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2" r:id="rId4"/>
  </p:sldMasterIdLst>
  <p:notesMasterIdLst>
    <p:notesMasterId r:id="rId22"/>
  </p:notesMasterIdLst>
  <p:sldIdLst>
    <p:sldId id="256" r:id="rId5"/>
    <p:sldId id="298" r:id="rId6"/>
    <p:sldId id="1144" r:id="rId7"/>
    <p:sldId id="1155" r:id="rId8"/>
    <p:sldId id="1156" r:id="rId9"/>
    <p:sldId id="1158" r:id="rId10"/>
    <p:sldId id="1162" r:id="rId11"/>
    <p:sldId id="1159" r:id="rId12"/>
    <p:sldId id="1160" r:id="rId13"/>
    <p:sldId id="1171" r:id="rId14"/>
    <p:sldId id="1169" r:id="rId15"/>
    <p:sldId id="1163" r:id="rId16"/>
    <p:sldId id="1164" r:id="rId17"/>
    <p:sldId id="1165" r:id="rId18"/>
    <p:sldId id="1168" r:id="rId19"/>
    <p:sldId id="258" r:id="rId20"/>
    <p:sldId id="11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19E"/>
    <a:srgbClr val="2DA9E1"/>
    <a:srgbClr val="1C3665"/>
    <a:srgbClr val="8EC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A5CEB-655A-436D-9077-3E346A209D6B}" v="17" dt="2022-11-29T19:05:21.361"/>
    <p1510:client id="{199BFC1A-5CC5-428F-A9C3-05F566E9E508}" v="1" dt="2022-11-29T19:13:30.163"/>
    <p1510:client id="{288E0ED3-E13C-4FE2-83CF-DEFAFB2D3D26}" v="64" dt="2022-11-29T23:52:10.150"/>
    <p1510:client id="{3635BB15-7E4D-4AEB-9C8D-82FECA6C8E6A}" v="635" dt="2022-04-12T17:03:38.722"/>
    <p1510:client id="{3D4B5EA1-25E1-4333-BFFC-E242220D0703}" v="87" dt="2022-11-29T23:27:55.401"/>
    <p1510:client id="{4E0D0AD4-8843-4113-8791-9C3F1E68D97B}" v="77" dt="2022-06-28T18:22:08.891"/>
    <p1510:client id="{582858FF-A2F4-4CFA-A122-FD67349D5833}" v="6" dt="2022-11-29T22:15:35.048"/>
    <p1510:client id="{797B60B5-8752-4E1B-87B3-D2F3931F338D}" v="133" dt="2022-06-28T17:39:43.106"/>
    <p1510:client id="{8150DD5E-7FE8-40BD-A75F-B0ECEF1C4D5E}" v="915" dt="2022-06-28T14:55:36.223"/>
    <p1510:client id="{81A872A6-7967-469E-99F8-65B705272EA4}" v="1" dt="2022-11-29T19:09:43.768"/>
    <p1510:client id="{82E7D780-978E-49CB-B261-DB8EE290A352}" v="2" dt="2022-06-28T18:22:52.438"/>
    <p1510:client id="{95DC10F3-36E7-4040-96D2-64D8022F7768}" v="10" dt="2022-06-28T17:35:44.205"/>
    <p1510:client id="{A82AFD9A-4709-45BB-A457-4BDC07CCC16C}" v="346" dt="2022-04-26T17:46:51.491"/>
    <p1510:client id="{CDA220F2-72D5-4B0F-937F-04D8342242C2}" v="87" dt="2022-04-26T17:50:07.537"/>
    <p1510:client id="{D4833504-2EB7-479C-A9E0-0CE66BBED360}" v="386" dt="2022-06-28T17:59:25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85986"/>
  </p:normalViewPr>
  <p:slideViewPr>
    <p:cSldViewPr snapToGrid="0" snapToObjects="1">
      <p:cViewPr varScale="1">
        <p:scale>
          <a:sx n="109" d="100"/>
          <a:sy n="109" d="100"/>
        </p:scale>
        <p:origin x="1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e Mueller" clId="Web-{A82AFD9A-4709-45BB-A457-4BDC07CCC16C}"/>
    <pc:docChg chg="modSld">
      <pc:chgData name="Cole Mueller" userId="" providerId="" clId="Web-{A82AFD9A-4709-45BB-A457-4BDC07CCC16C}" dt="2022-04-26T17:46:51.491" v="345" actId="20577"/>
      <pc:docMkLst>
        <pc:docMk/>
      </pc:docMkLst>
      <pc:sldChg chg="addSp delSp modSp">
        <pc:chgData name="Cole Mueller" userId="" providerId="" clId="Web-{A82AFD9A-4709-45BB-A457-4BDC07CCC16C}" dt="2022-04-26T17:46:51.491" v="345" actId="20577"/>
        <pc:sldMkLst>
          <pc:docMk/>
          <pc:sldMk cId="2612033573" sldId="271"/>
        </pc:sldMkLst>
        <pc:spChg chg="mod">
          <ac:chgData name="Cole Mueller" userId="" providerId="" clId="Web-{A82AFD9A-4709-45BB-A457-4BDC07CCC16C}" dt="2022-04-26T17:46:51.491" v="345" actId="20577"/>
          <ac:spMkLst>
            <pc:docMk/>
            <pc:sldMk cId="2612033573" sldId="271"/>
            <ac:spMk id="3" creationId="{E671E30D-00D0-404E-9D28-6AC7163EB58D}"/>
          </ac:spMkLst>
        </pc:spChg>
        <pc:picChg chg="add del mod">
          <ac:chgData name="Cole Mueller" userId="" providerId="" clId="Web-{A82AFD9A-4709-45BB-A457-4BDC07CCC16C}" dt="2022-04-26T17:43:23.895" v="7"/>
          <ac:picMkLst>
            <pc:docMk/>
            <pc:sldMk cId="2612033573" sldId="271"/>
            <ac:picMk id="4" creationId="{2D99B87A-35ED-667A-06B1-BC765AC8A39D}"/>
          </ac:picMkLst>
        </pc:picChg>
        <pc:picChg chg="add mod">
          <ac:chgData name="Cole Mueller" userId="" providerId="" clId="Web-{A82AFD9A-4709-45BB-A457-4BDC07CCC16C}" dt="2022-04-26T17:43:52.161" v="14" actId="1076"/>
          <ac:picMkLst>
            <pc:docMk/>
            <pc:sldMk cId="2612033573" sldId="271"/>
            <ac:picMk id="5" creationId="{CDD54E8B-632C-51DB-7922-22CAE60557BF}"/>
          </ac:picMkLst>
        </pc:picChg>
      </pc:sldChg>
    </pc:docChg>
  </pc:docChgLst>
  <pc:docChgLst>
    <pc:chgData name="Sebastian Schunert" clId="Web-{288E0ED3-E13C-4FE2-83CF-DEFAFB2D3D26}"/>
    <pc:docChg chg="addSld modSld">
      <pc:chgData name="Sebastian Schunert" userId="" providerId="" clId="Web-{288E0ED3-E13C-4FE2-83CF-DEFAFB2D3D26}" dt="2022-11-29T23:52:08.963" v="60" actId="20577"/>
      <pc:docMkLst>
        <pc:docMk/>
      </pc:docMkLst>
      <pc:sldChg chg="delSp modSp new">
        <pc:chgData name="Sebastian Schunert" userId="" providerId="" clId="Web-{288E0ED3-E13C-4FE2-83CF-DEFAFB2D3D26}" dt="2022-11-29T23:51:12.978" v="16" actId="1076"/>
        <pc:sldMkLst>
          <pc:docMk/>
          <pc:sldMk cId="2679458183" sldId="1147"/>
        </pc:sldMkLst>
        <pc:spChg chg="del">
          <ac:chgData name="Sebastian Schunert" userId="" providerId="" clId="Web-{288E0ED3-E13C-4FE2-83CF-DEFAFB2D3D26}" dt="2022-11-29T23:50:47.259" v="1"/>
          <ac:spMkLst>
            <pc:docMk/>
            <pc:sldMk cId="2679458183" sldId="1147"/>
            <ac:spMk id="2" creationId="{08750BCE-29E5-DD13-C009-827DF452BAA7}"/>
          </ac:spMkLst>
        </pc:spChg>
        <pc:spChg chg="mod">
          <ac:chgData name="Sebastian Schunert" userId="" providerId="" clId="Web-{288E0ED3-E13C-4FE2-83CF-DEFAFB2D3D26}" dt="2022-11-29T23:51:12.978" v="16" actId="1076"/>
          <ac:spMkLst>
            <pc:docMk/>
            <pc:sldMk cId="2679458183" sldId="1147"/>
            <ac:spMk id="3" creationId="{711247FB-9B3D-BAA2-E450-5291A5E5D226}"/>
          </ac:spMkLst>
        </pc:spChg>
      </pc:sldChg>
      <pc:sldChg chg="modSp add replId">
        <pc:chgData name="Sebastian Schunert" userId="" providerId="" clId="Web-{288E0ED3-E13C-4FE2-83CF-DEFAFB2D3D26}" dt="2022-11-29T23:51:36.916" v="26" actId="20577"/>
        <pc:sldMkLst>
          <pc:docMk/>
          <pc:sldMk cId="3494464202" sldId="1148"/>
        </pc:sldMkLst>
        <pc:spChg chg="mod">
          <ac:chgData name="Sebastian Schunert" userId="" providerId="" clId="Web-{288E0ED3-E13C-4FE2-83CF-DEFAFB2D3D26}" dt="2022-11-29T23:51:36.916" v="26" actId="20577"/>
          <ac:spMkLst>
            <pc:docMk/>
            <pc:sldMk cId="3494464202" sldId="1148"/>
            <ac:spMk id="3" creationId="{711247FB-9B3D-BAA2-E450-5291A5E5D226}"/>
          </ac:spMkLst>
        </pc:spChg>
      </pc:sldChg>
      <pc:sldChg chg="modSp add replId">
        <pc:chgData name="Sebastian Schunert" userId="" providerId="" clId="Web-{288E0ED3-E13C-4FE2-83CF-DEFAFB2D3D26}" dt="2022-11-29T23:51:47.181" v="41" actId="20577"/>
        <pc:sldMkLst>
          <pc:docMk/>
          <pc:sldMk cId="274794489" sldId="1149"/>
        </pc:sldMkLst>
        <pc:spChg chg="mod">
          <ac:chgData name="Sebastian Schunert" userId="" providerId="" clId="Web-{288E0ED3-E13C-4FE2-83CF-DEFAFB2D3D26}" dt="2022-11-29T23:51:47.181" v="41" actId="20577"/>
          <ac:spMkLst>
            <pc:docMk/>
            <pc:sldMk cId="274794489" sldId="1149"/>
            <ac:spMk id="3" creationId="{711247FB-9B3D-BAA2-E450-5291A5E5D226}"/>
          </ac:spMkLst>
        </pc:spChg>
      </pc:sldChg>
      <pc:sldChg chg="modSp add replId">
        <pc:chgData name="Sebastian Schunert" userId="" providerId="" clId="Web-{288E0ED3-E13C-4FE2-83CF-DEFAFB2D3D26}" dt="2022-11-29T23:51:57.228" v="49" actId="20577"/>
        <pc:sldMkLst>
          <pc:docMk/>
          <pc:sldMk cId="1207272046" sldId="1150"/>
        </pc:sldMkLst>
        <pc:spChg chg="mod">
          <ac:chgData name="Sebastian Schunert" userId="" providerId="" clId="Web-{288E0ED3-E13C-4FE2-83CF-DEFAFB2D3D26}" dt="2022-11-29T23:51:57.228" v="49" actId="20577"/>
          <ac:spMkLst>
            <pc:docMk/>
            <pc:sldMk cId="1207272046" sldId="1150"/>
            <ac:spMk id="3" creationId="{711247FB-9B3D-BAA2-E450-5291A5E5D226}"/>
          </ac:spMkLst>
        </pc:spChg>
      </pc:sldChg>
      <pc:sldChg chg="modSp add replId">
        <pc:chgData name="Sebastian Schunert" userId="" providerId="" clId="Web-{288E0ED3-E13C-4FE2-83CF-DEFAFB2D3D26}" dt="2022-11-29T23:52:08.963" v="60" actId="20577"/>
        <pc:sldMkLst>
          <pc:docMk/>
          <pc:sldMk cId="895740306" sldId="1151"/>
        </pc:sldMkLst>
        <pc:spChg chg="mod">
          <ac:chgData name="Sebastian Schunert" userId="" providerId="" clId="Web-{288E0ED3-E13C-4FE2-83CF-DEFAFB2D3D26}" dt="2022-11-29T23:52:08.963" v="60" actId="20577"/>
          <ac:spMkLst>
            <pc:docMk/>
            <pc:sldMk cId="895740306" sldId="1151"/>
            <ac:spMk id="3" creationId="{711247FB-9B3D-BAA2-E450-5291A5E5D226}"/>
          </ac:spMkLst>
        </pc:spChg>
      </pc:sldChg>
    </pc:docChg>
  </pc:docChgLst>
  <pc:docChgLst>
    <pc:chgData name="Frederick Gleicher" clId="Web-{199BFC1A-5CC5-428F-A9C3-05F566E9E508}"/>
    <pc:docChg chg="sldOrd">
      <pc:chgData name="Frederick Gleicher" userId="" providerId="" clId="Web-{199BFC1A-5CC5-428F-A9C3-05F566E9E508}" dt="2022-11-29T19:13:30.163" v="0"/>
      <pc:docMkLst>
        <pc:docMk/>
      </pc:docMkLst>
      <pc:sldChg chg="ord">
        <pc:chgData name="Frederick Gleicher" userId="" providerId="" clId="Web-{199BFC1A-5CC5-428F-A9C3-05F566E9E508}" dt="2022-11-29T19:13:30.163" v="0"/>
        <pc:sldMkLst>
          <pc:docMk/>
          <pc:sldMk cId="1445476461" sldId="1143"/>
        </pc:sldMkLst>
      </pc:sldChg>
    </pc:docChg>
  </pc:docChgLst>
  <pc:docChgLst>
    <pc:chgData name="Javier Ortensi" clId="Web-{95DC10F3-36E7-4040-96D2-64D8022F7768}"/>
    <pc:docChg chg="modSld">
      <pc:chgData name="Javier Ortensi" userId="" providerId="" clId="Web-{95DC10F3-36E7-4040-96D2-64D8022F7768}" dt="2022-06-28T17:35:43.330" v="9" actId="20577"/>
      <pc:docMkLst>
        <pc:docMk/>
      </pc:docMkLst>
      <pc:sldChg chg="modSp">
        <pc:chgData name="Javier Ortensi" userId="" providerId="" clId="Web-{95DC10F3-36E7-4040-96D2-64D8022F7768}" dt="2022-06-28T17:35:43.330" v="9" actId="20577"/>
        <pc:sldMkLst>
          <pc:docMk/>
          <pc:sldMk cId="282623025" sldId="272"/>
        </pc:sldMkLst>
        <pc:spChg chg="mod">
          <ac:chgData name="Javier Ortensi" userId="" providerId="" clId="Web-{95DC10F3-36E7-4040-96D2-64D8022F7768}" dt="2022-06-28T17:35:43.330" v="9" actId="20577"/>
          <ac:spMkLst>
            <pc:docMk/>
            <pc:sldMk cId="282623025" sldId="272"/>
            <ac:spMk id="7" creationId="{DC0D2750-2EC2-61D8-6CE2-FF20A8144FF7}"/>
          </ac:spMkLst>
        </pc:spChg>
      </pc:sldChg>
    </pc:docChg>
  </pc:docChgLst>
  <pc:docChgLst>
    <pc:chgData name="Cole Mueller" clId="Web-{8150DD5E-7FE8-40BD-A75F-B0ECEF1C4D5E}"/>
    <pc:docChg chg="modSld">
      <pc:chgData name="Cole Mueller" userId="" providerId="" clId="Web-{8150DD5E-7FE8-40BD-A75F-B0ECEF1C4D5E}" dt="2022-06-28T14:55:35.629" v="794" actId="20577"/>
      <pc:docMkLst>
        <pc:docMk/>
      </pc:docMkLst>
      <pc:sldChg chg="modSp">
        <pc:chgData name="Cole Mueller" userId="" providerId="" clId="Web-{8150DD5E-7FE8-40BD-A75F-B0ECEF1C4D5E}" dt="2022-06-28T14:48:27.636" v="575" actId="14100"/>
        <pc:sldMkLst>
          <pc:docMk/>
          <pc:sldMk cId="2612033573" sldId="271"/>
        </pc:sldMkLst>
        <pc:spChg chg="mod">
          <ac:chgData name="Cole Mueller" userId="" providerId="" clId="Web-{8150DD5E-7FE8-40BD-A75F-B0ECEF1C4D5E}" dt="2022-06-28T14:48:27.636" v="575" actId="14100"/>
          <ac:spMkLst>
            <pc:docMk/>
            <pc:sldMk cId="2612033573" sldId="271"/>
            <ac:spMk id="8" creationId="{74BCC789-34E9-7E44-9E57-5A57F5A0E06C}"/>
          </ac:spMkLst>
        </pc:spChg>
      </pc:sldChg>
      <pc:sldChg chg="addSp delSp modSp mod modClrScheme chgLayout">
        <pc:chgData name="Cole Mueller" userId="" providerId="" clId="Web-{8150DD5E-7FE8-40BD-A75F-B0ECEF1C4D5E}" dt="2022-06-28T14:55:35.629" v="794" actId="20577"/>
        <pc:sldMkLst>
          <pc:docMk/>
          <pc:sldMk cId="282623025" sldId="272"/>
        </pc:sldMkLst>
        <pc:spChg chg="mod ord">
          <ac:chgData name="Cole Mueller" userId="" providerId="" clId="Web-{8150DD5E-7FE8-40BD-A75F-B0ECEF1C4D5E}" dt="2022-06-28T14:35:42.621" v="8"/>
          <ac:spMkLst>
            <pc:docMk/>
            <pc:sldMk cId="282623025" sldId="272"/>
            <ac:spMk id="2" creationId="{250FEBD1-9E9B-7E49-9F41-7B48B32B3B85}"/>
          </ac:spMkLst>
        </pc:spChg>
        <pc:spChg chg="del mod ord">
          <ac:chgData name="Cole Mueller" userId="" providerId="" clId="Web-{8150DD5E-7FE8-40BD-A75F-B0ECEF1C4D5E}" dt="2022-06-28T14:35:52.246" v="9"/>
          <ac:spMkLst>
            <pc:docMk/>
            <pc:sldMk cId="282623025" sldId="272"/>
            <ac:spMk id="3" creationId="{5317C754-66FD-FA48-A391-C58C358DB2E8}"/>
          </ac:spMkLst>
        </pc:spChg>
        <pc:spChg chg="add del mod">
          <ac:chgData name="Cole Mueller" userId="" providerId="" clId="Web-{8150DD5E-7FE8-40BD-A75F-B0ECEF1C4D5E}" dt="2022-06-28T14:35:11.605" v="6"/>
          <ac:spMkLst>
            <pc:docMk/>
            <pc:sldMk cId="282623025" sldId="272"/>
            <ac:spMk id="4" creationId="{A49D45C6-F0EC-F589-69B0-54ACDE0E1ECC}"/>
          </ac:spMkLst>
        </pc:spChg>
        <pc:spChg chg="add del mod ord">
          <ac:chgData name="Cole Mueller" userId="" providerId="" clId="Web-{8150DD5E-7FE8-40BD-A75F-B0ECEF1C4D5E}" dt="2022-06-28T14:39:16.875" v="196"/>
          <ac:spMkLst>
            <pc:docMk/>
            <pc:sldMk cId="282623025" sldId="272"/>
            <ac:spMk id="5" creationId="{3FA5BF36-D0A8-75A9-E021-873F0A0E9F20}"/>
          </ac:spMkLst>
        </pc:spChg>
        <pc:spChg chg="add mod">
          <ac:chgData name="Cole Mueller" userId="" providerId="" clId="Web-{8150DD5E-7FE8-40BD-A75F-B0ECEF1C4D5E}" dt="2022-06-28T14:55:35.629" v="794" actId="20577"/>
          <ac:spMkLst>
            <pc:docMk/>
            <pc:sldMk cId="282623025" sldId="272"/>
            <ac:spMk id="7" creationId="{DC0D2750-2EC2-61D8-6CE2-FF20A8144FF7}"/>
          </ac:spMkLst>
        </pc:spChg>
        <pc:spChg chg="add mod">
          <ac:chgData name="Cole Mueller" userId="" providerId="" clId="Web-{8150DD5E-7FE8-40BD-A75F-B0ECEF1C4D5E}" dt="2022-06-28T14:45:25.664" v="374" actId="1076"/>
          <ac:spMkLst>
            <pc:docMk/>
            <pc:sldMk cId="282623025" sldId="272"/>
            <ac:spMk id="12" creationId="{013BFAC4-CCF5-0A6F-201E-032AEEEB9FD4}"/>
          </ac:spMkLst>
        </pc:spChg>
        <pc:spChg chg="add mod">
          <ac:chgData name="Cole Mueller" userId="" providerId="" clId="Web-{8150DD5E-7FE8-40BD-A75F-B0ECEF1C4D5E}" dt="2022-06-28T14:48:49.121" v="581" actId="14100"/>
          <ac:spMkLst>
            <pc:docMk/>
            <pc:sldMk cId="282623025" sldId="272"/>
            <ac:spMk id="13" creationId="{CCA4F62D-C81F-67E0-731B-F74B8BE99032}"/>
          </ac:spMkLst>
        </pc:spChg>
        <pc:spChg chg="add del mod">
          <ac:chgData name="Cole Mueller" userId="" providerId="" clId="Web-{8150DD5E-7FE8-40BD-A75F-B0ECEF1C4D5E}" dt="2022-06-28T14:51:30.405" v="591"/>
          <ac:spMkLst>
            <pc:docMk/>
            <pc:sldMk cId="282623025" sldId="272"/>
            <ac:spMk id="17" creationId="{E06C3B8B-917E-49BD-7E4F-1227D785D6E6}"/>
          </ac:spMkLst>
        </pc:spChg>
        <pc:picChg chg="add del mod ord modCrop">
          <ac:chgData name="Cole Mueller" userId="" providerId="" clId="Web-{8150DD5E-7FE8-40BD-A75F-B0ECEF1C4D5E}" dt="2022-06-28T14:50:49.264" v="587"/>
          <ac:picMkLst>
            <pc:docMk/>
            <pc:sldMk cId="282623025" sldId="272"/>
            <ac:picMk id="8" creationId="{D1A83EB2-C109-3E33-53D8-82D3CD027591}"/>
          </ac:picMkLst>
        </pc:picChg>
        <pc:picChg chg="add del mod">
          <ac:chgData name="Cole Mueller" userId="" providerId="" clId="Web-{8150DD5E-7FE8-40BD-A75F-B0ECEF1C4D5E}" dt="2022-06-28T14:51:31.499" v="592"/>
          <ac:picMkLst>
            <pc:docMk/>
            <pc:sldMk cId="282623025" sldId="272"/>
            <ac:picMk id="9" creationId="{C2378F5D-4FB4-465B-B4A4-3257AC7487F8}"/>
          </ac:picMkLst>
        </pc:picChg>
        <pc:picChg chg="add del mod">
          <ac:chgData name="Cole Mueller" userId="" providerId="" clId="Web-{8150DD5E-7FE8-40BD-A75F-B0ECEF1C4D5E}" dt="2022-06-28T14:51:43.155" v="596"/>
          <ac:picMkLst>
            <pc:docMk/>
            <pc:sldMk cId="282623025" sldId="272"/>
            <ac:picMk id="10" creationId="{FB2B7238-36B6-135C-1D0A-982CF1F5E50A}"/>
          </ac:picMkLst>
        </pc:picChg>
        <pc:picChg chg="add del mod">
          <ac:chgData name="Cole Mueller" userId="" providerId="" clId="Web-{8150DD5E-7FE8-40BD-A75F-B0ECEF1C4D5E}" dt="2022-06-28T14:48:43.105" v="576"/>
          <ac:picMkLst>
            <pc:docMk/>
            <pc:sldMk cId="282623025" sldId="272"/>
            <ac:picMk id="11" creationId="{EB662682-D640-EBBB-362C-8166961C3189}"/>
          </ac:picMkLst>
        </pc:picChg>
        <pc:picChg chg="add mod">
          <ac:chgData name="Cole Mueller" userId="" providerId="" clId="Web-{8150DD5E-7FE8-40BD-A75F-B0ECEF1C4D5E}" dt="2022-06-28T14:49:29.418" v="585" actId="1076"/>
          <ac:picMkLst>
            <pc:docMk/>
            <pc:sldMk cId="282623025" sldId="272"/>
            <ac:picMk id="14" creationId="{208146F2-2F7E-5F7D-C9CC-511AC25FA96E}"/>
          </ac:picMkLst>
        </pc:picChg>
        <pc:picChg chg="add mod">
          <ac:chgData name="Cole Mueller" userId="" providerId="" clId="Web-{8150DD5E-7FE8-40BD-A75F-B0ECEF1C4D5E}" dt="2022-06-28T14:50:58.951" v="590" actId="1076"/>
          <ac:picMkLst>
            <pc:docMk/>
            <pc:sldMk cId="282623025" sldId="272"/>
            <ac:picMk id="15" creationId="{049725F3-82C0-BF5B-CAA5-E6A9CBDDBE7A}"/>
          </ac:picMkLst>
        </pc:picChg>
        <pc:picChg chg="add mod ord modCrop">
          <ac:chgData name="Cole Mueller" userId="" providerId="" clId="Web-{8150DD5E-7FE8-40BD-A75F-B0ECEF1C4D5E}" dt="2022-06-28T14:51:41.546" v="595" actId="1076"/>
          <ac:picMkLst>
            <pc:docMk/>
            <pc:sldMk cId="282623025" sldId="272"/>
            <ac:picMk id="18" creationId="{9A893F02-DA13-AEF6-C6CA-CD5919F79687}"/>
          </ac:picMkLst>
        </pc:picChg>
        <pc:picChg chg="add mod">
          <ac:chgData name="Cole Mueller" userId="" providerId="" clId="Web-{8150DD5E-7FE8-40BD-A75F-B0ECEF1C4D5E}" dt="2022-06-28T14:53:19.173" v="604" actId="1076"/>
          <ac:picMkLst>
            <pc:docMk/>
            <pc:sldMk cId="282623025" sldId="272"/>
            <ac:picMk id="19" creationId="{93601213-3D4E-3F86-A5B2-5644EDB24505}"/>
          </ac:picMkLst>
        </pc:picChg>
      </pc:sldChg>
    </pc:docChg>
  </pc:docChgLst>
  <pc:docChgLst>
    <pc:chgData name="Vincent Laboure" clId="Web-{582858FF-A2F4-4CFA-A122-FD67349D5833}"/>
    <pc:docChg chg="delSld modSld">
      <pc:chgData name="Vincent Laboure" userId="" providerId="" clId="Web-{582858FF-A2F4-4CFA-A122-FD67349D5833}" dt="2022-11-29T22:15:35.048" v="5"/>
      <pc:docMkLst>
        <pc:docMk/>
      </pc:docMkLst>
      <pc:sldChg chg="addSp delSp modSp">
        <pc:chgData name="Vincent Laboure" userId="" providerId="" clId="Web-{582858FF-A2F4-4CFA-A122-FD67349D5833}" dt="2022-11-29T22:15:03.641" v="4" actId="1076"/>
        <pc:sldMkLst>
          <pc:docMk/>
          <pc:sldMk cId="339597371" sldId="1103"/>
        </pc:sldMkLst>
        <pc:picChg chg="add mod">
          <ac:chgData name="Vincent Laboure" userId="" providerId="" clId="Web-{582858FF-A2F4-4CFA-A122-FD67349D5833}" dt="2022-11-29T22:15:03.641" v="4" actId="1076"/>
          <ac:picMkLst>
            <pc:docMk/>
            <pc:sldMk cId="339597371" sldId="1103"/>
            <ac:picMk id="8" creationId="{E0CE99F2-6C59-4E8F-EACE-C3917A56D40B}"/>
          </ac:picMkLst>
        </pc:picChg>
        <pc:picChg chg="del mod">
          <ac:chgData name="Vincent Laboure" userId="" providerId="" clId="Web-{582858FF-A2F4-4CFA-A122-FD67349D5833}" dt="2022-11-29T22:15:01.595" v="2"/>
          <ac:picMkLst>
            <pc:docMk/>
            <pc:sldMk cId="339597371" sldId="1103"/>
            <ac:picMk id="42" creationId="{879D7616-A90D-8047-9879-04F72E158C32}"/>
          </ac:picMkLst>
        </pc:picChg>
      </pc:sldChg>
      <pc:sldChg chg="del">
        <pc:chgData name="Vincent Laboure" userId="" providerId="" clId="Web-{582858FF-A2F4-4CFA-A122-FD67349D5833}" dt="2022-11-29T22:15:35.048" v="5"/>
        <pc:sldMkLst>
          <pc:docMk/>
          <pc:sldMk cId="2613808032" sldId="1130"/>
        </pc:sldMkLst>
      </pc:sldChg>
    </pc:docChg>
  </pc:docChgLst>
  <pc:docChgLst>
    <pc:chgData name="Frederick Gleicher" clId="Web-{03AA5CEB-655A-436D-9077-3E346A209D6B}"/>
    <pc:docChg chg="addSld sldOrd">
      <pc:chgData name="Frederick Gleicher" userId="" providerId="" clId="Web-{03AA5CEB-655A-436D-9077-3E346A209D6B}" dt="2022-11-29T19:05:21.361" v="16"/>
      <pc:docMkLst>
        <pc:docMk/>
      </pc:docMkLst>
      <pc:sldChg chg="add ord">
        <pc:chgData name="Frederick Gleicher" userId="" providerId="" clId="Web-{03AA5CEB-655A-436D-9077-3E346A209D6B}" dt="2022-11-29T19:04:16.391" v="14"/>
        <pc:sldMkLst>
          <pc:docMk/>
          <pc:sldMk cId="3675725785" sldId="1140"/>
        </pc:sldMkLst>
      </pc:sldChg>
      <pc:sldChg chg="add">
        <pc:chgData name="Frederick Gleicher" userId="" providerId="" clId="Web-{03AA5CEB-655A-436D-9077-3E346A209D6B}" dt="2022-11-29T19:04:49.626" v="15"/>
        <pc:sldMkLst>
          <pc:docMk/>
          <pc:sldMk cId="2375542497" sldId="1141"/>
        </pc:sldMkLst>
      </pc:sldChg>
      <pc:sldChg chg="add">
        <pc:chgData name="Frederick Gleicher" userId="" providerId="" clId="Web-{03AA5CEB-655A-436D-9077-3E346A209D6B}" dt="2022-11-29T19:05:21.361" v="16"/>
        <pc:sldMkLst>
          <pc:docMk/>
          <pc:sldMk cId="1660738894" sldId="1142"/>
        </pc:sldMkLst>
      </pc:sldChg>
    </pc:docChg>
  </pc:docChgLst>
  <pc:docChgLst>
    <pc:chgData name="Javier Ortensi" clId="Web-{4E0D0AD4-8843-4113-8791-9C3F1E68D97B}"/>
    <pc:docChg chg="modSld">
      <pc:chgData name="Javier Ortensi" userId="" providerId="" clId="Web-{4E0D0AD4-8843-4113-8791-9C3F1E68D97B}" dt="2022-06-28T18:22:08.219" v="76" actId="20577"/>
      <pc:docMkLst>
        <pc:docMk/>
      </pc:docMkLst>
      <pc:sldChg chg="modSp">
        <pc:chgData name="Javier Ortensi" userId="" providerId="" clId="Web-{4E0D0AD4-8843-4113-8791-9C3F1E68D97B}" dt="2022-06-28T18:22:08.219" v="76" actId="20577"/>
        <pc:sldMkLst>
          <pc:docMk/>
          <pc:sldMk cId="2612033573" sldId="271"/>
        </pc:sldMkLst>
        <pc:spChg chg="mod">
          <ac:chgData name="Javier Ortensi" userId="" providerId="" clId="Web-{4E0D0AD4-8843-4113-8791-9C3F1E68D97B}" dt="2022-06-28T18:22:08.219" v="76" actId="20577"/>
          <ac:spMkLst>
            <pc:docMk/>
            <pc:sldMk cId="2612033573" sldId="271"/>
            <ac:spMk id="8" creationId="{74BCC789-34E9-7E44-9E57-5A57F5A0E06C}"/>
          </ac:spMkLst>
        </pc:spChg>
      </pc:sldChg>
      <pc:sldChg chg="modSp">
        <pc:chgData name="Javier Ortensi" userId="" providerId="" clId="Web-{4E0D0AD4-8843-4113-8791-9C3F1E68D97B}" dt="2022-06-28T18:21:47.657" v="60" actId="20577"/>
        <pc:sldMkLst>
          <pc:docMk/>
          <pc:sldMk cId="282623025" sldId="272"/>
        </pc:sldMkLst>
        <pc:spChg chg="mod">
          <ac:chgData name="Javier Ortensi" userId="" providerId="" clId="Web-{4E0D0AD4-8843-4113-8791-9C3F1E68D97B}" dt="2022-06-28T18:21:47.657" v="60" actId="20577"/>
          <ac:spMkLst>
            <pc:docMk/>
            <pc:sldMk cId="282623025" sldId="272"/>
            <ac:spMk id="7" creationId="{DC0D2750-2EC2-61D8-6CE2-FF20A8144FF7}"/>
          </ac:spMkLst>
        </pc:spChg>
      </pc:sldChg>
    </pc:docChg>
  </pc:docChgLst>
  <pc:docChgLst>
    <pc:chgData name="Cole Mueller" clId="Web-{3635BB15-7E4D-4AEB-9C8D-82FECA6C8E6A}"/>
    <pc:docChg chg="modSld">
      <pc:chgData name="Cole Mueller" userId="" providerId="" clId="Web-{3635BB15-7E4D-4AEB-9C8D-82FECA6C8E6A}" dt="2022-04-12T17:03:38.222" v="643" actId="20577"/>
      <pc:docMkLst>
        <pc:docMk/>
      </pc:docMkLst>
      <pc:sldChg chg="modSp">
        <pc:chgData name="Cole Mueller" userId="" providerId="" clId="Web-{3635BB15-7E4D-4AEB-9C8D-82FECA6C8E6A}" dt="2022-04-12T17:03:38.222" v="643" actId="20577"/>
        <pc:sldMkLst>
          <pc:docMk/>
          <pc:sldMk cId="365228802" sldId="267"/>
        </pc:sldMkLst>
        <pc:spChg chg="mod">
          <ac:chgData name="Cole Mueller" userId="" providerId="" clId="Web-{3635BB15-7E4D-4AEB-9C8D-82FECA6C8E6A}" dt="2022-04-12T17:03:38.222" v="643" actId="20577"/>
          <ac:spMkLst>
            <pc:docMk/>
            <pc:sldMk cId="365228802" sldId="267"/>
            <ac:spMk id="3" creationId="{E671E30D-00D0-404E-9D28-6AC7163EB58D}"/>
          </ac:spMkLst>
        </pc:spChg>
      </pc:sldChg>
      <pc:sldChg chg="addSp delSp modSp">
        <pc:chgData name="Cole Mueller" userId="" providerId="" clId="Web-{3635BB15-7E4D-4AEB-9C8D-82FECA6C8E6A}" dt="2022-04-12T17:01:57.159" v="581" actId="20577"/>
        <pc:sldMkLst>
          <pc:docMk/>
          <pc:sldMk cId="2612033573" sldId="271"/>
        </pc:sldMkLst>
        <pc:spChg chg="mod">
          <ac:chgData name="Cole Mueller" userId="" providerId="" clId="Web-{3635BB15-7E4D-4AEB-9C8D-82FECA6C8E6A}" dt="2022-04-12T17:01:57.159" v="581" actId="20577"/>
          <ac:spMkLst>
            <pc:docMk/>
            <pc:sldMk cId="2612033573" sldId="271"/>
            <ac:spMk id="3" creationId="{E671E30D-00D0-404E-9D28-6AC7163EB58D}"/>
          </ac:spMkLst>
        </pc:spChg>
        <pc:picChg chg="add del mod modCrop">
          <ac:chgData name="Cole Mueller" userId="" providerId="" clId="Web-{3635BB15-7E4D-4AEB-9C8D-82FECA6C8E6A}" dt="2022-04-12T17:01:36.002" v="564" actId="1076"/>
          <ac:picMkLst>
            <pc:docMk/>
            <pc:sldMk cId="2612033573" sldId="271"/>
            <ac:picMk id="4" creationId="{87EE1EDE-2B28-5ADC-603F-0F6D0B0496BD}"/>
          </ac:picMkLst>
        </pc:picChg>
        <pc:picChg chg="add del mod">
          <ac:chgData name="Cole Mueller" userId="" providerId="" clId="Web-{3635BB15-7E4D-4AEB-9C8D-82FECA6C8E6A}" dt="2022-04-12T17:01:15.455" v="557"/>
          <ac:picMkLst>
            <pc:docMk/>
            <pc:sldMk cId="2612033573" sldId="271"/>
            <ac:picMk id="5" creationId="{BD26BA01-094B-1CC3-A5E1-F528D45D1BC6}"/>
          </ac:picMkLst>
        </pc:picChg>
      </pc:sldChg>
    </pc:docChg>
  </pc:docChgLst>
  <pc:docChgLst>
    <pc:chgData name="Javier Ortensi" clId="Web-{797B60B5-8752-4E1B-87B3-D2F3931F338D}"/>
    <pc:docChg chg="modSld">
      <pc:chgData name="Javier Ortensi" userId="" providerId="" clId="Web-{797B60B5-8752-4E1B-87B3-D2F3931F338D}" dt="2022-06-28T17:39:43.106" v="131" actId="20577"/>
      <pc:docMkLst>
        <pc:docMk/>
      </pc:docMkLst>
      <pc:sldChg chg="modSp">
        <pc:chgData name="Javier Ortensi" userId="" providerId="" clId="Web-{797B60B5-8752-4E1B-87B3-D2F3931F338D}" dt="2022-06-28T17:39:30.919" v="128" actId="20577"/>
        <pc:sldMkLst>
          <pc:docMk/>
          <pc:sldMk cId="3924746402" sldId="263"/>
        </pc:sldMkLst>
        <pc:spChg chg="mod">
          <ac:chgData name="Javier Ortensi" userId="" providerId="" clId="Web-{797B60B5-8752-4E1B-87B3-D2F3931F338D}" dt="2022-06-28T17:39:30.919" v="128" actId="20577"/>
          <ac:spMkLst>
            <pc:docMk/>
            <pc:sldMk cId="3924746402" sldId="263"/>
            <ac:spMk id="3" creationId="{5317C754-66FD-FA48-A391-C58C358DB2E8}"/>
          </ac:spMkLst>
        </pc:spChg>
        <pc:picChg chg="mod">
          <ac:chgData name="Javier Ortensi" userId="" providerId="" clId="Web-{797B60B5-8752-4E1B-87B3-D2F3931F338D}" dt="2022-06-28T17:39:00.512" v="115" actId="1076"/>
          <ac:picMkLst>
            <pc:docMk/>
            <pc:sldMk cId="3924746402" sldId="263"/>
            <ac:picMk id="5" creationId="{2115E1CE-1C82-7F47-B7EB-8DF08E7D1D42}"/>
          </ac:picMkLst>
        </pc:picChg>
      </pc:sldChg>
      <pc:sldChg chg="modSp">
        <pc:chgData name="Javier Ortensi" userId="" providerId="" clId="Web-{797B60B5-8752-4E1B-87B3-D2F3931F338D}" dt="2022-06-28T17:39:43.106" v="131" actId="20577"/>
        <pc:sldMkLst>
          <pc:docMk/>
          <pc:sldMk cId="2612033573" sldId="271"/>
        </pc:sldMkLst>
        <pc:spChg chg="mod">
          <ac:chgData name="Javier Ortensi" userId="" providerId="" clId="Web-{797B60B5-8752-4E1B-87B3-D2F3931F338D}" dt="2022-06-28T17:39:43.106" v="131" actId="20577"/>
          <ac:spMkLst>
            <pc:docMk/>
            <pc:sldMk cId="2612033573" sldId="271"/>
            <ac:spMk id="8" creationId="{74BCC789-34E9-7E44-9E57-5A57F5A0E06C}"/>
          </ac:spMkLst>
        </pc:spChg>
      </pc:sldChg>
    </pc:docChg>
  </pc:docChgLst>
  <pc:docChgLst>
    <pc:chgData name="Javier Ortensi" clId="Web-{82E7D780-978E-49CB-B261-DB8EE290A352}"/>
    <pc:docChg chg="modSld">
      <pc:chgData name="Javier Ortensi" userId="" providerId="" clId="Web-{82E7D780-978E-49CB-B261-DB8EE290A352}" dt="2022-06-28T18:22:52.438" v="1" actId="20577"/>
      <pc:docMkLst>
        <pc:docMk/>
      </pc:docMkLst>
      <pc:sldChg chg="modSp">
        <pc:chgData name="Javier Ortensi" userId="" providerId="" clId="Web-{82E7D780-978E-49CB-B261-DB8EE290A352}" dt="2022-06-28T18:22:52.438" v="1" actId="20577"/>
        <pc:sldMkLst>
          <pc:docMk/>
          <pc:sldMk cId="282623025" sldId="272"/>
        </pc:sldMkLst>
        <pc:spChg chg="mod">
          <ac:chgData name="Javier Ortensi" userId="" providerId="" clId="Web-{82E7D780-978E-49CB-B261-DB8EE290A352}" dt="2022-06-28T18:22:52.438" v="1" actId="20577"/>
          <ac:spMkLst>
            <pc:docMk/>
            <pc:sldMk cId="282623025" sldId="272"/>
            <ac:spMk id="7" creationId="{DC0D2750-2EC2-61D8-6CE2-FF20A8144FF7}"/>
          </ac:spMkLst>
        </pc:spChg>
      </pc:sldChg>
    </pc:docChg>
  </pc:docChgLst>
  <pc:docChgLst>
    <pc:chgData name="Cole Mueller" clId="Web-{D4833504-2EB7-479C-A9E0-0CE66BBED360}"/>
    <pc:docChg chg="modSld">
      <pc:chgData name="Cole Mueller" userId="" providerId="" clId="Web-{D4833504-2EB7-479C-A9E0-0CE66BBED360}" dt="2022-06-28T17:59:25.723" v="330" actId="1076"/>
      <pc:docMkLst>
        <pc:docMk/>
      </pc:docMkLst>
      <pc:sldChg chg="addSp delSp modSp">
        <pc:chgData name="Cole Mueller" userId="" providerId="" clId="Web-{D4833504-2EB7-479C-A9E0-0CE66BBED360}" dt="2022-06-28T17:51:02.216" v="284" actId="1076"/>
        <pc:sldMkLst>
          <pc:docMk/>
          <pc:sldMk cId="282623025" sldId="272"/>
        </pc:sldMkLst>
        <pc:spChg chg="mod">
          <ac:chgData name="Cole Mueller" userId="" providerId="" clId="Web-{D4833504-2EB7-479C-A9E0-0CE66BBED360}" dt="2022-06-28T17:47:00.447" v="150" actId="14100"/>
          <ac:spMkLst>
            <pc:docMk/>
            <pc:sldMk cId="282623025" sldId="272"/>
            <ac:spMk id="7" creationId="{DC0D2750-2EC2-61D8-6CE2-FF20A8144FF7}"/>
          </ac:spMkLst>
        </pc:spChg>
        <pc:spChg chg="mod">
          <ac:chgData name="Cole Mueller" userId="" providerId="" clId="Web-{D4833504-2EB7-479C-A9E0-0CE66BBED360}" dt="2022-06-28T17:51:02.216" v="284" actId="1076"/>
          <ac:spMkLst>
            <pc:docMk/>
            <pc:sldMk cId="282623025" sldId="272"/>
            <ac:spMk id="13" creationId="{CCA4F62D-C81F-67E0-731B-F74B8BE99032}"/>
          </ac:spMkLst>
        </pc:spChg>
        <pc:picChg chg="add mod">
          <ac:chgData name="Cole Mueller" userId="" providerId="" clId="Web-{D4833504-2EB7-479C-A9E0-0CE66BBED360}" dt="2022-06-28T17:50:14.074" v="230" actId="1076"/>
          <ac:picMkLst>
            <pc:docMk/>
            <pc:sldMk cId="282623025" sldId="272"/>
            <ac:picMk id="3" creationId="{16EAFEC5-7BFA-3CD1-348D-29768AAFA817}"/>
          </ac:picMkLst>
        </pc:picChg>
        <pc:picChg chg="add del">
          <ac:chgData name="Cole Mueller" userId="" providerId="" clId="Web-{D4833504-2EB7-479C-A9E0-0CE66BBED360}" dt="2022-06-28T17:50:15.449" v="231"/>
          <ac:picMkLst>
            <pc:docMk/>
            <pc:sldMk cId="282623025" sldId="272"/>
            <ac:picMk id="14" creationId="{208146F2-2F7E-5F7D-C9CC-511AC25FA96E}"/>
          </ac:picMkLst>
        </pc:picChg>
      </pc:sldChg>
      <pc:sldChg chg="delSp modSp">
        <pc:chgData name="Cole Mueller" userId="" providerId="" clId="Web-{D4833504-2EB7-479C-A9E0-0CE66BBED360}" dt="2022-06-28T17:59:25.723" v="330" actId="1076"/>
        <pc:sldMkLst>
          <pc:docMk/>
          <pc:sldMk cId="1076526163" sldId="273"/>
        </pc:sldMkLst>
        <pc:spChg chg="mod">
          <ac:chgData name="Cole Mueller" userId="" providerId="" clId="Web-{D4833504-2EB7-479C-A9E0-0CE66BBED360}" dt="2022-06-28T17:49:21.386" v="229" actId="20577"/>
          <ac:spMkLst>
            <pc:docMk/>
            <pc:sldMk cId="1076526163" sldId="273"/>
            <ac:spMk id="7" creationId="{DC0D2750-2EC2-61D8-6CE2-FF20A8144FF7}"/>
          </ac:spMkLst>
        </pc:spChg>
        <pc:spChg chg="mod">
          <ac:chgData name="Cole Mueller" userId="" providerId="" clId="Web-{D4833504-2EB7-479C-A9E0-0CE66BBED360}" dt="2022-06-28T17:59:25.723" v="330" actId="1076"/>
          <ac:spMkLst>
            <pc:docMk/>
            <pc:sldMk cId="1076526163" sldId="273"/>
            <ac:spMk id="12" creationId="{013BFAC4-CCF5-0A6F-201E-032AEEEB9FD4}"/>
          </ac:spMkLst>
        </pc:spChg>
        <pc:spChg chg="del">
          <ac:chgData name="Cole Mueller" userId="" providerId="" clId="Web-{D4833504-2EB7-479C-A9E0-0CE66BBED360}" dt="2022-06-28T17:51:15.169" v="286"/>
          <ac:spMkLst>
            <pc:docMk/>
            <pc:sldMk cId="1076526163" sldId="273"/>
            <ac:spMk id="13" creationId="{CCA4F62D-C81F-67E0-731B-F74B8BE99032}"/>
          </ac:spMkLst>
        </pc:spChg>
        <pc:picChg chg="del">
          <ac:chgData name="Cole Mueller" userId="" providerId="" clId="Web-{D4833504-2EB7-479C-A9E0-0CE66BBED360}" dt="2022-06-28T17:51:13.747" v="285"/>
          <ac:picMkLst>
            <pc:docMk/>
            <pc:sldMk cId="1076526163" sldId="273"/>
            <ac:picMk id="14" creationId="{208146F2-2F7E-5F7D-C9CC-511AC25FA96E}"/>
          </ac:picMkLst>
        </pc:picChg>
        <pc:picChg chg="mod">
          <ac:chgData name="Cole Mueller" userId="" providerId="" clId="Web-{D4833504-2EB7-479C-A9E0-0CE66BBED360}" dt="2022-06-28T17:59:09.488" v="324" actId="1076"/>
          <ac:picMkLst>
            <pc:docMk/>
            <pc:sldMk cId="1076526163" sldId="273"/>
            <ac:picMk id="15" creationId="{049725F3-82C0-BF5B-CAA5-E6A9CBDDBE7A}"/>
          </ac:picMkLst>
        </pc:picChg>
        <pc:picChg chg="mod">
          <ac:chgData name="Cole Mueller" userId="" providerId="" clId="Web-{D4833504-2EB7-479C-A9E0-0CE66BBED360}" dt="2022-06-28T17:59:15.192" v="326" actId="1076"/>
          <ac:picMkLst>
            <pc:docMk/>
            <pc:sldMk cId="1076526163" sldId="273"/>
            <ac:picMk id="18" creationId="{9A893F02-DA13-AEF6-C6CA-CD5919F79687}"/>
          </ac:picMkLst>
        </pc:picChg>
        <pc:picChg chg="mod">
          <ac:chgData name="Cole Mueller" userId="" providerId="" clId="Web-{D4833504-2EB7-479C-A9E0-0CE66BBED360}" dt="2022-06-28T17:59:11.785" v="325" actId="1076"/>
          <ac:picMkLst>
            <pc:docMk/>
            <pc:sldMk cId="1076526163" sldId="273"/>
            <ac:picMk id="19" creationId="{93601213-3D4E-3F86-A5B2-5644EDB24505}"/>
          </ac:picMkLst>
        </pc:picChg>
      </pc:sldChg>
    </pc:docChg>
  </pc:docChgLst>
  <pc:docChgLst>
    <pc:chgData name="Sebastian Schunert" clId="Web-{3D4B5EA1-25E1-4333-BFFC-E242220D0703}"/>
    <pc:docChg chg="addSld delSld modSld">
      <pc:chgData name="Sebastian Schunert" userId="" providerId="" clId="Web-{3D4B5EA1-25E1-4333-BFFC-E242220D0703}" dt="2022-11-29T23:27:55.401" v="84" actId="1076"/>
      <pc:docMkLst>
        <pc:docMk/>
      </pc:docMkLst>
      <pc:sldChg chg="del">
        <pc:chgData name="Sebastian Schunert" userId="" providerId="" clId="Web-{3D4B5EA1-25E1-4333-BFFC-E242220D0703}" dt="2022-11-29T23:18:17.332" v="1"/>
        <pc:sldMkLst>
          <pc:docMk/>
          <pc:sldMk cId="2654532764" sldId="257"/>
        </pc:sldMkLst>
      </pc:sldChg>
      <pc:sldChg chg="del">
        <pc:chgData name="Sebastian Schunert" userId="" providerId="" clId="Web-{3D4B5EA1-25E1-4333-BFFC-E242220D0703}" dt="2022-11-29T23:21:03.053" v="63"/>
        <pc:sldMkLst>
          <pc:docMk/>
          <pc:sldMk cId="3807584160" sldId="265"/>
        </pc:sldMkLst>
      </pc:sldChg>
      <pc:sldChg chg="del">
        <pc:chgData name="Sebastian Schunert" userId="" providerId="" clId="Web-{3D4B5EA1-25E1-4333-BFFC-E242220D0703}" dt="2022-11-29T23:23:48.820" v="68"/>
        <pc:sldMkLst>
          <pc:docMk/>
          <pc:sldMk cId="3205808772" sldId="284"/>
        </pc:sldMkLst>
      </pc:sldChg>
      <pc:sldChg chg="del">
        <pc:chgData name="Sebastian Schunert" userId="" providerId="" clId="Web-{3D4B5EA1-25E1-4333-BFFC-E242220D0703}" dt="2022-11-29T23:23:48.820" v="70"/>
        <pc:sldMkLst>
          <pc:docMk/>
          <pc:sldMk cId="2492607243" sldId="285"/>
        </pc:sldMkLst>
      </pc:sldChg>
      <pc:sldChg chg="del">
        <pc:chgData name="Sebastian Schunert" userId="" providerId="" clId="Web-{3D4B5EA1-25E1-4333-BFFC-E242220D0703}" dt="2022-11-29T23:23:48.820" v="69"/>
        <pc:sldMkLst>
          <pc:docMk/>
          <pc:sldMk cId="1330883905" sldId="286"/>
        </pc:sldMkLst>
      </pc:sldChg>
      <pc:sldChg chg="del">
        <pc:chgData name="Sebastian Schunert" userId="" providerId="" clId="Web-{3D4B5EA1-25E1-4333-BFFC-E242220D0703}" dt="2022-11-29T23:23:48.820" v="71"/>
        <pc:sldMkLst>
          <pc:docMk/>
          <pc:sldMk cId="2441546462" sldId="292"/>
        </pc:sldMkLst>
      </pc:sldChg>
      <pc:sldChg chg="del">
        <pc:chgData name="Sebastian Schunert" userId="" providerId="" clId="Web-{3D4B5EA1-25E1-4333-BFFC-E242220D0703}" dt="2022-11-29T23:23:48.992" v="72"/>
        <pc:sldMkLst>
          <pc:docMk/>
          <pc:sldMk cId="2829906720" sldId="297"/>
        </pc:sldMkLst>
      </pc:sldChg>
      <pc:sldChg chg="del">
        <pc:chgData name="Sebastian Schunert" userId="" providerId="" clId="Web-{3D4B5EA1-25E1-4333-BFFC-E242220D0703}" dt="2022-11-29T23:24:15.086" v="73"/>
        <pc:sldMkLst>
          <pc:docMk/>
          <pc:sldMk cId="2227273884" sldId="381"/>
        </pc:sldMkLst>
      </pc:sldChg>
      <pc:sldChg chg="del">
        <pc:chgData name="Sebastian Schunert" userId="" providerId="" clId="Web-{3D4B5EA1-25E1-4333-BFFC-E242220D0703}" dt="2022-11-29T23:22:45.195" v="65"/>
        <pc:sldMkLst>
          <pc:docMk/>
          <pc:sldMk cId="1185980980" sldId="386"/>
        </pc:sldMkLst>
      </pc:sldChg>
      <pc:sldChg chg="del">
        <pc:chgData name="Sebastian Schunert" userId="" providerId="" clId="Web-{3D4B5EA1-25E1-4333-BFFC-E242220D0703}" dt="2022-11-29T23:22:45.195" v="64"/>
        <pc:sldMkLst>
          <pc:docMk/>
          <pc:sldMk cId="236124910" sldId="387"/>
        </pc:sldMkLst>
      </pc:sldChg>
      <pc:sldChg chg="modSp">
        <pc:chgData name="Sebastian Schunert" userId="" providerId="" clId="Web-{3D4B5EA1-25E1-4333-BFFC-E242220D0703}" dt="2022-11-29T23:19:56.833" v="61" actId="1076"/>
        <pc:sldMkLst>
          <pc:docMk/>
          <pc:sldMk cId="339597371" sldId="1103"/>
        </pc:sldMkLst>
        <pc:spChg chg="mod">
          <ac:chgData name="Sebastian Schunert" userId="" providerId="" clId="Web-{3D4B5EA1-25E1-4333-BFFC-E242220D0703}" dt="2022-11-29T23:19:56.833" v="61" actId="1076"/>
          <ac:spMkLst>
            <pc:docMk/>
            <pc:sldMk cId="339597371" sldId="1103"/>
            <ac:spMk id="3" creationId="{18256673-7708-9146-9E3E-B297C7404B3F}"/>
          </ac:spMkLst>
        </pc:spChg>
        <pc:spChg chg="mod">
          <ac:chgData name="Sebastian Schunert" userId="" providerId="" clId="Web-{3D4B5EA1-25E1-4333-BFFC-E242220D0703}" dt="2022-11-29T23:19:54.240" v="30" actId="1076"/>
          <ac:spMkLst>
            <pc:docMk/>
            <pc:sldMk cId="339597371" sldId="1103"/>
            <ac:spMk id="4" creationId="{1FC74821-BDB9-1846-84EC-176A4F795331}"/>
          </ac:spMkLst>
        </pc:spChg>
        <pc:spChg chg="mod">
          <ac:chgData name="Sebastian Schunert" userId="" providerId="" clId="Web-{3D4B5EA1-25E1-4333-BFFC-E242220D0703}" dt="2022-11-29T23:19:54.287" v="31" actId="1076"/>
          <ac:spMkLst>
            <pc:docMk/>
            <pc:sldMk cId="339597371" sldId="1103"/>
            <ac:spMk id="5" creationId="{8A370FD5-6357-694A-8E35-6EA940A94AFD}"/>
          </ac:spMkLst>
        </pc:spChg>
        <pc:spChg chg="mod">
          <ac:chgData name="Sebastian Schunert" userId="" providerId="" clId="Web-{3D4B5EA1-25E1-4333-BFFC-E242220D0703}" dt="2022-11-29T23:19:54.349" v="32" actId="1076"/>
          <ac:spMkLst>
            <pc:docMk/>
            <pc:sldMk cId="339597371" sldId="1103"/>
            <ac:spMk id="6" creationId="{B359702E-812E-334E-9B59-F62895C8242B}"/>
          </ac:spMkLst>
        </pc:spChg>
        <pc:spChg chg="mod">
          <ac:chgData name="Sebastian Schunert" userId="" providerId="" clId="Web-{3D4B5EA1-25E1-4333-BFFC-E242220D0703}" dt="2022-11-29T23:19:54.458" v="34" actId="1076"/>
          <ac:spMkLst>
            <pc:docMk/>
            <pc:sldMk cId="339597371" sldId="1103"/>
            <ac:spMk id="10" creationId="{14A05A73-1A62-A94A-8E3C-1C20DFE34098}"/>
          </ac:spMkLst>
        </pc:spChg>
        <pc:spChg chg="mod">
          <ac:chgData name="Sebastian Schunert" userId="" providerId="" clId="Web-{3D4B5EA1-25E1-4333-BFFC-E242220D0703}" dt="2022-11-29T23:19:54.724" v="39" actId="1076"/>
          <ac:spMkLst>
            <pc:docMk/>
            <pc:sldMk cId="339597371" sldId="1103"/>
            <ac:spMk id="15" creationId="{E97ED4A2-1A09-B14E-A534-42CA3C5FDD74}"/>
          </ac:spMkLst>
        </pc:spChg>
        <pc:spChg chg="mod">
          <ac:chgData name="Sebastian Schunert" userId="" providerId="" clId="Web-{3D4B5EA1-25E1-4333-BFFC-E242220D0703}" dt="2022-11-29T23:19:54.818" v="40" actId="1076"/>
          <ac:spMkLst>
            <pc:docMk/>
            <pc:sldMk cId="339597371" sldId="1103"/>
            <ac:spMk id="16" creationId="{89232F98-6319-6A42-80BF-B564EDE37BA7}"/>
          </ac:spMkLst>
        </pc:spChg>
        <pc:spChg chg="mod">
          <ac:chgData name="Sebastian Schunert" userId="" providerId="" clId="Web-{3D4B5EA1-25E1-4333-BFFC-E242220D0703}" dt="2022-11-29T23:19:54.880" v="41" actId="1076"/>
          <ac:spMkLst>
            <pc:docMk/>
            <pc:sldMk cId="339597371" sldId="1103"/>
            <ac:spMk id="17" creationId="{D6A8FB04-6097-184E-90EE-78C1FD505EF8}"/>
          </ac:spMkLst>
        </pc:spChg>
        <pc:spChg chg="mod">
          <ac:chgData name="Sebastian Schunert" userId="" providerId="" clId="Web-{3D4B5EA1-25E1-4333-BFFC-E242220D0703}" dt="2022-11-29T23:19:54.927" v="42" actId="1076"/>
          <ac:spMkLst>
            <pc:docMk/>
            <pc:sldMk cId="339597371" sldId="1103"/>
            <ac:spMk id="18" creationId="{5281DCFF-A173-D942-9E99-B24FF607C2F8}"/>
          </ac:spMkLst>
        </pc:spChg>
        <pc:spChg chg="mod">
          <ac:chgData name="Sebastian Schunert" userId="" providerId="" clId="Web-{3D4B5EA1-25E1-4333-BFFC-E242220D0703}" dt="2022-11-29T23:19:54.990" v="43" actId="1076"/>
          <ac:spMkLst>
            <pc:docMk/>
            <pc:sldMk cId="339597371" sldId="1103"/>
            <ac:spMk id="19" creationId="{BDC487EC-84FE-8341-9A74-5387DCD4AE23}"/>
          </ac:spMkLst>
        </pc:spChg>
        <pc:spChg chg="mod">
          <ac:chgData name="Sebastian Schunert" userId="" providerId="" clId="Web-{3D4B5EA1-25E1-4333-BFFC-E242220D0703}" dt="2022-11-29T23:19:55.037" v="44" actId="1076"/>
          <ac:spMkLst>
            <pc:docMk/>
            <pc:sldMk cId="339597371" sldId="1103"/>
            <ac:spMk id="20" creationId="{2033DFFA-2234-7840-AE04-713D000D9DDC}"/>
          </ac:spMkLst>
        </pc:spChg>
        <pc:spChg chg="mod">
          <ac:chgData name="Sebastian Schunert" userId="" providerId="" clId="Web-{3D4B5EA1-25E1-4333-BFFC-E242220D0703}" dt="2022-11-29T23:19:55.099" v="45" actId="1076"/>
          <ac:spMkLst>
            <pc:docMk/>
            <pc:sldMk cId="339597371" sldId="1103"/>
            <ac:spMk id="21" creationId="{90219702-F08E-E246-A609-23AB9F3C3ADE}"/>
          </ac:spMkLst>
        </pc:spChg>
        <pc:spChg chg="mod">
          <ac:chgData name="Sebastian Schunert" userId="" providerId="" clId="Web-{3D4B5EA1-25E1-4333-BFFC-E242220D0703}" dt="2022-11-29T23:19:55.583" v="52" actId="1076"/>
          <ac:spMkLst>
            <pc:docMk/>
            <pc:sldMk cId="339597371" sldId="1103"/>
            <ac:spMk id="29" creationId="{B30B56A6-82E2-6642-9FB2-B3552B3C02C8}"/>
          </ac:spMkLst>
        </pc:spChg>
        <pc:spChg chg="mod">
          <ac:chgData name="Sebastian Schunert" userId="" providerId="" clId="Web-{3D4B5EA1-25E1-4333-BFFC-E242220D0703}" dt="2022-11-29T23:19:55.646" v="53" actId="1076"/>
          <ac:spMkLst>
            <pc:docMk/>
            <pc:sldMk cId="339597371" sldId="1103"/>
            <ac:spMk id="30" creationId="{5D488352-64A3-714F-AF2E-05AC1B99E410}"/>
          </ac:spMkLst>
        </pc:spChg>
        <pc:spChg chg="mod">
          <ac:chgData name="Sebastian Schunert" userId="" providerId="" clId="Web-{3D4B5EA1-25E1-4333-BFFC-E242220D0703}" dt="2022-11-29T23:19:55.708" v="54" actId="1076"/>
          <ac:spMkLst>
            <pc:docMk/>
            <pc:sldMk cId="339597371" sldId="1103"/>
            <ac:spMk id="31" creationId="{728FE169-7109-2942-A563-67D25B526B2D}"/>
          </ac:spMkLst>
        </pc:spChg>
        <pc:spChg chg="mod">
          <ac:chgData name="Sebastian Schunert" userId="" providerId="" clId="Web-{3D4B5EA1-25E1-4333-BFFC-E242220D0703}" dt="2022-11-29T23:19:55.771" v="55" actId="1076"/>
          <ac:spMkLst>
            <pc:docMk/>
            <pc:sldMk cId="339597371" sldId="1103"/>
            <ac:spMk id="32" creationId="{B27D70EC-6DD0-7F47-9147-6C588FB19B38}"/>
          </ac:spMkLst>
        </pc:spChg>
        <pc:spChg chg="mod">
          <ac:chgData name="Sebastian Schunert" userId="" providerId="" clId="Web-{3D4B5EA1-25E1-4333-BFFC-E242220D0703}" dt="2022-11-29T23:19:55.833" v="56" actId="1076"/>
          <ac:spMkLst>
            <pc:docMk/>
            <pc:sldMk cId="339597371" sldId="1103"/>
            <ac:spMk id="33" creationId="{F8561A0C-2631-6844-8A36-D4642810CD31}"/>
          </ac:spMkLst>
        </pc:spChg>
        <pc:spChg chg="mod">
          <ac:chgData name="Sebastian Schunert" userId="" providerId="" clId="Web-{3D4B5EA1-25E1-4333-BFFC-E242220D0703}" dt="2022-11-29T23:19:54.177" v="29" actId="1076"/>
          <ac:spMkLst>
            <pc:docMk/>
            <pc:sldMk cId="339597371" sldId="1103"/>
            <ac:spMk id="35" creationId="{1F1E492B-BEF2-5E4D-B480-32C1F7C34B9C}"/>
          </ac:spMkLst>
        </pc:spChg>
        <pc:spChg chg="mod">
          <ac:chgData name="Sebastian Schunert" userId="" providerId="" clId="Web-{3D4B5EA1-25E1-4333-BFFC-E242220D0703}" dt="2022-11-29T23:19:55.912" v="57" actId="1076"/>
          <ac:spMkLst>
            <pc:docMk/>
            <pc:sldMk cId="339597371" sldId="1103"/>
            <ac:spMk id="36" creationId="{27D91DFF-A8EC-CE49-9AC5-5D8C942DE117}"/>
          </ac:spMkLst>
        </pc:spChg>
        <pc:spChg chg="mod">
          <ac:chgData name="Sebastian Schunert" userId="" providerId="" clId="Web-{3D4B5EA1-25E1-4333-BFFC-E242220D0703}" dt="2022-11-29T23:19:56.037" v="59" actId="1076"/>
          <ac:spMkLst>
            <pc:docMk/>
            <pc:sldMk cId="339597371" sldId="1103"/>
            <ac:spMk id="40" creationId="{A7DE6E0A-FE56-2541-870D-8CC0FB742260}"/>
          </ac:spMkLst>
        </pc:spChg>
        <pc:picChg chg="mod">
          <ac:chgData name="Sebastian Schunert" userId="" providerId="" clId="Web-{3D4B5EA1-25E1-4333-BFFC-E242220D0703}" dt="2022-11-29T23:19:56.162" v="60" actId="1076"/>
          <ac:picMkLst>
            <pc:docMk/>
            <pc:sldMk cId="339597371" sldId="1103"/>
            <ac:picMk id="8" creationId="{E0CE99F2-6C59-4E8F-EACE-C3917A56D40B}"/>
          </ac:picMkLst>
        </pc:picChg>
        <pc:cxnChg chg="mod">
          <ac:chgData name="Sebastian Schunert" userId="" providerId="" clId="Web-{3D4B5EA1-25E1-4333-BFFC-E242220D0703}" dt="2022-11-29T23:19:54.396" v="33" actId="1076"/>
          <ac:cxnSpMkLst>
            <pc:docMk/>
            <pc:sldMk cId="339597371" sldId="1103"/>
            <ac:cxnSpMk id="9" creationId="{9ECB2C15-D345-334D-BA67-2A45B6B2ECAA}"/>
          </ac:cxnSpMkLst>
        </pc:cxnChg>
        <pc:cxnChg chg="mod">
          <ac:chgData name="Sebastian Schunert" userId="" providerId="" clId="Web-{3D4B5EA1-25E1-4333-BFFC-E242220D0703}" dt="2022-11-29T23:19:54.505" v="35" actId="1076"/>
          <ac:cxnSpMkLst>
            <pc:docMk/>
            <pc:sldMk cId="339597371" sldId="1103"/>
            <ac:cxnSpMk id="11" creationId="{46584D5D-7796-3D4D-AC61-5FB8D580D092}"/>
          </ac:cxnSpMkLst>
        </pc:cxnChg>
        <pc:cxnChg chg="mod">
          <ac:chgData name="Sebastian Schunert" userId="" providerId="" clId="Web-{3D4B5EA1-25E1-4333-BFFC-E242220D0703}" dt="2022-11-29T23:19:54.552" v="36" actId="1076"/>
          <ac:cxnSpMkLst>
            <pc:docMk/>
            <pc:sldMk cId="339597371" sldId="1103"/>
            <ac:cxnSpMk id="12" creationId="{8F669D56-1531-D94D-A632-E0755FBC72ED}"/>
          </ac:cxnSpMkLst>
        </pc:cxnChg>
        <pc:cxnChg chg="mod">
          <ac:chgData name="Sebastian Schunert" userId="" providerId="" clId="Web-{3D4B5EA1-25E1-4333-BFFC-E242220D0703}" dt="2022-11-29T23:19:54.615" v="37" actId="1076"/>
          <ac:cxnSpMkLst>
            <pc:docMk/>
            <pc:sldMk cId="339597371" sldId="1103"/>
            <ac:cxnSpMk id="13" creationId="{7CFB4F60-9E3C-6C48-BF42-3A4F858255D7}"/>
          </ac:cxnSpMkLst>
        </pc:cxnChg>
        <pc:cxnChg chg="mod">
          <ac:chgData name="Sebastian Schunert" userId="" providerId="" clId="Web-{3D4B5EA1-25E1-4333-BFFC-E242220D0703}" dt="2022-11-29T23:19:54.662" v="38" actId="1076"/>
          <ac:cxnSpMkLst>
            <pc:docMk/>
            <pc:sldMk cId="339597371" sldId="1103"/>
            <ac:cxnSpMk id="14" creationId="{D3BD77A4-ABEB-B34C-A1B2-87D3DFDC929A}"/>
          </ac:cxnSpMkLst>
        </pc:cxnChg>
        <pc:cxnChg chg="mod">
          <ac:chgData name="Sebastian Schunert" userId="" providerId="" clId="Web-{3D4B5EA1-25E1-4333-BFFC-E242220D0703}" dt="2022-11-29T23:19:55.146" v="46" actId="1076"/>
          <ac:cxnSpMkLst>
            <pc:docMk/>
            <pc:sldMk cId="339597371" sldId="1103"/>
            <ac:cxnSpMk id="22" creationId="{2EE1BE44-4503-1343-9275-C1A61110FC7B}"/>
          </ac:cxnSpMkLst>
        </pc:cxnChg>
        <pc:cxnChg chg="mod">
          <ac:chgData name="Sebastian Schunert" userId="" providerId="" clId="Web-{3D4B5EA1-25E1-4333-BFFC-E242220D0703}" dt="2022-11-29T23:19:55.224" v="47" actId="1076"/>
          <ac:cxnSpMkLst>
            <pc:docMk/>
            <pc:sldMk cId="339597371" sldId="1103"/>
            <ac:cxnSpMk id="23" creationId="{6994E141-13B6-784E-8373-F0FE335707A2}"/>
          </ac:cxnSpMkLst>
        </pc:cxnChg>
        <pc:cxnChg chg="mod">
          <ac:chgData name="Sebastian Schunert" userId="" providerId="" clId="Web-{3D4B5EA1-25E1-4333-BFFC-E242220D0703}" dt="2022-11-29T23:19:55.287" v="48" actId="1076"/>
          <ac:cxnSpMkLst>
            <pc:docMk/>
            <pc:sldMk cId="339597371" sldId="1103"/>
            <ac:cxnSpMk id="24" creationId="{8B199C1A-88A3-E640-8975-6BC11615B430}"/>
          </ac:cxnSpMkLst>
        </pc:cxnChg>
        <pc:cxnChg chg="mod">
          <ac:chgData name="Sebastian Schunert" userId="" providerId="" clId="Web-{3D4B5EA1-25E1-4333-BFFC-E242220D0703}" dt="2022-11-29T23:19:55.365" v="49" actId="1076"/>
          <ac:cxnSpMkLst>
            <pc:docMk/>
            <pc:sldMk cId="339597371" sldId="1103"/>
            <ac:cxnSpMk id="25" creationId="{BC2EE398-C34C-F14F-8A47-E40146B74514}"/>
          </ac:cxnSpMkLst>
        </pc:cxnChg>
        <pc:cxnChg chg="mod">
          <ac:chgData name="Sebastian Schunert" userId="" providerId="" clId="Web-{3D4B5EA1-25E1-4333-BFFC-E242220D0703}" dt="2022-11-29T23:19:55.427" v="50" actId="1076"/>
          <ac:cxnSpMkLst>
            <pc:docMk/>
            <pc:sldMk cId="339597371" sldId="1103"/>
            <ac:cxnSpMk id="26" creationId="{58C95FF3-27AE-2340-9598-30C5D229B2E6}"/>
          </ac:cxnSpMkLst>
        </pc:cxnChg>
        <pc:cxnChg chg="mod">
          <ac:chgData name="Sebastian Schunert" userId="" providerId="" clId="Web-{3D4B5EA1-25E1-4333-BFFC-E242220D0703}" dt="2022-11-29T23:19:55.505" v="51" actId="1076"/>
          <ac:cxnSpMkLst>
            <pc:docMk/>
            <pc:sldMk cId="339597371" sldId="1103"/>
            <ac:cxnSpMk id="27" creationId="{18EAAD02-294F-444D-B880-3C5C231F0CA2}"/>
          </ac:cxnSpMkLst>
        </pc:cxnChg>
        <pc:cxnChg chg="mod">
          <ac:chgData name="Sebastian Schunert" userId="" providerId="" clId="Web-{3D4B5EA1-25E1-4333-BFFC-E242220D0703}" dt="2022-11-29T23:19:55.974" v="58" actId="1076"/>
          <ac:cxnSpMkLst>
            <pc:docMk/>
            <pc:sldMk cId="339597371" sldId="1103"/>
            <ac:cxnSpMk id="38" creationId="{F3351021-6B69-464E-9A77-8B5957FB8C14}"/>
          </ac:cxnSpMkLst>
        </pc:cxnChg>
      </pc:sldChg>
      <pc:sldChg chg="del">
        <pc:chgData name="Sebastian Schunert" userId="" providerId="" clId="Web-{3D4B5EA1-25E1-4333-BFFC-E242220D0703}" dt="2022-11-29T23:20:39.084" v="62"/>
        <pc:sldMkLst>
          <pc:docMk/>
          <pc:sldMk cId="116210299" sldId="1127"/>
        </pc:sldMkLst>
      </pc:sldChg>
      <pc:sldChg chg="modSp">
        <pc:chgData name="Sebastian Schunert" userId="" providerId="" clId="Web-{3D4B5EA1-25E1-4333-BFFC-E242220D0703}" dt="2022-11-29T23:19:37.615" v="28" actId="20577"/>
        <pc:sldMkLst>
          <pc:docMk/>
          <pc:sldMk cId="2545014659" sldId="1129"/>
        </pc:sldMkLst>
        <pc:spChg chg="mod">
          <ac:chgData name="Sebastian Schunert" userId="" providerId="" clId="Web-{3D4B5EA1-25E1-4333-BFFC-E242220D0703}" dt="2022-11-29T23:19:37.615" v="28" actId="20577"/>
          <ac:spMkLst>
            <pc:docMk/>
            <pc:sldMk cId="2545014659" sldId="1129"/>
            <ac:spMk id="3" creationId="{63E144C3-6AE2-74E6-0446-D280554B51C3}"/>
          </ac:spMkLst>
        </pc:spChg>
      </pc:sldChg>
      <pc:sldChg chg="del">
        <pc:chgData name="Sebastian Schunert" userId="" providerId="" clId="Web-{3D4B5EA1-25E1-4333-BFFC-E242220D0703}" dt="2022-11-29T23:18:13.473" v="0"/>
        <pc:sldMkLst>
          <pc:docMk/>
          <pc:sldMk cId="31302087" sldId="1131"/>
        </pc:sldMkLst>
      </pc:sldChg>
      <pc:sldChg chg="del">
        <pc:chgData name="Sebastian Schunert" userId="" providerId="" clId="Web-{3D4B5EA1-25E1-4333-BFFC-E242220D0703}" dt="2022-11-29T23:18:20.582" v="2"/>
        <pc:sldMkLst>
          <pc:docMk/>
          <pc:sldMk cId="3263477837" sldId="1132"/>
        </pc:sldMkLst>
      </pc:sldChg>
      <pc:sldChg chg="del">
        <pc:chgData name="Sebastian Schunert" userId="" providerId="" clId="Web-{3D4B5EA1-25E1-4333-BFFC-E242220D0703}" dt="2022-11-29T23:18:25.332" v="3"/>
        <pc:sldMkLst>
          <pc:docMk/>
          <pc:sldMk cId="1281941556" sldId="1133"/>
        </pc:sldMkLst>
      </pc:sldChg>
      <pc:sldChg chg="del">
        <pc:chgData name="Sebastian Schunert" userId="" providerId="" clId="Web-{3D4B5EA1-25E1-4333-BFFC-E242220D0703}" dt="2022-11-29T23:18:26.786" v="4"/>
        <pc:sldMkLst>
          <pc:docMk/>
          <pc:sldMk cId="4028754714" sldId="1134"/>
        </pc:sldMkLst>
      </pc:sldChg>
      <pc:sldChg chg="del">
        <pc:chgData name="Sebastian Schunert" userId="" providerId="" clId="Web-{3D4B5EA1-25E1-4333-BFFC-E242220D0703}" dt="2022-11-29T23:22:59.054" v="67"/>
        <pc:sldMkLst>
          <pc:docMk/>
          <pc:sldMk cId="1945375895" sldId="1139"/>
        </pc:sldMkLst>
      </pc:sldChg>
      <pc:sldChg chg="modSp">
        <pc:chgData name="Sebastian Schunert" userId="" providerId="" clId="Web-{3D4B5EA1-25E1-4333-BFFC-E242220D0703}" dt="2022-11-29T23:27:25.979" v="80" actId="1076"/>
        <pc:sldMkLst>
          <pc:docMk/>
          <pc:sldMk cId="3675725785" sldId="1140"/>
        </pc:sldMkLst>
        <pc:spChg chg="mod">
          <ac:chgData name="Sebastian Schunert" userId="" providerId="" clId="Web-{3D4B5EA1-25E1-4333-BFFC-E242220D0703}" dt="2022-11-29T23:27:13.026" v="79" actId="20577"/>
          <ac:spMkLst>
            <pc:docMk/>
            <pc:sldMk cId="3675725785" sldId="1140"/>
            <ac:spMk id="2" creationId="{3ED7AE15-755B-4D61-B264-3F42E81EDE9A}"/>
          </ac:spMkLst>
        </pc:spChg>
        <pc:spChg chg="mod">
          <ac:chgData name="Sebastian Schunert" userId="" providerId="" clId="Web-{3D4B5EA1-25E1-4333-BFFC-E242220D0703}" dt="2022-11-29T23:27:25.979" v="80" actId="1076"/>
          <ac:spMkLst>
            <pc:docMk/>
            <pc:sldMk cId="3675725785" sldId="1140"/>
            <ac:spMk id="3" creationId="{0F97D1E2-8295-A23E-0AC0-54C9A6167AC9}"/>
          </ac:spMkLst>
        </pc:spChg>
      </pc:sldChg>
      <pc:sldChg chg="modSp">
        <pc:chgData name="Sebastian Schunert" userId="" providerId="" clId="Web-{3D4B5EA1-25E1-4333-BFFC-E242220D0703}" dt="2022-11-29T23:27:55.401" v="84" actId="1076"/>
        <pc:sldMkLst>
          <pc:docMk/>
          <pc:sldMk cId="1660738894" sldId="1142"/>
        </pc:sldMkLst>
        <pc:picChg chg="mod">
          <ac:chgData name="Sebastian Schunert" userId="" providerId="" clId="Web-{3D4B5EA1-25E1-4333-BFFC-E242220D0703}" dt="2022-11-29T23:27:55.401" v="83" actId="1076"/>
          <ac:picMkLst>
            <pc:docMk/>
            <pc:sldMk cId="1660738894" sldId="1142"/>
            <ac:picMk id="6" creationId="{A91A042D-CCC2-F3C1-4519-F8CF02EC5AF5}"/>
          </ac:picMkLst>
        </pc:picChg>
        <pc:picChg chg="mod">
          <ac:chgData name="Sebastian Schunert" userId="" providerId="" clId="Web-{3D4B5EA1-25E1-4333-BFFC-E242220D0703}" dt="2022-11-29T23:27:55.401" v="84" actId="1076"/>
          <ac:picMkLst>
            <pc:docMk/>
            <pc:sldMk cId="1660738894" sldId="1142"/>
            <ac:picMk id="8" creationId="{4EA35224-F219-124F-129B-EFC3687EB3F1}"/>
          </ac:picMkLst>
        </pc:picChg>
      </pc:sldChg>
      <pc:sldChg chg="modSp">
        <pc:chgData name="Sebastian Schunert" userId="" providerId="" clId="Web-{3D4B5EA1-25E1-4333-BFFC-E242220D0703}" dt="2022-11-29T23:25:07.743" v="77" actId="20577"/>
        <pc:sldMkLst>
          <pc:docMk/>
          <pc:sldMk cId="772567039" sldId="1144"/>
        </pc:sldMkLst>
        <pc:spChg chg="mod">
          <ac:chgData name="Sebastian Schunert" userId="" providerId="" clId="Web-{3D4B5EA1-25E1-4333-BFFC-E242220D0703}" dt="2022-11-29T23:25:07.743" v="77" actId="20577"/>
          <ac:spMkLst>
            <pc:docMk/>
            <pc:sldMk cId="772567039" sldId="1144"/>
            <ac:spMk id="10" creationId="{FEF6C839-4C85-0288-1165-E0C13212F123}"/>
          </ac:spMkLst>
        </pc:spChg>
      </pc:sldChg>
      <pc:sldChg chg="add replId">
        <pc:chgData name="Sebastian Schunert" userId="" providerId="" clId="Web-{3D4B5EA1-25E1-4333-BFFC-E242220D0703}" dt="2022-11-29T23:22:57.820" v="66"/>
        <pc:sldMkLst>
          <pc:docMk/>
          <pc:sldMk cId="207960286" sldId="1146"/>
        </pc:sldMkLst>
      </pc:sldChg>
    </pc:docChg>
  </pc:docChgLst>
  <pc:docChgLst>
    <pc:chgData name="Cole Mueller" clId="Web-{CDA220F2-72D5-4B0F-937F-04D8342242C2}"/>
    <pc:docChg chg="modSld">
      <pc:chgData name="Cole Mueller" userId="" providerId="" clId="Web-{CDA220F2-72D5-4B0F-937F-04D8342242C2}" dt="2022-04-26T17:50:07.537" v="93" actId="14100"/>
      <pc:docMkLst>
        <pc:docMk/>
      </pc:docMkLst>
      <pc:sldChg chg="modSp">
        <pc:chgData name="Cole Mueller" userId="" providerId="" clId="Web-{CDA220F2-72D5-4B0F-937F-04D8342242C2}" dt="2022-04-26T17:50:07.537" v="93" actId="14100"/>
        <pc:sldMkLst>
          <pc:docMk/>
          <pc:sldMk cId="2612033573" sldId="271"/>
        </pc:sldMkLst>
        <pc:spChg chg="mod">
          <ac:chgData name="Cole Mueller" userId="" providerId="" clId="Web-{CDA220F2-72D5-4B0F-937F-04D8342242C2}" dt="2022-04-26T17:50:07.537" v="93" actId="14100"/>
          <ac:spMkLst>
            <pc:docMk/>
            <pc:sldMk cId="2612033573" sldId="271"/>
            <ac:spMk id="3" creationId="{E671E30D-00D0-404E-9D28-6AC7163EB58D}"/>
          </ac:spMkLst>
        </pc:spChg>
      </pc:sldChg>
    </pc:docChg>
  </pc:docChgLst>
  <pc:docChgLst>
    <pc:chgData name="Frederick Gleicher" clId="Web-{81A872A6-7967-469E-99F8-65B705272EA4}"/>
    <pc:docChg chg="addSld">
      <pc:chgData name="Frederick Gleicher" userId="" providerId="" clId="Web-{81A872A6-7967-469E-99F8-65B705272EA4}" dt="2022-11-29T19:09:43.768" v="0"/>
      <pc:docMkLst>
        <pc:docMk/>
      </pc:docMkLst>
      <pc:sldChg chg="add">
        <pc:chgData name="Frederick Gleicher" userId="" providerId="" clId="Web-{81A872A6-7967-469E-99F8-65B705272EA4}" dt="2022-11-29T19:09:43.768" v="0"/>
        <pc:sldMkLst>
          <pc:docMk/>
          <pc:sldMk cId="1445476461" sldId="11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992B-A26C-6A4B-AC27-2602734F2866}" type="datetimeFigureOut">
              <a:rPr lang="en-US" smtClean="0"/>
              <a:t>2/27/23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CFD4-A7F8-054B-8822-BC244B95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13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91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4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choose 1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blue/green box bottom">
            <a:extLst>
              <a:ext uri="{FF2B5EF4-FFF2-40B4-BE49-F238E27FC236}">
                <a16:creationId xmlns:a16="http://schemas.microsoft.com/office/drawing/2014/main" id="{01F9400E-D49A-AA40-B4BD-53F03EC31D76}"/>
              </a:ext>
            </a:extLst>
          </p:cNvPr>
          <p:cNvGrpSpPr/>
          <p:nvPr userDrawn="1"/>
        </p:nvGrpSpPr>
        <p:grpSpPr>
          <a:xfrm>
            <a:off x="0" y="5340350"/>
            <a:ext cx="12192000" cy="1517650"/>
            <a:chOff x="0" y="5340350"/>
            <a:chExt cx="12192000" cy="15176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3207E4-91BC-AB48-939F-AAC2AA29BF23}"/>
                </a:ext>
              </a:extLst>
            </p:cNvPr>
            <p:cNvSpPr/>
            <p:nvPr userDrawn="1"/>
          </p:nvSpPr>
          <p:spPr bwMode="auto">
            <a:xfrm>
              <a:off x="0" y="5340350"/>
              <a:ext cx="12192000" cy="133637"/>
            </a:xfrm>
            <a:prstGeom prst="rect">
              <a:avLst/>
            </a:prstGeom>
            <a:solidFill>
              <a:srgbClr val="8EC4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4B8F3-C379-C04D-8634-1CDEC81586E2}"/>
                </a:ext>
              </a:extLst>
            </p:cNvPr>
            <p:cNvSpPr/>
            <p:nvPr userDrawn="1"/>
          </p:nvSpPr>
          <p:spPr bwMode="auto">
            <a:xfrm>
              <a:off x="0" y="5444519"/>
              <a:ext cx="12192000" cy="1413481"/>
            </a:xfrm>
            <a:prstGeom prst="rect">
              <a:avLst/>
            </a:prstGeom>
            <a:solidFill>
              <a:srgbClr val="0751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5" name="INL Logo">
            <a:extLst>
              <a:ext uri="{FF2B5EF4-FFF2-40B4-BE49-F238E27FC236}">
                <a16:creationId xmlns:a16="http://schemas.microsoft.com/office/drawing/2014/main" id="{21EEECFB-01DD-5F4A-AC25-029E8729B2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55025" y="5904670"/>
            <a:ext cx="3189597" cy="47345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C2E8C-A26E-3542-BC2A-84F220DCE11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529CA-6C0C-5C40-BE85-053259A7F8D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CA78E-3913-FA4A-B830-A953C25319D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164B7E2-0EF6-D644-96E4-5875537D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7E9F140-4CCA-2246-AD7D-29595F1376C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" y="0"/>
            <a:ext cx="12191999" cy="53403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" indent="0"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  <a:p>
            <a:endParaRPr lang="en-US" dirty="0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ED0F961E-6587-AA4F-8030-8F74AF0A2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3999" y="3048000"/>
            <a:ext cx="8128000" cy="2292350"/>
          </a:xfrm>
          <a:gradFill flip="none" rotWithShape="1">
            <a:gsLst>
              <a:gs pos="0">
                <a:srgbClr val="2DA9E1">
                  <a:alpha val="0"/>
                </a:srgbClr>
              </a:gs>
              <a:gs pos="100000">
                <a:srgbClr val="2DA9E1"/>
              </a:gs>
            </a:gsLst>
            <a:lin ang="10800000" scaled="1"/>
            <a:tileRect/>
          </a:gradFill>
        </p:spPr>
        <p:txBody>
          <a:bodyPr wrap="square" lIns="365760" tIns="822960" rIns="27432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</p:txBody>
      </p:sp>
      <p:sp>
        <p:nvSpPr>
          <p:cNvPr id="17" name="Text Placeholder 46">
            <a:extLst>
              <a:ext uri="{FF2B5EF4-FFF2-40B4-BE49-F238E27FC236}">
                <a16:creationId xmlns:a16="http://schemas.microsoft.com/office/drawing/2014/main" id="{93547F53-414E-F841-8311-3B08772BB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0142" y="273297"/>
            <a:ext cx="2541981" cy="1392237"/>
          </a:xfrm>
          <a:effectLst/>
        </p:spPr>
        <p:txBody>
          <a:bodyPr lIns="0" rIns="0" bIns="0" anchor="b" anchorCtr="0">
            <a:noAutofit/>
          </a:bodyPr>
          <a:lstStyle>
            <a:lvl1pPr marL="7938" indent="0">
              <a:buFontTx/>
              <a:buNone/>
              <a:tabLst/>
              <a:defRPr sz="1600" b="1" i="0">
                <a:solidFill>
                  <a:schemeClr val="bg1"/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2pPr>
            <a:lvl3pPr marL="7938" indent="0">
              <a:buFontTx/>
              <a:buNone/>
              <a:tabLst/>
              <a:defRPr sz="1600" b="0" i="0">
                <a:solidFill>
                  <a:schemeClr val="bg1"/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endParaRPr lang="en-US" dirty="0"/>
          </a:p>
          <a:p>
            <a:pPr lvl="2"/>
            <a:r>
              <a:rPr lang="en-US" dirty="0"/>
              <a:t>Date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Presenter name</a:t>
            </a:r>
          </a:p>
          <a:p>
            <a:pPr lvl="2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78327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0018A3-14FE-A04B-A3B4-D9AA55483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546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Blue Box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B96BB-242F-BC47-80BF-E45DB97245BA}"/>
              </a:ext>
            </a:extLst>
          </p:cNvPr>
          <p:cNvSpPr/>
          <p:nvPr userDrawn="1"/>
        </p:nvSpPr>
        <p:spPr>
          <a:xfrm>
            <a:off x="6843714" y="0"/>
            <a:ext cx="5346699" cy="6237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FA9CB-507A-AA48-963A-8D5E37B7CF5B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79016F-99B0-6B40-B3F7-87F0068FC0E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DAHO NATIONAL LABORATORY">
            <a:extLst>
              <a:ext uri="{FF2B5EF4-FFF2-40B4-BE49-F238E27FC236}">
                <a16:creationId xmlns:a16="http://schemas.microsoft.com/office/drawing/2014/main" id="{BD942965-6C07-5D4A-809D-5FC754D5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14" name="Title Placeholder BIG box blue right">
            <a:extLst>
              <a:ext uri="{FF2B5EF4-FFF2-40B4-BE49-F238E27FC236}">
                <a16:creationId xmlns:a16="http://schemas.microsoft.com/office/drawing/2014/main" id="{AB7EA1D9-8A57-3143-9688-4BB8599F98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063" y="0"/>
            <a:ext cx="5340350" cy="907549"/>
          </a:xfrm>
          <a:prstGeom prst="rect">
            <a:avLst/>
          </a:prstGeom>
          <a:noFill/>
        </p:spPr>
        <p:txBody>
          <a:bodyPr lIns="274320" tIns="365760" rIns="274320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box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B584E-1ECA-5646-9DA7-61B8110256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6947" y="1064712"/>
            <a:ext cx="4598987" cy="4515349"/>
          </a:xfrm>
          <a:prstGeom prst="rect">
            <a:avLst/>
          </a:prstGeom>
        </p:spPr>
        <p:txBody>
          <a:bodyPr lIns="0">
            <a:normAutofit/>
          </a:bodyPr>
          <a:lstStyle>
            <a:lvl1pPr marL="347663" indent="-342900">
              <a:buClr>
                <a:schemeClr val="bg1"/>
              </a:buClr>
              <a:tabLst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bullet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6EF42CC7-103E-EA4C-89A2-543032DA33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43714" cy="6228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89007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5992-890C-EC4B-B676-6CCEF133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0" y="1709738"/>
            <a:ext cx="10409299" cy="2852737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03FD-B916-FD4E-85C2-3EBF655BC1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0" y="4589463"/>
            <a:ext cx="10409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DE18-9616-B043-9C71-522DAD29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2FF7A-5905-EB40-919B-9225D087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509E-6005-DB4B-9578-84532E5F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1739901"/>
            <a:ext cx="508165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1739901"/>
            <a:ext cx="5081651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2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2412999"/>
            <a:ext cx="5081650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2412999"/>
            <a:ext cx="5081651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2D795B-85F6-1F49-922A-F4131787307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8213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4E34B4F-F908-104C-90F3-5135E2E8C7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0625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2 </a:t>
            </a:r>
          </a:p>
        </p:txBody>
      </p:sp>
    </p:spTree>
    <p:extLst>
      <p:ext uri="{BB962C8B-B14F-4D97-AF65-F5344CB8AC3E}">
        <p14:creationId xmlns:p14="http://schemas.microsoft.com/office/powerpoint/2010/main" val="17900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7">
            <a:extLst>
              <a:ext uri="{FF2B5EF4-FFF2-40B4-BE49-F238E27FC236}">
                <a16:creationId xmlns:a16="http://schemas.microsoft.com/office/drawing/2014/main" id="{4647A912-5093-6043-8161-0D98167F24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336550"/>
            <a:ext cx="12192000" cy="6858000"/>
          </a:xfrm>
          <a:prstGeom prst="rect">
            <a:avLst/>
          </a:prstGeom>
        </p:spPr>
      </p:pic>
      <p:grpSp>
        <p:nvGrpSpPr>
          <p:cNvPr id="11" name="Bottom Bar">
            <a:extLst>
              <a:ext uri="{FF2B5EF4-FFF2-40B4-BE49-F238E27FC236}">
                <a16:creationId xmlns:a16="http://schemas.microsoft.com/office/drawing/2014/main" id="{DC935C4B-E372-E04B-8493-E90A79CBC7F4}"/>
              </a:ext>
            </a:extLst>
          </p:cNvPr>
          <p:cNvGrpSpPr/>
          <p:nvPr userDrawn="1"/>
        </p:nvGrpSpPr>
        <p:grpSpPr>
          <a:xfrm>
            <a:off x="0" y="6247747"/>
            <a:ext cx="12192000" cy="610252"/>
            <a:chOff x="0" y="6247747"/>
            <a:chExt cx="12192000" cy="6102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574F32-F3B5-224E-B6D3-DC767B30A5BE}"/>
                </a:ext>
              </a:extLst>
            </p:cNvPr>
            <p:cNvSpPr/>
            <p:nvPr/>
          </p:nvSpPr>
          <p:spPr>
            <a:xfrm>
              <a:off x="0" y="6334125"/>
              <a:ext cx="12192000" cy="5238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EE050A-3114-2641-96C8-48D281A062A0}"/>
                </a:ext>
              </a:extLst>
            </p:cNvPr>
            <p:cNvSpPr/>
            <p:nvPr/>
          </p:nvSpPr>
          <p:spPr>
            <a:xfrm>
              <a:off x="0" y="6247747"/>
              <a:ext cx="12192000" cy="863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F59F24B-A93D-B046-B78A-2C31137D1AC5}"/>
              </a:ext>
            </a:extLst>
          </p:cNvPr>
          <p:cNvSpPr txBox="1"/>
          <p:nvPr userDrawn="1"/>
        </p:nvSpPr>
        <p:spPr>
          <a:xfrm>
            <a:off x="2872408" y="5178483"/>
            <a:ext cx="64471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Battelle Energy Alliance manages INL for the U.S. Department of Energy’s Office of Nuclear Energy. </a:t>
            </a:r>
            <a:br>
              <a:rPr lang="en-US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INL is the nation’s center for nuclear energy research and development, and also performs research </a:t>
            </a:r>
            <a:br>
              <a:rPr lang="en-US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in each of DOE’s strategic goal areas: energy, national security, science and the environment.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Web Address">
            <a:extLst>
              <a:ext uri="{FF2B5EF4-FFF2-40B4-BE49-F238E27FC236}">
                <a16:creationId xmlns:a16="http://schemas.microsoft.com/office/drawing/2014/main" id="{53FCC0DF-9440-B040-A076-DF507B404D83}"/>
              </a:ext>
            </a:extLst>
          </p:cNvPr>
          <p:cNvSpPr txBox="1"/>
          <p:nvPr userDrawn="1"/>
        </p:nvSpPr>
        <p:spPr>
          <a:xfrm>
            <a:off x="4100945" y="6417425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solidFill>
                  <a:schemeClr val="bg1">
                    <a:alpha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WWW.INL.GOV</a:t>
            </a:r>
          </a:p>
        </p:txBody>
      </p:sp>
    </p:spTree>
    <p:extLst>
      <p:ext uri="{BB962C8B-B14F-4D97-AF65-F5344CB8AC3E}">
        <p14:creationId xmlns:p14="http://schemas.microsoft.com/office/powerpoint/2010/main" val="60804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213" y="1739901"/>
            <a:ext cx="10415587" cy="43275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3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5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0345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150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81027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50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149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9232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9912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FBD4CC-FEFF-654C-B1A3-229DA69D1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392473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B3FEC5-4760-DC48-B91E-CFC0C33F63A9}"/>
              </a:ext>
            </a:extLst>
          </p:cNvPr>
          <p:cNvSpPr/>
          <p:nvPr userDrawn="1"/>
        </p:nvSpPr>
        <p:spPr>
          <a:xfrm>
            <a:off x="8465769" y="6335712"/>
            <a:ext cx="3726231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AE68D-24FC-6749-A309-042231DB68DA}"/>
              </a:ext>
            </a:extLst>
          </p:cNvPr>
          <p:cNvSpPr/>
          <p:nvPr userDrawn="1"/>
        </p:nvSpPr>
        <p:spPr>
          <a:xfrm>
            <a:off x="8465769" y="6237795"/>
            <a:ext cx="3726231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DAHO NATIONAL LABORATORY">
            <a:extLst>
              <a:ext uri="{FF2B5EF4-FFF2-40B4-BE49-F238E27FC236}">
                <a16:creationId xmlns:a16="http://schemas.microsoft.com/office/drawing/2014/main" id="{C491F914-E346-2146-A51D-D37D67DBC11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10415648" cy="10087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150" y="1739901"/>
            <a:ext cx="10415649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CF24-C629-E54C-BA9B-20518F01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492875"/>
            <a:ext cx="1546302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CD4A3B-E186-AB40-96C6-355AF9A6FE76}" type="datetimeFigureOut">
              <a:rPr lang="en-US" smtClean="0"/>
              <a:pPr/>
              <a:t>2/27/23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4D85-E219-4F49-88C8-4DC17F06D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F2A8-2F01-4745-8AFB-4EEC8D27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020" y="6492875"/>
            <a:ext cx="43442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B577FA-F7D9-2C48-919F-F962E3BF952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blue/green box top">
            <a:extLst>
              <a:ext uri="{FF2B5EF4-FFF2-40B4-BE49-F238E27FC236}">
                <a16:creationId xmlns:a16="http://schemas.microsoft.com/office/drawing/2014/main" id="{2FE8E780-1DE8-B245-8215-3ECC2513C073}"/>
              </a:ext>
            </a:extLst>
          </p:cNvPr>
          <p:cNvGrpSpPr/>
          <p:nvPr userDrawn="1"/>
        </p:nvGrpSpPr>
        <p:grpSpPr>
          <a:xfrm>
            <a:off x="0" y="522288"/>
            <a:ext cx="744467" cy="547190"/>
            <a:chOff x="0" y="711956"/>
            <a:chExt cx="3721100" cy="620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A2A1D5-CB4B-1A40-8711-4F412AA9927B}"/>
                </a:ext>
              </a:extLst>
            </p:cNvPr>
            <p:cNvSpPr/>
            <p:nvPr userDrawn="1"/>
          </p:nvSpPr>
          <p:spPr>
            <a:xfrm rot="10800000">
              <a:off x="0" y="711956"/>
              <a:ext cx="3721100" cy="522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B5F476-DD08-5B45-A331-21193BD3472A}"/>
                </a:ext>
              </a:extLst>
            </p:cNvPr>
            <p:cNvSpPr/>
            <p:nvPr userDrawn="1"/>
          </p:nvSpPr>
          <p:spPr>
            <a:xfrm rot="10800000">
              <a:off x="0" y="1234244"/>
              <a:ext cx="3721100" cy="97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516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94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10" r:id="rId8"/>
    <p:sldLayoutId id="2147483711" r:id="rId9"/>
    <p:sldLayoutId id="2147483712" r:id="rId10"/>
    <p:sldLayoutId id="2147483713" r:id="rId11"/>
    <p:sldLayoutId id="2147483695" r:id="rId12"/>
    <p:sldLayoutId id="2147483696" r:id="rId13"/>
    <p:sldLayoutId id="2147483709" r:id="rId14"/>
    <p:sldLayoutId id="214748371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inldigitallibrary.inl.gov/sites/sti/sti/7323666.pdf" TargetMode="External"/><Relationship Id="rId3" Type="http://schemas.openxmlformats.org/officeDocument/2006/relationships/hyperlink" Target="https://doi.org/10.1016/j.anucene.2020.107311" TargetMode="External"/><Relationship Id="rId7" Type="http://schemas.openxmlformats.org/officeDocument/2006/relationships/hyperlink" Target="https://www.energy.gov/ne/articles/triso-particles-most-robust-nuclear-fuel-earth" TargetMode="External"/><Relationship Id="rId2" Type="http://schemas.openxmlformats.org/officeDocument/2006/relationships/hyperlink" Target="https://en.wikipedia.org/wiki/Chicago_Pile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/index.php?curid=16917477" TargetMode="External"/><Relationship Id="rId11" Type="http://schemas.openxmlformats.org/officeDocument/2006/relationships/hyperlink" Target="https://doi.org/10.1016/B978-0-08-100149-3.00007-0" TargetMode="External"/><Relationship Id="rId5" Type="http://schemas.openxmlformats.org/officeDocument/2006/relationships/hyperlink" Target="https://www.osti.gov/servlets/purl/1432668" TargetMode="External"/><Relationship Id="rId10" Type="http://schemas.openxmlformats.org/officeDocument/2006/relationships/hyperlink" Target="https://www.sciencedirect.com/science/book/9780081001493" TargetMode="External"/><Relationship Id="rId4" Type="http://schemas.openxmlformats.org/officeDocument/2006/relationships/hyperlink" Target="https://commons.wikimedia.org/w/index.php?curid=475349" TargetMode="External"/><Relationship Id="rId9" Type="http://schemas.openxmlformats.org/officeDocument/2006/relationships/hyperlink" Target="https://www.osti.gov/biblio/182998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EA586-A458-0846-94DE-8D652D58F4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8896" y="2310384"/>
            <a:ext cx="8833103" cy="3029966"/>
          </a:xfrm>
        </p:spPr>
        <p:txBody>
          <a:bodyPr anchor="t"/>
          <a:lstStyle/>
          <a:p>
            <a:r>
              <a:rPr lang="en-US" dirty="0"/>
              <a:t>Overview of LWR and Advanced Reactor Fuel Forms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9B40C06-AAFF-78FF-256C-414903E60B05}"/>
              </a:ext>
            </a:extLst>
          </p:cNvPr>
          <p:cNvSpPr txBox="1">
            <a:spLocks/>
          </p:cNvSpPr>
          <p:nvPr/>
        </p:nvSpPr>
        <p:spPr>
          <a:xfrm>
            <a:off x="3731393" y="4025348"/>
            <a:ext cx="7607167" cy="10906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50"/>
              </a:spcBef>
              <a:spcAft>
                <a:spcPts val="25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02/28/2022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50"/>
              </a:spcBef>
              <a:spcAft>
                <a:spcPts val="25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Sebastian Schunert</a:t>
            </a:r>
          </a:p>
          <a:p>
            <a:pPr marL="0" indent="0">
              <a:lnSpc>
                <a:spcPct val="100000"/>
              </a:lnSpc>
              <a:spcBef>
                <a:spcPts val="250"/>
              </a:spcBef>
              <a:spcAft>
                <a:spcPts val="25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Idaho National Laboratory – Reactor Physics Methods and Analysis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41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3F83-3E2E-5DBA-BF3E-9D7C9599D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Pool-type Fast Molten Salt Reactor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8D684-00BC-11FC-1063-945F21FECA51}"/>
              </a:ext>
            </a:extLst>
          </p:cNvPr>
          <p:cNvSpPr txBox="1"/>
          <p:nvPr/>
        </p:nvSpPr>
        <p:spPr>
          <a:xfrm>
            <a:off x="1248027" y="6405500"/>
            <a:ext cx="18918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 are all from Ref [13]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151422-125D-A043-8975-1A8CE943B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442" y="1117933"/>
            <a:ext cx="7264035" cy="2101922"/>
          </a:xfrm>
        </p:spPr>
        <p:txBody>
          <a:bodyPr/>
          <a:lstStyle/>
          <a:p>
            <a:r>
              <a:rPr lang="en-US" sz="2000" dirty="0"/>
              <a:t>Design based on the molten salt fast reactor (MSFR) concept initially developed at CNRS (European conceptual design)</a:t>
            </a:r>
          </a:p>
          <a:p>
            <a:r>
              <a:rPr lang="en-US" sz="2000" dirty="0"/>
              <a:t>MSFR is a very big machine compared to other MSRs</a:t>
            </a:r>
          </a:p>
          <a:p>
            <a:r>
              <a:rPr lang="en-US" sz="2000" dirty="0"/>
              <a:t>Very simple design:</a:t>
            </a:r>
          </a:p>
          <a:p>
            <a:pPr lvl="1"/>
            <a:r>
              <a:rPr lang="en-US" sz="2000" dirty="0"/>
              <a:t>Pool of molten salt with dissolved fuel</a:t>
            </a:r>
          </a:p>
          <a:p>
            <a:pPr lvl="1"/>
            <a:r>
              <a:rPr lang="en-US" sz="2000" dirty="0"/>
              <a:t>Molten salt flows into reactor cavity most of the power is created</a:t>
            </a:r>
          </a:p>
          <a:p>
            <a:pPr lvl="1"/>
            <a:r>
              <a:rPr lang="en-US" sz="2000" dirty="0"/>
              <a:t>16 pump &amp; heat exchanger legs around the core</a:t>
            </a:r>
          </a:p>
          <a:p>
            <a:pPr lvl="1"/>
            <a:r>
              <a:rPr lang="en-US" sz="2000" dirty="0"/>
              <a:t>Online reprocessing of fission products</a:t>
            </a:r>
          </a:p>
          <a:p>
            <a:r>
              <a:rPr lang="en-US" sz="2000" dirty="0"/>
              <a:t>Fast pool-type MSRs can be designed as breeders (Th and U) or for burning </a:t>
            </a:r>
            <a:r>
              <a:rPr lang="en-US" sz="2000" dirty="0" err="1"/>
              <a:t>transuranics</a:t>
            </a:r>
            <a:endParaRPr lang="en-US" sz="2000" dirty="0"/>
          </a:p>
          <a:p>
            <a:r>
              <a:rPr lang="en-US" sz="2000" dirty="0"/>
              <a:t>Salt can be fluoride or chloride based</a:t>
            </a:r>
          </a:p>
          <a:p>
            <a:pPr lvl="1"/>
            <a:r>
              <a:rPr lang="en-US" sz="2000" dirty="0" err="1"/>
              <a:t>LiF</a:t>
            </a:r>
            <a:r>
              <a:rPr lang="en-US" sz="2000" dirty="0"/>
              <a:t>: fluoride is chemically reactive, Li creates Tritium</a:t>
            </a:r>
          </a:p>
          <a:p>
            <a:pPr lvl="1"/>
            <a:r>
              <a:rPr lang="en-US" sz="2000" dirty="0"/>
              <a:t>UCl</a:t>
            </a:r>
            <a:r>
              <a:rPr lang="en-US" sz="2000" baseline="-25000" dirty="0"/>
              <a:t>3</a:t>
            </a:r>
            <a:r>
              <a:rPr lang="en-US" sz="2000" dirty="0"/>
              <a:t> – NaCl, Cl is a neutron absorber</a:t>
            </a:r>
          </a:p>
          <a:p>
            <a:r>
              <a:rPr lang="en-US" sz="2000" b="1" dirty="0"/>
              <a:t>Big R&amp;D need: Corrosion &amp; material compatibility!</a:t>
            </a:r>
          </a:p>
          <a:p>
            <a:endParaRPr lang="en-US" sz="2000" dirty="0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C70B0F03-27BC-1259-D9CF-2BFBFBF88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064506"/>
              </p:ext>
            </p:extLst>
          </p:nvPr>
        </p:nvGraphicFramePr>
        <p:xfrm>
          <a:off x="518980" y="1209240"/>
          <a:ext cx="3962781" cy="2219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8019">
                  <a:extLst>
                    <a:ext uri="{9D8B030D-6E8A-4147-A177-3AD203B41FA5}">
                      <a16:colId xmlns:a16="http://schemas.microsoft.com/office/drawing/2014/main" val="3299662672"/>
                    </a:ext>
                  </a:extLst>
                </a:gridCol>
                <a:gridCol w="1884762">
                  <a:extLst>
                    <a:ext uri="{9D8B030D-6E8A-4147-A177-3AD203B41FA5}">
                      <a16:colId xmlns:a16="http://schemas.microsoft.com/office/drawing/2014/main" val="5637340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383342"/>
                  </a:ext>
                </a:extLst>
              </a:tr>
              <a:tr h="297960">
                <a:tc>
                  <a:txBody>
                    <a:bodyPr/>
                    <a:lstStyle/>
                    <a:p>
                      <a:r>
                        <a:rPr lang="en-US" sz="1200" dirty="0"/>
                        <a:t>Spectrum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130088"/>
                  </a:ext>
                </a:extLst>
              </a:tr>
              <a:tr h="297960">
                <a:tc>
                  <a:txBody>
                    <a:bodyPr/>
                    <a:lstStyle/>
                    <a:p>
                      <a:r>
                        <a:rPr lang="en-US" sz="1200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~3,000 </a:t>
                      </a:r>
                      <a:r>
                        <a:rPr lang="en-US" sz="1200" dirty="0" err="1"/>
                        <a:t>MWth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370194"/>
                  </a:ext>
                </a:extLst>
              </a:tr>
              <a:tr h="436472">
                <a:tc>
                  <a:txBody>
                    <a:bodyPr/>
                    <a:lstStyle/>
                    <a:p>
                      <a:r>
                        <a:rPr lang="en-US" sz="1200" dirty="0"/>
                        <a:t>Average core power density (per salt volume)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~350 MW/m3 (167 MW/m3)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131053"/>
                  </a:ext>
                </a:extLst>
              </a:tr>
              <a:tr h="297960">
                <a:tc>
                  <a:txBody>
                    <a:bodyPr/>
                    <a:lstStyle/>
                    <a:p>
                      <a:r>
                        <a:rPr lang="en-US" sz="1200" dirty="0"/>
                        <a:t>Typical burnup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Very 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324792"/>
                  </a:ext>
                </a:extLst>
              </a:tr>
              <a:tr h="297960">
                <a:tc>
                  <a:txBody>
                    <a:bodyPr/>
                    <a:lstStyle/>
                    <a:p>
                      <a:r>
                        <a:rPr lang="en-US" sz="1200" dirty="0"/>
                        <a:t>Fuel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LiF-ThF</a:t>
                      </a:r>
                      <a:r>
                        <a:rPr lang="en-US" sz="1100" baseline="-25000" dirty="0"/>
                        <a:t>4</a:t>
                      </a:r>
                      <a:r>
                        <a:rPr lang="en-US" sz="1100" dirty="0"/>
                        <a:t>-(</a:t>
                      </a:r>
                      <a:r>
                        <a:rPr lang="en-US" sz="1100" baseline="30000" dirty="0"/>
                        <a:t>233</a:t>
                      </a:r>
                      <a:r>
                        <a:rPr lang="en-US" sz="1100" dirty="0"/>
                        <a:t>U or </a:t>
                      </a:r>
                      <a:r>
                        <a:rPr lang="en-US" sz="1100" baseline="30000" dirty="0" err="1"/>
                        <a:t>enr</a:t>
                      </a:r>
                      <a:r>
                        <a:rPr lang="en-US" sz="1100" dirty="0" err="1"/>
                        <a:t>U</a:t>
                      </a:r>
                      <a:r>
                        <a:rPr lang="en-US" sz="1100" dirty="0"/>
                        <a:t>)F</a:t>
                      </a:r>
                      <a:r>
                        <a:rPr lang="en-US" sz="1100" baseline="-25000" dirty="0"/>
                        <a:t>4</a:t>
                      </a:r>
                      <a:r>
                        <a:rPr lang="en-US" sz="1100" dirty="0"/>
                        <a:t> or LiF-ThF</a:t>
                      </a:r>
                      <a:r>
                        <a:rPr lang="en-US" sz="1100" baseline="-25000" dirty="0"/>
                        <a:t>4</a:t>
                      </a:r>
                      <a:r>
                        <a:rPr lang="en-US" sz="1100" dirty="0"/>
                        <a:t>-(Pu-MA)F</a:t>
                      </a:r>
                      <a:r>
                        <a:rPr lang="en-US" sz="1100" baseline="-25000" dirty="0"/>
                        <a:t>3</a:t>
                      </a:r>
                      <a:r>
                        <a:rPr lang="en-US" sz="1100" dirty="0"/>
                        <a:t> with 77.5 mol% </a:t>
                      </a:r>
                      <a:r>
                        <a:rPr lang="en-US" sz="1100" dirty="0" err="1"/>
                        <a:t>LiF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759289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8CB5C809-3806-FFFB-BDF9-B9ED85C8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92" y="3707630"/>
            <a:ext cx="3464650" cy="240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923566-F7B4-9373-0085-5D453200DC0B}"/>
              </a:ext>
            </a:extLst>
          </p:cNvPr>
          <p:cNvCxnSpPr>
            <a:cxnSpLocks/>
          </p:cNvCxnSpPr>
          <p:nvPr/>
        </p:nvCxnSpPr>
        <p:spPr>
          <a:xfrm>
            <a:off x="518980" y="4586711"/>
            <a:ext cx="0" cy="72361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8D6D4E6-F87E-0CAC-FD78-DD9BBD52F9BC}"/>
              </a:ext>
            </a:extLst>
          </p:cNvPr>
          <p:cNvSpPr txBox="1"/>
          <p:nvPr/>
        </p:nvSpPr>
        <p:spPr>
          <a:xfrm>
            <a:off x="484073" y="472788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2.5m</a:t>
            </a:r>
          </a:p>
        </p:txBody>
      </p:sp>
    </p:spTree>
    <p:extLst>
      <p:ext uri="{BB962C8B-B14F-4D97-AF65-F5344CB8AC3E}">
        <p14:creationId xmlns:p14="http://schemas.microsoft.com/office/powerpoint/2010/main" val="1109619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39C37-5C71-892F-2AE6-8E4CCA32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fission products matter for reactor engineering?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317E4-6EBA-6083-625B-396C35AB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368" y="2194244"/>
            <a:ext cx="10415649" cy="1908833"/>
          </a:xfrm>
        </p:spPr>
        <p:txBody>
          <a:bodyPr/>
          <a:lstStyle/>
          <a:p>
            <a:r>
              <a:rPr lang="en-US" dirty="0"/>
              <a:t>Example 1: Reactivity effects when reactor power changes - Xenon pit</a:t>
            </a:r>
          </a:p>
          <a:p>
            <a:r>
              <a:rPr lang="en-US" dirty="0"/>
              <a:t>Example 2: Fission products’ chemical interaction with the clad after going into contact (fuel-cladding-chemical-interaction, FCCI)</a:t>
            </a:r>
          </a:p>
          <a:p>
            <a:r>
              <a:rPr lang="en-US" dirty="0"/>
              <a:t>Example 3: Source term in TRISO fuel – diffusion of fission products through TRISO layers</a:t>
            </a:r>
          </a:p>
          <a:p>
            <a:r>
              <a:rPr lang="en-US" dirty="0"/>
              <a:t>Honorable mention: </a:t>
            </a:r>
            <a:r>
              <a:rPr lang="en-US" b="1" dirty="0"/>
              <a:t>Decay heat </a:t>
            </a:r>
            <a:r>
              <a:rPr lang="en-US" dirty="0"/>
              <a:t>(important but unfortunately not enough time)</a:t>
            </a:r>
          </a:p>
        </p:txBody>
      </p:sp>
    </p:spTree>
    <p:extLst>
      <p:ext uri="{BB962C8B-B14F-4D97-AF65-F5344CB8AC3E}">
        <p14:creationId xmlns:p14="http://schemas.microsoft.com/office/powerpoint/2010/main" val="1901267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DE4E-1E71-2AFD-8F0C-0CB246763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Fission Product Impact 1: Xenon pit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14B2A-97A0-1B30-A2AC-46CD5CC16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27" y="1496321"/>
            <a:ext cx="7698270" cy="4351338"/>
          </a:xfrm>
        </p:spPr>
        <p:txBody>
          <a:bodyPr/>
          <a:lstStyle/>
          <a:p>
            <a:r>
              <a:rPr lang="en-US" dirty="0"/>
              <a:t>Xenon-135 is a strong neutron absorber</a:t>
            </a:r>
          </a:p>
          <a:p>
            <a:r>
              <a:rPr lang="en-US" dirty="0"/>
              <a:t>It is created by fission &amp; decay from I-135</a:t>
            </a:r>
          </a:p>
          <a:p>
            <a:r>
              <a:rPr lang="en-US" dirty="0"/>
              <a:t>During reactor steady-state its level remains constant</a:t>
            </a:r>
          </a:p>
          <a:p>
            <a:r>
              <a:rPr lang="en-US" dirty="0"/>
              <a:t>What happens when power/flux levels change (say drop)?</a:t>
            </a:r>
          </a:p>
          <a:p>
            <a:pPr lvl="1"/>
            <a:r>
              <a:rPr lang="en-US" dirty="0"/>
              <a:t>If power drops, both direct creation and destruction reduce, but indirect reduction reduces slower</a:t>
            </a:r>
          </a:p>
          <a:p>
            <a:pPr lvl="1"/>
            <a:r>
              <a:rPr lang="en-US" dirty="0"/>
              <a:t>Initial buildup and then slump of Xe-135</a:t>
            </a:r>
          </a:p>
          <a:p>
            <a:pPr lvl="1"/>
            <a:r>
              <a:rPr lang="en-US" dirty="0"/>
              <a:t>This has significant reactivity consequences </a:t>
            </a:r>
          </a:p>
          <a:p>
            <a:r>
              <a:rPr lang="en-US" dirty="0"/>
              <a:t>Xe pit occurred before Chernobyl accident and led the operator to remove all control rods</a:t>
            </a:r>
          </a:p>
          <a:p>
            <a:r>
              <a:rPr lang="en-US" dirty="0"/>
              <a:t>Relevant during power changes in reactors – not important for base load but very important for load following</a:t>
            </a:r>
          </a:p>
          <a:p>
            <a:r>
              <a:rPr lang="en-US" dirty="0"/>
              <a:t>Issue for all thermal reactors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6D59282-4968-711D-8089-B3E46FE3E75B}"/>
              </a:ext>
            </a:extLst>
          </p:cNvPr>
          <p:cNvGrpSpPr/>
          <p:nvPr/>
        </p:nvGrpSpPr>
        <p:grpSpPr>
          <a:xfrm>
            <a:off x="8434632" y="183839"/>
            <a:ext cx="3492423" cy="2603344"/>
            <a:chOff x="8138470" y="2042796"/>
            <a:chExt cx="3485606" cy="246255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49FF9D0-EBC7-FCD1-78D7-2402041789AA}"/>
                </a:ext>
              </a:extLst>
            </p:cNvPr>
            <p:cNvSpPr txBox="1"/>
            <p:nvPr/>
          </p:nvSpPr>
          <p:spPr>
            <a:xfrm>
              <a:off x="8631804" y="2042796"/>
              <a:ext cx="998991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Fission</a:t>
              </a:r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0C72C4-1579-5C51-66ED-17DB56463E80}"/>
                </a:ext>
              </a:extLst>
            </p:cNvPr>
            <p:cNvSpPr txBox="1"/>
            <p:nvPr/>
          </p:nvSpPr>
          <p:spPr>
            <a:xfrm>
              <a:off x="8138470" y="3235355"/>
              <a:ext cx="538930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aseline="30000" dirty="0"/>
                <a:t>135</a:t>
              </a:r>
              <a:r>
                <a:rPr lang="en-US" sz="2000" dirty="0"/>
                <a:t>I</a:t>
              </a: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0D4844-EC9A-2E7C-0E74-27911F4DF2C2}"/>
                </a:ext>
              </a:extLst>
            </p:cNvPr>
            <p:cNvSpPr txBox="1"/>
            <p:nvPr/>
          </p:nvSpPr>
          <p:spPr>
            <a:xfrm>
              <a:off x="9239501" y="3235355"/>
              <a:ext cx="78258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aseline="30000" dirty="0"/>
                <a:t>135</a:t>
              </a:r>
              <a:r>
                <a:rPr lang="en-US" sz="2000" dirty="0"/>
                <a:t>Xe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005C05-CFA7-9BCA-A7F5-D16EA78FCF47}"/>
                </a:ext>
              </a:extLst>
            </p:cNvPr>
            <p:cNvSpPr txBox="1"/>
            <p:nvPr/>
          </p:nvSpPr>
          <p:spPr>
            <a:xfrm>
              <a:off x="10837295" y="3260755"/>
              <a:ext cx="78258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aseline="30000" dirty="0"/>
                <a:t>135</a:t>
              </a:r>
              <a:r>
                <a:rPr lang="en-US" sz="2000" dirty="0"/>
                <a:t>Cs</a:t>
              </a:r>
              <a:endParaRPr lang="en-US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5873B66-2B9C-A3A0-F1A6-5F8ABB8A3F89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 flipH="1">
              <a:off x="8407935" y="2442906"/>
              <a:ext cx="736573" cy="79244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1E106D7-CCE5-A5BA-E89F-0BFFC7D8435C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9144508" y="2450264"/>
              <a:ext cx="486287" cy="78509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866D2CC-6781-10AD-66B6-CFAD74E0DD4D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8677400" y="3435410"/>
              <a:ext cx="5621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83838BD-CA0E-8706-9A24-FCB96E0CFE7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2088" y="3460810"/>
              <a:ext cx="81520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38B239B-0C64-DB71-5B1B-75A5E25F7284}"/>
                    </a:ext>
                  </a:extLst>
                </p:cNvPr>
                <p:cNvSpPr txBox="1"/>
                <p:nvPr/>
              </p:nvSpPr>
              <p:spPr>
                <a:xfrm>
                  <a:off x="8443387" y="2548971"/>
                  <a:ext cx="414794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38B239B-0C64-DB71-5B1B-75A5E25F72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3387" y="2548971"/>
                  <a:ext cx="414794" cy="362984"/>
                </a:xfrm>
                <a:prstGeom prst="rect">
                  <a:avLst/>
                </a:prstGeom>
                <a:blipFill>
                  <a:blip r:embed="rId2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927D078-5146-8F89-BC99-84C705CEBA01}"/>
                    </a:ext>
                  </a:extLst>
                </p:cNvPr>
                <p:cNvSpPr txBox="1"/>
                <p:nvPr/>
              </p:nvSpPr>
              <p:spPr>
                <a:xfrm>
                  <a:off x="9383453" y="2548971"/>
                  <a:ext cx="454804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927D078-5146-8F89-BC99-84C705CEBA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3453" y="2548971"/>
                  <a:ext cx="454804" cy="362984"/>
                </a:xfrm>
                <a:prstGeom prst="rect">
                  <a:avLst/>
                </a:prstGeom>
                <a:blipFill>
                  <a:blip r:embed="rId3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108CE82-12F5-780A-73E9-D384D4C0CD11}"/>
                    </a:ext>
                  </a:extLst>
                </p:cNvPr>
                <p:cNvSpPr txBox="1"/>
                <p:nvPr/>
              </p:nvSpPr>
              <p:spPr>
                <a:xfrm>
                  <a:off x="10219401" y="3066016"/>
                  <a:ext cx="453201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108CE82-12F5-780A-73E9-D384D4C0C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9401" y="3066016"/>
                  <a:ext cx="453201" cy="3629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580D81B-C90C-9CBA-3916-3DB69FD97FB3}"/>
                    </a:ext>
                  </a:extLst>
                </p:cNvPr>
                <p:cNvSpPr txBox="1"/>
                <p:nvPr/>
              </p:nvSpPr>
              <p:spPr>
                <a:xfrm>
                  <a:off x="8745102" y="3079263"/>
                  <a:ext cx="413190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580D81B-C90C-9CBA-3916-3DB69FD97F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5102" y="3079263"/>
                  <a:ext cx="413190" cy="3629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ABBD09E-6253-72D0-1CBE-97ED8B1A76AF}"/>
                </a:ext>
              </a:extLst>
            </p:cNvPr>
            <p:cNvCxnSpPr>
              <a:cxnSpLocks/>
            </p:cNvCxnSpPr>
            <p:nvPr/>
          </p:nvCxnSpPr>
          <p:spPr>
            <a:xfrm>
              <a:off x="9610855" y="4070410"/>
              <a:ext cx="124274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73926CE-31C3-45C5-B183-1DDF280663EC}"/>
                </a:ext>
              </a:extLst>
            </p:cNvPr>
            <p:cNvCxnSpPr>
              <a:cxnSpLocks/>
            </p:cNvCxnSpPr>
            <p:nvPr/>
          </p:nvCxnSpPr>
          <p:spPr>
            <a:xfrm>
              <a:off x="9607810" y="3635465"/>
              <a:ext cx="0" cy="4349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CD22C1A-E726-E450-055E-75486873D9EB}"/>
                    </a:ext>
                  </a:extLst>
                </p:cNvPr>
                <p:cNvSpPr txBox="1"/>
                <p:nvPr/>
              </p:nvSpPr>
              <p:spPr>
                <a:xfrm>
                  <a:off x="10071961" y="3675615"/>
                  <a:ext cx="6491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CD22C1A-E726-E450-055E-75486873D9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961" y="3675615"/>
                  <a:ext cx="64915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451399A-4EF2-7667-2C98-03CDCA44457F}"/>
                </a:ext>
              </a:extLst>
            </p:cNvPr>
            <p:cNvSpPr txBox="1"/>
            <p:nvPr/>
          </p:nvSpPr>
          <p:spPr>
            <a:xfrm>
              <a:off x="8217374" y="4136023"/>
              <a:ext cx="3406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en-US" sz="2000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Simplified Xe decay scheme</a:t>
              </a:r>
            </a:p>
          </p:txBody>
        </p:sp>
      </p:grp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5F8C39D0-4B9D-E3D6-B5A0-FC19B0E98E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2926" y="2907466"/>
            <a:ext cx="4389073" cy="30336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A26E81-20B6-7118-732E-29757DCDABD4}"/>
              </a:ext>
            </a:extLst>
          </p:cNvPr>
          <p:cNvSpPr txBox="1"/>
          <p:nvPr/>
        </p:nvSpPr>
        <p:spPr>
          <a:xfrm>
            <a:off x="8189792" y="5753596"/>
            <a:ext cx="60997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 [14]</a:t>
            </a:r>
          </a:p>
        </p:txBody>
      </p:sp>
    </p:spTree>
    <p:extLst>
      <p:ext uri="{BB962C8B-B14F-4D97-AF65-F5344CB8AC3E}">
        <p14:creationId xmlns:p14="http://schemas.microsoft.com/office/powerpoint/2010/main" val="316201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0A783-9E35-D732-5C10-47BF5629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176" y="300921"/>
            <a:ext cx="10415648" cy="1008797"/>
          </a:xfrm>
        </p:spPr>
        <p:txBody>
          <a:bodyPr/>
          <a:lstStyle/>
          <a:p>
            <a:r>
              <a:rPr lang="en-US" dirty="0"/>
              <a:t>Fission Product Impact 2: Fuel-Cladding-Chemical-Interaction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118BE-3328-21B3-E2A5-112EB339B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13" y="1353800"/>
            <a:ext cx="6773628" cy="4351338"/>
          </a:xfrm>
        </p:spPr>
        <p:txBody>
          <a:bodyPr/>
          <a:lstStyle/>
          <a:p>
            <a:r>
              <a:rPr lang="en-US" sz="1900" dirty="0"/>
              <a:t>SFR fuel: Metallic U-</a:t>
            </a:r>
            <a:r>
              <a:rPr lang="en-US" sz="1900" dirty="0" err="1"/>
              <a:t>Fis</a:t>
            </a:r>
            <a:r>
              <a:rPr lang="en-US" sz="1900" dirty="0"/>
              <a:t> with stainless-steel cladding &amp; sodium bond</a:t>
            </a:r>
          </a:p>
          <a:p>
            <a:r>
              <a:rPr lang="en-US" sz="1900" dirty="0"/>
              <a:t>Metallic fuel swells significantly under irradiation =&gt; cladding failure if fuel contacts clad before fission gas release (FCMI)</a:t>
            </a:r>
          </a:p>
          <a:p>
            <a:r>
              <a:rPr lang="en-US" sz="1900" dirty="0"/>
              <a:t>Reduce smear density to release fission gases before cladding contact</a:t>
            </a:r>
          </a:p>
          <a:p>
            <a:r>
              <a:rPr lang="en-US" sz="1900" dirty="0"/>
              <a:t>This creates Lanthanide fission product pathways</a:t>
            </a:r>
          </a:p>
          <a:p>
            <a:r>
              <a:rPr lang="en-US" sz="1900" dirty="0"/>
              <a:t>Lanthanides form low melting eutectics at the pellet cladding interface =&gt; cladding failure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7E1F9-B1E9-23D6-41EA-99976C5D6D9D}"/>
              </a:ext>
            </a:extLst>
          </p:cNvPr>
          <p:cNvSpPr txBox="1"/>
          <p:nvPr/>
        </p:nvSpPr>
        <p:spPr>
          <a:xfrm>
            <a:off x="8154623" y="4855490"/>
            <a:ext cx="60997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 [10]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F19974-5EE3-9ED8-BF33-F28EC5069D6F}"/>
              </a:ext>
            </a:extLst>
          </p:cNvPr>
          <p:cNvGrpSpPr/>
          <p:nvPr/>
        </p:nvGrpSpPr>
        <p:grpSpPr>
          <a:xfrm>
            <a:off x="7028581" y="1302455"/>
            <a:ext cx="1916198" cy="1032349"/>
            <a:chOff x="1137156" y="4028908"/>
            <a:chExt cx="1916198" cy="1032349"/>
          </a:xfrm>
        </p:grpSpPr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3097076F-3BB5-3927-BA3A-3B6BFC9EF7A7}"/>
                </a:ext>
              </a:extLst>
            </p:cNvPr>
            <p:cNvSpPr txBox="1">
              <a:spLocks/>
            </p:cNvSpPr>
            <p:nvPr/>
          </p:nvSpPr>
          <p:spPr>
            <a:xfrm>
              <a:off x="1144991" y="4080253"/>
              <a:ext cx="1561255" cy="277970"/>
            </a:xfrm>
            <a:prstGeom prst="rect">
              <a:avLst/>
            </a:prstGeom>
          </p:spPr>
          <p:txBody>
            <a:bodyPr vert="horz" lIns="0" tIns="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200" b="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−"/>
                <a:defRPr sz="2200" b="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200" b="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−"/>
                <a:defRPr sz="2200" b="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200" b="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>
                  <a:solidFill>
                    <a:srgbClr val="FF0000"/>
                  </a:solidFill>
                </a:rPr>
                <a:t>Fuel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186BF33-335A-BCD6-D9E9-D6661D7C8C43}"/>
                </a:ext>
              </a:extLst>
            </p:cNvPr>
            <p:cNvGrpSpPr/>
            <p:nvPr/>
          </p:nvGrpSpPr>
          <p:grpSpPr>
            <a:xfrm>
              <a:off x="1137156" y="4028908"/>
              <a:ext cx="1916198" cy="1032349"/>
              <a:chOff x="6860183" y="4196487"/>
              <a:chExt cx="1916198" cy="103234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677535A-9D9E-FB47-3E17-3AE7C988DB4D}"/>
                  </a:ext>
                </a:extLst>
              </p:cNvPr>
              <p:cNvGrpSpPr/>
              <p:nvPr/>
            </p:nvGrpSpPr>
            <p:grpSpPr>
              <a:xfrm>
                <a:off x="7999141" y="4196487"/>
                <a:ext cx="777240" cy="777240"/>
                <a:chOff x="8805211" y="5066714"/>
                <a:chExt cx="777240" cy="777240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A288F8C0-841D-296C-3C5E-C4217083C8F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05211" y="5066714"/>
                  <a:ext cx="777240" cy="77724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943272F8-E6D8-0EE5-5F39-FDF62F1D036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28071" y="5089574"/>
                  <a:ext cx="731520" cy="73152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A767FBD3-66A3-71E8-8521-58A53B877BF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919511" y="5169291"/>
                  <a:ext cx="548640" cy="5486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C210E724-E0DD-05CB-84FC-6C9E35027C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0183" y="4599349"/>
                <a:ext cx="1561255" cy="277970"/>
              </a:xfrm>
              <a:prstGeom prst="rect">
                <a:avLst/>
              </a:prstGeom>
            </p:spPr>
            <p:txBody>
              <a:bodyPr vert="horz" lIns="0" tIns="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2200" b="0" i="0" kern="120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 panose="020B0604020202020204" pitchFamily="34" charset="0"/>
                  <a:buChar char="−"/>
                  <a:defRPr sz="2200" b="0" i="0" kern="120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2200" b="0" i="0" kern="120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 panose="020B0604020202020204" pitchFamily="34" charset="0"/>
                  <a:buChar char="−"/>
                  <a:defRPr sz="2200" b="0" i="0" kern="120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2200" b="0" i="0" kern="120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solidFill>
                      <a:srgbClr val="00B0F0"/>
                    </a:solidFill>
                  </a:rPr>
                  <a:t>Sodium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8C808D4A-CD24-3ADB-C0FC-610E35EDE2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0183" y="4950866"/>
                <a:ext cx="1561255" cy="277970"/>
              </a:xfrm>
              <a:prstGeom prst="rect">
                <a:avLst/>
              </a:prstGeom>
            </p:spPr>
            <p:txBody>
              <a:bodyPr vert="horz" lIns="0" tIns="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2200" b="0" i="0" kern="120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 panose="020B0604020202020204" pitchFamily="34" charset="0"/>
                  <a:buChar char="−"/>
                  <a:defRPr sz="2200" b="0" i="0" kern="120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2200" b="0" i="0" kern="120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 panose="020B0604020202020204" pitchFamily="34" charset="0"/>
                  <a:buChar char="−"/>
                  <a:defRPr sz="2200" b="0" i="0" kern="120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2200" b="0" i="0" kern="120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Cladding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64DAC3-E18A-EFC6-096A-17663508FF4B}"/>
              </a:ext>
            </a:extLst>
          </p:cNvPr>
          <p:cNvGrpSpPr/>
          <p:nvPr/>
        </p:nvGrpSpPr>
        <p:grpSpPr>
          <a:xfrm>
            <a:off x="6768839" y="2473023"/>
            <a:ext cx="5524515" cy="2438758"/>
            <a:chOff x="5829284" y="1757729"/>
            <a:chExt cx="5524515" cy="2438758"/>
          </a:xfrm>
        </p:grpSpPr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BEF7DFE-E888-DCB9-CA88-B7D67F521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8514" y="1757729"/>
              <a:ext cx="4135285" cy="2438758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12F0AC1-FD7B-D9B0-9DF5-4F8FA1DA14C8}"/>
                </a:ext>
              </a:extLst>
            </p:cNvPr>
            <p:cNvCxnSpPr>
              <a:cxnSpLocks/>
            </p:cNvCxnSpPr>
            <p:nvPr/>
          </p:nvCxnSpPr>
          <p:spPr>
            <a:xfrm>
              <a:off x="6742042" y="2699138"/>
              <a:ext cx="1561255" cy="277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AA309EBA-854C-1F4E-1936-87DB5BDFC537}"/>
                </a:ext>
              </a:extLst>
            </p:cNvPr>
            <p:cNvSpPr txBox="1">
              <a:spLocks/>
            </p:cNvSpPr>
            <p:nvPr/>
          </p:nvSpPr>
          <p:spPr>
            <a:xfrm>
              <a:off x="5829284" y="2421168"/>
              <a:ext cx="1561255" cy="277970"/>
            </a:xfrm>
            <a:prstGeom prst="rect">
              <a:avLst/>
            </a:prstGeom>
          </p:spPr>
          <p:txBody>
            <a:bodyPr vert="horz" lIns="0" tIns="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200" b="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−"/>
                <a:defRPr sz="2200" b="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200" b="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−"/>
                <a:defRPr sz="2200" b="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200" b="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/>
                <a:t>Gas bubbles</a:t>
              </a:r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AE214A3-AA25-F327-28B0-D2C58B9D7D5F}"/>
                </a:ext>
              </a:extLst>
            </p:cNvPr>
            <p:cNvCxnSpPr>
              <a:cxnSpLocks/>
            </p:cNvCxnSpPr>
            <p:nvPr/>
          </p:nvCxnSpPr>
          <p:spPr>
            <a:xfrm>
              <a:off x="6781938" y="3237279"/>
              <a:ext cx="1217203" cy="2388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354CF217-6B9A-CE62-EF9B-62A96904A49F}"/>
                </a:ext>
              </a:extLst>
            </p:cNvPr>
            <p:cNvSpPr txBox="1">
              <a:spLocks/>
            </p:cNvSpPr>
            <p:nvPr/>
          </p:nvSpPr>
          <p:spPr>
            <a:xfrm>
              <a:off x="6305756" y="2950624"/>
              <a:ext cx="1561255" cy="277970"/>
            </a:xfrm>
            <a:prstGeom prst="rect">
              <a:avLst/>
            </a:prstGeom>
          </p:spPr>
          <p:txBody>
            <a:bodyPr vert="horz" lIns="0" tIns="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200" b="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−"/>
                <a:defRPr sz="2200" b="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200" b="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−"/>
                <a:defRPr sz="2200" b="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200" b="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/>
                <a:t>Cracks</a:t>
              </a:r>
              <a:endParaRPr lang="en-US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C444D1C-ACE2-8E98-D157-E252489109DB}"/>
                </a:ext>
              </a:extLst>
            </p:cNvPr>
            <p:cNvCxnSpPr>
              <a:cxnSpLocks/>
            </p:cNvCxnSpPr>
            <p:nvPr/>
          </p:nvCxnSpPr>
          <p:spPr>
            <a:xfrm>
              <a:off x="6755106" y="3667544"/>
              <a:ext cx="1217203" cy="2388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89494523-6726-8D59-685D-1FD55F8D0510}"/>
                </a:ext>
              </a:extLst>
            </p:cNvPr>
            <p:cNvSpPr txBox="1">
              <a:spLocks/>
            </p:cNvSpPr>
            <p:nvPr/>
          </p:nvSpPr>
          <p:spPr>
            <a:xfrm>
              <a:off x="6257211" y="3411433"/>
              <a:ext cx="1561255" cy="277970"/>
            </a:xfrm>
            <a:prstGeom prst="rect">
              <a:avLst/>
            </a:prstGeom>
          </p:spPr>
          <p:txBody>
            <a:bodyPr vert="horz" lIns="0" tIns="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200" b="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−"/>
                <a:defRPr sz="2200" b="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200" b="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−"/>
                <a:defRPr sz="2200" b="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200" b="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/>
                <a:t>Cladding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F75A4B-5664-B06A-834D-27F658164978}"/>
                  </a:ext>
                </a:extLst>
              </p:cNvPr>
              <p:cNvSpPr txBox="1"/>
              <p:nvPr/>
            </p:nvSpPr>
            <p:spPr>
              <a:xfrm>
                <a:off x="9036219" y="1492785"/>
                <a:ext cx="3062057" cy="442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Smear density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Fuel</m:t>
                        </m:r>
                        <m:r>
                          <m:rPr>
                            <m:nor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Sodium</m:t>
                        </m:r>
                        <m:r>
                          <m:rPr>
                            <m:nor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Bond</m:t>
                        </m:r>
                        <m:r>
                          <m:rPr>
                            <m:nor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Fuel</m:t>
                        </m:r>
                      </m:den>
                    </m:f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F75A4B-5664-B06A-834D-27F658164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219" y="1492785"/>
                <a:ext cx="3062057" cy="442301"/>
              </a:xfrm>
              <a:prstGeom prst="rect">
                <a:avLst/>
              </a:prstGeom>
              <a:blipFill>
                <a:blip r:embed="rId3"/>
                <a:stretch>
                  <a:fillRect l="-826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A8ED425-26E6-5664-7DA6-BAF50DCABA8E}"/>
              </a:ext>
            </a:extLst>
          </p:cNvPr>
          <p:cNvSpPr txBox="1">
            <a:spLocks/>
          </p:cNvSpPr>
          <p:nvPr/>
        </p:nvSpPr>
        <p:spPr>
          <a:xfrm>
            <a:off x="1908687" y="5425680"/>
            <a:ext cx="1561255" cy="27797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Contact + Stress</a:t>
            </a:r>
            <a:endParaRPr lang="en-US" dirty="0"/>
          </a:p>
        </p:txBody>
      </p:sp>
      <p:sp>
        <p:nvSpPr>
          <p:cNvPr id="32" name="Donut 31">
            <a:extLst>
              <a:ext uri="{FF2B5EF4-FFF2-40B4-BE49-F238E27FC236}">
                <a16:creationId xmlns:a16="http://schemas.microsoft.com/office/drawing/2014/main" id="{528D0725-64AC-AD30-0913-6A4C2D699E49}"/>
              </a:ext>
            </a:extLst>
          </p:cNvPr>
          <p:cNvSpPr>
            <a:spLocks noChangeAspect="1"/>
          </p:cNvSpPr>
          <p:nvPr/>
        </p:nvSpPr>
        <p:spPr>
          <a:xfrm>
            <a:off x="433752" y="5224637"/>
            <a:ext cx="1371600" cy="1371600"/>
          </a:xfrm>
          <a:prstGeom prst="donut">
            <a:avLst>
              <a:gd name="adj" fmla="val 7043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E5E9273-D888-28F2-CB28-0DCFC15D2428}"/>
              </a:ext>
            </a:extLst>
          </p:cNvPr>
          <p:cNvSpPr>
            <a:spLocks noChangeAspect="1"/>
          </p:cNvSpPr>
          <p:nvPr/>
        </p:nvSpPr>
        <p:spPr>
          <a:xfrm>
            <a:off x="782245" y="5551308"/>
            <a:ext cx="702413" cy="7024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3DB2474-9822-FF7B-76C1-28F07AE4A9AC}"/>
              </a:ext>
            </a:extLst>
          </p:cNvPr>
          <p:cNvSpPr>
            <a:spLocks noChangeAspect="1"/>
          </p:cNvSpPr>
          <p:nvPr/>
        </p:nvSpPr>
        <p:spPr>
          <a:xfrm>
            <a:off x="536622" y="5319584"/>
            <a:ext cx="1165860" cy="11658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5CBE563-D328-4875-E334-08B8A630C3FD}"/>
              </a:ext>
            </a:extLst>
          </p:cNvPr>
          <p:cNvCxnSpPr>
            <a:cxnSpLocks/>
          </p:cNvCxnSpPr>
          <p:nvPr/>
        </p:nvCxnSpPr>
        <p:spPr>
          <a:xfrm flipH="1">
            <a:off x="1689655" y="5902515"/>
            <a:ext cx="63367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ightning Bolt 38">
            <a:extLst>
              <a:ext uri="{FF2B5EF4-FFF2-40B4-BE49-F238E27FC236}">
                <a16:creationId xmlns:a16="http://schemas.microsoft.com/office/drawing/2014/main" id="{DF69913A-04DC-413E-778D-99DCE06AE30E}"/>
              </a:ext>
            </a:extLst>
          </p:cNvPr>
          <p:cNvSpPr/>
          <p:nvPr/>
        </p:nvSpPr>
        <p:spPr>
          <a:xfrm>
            <a:off x="845232" y="5142420"/>
            <a:ext cx="329889" cy="339392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C1F8DC47-FC98-2693-6038-D30BC47F053F}"/>
              </a:ext>
            </a:extLst>
          </p:cNvPr>
          <p:cNvSpPr txBox="1">
            <a:spLocks/>
          </p:cNvSpPr>
          <p:nvPr/>
        </p:nvSpPr>
        <p:spPr>
          <a:xfrm>
            <a:off x="807790" y="4860206"/>
            <a:ext cx="1561255" cy="27797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FCMI</a:t>
            </a:r>
            <a:endParaRPr lang="en-US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A0EBCEF-C985-A27C-65D8-7CEB73A2236F}"/>
              </a:ext>
            </a:extLst>
          </p:cNvPr>
          <p:cNvSpPr txBox="1">
            <a:spLocks/>
          </p:cNvSpPr>
          <p:nvPr/>
        </p:nvSpPr>
        <p:spPr>
          <a:xfrm>
            <a:off x="4613082" y="4863858"/>
            <a:ext cx="1561255" cy="27797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FCCI</a:t>
            </a:r>
            <a:endParaRPr lang="en-US" dirty="0"/>
          </a:p>
        </p:txBody>
      </p:sp>
      <p:sp>
        <p:nvSpPr>
          <p:cNvPr id="46" name="Donut 45">
            <a:extLst>
              <a:ext uri="{FF2B5EF4-FFF2-40B4-BE49-F238E27FC236}">
                <a16:creationId xmlns:a16="http://schemas.microsoft.com/office/drawing/2014/main" id="{52F4EC54-7939-90B4-ACCD-34A8F90A49C5}"/>
              </a:ext>
            </a:extLst>
          </p:cNvPr>
          <p:cNvSpPr>
            <a:spLocks noChangeAspect="1"/>
          </p:cNvSpPr>
          <p:nvPr/>
        </p:nvSpPr>
        <p:spPr>
          <a:xfrm>
            <a:off x="4204621" y="5224637"/>
            <a:ext cx="1371600" cy="1371600"/>
          </a:xfrm>
          <a:prstGeom prst="donut">
            <a:avLst>
              <a:gd name="adj" fmla="val 7043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22D98B2-235D-4A08-5F30-D87C4D5F940B}"/>
              </a:ext>
            </a:extLst>
          </p:cNvPr>
          <p:cNvSpPr>
            <a:spLocks noChangeAspect="1"/>
          </p:cNvSpPr>
          <p:nvPr/>
        </p:nvSpPr>
        <p:spPr>
          <a:xfrm>
            <a:off x="4616101" y="5628195"/>
            <a:ext cx="548640" cy="548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F458439-D76E-8051-E95E-A060DF40D7B8}"/>
              </a:ext>
            </a:extLst>
          </p:cNvPr>
          <p:cNvSpPr>
            <a:spLocks noChangeAspect="1"/>
          </p:cNvSpPr>
          <p:nvPr/>
        </p:nvSpPr>
        <p:spPr>
          <a:xfrm>
            <a:off x="4436078" y="5456094"/>
            <a:ext cx="908685" cy="908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Lightning Bolt 53">
            <a:extLst>
              <a:ext uri="{FF2B5EF4-FFF2-40B4-BE49-F238E27FC236}">
                <a16:creationId xmlns:a16="http://schemas.microsoft.com/office/drawing/2014/main" id="{684073CE-3F19-ACFE-8D67-CC93E64B0C72}"/>
              </a:ext>
            </a:extLst>
          </p:cNvPr>
          <p:cNvSpPr/>
          <p:nvPr/>
        </p:nvSpPr>
        <p:spPr>
          <a:xfrm>
            <a:off x="4540938" y="5440251"/>
            <a:ext cx="401485" cy="487165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3BE0AEA4-1CD2-FE20-F07C-0A9B0AEECA64}"/>
              </a:ext>
            </a:extLst>
          </p:cNvPr>
          <p:cNvSpPr txBox="1">
            <a:spLocks/>
          </p:cNvSpPr>
          <p:nvPr/>
        </p:nvSpPr>
        <p:spPr>
          <a:xfrm>
            <a:off x="3297620" y="4981892"/>
            <a:ext cx="1561255" cy="27797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Fission gas release</a:t>
            </a:r>
            <a:endParaRPr lang="en-US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807B987-25B2-2B99-D83D-D54BF9211D2F}"/>
              </a:ext>
            </a:extLst>
          </p:cNvPr>
          <p:cNvCxnSpPr>
            <a:cxnSpLocks/>
            <a:endCxn id="54" idx="5"/>
          </p:cNvCxnSpPr>
          <p:nvPr/>
        </p:nvCxnSpPr>
        <p:spPr>
          <a:xfrm>
            <a:off x="4084819" y="5299145"/>
            <a:ext cx="764240" cy="4119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98501DBC-1928-6BDD-8C0E-0B7AD06DA039}"/>
              </a:ext>
            </a:extLst>
          </p:cNvPr>
          <p:cNvSpPr>
            <a:spLocks noChangeAspect="1"/>
          </p:cNvSpPr>
          <p:nvPr/>
        </p:nvSpPr>
        <p:spPr>
          <a:xfrm>
            <a:off x="4291522" y="5306055"/>
            <a:ext cx="1197795" cy="11977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Lightning Bolt 66">
            <a:extLst>
              <a:ext uri="{FF2B5EF4-FFF2-40B4-BE49-F238E27FC236}">
                <a16:creationId xmlns:a16="http://schemas.microsoft.com/office/drawing/2014/main" id="{FE83EE4E-2135-FFC2-5915-35624E35C878}"/>
              </a:ext>
            </a:extLst>
          </p:cNvPr>
          <p:cNvSpPr/>
          <p:nvPr/>
        </p:nvSpPr>
        <p:spPr>
          <a:xfrm>
            <a:off x="4512492" y="5324004"/>
            <a:ext cx="577002" cy="548640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Lightning Bolt 67">
            <a:extLst>
              <a:ext uri="{FF2B5EF4-FFF2-40B4-BE49-F238E27FC236}">
                <a16:creationId xmlns:a16="http://schemas.microsoft.com/office/drawing/2014/main" id="{642295B7-1597-C968-9E7B-1ABAD035B037}"/>
              </a:ext>
            </a:extLst>
          </p:cNvPr>
          <p:cNvSpPr/>
          <p:nvPr/>
        </p:nvSpPr>
        <p:spPr>
          <a:xfrm rot="15761669">
            <a:off x="4536142" y="5876832"/>
            <a:ext cx="577002" cy="548640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A29A054-8E89-5D34-0BC4-46B7AED8BEEB}"/>
              </a:ext>
            </a:extLst>
          </p:cNvPr>
          <p:cNvCxnSpPr>
            <a:cxnSpLocks/>
          </p:cNvCxnSpPr>
          <p:nvPr/>
        </p:nvCxnSpPr>
        <p:spPr>
          <a:xfrm flipH="1">
            <a:off x="4806199" y="5220287"/>
            <a:ext cx="1012905" cy="3571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0C43DF50-46DE-6A27-A470-736B6E5C776D}"/>
              </a:ext>
            </a:extLst>
          </p:cNvPr>
          <p:cNvSpPr txBox="1">
            <a:spLocks/>
          </p:cNvSpPr>
          <p:nvPr/>
        </p:nvSpPr>
        <p:spPr>
          <a:xfrm>
            <a:off x="5851019" y="4928822"/>
            <a:ext cx="1744711" cy="29146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Lanthanide migration 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4" grpId="0" animBg="1"/>
      <p:bldP spid="39" grpId="0" animBg="1"/>
      <p:bldP spid="49" grpId="0" animBg="1"/>
      <p:bldP spid="54" grpId="0" animBg="1"/>
      <p:bldP spid="60" grpId="0"/>
      <p:bldP spid="60" grpId="1"/>
      <p:bldP spid="66" grpId="0" animBg="1"/>
      <p:bldP spid="67" grpId="0" animBg="1"/>
      <p:bldP spid="68" grpId="0" animBg="1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D947-D490-F8A2-F30B-D57080FBE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176" y="443095"/>
            <a:ext cx="11071652" cy="1008797"/>
          </a:xfrm>
        </p:spPr>
        <p:txBody>
          <a:bodyPr/>
          <a:lstStyle/>
          <a:p>
            <a:r>
              <a:rPr lang="en-US" dirty="0"/>
              <a:t>Fission Product Impact 3: TRISO Fission Product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08EA4-50D1-DF68-BAAD-8BCE67621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720" y="1451892"/>
            <a:ext cx="6356197" cy="4351338"/>
          </a:xfrm>
        </p:spPr>
        <p:txBody>
          <a:bodyPr/>
          <a:lstStyle/>
          <a:p>
            <a:r>
              <a:rPr lang="en-US" sz="1800" dirty="0"/>
              <a:t>Nuclear fuel should retain fission products from entering the coolant as much as possible</a:t>
            </a:r>
          </a:p>
          <a:p>
            <a:r>
              <a:rPr lang="en-US" sz="1800" dirty="0"/>
              <a:t>Traditionally, fuel matrix + cladding serve that purpose</a:t>
            </a:r>
          </a:p>
          <a:p>
            <a:r>
              <a:rPr lang="en-US" sz="1800" dirty="0"/>
              <a:t>For TRISO fuel, the TRISO layers provide that function</a:t>
            </a:r>
          </a:p>
          <a:p>
            <a:r>
              <a:rPr lang="en-US" sz="1800" dirty="0"/>
              <a:t>Fission products: Sr-90, Ag-110, Cs-137 &amp; 134</a:t>
            </a:r>
          </a:p>
          <a:p>
            <a:pPr marL="0" indent="0">
              <a:buNone/>
            </a:pPr>
            <a:r>
              <a:rPr lang="en-US" sz="1800" b="1" dirty="0"/>
              <a:t>How well do TRISOs retain fission products?</a:t>
            </a:r>
          </a:p>
          <a:p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AGR-1 reported 0 TRISO failures out of 300,000 TRISOs</a:t>
            </a:r>
          </a:p>
          <a:p>
            <a:endParaRPr lang="en-US" sz="1800" dirty="0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6F97ABC4-64A7-B4D7-CC4D-4B6F10D19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288" y="2408530"/>
            <a:ext cx="5655712" cy="28903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99C476-D44E-6DA3-F678-E7EAC8E812AD}"/>
              </a:ext>
            </a:extLst>
          </p:cNvPr>
          <p:cNvSpPr txBox="1"/>
          <p:nvPr/>
        </p:nvSpPr>
        <p:spPr>
          <a:xfrm>
            <a:off x="11312775" y="4960277"/>
            <a:ext cx="61077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 [12]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93256E-D831-9258-8EA9-979B21BEFA7C}"/>
              </a:ext>
            </a:extLst>
          </p:cNvPr>
          <p:cNvSpPr txBox="1">
            <a:spLocks/>
          </p:cNvSpPr>
          <p:nvPr/>
        </p:nvSpPr>
        <p:spPr>
          <a:xfrm>
            <a:off x="6854260" y="5583615"/>
            <a:ext cx="5195613" cy="93006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Sr is retained by </a:t>
            </a:r>
            <a:r>
              <a:rPr lang="en-US" sz="2000" dirty="0" err="1"/>
              <a:t>SiC</a:t>
            </a:r>
            <a:r>
              <a:rPr lang="en-US" sz="2000" dirty="0"/>
              <a:t> &amp; Kernel but Ag is only retained by the </a:t>
            </a:r>
            <a:r>
              <a:rPr lang="en-US" sz="2000" dirty="0" err="1"/>
              <a:t>SiC</a:t>
            </a:r>
            <a:r>
              <a:rPr lang="en-US" sz="2000" dirty="0"/>
              <a:t> =&gt; need to avoid </a:t>
            </a:r>
            <a:r>
              <a:rPr lang="en-US" sz="2000" dirty="0" err="1"/>
              <a:t>SiC</a:t>
            </a:r>
            <a:r>
              <a:rPr lang="en-US" sz="2000" dirty="0"/>
              <a:t> failure!</a:t>
            </a:r>
          </a:p>
        </p:txBody>
      </p:sp>
      <p:pic>
        <p:nvPicPr>
          <p:cNvPr id="11" name="Picture 10" descr="A picture containing white&#10;&#10;Description automatically generated">
            <a:extLst>
              <a:ext uri="{FF2B5EF4-FFF2-40B4-BE49-F238E27FC236}">
                <a16:creationId xmlns:a16="http://schemas.microsoft.com/office/drawing/2014/main" id="{C207FE5F-24C1-9F5E-0C60-300400DD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552" y="1086138"/>
            <a:ext cx="1733587" cy="13010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65F1F32-1C4D-C94C-DAF0-373AB629B0F8}"/>
              </a:ext>
            </a:extLst>
          </p:cNvPr>
          <p:cNvSpPr/>
          <p:nvPr/>
        </p:nvSpPr>
        <p:spPr>
          <a:xfrm>
            <a:off x="9563851" y="1076074"/>
            <a:ext cx="273904" cy="13874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388268-59D0-75C2-ECA4-822D0BEBD39B}"/>
              </a:ext>
            </a:extLst>
          </p:cNvPr>
          <p:cNvSpPr/>
          <p:nvPr/>
        </p:nvSpPr>
        <p:spPr>
          <a:xfrm>
            <a:off x="10124942" y="1080049"/>
            <a:ext cx="50161" cy="13874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697940-BF0D-1404-0DC5-551D72320FBE}"/>
              </a:ext>
            </a:extLst>
          </p:cNvPr>
          <p:cNvSpPr/>
          <p:nvPr/>
        </p:nvSpPr>
        <p:spPr>
          <a:xfrm>
            <a:off x="10468709" y="1064015"/>
            <a:ext cx="128953" cy="13874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69F7E5-FB82-B287-4F99-E8962D4CFA6C}"/>
              </a:ext>
            </a:extLst>
          </p:cNvPr>
          <p:cNvSpPr/>
          <p:nvPr/>
        </p:nvSpPr>
        <p:spPr>
          <a:xfrm>
            <a:off x="10916348" y="1076075"/>
            <a:ext cx="350633" cy="13874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E63C8-AC04-5BEB-2573-8E136BEC8432}"/>
              </a:ext>
            </a:extLst>
          </p:cNvPr>
          <p:cNvSpPr/>
          <p:nvPr/>
        </p:nvSpPr>
        <p:spPr>
          <a:xfrm>
            <a:off x="11585667" y="1064015"/>
            <a:ext cx="128953" cy="13874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0ACD20-E9F2-4C3F-D8C6-57C981392DA3}"/>
              </a:ext>
            </a:extLst>
          </p:cNvPr>
          <p:cNvSpPr txBox="1"/>
          <p:nvPr/>
        </p:nvSpPr>
        <p:spPr>
          <a:xfrm>
            <a:off x="9433081" y="793604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893EE6-45A8-F23A-D07F-35DE2133B51C}"/>
              </a:ext>
            </a:extLst>
          </p:cNvPr>
          <p:cNvSpPr txBox="1"/>
          <p:nvPr/>
        </p:nvSpPr>
        <p:spPr>
          <a:xfrm>
            <a:off x="9883763" y="793604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Buf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91F8DB-DEBD-BE60-37C2-E9A0FEF92F21}"/>
              </a:ext>
            </a:extLst>
          </p:cNvPr>
          <p:cNvSpPr txBox="1"/>
          <p:nvPr/>
        </p:nvSpPr>
        <p:spPr>
          <a:xfrm>
            <a:off x="10263912" y="792695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PyC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AFE0F4-5815-B25C-981B-E5E4DCDEC3A4}"/>
              </a:ext>
            </a:extLst>
          </p:cNvPr>
          <p:cNvSpPr txBox="1"/>
          <p:nvPr/>
        </p:nvSpPr>
        <p:spPr>
          <a:xfrm>
            <a:off x="11362325" y="756238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PyC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FD483C-3ABA-FAA1-ED2B-1BAB378F100E}"/>
              </a:ext>
            </a:extLst>
          </p:cNvPr>
          <p:cNvSpPr txBox="1"/>
          <p:nvPr/>
        </p:nvSpPr>
        <p:spPr>
          <a:xfrm>
            <a:off x="10837965" y="792695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SiC</a:t>
            </a:r>
            <a:endParaRPr lang="en-US" sz="1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7CA4A35-88D5-2015-CBCA-8A4BB620C444}"/>
              </a:ext>
            </a:extLst>
          </p:cNvPr>
          <p:cNvCxnSpPr>
            <a:cxnSpLocks/>
          </p:cNvCxnSpPr>
          <p:nvPr/>
        </p:nvCxnSpPr>
        <p:spPr>
          <a:xfrm>
            <a:off x="9057286" y="1736676"/>
            <a:ext cx="290254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D692A9C-E7CE-0770-FA7D-0FFC294B94EE}"/>
              </a:ext>
            </a:extLst>
          </p:cNvPr>
          <p:cNvSpPr txBox="1"/>
          <p:nvPr/>
        </p:nvSpPr>
        <p:spPr>
          <a:xfrm>
            <a:off x="8978906" y="138616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FP</a:t>
            </a:r>
          </a:p>
        </p:txBody>
      </p:sp>
      <p:pic>
        <p:nvPicPr>
          <p:cNvPr id="31" name="Picture 30" descr="Chart, line chart&#10;&#10;Description automatically generated">
            <a:extLst>
              <a:ext uri="{FF2B5EF4-FFF2-40B4-BE49-F238E27FC236}">
                <a16:creationId xmlns:a16="http://schemas.microsoft.com/office/drawing/2014/main" id="{C908EDE9-AD2C-574E-A0C2-6DB483040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93" y="3944428"/>
            <a:ext cx="4028528" cy="291819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77D27BD-879B-76B9-61BD-86D970E8CE2F}"/>
              </a:ext>
            </a:extLst>
          </p:cNvPr>
          <p:cNvSpPr txBox="1"/>
          <p:nvPr/>
        </p:nvSpPr>
        <p:spPr>
          <a:xfrm>
            <a:off x="3881548" y="6245628"/>
            <a:ext cx="22144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 [11]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4989AD-C34F-1E9D-9CC8-3099E3091012}"/>
              </a:ext>
            </a:extLst>
          </p:cNvPr>
          <p:cNvSpPr txBox="1"/>
          <p:nvPr/>
        </p:nvSpPr>
        <p:spPr>
          <a:xfrm>
            <a:off x="4377690" y="4135165"/>
            <a:ext cx="2034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T&gt;1600C!!</a:t>
            </a:r>
          </a:p>
          <a:p>
            <a:r>
              <a:rPr lang="en-US" dirty="0"/>
              <a:t>Large Ag release</a:t>
            </a:r>
          </a:p>
          <a:p>
            <a:r>
              <a:rPr lang="en-US" dirty="0"/>
              <a:t>Everything else is retained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77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EB8C-E03B-02DB-61CA-AA0D3DC6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C257C-273E-AD1C-F8CE-261AC9744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483423"/>
            <a:ext cx="8674200" cy="4351338"/>
          </a:xfrm>
        </p:spPr>
        <p:txBody>
          <a:bodyPr/>
          <a:lstStyle/>
          <a:p>
            <a:r>
              <a:rPr lang="en-US" dirty="0"/>
              <a:t>Power reactors come in a variety of shapes and sizes because no single concept fits all needs</a:t>
            </a:r>
          </a:p>
          <a:p>
            <a:r>
              <a:rPr lang="en-US" dirty="0"/>
              <a:t>A variety of fuel forms is used: ceramic, metallic, TRISO, dissolved in molten salts</a:t>
            </a:r>
          </a:p>
          <a:p>
            <a:r>
              <a:rPr lang="en-US" dirty="0"/>
              <a:t>With different fuel forms come different challenges to handle fission products – think FCCI in metallic fuel &amp; retention in TRISOs</a:t>
            </a:r>
          </a:p>
          <a:p>
            <a:r>
              <a:rPr lang="en-US" dirty="0"/>
              <a:t>Some challenges stemming from fission products are common to many reactors: Xenon pit is an example for all thermal reactors</a:t>
            </a:r>
          </a:p>
          <a:p>
            <a:r>
              <a:rPr lang="en-US" dirty="0"/>
              <a:t>Data needs in the future will not just require fission product yields but also uncertainties as we include uncertainties in our designs</a:t>
            </a:r>
          </a:p>
        </p:txBody>
      </p:sp>
    </p:spTree>
    <p:extLst>
      <p:ext uri="{BB962C8B-B14F-4D97-AF65-F5344CB8AC3E}">
        <p14:creationId xmlns:p14="http://schemas.microsoft.com/office/powerpoint/2010/main" val="2838891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866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FCA7D-44E8-4C60-AA25-EC5BD359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17EDF-EF0F-CB1D-651D-FD2672C29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996" y="1414999"/>
            <a:ext cx="10415649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[1] </a:t>
            </a:r>
            <a:r>
              <a:rPr lang="en-US" sz="1000" dirty="0">
                <a:solidFill>
                  <a:schemeClr val="tx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https://en.wikipedia.org/wiki/Chicago_Pile-1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, ENERGY.GOV, Public domain, via Wikimedia Commons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[2] 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Naiki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 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Kaffezakis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 et al., High temperature ultra-small modular reactor: Pre-conceptual design, Annals of Nuclear Energy 141, </a:t>
            </a:r>
            <a:r>
              <a:rPr lang="en-US" sz="1000" dirty="0">
                <a:solidFill>
                  <a:schemeClr val="tx1"/>
                </a:solidFill>
                <a:latin typeface="+mn-lt"/>
                <a:hlinkClick r:id="rId3" tooltip="Persistent link using 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https://doi.org/10.1016/j.anucene.2020.107311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[3] Public Domain, </a:t>
            </a:r>
            <a:r>
              <a:rPr lang="en-US" sz="1000" dirty="0">
                <a:solidFill>
                  <a:schemeClr val="tx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https://commons.wikimedia.org/w/index.php?curid=475349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  <a:p>
            <a:pPr marL="0" indent="0" algn="l">
              <a:buNone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[4] Forget, Benoit, Smith, 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Kord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, Kumar, Shikhar, Rathbun, Miriam, and Liang, 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Jingang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. Integral Full Core Multi-Physics PWR Benchmark with Measured Data. United States: N. p., 2018. Web. doi:10.2172/1432668, </a:t>
            </a:r>
            <a:r>
              <a:rPr lang="en-US" sz="1000" dirty="0">
                <a:solidFill>
                  <a:schemeClr val="tx1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https://www.osti.gov/servlets/purl/1432668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[5] https://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commons.wikimedia.org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/wiki/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File:Nuclear_fuel_element.jpg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#/media/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File:Nuclear_fuel_element.jpg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[6] By Federal Government of the United States - Shutdown and closure of the experimental breeder reactor - II, Argonne National Laboratory, ANL/ENT/CP-106386, Public Domain, </a:t>
            </a:r>
            <a:r>
              <a:rPr lang="en-US" sz="1000" dirty="0">
                <a:solidFill>
                  <a:schemeClr val="tx1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https://commons.wikimedia.org/w/index.php?curid=16917477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[7] T. Fei at al.. “Neutronics Benchmark Specifications for EBR-II Shutdown Heat Removal Test SHRT-45R – Revision 1”, https://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publications.anl.gov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/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anlpubs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/2018/05/143362.pdf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[8] Hans 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Gougar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, “High Temperature 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Gascooled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 Reactor - History, Physics, Design Features”, INL/MIS-19-52882-Revision-0 https://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inldigitallibrary.inl.gov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/sites/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sti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/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sti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/Sort_24839.pdf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[9] </a:t>
            </a:r>
            <a:r>
              <a:rPr lang="en-US" sz="1000" dirty="0">
                <a:solidFill>
                  <a:schemeClr val="tx1"/>
                </a:solidFill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https://www.energy.gov/ne/articles/triso-particles-most-robust-nuclear-fuel-earth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[10] Yi 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Xie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, “Lanthanide Migration and Immobilization in Metallic Fuel ”, INL/JOU-18-51305-Revision-0, https://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inldigitallibrary.inl.gov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/sites/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sti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/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sti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/Sort_7248.pdf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[11] Dave Petti, </a:t>
            </a:r>
            <a:r>
              <a:rPr lang="en-US" sz="1000" dirty="0">
                <a:solidFill>
                  <a:schemeClr val="tx1"/>
                </a:solidFill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A Summary of the Results from the DOE Advanced Gas Reactor (AGR) Fuel Development and Qualification Program</a:t>
            </a:r>
            <a:r>
              <a:rPr lang="en-US" sz="1000" dirty="0">
                <a:solidFill>
                  <a:schemeClr val="tx1"/>
                </a:solidFill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”,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 INL/EXT-16-40784</a:t>
            </a:r>
            <a:r>
              <a:rPr lang="en-US" sz="1000" dirty="0">
                <a:solidFill>
                  <a:schemeClr val="tx1"/>
                </a:solidFill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https://inldigitallibrary.inl.gov/sites/sti/sti/7323666.pdf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[12] J. Hales, “Modeling fission product diffusion in TRISO fuel particles with BISON”, </a:t>
            </a:r>
            <a:r>
              <a:rPr lang="en-US" sz="1000" dirty="0">
                <a:solidFill>
                  <a:schemeClr val="tx1"/>
                </a:solidFill>
                <a:latin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https://www.osti.gov/biblio/1829987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,  https://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www.osti.gov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/servlets/purl/1829987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[13] M. 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Allibert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 et al., “Molten salt fast reactors”, </a:t>
            </a:r>
            <a:r>
              <a:rPr lang="en-US" sz="1000" dirty="0">
                <a:solidFill>
                  <a:schemeClr val="tx1"/>
                </a:solidFill>
                <a:latin typeface="+mn-lt"/>
                <a:hlinkClick r:id="rId10" tooltip="Go to Handbook of Generation IV Nuclear Reactors on ScienceDirec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Handbook of Generation IV Nuclear Reactors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000" dirty="0">
                <a:solidFill>
                  <a:schemeClr val="tx1"/>
                </a:solidFill>
                <a:latin typeface="+mn-lt"/>
                <a:hlinkClick r:id="rId11" tooltip="Persistent link using 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https://doi.org/10.1016/B978-0-08-100149-3.00007-0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[14] DOE-HDBK-1019/2-93, DOE Fundamentals Handbook, Nuclear Physics and Reactor Theory, Volume 2 of 2, https://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www.standards.doe.gov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/standards-documents/1000/1019-bhdbk-1993-v2</a:t>
            </a:r>
          </a:p>
          <a:p>
            <a:pPr marL="0" indent="0">
              <a:buNone/>
            </a:pPr>
            <a:endParaRPr lang="en-US" sz="2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1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A6D88-64B4-24D4-A308-D2CC3AA7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Nuclear Fuel for Power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33540A-3DBB-D1E0-C4E8-ECD13E12F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2843" y="1878320"/>
                <a:ext cx="7548901" cy="4351338"/>
              </a:xfrm>
            </p:spPr>
            <p:txBody>
              <a:bodyPr/>
              <a:lstStyle/>
              <a:p>
                <a:r>
                  <a:rPr lang="en-US" b="1" dirty="0"/>
                  <a:t>Neutronics</a:t>
                </a:r>
                <a:r>
                  <a:rPr lang="en-US" dirty="0"/>
                  <a:t>: Critical under operating conditions with margin for burnup &amp; power level changes </a:t>
                </a:r>
              </a:p>
              <a:p>
                <a:pPr marL="0" indent="0">
                  <a:buNone/>
                </a:pPr>
                <a:r>
                  <a:rPr lang="en-US" sz="1800" dirty="0"/>
                  <a:t>    (excess reactivity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𝑒𝑥</m:t>
                        </m:r>
                      </m:sub>
                    </m:sSub>
                  </m:oMath>
                </a14:m>
                <a:r>
                  <a:rPr lang="en-US" sz="1800" dirty="0"/>
                  <a:t>* for PWRs 0.3 dk/k, 30,000 </a:t>
                </a:r>
                <a:r>
                  <a:rPr lang="en-US" sz="1800" dirty="0" err="1"/>
                  <a:t>pcm</a:t>
                </a:r>
                <a:r>
                  <a:rPr lang="en-US" sz="1800" dirty="0"/>
                  <a:t>)</a:t>
                </a:r>
                <a:endParaRPr lang="en-US" dirty="0"/>
              </a:p>
              <a:p>
                <a:r>
                  <a:rPr lang="en-US" b="1" dirty="0"/>
                  <a:t>Thermal-hydraulics</a:t>
                </a:r>
                <a:r>
                  <a:rPr lang="en-US" dirty="0"/>
                  <a:t>: fuel must be coolable</a:t>
                </a:r>
              </a:p>
              <a:p>
                <a:r>
                  <a:rPr lang="en-US" b="1" dirty="0"/>
                  <a:t>Fuel performance</a:t>
                </a:r>
                <a:r>
                  <a:rPr lang="en-US" dirty="0"/>
                  <a:t>: withstand harsh reactor conditions for reasonable duration &amp; retain fission products</a:t>
                </a:r>
              </a:p>
              <a:p>
                <a:r>
                  <a:rPr lang="en-US" b="1" dirty="0"/>
                  <a:t>Chemistry</a:t>
                </a:r>
                <a:r>
                  <a:rPr lang="en-US" dirty="0"/>
                  <a:t>: Chemical compatibility with moderator, coolant, structural materials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33540A-3DBB-D1E0-C4E8-ECD13E12F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843" y="1878320"/>
                <a:ext cx="7548901" cy="4351338"/>
              </a:xfrm>
              <a:blipFill>
                <a:blip r:embed="rId2"/>
                <a:stretch>
                  <a:fillRect l="-2185" t="-2326" r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indoor, white, black&#10;&#10;Description automatically generated">
            <a:extLst>
              <a:ext uri="{FF2B5EF4-FFF2-40B4-BE49-F238E27FC236}">
                <a16:creationId xmlns:a16="http://schemas.microsoft.com/office/drawing/2014/main" id="{5683D097-0969-D72A-9135-86D4BF7A5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744" y="1222654"/>
            <a:ext cx="2976860" cy="3622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960D47-DE84-3496-9FC9-20F051DE956F}"/>
              </a:ext>
            </a:extLst>
          </p:cNvPr>
          <p:cNvSpPr txBox="1"/>
          <p:nvPr/>
        </p:nvSpPr>
        <p:spPr>
          <a:xfrm>
            <a:off x="7902318" y="4775667"/>
            <a:ext cx="461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Chicago pile 10</a:t>
            </a:r>
            <a:r>
              <a:rPr lang="en-US" baseline="30000" dirty="0"/>
              <a:t>th</a:t>
            </a:r>
            <a:r>
              <a:rPr lang="en-US" dirty="0"/>
              <a:t> layer [1]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7478FF-4DA4-AEEC-9AD1-F7D109F9F275}"/>
              </a:ext>
            </a:extLst>
          </p:cNvPr>
          <p:cNvSpPr txBox="1">
            <a:spLocks/>
          </p:cNvSpPr>
          <p:nvPr/>
        </p:nvSpPr>
        <p:spPr>
          <a:xfrm>
            <a:off x="2391996" y="5144999"/>
            <a:ext cx="3921170" cy="363882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Does CP1 make the cut?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39558C-5908-7148-1467-AD5FC5CC9743}"/>
                  </a:ext>
                </a:extLst>
              </p:cNvPr>
              <p:cNvSpPr txBox="1"/>
              <p:nvPr/>
            </p:nvSpPr>
            <p:spPr>
              <a:xfrm>
                <a:off x="269162" y="6204780"/>
                <a:ext cx="1337978" cy="49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*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39558C-5908-7148-1467-AD5FC5CC9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62" y="6204780"/>
                <a:ext cx="1337978" cy="491288"/>
              </a:xfrm>
              <a:prstGeom prst="rect">
                <a:avLst/>
              </a:prstGeom>
              <a:blipFill>
                <a:blip r:embed="rId4"/>
                <a:stretch>
                  <a:fillRect l="-3774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63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EF6C839-4C85-0288-1165-E0C13212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– Moderator – Coolant: Mix &amp; Match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0615DE-C4F9-C1DE-AC70-66509C83BAFF}"/>
              </a:ext>
            </a:extLst>
          </p:cNvPr>
          <p:cNvSpPr txBox="1"/>
          <p:nvPr/>
        </p:nvSpPr>
        <p:spPr>
          <a:xfrm>
            <a:off x="3120241" y="1336565"/>
            <a:ext cx="2512226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Thermal reactors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CFE79D-B692-5F07-0F6B-625E3055178C}"/>
              </a:ext>
            </a:extLst>
          </p:cNvPr>
          <p:cNvSpPr txBox="1"/>
          <p:nvPr/>
        </p:nvSpPr>
        <p:spPr>
          <a:xfrm>
            <a:off x="6408001" y="1336565"/>
            <a:ext cx="1980029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Fast reactors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265331-2ED5-7310-A360-15A52813D244}"/>
              </a:ext>
            </a:extLst>
          </p:cNvPr>
          <p:cNvSpPr txBox="1"/>
          <p:nvPr/>
        </p:nvSpPr>
        <p:spPr>
          <a:xfrm>
            <a:off x="1171465" y="3120777"/>
            <a:ext cx="2851489" cy="1477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Fuels</a:t>
            </a:r>
          </a:p>
          <a:p>
            <a:r>
              <a:rPr lang="en-US" dirty="0"/>
              <a:t>U, Pu, Th</a:t>
            </a:r>
          </a:p>
          <a:p>
            <a:r>
              <a:rPr lang="en-US" dirty="0"/>
              <a:t>Enrichment</a:t>
            </a:r>
          </a:p>
          <a:p>
            <a:r>
              <a:rPr lang="en-US" dirty="0"/>
              <a:t>Metal, Ceramic, Dissolved, TRISO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48557B-7518-D555-9CBC-15E71482435A}"/>
              </a:ext>
            </a:extLst>
          </p:cNvPr>
          <p:cNvSpPr txBox="1"/>
          <p:nvPr/>
        </p:nvSpPr>
        <p:spPr>
          <a:xfrm>
            <a:off x="4777652" y="3120777"/>
            <a:ext cx="2736647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Moderator</a:t>
            </a:r>
          </a:p>
          <a:p>
            <a:r>
              <a:rPr lang="en-US" dirty="0"/>
              <a:t>Graphite, Beryllium,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0, D</a:t>
            </a:r>
            <a:r>
              <a:rPr lang="en-US" baseline="-25000" dirty="0"/>
              <a:t>2</a:t>
            </a:r>
            <a:r>
              <a:rPr lang="en-US" dirty="0"/>
              <a:t>0, Hydrites (</a:t>
            </a:r>
            <a:r>
              <a:rPr lang="en-US" dirty="0" err="1"/>
              <a:t>ZrH</a:t>
            </a:r>
            <a:r>
              <a:rPr lang="en-US" dirty="0"/>
              <a:t>), </a:t>
            </a:r>
            <a:r>
              <a:rPr lang="en-US" dirty="0" err="1"/>
              <a:t>Flibe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482564-DC62-A446-4DA9-A0EFC6276569}"/>
              </a:ext>
            </a:extLst>
          </p:cNvPr>
          <p:cNvSpPr txBox="1"/>
          <p:nvPr/>
        </p:nvSpPr>
        <p:spPr>
          <a:xfrm>
            <a:off x="8383839" y="3043386"/>
            <a:ext cx="349917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Coolant</a:t>
            </a:r>
          </a:p>
          <a:p>
            <a:r>
              <a:rPr lang="en-US" dirty="0"/>
              <a:t>Liquid metals, Molten salts, Water, Gas, Heat pipes</a:t>
            </a:r>
          </a:p>
          <a:p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A75101-B672-DAE8-CA29-96B0FCCE2427}"/>
              </a:ext>
            </a:extLst>
          </p:cNvPr>
          <p:cNvSpPr/>
          <p:nvPr/>
        </p:nvSpPr>
        <p:spPr>
          <a:xfrm>
            <a:off x="6210795" y="1110197"/>
            <a:ext cx="232289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&quot;No&quot; Symbol 20">
            <a:extLst>
              <a:ext uri="{FF2B5EF4-FFF2-40B4-BE49-F238E27FC236}">
                <a16:creationId xmlns:a16="http://schemas.microsoft.com/office/drawing/2014/main" id="{5C59B08E-C33B-0B9E-D88D-87524D865CE7}"/>
              </a:ext>
            </a:extLst>
          </p:cNvPr>
          <p:cNvSpPr/>
          <p:nvPr/>
        </p:nvSpPr>
        <p:spPr>
          <a:xfrm>
            <a:off x="5330560" y="2858035"/>
            <a:ext cx="1745673" cy="1725812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4AAD28-F426-2FA5-C3F8-D109AD0C0FE4}"/>
              </a:ext>
            </a:extLst>
          </p:cNvPr>
          <p:cNvSpPr txBox="1"/>
          <p:nvPr/>
        </p:nvSpPr>
        <p:spPr>
          <a:xfrm>
            <a:off x="4857700" y="4726055"/>
            <a:ext cx="270619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Light water reactor</a:t>
            </a:r>
          </a:p>
          <a:p>
            <a:r>
              <a:rPr lang="en-US" dirty="0"/>
              <a:t>5% enriched UO</a:t>
            </a:r>
            <a:r>
              <a:rPr lang="en-US" baseline="-25000" dirty="0"/>
              <a:t>2</a:t>
            </a:r>
            <a:r>
              <a:rPr lang="en-US" dirty="0"/>
              <a:t> rods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0 coolant &amp; Moderator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417E4B-9621-968A-DAD9-A219A8650CF9}"/>
              </a:ext>
            </a:extLst>
          </p:cNvPr>
          <p:cNvSpPr txBox="1"/>
          <p:nvPr/>
        </p:nvSpPr>
        <p:spPr>
          <a:xfrm>
            <a:off x="8246422" y="4717688"/>
            <a:ext cx="3107377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Fast Molten Salt Reactor (MSFR)</a:t>
            </a:r>
          </a:p>
          <a:p>
            <a:r>
              <a:rPr lang="en-US" sz="1600" dirty="0"/>
              <a:t>U-Pu-Th dissolved in molten </a:t>
            </a:r>
            <a:r>
              <a:rPr lang="en-US" sz="1600" dirty="0" err="1"/>
              <a:t>LiF</a:t>
            </a:r>
            <a:r>
              <a:rPr lang="en-US" sz="1600" dirty="0"/>
              <a:t>: </a:t>
            </a:r>
          </a:p>
          <a:p>
            <a:r>
              <a:rPr lang="en-US" sz="1600" dirty="0" err="1"/>
              <a:t>LiF</a:t>
            </a:r>
            <a:r>
              <a:rPr lang="en-US" sz="1600" dirty="0"/>
              <a:t>-(</a:t>
            </a:r>
            <a:r>
              <a:rPr lang="en-US" sz="1600" dirty="0" err="1"/>
              <a:t>U,Pu</a:t>
            </a:r>
            <a:r>
              <a:rPr lang="en-US" sz="1600" dirty="0"/>
              <a:t>)F</a:t>
            </a:r>
            <a:r>
              <a:rPr lang="en-US" sz="1600" baseline="-25000" dirty="0"/>
              <a:t>3</a:t>
            </a:r>
            <a:r>
              <a:rPr lang="en-US" sz="1600" dirty="0"/>
              <a:t>-ThF</a:t>
            </a:r>
            <a:r>
              <a:rPr lang="en-US" sz="1600" baseline="-25000" dirty="0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0A5CAA-E57B-771D-D6BF-1C752977F8A8}"/>
              </a:ext>
            </a:extLst>
          </p:cNvPr>
          <p:cNvSpPr txBox="1"/>
          <p:nvPr/>
        </p:nvSpPr>
        <p:spPr>
          <a:xfrm>
            <a:off x="1083940" y="4726055"/>
            <a:ext cx="2861639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2124"/>
                </a:solidFill>
                <a:latin typeface="Roboto" panose="02000000000000000000" pitchFamily="2" charset="0"/>
              </a:rPr>
              <a:t>F</a:t>
            </a:r>
            <a:r>
              <a:rPr lang="en-US" sz="16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luoride salt-cooled high-temperature reactor (FHR)</a:t>
            </a:r>
          </a:p>
          <a:p>
            <a:r>
              <a:rPr lang="en-US" sz="1600" dirty="0">
                <a:solidFill>
                  <a:srgbClr val="202124"/>
                </a:solidFill>
                <a:latin typeface="Roboto" panose="02000000000000000000" pitchFamily="2" charset="0"/>
              </a:rPr>
              <a:t>TRISO fuel in pebbles HALEU (&lt;20% enriched)</a:t>
            </a:r>
          </a:p>
          <a:p>
            <a:r>
              <a:rPr lang="en-US" sz="1600" dirty="0">
                <a:solidFill>
                  <a:srgbClr val="202124"/>
                </a:solidFill>
                <a:latin typeface="Roboto" panose="02000000000000000000" pitchFamily="2" charset="0"/>
              </a:rPr>
              <a:t>Molten salt coolant (</a:t>
            </a:r>
            <a:r>
              <a:rPr lang="en-US" sz="1600" dirty="0" err="1">
                <a:solidFill>
                  <a:srgbClr val="202124"/>
                </a:solidFill>
                <a:latin typeface="Roboto" panose="02000000000000000000" pitchFamily="2" charset="0"/>
              </a:rPr>
              <a:t>Flibe</a:t>
            </a:r>
            <a:r>
              <a:rPr lang="en-US" sz="1600" dirty="0">
                <a:solidFill>
                  <a:srgbClr val="202124"/>
                </a:solidFill>
                <a:latin typeface="Roboto" panose="02000000000000000000" pitchFamily="2" charset="0"/>
              </a:rPr>
              <a:t>)</a:t>
            </a:r>
          </a:p>
          <a:p>
            <a:r>
              <a:rPr lang="en-US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Graphite moderator [some moderation from </a:t>
            </a:r>
            <a:r>
              <a:rPr lang="en-US" sz="1600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Flibe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A6AB03-2010-4C8C-3173-C012499AEE79}"/>
              </a:ext>
            </a:extLst>
          </p:cNvPr>
          <p:cNvSpPr txBox="1"/>
          <p:nvPr/>
        </p:nvSpPr>
        <p:spPr>
          <a:xfrm>
            <a:off x="1963298" y="2210483"/>
            <a:ext cx="9480480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Geometry: homogeneous, dissolved, dispersed, plate, rods, pebbles</a:t>
            </a:r>
          </a:p>
        </p:txBody>
      </p:sp>
    </p:spTree>
    <p:extLst>
      <p:ext uri="{BB962C8B-B14F-4D97-AF65-F5344CB8AC3E}">
        <p14:creationId xmlns:p14="http://schemas.microsoft.com/office/powerpoint/2010/main" val="77256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A583-60E8-1D95-A82F-7B033604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 &amp; Match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7A096B-4AA6-530A-F84B-3EAB69148EA3}"/>
              </a:ext>
            </a:extLst>
          </p:cNvPr>
          <p:cNvSpPr txBox="1"/>
          <p:nvPr/>
        </p:nvSpPr>
        <p:spPr>
          <a:xfrm>
            <a:off x="1187975" y="1403512"/>
            <a:ext cx="3407775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2124"/>
                </a:solidFill>
                <a:latin typeface="Roboto" panose="02000000000000000000" pitchFamily="2" charset="0"/>
              </a:rPr>
              <a:t>RBMK (graphite moderated BWRs)</a:t>
            </a:r>
            <a:endParaRPr lang="en-US" sz="1600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dirty="0"/>
              <a:t>1.8% enriched UO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/>
              <a:t>Graphite moderated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0 cooled</a:t>
            </a:r>
          </a:p>
        </p:txBody>
      </p:sp>
      <p:sp>
        <p:nvSpPr>
          <p:cNvPr id="5" name="&quot;No&quot; Symbol 4">
            <a:extLst>
              <a:ext uri="{FF2B5EF4-FFF2-40B4-BE49-F238E27FC236}">
                <a16:creationId xmlns:a16="http://schemas.microsoft.com/office/drawing/2014/main" id="{DCE0E988-D44C-5BD2-1A18-EB0B01CB3D05}"/>
              </a:ext>
            </a:extLst>
          </p:cNvPr>
          <p:cNvSpPr/>
          <p:nvPr/>
        </p:nvSpPr>
        <p:spPr>
          <a:xfrm>
            <a:off x="2019025" y="1125381"/>
            <a:ext cx="1745673" cy="1725812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08D17-FF2D-6D85-7359-837D73AC6ADF}"/>
              </a:ext>
            </a:extLst>
          </p:cNvPr>
          <p:cNvSpPr txBox="1"/>
          <p:nvPr/>
        </p:nvSpPr>
        <p:spPr>
          <a:xfrm>
            <a:off x="1478697" y="2851192"/>
            <a:ext cx="2826327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Positive power coefficients of reactivity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4A620-C6AA-AC8F-2C1C-9D330C181531}"/>
              </a:ext>
            </a:extLst>
          </p:cNvPr>
          <p:cNvSpPr txBox="1"/>
          <p:nvPr/>
        </p:nvSpPr>
        <p:spPr>
          <a:xfrm>
            <a:off x="6589268" y="1542011"/>
            <a:ext cx="3407775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2124"/>
                </a:solidFill>
                <a:latin typeface="Roboto" panose="02000000000000000000" pitchFamily="2" charset="0"/>
              </a:rPr>
              <a:t>Metal fuel in Light water reactor</a:t>
            </a:r>
            <a:endParaRPr lang="en-US" sz="1600" b="1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dirty="0"/>
              <a:t>Metallic U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0 cooled &amp; moderated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3BFEC8-8425-884B-3A96-1053EABC65F5}"/>
              </a:ext>
            </a:extLst>
          </p:cNvPr>
          <p:cNvSpPr txBox="1"/>
          <p:nvPr/>
        </p:nvSpPr>
        <p:spPr>
          <a:xfrm>
            <a:off x="6946150" y="2851193"/>
            <a:ext cx="2971711" cy="646331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Water oxidizes metallic fuel</a:t>
            </a:r>
          </a:p>
          <a:p>
            <a:r>
              <a:rPr lang="en-US" dirty="0"/>
              <a:t>Cladding failure is severe!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FF4F01F-A5EA-FF05-3CA3-2161900CA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549" y="558602"/>
            <a:ext cx="2756912" cy="22925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3B7C4D-DE92-DEDA-AFA6-7D63B67EEAF0}"/>
              </a:ext>
            </a:extLst>
          </p:cNvPr>
          <p:cNvSpPr txBox="1"/>
          <p:nvPr/>
        </p:nvSpPr>
        <p:spPr>
          <a:xfrm>
            <a:off x="4190454" y="3844104"/>
            <a:ext cx="38253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02124"/>
                </a:solidFill>
                <a:latin typeface="Roboto" panose="02000000000000000000" pitchFamily="2" charset="0"/>
              </a:rPr>
              <a:t>Power reactor without coolant?</a:t>
            </a:r>
            <a:endParaRPr lang="en-US" sz="2400" dirty="0"/>
          </a:p>
        </p:txBody>
      </p:sp>
      <p:pic>
        <p:nvPicPr>
          <p:cNvPr id="14" name="Picture 13" descr="Chart, radar chart&#10;&#10;Description automatically generated">
            <a:extLst>
              <a:ext uri="{FF2B5EF4-FFF2-40B4-BE49-F238E27FC236}">
                <a16:creationId xmlns:a16="http://schemas.microsoft.com/office/drawing/2014/main" id="{852D3099-21A1-4C3A-5807-7A18CF222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51" y="4284938"/>
            <a:ext cx="4832762" cy="2130329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1DC2104C-D0D4-3069-67C5-651F736CA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941" y="4267673"/>
            <a:ext cx="4832763" cy="6462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283282-675C-F726-1BAB-265028445D06}"/>
              </a:ext>
            </a:extLst>
          </p:cNvPr>
          <p:cNvSpPr txBox="1"/>
          <p:nvPr/>
        </p:nvSpPr>
        <p:spPr>
          <a:xfrm>
            <a:off x="6946150" y="5028247"/>
            <a:ext cx="3407775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2124"/>
                </a:solidFill>
                <a:latin typeface="Roboto" panose="02000000000000000000" pitchFamily="2" charset="0"/>
              </a:rPr>
              <a:t>Ultrasmall high-temperature</a:t>
            </a:r>
          </a:p>
          <a:p>
            <a:r>
              <a:rPr lang="en-US" dirty="0"/>
              <a:t>UC or UN CERMET fuel</a:t>
            </a:r>
          </a:p>
          <a:p>
            <a:r>
              <a:rPr lang="en-US" dirty="0"/>
              <a:t>Graphite moderated</a:t>
            </a:r>
          </a:p>
          <a:p>
            <a:r>
              <a:rPr lang="en-US" dirty="0"/>
              <a:t>Conduction + radiation + PV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D4C82-0362-52DE-FDED-283FBEE80634}"/>
              </a:ext>
            </a:extLst>
          </p:cNvPr>
          <p:cNvSpPr txBox="1"/>
          <p:nvPr/>
        </p:nvSpPr>
        <p:spPr>
          <a:xfrm>
            <a:off x="1187975" y="63449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Ref [2]</a:t>
            </a:r>
          </a:p>
        </p:txBody>
      </p:sp>
    </p:spTree>
    <p:extLst>
      <p:ext uri="{BB962C8B-B14F-4D97-AF65-F5344CB8AC3E}">
        <p14:creationId xmlns:p14="http://schemas.microsoft.com/office/powerpoint/2010/main" val="154615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E5F8-69DA-470D-AD37-3CE73ED0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569" y="94189"/>
            <a:ext cx="10415648" cy="1008797"/>
          </a:xfrm>
        </p:spPr>
        <p:txBody>
          <a:bodyPr/>
          <a:lstStyle/>
          <a:p>
            <a:r>
              <a:rPr lang="en-US" dirty="0"/>
              <a:t>Genealogy of Nuclear Reactors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BDBA13-558B-6CEA-DC57-82A71FA0B39A}"/>
              </a:ext>
            </a:extLst>
          </p:cNvPr>
          <p:cNvSpPr txBox="1"/>
          <p:nvPr/>
        </p:nvSpPr>
        <p:spPr>
          <a:xfrm>
            <a:off x="2220687" y="997592"/>
            <a:ext cx="10310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Thermal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8D3FA4-2B4A-7CBB-06F2-211AA84CE059}"/>
              </a:ext>
            </a:extLst>
          </p:cNvPr>
          <p:cNvSpPr txBox="1"/>
          <p:nvPr/>
        </p:nvSpPr>
        <p:spPr>
          <a:xfrm>
            <a:off x="7990116" y="997592"/>
            <a:ext cx="6335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87022-E997-5305-4E30-8D96A69C6F43}"/>
              </a:ext>
            </a:extLst>
          </p:cNvPr>
          <p:cNvSpPr txBox="1"/>
          <p:nvPr/>
        </p:nvSpPr>
        <p:spPr>
          <a:xfrm>
            <a:off x="465613" y="2092149"/>
            <a:ext cx="5645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A043B-D091-8D1B-DBA1-C541E439D441}"/>
              </a:ext>
            </a:extLst>
          </p:cNvPr>
          <p:cNvSpPr txBox="1"/>
          <p:nvPr/>
        </p:nvSpPr>
        <p:spPr>
          <a:xfrm>
            <a:off x="2618502" y="2092148"/>
            <a:ext cx="5645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2D3F4E-BB77-AE2E-DE16-0937DE484CE9}"/>
              </a:ext>
            </a:extLst>
          </p:cNvPr>
          <p:cNvSpPr txBox="1"/>
          <p:nvPr/>
        </p:nvSpPr>
        <p:spPr>
          <a:xfrm>
            <a:off x="4486595" y="2121630"/>
            <a:ext cx="10695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Graphite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736B9F-2F95-1994-1D9E-0C9F8F6A74CF}"/>
              </a:ext>
            </a:extLst>
          </p:cNvPr>
          <p:cNvCxnSpPr>
            <a:cxnSpLocks/>
          </p:cNvCxnSpPr>
          <p:nvPr/>
        </p:nvCxnSpPr>
        <p:spPr>
          <a:xfrm flipV="1">
            <a:off x="0" y="1567790"/>
            <a:ext cx="10963409" cy="3601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E7F8F9-2140-1816-7AB9-1209639598E5}"/>
              </a:ext>
            </a:extLst>
          </p:cNvPr>
          <p:cNvCxnSpPr>
            <a:cxnSpLocks/>
          </p:cNvCxnSpPr>
          <p:nvPr/>
        </p:nvCxnSpPr>
        <p:spPr>
          <a:xfrm>
            <a:off x="0" y="2722230"/>
            <a:ext cx="10963409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2FC5FBB-1D39-5169-4BB1-B2051E254B7D}"/>
              </a:ext>
            </a:extLst>
          </p:cNvPr>
          <p:cNvSpPr txBox="1"/>
          <p:nvPr/>
        </p:nvSpPr>
        <p:spPr>
          <a:xfrm>
            <a:off x="10946593" y="1016658"/>
            <a:ext cx="12490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Spectrum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54D22F-F169-A84E-AC13-E8C7E91B746C}"/>
              </a:ext>
            </a:extLst>
          </p:cNvPr>
          <p:cNvSpPr txBox="1"/>
          <p:nvPr/>
        </p:nvSpPr>
        <p:spPr>
          <a:xfrm>
            <a:off x="10963409" y="2025455"/>
            <a:ext cx="131318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Moderator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95F6F1-E597-4391-13D4-B5F4DBF37D09}"/>
              </a:ext>
            </a:extLst>
          </p:cNvPr>
          <p:cNvSpPr txBox="1"/>
          <p:nvPr/>
        </p:nvSpPr>
        <p:spPr>
          <a:xfrm>
            <a:off x="10946591" y="3096324"/>
            <a:ext cx="104387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Coolant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3051A0-CAB0-E374-396B-109B2ED5694A}"/>
              </a:ext>
            </a:extLst>
          </p:cNvPr>
          <p:cNvSpPr txBox="1"/>
          <p:nvPr/>
        </p:nvSpPr>
        <p:spPr>
          <a:xfrm>
            <a:off x="11283624" y="4095175"/>
            <a:ext cx="72327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Fuel </a:t>
            </a:r>
          </a:p>
          <a:p>
            <a:r>
              <a:rPr lang="en-US" b="1" dirty="0"/>
              <a:t>form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F2A28A-035E-BDA9-CC98-0710D11230A5}"/>
              </a:ext>
            </a:extLst>
          </p:cNvPr>
          <p:cNvCxnSpPr>
            <a:cxnSpLocks/>
          </p:cNvCxnSpPr>
          <p:nvPr/>
        </p:nvCxnSpPr>
        <p:spPr>
          <a:xfrm>
            <a:off x="5556119" y="744156"/>
            <a:ext cx="2750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8A52FA-8F69-A27C-C909-756053CBCAF2}"/>
              </a:ext>
            </a:extLst>
          </p:cNvPr>
          <p:cNvCxnSpPr>
            <a:cxnSpLocks/>
          </p:cNvCxnSpPr>
          <p:nvPr/>
        </p:nvCxnSpPr>
        <p:spPr>
          <a:xfrm>
            <a:off x="2620935" y="744156"/>
            <a:ext cx="293518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707D90-00C4-128D-5257-80E99315E44B}"/>
              </a:ext>
            </a:extLst>
          </p:cNvPr>
          <p:cNvCxnSpPr>
            <a:cxnSpLocks/>
          </p:cNvCxnSpPr>
          <p:nvPr/>
        </p:nvCxnSpPr>
        <p:spPr>
          <a:xfrm>
            <a:off x="2620935" y="1366924"/>
            <a:ext cx="0" cy="4737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B81AB4E-F6DA-260A-D57F-DC967D38B84D}"/>
              </a:ext>
            </a:extLst>
          </p:cNvPr>
          <p:cNvCxnSpPr>
            <a:cxnSpLocks/>
          </p:cNvCxnSpPr>
          <p:nvPr/>
        </p:nvCxnSpPr>
        <p:spPr>
          <a:xfrm>
            <a:off x="653143" y="1840679"/>
            <a:ext cx="43682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47543F7-303A-1A5E-A5D1-8D534350EFD0}"/>
              </a:ext>
            </a:extLst>
          </p:cNvPr>
          <p:cNvCxnSpPr>
            <a:cxnSpLocks/>
          </p:cNvCxnSpPr>
          <p:nvPr/>
        </p:nvCxnSpPr>
        <p:spPr>
          <a:xfrm>
            <a:off x="5021357" y="1840679"/>
            <a:ext cx="0" cy="2725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C87FC1-701F-21E6-0992-EABFC405A14A}"/>
              </a:ext>
            </a:extLst>
          </p:cNvPr>
          <p:cNvCxnSpPr>
            <a:cxnSpLocks/>
          </p:cNvCxnSpPr>
          <p:nvPr/>
        </p:nvCxnSpPr>
        <p:spPr>
          <a:xfrm>
            <a:off x="2896906" y="1821041"/>
            <a:ext cx="0" cy="2725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786240-8860-6121-6996-1D84EFA9F8D7}"/>
              </a:ext>
            </a:extLst>
          </p:cNvPr>
          <p:cNvCxnSpPr>
            <a:cxnSpLocks/>
          </p:cNvCxnSpPr>
          <p:nvPr/>
        </p:nvCxnSpPr>
        <p:spPr>
          <a:xfrm flipH="1">
            <a:off x="653143" y="1849128"/>
            <a:ext cx="7991" cy="2430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C29240F-30D1-8151-36D7-A92E568E2359}"/>
              </a:ext>
            </a:extLst>
          </p:cNvPr>
          <p:cNvCxnSpPr>
            <a:cxnSpLocks/>
          </p:cNvCxnSpPr>
          <p:nvPr/>
        </p:nvCxnSpPr>
        <p:spPr>
          <a:xfrm>
            <a:off x="2620935" y="722977"/>
            <a:ext cx="0" cy="2725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D54DE56-9CA8-48EA-95E9-DA345577868E}"/>
              </a:ext>
            </a:extLst>
          </p:cNvPr>
          <p:cNvCxnSpPr>
            <a:cxnSpLocks/>
          </p:cNvCxnSpPr>
          <p:nvPr/>
        </p:nvCxnSpPr>
        <p:spPr>
          <a:xfrm>
            <a:off x="8306869" y="744156"/>
            <a:ext cx="0" cy="2725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A4B7358-C655-31F0-B7DD-CAB31CE0E518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8306870" y="1366924"/>
            <a:ext cx="0" cy="16352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35454DA-332C-B126-B7E5-796AA3975398}"/>
              </a:ext>
            </a:extLst>
          </p:cNvPr>
          <p:cNvCxnSpPr>
            <a:cxnSpLocks/>
          </p:cNvCxnSpPr>
          <p:nvPr/>
        </p:nvCxnSpPr>
        <p:spPr>
          <a:xfrm>
            <a:off x="0" y="3895904"/>
            <a:ext cx="10963409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03D0932-80CC-85E2-3D7D-57EF13B28495}"/>
              </a:ext>
            </a:extLst>
          </p:cNvPr>
          <p:cNvCxnSpPr>
            <a:cxnSpLocks/>
          </p:cNvCxnSpPr>
          <p:nvPr/>
        </p:nvCxnSpPr>
        <p:spPr>
          <a:xfrm>
            <a:off x="747902" y="2461480"/>
            <a:ext cx="0" cy="15998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E269D98-F6DA-6D8B-C939-59EA613E752F}"/>
              </a:ext>
            </a:extLst>
          </p:cNvPr>
          <p:cNvSpPr txBox="1"/>
          <p:nvPr/>
        </p:nvSpPr>
        <p:spPr>
          <a:xfrm>
            <a:off x="87713" y="5113147"/>
            <a:ext cx="74090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PWR</a:t>
            </a:r>
          </a:p>
          <a:p>
            <a:r>
              <a:rPr lang="en-US" sz="1600" dirty="0"/>
              <a:t>BWR</a:t>
            </a:r>
          </a:p>
          <a:p>
            <a:r>
              <a:rPr lang="en-US" sz="1600" dirty="0"/>
              <a:t>VVER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84D061D-B334-0641-E3E2-3048B1557F72}"/>
              </a:ext>
            </a:extLst>
          </p:cNvPr>
          <p:cNvSpPr txBox="1"/>
          <p:nvPr/>
        </p:nvSpPr>
        <p:spPr>
          <a:xfrm>
            <a:off x="24997" y="6238162"/>
            <a:ext cx="6466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*Advanced Test Reactor</a:t>
            </a:r>
          </a:p>
          <a:p>
            <a:r>
              <a:rPr lang="en-US" sz="1600" dirty="0"/>
              <a:t>**UN [Westinghouse design], MOX or metallic fuels possible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219584-6093-8E83-A2B4-5B76866941A7}"/>
              </a:ext>
            </a:extLst>
          </p:cNvPr>
          <p:cNvCxnSpPr>
            <a:cxnSpLocks/>
          </p:cNvCxnSpPr>
          <p:nvPr/>
        </p:nvCxnSpPr>
        <p:spPr>
          <a:xfrm>
            <a:off x="2908781" y="2461480"/>
            <a:ext cx="0" cy="17186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5EC2069-B740-7EE3-CA91-25417C0E0855}"/>
              </a:ext>
            </a:extLst>
          </p:cNvPr>
          <p:cNvSpPr txBox="1"/>
          <p:nvPr/>
        </p:nvSpPr>
        <p:spPr>
          <a:xfrm>
            <a:off x="2493282" y="5145301"/>
            <a:ext cx="91082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CANDU</a:t>
            </a:r>
          </a:p>
          <a:p>
            <a:r>
              <a:rPr lang="en-US" sz="1600" dirty="0"/>
              <a:t>PHWR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9C914F7-B16E-3197-7508-D6A2C899F8A8}"/>
              </a:ext>
            </a:extLst>
          </p:cNvPr>
          <p:cNvCxnSpPr>
            <a:cxnSpLocks/>
          </p:cNvCxnSpPr>
          <p:nvPr/>
        </p:nvCxnSpPr>
        <p:spPr>
          <a:xfrm>
            <a:off x="5021357" y="2490962"/>
            <a:ext cx="0" cy="3884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E316197-B158-7A93-1963-1953D2E6F496}"/>
              </a:ext>
            </a:extLst>
          </p:cNvPr>
          <p:cNvCxnSpPr>
            <a:cxnSpLocks/>
          </p:cNvCxnSpPr>
          <p:nvPr/>
        </p:nvCxnSpPr>
        <p:spPr>
          <a:xfrm>
            <a:off x="4518654" y="2879409"/>
            <a:ext cx="160940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1529C88-F935-2F2C-56C3-C779D493D424}"/>
              </a:ext>
            </a:extLst>
          </p:cNvPr>
          <p:cNvCxnSpPr>
            <a:cxnSpLocks/>
          </p:cNvCxnSpPr>
          <p:nvPr/>
        </p:nvCxnSpPr>
        <p:spPr>
          <a:xfrm>
            <a:off x="6119750" y="2876997"/>
            <a:ext cx="0" cy="2504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4DC5F25-E206-5F98-88B0-2136806A739C}"/>
              </a:ext>
            </a:extLst>
          </p:cNvPr>
          <p:cNvSpPr txBox="1"/>
          <p:nvPr/>
        </p:nvSpPr>
        <p:spPr>
          <a:xfrm>
            <a:off x="5477881" y="3131513"/>
            <a:ext cx="13003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Molten salt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3EB79DF-D9BF-E7CB-510B-F50419FF4CCF}"/>
              </a:ext>
            </a:extLst>
          </p:cNvPr>
          <p:cNvSpPr txBox="1"/>
          <p:nvPr/>
        </p:nvSpPr>
        <p:spPr>
          <a:xfrm>
            <a:off x="4035189" y="3149235"/>
            <a:ext cx="71045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Gas</a:t>
            </a:r>
          </a:p>
          <a:p>
            <a:r>
              <a:rPr lang="en-US" sz="1400" dirty="0"/>
              <a:t>He, H</a:t>
            </a:r>
            <a:r>
              <a:rPr lang="en-US" sz="1400" baseline="-25000" dirty="0"/>
              <a:t>2</a:t>
            </a:r>
            <a:endParaRPr lang="en-US" baseline="-25000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85B55D7-77D6-8463-CEA3-8DE0451F45C0}"/>
              </a:ext>
            </a:extLst>
          </p:cNvPr>
          <p:cNvCxnSpPr>
            <a:cxnSpLocks/>
          </p:cNvCxnSpPr>
          <p:nvPr/>
        </p:nvCxnSpPr>
        <p:spPr>
          <a:xfrm>
            <a:off x="4518654" y="2876996"/>
            <a:ext cx="0" cy="2504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BFE90727-5762-783E-EA80-9651066BF105}"/>
              </a:ext>
            </a:extLst>
          </p:cNvPr>
          <p:cNvSpPr txBox="1"/>
          <p:nvPr/>
        </p:nvSpPr>
        <p:spPr>
          <a:xfrm>
            <a:off x="31985" y="4215738"/>
            <a:ext cx="8981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UO</a:t>
            </a:r>
            <a:r>
              <a:rPr lang="en-US" sz="1600" baseline="-25000" dirty="0"/>
              <a:t>2 </a:t>
            </a:r>
            <a:r>
              <a:rPr lang="en-US" sz="1600" dirty="0"/>
              <a:t>5% </a:t>
            </a:r>
          </a:p>
          <a:p>
            <a:r>
              <a:rPr lang="en-US" sz="1600" dirty="0"/>
              <a:t>pins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BB732DD-04F5-238E-3E8B-F620D5A2B601}"/>
              </a:ext>
            </a:extLst>
          </p:cNvPr>
          <p:cNvSpPr txBox="1"/>
          <p:nvPr/>
        </p:nvSpPr>
        <p:spPr>
          <a:xfrm>
            <a:off x="2407029" y="4199493"/>
            <a:ext cx="108333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UO</a:t>
            </a:r>
            <a:r>
              <a:rPr lang="en-US" sz="1600" baseline="-25000" dirty="0"/>
              <a:t>2 </a:t>
            </a:r>
            <a:r>
              <a:rPr lang="en-US" sz="1600" dirty="0"/>
              <a:t>0.7% </a:t>
            </a:r>
          </a:p>
          <a:p>
            <a:r>
              <a:rPr lang="en-US" sz="1600" dirty="0"/>
              <a:t>pins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D4E1C0-F755-4536-9FEA-B070822B8F6C}"/>
              </a:ext>
            </a:extLst>
          </p:cNvPr>
          <p:cNvSpPr txBox="1"/>
          <p:nvPr/>
        </p:nvSpPr>
        <p:spPr>
          <a:xfrm>
            <a:off x="1057712" y="4215739"/>
            <a:ext cx="117621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U</a:t>
            </a:r>
            <a:r>
              <a:rPr lang="en-US" sz="1600" baseline="-25000" dirty="0"/>
              <a:t>3</a:t>
            </a:r>
            <a:r>
              <a:rPr lang="en-US" sz="1600" dirty="0"/>
              <a:t>O</a:t>
            </a:r>
            <a:r>
              <a:rPr lang="en-US" sz="1600" baseline="-25000" dirty="0"/>
              <a:t>8</a:t>
            </a:r>
            <a:r>
              <a:rPr lang="en-US" sz="1600" dirty="0"/>
              <a:t> 94% in Al plates</a:t>
            </a:r>
            <a:endParaRPr lang="en-US" dirty="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B681DBE-4A68-5099-61B1-AB75554D60FD}"/>
              </a:ext>
            </a:extLst>
          </p:cNvPr>
          <p:cNvCxnSpPr>
            <a:cxnSpLocks/>
          </p:cNvCxnSpPr>
          <p:nvPr/>
        </p:nvCxnSpPr>
        <p:spPr>
          <a:xfrm>
            <a:off x="447829" y="4061361"/>
            <a:ext cx="84394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49F422D-712A-E560-B1A7-BE98F75D4833}"/>
              </a:ext>
            </a:extLst>
          </p:cNvPr>
          <p:cNvCxnSpPr>
            <a:cxnSpLocks/>
          </p:cNvCxnSpPr>
          <p:nvPr/>
        </p:nvCxnSpPr>
        <p:spPr>
          <a:xfrm flipH="1">
            <a:off x="446852" y="4055864"/>
            <a:ext cx="489" cy="1598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FAA05E1-8AC4-DED3-EB70-2E5B806EF697}"/>
              </a:ext>
            </a:extLst>
          </p:cNvPr>
          <p:cNvCxnSpPr>
            <a:cxnSpLocks/>
          </p:cNvCxnSpPr>
          <p:nvPr/>
        </p:nvCxnSpPr>
        <p:spPr>
          <a:xfrm>
            <a:off x="442443" y="4800513"/>
            <a:ext cx="0" cy="3126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D4A665F5-8EF3-2031-BACB-C373B831E140}"/>
              </a:ext>
            </a:extLst>
          </p:cNvPr>
          <p:cNvSpPr txBox="1"/>
          <p:nvPr/>
        </p:nvSpPr>
        <p:spPr>
          <a:xfrm>
            <a:off x="1282899" y="5104546"/>
            <a:ext cx="65832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ATR*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607B6BE-377A-835B-D5D7-4CF2FAA6C262}"/>
              </a:ext>
            </a:extLst>
          </p:cNvPr>
          <p:cNvCxnSpPr>
            <a:cxnSpLocks/>
          </p:cNvCxnSpPr>
          <p:nvPr/>
        </p:nvCxnSpPr>
        <p:spPr>
          <a:xfrm>
            <a:off x="1600185" y="4800514"/>
            <a:ext cx="0" cy="3126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A59569-C26B-A9AE-CE6F-869C4FCBF9D7}"/>
              </a:ext>
            </a:extLst>
          </p:cNvPr>
          <p:cNvCxnSpPr>
            <a:cxnSpLocks/>
          </p:cNvCxnSpPr>
          <p:nvPr/>
        </p:nvCxnSpPr>
        <p:spPr>
          <a:xfrm>
            <a:off x="1282899" y="4051177"/>
            <a:ext cx="0" cy="1483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F3E95C5D-E0BB-886F-03D5-77DE84EF6191}"/>
              </a:ext>
            </a:extLst>
          </p:cNvPr>
          <p:cNvSpPr txBox="1"/>
          <p:nvPr/>
        </p:nvSpPr>
        <p:spPr>
          <a:xfrm>
            <a:off x="8623623" y="189002"/>
            <a:ext cx="344998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Not an exhaustive list!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7A50286-AAE3-DFBB-AC78-6EA977531760}"/>
              </a:ext>
            </a:extLst>
          </p:cNvPr>
          <p:cNvCxnSpPr>
            <a:cxnSpLocks/>
          </p:cNvCxnSpPr>
          <p:nvPr/>
        </p:nvCxnSpPr>
        <p:spPr>
          <a:xfrm>
            <a:off x="2948697" y="4772393"/>
            <a:ext cx="1134" cy="3928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F0B65D5-32FA-2F0E-DACF-9DDF8FCA4141}"/>
              </a:ext>
            </a:extLst>
          </p:cNvPr>
          <p:cNvCxnSpPr>
            <a:cxnSpLocks/>
          </p:cNvCxnSpPr>
          <p:nvPr/>
        </p:nvCxnSpPr>
        <p:spPr>
          <a:xfrm>
            <a:off x="0" y="4968820"/>
            <a:ext cx="10963409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69F35A1E-C913-E10B-6E64-573225892EF5}"/>
              </a:ext>
            </a:extLst>
          </p:cNvPr>
          <p:cNvSpPr txBox="1"/>
          <p:nvPr/>
        </p:nvSpPr>
        <p:spPr>
          <a:xfrm>
            <a:off x="3611080" y="4110673"/>
            <a:ext cx="100287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HALEU TRISO in pebbles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6096F10-3B54-E510-C40C-0A7BC605EFC3}"/>
              </a:ext>
            </a:extLst>
          </p:cNvPr>
          <p:cNvSpPr txBox="1"/>
          <p:nvPr/>
        </p:nvSpPr>
        <p:spPr>
          <a:xfrm>
            <a:off x="4745640" y="4115579"/>
            <a:ext cx="100287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HALEU TRISO in cylinders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942A179-E7E1-8805-DE95-95640532D066}"/>
              </a:ext>
            </a:extLst>
          </p:cNvPr>
          <p:cNvCxnSpPr>
            <a:cxnSpLocks/>
          </p:cNvCxnSpPr>
          <p:nvPr/>
        </p:nvCxnSpPr>
        <p:spPr>
          <a:xfrm>
            <a:off x="4035189" y="3991802"/>
            <a:ext cx="12118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3D03283-3EAC-CA6C-CD9B-E6BB2C94AB4D}"/>
              </a:ext>
            </a:extLst>
          </p:cNvPr>
          <p:cNvCxnSpPr>
            <a:cxnSpLocks/>
          </p:cNvCxnSpPr>
          <p:nvPr/>
        </p:nvCxnSpPr>
        <p:spPr>
          <a:xfrm>
            <a:off x="4386529" y="3722226"/>
            <a:ext cx="0" cy="2695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6591CF1-9085-5234-2132-B03EAC4676FA}"/>
              </a:ext>
            </a:extLst>
          </p:cNvPr>
          <p:cNvCxnSpPr>
            <a:cxnSpLocks/>
          </p:cNvCxnSpPr>
          <p:nvPr/>
        </p:nvCxnSpPr>
        <p:spPr>
          <a:xfrm>
            <a:off x="5255069" y="3991802"/>
            <a:ext cx="0" cy="1188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A72C632-69B6-8CB1-AD55-7CE3E2EDD3F1}"/>
              </a:ext>
            </a:extLst>
          </p:cNvPr>
          <p:cNvCxnSpPr>
            <a:cxnSpLocks/>
          </p:cNvCxnSpPr>
          <p:nvPr/>
        </p:nvCxnSpPr>
        <p:spPr>
          <a:xfrm>
            <a:off x="4035189" y="3989823"/>
            <a:ext cx="0" cy="1188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C0D0043-E71F-3D02-0884-8BC3D8FA3B30}"/>
              </a:ext>
            </a:extLst>
          </p:cNvPr>
          <p:cNvCxnSpPr>
            <a:cxnSpLocks/>
          </p:cNvCxnSpPr>
          <p:nvPr/>
        </p:nvCxnSpPr>
        <p:spPr>
          <a:xfrm>
            <a:off x="4052540" y="4836138"/>
            <a:ext cx="0" cy="4376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5829E196-28DD-1ACA-A463-86BC85DE37AD}"/>
              </a:ext>
            </a:extLst>
          </p:cNvPr>
          <p:cNvSpPr txBox="1"/>
          <p:nvPr/>
        </p:nvSpPr>
        <p:spPr>
          <a:xfrm>
            <a:off x="3521248" y="5277372"/>
            <a:ext cx="113455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Pebble Bed Reactors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10349E9-2AC4-4CE5-63DF-C844EB6EFE55}"/>
              </a:ext>
            </a:extLst>
          </p:cNvPr>
          <p:cNvCxnSpPr>
            <a:cxnSpLocks/>
          </p:cNvCxnSpPr>
          <p:nvPr/>
        </p:nvCxnSpPr>
        <p:spPr>
          <a:xfrm>
            <a:off x="5276932" y="4845798"/>
            <a:ext cx="0" cy="4376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87C24A2-F09D-F97F-F2DB-70A93FA37E47}"/>
              </a:ext>
            </a:extLst>
          </p:cNvPr>
          <p:cNvSpPr txBox="1"/>
          <p:nvPr/>
        </p:nvSpPr>
        <p:spPr>
          <a:xfrm>
            <a:off x="4745640" y="5287032"/>
            <a:ext cx="113455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Prismatic </a:t>
            </a:r>
          </a:p>
          <a:p>
            <a:r>
              <a:rPr lang="en-US" sz="1400" dirty="0"/>
              <a:t>Gas-cooled</a:t>
            </a:r>
          </a:p>
          <a:p>
            <a:r>
              <a:rPr lang="en-US" sz="1400" dirty="0"/>
              <a:t>Reactors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47FF412-9239-967F-7BEB-7F88F5E5E247}"/>
              </a:ext>
            </a:extLst>
          </p:cNvPr>
          <p:cNvSpPr txBox="1"/>
          <p:nvPr/>
        </p:nvSpPr>
        <p:spPr>
          <a:xfrm>
            <a:off x="5868205" y="4122548"/>
            <a:ext cx="100287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HALEU TRISO in pebbles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32FF504-30CC-CBDE-CE20-2A3D6D0979C8}"/>
              </a:ext>
            </a:extLst>
          </p:cNvPr>
          <p:cNvSpPr txBox="1"/>
          <p:nvPr/>
        </p:nvSpPr>
        <p:spPr>
          <a:xfrm>
            <a:off x="6931494" y="4160357"/>
            <a:ext cx="100287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Dissolved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44C7DA72-AA42-5B8C-6504-30C48B707DB6}"/>
              </a:ext>
            </a:extLst>
          </p:cNvPr>
          <p:cNvCxnSpPr>
            <a:cxnSpLocks/>
          </p:cNvCxnSpPr>
          <p:nvPr/>
        </p:nvCxnSpPr>
        <p:spPr>
          <a:xfrm>
            <a:off x="6611587" y="3500845"/>
            <a:ext cx="0" cy="4889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EF9EDAB-244F-BA5A-025B-7B31A5512EA3}"/>
              </a:ext>
            </a:extLst>
          </p:cNvPr>
          <p:cNvCxnSpPr>
            <a:cxnSpLocks/>
          </p:cNvCxnSpPr>
          <p:nvPr/>
        </p:nvCxnSpPr>
        <p:spPr>
          <a:xfrm>
            <a:off x="6128059" y="3989823"/>
            <a:ext cx="12118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0AF92E18-38F7-2767-1A4E-404B6CFA5F45}"/>
              </a:ext>
            </a:extLst>
          </p:cNvPr>
          <p:cNvCxnSpPr>
            <a:cxnSpLocks/>
          </p:cNvCxnSpPr>
          <p:nvPr/>
        </p:nvCxnSpPr>
        <p:spPr>
          <a:xfrm>
            <a:off x="6148114" y="3976633"/>
            <a:ext cx="0" cy="1591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21F58D80-7AA2-4647-F2AD-B020F36E5CC5}"/>
              </a:ext>
            </a:extLst>
          </p:cNvPr>
          <p:cNvCxnSpPr>
            <a:cxnSpLocks/>
          </p:cNvCxnSpPr>
          <p:nvPr/>
        </p:nvCxnSpPr>
        <p:spPr>
          <a:xfrm>
            <a:off x="7339948" y="3989823"/>
            <a:ext cx="0" cy="1591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7E4DD37-356D-B2AF-8893-E91605CA5133}"/>
              </a:ext>
            </a:extLst>
          </p:cNvPr>
          <p:cNvCxnSpPr>
            <a:cxnSpLocks/>
          </p:cNvCxnSpPr>
          <p:nvPr/>
        </p:nvCxnSpPr>
        <p:spPr>
          <a:xfrm>
            <a:off x="6369643" y="4861212"/>
            <a:ext cx="0" cy="4222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A44DC65E-4E68-FD66-4B97-35A0CAFA858D}"/>
              </a:ext>
            </a:extLst>
          </p:cNvPr>
          <p:cNvSpPr txBox="1"/>
          <p:nvPr/>
        </p:nvSpPr>
        <p:spPr>
          <a:xfrm>
            <a:off x="6082797" y="5297900"/>
            <a:ext cx="62895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FHR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02BF589-23BD-86CB-D01D-4B4EE60BC367}"/>
              </a:ext>
            </a:extLst>
          </p:cNvPr>
          <p:cNvCxnSpPr>
            <a:cxnSpLocks/>
          </p:cNvCxnSpPr>
          <p:nvPr/>
        </p:nvCxnSpPr>
        <p:spPr>
          <a:xfrm>
            <a:off x="7339948" y="4468134"/>
            <a:ext cx="12037" cy="8188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9B960CAD-5B57-B8C9-ED89-839FF4CBDDEA}"/>
              </a:ext>
            </a:extLst>
          </p:cNvPr>
          <p:cNvSpPr txBox="1"/>
          <p:nvPr/>
        </p:nvSpPr>
        <p:spPr>
          <a:xfrm>
            <a:off x="7053594" y="5270903"/>
            <a:ext cx="70781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MSRE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7DA30F4-7D78-AFBB-1CEF-FAD87044CF10}"/>
              </a:ext>
            </a:extLst>
          </p:cNvPr>
          <p:cNvCxnSpPr>
            <a:cxnSpLocks/>
          </p:cNvCxnSpPr>
          <p:nvPr/>
        </p:nvCxnSpPr>
        <p:spPr>
          <a:xfrm>
            <a:off x="8306869" y="3002213"/>
            <a:ext cx="234604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DDCC3CD2-B0CC-C9EB-1F09-17C71205A876}"/>
              </a:ext>
            </a:extLst>
          </p:cNvPr>
          <p:cNvCxnSpPr>
            <a:cxnSpLocks/>
          </p:cNvCxnSpPr>
          <p:nvPr/>
        </p:nvCxnSpPr>
        <p:spPr>
          <a:xfrm>
            <a:off x="8306869" y="2964803"/>
            <a:ext cx="0" cy="3395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E4379E6F-06B4-238D-B737-BCDEA9CD1099}"/>
              </a:ext>
            </a:extLst>
          </p:cNvPr>
          <p:cNvSpPr txBox="1"/>
          <p:nvPr/>
        </p:nvSpPr>
        <p:spPr>
          <a:xfrm>
            <a:off x="7859537" y="3289919"/>
            <a:ext cx="78464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Sodium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8321461-E606-B393-5CED-3F23A1D1F7EA}"/>
              </a:ext>
            </a:extLst>
          </p:cNvPr>
          <p:cNvSpPr txBox="1"/>
          <p:nvPr/>
        </p:nvSpPr>
        <p:spPr>
          <a:xfrm>
            <a:off x="9107495" y="3337784"/>
            <a:ext cx="61799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Lead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631A7E8-8F73-32D1-697F-AB804AB6DEB0}"/>
              </a:ext>
            </a:extLst>
          </p:cNvPr>
          <p:cNvSpPr txBox="1"/>
          <p:nvPr/>
        </p:nvSpPr>
        <p:spPr>
          <a:xfrm>
            <a:off x="10353867" y="3325489"/>
            <a:ext cx="59810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Salt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5CEBC68-71C1-7805-30CD-16A152BD9876}"/>
              </a:ext>
            </a:extLst>
          </p:cNvPr>
          <p:cNvCxnSpPr>
            <a:cxnSpLocks/>
          </p:cNvCxnSpPr>
          <p:nvPr/>
        </p:nvCxnSpPr>
        <p:spPr>
          <a:xfrm>
            <a:off x="9444269" y="3002213"/>
            <a:ext cx="0" cy="3395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BBCBE566-F1C1-7E05-92CD-0902841B7ECA}"/>
              </a:ext>
            </a:extLst>
          </p:cNvPr>
          <p:cNvCxnSpPr>
            <a:cxnSpLocks/>
          </p:cNvCxnSpPr>
          <p:nvPr/>
        </p:nvCxnSpPr>
        <p:spPr>
          <a:xfrm>
            <a:off x="10665431" y="2989610"/>
            <a:ext cx="0" cy="3395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6FEF5D4-41C3-0C00-77E9-8D39CEFFF4AA}"/>
              </a:ext>
            </a:extLst>
          </p:cNvPr>
          <p:cNvCxnSpPr>
            <a:cxnSpLocks/>
          </p:cNvCxnSpPr>
          <p:nvPr/>
        </p:nvCxnSpPr>
        <p:spPr>
          <a:xfrm>
            <a:off x="8322782" y="3597696"/>
            <a:ext cx="0" cy="6017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A4441DAB-1AF2-37A7-4A32-54B8C904803E}"/>
              </a:ext>
            </a:extLst>
          </p:cNvPr>
          <p:cNvSpPr txBox="1"/>
          <p:nvPr/>
        </p:nvSpPr>
        <p:spPr>
          <a:xfrm>
            <a:off x="7958743" y="4202242"/>
            <a:ext cx="8188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U Metal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DA21082-FAC4-059F-F861-9C3F7B8756D4}"/>
              </a:ext>
            </a:extLst>
          </p:cNvPr>
          <p:cNvSpPr txBox="1"/>
          <p:nvPr/>
        </p:nvSpPr>
        <p:spPr>
          <a:xfrm>
            <a:off x="9034862" y="4235973"/>
            <a:ext cx="114001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UO</a:t>
            </a:r>
            <a:r>
              <a:rPr lang="en-US" sz="1400" baseline="-25000" dirty="0"/>
              <a:t>2</a:t>
            </a:r>
            <a:r>
              <a:rPr lang="en-US" sz="1400" dirty="0"/>
              <a:t>**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09904D8-EE58-E909-8B70-66D0C2DE193B}"/>
              </a:ext>
            </a:extLst>
          </p:cNvPr>
          <p:cNvCxnSpPr>
            <a:cxnSpLocks/>
            <a:stCxn id="154" idx="2"/>
          </p:cNvCxnSpPr>
          <p:nvPr/>
        </p:nvCxnSpPr>
        <p:spPr>
          <a:xfrm>
            <a:off x="9416490" y="3645561"/>
            <a:ext cx="1" cy="6017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EFD3BA74-F8BF-9D55-A486-7152E3D39034}"/>
              </a:ext>
            </a:extLst>
          </p:cNvPr>
          <p:cNvCxnSpPr>
            <a:cxnSpLocks/>
          </p:cNvCxnSpPr>
          <p:nvPr/>
        </p:nvCxnSpPr>
        <p:spPr>
          <a:xfrm>
            <a:off x="10646411" y="3629689"/>
            <a:ext cx="1" cy="6017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3A459812-3456-1435-54BF-69C6BE87D05A}"/>
              </a:ext>
            </a:extLst>
          </p:cNvPr>
          <p:cNvCxnSpPr>
            <a:cxnSpLocks/>
          </p:cNvCxnSpPr>
          <p:nvPr/>
        </p:nvCxnSpPr>
        <p:spPr>
          <a:xfrm>
            <a:off x="8322782" y="4511350"/>
            <a:ext cx="0" cy="6017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AE28822A-3410-7376-6D23-0E87E872385E}"/>
              </a:ext>
            </a:extLst>
          </p:cNvPr>
          <p:cNvSpPr txBox="1"/>
          <p:nvPr/>
        </p:nvSpPr>
        <p:spPr>
          <a:xfrm>
            <a:off x="7820851" y="5113147"/>
            <a:ext cx="113455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Sodium fast reactor</a:t>
            </a:r>
          </a:p>
          <a:p>
            <a:r>
              <a:rPr lang="en-US" sz="1400" dirty="0"/>
              <a:t>(EBR-II) 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C717A96-5F64-657D-3F18-6CF149EF86B2}"/>
              </a:ext>
            </a:extLst>
          </p:cNvPr>
          <p:cNvSpPr txBox="1"/>
          <p:nvPr/>
        </p:nvSpPr>
        <p:spPr>
          <a:xfrm>
            <a:off x="9034862" y="5126912"/>
            <a:ext cx="120679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Lead cooled fast reactor</a:t>
            </a: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5BB22B09-0663-C9DC-235D-19DA75067879}"/>
              </a:ext>
            </a:extLst>
          </p:cNvPr>
          <p:cNvCxnSpPr>
            <a:cxnSpLocks/>
          </p:cNvCxnSpPr>
          <p:nvPr/>
        </p:nvCxnSpPr>
        <p:spPr>
          <a:xfrm>
            <a:off x="9562164" y="4523224"/>
            <a:ext cx="1" cy="6017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AFF4C01A-4D69-EDED-9E89-A4AC4E5B5B95}"/>
              </a:ext>
            </a:extLst>
          </p:cNvPr>
          <p:cNvSpPr txBox="1"/>
          <p:nvPr/>
        </p:nvSpPr>
        <p:spPr>
          <a:xfrm>
            <a:off x="10236327" y="4242702"/>
            <a:ext cx="100287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Dissolved</a:t>
            </a:r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D840E6BB-1657-17CE-A461-EBDB233FE40B}"/>
              </a:ext>
            </a:extLst>
          </p:cNvPr>
          <p:cNvCxnSpPr>
            <a:cxnSpLocks/>
          </p:cNvCxnSpPr>
          <p:nvPr/>
        </p:nvCxnSpPr>
        <p:spPr>
          <a:xfrm>
            <a:off x="10697343" y="4541865"/>
            <a:ext cx="1" cy="6017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96027AD2-557D-33D5-A107-0FDE3B4F5A08}"/>
              </a:ext>
            </a:extLst>
          </p:cNvPr>
          <p:cNvSpPr txBox="1"/>
          <p:nvPr/>
        </p:nvSpPr>
        <p:spPr>
          <a:xfrm>
            <a:off x="10348614" y="5137127"/>
            <a:ext cx="120679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Fast pool-type MSRs</a:t>
            </a:r>
          </a:p>
        </p:txBody>
      </p:sp>
    </p:spTree>
    <p:extLst>
      <p:ext uri="{BB962C8B-B14F-4D97-AF65-F5344CB8AC3E}">
        <p14:creationId xmlns:p14="http://schemas.microsoft.com/office/powerpoint/2010/main" val="2277960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CC85-7E8F-706D-126F-3B627390B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176" y="332971"/>
            <a:ext cx="10415648" cy="1008797"/>
          </a:xfrm>
        </p:spPr>
        <p:txBody>
          <a:bodyPr/>
          <a:lstStyle/>
          <a:p>
            <a:r>
              <a:rPr lang="en-US" dirty="0"/>
              <a:t>Why so many reactor concepts?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C924-3FC0-C8F6-D6AE-C3F485539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528" y="956206"/>
            <a:ext cx="10415649" cy="556882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Reactor types have advantages and disadvantages and no one reactor is perfect for every need!</a:t>
            </a:r>
          </a:p>
          <a:p>
            <a:r>
              <a:rPr lang="en-US" sz="1800" dirty="0"/>
              <a:t>PWR</a:t>
            </a:r>
          </a:p>
          <a:p>
            <a:pPr lvl="1"/>
            <a:r>
              <a:rPr lang="en-US" sz="1800" dirty="0"/>
              <a:t>High power density, relatively low fuel enrichment, economy of scale, water is not toxic, transparent, liquid at room temperature &amp; pressure </a:t>
            </a:r>
          </a:p>
          <a:p>
            <a:pPr lvl="1"/>
            <a:r>
              <a:rPr lang="en-US" sz="1800" dirty="0"/>
              <a:t>Require active safety systems, pressurized, low outlet temperatures (330ºC), difficult fuel reprocessing, relatively small discharge burnup, small margin to boiling, generates H</a:t>
            </a:r>
            <a:r>
              <a:rPr lang="en-US" sz="1800" baseline="-25000" dirty="0"/>
              <a:t>2</a:t>
            </a:r>
            <a:r>
              <a:rPr lang="en-US" sz="1800" dirty="0"/>
              <a:t> from cladding</a:t>
            </a:r>
          </a:p>
          <a:p>
            <a:r>
              <a:rPr lang="en-US" sz="1800" dirty="0"/>
              <a:t>Gas cooled pebble bed reactors</a:t>
            </a:r>
          </a:p>
          <a:p>
            <a:pPr lvl="1"/>
            <a:r>
              <a:rPr lang="en-US" sz="1800" dirty="0"/>
              <a:t>Passively safe, deployable at moderate powers (100 MW), high outlet temperatures (750ºC), high discharge burnup, continuous refueling and low excess reactivity</a:t>
            </a:r>
          </a:p>
          <a:p>
            <a:pPr lvl="1"/>
            <a:r>
              <a:rPr lang="en-US" sz="1800" dirty="0"/>
              <a:t>HALEU is required, Low power density, pressurized, no fuel reprocessing, create dust during operation</a:t>
            </a:r>
          </a:p>
          <a:p>
            <a:r>
              <a:rPr lang="en-US" sz="1800" dirty="0"/>
              <a:t>Sodium fast reactors </a:t>
            </a:r>
          </a:p>
          <a:p>
            <a:pPr lvl="1"/>
            <a:r>
              <a:rPr lang="en-US" sz="1800" dirty="0"/>
              <a:t>Passively safe, supports fuel reprocessing, decent outlet temperature (550ºC), atmospheric or near atmospheric pressure, high discharge burnup, high power density</a:t>
            </a:r>
          </a:p>
          <a:p>
            <a:pPr lvl="1"/>
            <a:r>
              <a:rPr lang="en-US" sz="1800" dirty="0"/>
              <a:t>HALEU is required, sodium reacts with air &amp; water, metal fuel poses fuel performance issues</a:t>
            </a:r>
          </a:p>
        </p:txBody>
      </p:sp>
    </p:spTree>
    <p:extLst>
      <p:ext uri="{BB962C8B-B14F-4D97-AF65-F5344CB8AC3E}">
        <p14:creationId xmlns:p14="http://schemas.microsoft.com/office/powerpoint/2010/main" val="285013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F9439-B0C9-80DD-88F4-2553EF604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Pressurized water reactor (Gen 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04782-BFEB-A676-FC0F-BC60C33A3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320" y="1167160"/>
            <a:ext cx="7292835" cy="2157739"/>
          </a:xfrm>
        </p:spPr>
        <p:txBody>
          <a:bodyPr/>
          <a:lstStyle/>
          <a:p>
            <a:r>
              <a:rPr lang="en-US" sz="2000" dirty="0"/>
              <a:t>Ceramic UO</a:t>
            </a:r>
            <a:r>
              <a:rPr lang="en-US" sz="2000" baseline="-25000" dirty="0"/>
              <a:t>2</a:t>
            </a:r>
            <a:r>
              <a:rPr lang="en-US" sz="2000" dirty="0"/>
              <a:t> fueled, light water moderated</a:t>
            </a:r>
          </a:p>
          <a:p>
            <a:r>
              <a:rPr lang="en-US" sz="2000" dirty="0"/>
              <a:t>Square assemblies (20 cm across), 17x17 pins (D = 0.94 cm) </a:t>
            </a:r>
          </a:p>
          <a:p>
            <a:r>
              <a:rPr lang="en-US" sz="2000" dirty="0"/>
              <a:t>High pressure (15.5 MPa) keeps most water from boiling (yet some channels boil!)</a:t>
            </a:r>
          </a:p>
          <a:p>
            <a:r>
              <a:rPr lang="en-US" sz="2000" dirty="0"/>
              <a:t>LWRs are mostly used for grid scale electricity production with once-through fuel cycles</a:t>
            </a:r>
          </a:p>
          <a:p>
            <a:endParaRPr lang="en-US" dirty="0"/>
          </a:p>
        </p:txBody>
      </p:sp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31E59716-AB37-C1F1-36B3-430FDAF90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528046"/>
              </p:ext>
            </p:extLst>
          </p:nvPr>
        </p:nvGraphicFramePr>
        <p:xfrm>
          <a:off x="336845" y="1296808"/>
          <a:ext cx="3962781" cy="18597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8019">
                  <a:extLst>
                    <a:ext uri="{9D8B030D-6E8A-4147-A177-3AD203B41FA5}">
                      <a16:colId xmlns:a16="http://schemas.microsoft.com/office/drawing/2014/main" val="3299662672"/>
                    </a:ext>
                  </a:extLst>
                </a:gridCol>
                <a:gridCol w="1884762">
                  <a:extLst>
                    <a:ext uri="{9D8B030D-6E8A-4147-A177-3AD203B41FA5}">
                      <a16:colId xmlns:a16="http://schemas.microsoft.com/office/drawing/2014/main" val="563734076"/>
                    </a:ext>
                  </a:extLst>
                </a:gridCol>
              </a:tblGrid>
              <a:tr h="297960">
                <a:tc>
                  <a:txBody>
                    <a:bodyPr/>
                    <a:lstStyle/>
                    <a:p>
                      <a:r>
                        <a:rPr lang="en-US" sz="1200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383342"/>
                  </a:ext>
                </a:extLst>
              </a:tr>
              <a:tr h="297960">
                <a:tc>
                  <a:txBody>
                    <a:bodyPr/>
                    <a:lstStyle/>
                    <a:p>
                      <a:r>
                        <a:rPr lang="en-US" sz="1200" dirty="0"/>
                        <a:t>Spectrum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Thermal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520874"/>
                  </a:ext>
                </a:extLst>
              </a:tr>
              <a:tr h="297960">
                <a:tc>
                  <a:txBody>
                    <a:bodyPr/>
                    <a:lstStyle/>
                    <a:p>
                      <a:r>
                        <a:rPr lang="en-US" sz="1200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~3,000 </a:t>
                      </a:r>
                      <a:r>
                        <a:rPr lang="en-US" sz="1200" dirty="0" err="1"/>
                        <a:t>MWth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370194"/>
                  </a:ext>
                </a:extLst>
              </a:tr>
              <a:tr h="369979">
                <a:tc>
                  <a:txBody>
                    <a:bodyPr/>
                    <a:lstStyle/>
                    <a:p>
                      <a:r>
                        <a:rPr lang="en-US" sz="1200" dirty="0"/>
                        <a:t>Average core power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~100 MW/m3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131053"/>
                  </a:ext>
                </a:extLst>
              </a:tr>
              <a:tr h="297960">
                <a:tc>
                  <a:txBody>
                    <a:bodyPr/>
                    <a:lstStyle/>
                    <a:p>
                      <a:r>
                        <a:rPr lang="en-US" sz="1200" dirty="0"/>
                        <a:t>Maximum burnup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62.5 </a:t>
                      </a:r>
                      <a:r>
                        <a:rPr lang="en-US" sz="1200" dirty="0" err="1"/>
                        <a:t>MWd</a:t>
                      </a:r>
                      <a:r>
                        <a:rPr lang="en-US" sz="1200" dirty="0"/>
                        <a:t>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324792"/>
                  </a:ext>
                </a:extLst>
              </a:tr>
              <a:tr h="297960">
                <a:tc>
                  <a:txBody>
                    <a:bodyPr/>
                    <a:lstStyle/>
                    <a:p>
                      <a:r>
                        <a:rPr lang="en-US" sz="1200" dirty="0"/>
                        <a:t>Fuel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5% enriched UO</a:t>
                      </a:r>
                      <a:r>
                        <a:rPr lang="en-US" sz="1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759289"/>
                  </a:ext>
                </a:extLst>
              </a:tr>
            </a:tbl>
          </a:graphicData>
        </a:graphic>
      </p:graphicFrame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934EC0B-98FF-EB21-686C-4ACB2AA7B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13" y="3420425"/>
            <a:ext cx="2383688" cy="292811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BD928F-E428-82BD-5861-E9298610EBA8}"/>
              </a:ext>
            </a:extLst>
          </p:cNvPr>
          <p:cNvCxnSpPr>
            <a:cxnSpLocks/>
          </p:cNvCxnSpPr>
          <p:nvPr/>
        </p:nvCxnSpPr>
        <p:spPr>
          <a:xfrm>
            <a:off x="753981" y="4697817"/>
            <a:ext cx="0" cy="69775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BC000F9-D471-F09D-A2D6-4F8A6110C572}"/>
              </a:ext>
            </a:extLst>
          </p:cNvPr>
          <p:cNvSpPr txBox="1"/>
          <p:nvPr/>
        </p:nvSpPr>
        <p:spPr>
          <a:xfrm>
            <a:off x="233899" y="478915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EF536A-57A7-5BC2-50B4-3B32B5F02912}"/>
              </a:ext>
            </a:extLst>
          </p:cNvPr>
          <p:cNvSpPr txBox="1"/>
          <p:nvPr/>
        </p:nvSpPr>
        <p:spPr>
          <a:xfrm>
            <a:off x="518592" y="6299398"/>
            <a:ext cx="29638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 [3]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A0AF00-B8D8-3BE2-6D6F-F1B7406CD9D9}"/>
              </a:ext>
            </a:extLst>
          </p:cNvPr>
          <p:cNvSpPr txBox="1"/>
          <p:nvPr/>
        </p:nvSpPr>
        <p:spPr>
          <a:xfrm>
            <a:off x="10420116" y="4280994"/>
            <a:ext cx="46355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 [5]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3CAAE52-03EF-48D7-2117-5C96929A7A1B}"/>
              </a:ext>
            </a:extLst>
          </p:cNvPr>
          <p:cNvCxnSpPr>
            <a:cxnSpLocks/>
          </p:cNvCxnSpPr>
          <p:nvPr/>
        </p:nvCxnSpPr>
        <p:spPr>
          <a:xfrm flipH="1">
            <a:off x="9874155" y="3464268"/>
            <a:ext cx="10897" cy="52157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8552239-F694-2D3E-7E68-048D900E0175}"/>
              </a:ext>
            </a:extLst>
          </p:cNvPr>
          <p:cNvSpPr txBox="1"/>
          <p:nvPr/>
        </p:nvSpPr>
        <p:spPr>
          <a:xfrm>
            <a:off x="9061112" y="353310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cm</a:t>
            </a:r>
          </a:p>
        </p:txBody>
      </p:sp>
      <p:pic>
        <p:nvPicPr>
          <p:cNvPr id="28" name="Picture 2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21CB72C-102E-5A05-E941-E4D4FE22B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338" y="3666184"/>
            <a:ext cx="2963816" cy="263321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8ECE652-81CF-9FA0-DB14-F24DA756D3B2}"/>
              </a:ext>
            </a:extLst>
          </p:cNvPr>
          <p:cNvSpPr txBox="1"/>
          <p:nvPr/>
        </p:nvSpPr>
        <p:spPr>
          <a:xfrm>
            <a:off x="4425035" y="3460351"/>
            <a:ext cx="1954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x-y view of the core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606FE-081C-6EB9-D4E6-B60015ABC5EC}"/>
              </a:ext>
            </a:extLst>
          </p:cNvPr>
          <p:cNvSpPr txBox="1"/>
          <p:nvPr/>
        </p:nvSpPr>
        <p:spPr>
          <a:xfrm>
            <a:off x="4088338" y="6299398"/>
            <a:ext cx="29638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 [4]</a:t>
            </a:r>
          </a:p>
        </p:txBody>
      </p:sp>
      <p:pic>
        <p:nvPicPr>
          <p:cNvPr id="10" name="Picture 9" descr="A picture containing air conditioner, projector&#10;&#10;Description automatically generated">
            <a:extLst>
              <a:ext uri="{FF2B5EF4-FFF2-40B4-BE49-F238E27FC236}">
                <a16:creationId xmlns:a16="http://schemas.microsoft.com/office/drawing/2014/main" id="{9E126E3A-26DC-8087-4491-928F2BCD3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95691">
            <a:off x="7111696" y="3999536"/>
            <a:ext cx="4332117" cy="13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3F83-3E2E-5DBA-BF3E-9D7C9599D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Sodium Cooled Fast Reactor – EBR-II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E6E416E5-324B-0E29-6D62-D638ED151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63" y="3403847"/>
            <a:ext cx="2431006" cy="2989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38D684-00BC-11FC-1063-945F21FECA51}"/>
              </a:ext>
            </a:extLst>
          </p:cNvPr>
          <p:cNvSpPr txBox="1"/>
          <p:nvPr/>
        </p:nvSpPr>
        <p:spPr>
          <a:xfrm>
            <a:off x="1248027" y="6405500"/>
            <a:ext cx="580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 [6]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063646-6CBC-88F4-890E-6E3B07FA8995}"/>
              </a:ext>
            </a:extLst>
          </p:cNvPr>
          <p:cNvCxnSpPr>
            <a:cxnSpLocks/>
          </p:cNvCxnSpPr>
          <p:nvPr/>
        </p:nvCxnSpPr>
        <p:spPr>
          <a:xfrm>
            <a:off x="552862" y="5099306"/>
            <a:ext cx="0" cy="58087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9BAAED-ED55-E9E4-D644-6446D91CF07B}"/>
              </a:ext>
            </a:extLst>
          </p:cNvPr>
          <p:cNvSpPr txBox="1"/>
          <p:nvPr/>
        </p:nvSpPr>
        <p:spPr>
          <a:xfrm>
            <a:off x="524210" y="520507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3m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151422-125D-A043-8975-1A8CE943B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442" y="1117933"/>
            <a:ext cx="7487837" cy="2101922"/>
          </a:xfrm>
        </p:spPr>
        <p:txBody>
          <a:bodyPr/>
          <a:lstStyle/>
          <a:p>
            <a:r>
              <a:rPr lang="en-US" sz="2000" dirty="0"/>
              <a:t>Metal fuel – sodium cooled breeder reactor</a:t>
            </a:r>
          </a:p>
          <a:p>
            <a:r>
              <a:rPr lang="en-US" sz="2000" dirty="0"/>
              <a:t>Integral (no direct pipes out of vessel) pool type concept</a:t>
            </a:r>
          </a:p>
          <a:p>
            <a:r>
              <a:rPr lang="en-US" sz="2000" dirty="0"/>
              <a:t>Hexagonal assemblies (6 cm across), fuel pins (D = 0.37 cm)</a:t>
            </a:r>
          </a:p>
          <a:p>
            <a:r>
              <a:rPr lang="en-US" sz="2000" dirty="0"/>
              <a:t>Phase 1: technological demonstration of complete breeder power plant + reprocessing of metallic fuel</a:t>
            </a:r>
          </a:p>
          <a:p>
            <a:r>
              <a:rPr lang="en-US" sz="2000" dirty="0"/>
              <a:t>Phase 2: demonstrate the integral fast reactor with a focus on material’s testing &amp; safety transients</a:t>
            </a:r>
          </a:p>
          <a:p>
            <a:endParaRPr lang="en-US" sz="2000" dirty="0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C70B0F03-27BC-1259-D9CF-2BFBFBF88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20071"/>
              </p:ext>
            </p:extLst>
          </p:nvPr>
        </p:nvGraphicFramePr>
        <p:xfrm>
          <a:off x="523374" y="1059768"/>
          <a:ext cx="3962781" cy="20618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8019">
                  <a:extLst>
                    <a:ext uri="{9D8B030D-6E8A-4147-A177-3AD203B41FA5}">
                      <a16:colId xmlns:a16="http://schemas.microsoft.com/office/drawing/2014/main" val="3299662672"/>
                    </a:ext>
                  </a:extLst>
                </a:gridCol>
                <a:gridCol w="1884762">
                  <a:extLst>
                    <a:ext uri="{9D8B030D-6E8A-4147-A177-3AD203B41FA5}">
                      <a16:colId xmlns:a16="http://schemas.microsoft.com/office/drawing/2014/main" val="5637340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383342"/>
                  </a:ext>
                </a:extLst>
              </a:tr>
              <a:tr h="297960">
                <a:tc>
                  <a:txBody>
                    <a:bodyPr/>
                    <a:lstStyle/>
                    <a:p>
                      <a:r>
                        <a:rPr lang="en-US" sz="1200" dirty="0"/>
                        <a:t>Spectrum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130088"/>
                  </a:ext>
                </a:extLst>
              </a:tr>
              <a:tr h="297960">
                <a:tc>
                  <a:txBody>
                    <a:bodyPr/>
                    <a:lstStyle/>
                    <a:p>
                      <a:r>
                        <a:rPr lang="en-US" sz="1200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~60 </a:t>
                      </a:r>
                      <a:r>
                        <a:rPr lang="en-US" sz="1200" dirty="0" err="1"/>
                        <a:t>MWth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370194"/>
                  </a:ext>
                </a:extLst>
              </a:tr>
              <a:tr h="436472">
                <a:tc>
                  <a:txBody>
                    <a:bodyPr/>
                    <a:lstStyle/>
                    <a:p>
                      <a:r>
                        <a:rPr lang="en-US" sz="1200" dirty="0"/>
                        <a:t>Driver fuel power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~400 MW/m3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131053"/>
                  </a:ext>
                </a:extLst>
              </a:tr>
              <a:tr h="297960">
                <a:tc>
                  <a:txBody>
                    <a:bodyPr/>
                    <a:lstStyle/>
                    <a:p>
                      <a:r>
                        <a:rPr lang="en-US" sz="1200" dirty="0"/>
                        <a:t>Typical burnup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 </a:t>
                      </a:r>
                      <a:r>
                        <a:rPr lang="en-US" sz="1200" dirty="0" err="1"/>
                        <a:t>MWd</a:t>
                      </a:r>
                      <a:r>
                        <a:rPr lang="en-US" sz="1200" dirty="0"/>
                        <a:t>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324792"/>
                  </a:ext>
                </a:extLst>
              </a:tr>
              <a:tr h="297960">
                <a:tc>
                  <a:txBody>
                    <a:bodyPr/>
                    <a:lstStyle/>
                    <a:p>
                      <a:r>
                        <a:rPr lang="en-US" sz="1200" dirty="0"/>
                        <a:t>Driver fuel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95 </a:t>
                      </a:r>
                      <a:r>
                        <a:rPr lang="en-US" sz="1200" dirty="0" err="1"/>
                        <a:t>wt</a:t>
                      </a:r>
                      <a:r>
                        <a:rPr lang="en-US" sz="1200" dirty="0"/>
                        <a:t>% U (62.5% enriched) + 5% </a:t>
                      </a:r>
                      <a:r>
                        <a:rPr lang="en-US" sz="1200" dirty="0" err="1"/>
                        <a:t>Fissium</a:t>
                      </a:r>
                      <a:r>
                        <a:rPr lang="en-US" sz="12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759289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44DF826A-DF9C-DD81-19C3-DA7387018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457" y="4007932"/>
            <a:ext cx="2322403" cy="2279475"/>
          </a:xfrm>
          <a:prstGeom prst="rect">
            <a:avLst/>
          </a:prstGeom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2EEC122E-E2A1-5FB6-EEBA-D2FF11F8607C}"/>
              </a:ext>
            </a:extLst>
          </p:cNvPr>
          <p:cNvSpPr/>
          <p:nvPr/>
        </p:nvSpPr>
        <p:spPr>
          <a:xfrm>
            <a:off x="3444386" y="4893096"/>
            <a:ext cx="615426" cy="369333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3D22F0-0E7B-02F6-1238-A8FD602FF973}"/>
              </a:ext>
            </a:extLst>
          </p:cNvPr>
          <p:cNvSpPr txBox="1"/>
          <p:nvPr/>
        </p:nvSpPr>
        <p:spPr>
          <a:xfrm>
            <a:off x="3951980" y="5900161"/>
            <a:ext cx="40563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 [7]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9477D7-6A63-897A-D53E-5035383CF5AD}"/>
              </a:ext>
            </a:extLst>
          </p:cNvPr>
          <p:cNvSpPr txBox="1"/>
          <p:nvPr/>
        </p:nvSpPr>
        <p:spPr>
          <a:xfrm>
            <a:off x="3871485" y="3726009"/>
            <a:ext cx="2850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x-y view of the core + blanket</a:t>
            </a:r>
          </a:p>
        </p:txBody>
      </p:sp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75B1D49E-AE89-8428-5334-09475EE7A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424" y="4564997"/>
            <a:ext cx="1282670" cy="112976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C47DB93-2463-DA70-44C9-89EC37B6C797}"/>
              </a:ext>
            </a:extLst>
          </p:cNvPr>
          <p:cNvSpPr txBox="1"/>
          <p:nvPr/>
        </p:nvSpPr>
        <p:spPr>
          <a:xfrm>
            <a:off x="6781590" y="4005426"/>
            <a:ext cx="1782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x-y view of driver </a:t>
            </a:r>
          </a:p>
          <a:p>
            <a:pPr algn="ctr"/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</a:t>
            </a:r>
          </a:p>
        </p:txBody>
      </p:sp>
      <p:pic>
        <p:nvPicPr>
          <p:cNvPr id="33" name="Picture 32" descr="Diagram&#10;&#10;Description automatically generated">
            <a:extLst>
              <a:ext uri="{FF2B5EF4-FFF2-40B4-BE49-F238E27FC236}">
                <a16:creationId xmlns:a16="http://schemas.microsoft.com/office/drawing/2014/main" id="{9F4F75F3-EFBA-2F9C-DD11-E226A0E78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2234" y="3638146"/>
            <a:ext cx="614495" cy="258226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3A5AC8C-388B-5CFD-FB0D-6B7D15FA324B}"/>
              </a:ext>
            </a:extLst>
          </p:cNvPr>
          <p:cNvSpPr txBox="1"/>
          <p:nvPr/>
        </p:nvSpPr>
        <p:spPr>
          <a:xfrm>
            <a:off x="8428214" y="3745259"/>
            <a:ext cx="1928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axial view of driver </a:t>
            </a:r>
          </a:p>
          <a:p>
            <a:pPr algn="ctr"/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F7E38F3-9AD5-1498-F7BF-C296EEFCD2A8}"/>
              </a:ext>
            </a:extLst>
          </p:cNvPr>
          <p:cNvCxnSpPr>
            <a:cxnSpLocks/>
          </p:cNvCxnSpPr>
          <p:nvPr/>
        </p:nvCxnSpPr>
        <p:spPr>
          <a:xfrm>
            <a:off x="10231660" y="4420736"/>
            <a:ext cx="85534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2D1BD54-D602-29F9-C90E-321D6837B3DC}"/>
              </a:ext>
            </a:extLst>
          </p:cNvPr>
          <p:cNvCxnSpPr>
            <a:cxnSpLocks/>
          </p:cNvCxnSpPr>
          <p:nvPr/>
        </p:nvCxnSpPr>
        <p:spPr>
          <a:xfrm>
            <a:off x="10241388" y="4938684"/>
            <a:ext cx="85534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280FABB-7C2A-89BE-A50C-659E47104A92}"/>
              </a:ext>
            </a:extLst>
          </p:cNvPr>
          <p:cNvSpPr txBox="1"/>
          <p:nvPr/>
        </p:nvSpPr>
        <p:spPr>
          <a:xfrm>
            <a:off x="9070543" y="4525123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Core, ~ 1ft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EA30CFBC-8769-4700-5298-6A777F838155}"/>
              </a:ext>
            </a:extLst>
          </p:cNvPr>
          <p:cNvSpPr/>
          <p:nvPr/>
        </p:nvSpPr>
        <p:spPr>
          <a:xfrm>
            <a:off x="6478045" y="4963002"/>
            <a:ext cx="615426" cy="369333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C001365-610E-F2B2-41AD-0460821C429B}"/>
              </a:ext>
            </a:extLst>
          </p:cNvPr>
          <p:cNvCxnSpPr>
            <a:cxnSpLocks/>
          </p:cNvCxnSpPr>
          <p:nvPr/>
        </p:nvCxnSpPr>
        <p:spPr>
          <a:xfrm flipH="1">
            <a:off x="7210742" y="5930630"/>
            <a:ext cx="910314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B5E7FC6-A89F-5D32-1624-AFB8C53F9E4D}"/>
              </a:ext>
            </a:extLst>
          </p:cNvPr>
          <p:cNvSpPr txBox="1"/>
          <p:nvPr/>
        </p:nvSpPr>
        <p:spPr>
          <a:xfrm>
            <a:off x="7323497" y="557483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cm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8086C17-859E-33B0-A962-1E272E64ED79}"/>
              </a:ext>
            </a:extLst>
          </p:cNvPr>
          <p:cNvCxnSpPr>
            <a:cxnSpLocks/>
          </p:cNvCxnSpPr>
          <p:nvPr/>
        </p:nvCxnSpPr>
        <p:spPr>
          <a:xfrm flipV="1">
            <a:off x="6321674" y="5530902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0580D07-62AC-4FBD-8C4B-474EF0B8234D}"/>
              </a:ext>
            </a:extLst>
          </p:cNvPr>
          <p:cNvSpPr txBox="1"/>
          <p:nvPr/>
        </p:nvSpPr>
        <p:spPr>
          <a:xfrm>
            <a:off x="6321674" y="553004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 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DBEBFC-00C7-0883-0CD5-D5724D71DAE2}"/>
              </a:ext>
            </a:extLst>
          </p:cNvPr>
          <p:cNvSpPr txBox="1"/>
          <p:nvPr/>
        </p:nvSpPr>
        <p:spPr>
          <a:xfrm>
            <a:off x="7890934" y="4564455"/>
            <a:ext cx="40563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 [7]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6D188-D85D-8840-0D33-D58510D9B6DE}"/>
              </a:ext>
            </a:extLst>
          </p:cNvPr>
          <p:cNvSpPr txBox="1"/>
          <p:nvPr/>
        </p:nvSpPr>
        <p:spPr>
          <a:xfrm>
            <a:off x="10986353" y="3689490"/>
            <a:ext cx="40563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 [7]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C2889-66E5-1DCA-26DA-48186E0A25DB}"/>
              </a:ext>
            </a:extLst>
          </p:cNvPr>
          <p:cNvSpPr txBox="1"/>
          <p:nvPr/>
        </p:nvSpPr>
        <p:spPr>
          <a:xfrm>
            <a:off x="53784" y="6547795"/>
            <a:ext cx="4557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</a:t>
            </a:r>
            <a:r>
              <a:rPr lang="en-US" sz="1400" dirty="0" err="1"/>
              <a:t>Fissium</a:t>
            </a:r>
            <a:r>
              <a:rPr lang="en-US" sz="1400" dirty="0"/>
              <a:t>: metal fuel + small amount of fission products</a:t>
            </a:r>
          </a:p>
        </p:txBody>
      </p:sp>
    </p:spTree>
    <p:extLst>
      <p:ext uri="{BB962C8B-B14F-4D97-AF65-F5344CB8AC3E}">
        <p14:creationId xmlns:p14="http://schemas.microsoft.com/office/powerpoint/2010/main" val="2269482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40EC51D-383C-AD35-32AB-56960EA2BDEB}"/>
              </a:ext>
            </a:extLst>
          </p:cNvPr>
          <p:cNvGrpSpPr/>
          <p:nvPr/>
        </p:nvGrpSpPr>
        <p:grpSpPr>
          <a:xfrm>
            <a:off x="1450430" y="2972405"/>
            <a:ext cx="6437694" cy="3606518"/>
            <a:chOff x="1407377" y="2673942"/>
            <a:chExt cx="6437694" cy="3606518"/>
          </a:xfrm>
        </p:grpSpPr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3A0BE2F-3B82-E3B9-5AE0-5CAC0F273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7377" y="2673942"/>
              <a:ext cx="6437694" cy="3606518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99A24FB-C925-83B8-E449-E820786037E0}"/>
                </a:ext>
              </a:extLst>
            </p:cNvPr>
            <p:cNvCxnSpPr>
              <a:cxnSpLocks/>
            </p:cNvCxnSpPr>
            <p:nvPr/>
          </p:nvCxnSpPr>
          <p:spPr>
            <a:xfrm>
              <a:off x="7297816" y="4508500"/>
              <a:ext cx="0" cy="77340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962605-9015-F125-D68F-F502092C4EEB}"/>
                </a:ext>
              </a:extLst>
            </p:cNvPr>
            <p:cNvSpPr txBox="1"/>
            <p:nvPr/>
          </p:nvSpPr>
          <p:spPr>
            <a:xfrm>
              <a:off x="7300187" y="4710538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4m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58D346D-E7C6-6EEA-B46F-0192BE1364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91027" y="5110449"/>
              <a:ext cx="698500" cy="116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590ABDF-56EB-A850-DAFF-F38F51D2325B}"/>
                </a:ext>
              </a:extLst>
            </p:cNvPr>
            <p:cNvSpPr txBox="1"/>
            <p:nvPr/>
          </p:nvSpPr>
          <p:spPr>
            <a:xfrm>
              <a:off x="2009215" y="4737558"/>
              <a:ext cx="1088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~0.8 mm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B64B61-62DD-3787-20AC-B47E124E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416314"/>
            <a:ext cx="10415648" cy="1008797"/>
          </a:xfrm>
        </p:spPr>
        <p:txBody>
          <a:bodyPr/>
          <a:lstStyle/>
          <a:p>
            <a:r>
              <a:rPr lang="en-US" dirty="0"/>
              <a:t>Example 3: Pebble Bed Reactor – XE-100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552CB-E0D9-904A-198A-91EAC6765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96" y="1135564"/>
            <a:ext cx="7442200" cy="2359832"/>
          </a:xfrm>
        </p:spPr>
        <p:txBody>
          <a:bodyPr/>
          <a:lstStyle/>
          <a:p>
            <a:r>
              <a:rPr lang="en-US" sz="2000" dirty="0"/>
              <a:t>XE-100 is X-energies ARDP design</a:t>
            </a:r>
          </a:p>
          <a:p>
            <a:r>
              <a:rPr lang="en-US" sz="2000" dirty="0"/>
              <a:t>200 </a:t>
            </a:r>
            <a:r>
              <a:rPr lang="en-US" sz="2000" dirty="0" err="1"/>
              <a:t>MWth</a:t>
            </a:r>
            <a:r>
              <a:rPr lang="en-US" sz="2000" dirty="0"/>
              <a:t> Helium cooled pebble bed reactor</a:t>
            </a:r>
          </a:p>
          <a:p>
            <a:r>
              <a:rPr lang="en-US" sz="2000" dirty="0"/>
              <a:t>Special feature of PBRs is online refueling, pebbles move through the core while being irradiated</a:t>
            </a:r>
          </a:p>
          <a:p>
            <a:r>
              <a:rPr lang="en-US" sz="2000" dirty="0"/>
              <a:t>Fuel:</a:t>
            </a:r>
          </a:p>
          <a:p>
            <a:pPr lvl="1"/>
            <a:r>
              <a:rPr lang="en-US" sz="2000" dirty="0"/>
              <a:t>Several 100,000 pebbles in the core</a:t>
            </a:r>
          </a:p>
          <a:p>
            <a:pPr lvl="1"/>
            <a:r>
              <a:rPr lang="en-US" sz="2000" dirty="0"/>
              <a:t>Pebble contains thousands of </a:t>
            </a:r>
            <a:r>
              <a:rPr lang="en-US" sz="2000" dirty="0" err="1"/>
              <a:t>tristructural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    isotropic particles (TRISO)</a:t>
            </a:r>
          </a:p>
          <a:p>
            <a:pPr lvl="1"/>
            <a:r>
              <a:rPr lang="en-US" sz="2000" dirty="0"/>
              <a:t>TRISOs are extremely robust: </a:t>
            </a:r>
          </a:p>
          <a:p>
            <a:pPr marL="457200" lvl="1" indent="0">
              <a:buNone/>
            </a:pPr>
            <a:r>
              <a:rPr lang="en-US" sz="2000" dirty="0"/>
              <a:t>    retain fission products for longer than </a:t>
            </a:r>
          </a:p>
          <a:p>
            <a:pPr marL="457200" lvl="1" indent="0">
              <a:buNone/>
            </a:pPr>
            <a:r>
              <a:rPr lang="en-US" sz="2000" dirty="0"/>
              <a:t>    300 h at 1800C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6FE1ABBE-52E8-3E46-BC36-BE257608C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338669"/>
              </p:ext>
            </p:extLst>
          </p:nvPr>
        </p:nvGraphicFramePr>
        <p:xfrm>
          <a:off x="7467600" y="1211860"/>
          <a:ext cx="4267889" cy="23420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8013">
                  <a:extLst>
                    <a:ext uri="{9D8B030D-6E8A-4147-A177-3AD203B41FA5}">
                      <a16:colId xmlns:a16="http://schemas.microsoft.com/office/drawing/2014/main" val="3299662672"/>
                    </a:ext>
                  </a:extLst>
                </a:gridCol>
                <a:gridCol w="2029876">
                  <a:extLst>
                    <a:ext uri="{9D8B030D-6E8A-4147-A177-3AD203B41FA5}">
                      <a16:colId xmlns:a16="http://schemas.microsoft.com/office/drawing/2014/main" val="563734076"/>
                    </a:ext>
                  </a:extLst>
                </a:gridCol>
              </a:tblGrid>
              <a:tr h="286211">
                <a:tc>
                  <a:txBody>
                    <a:bodyPr/>
                    <a:lstStyle/>
                    <a:p>
                      <a:r>
                        <a:rPr lang="en-US" sz="1200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383342"/>
                  </a:ext>
                </a:extLst>
              </a:tr>
              <a:tr h="310876">
                <a:tc>
                  <a:txBody>
                    <a:bodyPr/>
                    <a:lstStyle/>
                    <a:p>
                      <a:r>
                        <a:rPr lang="en-US" sz="1200" dirty="0"/>
                        <a:t>Spectrum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Thermal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130088"/>
                  </a:ext>
                </a:extLst>
              </a:tr>
              <a:tr h="310876">
                <a:tc>
                  <a:txBody>
                    <a:bodyPr/>
                    <a:lstStyle/>
                    <a:p>
                      <a:r>
                        <a:rPr lang="en-US" sz="1200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~200 </a:t>
                      </a:r>
                      <a:r>
                        <a:rPr lang="en-US" sz="1200" dirty="0" err="1"/>
                        <a:t>MWth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370194"/>
                  </a:ext>
                </a:extLst>
              </a:tr>
              <a:tr h="455392">
                <a:tc>
                  <a:txBody>
                    <a:bodyPr/>
                    <a:lstStyle/>
                    <a:p>
                      <a:r>
                        <a:rPr lang="en-US" sz="1200" dirty="0"/>
                        <a:t>Average core power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~4 MW/m3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131053"/>
                  </a:ext>
                </a:extLst>
              </a:tr>
              <a:tr h="310876">
                <a:tc>
                  <a:txBody>
                    <a:bodyPr/>
                    <a:lstStyle/>
                    <a:p>
                      <a:r>
                        <a:rPr lang="en-US" sz="1200" dirty="0"/>
                        <a:t>Typical burnup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160 </a:t>
                      </a:r>
                      <a:r>
                        <a:rPr lang="en-US" sz="1200" dirty="0" err="1"/>
                        <a:t>MWd</a:t>
                      </a:r>
                      <a:r>
                        <a:rPr lang="en-US" sz="1200" dirty="0"/>
                        <a:t>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324792"/>
                  </a:ext>
                </a:extLst>
              </a:tr>
              <a:tr h="667826">
                <a:tc>
                  <a:txBody>
                    <a:bodyPr/>
                    <a:lstStyle/>
                    <a:p>
                      <a:r>
                        <a:rPr lang="en-US" sz="1200" dirty="0"/>
                        <a:t>Fuel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15.5% enriched UCO TRISO in graphite pebbles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7592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E4D2CF-4585-E0B2-EA38-3E45EAFD963D}"/>
              </a:ext>
            </a:extLst>
          </p:cNvPr>
          <p:cNvSpPr txBox="1"/>
          <p:nvPr/>
        </p:nvSpPr>
        <p:spPr>
          <a:xfrm>
            <a:off x="49975" y="623438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*Note: fuel enrichment and fuel type (UO2 vs. UCO) varies between designs and operational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81FE2D-C1BB-32CF-BDD8-E4A90635EF0C}"/>
              </a:ext>
            </a:extLst>
          </p:cNvPr>
          <p:cNvSpPr txBox="1"/>
          <p:nvPr/>
        </p:nvSpPr>
        <p:spPr>
          <a:xfrm>
            <a:off x="5877618" y="6143077"/>
            <a:ext cx="19431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 [8]</a:t>
            </a:r>
          </a:p>
        </p:txBody>
      </p:sp>
      <p:pic>
        <p:nvPicPr>
          <p:cNvPr id="16" name="Picture 15" descr="A picture containing white&#10;&#10;Description automatically generated">
            <a:extLst>
              <a:ext uri="{FF2B5EF4-FFF2-40B4-BE49-F238E27FC236}">
                <a16:creationId xmlns:a16="http://schemas.microsoft.com/office/drawing/2014/main" id="{6A1E87FE-8DA4-51A7-D286-10858EAB5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12" y="4255490"/>
            <a:ext cx="2039077" cy="15303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C27AD72-56BB-E5E6-B4C9-779CC5F8A889}"/>
              </a:ext>
            </a:extLst>
          </p:cNvPr>
          <p:cNvSpPr txBox="1"/>
          <p:nvPr/>
        </p:nvSpPr>
        <p:spPr>
          <a:xfrm>
            <a:off x="9639044" y="3943080"/>
            <a:ext cx="28733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 [9]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7014B3-F604-C006-AC63-485C1881F0B7}"/>
              </a:ext>
            </a:extLst>
          </p:cNvPr>
          <p:cNvCxnSpPr>
            <a:cxnSpLocks/>
          </p:cNvCxnSpPr>
          <p:nvPr/>
        </p:nvCxnSpPr>
        <p:spPr>
          <a:xfrm>
            <a:off x="9149158" y="4995265"/>
            <a:ext cx="1306685" cy="0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D5C638-759E-DA70-00D1-3503D5D09C39}"/>
              </a:ext>
            </a:extLst>
          </p:cNvPr>
          <p:cNvCxnSpPr>
            <a:cxnSpLocks/>
          </p:cNvCxnSpPr>
          <p:nvPr/>
        </p:nvCxnSpPr>
        <p:spPr>
          <a:xfrm>
            <a:off x="9149158" y="5747740"/>
            <a:ext cx="1853939" cy="0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8362D5-7F21-97F2-57E7-FD1346F8EFFC}"/>
              </a:ext>
            </a:extLst>
          </p:cNvPr>
          <p:cNvCxnSpPr>
            <a:cxnSpLocks/>
          </p:cNvCxnSpPr>
          <p:nvPr/>
        </p:nvCxnSpPr>
        <p:spPr>
          <a:xfrm>
            <a:off x="9149158" y="5473700"/>
            <a:ext cx="1853939" cy="172440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F3DC0F-12D2-0AF0-63A2-BF1506F52E0B}"/>
              </a:ext>
            </a:extLst>
          </p:cNvPr>
          <p:cNvCxnSpPr>
            <a:cxnSpLocks/>
          </p:cNvCxnSpPr>
          <p:nvPr/>
        </p:nvCxnSpPr>
        <p:spPr>
          <a:xfrm>
            <a:off x="9149158" y="5281909"/>
            <a:ext cx="1853938" cy="278011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853369C-052E-3656-02EE-1FD227D59214}"/>
              </a:ext>
            </a:extLst>
          </p:cNvPr>
          <p:cNvCxnSpPr>
            <a:cxnSpLocks/>
          </p:cNvCxnSpPr>
          <p:nvPr/>
        </p:nvCxnSpPr>
        <p:spPr>
          <a:xfrm>
            <a:off x="9149158" y="4376140"/>
            <a:ext cx="1474223" cy="0"/>
          </a:xfrm>
          <a:prstGeom prst="line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6257605-D226-51F9-3CAC-DFBA54EBC3A4}"/>
              </a:ext>
            </a:extLst>
          </p:cNvPr>
          <p:cNvSpPr txBox="1"/>
          <p:nvPr/>
        </p:nvSpPr>
        <p:spPr>
          <a:xfrm>
            <a:off x="9056833" y="471821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Fuel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D2DF04-17F2-ED25-953C-48B2FE79E36C}"/>
              </a:ext>
            </a:extLst>
          </p:cNvPr>
          <p:cNvSpPr txBox="1"/>
          <p:nvPr/>
        </p:nvSpPr>
        <p:spPr>
          <a:xfrm>
            <a:off x="9056833" y="4086213"/>
            <a:ext cx="729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Buffer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A8C85B-E118-6B92-1F21-657CD85BC1B5}"/>
              </a:ext>
            </a:extLst>
          </p:cNvPr>
          <p:cNvSpPr txBox="1"/>
          <p:nvPr/>
        </p:nvSpPr>
        <p:spPr>
          <a:xfrm>
            <a:off x="8573775" y="5056764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IPyC</a:t>
            </a:r>
            <a:endParaRPr 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BC76F17-6C99-60EE-1410-02D2BD115D9A}"/>
              </a:ext>
            </a:extLst>
          </p:cNvPr>
          <p:cNvSpPr txBox="1"/>
          <p:nvPr/>
        </p:nvSpPr>
        <p:spPr>
          <a:xfrm>
            <a:off x="8689191" y="529488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SiC</a:t>
            </a:r>
            <a:endParaRPr lang="en-US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A498E7-5C98-639A-26C6-7CC299162452}"/>
              </a:ext>
            </a:extLst>
          </p:cNvPr>
          <p:cNvSpPr txBox="1"/>
          <p:nvPr/>
        </p:nvSpPr>
        <p:spPr>
          <a:xfrm>
            <a:off x="8454020" y="5568111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OPyC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509209"/>
      </p:ext>
    </p:extLst>
  </p:cSld>
  <p:clrMapOvr>
    <a:masterClrMapping/>
  </p:clrMapOvr>
</p:sld>
</file>

<file path=ppt/theme/theme1.xml><?xml version="1.0" encoding="utf-8"?>
<a:theme xmlns:a="http://schemas.openxmlformats.org/drawingml/2006/main" name="INL 2020">
  <a:themeElements>
    <a:clrScheme name="INL 2020">
      <a:dk1>
        <a:srgbClr val="000000"/>
      </a:dk1>
      <a:lt1>
        <a:srgbClr val="FFFFFF"/>
      </a:lt1>
      <a:dk2>
        <a:srgbClr val="06509D"/>
      </a:dk2>
      <a:lt2>
        <a:srgbClr val="2CA8E1"/>
      </a:lt2>
      <a:accent1>
        <a:srgbClr val="8EC423"/>
      </a:accent1>
      <a:accent2>
        <a:srgbClr val="2CA8E1"/>
      </a:accent2>
      <a:accent3>
        <a:srgbClr val="832369"/>
      </a:accent3>
      <a:accent4>
        <a:srgbClr val="CF1D4C"/>
      </a:accent4>
      <a:accent5>
        <a:srgbClr val="F78E20"/>
      </a:accent5>
      <a:accent6>
        <a:srgbClr val="59595C"/>
      </a:accent6>
      <a:hlink>
        <a:srgbClr val="7F7F7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82F965877DA48B42BD2A948B41834" ma:contentTypeVersion="1" ma:contentTypeDescription="Create a new document." ma:contentTypeScope="" ma:versionID="2256d34d26a10fb9041f5e82347b058b">
  <xsd:schema xmlns:xsd="http://www.w3.org/2001/XMLSchema" xmlns:xs="http://www.w3.org/2001/XMLSchema" xmlns:p="http://schemas.microsoft.com/office/2006/metadata/properties" xmlns:ns2="e13a543c-6713-4e5a-aa83-cb6a8e4cb4d2" targetNamespace="http://schemas.microsoft.com/office/2006/metadata/properties" ma:root="true" ma:fieldsID="fe980c8458d991d66740f43b520c8eeb" ns2:_="">
    <xsd:import namespace="e13a543c-6713-4e5a-aa83-cb6a8e4cb4d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a543c-6713-4e5a-aa83-cb6a8e4cb4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BED95D-3526-478E-9706-3840584884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BEF292-E06B-48BF-B280-E0C0DD0161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3a543c-6713-4e5a-aa83-cb6a8e4cb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857ED9-12C8-4384-BF08-D058FFF99AC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16636</TotalTime>
  <Words>2219</Words>
  <Application>Microsoft Macintosh PowerPoint</Application>
  <PresentationFormat>Widescreen</PresentationFormat>
  <Paragraphs>322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Cambria Math</vt:lpstr>
      <vt:lpstr>Myriad Pro Cond</vt:lpstr>
      <vt:lpstr>Roboto</vt:lpstr>
      <vt:lpstr>Times New Roman</vt:lpstr>
      <vt:lpstr>INL 2020</vt:lpstr>
      <vt:lpstr>PowerPoint Presentation</vt:lpstr>
      <vt:lpstr>Requirements for Nuclear Fuel for Power Production</vt:lpstr>
      <vt:lpstr>Fuel – Moderator – Coolant: Mix &amp; Match </vt:lpstr>
      <vt:lpstr>Mix &amp; Match</vt:lpstr>
      <vt:lpstr>Genealogy of Nuclear Reactors</vt:lpstr>
      <vt:lpstr>Why so many reactor concepts?</vt:lpstr>
      <vt:lpstr>Example 1: Pressurized water reactor (Gen II)</vt:lpstr>
      <vt:lpstr>Example 2: Sodium Cooled Fast Reactor – EBR-II</vt:lpstr>
      <vt:lpstr>Example 3: Pebble Bed Reactor – XE-100</vt:lpstr>
      <vt:lpstr>Example 4: Pool-type Fast Molten Salt Reactor</vt:lpstr>
      <vt:lpstr>Where do fission products matter for reactor engineering?</vt:lpstr>
      <vt:lpstr>Fission Product Impact 1: Xenon pit</vt:lpstr>
      <vt:lpstr>Fission Product Impact 2: Fuel-Cladding-Chemical-Interaction</vt:lpstr>
      <vt:lpstr>Fission Product Impact 3: TRISO Fission Product Retention</vt:lpstr>
      <vt:lpstr>Summary and Conclusion</vt:lpstr>
      <vt:lpstr>PowerPoint Presentation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Daniel L. Campbell</dc:creator>
  <cp:keywords/>
  <dc:description/>
  <cp:lastModifiedBy>Sebastian Schunert</cp:lastModifiedBy>
  <cp:revision>1092</cp:revision>
  <dcterms:created xsi:type="dcterms:W3CDTF">2020-04-22T20:22:45Z</dcterms:created>
  <dcterms:modified xsi:type="dcterms:W3CDTF">2023-02-27T16:31:01Z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0x010100E7E82F965877DA48B42BD2A948B41834</vt:lpwstr>
  </property>
</Properties>
</file>