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961" r:id="rId2"/>
    <p:sldId id="489" r:id="rId3"/>
    <p:sldId id="297" r:id="rId4"/>
    <p:sldId id="1005" r:id="rId5"/>
    <p:sldId id="1007" r:id="rId6"/>
    <p:sldId id="1018" r:id="rId7"/>
    <p:sldId id="1019" r:id="rId8"/>
    <p:sldId id="1014" r:id="rId9"/>
    <p:sldId id="1017" r:id="rId10"/>
    <p:sldId id="1020" r:id="rId11"/>
    <p:sldId id="1006" r:id="rId12"/>
    <p:sldId id="1015" r:id="rId13"/>
    <p:sldId id="1002" r:id="rId14"/>
    <p:sldId id="1003" r:id="rId15"/>
    <p:sldId id="1004" r:id="rId16"/>
    <p:sldId id="1016" r:id="rId17"/>
    <p:sldId id="1022" r:id="rId18"/>
    <p:sldId id="1024" r:id="rId19"/>
    <p:sldId id="1027" r:id="rId20"/>
    <p:sldId id="1023" r:id="rId21"/>
    <p:sldId id="1026" r:id="rId22"/>
    <p:sldId id="1021" r:id="rId23"/>
    <p:sldId id="1009" r:id="rId24"/>
    <p:sldId id="1010" r:id="rId25"/>
    <p:sldId id="1012" r:id="rId26"/>
    <p:sldId id="1025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1FFFF"/>
    <a:srgbClr val="FFFFFF"/>
    <a:srgbClr val="FF3399"/>
    <a:srgbClr val="AEFAFC"/>
    <a:srgbClr val="00FF00"/>
    <a:srgbClr val="1B3791"/>
    <a:srgbClr val="BC6916"/>
    <a:srgbClr val="D8791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415FC-B454-4913-A3BB-7ABF96342B9F}" v="71" dt="2023-02-27T17:53:48.989"/>
    <p1510:client id="{92302010-6C2C-4452-ACB8-3BBB2778A225}" v="1006" dt="2023-02-28T12:20:06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51" autoAdjust="0"/>
  </p:normalViewPr>
  <p:slideViewPr>
    <p:cSldViewPr>
      <p:cViewPr varScale="1">
        <p:scale>
          <a:sx n="108" d="100"/>
          <a:sy n="108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7BC23443-F146-49FB-8254-85D17C9691B4}"/>
    <pc:docChg chg="addSld modSld">
      <pc:chgData name="CAPOTE NOY, Roberto Mario" userId="00493373-f3c7-4a20-ad1a-1b901b156c55" providerId="ADAL" clId="{7BC23443-F146-49FB-8254-85D17C9691B4}" dt="2021-01-18T12:17:23.382" v="0"/>
      <pc:docMkLst>
        <pc:docMk/>
      </pc:docMkLst>
      <pc:sldChg chg="add">
        <pc:chgData name="CAPOTE NOY, Roberto Mario" userId="00493373-f3c7-4a20-ad1a-1b901b156c55" providerId="ADAL" clId="{7BC23443-F146-49FB-8254-85D17C9691B4}" dt="2021-01-18T12:17:23.382" v="0"/>
        <pc:sldMkLst>
          <pc:docMk/>
          <pc:sldMk cId="1808954561" sldId="971"/>
        </pc:sldMkLst>
      </pc:sldChg>
    </pc:docChg>
  </pc:docChgLst>
  <pc:docChgLst>
    <pc:chgData name="CAPOTE NOY, Roberto Mario" userId="00493373-f3c7-4a20-ad1a-1b901b156c55" providerId="ADAL" clId="{92302010-6C2C-4452-ACB8-3BBB2778A225}"/>
    <pc:docChg chg="undo custSel addSld delSld modSld sldOrd">
      <pc:chgData name="CAPOTE NOY, Roberto Mario" userId="00493373-f3c7-4a20-ad1a-1b901b156c55" providerId="ADAL" clId="{92302010-6C2C-4452-ACB8-3BBB2778A225}" dt="2023-02-28T12:21:22.034" v="3148" actId="1076"/>
      <pc:docMkLst>
        <pc:docMk/>
      </pc:docMkLst>
      <pc:sldChg chg="del">
        <pc:chgData name="CAPOTE NOY, Roberto Mario" userId="00493373-f3c7-4a20-ad1a-1b901b156c55" providerId="ADAL" clId="{92302010-6C2C-4452-ACB8-3BBB2778A225}" dt="2023-02-27T22:16:51.983" v="87" actId="47"/>
        <pc:sldMkLst>
          <pc:docMk/>
          <pc:sldMk cId="1946036145" sldId="275"/>
        </pc:sldMkLst>
      </pc:sldChg>
      <pc:sldChg chg="modSp mod modAnim">
        <pc:chgData name="CAPOTE NOY, Roberto Mario" userId="00493373-f3c7-4a20-ad1a-1b901b156c55" providerId="ADAL" clId="{92302010-6C2C-4452-ACB8-3BBB2778A225}" dt="2023-02-28T12:17:03.780" v="3128"/>
        <pc:sldMkLst>
          <pc:docMk/>
          <pc:sldMk cId="2436167862" sldId="297"/>
        </pc:sldMkLst>
        <pc:spChg chg="mod">
          <ac:chgData name="CAPOTE NOY, Roberto Mario" userId="00493373-f3c7-4a20-ad1a-1b901b156c55" providerId="ADAL" clId="{92302010-6C2C-4452-ACB8-3BBB2778A225}" dt="2023-02-28T09:00:45.135" v="1984" actId="1036"/>
          <ac:spMkLst>
            <pc:docMk/>
            <pc:sldMk cId="2436167862" sldId="297"/>
            <ac:spMk id="3" creationId="{2638521C-B4AC-4339-A5A7-16B9AE5B97F6}"/>
          </ac:spMkLst>
        </pc:spChg>
      </pc:sldChg>
      <pc:sldChg chg="modSp mod">
        <pc:chgData name="CAPOTE NOY, Roberto Mario" userId="00493373-f3c7-4a20-ad1a-1b901b156c55" providerId="ADAL" clId="{92302010-6C2C-4452-ACB8-3BBB2778A225}" dt="2023-02-28T08:24:52.611" v="733" actId="6549"/>
        <pc:sldMkLst>
          <pc:docMk/>
          <pc:sldMk cId="4222954803" sldId="489"/>
        </pc:sldMkLst>
        <pc:spChg chg="mod">
          <ac:chgData name="CAPOTE NOY, Roberto Mario" userId="00493373-f3c7-4a20-ad1a-1b901b156c55" providerId="ADAL" clId="{92302010-6C2C-4452-ACB8-3BBB2778A225}" dt="2023-02-28T08:24:52.611" v="733" actId="6549"/>
          <ac:spMkLst>
            <pc:docMk/>
            <pc:sldMk cId="4222954803" sldId="489"/>
            <ac:spMk id="4" creationId="{00000000-0000-0000-0000-000000000000}"/>
          </ac:spMkLst>
        </pc:spChg>
      </pc:sldChg>
      <pc:sldChg chg="del">
        <pc:chgData name="CAPOTE NOY, Roberto Mario" userId="00493373-f3c7-4a20-ad1a-1b901b156c55" providerId="ADAL" clId="{92302010-6C2C-4452-ACB8-3BBB2778A225}" dt="2023-02-27T22:16:46.118" v="76" actId="47"/>
        <pc:sldMkLst>
          <pc:docMk/>
          <pc:sldMk cId="2999562040" sldId="879"/>
        </pc:sldMkLst>
      </pc:sldChg>
      <pc:sldChg chg="modSp mod">
        <pc:chgData name="CAPOTE NOY, Roberto Mario" userId="00493373-f3c7-4a20-ad1a-1b901b156c55" providerId="ADAL" clId="{92302010-6C2C-4452-ACB8-3BBB2778A225}" dt="2023-02-28T12:21:22.034" v="3148" actId="1076"/>
        <pc:sldMkLst>
          <pc:docMk/>
          <pc:sldMk cId="2530887380" sldId="961"/>
        </pc:sldMkLst>
        <pc:spChg chg="mod">
          <ac:chgData name="CAPOTE NOY, Roberto Mario" userId="00493373-f3c7-4a20-ad1a-1b901b156c55" providerId="ADAL" clId="{92302010-6C2C-4452-ACB8-3BBB2778A225}" dt="2023-02-27T21:08:06.582" v="74" actId="1076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92302010-6C2C-4452-ACB8-3BBB2778A225}" dt="2023-02-27T21:07:29.831" v="18" actId="1076"/>
          <ac:spMkLst>
            <pc:docMk/>
            <pc:sldMk cId="2530887380" sldId="961"/>
            <ac:spMk id="42" creationId="{58D8D654-EB4E-4940-A56D-E5068D7EBAC9}"/>
          </ac:spMkLst>
        </pc:spChg>
        <pc:picChg chg="mod">
          <ac:chgData name="CAPOTE NOY, Roberto Mario" userId="00493373-f3c7-4a20-ad1a-1b901b156c55" providerId="ADAL" clId="{92302010-6C2C-4452-ACB8-3BBB2778A225}" dt="2023-02-28T12:21:18.866" v="3147" actId="14100"/>
          <ac:picMkLst>
            <pc:docMk/>
            <pc:sldMk cId="2530887380" sldId="961"/>
            <ac:picMk id="3" creationId="{852317D6-A856-4C13-A86F-F8B9BE59D9A3}"/>
          </ac:picMkLst>
        </pc:picChg>
        <pc:picChg chg="mod">
          <ac:chgData name="CAPOTE NOY, Roberto Mario" userId="00493373-f3c7-4a20-ad1a-1b901b156c55" providerId="ADAL" clId="{92302010-6C2C-4452-ACB8-3BBB2778A225}" dt="2023-02-28T12:21:22.034" v="3148" actId="1076"/>
          <ac:picMkLst>
            <pc:docMk/>
            <pc:sldMk cId="2530887380" sldId="961"/>
            <ac:picMk id="114692" creationId="{366A2EEB-0650-F08C-6C2C-52BB0D44A31D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6.634" v="77" actId="47"/>
        <pc:sldMkLst>
          <pc:docMk/>
          <pc:sldMk cId="1735969942" sldId="968"/>
        </pc:sldMkLst>
      </pc:sldChg>
      <pc:sldChg chg="modSp del mod">
        <pc:chgData name="CAPOTE NOY, Roberto Mario" userId="00493373-f3c7-4a20-ad1a-1b901b156c55" providerId="ADAL" clId="{92302010-6C2C-4452-ACB8-3BBB2778A225}" dt="2023-02-28T11:57:02.032" v="3012" actId="47"/>
        <pc:sldMkLst>
          <pc:docMk/>
          <pc:sldMk cId="2852046463" sldId="1001"/>
        </pc:sldMkLst>
        <pc:spChg chg="mod">
          <ac:chgData name="CAPOTE NOY, Roberto Mario" userId="00493373-f3c7-4a20-ad1a-1b901b156c55" providerId="ADAL" clId="{92302010-6C2C-4452-ACB8-3BBB2778A225}" dt="2023-02-28T09:32:30.797" v="2128" actId="21"/>
          <ac:spMkLst>
            <pc:docMk/>
            <pc:sldMk cId="2852046463" sldId="1001"/>
            <ac:spMk id="9" creationId="{33D372A6-1500-4D9D-A774-BBAC17F4DE26}"/>
          </ac:spMkLst>
        </pc:spChg>
      </pc:sldChg>
      <pc:sldChg chg="addSp delSp modSp new mod ord">
        <pc:chgData name="CAPOTE NOY, Roberto Mario" userId="00493373-f3c7-4a20-ad1a-1b901b156c55" providerId="ADAL" clId="{92302010-6C2C-4452-ACB8-3BBB2778A225}" dt="2023-02-28T11:59:40.942" v="3018"/>
        <pc:sldMkLst>
          <pc:docMk/>
          <pc:sldMk cId="3573904462" sldId="1002"/>
        </pc:sldMkLst>
        <pc:spChg chg="del">
          <ac:chgData name="CAPOTE NOY, Roberto Mario" userId="00493373-f3c7-4a20-ad1a-1b901b156c55" providerId="ADAL" clId="{92302010-6C2C-4452-ACB8-3BBB2778A225}" dt="2023-02-27T22:17:07.180" v="110" actId="478"/>
          <ac:spMkLst>
            <pc:docMk/>
            <pc:sldMk cId="3573904462" sldId="1002"/>
            <ac:spMk id="2" creationId="{D4B109B7-A5F9-EF78-E54B-77C4BB0DC21A}"/>
          </ac:spMkLst>
        </pc:spChg>
        <pc:spChg chg="del">
          <ac:chgData name="CAPOTE NOY, Roberto Mario" userId="00493373-f3c7-4a20-ad1a-1b901b156c55" providerId="ADAL" clId="{92302010-6C2C-4452-ACB8-3BBB2778A225}" dt="2023-02-27T22:17:10.075" v="111" actId="478"/>
          <ac:spMkLst>
            <pc:docMk/>
            <pc:sldMk cId="3573904462" sldId="1002"/>
            <ac:spMk id="3" creationId="{E72898CF-4026-1AEB-5571-40E336989977}"/>
          </ac:spMkLst>
        </pc:spChg>
        <pc:picChg chg="add mod">
          <ac:chgData name="CAPOTE NOY, Roberto Mario" userId="00493373-f3c7-4a20-ad1a-1b901b156c55" providerId="ADAL" clId="{92302010-6C2C-4452-ACB8-3BBB2778A225}" dt="2023-02-27T22:17:24.819" v="118" actId="1038"/>
          <ac:picMkLst>
            <pc:docMk/>
            <pc:sldMk cId="3573904462" sldId="1002"/>
            <ac:picMk id="5" creationId="{BAA135B1-A234-7DD2-F316-970E13261917}"/>
          </ac:picMkLst>
        </pc:picChg>
        <pc:picChg chg="add mod">
          <ac:chgData name="CAPOTE NOY, Roberto Mario" userId="00493373-f3c7-4a20-ad1a-1b901b156c55" providerId="ADAL" clId="{92302010-6C2C-4452-ACB8-3BBB2778A225}" dt="2023-02-27T22:18:51.787" v="160" actId="1036"/>
          <ac:picMkLst>
            <pc:docMk/>
            <pc:sldMk cId="3573904462" sldId="1002"/>
            <ac:picMk id="7" creationId="{912D51C0-DEC1-64FD-DFB9-CB6C82FCBADB}"/>
          </ac:picMkLst>
        </pc:picChg>
      </pc:sldChg>
      <pc:sldChg chg="addSp delSp modSp add mod ord">
        <pc:chgData name="CAPOTE NOY, Roberto Mario" userId="00493373-f3c7-4a20-ad1a-1b901b156c55" providerId="ADAL" clId="{92302010-6C2C-4452-ACB8-3BBB2778A225}" dt="2023-02-28T11:59:40.942" v="3018"/>
        <pc:sldMkLst>
          <pc:docMk/>
          <pc:sldMk cId="3467648920" sldId="1003"/>
        </pc:sldMkLst>
        <pc:picChg chg="add mod">
          <ac:chgData name="CAPOTE NOY, Roberto Mario" userId="00493373-f3c7-4a20-ad1a-1b901b156c55" providerId="ADAL" clId="{92302010-6C2C-4452-ACB8-3BBB2778A225}" dt="2023-02-27T22:18:14.571" v="127" actId="1038"/>
          <ac:picMkLst>
            <pc:docMk/>
            <pc:sldMk cId="3467648920" sldId="1003"/>
            <ac:picMk id="3" creationId="{32B32E90-9B5F-8146-5698-C611BB96AE2D}"/>
          </ac:picMkLst>
        </pc:picChg>
        <pc:picChg chg="del">
          <ac:chgData name="CAPOTE NOY, Roberto Mario" userId="00493373-f3c7-4a20-ad1a-1b901b156c55" providerId="ADAL" clId="{92302010-6C2C-4452-ACB8-3BBB2778A225}" dt="2023-02-27T22:17:33.444" v="120" actId="478"/>
          <ac:picMkLst>
            <pc:docMk/>
            <pc:sldMk cId="3467648920" sldId="1003"/>
            <ac:picMk id="5" creationId="{BAA135B1-A234-7DD2-F316-970E13261917}"/>
          </ac:picMkLst>
        </pc:picChg>
        <pc:picChg chg="add mod">
          <ac:chgData name="CAPOTE NOY, Roberto Mario" userId="00493373-f3c7-4a20-ad1a-1b901b156c55" providerId="ADAL" clId="{92302010-6C2C-4452-ACB8-3BBB2778A225}" dt="2023-02-27T22:19:01.483" v="209" actId="1037"/>
          <ac:picMkLst>
            <pc:docMk/>
            <pc:sldMk cId="3467648920" sldId="1003"/>
            <ac:picMk id="6" creationId="{3EFD21DD-4930-BE29-7C5F-DE6DD8ED7C2B}"/>
          </ac:picMkLst>
        </pc:picChg>
      </pc:sldChg>
      <pc:sldChg chg="addSp delSp modSp add mod ord">
        <pc:chgData name="CAPOTE NOY, Roberto Mario" userId="00493373-f3c7-4a20-ad1a-1b901b156c55" providerId="ADAL" clId="{92302010-6C2C-4452-ACB8-3BBB2778A225}" dt="2023-02-28T11:59:40.942" v="3018"/>
        <pc:sldMkLst>
          <pc:docMk/>
          <pc:sldMk cId="1438550123" sldId="1004"/>
        </pc:sldMkLst>
        <pc:picChg chg="del">
          <ac:chgData name="CAPOTE NOY, Roberto Mario" userId="00493373-f3c7-4a20-ad1a-1b901b156c55" providerId="ADAL" clId="{92302010-6C2C-4452-ACB8-3BBB2778A225}" dt="2023-02-27T22:18:20.348" v="129" actId="478"/>
          <ac:picMkLst>
            <pc:docMk/>
            <pc:sldMk cId="1438550123" sldId="1004"/>
            <ac:picMk id="3" creationId="{32B32E90-9B5F-8146-5698-C611BB96AE2D}"/>
          </ac:picMkLst>
        </pc:picChg>
        <pc:picChg chg="add mod">
          <ac:chgData name="CAPOTE NOY, Roberto Mario" userId="00493373-f3c7-4a20-ad1a-1b901b156c55" providerId="ADAL" clId="{92302010-6C2C-4452-ACB8-3BBB2778A225}" dt="2023-02-27T22:20:26.258" v="212" actId="1076"/>
          <ac:picMkLst>
            <pc:docMk/>
            <pc:sldMk cId="1438550123" sldId="1004"/>
            <ac:picMk id="4" creationId="{4B203836-4224-7E9E-80ED-C46852E266D8}"/>
          </ac:picMkLst>
        </pc:picChg>
        <pc:picChg chg="add mod">
          <ac:chgData name="CAPOTE NOY, Roberto Mario" userId="00493373-f3c7-4a20-ad1a-1b901b156c55" providerId="ADAL" clId="{92302010-6C2C-4452-ACB8-3BBB2778A225}" dt="2023-02-27T22:20:36.955" v="238" actId="1038"/>
          <ac:picMkLst>
            <pc:docMk/>
            <pc:sldMk cId="1438550123" sldId="1004"/>
            <ac:picMk id="5" creationId="{30440FC5-F679-9949-DBD6-D48BF5372B17}"/>
          </ac:picMkLst>
        </pc:picChg>
      </pc:sldChg>
      <pc:sldChg chg="addSp delSp modSp new mod">
        <pc:chgData name="CAPOTE NOY, Roberto Mario" userId="00493373-f3c7-4a20-ad1a-1b901b156c55" providerId="ADAL" clId="{92302010-6C2C-4452-ACB8-3BBB2778A225}" dt="2023-02-28T08:58:37.488" v="1898" actId="1038"/>
        <pc:sldMkLst>
          <pc:docMk/>
          <pc:sldMk cId="2766969206" sldId="1005"/>
        </pc:sldMkLst>
        <pc:spChg chg="del">
          <ac:chgData name="CAPOTE NOY, Roberto Mario" userId="00493373-f3c7-4a20-ad1a-1b901b156c55" providerId="ADAL" clId="{92302010-6C2C-4452-ACB8-3BBB2778A225}" dt="2023-02-27T22:23:54.763" v="240" actId="478"/>
          <ac:spMkLst>
            <pc:docMk/>
            <pc:sldMk cId="2766969206" sldId="1005"/>
            <ac:spMk id="2" creationId="{9616923F-607B-0A19-1F56-CA61C7ABA937}"/>
          </ac:spMkLst>
        </pc:spChg>
        <pc:spChg chg="del">
          <ac:chgData name="CAPOTE NOY, Roberto Mario" userId="00493373-f3c7-4a20-ad1a-1b901b156c55" providerId="ADAL" clId="{92302010-6C2C-4452-ACB8-3BBB2778A225}" dt="2023-02-27T22:23:56.219" v="241" actId="478"/>
          <ac:spMkLst>
            <pc:docMk/>
            <pc:sldMk cId="2766969206" sldId="1005"/>
            <ac:spMk id="3" creationId="{110F7822-36F9-718A-F6E0-06E8741981AB}"/>
          </ac:spMkLst>
        </pc:spChg>
        <pc:spChg chg="add mod">
          <ac:chgData name="CAPOTE NOY, Roberto Mario" userId="00493373-f3c7-4a20-ad1a-1b901b156c55" providerId="ADAL" clId="{92302010-6C2C-4452-ACB8-3BBB2778A225}" dt="2023-02-28T08:58:33.888" v="1896" actId="1035"/>
          <ac:spMkLst>
            <pc:docMk/>
            <pc:sldMk cId="2766969206" sldId="1005"/>
            <ac:spMk id="6" creationId="{A0EE84B6-4E3A-DBDF-F050-03A48535EFDA}"/>
          </ac:spMkLst>
        </pc:spChg>
        <pc:picChg chg="add mod">
          <ac:chgData name="CAPOTE NOY, Roberto Mario" userId="00493373-f3c7-4a20-ad1a-1b901b156c55" providerId="ADAL" clId="{92302010-6C2C-4452-ACB8-3BBB2778A225}" dt="2023-02-28T08:58:23.263" v="1833" actId="1036"/>
          <ac:picMkLst>
            <pc:docMk/>
            <pc:sldMk cId="2766969206" sldId="1005"/>
            <ac:picMk id="5" creationId="{31E4EBE2-9CA9-A101-B3F1-066A6AEFE69F}"/>
          </ac:picMkLst>
        </pc:picChg>
        <pc:picChg chg="add mod">
          <ac:chgData name="CAPOTE NOY, Roberto Mario" userId="00493373-f3c7-4a20-ad1a-1b901b156c55" providerId="ADAL" clId="{92302010-6C2C-4452-ACB8-3BBB2778A225}" dt="2023-02-28T08:58:37.488" v="1898" actId="1038"/>
          <ac:picMkLst>
            <pc:docMk/>
            <pc:sldMk cId="2766969206" sldId="1005"/>
            <ac:picMk id="8" creationId="{65AAB0B1-DD57-CF99-5EFC-789166948CA3}"/>
          </ac:picMkLst>
        </pc:picChg>
        <pc:picChg chg="add mod">
          <ac:chgData name="CAPOTE NOY, Roberto Mario" userId="00493373-f3c7-4a20-ad1a-1b901b156c55" providerId="ADAL" clId="{92302010-6C2C-4452-ACB8-3BBB2778A225}" dt="2023-02-28T08:58:37.488" v="1898" actId="1038"/>
          <ac:picMkLst>
            <pc:docMk/>
            <pc:sldMk cId="2766969206" sldId="1005"/>
            <ac:picMk id="10" creationId="{88096F20-F675-C0D3-FD66-3663F114FE1C}"/>
          </ac:picMkLst>
        </pc:picChg>
      </pc:sldChg>
      <pc:sldChg chg="addSp delSp modSp add mod">
        <pc:chgData name="CAPOTE NOY, Roberto Mario" userId="00493373-f3c7-4a20-ad1a-1b901b156c55" providerId="ADAL" clId="{92302010-6C2C-4452-ACB8-3BBB2778A225}" dt="2023-02-28T09:16:39.364" v="1988" actId="1076"/>
        <pc:sldMkLst>
          <pc:docMk/>
          <pc:sldMk cId="1561054479" sldId="1006"/>
        </pc:sldMkLst>
        <pc:spChg chg="add mod">
          <ac:chgData name="CAPOTE NOY, Roberto Mario" userId="00493373-f3c7-4a20-ad1a-1b901b156c55" providerId="ADAL" clId="{92302010-6C2C-4452-ACB8-3BBB2778A225}" dt="2023-02-28T08:50:27.702" v="1468" actId="1076"/>
          <ac:spMkLst>
            <pc:docMk/>
            <pc:sldMk cId="1561054479" sldId="1006"/>
            <ac:spMk id="8" creationId="{F360B163-0E46-8124-78EE-E316B53E044D}"/>
          </ac:spMkLst>
        </pc:spChg>
        <pc:spChg chg="add mod">
          <ac:chgData name="CAPOTE NOY, Roberto Mario" userId="00493373-f3c7-4a20-ad1a-1b901b156c55" providerId="ADAL" clId="{92302010-6C2C-4452-ACB8-3BBB2778A225}" dt="2023-02-28T08:49:00.865" v="1421" actId="6549"/>
          <ac:spMkLst>
            <pc:docMk/>
            <pc:sldMk cId="1561054479" sldId="1006"/>
            <ac:spMk id="9" creationId="{1D69A282-59CB-D84B-4451-164AEFE16BEF}"/>
          </ac:spMkLst>
        </pc:spChg>
        <pc:picChg chg="add mod">
          <ac:chgData name="CAPOTE NOY, Roberto Mario" userId="00493373-f3c7-4a20-ad1a-1b901b156c55" providerId="ADAL" clId="{92302010-6C2C-4452-ACB8-3BBB2778A225}" dt="2023-02-28T08:50:19.022" v="1466" actId="14100"/>
          <ac:picMkLst>
            <pc:docMk/>
            <pc:sldMk cId="1561054479" sldId="1006"/>
            <ac:picMk id="3" creationId="{031AEE24-EF6B-3B73-6DCD-F83147A4DE25}"/>
          </ac:picMkLst>
        </pc:picChg>
        <pc:picChg chg="del">
          <ac:chgData name="CAPOTE NOY, Roberto Mario" userId="00493373-f3c7-4a20-ad1a-1b901b156c55" providerId="ADAL" clId="{92302010-6C2C-4452-ACB8-3BBB2778A225}" dt="2023-02-27T22:25:56.075" v="261" actId="478"/>
          <ac:picMkLst>
            <pc:docMk/>
            <pc:sldMk cId="1561054479" sldId="1006"/>
            <ac:picMk id="5" creationId="{31E4EBE2-9CA9-A101-B3F1-066A6AEFE69F}"/>
          </ac:picMkLst>
        </pc:picChg>
        <pc:picChg chg="add mod">
          <ac:chgData name="CAPOTE NOY, Roberto Mario" userId="00493373-f3c7-4a20-ad1a-1b901b156c55" providerId="ADAL" clId="{92302010-6C2C-4452-ACB8-3BBB2778A225}" dt="2023-02-28T08:48:21.861" v="1393" actId="1076"/>
          <ac:picMkLst>
            <pc:docMk/>
            <pc:sldMk cId="1561054479" sldId="1006"/>
            <ac:picMk id="6" creationId="{B01A3644-E24A-EC8F-134E-B9B0B8E8A7BD}"/>
          </ac:picMkLst>
        </pc:picChg>
        <pc:picChg chg="add mod">
          <ac:chgData name="CAPOTE NOY, Roberto Mario" userId="00493373-f3c7-4a20-ad1a-1b901b156c55" providerId="ADAL" clId="{92302010-6C2C-4452-ACB8-3BBB2778A225}" dt="2023-02-28T09:16:39.364" v="1988" actId="1076"/>
          <ac:picMkLst>
            <pc:docMk/>
            <pc:sldMk cId="1561054479" sldId="1006"/>
            <ac:picMk id="7" creationId="{AEBFB2C5-7961-2612-BDF0-E259A7061107}"/>
          </ac:picMkLst>
        </pc:picChg>
        <pc:picChg chg="add mod">
          <ac:chgData name="CAPOTE NOY, Roberto Mario" userId="00493373-f3c7-4a20-ad1a-1b901b156c55" providerId="ADAL" clId="{92302010-6C2C-4452-ACB8-3BBB2778A225}" dt="2023-02-28T08:50:22.894" v="1467" actId="1076"/>
          <ac:picMkLst>
            <pc:docMk/>
            <pc:sldMk cId="1561054479" sldId="1006"/>
            <ac:picMk id="11" creationId="{CB408D85-CF24-7D51-E00D-522ECD48CBDA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5.140" v="96" actId="47"/>
        <pc:sldMkLst>
          <pc:docMk/>
          <pc:sldMk cId="2331929167" sldId="1006"/>
        </pc:sldMkLst>
      </pc:sldChg>
      <pc:sldChg chg="addSp delSp modSp new mod">
        <pc:chgData name="CAPOTE NOY, Roberto Mario" userId="00493373-f3c7-4a20-ad1a-1b901b156c55" providerId="ADAL" clId="{92302010-6C2C-4452-ACB8-3BBB2778A225}" dt="2023-02-28T08:54:42.915" v="1679" actId="1038"/>
        <pc:sldMkLst>
          <pc:docMk/>
          <pc:sldMk cId="944291859" sldId="1007"/>
        </pc:sldMkLst>
        <pc:spChg chg="del">
          <ac:chgData name="CAPOTE NOY, Roberto Mario" userId="00493373-f3c7-4a20-ad1a-1b901b156c55" providerId="ADAL" clId="{92302010-6C2C-4452-ACB8-3BBB2778A225}" dt="2023-02-27T22:30:00.163" v="575" actId="478"/>
          <ac:spMkLst>
            <pc:docMk/>
            <pc:sldMk cId="944291859" sldId="1007"/>
            <ac:spMk id="2" creationId="{AAA50728-6AD5-AA18-13AA-3C8B660FA764}"/>
          </ac:spMkLst>
        </pc:spChg>
        <pc:spChg chg="del">
          <ac:chgData name="CAPOTE NOY, Roberto Mario" userId="00493373-f3c7-4a20-ad1a-1b901b156c55" providerId="ADAL" clId="{92302010-6C2C-4452-ACB8-3BBB2778A225}" dt="2023-02-27T22:30:01.764" v="576" actId="478"/>
          <ac:spMkLst>
            <pc:docMk/>
            <pc:sldMk cId="944291859" sldId="1007"/>
            <ac:spMk id="3" creationId="{8C950E3C-15C7-CA1F-AC1A-7AAC973F26F8}"/>
          </ac:spMkLst>
        </pc:spChg>
        <pc:spChg chg="add mod">
          <ac:chgData name="CAPOTE NOY, Roberto Mario" userId="00493373-f3c7-4a20-ad1a-1b901b156c55" providerId="ADAL" clId="{92302010-6C2C-4452-ACB8-3BBB2778A225}" dt="2023-02-28T08:29:31.521" v="816" actId="1038"/>
          <ac:spMkLst>
            <pc:docMk/>
            <pc:sldMk cId="944291859" sldId="1007"/>
            <ac:spMk id="9" creationId="{B6550631-A50D-0804-0DEF-A30B50C37514}"/>
          </ac:spMkLst>
        </pc:spChg>
        <pc:spChg chg="add del mod">
          <ac:chgData name="CAPOTE NOY, Roberto Mario" userId="00493373-f3c7-4a20-ad1a-1b901b156c55" providerId="ADAL" clId="{92302010-6C2C-4452-ACB8-3BBB2778A225}" dt="2023-02-28T08:47:12.904" v="1336" actId="478"/>
          <ac:spMkLst>
            <pc:docMk/>
            <pc:sldMk cId="944291859" sldId="1007"/>
            <ac:spMk id="13" creationId="{394C2ADA-0332-0810-A7E3-C89AFDAB443B}"/>
          </ac:spMkLst>
        </pc:spChg>
        <pc:spChg chg="add mod">
          <ac:chgData name="CAPOTE NOY, Roberto Mario" userId="00493373-f3c7-4a20-ad1a-1b901b156c55" providerId="ADAL" clId="{92302010-6C2C-4452-ACB8-3BBB2778A225}" dt="2023-02-28T08:54:42.915" v="1679" actId="1038"/>
          <ac:spMkLst>
            <pc:docMk/>
            <pc:sldMk cId="944291859" sldId="1007"/>
            <ac:spMk id="16" creationId="{A1393AAD-FF9F-8235-9D86-EE115ECFBA5F}"/>
          </ac:spMkLst>
        </pc:spChg>
        <pc:picChg chg="add mod">
          <ac:chgData name="CAPOTE NOY, Roberto Mario" userId="00493373-f3c7-4a20-ad1a-1b901b156c55" providerId="ADAL" clId="{92302010-6C2C-4452-ACB8-3BBB2778A225}" dt="2023-02-28T08:27:56.713" v="804" actId="1036"/>
          <ac:picMkLst>
            <pc:docMk/>
            <pc:sldMk cId="944291859" sldId="1007"/>
            <ac:picMk id="5" creationId="{559E1376-07C7-79FD-ACD6-43ACA207B141}"/>
          </ac:picMkLst>
        </pc:picChg>
        <pc:picChg chg="add del mod">
          <ac:chgData name="CAPOTE NOY, Roberto Mario" userId="00493373-f3c7-4a20-ad1a-1b901b156c55" providerId="ADAL" clId="{92302010-6C2C-4452-ACB8-3BBB2778A225}" dt="2023-02-28T08:36:31.744" v="905" actId="478"/>
          <ac:picMkLst>
            <pc:docMk/>
            <pc:sldMk cId="944291859" sldId="1007"/>
            <ac:picMk id="6" creationId="{6B6D7262-FEF8-AE53-F11A-523E8217D88B}"/>
          </ac:picMkLst>
        </pc:picChg>
        <pc:picChg chg="add del mod">
          <ac:chgData name="CAPOTE NOY, Roberto Mario" userId="00493373-f3c7-4a20-ad1a-1b901b156c55" providerId="ADAL" clId="{92302010-6C2C-4452-ACB8-3BBB2778A225}" dt="2023-02-28T08:36:27.920" v="903" actId="478"/>
          <ac:picMkLst>
            <pc:docMk/>
            <pc:sldMk cId="944291859" sldId="1007"/>
            <ac:picMk id="7" creationId="{3150BC3A-304C-BCBF-4680-7C6AB3983903}"/>
          </ac:picMkLst>
        </pc:picChg>
        <pc:picChg chg="add del mod">
          <ac:chgData name="CAPOTE NOY, Roberto Mario" userId="00493373-f3c7-4a20-ad1a-1b901b156c55" providerId="ADAL" clId="{92302010-6C2C-4452-ACB8-3BBB2778A225}" dt="2023-02-28T08:36:29.744" v="904" actId="478"/>
          <ac:picMkLst>
            <pc:docMk/>
            <pc:sldMk cId="944291859" sldId="1007"/>
            <ac:picMk id="8" creationId="{487D96CC-B42B-B7BB-6226-B8FB86E5AEDC}"/>
          </ac:picMkLst>
        </pc:picChg>
        <pc:picChg chg="add mod">
          <ac:chgData name="CAPOTE NOY, Roberto Mario" userId="00493373-f3c7-4a20-ad1a-1b901b156c55" providerId="ADAL" clId="{92302010-6C2C-4452-ACB8-3BBB2778A225}" dt="2023-02-28T08:36:32.554" v="906"/>
          <ac:picMkLst>
            <pc:docMk/>
            <pc:sldMk cId="944291859" sldId="1007"/>
            <ac:picMk id="10" creationId="{A6508EDF-6FF4-6680-22CC-EDDEBCD22A8B}"/>
          </ac:picMkLst>
        </pc:picChg>
        <pc:picChg chg="add mod">
          <ac:chgData name="CAPOTE NOY, Roberto Mario" userId="00493373-f3c7-4a20-ad1a-1b901b156c55" providerId="ADAL" clId="{92302010-6C2C-4452-ACB8-3BBB2778A225}" dt="2023-02-28T08:36:32.554" v="906"/>
          <ac:picMkLst>
            <pc:docMk/>
            <pc:sldMk cId="944291859" sldId="1007"/>
            <ac:picMk id="11" creationId="{034EBD9C-1D1E-DD50-B917-8CEBC22C421C}"/>
          </ac:picMkLst>
        </pc:picChg>
        <pc:picChg chg="add mod">
          <ac:chgData name="CAPOTE NOY, Roberto Mario" userId="00493373-f3c7-4a20-ad1a-1b901b156c55" providerId="ADAL" clId="{92302010-6C2C-4452-ACB8-3BBB2778A225}" dt="2023-02-28T08:36:32.554" v="906"/>
          <ac:picMkLst>
            <pc:docMk/>
            <pc:sldMk cId="944291859" sldId="1007"/>
            <ac:picMk id="12" creationId="{E0145F91-E8F2-1614-33EB-BDB5FEBCA455}"/>
          </ac:picMkLst>
        </pc:picChg>
        <pc:picChg chg="add mod">
          <ac:chgData name="CAPOTE NOY, Roberto Mario" userId="00493373-f3c7-4a20-ad1a-1b901b156c55" providerId="ADAL" clId="{92302010-6C2C-4452-ACB8-3BBB2778A225}" dt="2023-02-28T08:54:09.567" v="1587" actId="1038"/>
          <ac:picMkLst>
            <pc:docMk/>
            <pc:sldMk cId="944291859" sldId="1007"/>
            <ac:picMk id="15" creationId="{E2D43C38-A9BE-8B8A-AC34-797C06C1788F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6.152" v="101" actId="47"/>
        <pc:sldMkLst>
          <pc:docMk/>
          <pc:sldMk cId="2266648221" sldId="1007"/>
        </pc:sldMkLst>
      </pc:sldChg>
      <pc:sldChg chg="del">
        <pc:chgData name="CAPOTE NOY, Roberto Mario" userId="00493373-f3c7-4a20-ad1a-1b901b156c55" providerId="ADAL" clId="{92302010-6C2C-4452-ACB8-3BBB2778A225}" dt="2023-02-27T22:16:54.184" v="94" actId="47"/>
        <pc:sldMkLst>
          <pc:docMk/>
          <pc:sldMk cId="467282497" sldId="1008"/>
        </pc:sldMkLst>
      </pc:sldChg>
      <pc:sldChg chg="addSp delSp modSp new del mod">
        <pc:chgData name="CAPOTE NOY, Roberto Mario" userId="00493373-f3c7-4a20-ad1a-1b901b156c55" providerId="ADAL" clId="{92302010-6C2C-4452-ACB8-3BBB2778A225}" dt="2023-02-27T23:23:42.196" v="714" actId="47"/>
        <pc:sldMkLst>
          <pc:docMk/>
          <pc:sldMk cId="1168458110" sldId="1008"/>
        </pc:sldMkLst>
        <pc:spChg chg="del">
          <ac:chgData name="CAPOTE NOY, Roberto Mario" userId="00493373-f3c7-4a20-ad1a-1b901b156c55" providerId="ADAL" clId="{92302010-6C2C-4452-ACB8-3BBB2778A225}" dt="2023-02-27T22:56:32.056" v="640" actId="478"/>
          <ac:spMkLst>
            <pc:docMk/>
            <pc:sldMk cId="1168458110" sldId="1008"/>
            <ac:spMk id="2" creationId="{825E14A1-EEBA-3A47-27AB-4FFE422AB209}"/>
          </ac:spMkLst>
        </pc:spChg>
        <pc:spChg chg="del">
          <ac:chgData name="CAPOTE NOY, Roberto Mario" userId="00493373-f3c7-4a20-ad1a-1b901b156c55" providerId="ADAL" clId="{92302010-6C2C-4452-ACB8-3BBB2778A225}" dt="2023-02-27T22:56:30.946" v="639" actId="478"/>
          <ac:spMkLst>
            <pc:docMk/>
            <pc:sldMk cId="1168458110" sldId="1008"/>
            <ac:spMk id="3" creationId="{A561A4F0-9F72-348B-AE28-4498EFDF7D7C}"/>
          </ac:spMkLst>
        </pc:spChg>
        <pc:picChg chg="add mod">
          <ac:chgData name="CAPOTE NOY, Roberto Mario" userId="00493373-f3c7-4a20-ad1a-1b901b156c55" providerId="ADAL" clId="{92302010-6C2C-4452-ACB8-3BBB2778A225}" dt="2023-02-27T22:56:49.182" v="643" actId="1076"/>
          <ac:picMkLst>
            <pc:docMk/>
            <pc:sldMk cId="1168458110" sldId="1008"/>
            <ac:picMk id="5" creationId="{3E5D16E1-A503-DCE2-9DD7-7EC1984259BE}"/>
          </ac:picMkLst>
        </pc:picChg>
      </pc:sldChg>
      <pc:sldChg chg="addSp delSp modSp add mod">
        <pc:chgData name="CAPOTE NOY, Roberto Mario" userId="00493373-f3c7-4a20-ad1a-1b901b156c55" providerId="ADAL" clId="{92302010-6C2C-4452-ACB8-3BBB2778A225}" dt="2023-02-27T22:57:53.518" v="684" actId="14100"/>
        <pc:sldMkLst>
          <pc:docMk/>
          <pc:sldMk cId="2168247641" sldId="1009"/>
        </pc:sldMkLst>
        <pc:picChg chg="add mod">
          <ac:chgData name="CAPOTE NOY, Roberto Mario" userId="00493373-f3c7-4a20-ad1a-1b901b156c55" providerId="ADAL" clId="{92302010-6C2C-4452-ACB8-3BBB2778A225}" dt="2023-02-27T22:57:53.518" v="684" actId="14100"/>
          <ac:picMkLst>
            <pc:docMk/>
            <pc:sldMk cId="2168247641" sldId="1009"/>
            <ac:picMk id="3" creationId="{E495ED91-30FA-921A-9CF6-B32A435ABD33}"/>
          </ac:picMkLst>
        </pc:picChg>
        <pc:picChg chg="del">
          <ac:chgData name="CAPOTE NOY, Roberto Mario" userId="00493373-f3c7-4a20-ad1a-1b901b156c55" providerId="ADAL" clId="{92302010-6C2C-4452-ACB8-3BBB2778A225}" dt="2023-02-27T22:56:58.914" v="645" actId="478"/>
          <ac:picMkLst>
            <pc:docMk/>
            <pc:sldMk cId="2168247641" sldId="1009"/>
            <ac:picMk id="5" creationId="{3E5D16E1-A503-DCE2-9DD7-7EC1984259BE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5.801" v="99" actId="47"/>
        <pc:sldMkLst>
          <pc:docMk/>
          <pc:sldMk cId="3331680723" sldId="1009"/>
        </pc:sldMkLst>
      </pc:sldChg>
      <pc:sldChg chg="addSp delSp modSp add mod">
        <pc:chgData name="CAPOTE NOY, Roberto Mario" userId="00493373-f3c7-4a20-ad1a-1b901b156c55" providerId="ADAL" clId="{92302010-6C2C-4452-ACB8-3BBB2778A225}" dt="2023-02-27T22:59:09.929" v="698" actId="1038"/>
        <pc:sldMkLst>
          <pc:docMk/>
          <pc:sldMk cId="892695760" sldId="1010"/>
        </pc:sldMkLst>
        <pc:picChg chg="del">
          <ac:chgData name="CAPOTE NOY, Roberto Mario" userId="00493373-f3c7-4a20-ad1a-1b901b156c55" providerId="ADAL" clId="{92302010-6C2C-4452-ACB8-3BBB2778A225}" dt="2023-02-27T22:58:00.258" v="686" actId="478"/>
          <ac:picMkLst>
            <pc:docMk/>
            <pc:sldMk cId="892695760" sldId="1010"/>
            <ac:picMk id="3" creationId="{E495ED91-30FA-921A-9CF6-B32A435ABD33}"/>
          </ac:picMkLst>
        </pc:picChg>
        <pc:picChg chg="add mod">
          <ac:chgData name="CAPOTE NOY, Roberto Mario" userId="00493373-f3c7-4a20-ad1a-1b901b156c55" providerId="ADAL" clId="{92302010-6C2C-4452-ACB8-3BBB2778A225}" dt="2023-02-27T22:59:09.929" v="698" actId="1038"/>
          <ac:picMkLst>
            <pc:docMk/>
            <pc:sldMk cId="892695760" sldId="1010"/>
            <ac:picMk id="4" creationId="{E149FE35-AFAD-EAC3-E741-0FFB468E82D3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4.568" v="95" actId="47"/>
        <pc:sldMkLst>
          <pc:docMk/>
          <pc:sldMk cId="3488452337" sldId="1010"/>
        </pc:sldMkLst>
      </pc:sldChg>
      <pc:sldChg chg="addSp delSp modSp add del mod">
        <pc:chgData name="CAPOTE NOY, Roberto Mario" userId="00493373-f3c7-4a20-ad1a-1b901b156c55" providerId="ADAL" clId="{92302010-6C2C-4452-ACB8-3BBB2778A225}" dt="2023-02-28T09:31:09.990" v="2113" actId="47"/>
        <pc:sldMkLst>
          <pc:docMk/>
          <pc:sldMk cId="2136539241" sldId="1011"/>
        </pc:sldMkLst>
        <pc:picChg chg="add mod">
          <ac:chgData name="CAPOTE NOY, Roberto Mario" userId="00493373-f3c7-4a20-ad1a-1b901b156c55" providerId="ADAL" clId="{92302010-6C2C-4452-ACB8-3BBB2778A225}" dt="2023-02-27T23:00:42.600" v="703" actId="1076"/>
          <ac:picMkLst>
            <pc:docMk/>
            <pc:sldMk cId="2136539241" sldId="1011"/>
            <ac:picMk id="3" creationId="{289AA60F-E217-0480-F267-354756F6C5BB}"/>
          </ac:picMkLst>
        </pc:picChg>
        <pc:picChg chg="del">
          <ac:chgData name="CAPOTE NOY, Roberto Mario" userId="00493373-f3c7-4a20-ad1a-1b901b156c55" providerId="ADAL" clId="{92302010-6C2C-4452-ACB8-3BBB2778A225}" dt="2023-02-27T22:59:23.865" v="700" actId="478"/>
          <ac:picMkLst>
            <pc:docMk/>
            <pc:sldMk cId="2136539241" sldId="1011"/>
            <ac:picMk id="4" creationId="{E149FE35-AFAD-EAC3-E741-0FFB468E82D3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5.216" v="98" actId="47"/>
        <pc:sldMkLst>
          <pc:docMk/>
          <pc:sldMk cId="2978106989" sldId="1011"/>
        </pc:sldMkLst>
      </pc:sldChg>
      <pc:sldChg chg="addSp delSp modSp add mod">
        <pc:chgData name="CAPOTE NOY, Roberto Mario" userId="00493373-f3c7-4a20-ad1a-1b901b156c55" providerId="ADAL" clId="{92302010-6C2C-4452-ACB8-3BBB2778A225}" dt="2023-02-27T23:02:38.873" v="708" actId="1076"/>
        <pc:sldMkLst>
          <pc:docMk/>
          <pc:sldMk cId="2975822916" sldId="1012"/>
        </pc:sldMkLst>
        <pc:picChg chg="del">
          <ac:chgData name="CAPOTE NOY, Roberto Mario" userId="00493373-f3c7-4a20-ad1a-1b901b156c55" providerId="ADAL" clId="{92302010-6C2C-4452-ACB8-3BBB2778A225}" dt="2023-02-27T23:02:30.993" v="705" actId="478"/>
          <ac:picMkLst>
            <pc:docMk/>
            <pc:sldMk cId="2975822916" sldId="1012"/>
            <ac:picMk id="3" creationId="{289AA60F-E217-0480-F267-354756F6C5BB}"/>
          </ac:picMkLst>
        </pc:picChg>
        <pc:picChg chg="add mod">
          <ac:chgData name="CAPOTE NOY, Roberto Mario" userId="00493373-f3c7-4a20-ad1a-1b901b156c55" providerId="ADAL" clId="{92302010-6C2C-4452-ACB8-3BBB2778A225}" dt="2023-02-27T23:02:38.873" v="708" actId="1076"/>
          <ac:picMkLst>
            <pc:docMk/>
            <pc:sldMk cId="2975822916" sldId="1012"/>
            <ac:picMk id="4" creationId="{AC2AA6F0-7E7D-9597-5731-6DB2E5A7C11A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5.188" v="97" actId="47"/>
        <pc:sldMkLst>
          <pc:docMk/>
          <pc:sldMk cId="3285884051" sldId="1012"/>
        </pc:sldMkLst>
      </pc:sldChg>
      <pc:sldChg chg="del">
        <pc:chgData name="CAPOTE NOY, Roberto Mario" userId="00493373-f3c7-4a20-ad1a-1b901b156c55" providerId="ADAL" clId="{92302010-6C2C-4452-ACB8-3BBB2778A225}" dt="2023-02-27T22:16:53.812" v="92" actId="47"/>
        <pc:sldMkLst>
          <pc:docMk/>
          <pc:sldMk cId="733881082" sldId="1013"/>
        </pc:sldMkLst>
      </pc:sldChg>
      <pc:sldChg chg="addSp delSp modSp add del mod">
        <pc:chgData name="CAPOTE NOY, Roberto Mario" userId="00493373-f3c7-4a20-ad1a-1b901b156c55" providerId="ADAL" clId="{92302010-6C2C-4452-ACB8-3BBB2778A225}" dt="2023-02-28T12:00:16.223" v="3019" actId="47"/>
        <pc:sldMkLst>
          <pc:docMk/>
          <pc:sldMk cId="3429322804" sldId="1013"/>
        </pc:sldMkLst>
        <pc:picChg chg="add mod">
          <ac:chgData name="CAPOTE NOY, Roberto Mario" userId="00493373-f3c7-4a20-ad1a-1b901b156c55" providerId="ADAL" clId="{92302010-6C2C-4452-ACB8-3BBB2778A225}" dt="2023-02-27T23:03:34.793" v="713" actId="1076"/>
          <ac:picMkLst>
            <pc:docMk/>
            <pc:sldMk cId="3429322804" sldId="1013"/>
            <ac:picMk id="3" creationId="{52462BF3-A484-0AE2-3E94-8EBB414230E5}"/>
          </ac:picMkLst>
        </pc:picChg>
        <pc:picChg chg="del">
          <ac:chgData name="CAPOTE NOY, Roberto Mario" userId="00493373-f3c7-4a20-ad1a-1b901b156c55" providerId="ADAL" clId="{92302010-6C2C-4452-ACB8-3BBB2778A225}" dt="2023-02-27T23:03:27.890" v="710" actId="478"/>
          <ac:picMkLst>
            <pc:docMk/>
            <pc:sldMk cId="3429322804" sldId="1013"/>
            <ac:picMk id="4" creationId="{AC2AA6F0-7E7D-9597-5731-6DB2E5A7C11A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3.997" v="93" actId="47"/>
        <pc:sldMkLst>
          <pc:docMk/>
          <pc:sldMk cId="561642936" sldId="1014"/>
        </pc:sldMkLst>
      </pc:sldChg>
      <pc:sldChg chg="addSp delSp modSp new mod ord">
        <pc:chgData name="CAPOTE NOY, Roberto Mario" userId="00493373-f3c7-4a20-ad1a-1b901b156c55" providerId="ADAL" clId="{92302010-6C2C-4452-ACB8-3BBB2778A225}" dt="2023-02-28T11:58:54.381" v="3016"/>
        <pc:sldMkLst>
          <pc:docMk/>
          <pc:sldMk cId="2601877801" sldId="1014"/>
        </pc:sldMkLst>
        <pc:spChg chg="del">
          <ac:chgData name="CAPOTE NOY, Roberto Mario" userId="00493373-f3c7-4a20-ad1a-1b901b156c55" providerId="ADAL" clId="{92302010-6C2C-4452-ACB8-3BBB2778A225}" dt="2023-02-28T08:22:49.714" v="716" actId="478"/>
          <ac:spMkLst>
            <pc:docMk/>
            <pc:sldMk cId="2601877801" sldId="1014"/>
            <ac:spMk id="2" creationId="{EE3E2DD7-598D-B637-285C-723345FB1C6C}"/>
          </ac:spMkLst>
        </pc:spChg>
        <pc:spChg chg="del">
          <ac:chgData name="CAPOTE NOY, Roberto Mario" userId="00493373-f3c7-4a20-ad1a-1b901b156c55" providerId="ADAL" clId="{92302010-6C2C-4452-ACB8-3BBB2778A225}" dt="2023-02-28T08:22:51.041" v="717" actId="478"/>
          <ac:spMkLst>
            <pc:docMk/>
            <pc:sldMk cId="2601877801" sldId="1014"/>
            <ac:spMk id="3" creationId="{0A3CED4E-B69E-38E5-F9B1-AA992C78D330}"/>
          </ac:spMkLst>
        </pc:spChg>
        <pc:spChg chg="add mod">
          <ac:chgData name="CAPOTE NOY, Roberto Mario" userId="00493373-f3c7-4a20-ad1a-1b901b156c55" providerId="ADAL" clId="{92302010-6C2C-4452-ACB8-3BBB2778A225}" dt="2023-02-28T09:24:18.860" v="2052" actId="692"/>
          <ac:spMkLst>
            <pc:docMk/>
            <pc:sldMk cId="2601877801" sldId="1014"/>
            <ac:spMk id="8" creationId="{C33EF236-FB4C-7EAF-220E-35BE32AE0192}"/>
          </ac:spMkLst>
        </pc:spChg>
        <pc:spChg chg="add mod">
          <ac:chgData name="CAPOTE NOY, Roberto Mario" userId="00493373-f3c7-4a20-ad1a-1b901b156c55" providerId="ADAL" clId="{92302010-6C2C-4452-ACB8-3BBB2778A225}" dt="2023-02-28T09:25:03.427" v="2098" actId="207"/>
          <ac:spMkLst>
            <pc:docMk/>
            <pc:sldMk cId="2601877801" sldId="1014"/>
            <ac:spMk id="9" creationId="{3CB43DC7-3B8D-0883-89A3-D1AF8B05E2CD}"/>
          </ac:spMkLst>
        </pc:spChg>
        <pc:picChg chg="add mod">
          <ac:chgData name="CAPOTE NOY, Roberto Mario" userId="00493373-f3c7-4a20-ad1a-1b901b156c55" providerId="ADAL" clId="{92302010-6C2C-4452-ACB8-3BBB2778A225}" dt="2023-02-28T09:22:48.151" v="2036" actId="1038"/>
          <ac:picMkLst>
            <pc:docMk/>
            <pc:sldMk cId="2601877801" sldId="1014"/>
            <ac:picMk id="5" creationId="{9AE3775E-332D-C832-EAF3-E16B62C453B7}"/>
          </ac:picMkLst>
        </pc:picChg>
        <pc:picChg chg="add mod">
          <ac:chgData name="CAPOTE NOY, Roberto Mario" userId="00493373-f3c7-4a20-ad1a-1b901b156c55" providerId="ADAL" clId="{92302010-6C2C-4452-ACB8-3BBB2778A225}" dt="2023-02-28T09:22:37.571" v="2026" actId="1037"/>
          <ac:picMkLst>
            <pc:docMk/>
            <pc:sldMk cId="2601877801" sldId="1014"/>
            <ac:picMk id="7" creationId="{86898987-C09C-D3B8-DC63-951233C7D036}"/>
          </ac:picMkLst>
        </pc:picChg>
      </pc:sldChg>
      <pc:sldChg chg="addSp modSp add mod ord">
        <pc:chgData name="CAPOTE NOY, Roberto Mario" userId="00493373-f3c7-4a20-ad1a-1b901b156c55" providerId="ADAL" clId="{92302010-6C2C-4452-ACB8-3BBB2778A225}" dt="2023-02-28T09:46:43.119" v="2183"/>
        <pc:sldMkLst>
          <pc:docMk/>
          <pc:sldMk cId="165796288" sldId="1015"/>
        </pc:sldMkLst>
        <pc:spChg chg="add mod">
          <ac:chgData name="CAPOTE NOY, Roberto Mario" userId="00493373-f3c7-4a20-ad1a-1b901b156c55" providerId="ADAL" clId="{92302010-6C2C-4452-ACB8-3BBB2778A225}" dt="2023-02-28T09:46:28.726" v="2181" actId="1035"/>
          <ac:spMkLst>
            <pc:docMk/>
            <pc:sldMk cId="165796288" sldId="1015"/>
            <ac:spMk id="4" creationId="{0080EB98-57F1-E474-3D5C-0E47E372E910}"/>
          </ac:spMkLst>
        </pc:spChg>
        <pc:picChg chg="add mod">
          <ac:chgData name="CAPOTE NOY, Roberto Mario" userId="00493373-f3c7-4a20-ad1a-1b901b156c55" providerId="ADAL" clId="{92302010-6C2C-4452-ACB8-3BBB2778A225}" dt="2023-02-28T09:44:10.206" v="2140" actId="1036"/>
          <ac:picMkLst>
            <pc:docMk/>
            <pc:sldMk cId="165796288" sldId="1015"/>
            <ac:picMk id="3" creationId="{26887059-E8DA-9832-4A70-DECE03649C45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7.622" v="79" actId="47"/>
        <pc:sldMkLst>
          <pc:docMk/>
          <pc:sldMk cId="1279383217" sldId="1015"/>
        </pc:sldMkLst>
      </pc:sldChg>
      <pc:sldChg chg="addSp modSp add mod">
        <pc:chgData name="CAPOTE NOY, Roberto Mario" userId="00493373-f3c7-4a20-ad1a-1b901b156c55" providerId="ADAL" clId="{92302010-6C2C-4452-ACB8-3BBB2778A225}" dt="2023-02-28T11:41:19.866" v="2223" actId="1076"/>
        <pc:sldMkLst>
          <pc:docMk/>
          <pc:sldMk cId="586880762" sldId="1016"/>
        </pc:sldMkLst>
        <pc:spChg chg="add mod">
          <ac:chgData name="CAPOTE NOY, Roberto Mario" userId="00493373-f3c7-4a20-ad1a-1b901b156c55" providerId="ADAL" clId="{92302010-6C2C-4452-ACB8-3BBB2778A225}" dt="2023-02-28T11:40:29.168" v="2210" actId="20577"/>
          <ac:spMkLst>
            <pc:docMk/>
            <pc:sldMk cId="586880762" sldId="1016"/>
            <ac:spMk id="2" creationId="{9276A38A-DDFE-43D1-FF8A-653653BF7026}"/>
          </ac:spMkLst>
        </pc:spChg>
        <pc:picChg chg="add mod">
          <ac:chgData name="CAPOTE NOY, Roberto Mario" userId="00493373-f3c7-4a20-ad1a-1b901b156c55" providerId="ADAL" clId="{92302010-6C2C-4452-ACB8-3BBB2778A225}" dt="2023-02-28T11:41:19.866" v="2223" actId="1076"/>
          <ac:picMkLst>
            <pc:docMk/>
            <pc:sldMk cId="586880762" sldId="1016"/>
            <ac:picMk id="4" creationId="{0BFEF52C-D98F-1EDD-63BA-2C52D275DBAF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9.235" v="82" actId="47"/>
        <pc:sldMkLst>
          <pc:docMk/>
          <pc:sldMk cId="1789398363" sldId="1016"/>
        </pc:sldMkLst>
      </pc:sldChg>
      <pc:sldChg chg="addSp modSp add mod ord">
        <pc:chgData name="CAPOTE NOY, Roberto Mario" userId="00493373-f3c7-4a20-ad1a-1b901b156c55" providerId="ADAL" clId="{92302010-6C2C-4452-ACB8-3BBB2778A225}" dt="2023-02-28T11:58:54.381" v="3016"/>
        <pc:sldMkLst>
          <pc:docMk/>
          <pc:sldMk cId="2676192582" sldId="1017"/>
        </pc:sldMkLst>
        <pc:picChg chg="add mod">
          <ac:chgData name="CAPOTE NOY, Roberto Mario" userId="00493373-f3c7-4a20-ad1a-1b901b156c55" providerId="ADAL" clId="{92302010-6C2C-4452-ACB8-3BBB2778A225}" dt="2023-02-28T09:27:13.923" v="2103" actId="14100"/>
          <ac:picMkLst>
            <pc:docMk/>
            <pc:sldMk cId="2676192582" sldId="1017"/>
            <ac:picMk id="3" creationId="{C9A80847-3332-A4EE-0535-86B49F139D18}"/>
          </ac:picMkLst>
        </pc:picChg>
        <pc:picChg chg="add mod">
          <ac:chgData name="CAPOTE NOY, Roberto Mario" userId="00493373-f3c7-4a20-ad1a-1b901b156c55" providerId="ADAL" clId="{92302010-6C2C-4452-ACB8-3BBB2778A225}" dt="2023-02-28T09:27:07.839" v="2100"/>
          <ac:picMkLst>
            <pc:docMk/>
            <pc:sldMk cId="2676192582" sldId="1017"/>
            <ac:picMk id="4" creationId="{434E4E5F-D670-2998-EB99-C2987752A225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9.625" v="83" actId="47"/>
        <pc:sldMkLst>
          <pc:docMk/>
          <pc:sldMk cId="2894027401" sldId="1017"/>
        </pc:sldMkLst>
      </pc:sldChg>
      <pc:sldChg chg="addSp delSp modSp add mod ord">
        <pc:chgData name="CAPOTE NOY, Roberto Mario" userId="00493373-f3c7-4a20-ad1a-1b901b156c55" providerId="ADAL" clId="{92302010-6C2C-4452-ACB8-3BBB2778A225}" dt="2023-02-28T12:17:47.288" v="3130"/>
        <pc:sldMkLst>
          <pc:docMk/>
          <pc:sldMk cId="859904902" sldId="1018"/>
        </pc:sldMkLst>
        <pc:spChg chg="add mod">
          <ac:chgData name="CAPOTE NOY, Roberto Mario" userId="00493373-f3c7-4a20-ad1a-1b901b156c55" providerId="ADAL" clId="{92302010-6C2C-4452-ACB8-3BBB2778A225}" dt="2023-02-28T08:47:05.694" v="1334" actId="1037"/>
          <ac:spMkLst>
            <pc:docMk/>
            <pc:sldMk cId="859904902" sldId="1018"/>
            <ac:spMk id="14" creationId="{5096B3EB-7DFD-2857-A444-45889330B1C3}"/>
          </ac:spMkLst>
        </pc:spChg>
        <pc:picChg chg="add mod">
          <ac:chgData name="CAPOTE NOY, Roberto Mario" userId="00493373-f3c7-4a20-ad1a-1b901b156c55" providerId="ADAL" clId="{92302010-6C2C-4452-ACB8-3BBB2778A225}" dt="2023-02-28T08:36:58.391" v="911" actId="14100"/>
          <ac:picMkLst>
            <pc:docMk/>
            <pc:sldMk cId="859904902" sldId="1018"/>
            <ac:picMk id="3" creationId="{A84A11C1-C5E5-FE87-E71C-33654554B964}"/>
          </ac:picMkLst>
        </pc:picChg>
        <pc:picChg chg="add mod">
          <ac:chgData name="CAPOTE NOY, Roberto Mario" userId="00493373-f3c7-4a20-ad1a-1b901b156c55" providerId="ADAL" clId="{92302010-6C2C-4452-ACB8-3BBB2778A225}" dt="2023-02-28T08:36:21.793" v="902" actId="1035"/>
          <ac:picMkLst>
            <pc:docMk/>
            <pc:sldMk cId="859904902" sldId="1018"/>
            <ac:picMk id="4" creationId="{8D5355B6-9973-986A-6C7B-E4574B671F54}"/>
          </ac:picMkLst>
        </pc:picChg>
        <pc:picChg chg="del">
          <ac:chgData name="CAPOTE NOY, Roberto Mario" userId="00493373-f3c7-4a20-ad1a-1b901b156c55" providerId="ADAL" clId="{92302010-6C2C-4452-ACB8-3BBB2778A225}" dt="2023-02-28T08:29:39.320" v="818" actId="478"/>
          <ac:picMkLst>
            <pc:docMk/>
            <pc:sldMk cId="859904902" sldId="1018"/>
            <ac:picMk id="5" creationId="{559E1376-07C7-79FD-ACD6-43ACA207B141}"/>
          </ac:picMkLst>
        </pc:picChg>
        <pc:picChg chg="del">
          <ac:chgData name="CAPOTE NOY, Roberto Mario" userId="00493373-f3c7-4a20-ad1a-1b901b156c55" providerId="ADAL" clId="{92302010-6C2C-4452-ACB8-3BBB2778A225}" dt="2023-02-28T08:35:23.448" v="891" actId="478"/>
          <ac:picMkLst>
            <pc:docMk/>
            <pc:sldMk cId="859904902" sldId="1018"/>
            <ac:picMk id="6" creationId="{6B6D7262-FEF8-AE53-F11A-523E8217D88B}"/>
          </ac:picMkLst>
        </pc:picChg>
        <pc:picChg chg="del">
          <ac:chgData name="CAPOTE NOY, Roberto Mario" userId="00493373-f3c7-4a20-ad1a-1b901b156c55" providerId="ADAL" clId="{92302010-6C2C-4452-ACB8-3BBB2778A225}" dt="2023-02-28T08:35:20.456" v="889" actId="478"/>
          <ac:picMkLst>
            <pc:docMk/>
            <pc:sldMk cId="859904902" sldId="1018"/>
            <ac:picMk id="7" creationId="{3150BC3A-304C-BCBF-4680-7C6AB3983903}"/>
          </ac:picMkLst>
        </pc:picChg>
        <pc:picChg chg="del">
          <ac:chgData name="CAPOTE NOY, Roberto Mario" userId="00493373-f3c7-4a20-ad1a-1b901b156c55" providerId="ADAL" clId="{92302010-6C2C-4452-ACB8-3BBB2778A225}" dt="2023-02-28T08:35:21.960" v="890" actId="478"/>
          <ac:picMkLst>
            <pc:docMk/>
            <pc:sldMk cId="859904902" sldId="1018"/>
            <ac:picMk id="8" creationId="{487D96CC-B42B-B7BB-6226-B8FB86E5AEDC}"/>
          </ac:picMkLst>
        </pc:picChg>
        <pc:picChg chg="add mod">
          <ac:chgData name="CAPOTE NOY, Roberto Mario" userId="00493373-f3c7-4a20-ad1a-1b901b156c55" providerId="ADAL" clId="{92302010-6C2C-4452-ACB8-3BBB2778A225}" dt="2023-02-28T08:36:21.793" v="902" actId="1035"/>
          <ac:picMkLst>
            <pc:docMk/>
            <pc:sldMk cId="859904902" sldId="1018"/>
            <ac:picMk id="10" creationId="{42362EB7-ED97-3034-58E6-C4033701673B}"/>
          </ac:picMkLst>
        </pc:picChg>
        <pc:picChg chg="add mod">
          <ac:chgData name="CAPOTE NOY, Roberto Mario" userId="00493373-f3c7-4a20-ad1a-1b901b156c55" providerId="ADAL" clId="{92302010-6C2C-4452-ACB8-3BBB2778A225}" dt="2023-02-28T08:36:21.793" v="902" actId="1035"/>
          <ac:picMkLst>
            <pc:docMk/>
            <pc:sldMk cId="859904902" sldId="1018"/>
            <ac:picMk id="11" creationId="{3B6A867D-E4DD-F845-4EDE-3FC87337295A}"/>
          </ac:picMkLst>
        </pc:picChg>
        <pc:picChg chg="add mod">
          <ac:chgData name="CAPOTE NOY, Roberto Mario" userId="00493373-f3c7-4a20-ad1a-1b901b156c55" providerId="ADAL" clId="{92302010-6C2C-4452-ACB8-3BBB2778A225}" dt="2023-02-28T08:37:04.864" v="913" actId="1035"/>
          <ac:picMkLst>
            <pc:docMk/>
            <pc:sldMk cId="859904902" sldId="1018"/>
            <ac:picMk id="13" creationId="{1B4D0F66-EE79-0DBB-1D63-E44E76AC3D6A}"/>
          </ac:picMkLst>
        </pc:picChg>
        <pc:picChg chg="add del mod">
          <ac:chgData name="CAPOTE NOY, Roberto Mario" userId="00493373-f3c7-4a20-ad1a-1b901b156c55" providerId="ADAL" clId="{92302010-6C2C-4452-ACB8-3BBB2778A225}" dt="2023-02-28T08:54:18.769" v="1592" actId="22"/>
          <ac:picMkLst>
            <pc:docMk/>
            <pc:sldMk cId="859904902" sldId="1018"/>
            <ac:picMk id="16" creationId="{6524765F-C301-4A90-A93D-E1F228041773}"/>
          </ac:picMkLst>
        </pc:picChg>
        <pc:picChg chg="add mod">
          <ac:chgData name="CAPOTE NOY, Roberto Mario" userId="00493373-f3c7-4a20-ad1a-1b901b156c55" providerId="ADAL" clId="{92302010-6C2C-4452-ACB8-3BBB2778A225}" dt="2023-02-28T08:54:27.600" v="1603" actId="1038"/>
          <ac:picMkLst>
            <pc:docMk/>
            <pc:sldMk cId="859904902" sldId="1018"/>
            <ac:picMk id="17" creationId="{2840DD68-5549-3025-E2C7-5849C979F656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8.213" v="80" actId="47"/>
        <pc:sldMkLst>
          <pc:docMk/>
          <pc:sldMk cId="3625748120" sldId="1018"/>
        </pc:sldMkLst>
      </pc:sldChg>
      <pc:sldChg chg="del">
        <pc:chgData name="CAPOTE NOY, Roberto Mario" userId="00493373-f3c7-4a20-ad1a-1b901b156c55" providerId="ADAL" clId="{92302010-6C2C-4452-ACB8-3BBB2778A225}" dt="2023-02-27T22:16:48.701" v="81" actId="47"/>
        <pc:sldMkLst>
          <pc:docMk/>
          <pc:sldMk cId="2033605717" sldId="1019"/>
        </pc:sldMkLst>
      </pc:sldChg>
      <pc:sldChg chg="addSp delSp modSp add mod">
        <pc:chgData name="CAPOTE NOY, Roberto Mario" userId="00493373-f3c7-4a20-ad1a-1b901b156c55" providerId="ADAL" clId="{92302010-6C2C-4452-ACB8-3BBB2778A225}" dt="2023-02-28T09:17:36.533" v="2014" actId="1076"/>
        <pc:sldMkLst>
          <pc:docMk/>
          <pc:sldMk cId="2609821713" sldId="1019"/>
        </pc:sldMkLst>
        <pc:spChg chg="mod">
          <ac:chgData name="CAPOTE NOY, Roberto Mario" userId="00493373-f3c7-4a20-ad1a-1b901b156c55" providerId="ADAL" clId="{92302010-6C2C-4452-ACB8-3BBB2778A225}" dt="2023-02-28T09:17:10.079" v="1991" actId="1036"/>
          <ac:spMkLst>
            <pc:docMk/>
            <pc:sldMk cId="2609821713" sldId="1019"/>
            <ac:spMk id="9" creationId="{B6550631-A50D-0804-0DEF-A30B50C37514}"/>
          </ac:spMkLst>
        </pc:spChg>
        <pc:spChg chg="add mod">
          <ac:chgData name="CAPOTE NOY, Roberto Mario" userId="00493373-f3c7-4a20-ad1a-1b901b156c55" providerId="ADAL" clId="{92302010-6C2C-4452-ACB8-3BBB2778A225}" dt="2023-02-28T09:17:36.533" v="2014" actId="1076"/>
          <ac:spMkLst>
            <pc:docMk/>
            <pc:sldMk cId="2609821713" sldId="1019"/>
            <ac:spMk id="14" creationId="{0925520B-66FB-B0EF-DCDC-E7F299DC38BE}"/>
          </ac:spMkLst>
        </pc:spChg>
        <pc:picChg chg="del">
          <ac:chgData name="CAPOTE NOY, Roberto Mario" userId="00493373-f3c7-4a20-ad1a-1b901b156c55" providerId="ADAL" clId="{92302010-6C2C-4452-ACB8-3BBB2778A225}" dt="2023-02-28T08:32:52.808" v="837" actId="478"/>
          <ac:picMkLst>
            <pc:docMk/>
            <pc:sldMk cId="2609821713" sldId="1019"/>
            <ac:picMk id="3" creationId="{A84A11C1-C5E5-FE87-E71C-33654554B964}"/>
          </ac:picMkLst>
        </pc:picChg>
        <pc:picChg chg="add mod">
          <ac:chgData name="CAPOTE NOY, Roberto Mario" userId="00493373-f3c7-4a20-ad1a-1b901b156c55" providerId="ADAL" clId="{92302010-6C2C-4452-ACB8-3BBB2778A225}" dt="2023-02-28T09:17:29.957" v="2013" actId="14100"/>
          <ac:picMkLst>
            <pc:docMk/>
            <pc:sldMk cId="2609821713" sldId="1019"/>
            <ac:picMk id="4" creationId="{13ECACEE-323A-13FE-8C06-694CAF0A041F}"/>
          </ac:picMkLst>
        </pc:picChg>
        <pc:picChg chg="add mod">
          <ac:chgData name="CAPOTE NOY, Roberto Mario" userId="00493373-f3c7-4a20-ad1a-1b901b156c55" providerId="ADAL" clId="{92302010-6C2C-4452-ACB8-3BBB2778A225}" dt="2023-02-28T08:36:39.554" v="907"/>
          <ac:picMkLst>
            <pc:docMk/>
            <pc:sldMk cId="2609821713" sldId="1019"/>
            <ac:picMk id="5" creationId="{A1144121-E938-A285-692D-72E9E68B14D5}"/>
          </ac:picMkLst>
        </pc:picChg>
        <pc:picChg chg="del mod">
          <ac:chgData name="CAPOTE NOY, Roberto Mario" userId="00493373-f3c7-4a20-ad1a-1b901b156c55" providerId="ADAL" clId="{92302010-6C2C-4452-ACB8-3BBB2778A225}" dt="2023-02-28T08:36:45.904" v="910" actId="478"/>
          <ac:picMkLst>
            <pc:docMk/>
            <pc:sldMk cId="2609821713" sldId="1019"/>
            <ac:picMk id="6" creationId="{6B6D7262-FEF8-AE53-F11A-523E8217D88B}"/>
          </ac:picMkLst>
        </pc:picChg>
        <pc:picChg chg="del mod">
          <ac:chgData name="CAPOTE NOY, Roberto Mario" userId="00493373-f3c7-4a20-ad1a-1b901b156c55" providerId="ADAL" clId="{92302010-6C2C-4452-ACB8-3BBB2778A225}" dt="2023-02-28T08:36:45.031" v="909" actId="478"/>
          <ac:picMkLst>
            <pc:docMk/>
            <pc:sldMk cId="2609821713" sldId="1019"/>
            <ac:picMk id="7" creationId="{3150BC3A-304C-BCBF-4680-7C6AB3983903}"/>
          </ac:picMkLst>
        </pc:picChg>
        <pc:picChg chg="del mod">
          <ac:chgData name="CAPOTE NOY, Roberto Mario" userId="00493373-f3c7-4a20-ad1a-1b901b156c55" providerId="ADAL" clId="{92302010-6C2C-4452-ACB8-3BBB2778A225}" dt="2023-02-28T08:36:43.825" v="908" actId="478"/>
          <ac:picMkLst>
            <pc:docMk/>
            <pc:sldMk cId="2609821713" sldId="1019"/>
            <ac:picMk id="8" creationId="{487D96CC-B42B-B7BB-6226-B8FB86E5AEDC}"/>
          </ac:picMkLst>
        </pc:picChg>
        <pc:picChg chg="add mod">
          <ac:chgData name="CAPOTE NOY, Roberto Mario" userId="00493373-f3c7-4a20-ad1a-1b901b156c55" providerId="ADAL" clId="{92302010-6C2C-4452-ACB8-3BBB2778A225}" dt="2023-02-28T08:36:39.554" v="907"/>
          <ac:picMkLst>
            <pc:docMk/>
            <pc:sldMk cId="2609821713" sldId="1019"/>
            <ac:picMk id="10" creationId="{640C1EB5-D3AF-1B3B-05AC-F6B2A08F3A74}"/>
          </ac:picMkLst>
        </pc:picChg>
        <pc:picChg chg="add mod">
          <ac:chgData name="CAPOTE NOY, Roberto Mario" userId="00493373-f3c7-4a20-ad1a-1b901b156c55" providerId="ADAL" clId="{92302010-6C2C-4452-ACB8-3BBB2778A225}" dt="2023-02-28T08:36:39.554" v="907"/>
          <ac:picMkLst>
            <pc:docMk/>
            <pc:sldMk cId="2609821713" sldId="1019"/>
            <ac:picMk id="11" creationId="{CA5F8C6F-89CC-8EF8-BF68-CFC2CC9AEEC9}"/>
          </ac:picMkLst>
        </pc:picChg>
        <pc:picChg chg="add mod ord">
          <ac:chgData name="CAPOTE NOY, Roberto Mario" userId="00493373-f3c7-4a20-ad1a-1b901b156c55" providerId="ADAL" clId="{92302010-6C2C-4452-ACB8-3BBB2778A225}" dt="2023-02-28T08:55:22.342" v="1683" actId="166"/>
          <ac:picMkLst>
            <pc:docMk/>
            <pc:sldMk cId="2609821713" sldId="1019"/>
            <ac:picMk id="13" creationId="{6580F538-E6ED-148D-F0D8-1C33ACC71924}"/>
          </ac:picMkLst>
        </pc:picChg>
        <pc:picChg chg="add mod">
          <ac:chgData name="CAPOTE NOY, Roberto Mario" userId="00493373-f3c7-4a20-ad1a-1b901b156c55" providerId="ADAL" clId="{92302010-6C2C-4452-ACB8-3BBB2778A225}" dt="2023-02-28T08:55:06.232" v="1682"/>
          <ac:picMkLst>
            <pc:docMk/>
            <pc:sldMk cId="2609821713" sldId="1019"/>
            <ac:picMk id="15" creationId="{DCC899A8-296A-3E06-3C6E-7B8CFA9E6DE9}"/>
          </ac:picMkLst>
        </pc:picChg>
      </pc:sldChg>
      <pc:sldChg chg="addSp delSp modSp new mod">
        <pc:chgData name="CAPOTE NOY, Roberto Mario" userId="00493373-f3c7-4a20-ad1a-1b901b156c55" providerId="ADAL" clId="{92302010-6C2C-4452-ACB8-3BBB2778A225}" dt="2023-02-28T08:46:35.812" v="1115" actId="1076"/>
        <pc:sldMkLst>
          <pc:docMk/>
          <pc:sldMk cId="642398091" sldId="1020"/>
        </pc:sldMkLst>
        <pc:spChg chg="del">
          <ac:chgData name="CAPOTE NOY, Roberto Mario" userId="00493373-f3c7-4a20-ad1a-1b901b156c55" providerId="ADAL" clId="{92302010-6C2C-4452-ACB8-3BBB2778A225}" dt="2023-02-28T08:42:13.729" v="931" actId="478"/>
          <ac:spMkLst>
            <pc:docMk/>
            <pc:sldMk cId="642398091" sldId="1020"/>
            <ac:spMk id="2" creationId="{A06EFCF8-78B5-AF9A-E896-797D75754CFC}"/>
          </ac:spMkLst>
        </pc:spChg>
        <pc:spChg chg="del">
          <ac:chgData name="CAPOTE NOY, Roberto Mario" userId="00493373-f3c7-4a20-ad1a-1b901b156c55" providerId="ADAL" clId="{92302010-6C2C-4452-ACB8-3BBB2778A225}" dt="2023-02-28T08:42:12.400" v="930" actId="478"/>
          <ac:spMkLst>
            <pc:docMk/>
            <pc:sldMk cId="642398091" sldId="1020"/>
            <ac:spMk id="3" creationId="{0C1CA372-DB5F-21A8-E08A-21AD11EA839C}"/>
          </ac:spMkLst>
        </pc:spChg>
        <pc:spChg chg="add del">
          <ac:chgData name="CAPOTE NOY, Roberto Mario" userId="00493373-f3c7-4a20-ad1a-1b901b156c55" providerId="ADAL" clId="{92302010-6C2C-4452-ACB8-3BBB2778A225}" dt="2023-02-28T08:43:51.648" v="980" actId="478"/>
          <ac:spMkLst>
            <pc:docMk/>
            <pc:sldMk cId="642398091" sldId="1020"/>
            <ac:spMk id="7" creationId="{B662F467-0161-AD7F-B6F6-F97F62793233}"/>
          </ac:spMkLst>
        </pc:spChg>
        <pc:spChg chg="add mod">
          <ac:chgData name="CAPOTE NOY, Roberto Mario" userId="00493373-f3c7-4a20-ad1a-1b901b156c55" providerId="ADAL" clId="{92302010-6C2C-4452-ACB8-3BBB2778A225}" dt="2023-02-28T08:43:47.514" v="979" actId="6549"/>
          <ac:spMkLst>
            <pc:docMk/>
            <pc:sldMk cId="642398091" sldId="1020"/>
            <ac:spMk id="8" creationId="{76B8530C-47D5-30BA-5027-04ACCA1F2FD9}"/>
          </ac:spMkLst>
        </pc:spChg>
        <pc:spChg chg="add mod">
          <ac:chgData name="CAPOTE NOY, Roberto Mario" userId="00493373-f3c7-4a20-ad1a-1b901b156c55" providerId="ADAL" clId="{92302010-6C2C-4452-ACB8-3BBB2778A225}" dt="2023-02-28T08:46:35.812" v="1115" actId="1076"/>
          <ac:spMkLst>
            <pc:docMk/>
            <pc:sldMk cId="642398091" sldId="1020"/>
            <ac:spMk id="13" creationId="{A396E8BC-E165-86B1-2269-BF4C005EA715}"/>
          </ac:spMkLst>
        </pc:spChg>
        <pc:picChg chg="add mod">
          <ac:chgData name="CAPOTE NOY, Roberto Mario" userId="00493373-f3c7-4a20-ad1a-1b901b156c55" providerId="ADAL" clId="{92302010-6C2C-4452-ACB8-3BBB2778A225}" dt="2023-02-28T08:45:20.278" v="1083" actId="1038"/>
          <ac:picMkLst>
            <pc:docMk/>
            <pc:sldMk cId="642398091" sldId="1020"/>
            <ac:picMk id="5" creationId="{2CDBEFEF-F035-3A34-DF16-078B1E1AF008}"/>
          </ac:picMkLst>
        </pc:picChg>
        <pc:picChg chg="add mod">
          <ac:chgData name="CAPOTE NOY, Roberto Mario" userId="00493373-f3c7-4a20-ad1a-1b901b156c55" providerId="ADAL" clId="{92302010-6C2C-4452-ACB8-3BBB2778A225}" dt="2023-02-28T08:45:56.532" v="1101" actId="1076"/>
          <ac:picMkLst>
            <pc:docMk/>
            <pc:sldMk cId="642398091" sldId="1020"/>
            <ac:picMk id="10" creationId="{A30E8B9B-3A1A-E013-BA7C-BE739005367B}"/>
          </ac:picMkLst>
        </pc:picChg>
        <pc:picChg chg="add mod">
          <ac:chgData name="CAPOTE NOY, Roberto Mario" userId="00493373-f3c7-4a20-ad1a-1b901b156c55" providerId="ADAL" clId="{92302010-6C2C-4452-ACB8-3BBB2778A225}" dt="2023-02-28T08:46:08.223" v="1106" actId="1036"/>
          <ac:picMkLst>
            <pc:docMk/>
            <pc:sldMk cId="642398091" sldId="1020"/>
            <ac:picMk id="12" creationId="{D02BC598-A43F-4B77-6A13-6D90E66F4EF3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6.969" v="103" actId="47"/>
        <pc:sldMkLst>
          <pc:docMk/>
          <pc:sldMk cId="1552275363" sldId="1020"/>
        </pc:sldMkLst>
      </pc:sldChg>
      <pc:sldChg chg="addSp delSp modSp new mod">
        <pc:chgData name="CAPOTE NOY, Roberto Mario" userId="00493373-f3c7-4a20-ad1a-1b901b156c55" providerId="ADAL" clId="{92302010-6C2C-4452-ACB8-3BBB2778A225}" dt="2023-02-28T09:30:25.398" v="2112" actId="1035"/>
        <pc:sldMkLst>
          <pc:docMk/>
          <pc:sldMk cId="1392565080" sldId="1021"/>
        </pc:sldMkLst>
        <pc:spChg chg="del">
          <ac:chgData name="CAPOTE NOY, Roberto Mario" userId="00493373-f3c7-4a20-ad1a-1b901b156c55" providerId="ADAL" clId="{92302010-6C2C-4452-ACB8-3BBB2778A225}" dt="2023-02-28T09:30:20.215" v="2105" actId="478"/>
          <ac:spMkLst>
            <pc:docMk/>
            <pc:sldMk cId="1392565080" sldId="1021"/>
            <ac:spMk id="2" creationId="{B126DD6F-7EAB-CEEA-2F7F-D5E68C63FF56}"/>
          </ac:spMkLst>
        </pc:spChg>
        <pc:spChg chg="del">
          <ac:chgData name="CAPOTE NOY, Roberto Mario" userId="00493373-f3c7-4a20-ad1a-1b901b156c55" providerId="ADAL" clId="{92302010-6C2C-4452-ACB8-3BBB2778A225}" dt="2023-02-28T09:30:21.926" v="2106" actId="478"/>
          <ac:spMkLst>
            <pc:docMk/>
            <pc:sldMk cId="1392565080" sldId="1021"/>
            <ac:spMk id="3" creationId="{CE6D0A90-4AB0-D10E-4CDF-FF0E6D6281C0}"/>
          </ac:spMkLst>
        </pc:spChg>
        <pc:picChg chg="add mod">
          <ac:chgData name="CAPOTE NOY, Roberto Mario" userId="00493373-f3c7-4a20-ad1a-1b901b156c55" providerId="ADAL" clId="{92302010-6C2C-4452-ACB8-3BBB2778A225}" dt="2023-02-28T09:30:25.398" v="2112" actId="1035"/>
          <ac:picMkLst>
            <pc:docMk/>
            <pc:sldMk cId="1392565080" sldId="1021"/>
            <ac:picMk id="5" creationId="{C98153CA-3267-162E-30CF-E4872D023B82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7.601" v="105" actId="47"/>
        <pc:sldMkLst>
          <pc:docMk/>
          <pc:sldMk cId="2306351949" sldId="1021"/>
        </pc:sldMkLst>
      </pc:sldChg>
      <pc:sldChg chg="del">
        <pc:chgData name="CAPOTE NOY, Roberto Mario" userId="00493373-f3c7-4a20-ad1a-1b901b156c55" providerId="ADAL" clId="{92302010-6C2C-4452-ACB8-3BBB2778A225}" dt="2023-02-27T22:16:53.636" v="91" actId="47"/>
        <pc:sldMkLst>
          <pc:docMk/>
          <pc:sldMk cId="501683158" sldId="1022"/>
        </pc:sldMkLst>
      </pc:sldChg>
      <pc:sldChg chg="addSp delSp modSp new mod">
        <pc:chgData name="CAPOTE NOY, Roberto Mario" userId="00493373-f3c7-4a20-ad1a-1b901b156c55" providerId="ADAL" clId="{92302010-6C2C-4452-ACB8-3BBB2778A225}" dt="2023-02-28T11:44:55.744" v="2279" actId="1036"/>
        <pc:sldMkLst>
          <pc:docMk/>
          <pc:sldMk cId="2764954282" sldId="1022"/>
        </pc:sldMkLst>
        <pc:spChg chg="del">
          <ac:chgData name="CAPOTE NOY, Roberto Mario" userId="00493373-f3c7-4a20-ad1a-1b901b156c55" providerId="ADAL" clId="{92302010-6C2C-4452-ACB8-3BBB2778A225}" dt="2023-02-28T09:45:20.846" v="2143" actId="478"/>
          <ac:spMkLst>
            <pc:docMk/>
            <pc:sldMk cId="2764954282" sldId="1022"/>
            <ac:spMk id="2" creationId="{4DF69874-5E09-BDA5-0BB9-5C6669F7CE38}"/>
          </ac:spMkLst>
        </pc:spChg>
        <pc:spChg chg="del">
          <ac:chgData name="CAPOTE NOY, Roberto Mario" userId="00493373-f3c7-4a20-ad1a-1b901b156c55" providerId="ADAL" clId="{92302010-6C2C-4452-ACB8-3BBB2778A225}" dt="2023-02-28T09:45:19.150" v="2142" actId="478"/>
          <ac:spMkLst>
            <pc:docMk/>
            <pc:sldMk cId="2764954282" sldId="1022"/>
            <ac:spMk id="3" creationId="{BEDE3785-9FF3-72AD-3700-C5330AA1B0D1}"/>
          </ac:spMkLst>
        </pc:spChg>
        <pc:spChg chg="add del">
          <ac:chgData name="CAPOTE NOY, Roberto Mario" userId="00493373-f3c7-4a20-ad1a-1b901b156c55" providerId="ADAL" clId="{92302010-6C2C-4452-ACB8-3BBB2778A225}" dt="2023-02-28T11:42:11.884" v="2225" actId="22"/>
          <ac:spMkLst>
            <pc:docMk/>
            <pc:sldMk cId="2764954282" sldId="1022"/>
            <ac:spMk id="5" creationId="{0F6D7A0A-5415-87FB-06DF-4AAB3F1A6A29}"/>
          </ac:spMkLst>
        </pc:spChg>
        <pc:spChg chg="add del">
          <ac:chgData name="CAPOTE NOY, Roberto Mario" userId="00493373-f3c7-4a20-ad1a-1b901b156c55" providerId="ADAL" clId="{92302010-6C2C-4452-ACB8-3BBB2778A225}" dt="2023-02-28T11:42:18.580" v="2227" actId="22"/>
          <ac:spMkLst>
            <pc:docMk/>
            <pc:sldMk cId="2764954282" sldId="1022"/>
            <ac:spMk id="7" creationId="{E8B47774-E29A-3DE2-AAF9-E60D64FE829B}"/>
          </ac:spMkLst>
        </pc:spChg>
        <pc:spChg chg="add mod">
          <ac:chgData name="CAPOTE NOY, Roberto Mario" userId="00493373-f3c7-4a20-ad1a-1b901b156c55" providerId="ADAL" clId="{92302010-6C2C-4452-ACB8-3BBB2778A225}" dt="2023-02-28T11:42:37.153" v="2229"/>
          <ac:spMkLst>
            <pc:docMk/>
            <pc:sldMk cId="2764954282" sldId="1022"/>
            <ac:spMk id="10" creationId="{9C19B340-72E5-7610-1895-8217489093B3}"/>
          </ac:spMkLst>
        </pc:spChg>
        <pc:picChg chg="add mod">
          <ac:chgData name="CAPOTE NOY, Roberto Mario" userId="00493373-f3c7-4a20-ad1a-1b901b156c55" providerId="ADAL" clId="{92302010-6C2C-4452-ACB8-3BBB2778A225}" dt="2023-02-28T11:44:55.744" v="2279" actId="1036"/>
          <ac:picMkLst>
            <pc:docMk/>
            <pc:sldMk cId="2764954282" sldId="1022"/>
            <ac:picMk id="9" creationId="{D1248846-49C9-9EA8-A33B-4BF3005FDC22}"/>
          </ac:picMkLst>
        </pc:picChg>
        <pc:picChg chg="add mod">
          <ac:chgData name="CAPOTE NOY, Roberto Mario" userId="00493373-f3c7-4a20-ad1a-1b901b156c55" providerId="ADAL" clId="{92302010-6C2C-4452-ACB8-3BBB2778A225}" dt="2023-02-28T11:44:52.808" v="2274" actId="1037"/>
          <ac:picMkLst>
            <pc:docMk/>
            <pc:sldMk cId="2764954282" sldId="1022"/>
            <ac:picMk id="12" creationId="{AEC6A810-A359-5BE0-83EF-63192679E770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8.311" v="107" actId="47"/>
        <pc:sldMkLst>
          <pc:docMk/>
          <pc:sldMk cId="1315163918" sldId="1023"/>
        </pc:sldMkLst>
      </pc:sldChg>
      <pc:sldChg chg="addSp modSp add mod">
        <pc:chgData name="CAPOTE NOY, Roberto Mario" userId="00493373-f3c7-4a20-ad1a-1b901b156c55" providerId="ADAL" clId="{92302010-6C2C-4452-ACB8-3BBB2778A225}" dt="2023-02-28T11:46:39.497" v="2328" actId="1035"/>
        <pc:sldMkLst>
          <pc:docMk/>
          <pc:sldMk cId="3512179865" sldId="1023"/>
        </pc:sldMkLst>
        <pc:spChg chg="add mod">
          <ac:chgData name="CAPOTE NOY, Roberto Mario" userId="00493373-f3c7-4a20-ad1a-1b901b156c55" providerId="ADAL" clId="{92302010-6C2C-4452-ACB8-3BBB2778A225}" dt="2023-02-28T11:46:34.066" v="2322"/>
          <ac:spMkLst>
            <pc:docMk/>
            <pc:sldMk cId="3512179865" sldId="1023"/>
            <ac:spMk id="4" creationId="{EB7D9103-CFEB-CC11-20AD-05C419CD55C9}"/>
          </ac:spMkLst>
        </pc:spChg>
        <pc:picChg chg="add mod">
          <ac:chgData name="CAPOTE NOY, Roberto Mario" userId="00493373-f3c7-4a20-ad1a-1b901b156c55" providerId="ADAL" clId="{92302010-6C2C-4452-ACB8-3BBB2778A225}" dt="2023-02-28T11:46:39.497" v="2328" actId="1035"/>
          <ac:picMkLst>
            <pc:docMk/>
            <pc:sldMk cId="3512179865" sldId="1023"/>
            <ac:picMk id="3" creationId="{CCF21544-75BA-6BED-E910-6A92B7F2ED59}"/>
          </ac:picMkLst>
        </pc:picChg>
        <pc:picChg chg="add mod">
          <ac:chgData name="CAPOTE NOY, Roberto Mario" userId="00493373-f3c7-4a20-ad1a-1b901b156c55" providerId="ADAL" clId="{92302010-6C2C-4452-ACB8-3BBB2778A225}" dt="2023-02-28T11:46:34.066" v="2322"/>
          <ac:picMkLst>
            <pc:docMk/>
            <pc:sldMk cId="3512179865" sldId="1023"/>
            <ac:picMk id="5" creationId="{6EA14B86-19FD-72C8-811A-8B21FB3DD624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58.042" v="106" actId="47"/>
        <pc:sldMkLst>
          <pc:docMk/>
          <pc:sldMk cId="774883616" sldId="1024"/>
        </pc:sldMkLst>
      </pc:sldChg>
      <pc:sldChg chg="addSp modSp add mod">
        <pc:chgData name="CAPOTE NOY, Roberto Mario" userId="00493373-f3c7-4a20-ad1a-1b901b156c55" providerId="ADAL" clId="{92302010-6C2C-4452-ACB8-3BBB2778A225}" dt="2023-02-28T11:45:08.568" v="2320" actId="1035"/>
        <pc:sldMkLst>
          <pc:docMk/>
          <pc:sldMk cId="3717389041" sldId="1024"/>
        </pc:sldMkLst>
        <pc:spChg chg="add mod">
          <ac:chgData name="CAPOTE NOY, Roberto Mario" userId="00493373-f3c7-4a20-ad1a-1b901b156c55" providerId="ADAL" clId="{92302010-6C2C-4452-ACB8-3BBB2778A225}" dt="2023-02-28T11:44:26.177" v="2233"/>
          <ac:spMkLst>
            <pc:docMk/>
            <pc:sldMk cId="3717389041" sldId="1024"/>
            <ac:spMk id="4" creationId="{3AC8B7EA-DAE5-308A-B02E-F3B6D959566A}"/>
          </ac:spMkLst>
        </pc:spChg>
        <pc:picChg chg="add mod">
          <ac:chgData name="CAPOTE NOY, Roberto Mario" userId="00493373-f3c7-4a20-ad1a-1b901b156c55" providerId="ADAL" clId="{92302010-6C2C-4452-ACB8-3BBB2778A225}" dt="2023-02-28T11:45:05.616" v="2317" actId="1035"/>
          <ac:picMkLst>
            <pc:docMk/>
            <pc:sldMk cId="3717389041" sldId="1024"/>
            <ac:picMk id="3" creationId="{DF6F15E0-0790-97F4-7C44-A873CD681C17}"/>
          </ac:picMkLst>
        </pc:picChg>
        <pc:picChg chg="add mod">
          <ac:chgData name="CAPOTE NOY, Roberto Mario" userId="00493373-f3c7-4a20-ad1a-1b901b156c55" providerId="ADAL" clId="{92302010-6C2C-4452-ACB8-3BBB2778A225}" dt="2023-02-28T11:45:08.568" v="2320" actId="1035"/>
          <ac:picMkLst>
            <pc:docMk/>
            <pc:sldMk cId="3717389041" sldId="1024"/>
            <ac:picMk id="6" creationId="{0CCBE557-D754-8C2E-7AB5-450931B7B5E2}"/>
          </ac:picMkLst>
        </pc:picChg>
      </pc:sldChg>
      <pc:sldChg chg="addSp delSp modSp new mod modAnim">
        <pc:chgData name="CAPOTE NOY, Roberto Mario" userId="00493373-f3c7-4a20-ad1a-1b901b156c55" providerId="ADAL" clId="{92302010-6C2C-4452-ACB8-3BBB2778A225}" dt="2023-02-28T12:20:06.344" v="3142" actId="12"/>
        <pc:sldMkLst>
          <pc:docMk/>
          <pc:sldMk cId="418328541" sldId="1025"/>
        </pc:sldMkLst>
        <pc:spChg chg="del">
          <ac:chgData name="CAPOTE NOY, Roberto Mario" userId="00493373-f3c7-4a20-ad1a-1b901b156c55" providerId="ADAL" clId="{92302010-6C2C-4452-ACB8-3BBB2778A225}" dt="2023-02-28T11:49:19.945" v="2330" actId="478"/>
          <ac:spMkLst>
            <pc:docMk/>
            <pc:sldMk cId="418328541" sldId="1025"/>
            <ac:spMk id="2" creationId="{565B1BB5-FF76-7F4B-F58C-565E2834BE8B}"/>
          </ac:spMkLst>
        </pc:spChg>
        <pc:spChg chg="del">
          <ac:chgData name="CAPOTE NOY, Roberto Mario" userId="00493373-f3c7-4a20-ad1a-1b901b156c55" providerId="ADAL" clId="{92302010-6C2C-4452-ACB8-3BBB2778A225}" dt="2023-02-28T11:49:21.962" v="2331" actId="478"/>
          <ac:spMkLst>
            <pc:docMk/>
            <pc:sldMk cId="418328541" sldId="1025"/>
            <ac:spMk id="3" creationId="{37D36950-D25E-0DD9-1444-57B9CA35CE15}"/>
          </ac:spMkLst>
        </pc:spChg>
        <pc:spChg chg="add mod">
          <ac:chgData name="CAPOTE NOY, Roberto Mario" userId="00493373-f3c7-4a20-ad1a-1b901b156c55" providerId="ADAL" clId="{92302010-6C2C-4452-ACB8-3BBB2778A225}" dt="2023-02-28T12:20:06.344" v="3142" actId="12"/>
          <ac:spMkLst>
            <pc:docMk/>
            <pc:sldMk cId="418328541" sldId="1025"/>
            <ac:spMk id="4" creationId="{63DA9104-1B18-D772-C902-A12C0986EBEC}"/>
          </ac:spMkLst>
        </pc:spChg>
        <pc:spChg chg="add mod">
          <ac:chgData name="CAPOTE NOY, Roberto Mario" userId="00493373-f3c7-4a20-ad1a-1b901b156c55" providerId="ADAL" clId="{92302010-6C2C-4452-ACB8-3BBB2778A225}" dt="2023-02-28T11:49:46.971" v="2349" actId="20577"/>
          <ac:spMkLst>
            <pc:docMk/>
            <pc:sldMk cId="418328541" sldId="1025"/>
            <ac:spMk id="5" creationId="{817CEA48-1A30-7466-5583-59D54FE04FF7}"/>
          </ac:spMkLst>
        </pc:spChg>
      </pc:sldChg>
      <pc:sldChg chg="del">
        <pc:chgData name="CAPOTE NOY, Roberto Mario" userId="00493373-f3c7-4a20-ad1a-1b901b156c55" providerId="ADAL" clId="{92302010-6C2C-4452-ACB8-3BBB2778A225}" dt="2023-02-27T22:17:01.683" v="108" actId="47"/>
        <pc:sldMkLst>
          <pc:docMk/>
          <pc:sldMk cId="1840570261" sldId="1025"/>
        </pc:sldMkLst>
      </pc:sldChg>
      <pc:sldChg chg="addSp delSp modSp new mod ord">
        <pc:chgData name="CAPOTE NOY, Roberto Mario" userId="00493373-f3c7-4a20-ad1a-1b901b156c55" providerId="ADAL" clId="{92302010-6C2C-4452-ACB8-3BBB2778A225}" dt="2023-02-28T12:20:35.003" v="3144"/>
        <pc:sldMkLst>
          <pc:docMk/>
          <pc:sldMk cId="4275524544" sldId="1026"/>
        </pc:sldMkLst>
        <pc:spChg chg="del">
          <ac:chgData name="CAPOTE NOY, Roberto Mario" userId="00493373-f3c7-4a20-ad1a-1b901b156c55" providerId="ADAL" clId="{92302010-6C2C-4452-ACB8-3BBB2778A225}" dt="2023-02-28T12:11:41.018" v="3021" actId="478"/>
          <ac:spMkLst>
            <pc:docMk/>
            <pc:sldMk cId="4275524544" sldId="1026"/>
            <ac:spMk id="2" creationId="{023A6558-74B9-87DC-BA46-4538298C5CE1}"/>
          </ac:spMkLst>
        </pc:spChg>
        <pc:spChg chg="del">
          <ac:chgData name="CAPOTE NOY, Roberto Mario" userId="00493373-f3c7-4a20-ad1a-1b901b156c55" providerId="ADAL" clId="{92302010-6C2C-4452-ACB8-3BBB2778A225}" dt="2023-02-28T12:11:43.362" v="3022" actId="478"/>
          <ac:spMkLst>
            <pc:docMk/>
            <pc:sldMk cId="4275524544" sldId="1026"/>
            <ac:spMk id="3" creationId="{62FD5FBC-5EBB-8EB2-C6EA-6A600C107AB9}"/>
          </ac:spMkLst>
        </pc:spChg>
        <pc:picChg chg="add mod">
          <ac:chgData name="CAPOTE NOY, Roberto Mario" userId="00493373-f3c7-4a20-ad1a-1b901b156c55" providerId="ADAL" clId="{92302010-6C2C-4452-ACB8-3BBB2778A225}" dt="2023-02-28T12:12:10.673" v="3026" actId="1076"/>
          <ac:picMkLst>
            <pc:docMk/>
            <pc:sldMk cId="4275524544" sldId="1026"/>
            <ac:picMk id="5" creationId="{77D3504F-B493-7448-1497-0C78ABCCD7FA}"/>
          </ac:picMkLst>
        </pc:picChg>
        <pc:picChg chg="add mod">
          <ac:chgData name="CAPOTE NOY, Roberto Mario" userId="00493373-f3c7-4a20-ad1a-1b901b156c55" providerId="ADAL" clId="{92302010-6C2C-4452-ACB8-3BBB2778A225}" dt="2023-02-28T12:14:29.676" v="3102" actId="1035"/>
          <ac:picMkLst>
            <pc:docMk/>
            <pc:sldMk cId="4275524544" sldId="1026"/>
            <ac:picMk id="7" creationId="{4FB5E316-0098-ECC9-F93C-8C0A20F988D4}"/>
          </ac:picMkLst>
        </pc:picChg>
      </pc:sldChg>
      <pc:sldChg chg="addSp delSp modSp new mod">
        <pc:chgData name="CAPOTE NOY, Roberto Mario" userId="00493373-f3c7-4a20-ad1a-1b901b156c55" providerId="ADAL" clId="{92302010-6C2C-4452-ACB8-3BBB2778A225}" dt="2023-02-28T12:13:37.731" v="3038" actId="1035"/>
        <pc:sldMkLst>
          <pc:docMk/>
          <pc:sldMk cId="352892742" sldId="1027"/>
        </pc:sldMkLst>
        <pc:spChg chg="del">
          <ac:chgData name="CAPOTE NOY, Roberto Mario" userId="00493373-f3c7-4a20-ad1a-1b901b156c55" providerId="ADAL" clId="{92302010-6C2C-4452-ACB8-3BBB2778A225}" dt="2023-02-28T12:13:25.091" v="3029" actId="478"/>
          <ac:spMkLst>
            <pc:docMk/>
            <pc:sldMk cId="352892742" sldId="1027"/>
            <ac:spMk id="2" creationId="{4B9D9018-CBE2-53E5-D1CA-A3B4FEE7E4F3}"/>
          </ac:spMkLst>
        </pc:spChg>
        <pc:spChg chg="del">
          <ac:chgData name="CAPOTE NOY, Roberto Mario" userId="00493373-f3c7-4a20-ad1a-1b901b156c55" providerId="ADAL" clId="{92302010-6C2C-4452-ACB8-3BBB2778A225}" dt="2023-02-28T12:13:23.146" v="3028" actId="478"/>
          <ac:spMkLst>
            <pc:docMk/>
            <pc:sldMk cId="352892742" sldId="1027"/>
            <ac:spMk id="3" creationId="{29306934-4BBF-9E71-3E11-9A38AC319EDA}"/>
          </ac:spMkLst>
        </pc:spChg>
        <pc:spChg chg="add mod">
          <ac:chgData name="CAPOTE NOY, Roberto Mario" userId="00493373-f3c7-4a20-ad1a-1b901b156c55" providerId="ADAL" clId="{92302010-6C2C-4452-ACB8-3BBB2778A225}" dt="2023-02-28T12:13:34.790" v="3035"/>
          <ac:spMkLst>
            <pc:docMk/>
            <pc:sldMk cId="352892742" sldId="1027"/>
            <ac:spMk id="6" creationId="{FC538C6D-6B1A-E954-2DA2-8AFA47CFEB7D}"/>
          </ac:spMkLst>
        </pc:spChg>
        <pc:picChg chg="add mod">
          <ac:chgData name="CAPOTE NOY, Roberto Mario" userId="00493373-f3c7-4a20-ad1a-1b901b156c55" providerId="ADAL" clId="{92302010-6C2C-4452-ACB8-3BBB2778A225}" dt="2023-02-28T12:13:37.731" v="3038" actId="1035"/>
          <ac:picMkLst>
            <pc:docMk/>
            <pc:sldMk cId="352892742" sldId="1027"/>
            <ac:picMk id="5" creationId="{421BF8A3-4050-C20B-04E5-43FEEA8F9933}"/>
          </ac:picMkLst>
        </pc:picChg>
        <pc:picChg chg="add mod">
          <ac:chgData name="CAPOTE NOY, Roberto Mario" userId="00493373-f3c7-4a20-ad1a-1b901b156c55" providerId="ADAL" clId="{92302010-6C2C-4452-ACB8-3BBB2778A225}" dt="2023-02-28T12:13:34.790" v="3035"/>
          <ac:picMkLst>
            <pc:docMk/>
            <pc:sldMk cId="352892742" sldId="1027"/>
            <ac:picMk id="7" creationId="{DF767674-5F82-71BD-6B2D-F20E41DFA061}"/>
          </ac:picMkLst>
        </pc:picChg>
      </pc:sldChg>
      <pc:sldChg chg="del">
        <pc:chgData name="CAPOTE NOY, Roberto Mario" userId="00493373-f3c7-4a20-ad1a-1b901b156c55" providerId="ADAL" clId="{92302010-6C2C-4452-ACB8-3BBB2778A225}" dt="2023-02-27T22:16:47.172" v="78" actId="47"/>
        <pc:sldMkLst>
          <pc:docMk/>
          <pc:sldMk cId="292921430" sldId="1029"/>
        </pc:sldMkLst>
      </pc:sldChg>
      <pc:sldChg chg="del">
        <pc:chgData name="CAPOTE NOY, Roberto Mario" userId="00493373-f3c7-4a20-ad1a-1b901b156c55" providerId="ADAL" clId="{92302010-6C2C-4452-ACB8-3BBB2778A225}" dt="2023-02-27T22:16:57.429" v="104" actId="47"/>
        <pc:sldMkLst>
          <pc:docMk/>
          <pc:sldMk cId="157524728" sldId="1031"/>
        </pc:sldMkLst>
      </pc:sldChg>
      <pc:sldChg chg="del">
        <pc:chgData name="CAPOTE NOY, Roberto Mario" userId="00493373-f3c7-4a20-ad1a-1b901b156c55" providerId="ADAL" clId="{92302010-6C2C-4452-ACB8-3BBB2778A225}" dt="2023-02-27T22:16:56.801" v="102" actId="47"/>
        <pc:sldMkLst>
          <pc:docMk/>
          <pc:sldMk cId="2288092039" sldId="1032"/>
        </pc:sldMkLst>
      </pc:sldChg>
      <pc:sldChg chg="del">
        <pc:chgData name="CAPOTE NOY, Roberto Mario" userId="00493373-f3c7-4a20-ad1a-1b901b156c55" providerId="ADAL" clId="{92302010-6C2C-4452-ACB8-3BBB2778A225}" dt="2023-02-27T22:16:52.757" v="90" actId="47"/>
        <pc:sldMkLst>
          <pc:docMk/>
          <pc:sldMk cId="401855523" sldId="1033"/>
        </pc:sldMkLst>
      </pc:sldChg>
      <pc:sldChg chg="del">
        <pc:chgData name="CAPOTE NOY, Roberto Mario" userId="00493373-f3c7-4a20-ad1a-1b901b156c55" providerId="ADAL" clId="{92302010-6C2C-4452-ACB8-3BBB2778A225}" dt="2023-02-27T22:16:45.426" v="75" actId="47"/>
        <pc:sldMkLst>
          <pc:docMk/>
          <pc:sldMk cId="2411496273" sldId="1034"/>
        </pc:sldMkLst>
      </pc:sldChg>
      <pc:sldChg chg="del">
        <pc:chgData name="CAPOTE NOY, Roberto Mario" userId="00493373-f3c7-4a20-ad1a-1b901b156c55" providerId="ADAL" clId="{92302010-6C2C-4452-ACB8-3BBB2778A225}" dt="2023-02-27T22:16:51.397" v="86" actId="47"/>
        <pc:sldMkLst>
          <pc:docMk/>
          <pc:sldMk cId="674103645" sldId="1036"/>
        </pc:sldMkLst>
      </pc:sldChg>
      <pc:sldChg chg="del">
        <pc:chgData name="CAPOTE NOY, Roberto Mario" userId="00493373-f3c7-4a20-ad1a-1b901b156c55" providerId="ADAL" clId="{92302010-6C2C-4452-ACB8-3BBB2778A225}" dt="2023-02-27T22:16:52.587" v="89" actId="47"/>
        <pc:sldMkLst>
          <pc:docMk/>
          <pc:sldMk cId="1025230395" sldId="1038"/>
        </pc:sldMkLst>
      </pc:sldChg>
      <pc:sldChg chg="del">
        <pc:chgData name="CAPOTE NOY, Roberto Mario" userId="00493373-f3c7-4a20-ad1a-1b901b156c55" providerId="ADAL" clId="{92302010-6C2C-4452-ACB8-3BBB2778A225}" dt="2023-02-27T22:16:52.221" v="88" actId="47"/>
        <pc:sldMkLst>
          <pc:docMk/>
          <pc:sldMk cId="2965777712" sldId="1039"/>
        </pc:sldMkLst>
      </pc:sldChg>
      <pc:sldChg chg="del">
        <pc:chgData name="CAPOTE NOY, Roberto Mario" userId="00493373-f3c7-4a20-ad1a-1b901b156c55" providerId="ADAL" clId="{92302010-6C2C-4452-ACB8-3BBB2778A225}" dt="2023-02-27T22:16:55.979" v="100" actId="47"/>
        <pc:sldMkLst>
          <pc:docMk/>
          <pc:sldMk cId="110326625" sldId="1040"/>
        </pc:sldMkLst>
      </pc:sldChg>
      <pc:sldChg chg="del">
        <pc:chgData name="CAPOTE NOY, Roberto Mario" userId="00493373-f3c7-4a20-ad1a-1b901b156c55" providerId="ADAL" clId="{92302010-6C2C-4452-ACB8-3BBB2778A225}" dt="2023-02-27T22:16:50.439" v="85" actId="47"/>
        <pc:sldMkLst>
          <pc:docMk/>
          <pc:sldMk cId="2610737884" sldId="1041"/>
        </pc:sldMkLst>
      </pc:sldChg>
      <pc:sldChg chg="del">
        <pc:chgData name="CAPOTE NOY, Roberto Mario" userId="00493373-f3c7-4a20-ad1a-1b901b156c55" providerId="ADAL" clId="{92302010-6C2C-4452-ACB8-3BBB2778A225}" dt="2023-02-27T22:16:50.061" v="84" actId="47"/>
        <pc:sldMkLst>
          <pc:docMk/>
          <pc:sldMk cId="684470232" sldId="1042"/>
        </pc:sldMkLst>
      </pc:sldChg>
    </pc:docChg>
  </pc:docChgLst>
  <pc:docChgLst>
    <pc:chgData name="CAPOTE NOY, Roberto Mario" userId="00493373-f3c7-4a20-ad1a-1b901b156c55" providerId="ADAL" clId="{B0BF8A6B-E3AF-4BC2-BC91-0A05DD16F702}"/>
    <pc:docChg chg="undo custSel addSld delSld modSld sldOrd">
      <pc:chgData name="CAPOTE NOY, Roberto Mario" userId="00493373-f3c7-4a20-ad1a-1b901b156c55" providerId="ADAL" clId="{B0BF8A6B-E3AF-4BC2-BC91-0A05DD16F702}" dt="2022-04-28T10:09:22.226" v="6110" actId="20577"/>
      <pc:docMkLst>
        <pc:docMk/>
      </pc:docMkLst>
      <pc:sldChg chg="addSp delSp modSp mod ord">
        <pc:chgData name="CAPOTE NOY, Roberto Mario" userId="00493373-f3c7-4a20-ad1a-1b901b156c55" providerId="ADAL" clId="{B0BF8A6B-E3AF-4BC2-BC91-0A05DD16F702}" dt="2022-04-28T06:53:02.968" v="5815"/>
        <pc:sldMkLst>
          <pc:docMk/>
          <pc:sldMk cId="1946036145" sldId="275"/>
        </pc:sldMkLst>
        <pc:spChg chg="del">
          <ac:chgData name="CAPOTE NOY, Roberto Mario" userId="00493373-f3c7-4a20-ad1a-1b901b156c55" providerId="ADAL" clId="{B0BF8A6B-E3AF-4BC2-BC91-0A05DD16F702}" dt="2022-04-28T00:25:41.108" v="2590" actId="478"/>
          <ac:spMkLst>
            <pc:docMk/>
            <pc:sldMk cId="1946036145" sldId="275"/>
            <ac:spMk id="2" creationId="{623CBFC4-1B3A-40B6-9AFA-51C825E773ED}"/>
          </ac:spMkLst>
        </pc:spChg>
        <pc:spChg chg="mod">
          <ac:chgData name="CAPOTE NOY, Roberto Mario" userId="00493373-f3c7-4a20-ad1a-1b901b156c55" providerId="ADAL" clId="{B0BF8A6B-E3AF-4BC2-BC91-0A05DD16F702}" dt="2022-04-28T06:52:45.042" v="5809" actId="12"/>
          <ac:spMkLst>
            <pc:docMk/>
            <pc:sldMk cId="1946036145" sldId="275"/>
            <ac:spMk id="3" creationId="{E73F6DDF-4945-4A7A-BD46-A8065E088B10}"/>
          </ac:spMkLst>
        </pc:spChg>
        <pc:spChg chg="add mod">
          <ac:chgData name="CAPOTE NOY, Roberto Mario" userId="00493373-f3c7-4a20-ad1a-1b901b156c55" providerId="ADAL" clId="{B0BF8A6B-E3AF-4BC2-BC91-0A05DD16F702}" dt="2022-04-28T06:52:51.417" v="5813" actId="1036"/>
          <ac:spMkLst>
            <pc:docMk/>
            <pc:sldMk cId="1946036145" sldId="275"/>
            <ac:spMk id="4" creationId="{C995FBA9-EEAF-4C95-ACBB-B8E1E1D19940}"/>
          </ac:spMkLst>
        </pc:spChg>
        <pc:spChg chg="add del mod">
          <ac:chgData name="CAPOTE NOY, Roberto Mario" userId="00493373-f3c7-4a20-ad1a-1b901b156c55" providerId="ADAL" clId="{B0BF8A6B-E3AF-4BC2-BC91-0A05DD16F702}" dt="2022-04-28T00:25:42.745" v="2591" actId="478"/>
          <ac:spMkLst>
            <pc:docMk/>
            <pc:sldMk cId="1946036145" sldId="275"/>
            <ac:spMk id="5" creationId="{D06AA951-B5B1-4A28-BAB3-9624F6916003}"/>
          </ac:spMkLst>
        </pc:spChg>
      </pc:sldChg>
      <pc:sldChg chg="modSp mod">
        <pc:chgData name="CAPOTE NOY, Roberto Mario" userId="00493373-f3c7-4a20-ad1a-1b901b156c55" providerId="ADAL" clId="{B0BF8A6B-E3AF-4BC2-BC91-0A05DD16F702}" dt="2022-04-28T07:01:56.993" v="5953" actId="14100"/>
        <pc:sldMkLst>
          <pc:docMk/>
          <pc:sldMk cId="0" sldId="516"/>
        </pc:sldMkLst>
        <pc:spChg chg="mod">
          <ac:chgData name="CAPOTE NOY, Roberto Mario" userId="00493373-f3c7-4a20-ad1a-1b901b156c55" providerId="ADAL" clId="{B0BF8A6B-E3AF-4BC2-BC91-0A05DD16F702}" dt="2022-04-28T07:01:56.993" v="5953" actId="14100"/>
          <ac:spMkLst>
            <pc:docMk/>
            <pc:sldMk cId="0" sldId="516"/>
            <ac:spMk id="4098" creationId="{00000000-0000-0000-0000-000000000000}"/>
          </ac:spMkLst>
        </pc:spChg>
        <pc:spChg chg="mod">
          <ac:chgData name="CAPOTE NOY, Roberto Mario" userId="00493373-f3c7-4a20-ad1a-1b901b156c55" providerId="ADAL" clId="{B0BF8A6B-E3AF-4BC2-BC91-0A05DD16F702}" dt="2022-04-28T07:01:40.889" v="5927" actId="1035"/>
          <ac:spMkLst>
            <pc:docMk/>
            <pc:sldMk cId="0" sldId="516"/>
            <ac:spMk id="4099" creationId="{00000000-0000-0000-0000-000000000000}"/>
          </ac:spMkLst>
        </pc:spChg>
      </pc:sldChg>
      <pc:sldChg chg="addSp modSp add mod">
        <pc:chgData name="CAPOTE NOY, Roberto Mario" userId="00493373-f3c7-4a20-ad1a-1b901b156c55" providerId="ADAL" clId="{B0BF8A6B-E3AF-4BC2-BC91-0A05DD16F702}" dt="2022-04-28T06:58:01.568" v="5900" actId="692"/>
        <pc:sldMkLst>
          <pc:docMk/>
          <pc:sldMk cId="2999562040" sldId="879"/>
        </pc:sldMkLst>
        <pc:spChg chg="add mod">
          <ac:chgData name="CAPOTE NOY, Roberto Mario" userId="00493373-f3c7-4a20-ad1a-1b901b156c55" providerId="ADAL" clId="{B0BF8A6B-E3AF-4BC2-BC91-0A05DD16F702}" dt="2022-04-28T06:58:01.568" v="5900" actId="692"/>
          <ac:spMkLst>
            <pc:docMk/>
            <pc:sldMk cId="2999562040" sldId="879"/>
            <ac:spMk id="8" creationId="{430401D6-68CC-433D-80C7-B6CDDAC672C8}"/>
          </ac:spMkLst>
        </pc:spChg>
      </pc:sldChg>
      <pc:sldChg chg="modSp mod">
        <pc:chgData name="CAPOTE NOY, Roberto Mario" userId="00493373-f3c7-4a20-ad1a-1b901b156c55" providerId="ADAL" clId="{B0BF8A6B-E3AF-4BC2-BC91-0A05DD16F702}" dt="2022-04-28T02:11:15.018" v="5622" actId="115"/>
        <pc:sldMkLst>
          <pc:docMk/>
          <pc:sldMk cId="2530887380" sldId="961"/>
        </pc:sldMkLst>
        <pc:spChg chg="mod">
          <ac:chgData name="CAPOTE NOY, Roberto Mario" userId="00493373-f3c7-4a20-ad1a-1b901b156c55" providerId="ADAL" clId="{B0BF8A6B-E3AF-4BC2-BC91-0A05DD16F702}" dt="2022-04-28T02:11:15.018" v="5622" actId="115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B0BF8A6B-E3AF-4BC2-BC91-0A05DD16F702}" dt="2022-04-28T02:00:21.772" v="5129" actId="1035"/>
          <ac:spMkLst>
            <pc:docMk/>
            <pc:sldMk cId="2530887380" sldId="961"/>
            <ac:spMk id="42" creationId="{58D8D654-EB4E-4940-A56D-E5068D7EBAC9}"/>
          </ac:spMkLst>
        </pc:spChg>
      </pc:sldChg>
      <pc:sldChg chg="addSp modSp mod ord">
        <pc:chgData name="CAPOTE NOY, Roberto Mario" userId="00493373-f3c7-4a20-ad1a-1b901b156c55" providerId="ADAL" clId="{B0BF8A6B-E3AF-4BC2-BC91-0A05DD16F702}" dt="2022-04-28T01:40:31.023" v="4972" actId="20577"/>
        <pc:sldMkLst>
          <pc:docMk/>
          <pc:sldMk cId="1735969942" sldId="968"/>
        </pc:sldMkLst>
        <pc:spChg chg="mod">
          <ac:chgData name="CAPOTE NOY, Roberto Mario" userId="00493373-f3c7-4a20-ad1a-1b901b156c55" providerId="ADAL" clId="{B0BF8A6B-E3AF-4BC2-BC91-0A05DD16F702}" dt="2022-04-28T01:40:31.023" v="4972" actId="20577"/>
          <ac:spMkLst>
            <pc:docMk/>
            <pc:sldMk cId="1735969942" sldId="968"/>
            <ac:spMk id="2" creationId="{33849368-BD72-43C8-AABF-B0538DD5EE05}"/>
          </ac:spMkLst>
        </pc:spChg>
        <pc:spChg chg="mod">
          <ac:chgData name="CAPOTE NOY, Roberto Mario" userId="00493373-f3c7-4a20-ad1a-1b901b156c55" providerId="ADAL" clId="{B0BF8A6B-E3AF-4BC2-BC91-0A05DD16F702}" dt="2022-04-27T10:40:51.807" v="368" actId="14100"/>
          <ac:spMkLst>
            <pc:docMk/>
            <pc:sldMk cId="1735969942" sldId="968"/>
            <ac:spMk id="3" creationId="{92A11901-7B03-42C8-A0CC-E4F2F94BF4F2}"/>
          </ac:spMkLst>
        </pc:spChg>
        <pc:spChg chg="add mod">
          <ac:chgData name="CAPOTE NOY, Roberto Mario" userId="00493373-f3c7-4a20-ad1a-1b901b156c55" providerId="ADAL" clId="{B0BF8A6B-E3AF-4BC2-BC91-0A05DD16F702}" dt="2022-04-27T10:41:03.427" v="369" actId="207"/>
          <ac:spMkLst>
            <pc:docMk/>
            <pc:sldMk cId="1735969942" sldId="968"/>
            <ac:spMk id="9" creationId="{43382F9B-C4E2-4C9C-A574-BB3BE530E3CC}"/>
          </ac:spMkLst>
        </pc:spChg>
        <pc:spChg chg="add mod">
          <ac:chgData name="CAPOTE NOY, Roberto Mario" userId="00493373-f3c7-4a20-ad1a-1b901b156c55" providerId="ADAL" clId="{B0BF8A6B-E3AF-4BC2-BC91-0A05DD16F702}" dt="2022-04-28T00:28:47.064" v="2741" actId="1036"/>
          <ac:spMkLst>
            <pc:docMk/>
            <pc:sldMk cId="1735969942" sldId="968"/>
            <ac:spMk id="10" creationId="{917C7D49-3980-4B29-BED5-8F477FB4AFBC}"/>
          </ac:spMkLst>
        </pc:spChg>
        <pc:spChg chg="add mod">
          <ac:chgData name="CAPOTE NOY, Roberto Mario" userId="00493373-f3c7-4a20-ad1a-1b901b156c55" providerId="ADAL" clId="{B0BF8A6B-E3AF-4BC2-BC91-0A05DD16F702}" dt="2022-04-28T00:29:08.248" v="2772" actId="1038"/>
          <ac:spMkLst>
            <pc:docMk/>
            <pc:sldMk cId="1735969942" sldId="968"/>
            <ac:spMk id="11" creationId="{0BBC1408-A404-41F6-A6F5-BA88908CC555}"/>
          </ac:spMkLst>
        </pc:spChg>
        <pc:picChg chg="mod">
          <ac:chgData name="CAPOTE NOY, Roberto Mario" userId="00493373-f3c7-4a20-ad1a-1b901b156c55" providerId="ADAL" clId="{B0BF8A6B-E3AF-4BC2-BC91-0A05DD16F702}" dt="2022-04-28T00:29:24.448" v="2788"/>
          <ac:picMkLst>
            <pc:docMk/>
            <pc:sldMk cId="1735969942" sldId="968"/>
            <ac:picMk id="1026" creationId="{9BB4417E-8075-46C9-B75F-A30727F23A52}"/>
          </ac:picMkLst>
        </pc:picChg>
      </pc:sldChg>
      <pc:sldChg chg="modSp mod">
        <pc:chgData name="CAPOTE NOY, Roberto Mario" userId="00493373-f3c7-4a20-ad1a-1b901b156c55" providerId="ADAL" clId="{B0BF8A6B-E3AF-4BC2-BC91-0A05DD16F702}" dt="2022-04-28T07:02:20.651" v="5956" actId="6549"/>
        <pc:sldMkLst>
          <pc:docMk/>
          <pc:sldMk cId="2852046463" sldId="1001"/>
        </pc:sldMkLst>
        <pc:spChg chg="mod">
          <ac:chgData name="CAPOTE NOY, Roberto Mario" userId="00493373-f3c7-4a20-ad1a-1b901b156c55" providerId="ADAL" clId="{B0BF8A6B-E3AF-4BC2-BC91-0A05DD16F702}" dt="2022-04-28T07:02:20.651" v="5956" actId="6549"/>
          <ac:spMkLst>
            <pc:docMk/>
            <pc:sldMk cId="2852046463" sldId="1001"/>
            <ac:spMk id="6" creationId="{8CEEA699-30A9-4299-B5E1-AF9F1B085CD8}"/>
          </ac:spMkLst>
        </pc:spChg>
      </pc:sldChg>
      <pc:sldChg chg="modSp ord">
        <pc:chgData name="CAPOTE NOY, Roberto Mario" userId="00493373-f3c7-4a20-ad1a-1b901b156c55" providerId="ADAL" clId="{B0BF8A6B-E3AF-4BC2-BC91-0A05DD16F702}" dt="2022-04-28T01:25:58.636" v="4354"/>
        <pc:sldMkLst>
          <pc:docMk/>
          <pc:sldMk cId="2331929167" sldId="1006"/>
        </pc:sldMkLst>
        <pc:picChg chg="mod">
          <ac:chgData name="CAPOTE NOY, Roberto Mario" userId="00493373-f3c7-4a20-ad1a-1b901b156c55" providerId="ADAL" clId="{B0BF8A6B-E3AF-4BC2-BC91-0A05DD16F702}" dt="2022-04-28T00:21:33.285" v="2442"/>
          <ac:picMkLst>
            <pc:docMk/>
            <pc:sldMk cId="2331929167" sldId="1006"/>
            <ac:picMk id="10" creationId="{73AB5C8D-1AC2-4F45-90CF-944E415FD82B}"/>
          </ac:picMkLst>
        </pc:picChg>
      </pc:sldChg>
      <pc:sldChg chg="addSp delSp modSp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2266648221" sldId="1007"/>
        </pc:sldMkLst>
        <pc:spChg chg="add mod">
          <ac:chgData name="CAPOTE NOY, Roberto Mario" userId="00493373-f3c7-4a20-ad1a-1b901b156c55" providerId="ADAL" clId="{B0BF8A6B-E3AF-4BC2-BC91-0A05DD16F702}" dt="2022-04-27T23:07:09.017" v="599" actId="6549"/>
          <ac:spMkLst>
            <pc:docMk/>
            <pc:sldMk cId="2266648221" sldId="1007"/>
            <ac:spMk id="8" creationId="{B803CBD9-889D-4AD8-959A-DFF8A39DB1AA}"/>
          </ac:spMkLst>
        </pc:spChg>
        <pc:spChg chg="add mod">
          <ac:chgData name="CAPOTE NOY, Roberto Mario" userId="00493373-f3c7-4a20-ad1a-1b901b156c55" providerId="ADAL" clId="{B0BF8A6B-E3AF-4BC2-BC91-0A05DD16F702}" dt="2022-04-27T09:23:51.232" v="91" actId="1076"/>
          <ac:spMkLst>
            <pc:docMk/>
            <pc:sldMk cId="2266648221" sldId="1007"/>
            <ac:spMk id="9" creationId="{7E152256-856E-4B58-AE5E-C69DD5068ABA}"/>
          </ac:spMkLst>
        </pc:spChg>
        <pc:spChg chg="add mod">
          <ac:chgData name="CAPOTE NOY, Roberto Mario" userId="00493373-f3c7-4a20-ad1a-1b901b156c55" providerId="ADAL" clId="{B0BF8A6B-E3AF-4BC2-BC91-0A05DD16F702}" dt="2022-04-27T09:24:09.659" v="157" actId="1076"/>
          <ac:spMkLst>
            <pc:docMk/>
            <pc:sldMk cId="2266648221" sldId="1007"/>
            <ac:spMk id="10" creationId="{F0E7D7D5-8C0A-4648-83A0-86D5E7D4F6AC}"/>
          </ac:spMkLst>
        </pc:spChg>
        <pc:spChg chg="add mod">
          <ac:chgData name="CAPOTE NOY, Roberto Mario" userId="00493373-f3c7-4a20-ad1a-1b901b156c55" providerId="ADAL" clId="{B0BF8A6B-E3AF-4BC2-BC91-0A05DD16F702}" dt="2022-04-27T23:37:47.776" v="1070" actId="207"/>
          <ac:spMkLst>
            <pc:docMk/>
            <pc:sldMk cId="2266648221" sldId="1007"/>
            <ac:spMk id="12" creationId="{484491C6-5B5C-4992-B786-BDEC690F1104}"/>
          </ac:spMkLst>
        </pc:spChg>
        <pc:spChg chg="add mod">
          <ac:chgData name="CAPOTE NOY, Roberto Mario" userId="00493373-f3c7-4a20-ad1a-1b901b156c55" providerId="ADAL" clId="{B0BF8A6B-E3AF-4BC2-BC91-0A05DD16F702}" dt="2022-04-27T23:37:58.580" v="1132" actId="1036"/>
          <ac:spMkLst>
            <pc:docMk/>
            <pc:sldMk cId="2266648221" sldId="1007"/>
            <ac:spMk id="13" creationId="{A0E398A0-81FC-4871-A05F-2793C0836D99}"/>
          </ac:spMkLst>
        </pc:spChg>
        <pc:picChg chg="del">
          <ac:chgData name="CAPOTE NOY, Roberto Mario" userId="00493373-f3c7-4a20-ad1a-1b901b156c55" providerId="ADAL" clId="{B0BF8A6B-E3AF-4BC2-BC91-0A05DD16F702}" dt="2022-04-27T09:17:05.498" v="1" actId="478"/>
          <ac:picMkLst>
            <pc:docMk/>
            <pc:sldMk cId="2266648221" sldId="1007"/>
            <ac:picMk id="3" creationId="{20EF41A8-B7C1-47AC-BD9E-2F2D6998A731}"/>
          </ac:picMkLst>
        </pc:picChg>
        <pc:picChg chg="add mod">
          <ac:chgData name="CAPOTE NOY, Roberto Mario" userId="00493373-f3c7-4a20-ad1a-1b901b156c55" providerId="ADAL" clId="{B0BF8A6B-E3AF-4BC2-BC91-0A05DD16F702}" dt="2022-04-27T23:04:32.698" v="588" actId="1038"/>
          <ac:picMkLst>
            <pc:docMk/>
            <pc:sldMk cId="2266648221" sldId="1007"/>
            <ac:picMk id="3" creationId="{5F0F29BE-DD88-45EC-94BD-EF64F45BD68A}"/>
          </ac:picMkLst>
        </pc:picChg>
        <pc:picChg chg="add mod">
          <ac:chgData name="CAPOTE NOY, Roberto Mario" userId="00493373-f3c7-4a20-ad1a-1b901b156c55" providerId="ADAL" clId="{B0BF8A6B-E3AF-4BC2-BC91-0A05DD16F702}" dt="2022-04-27T09:20:32.012" v="38" actId="1035"/>
          <ac:picMkLst>
            <pc:docMk/>
            <pc:sldMk cId="2266648221" sldId="1007"/>
            <ac:picMk id="4" creationId="{962A73E2-3A70-4CBC-890A-2714826F97E6}"/>
          </ac:picMkLst>
        </pc:picChg>
        <pc:picChg chg="add mod">
          <ac:chgData name="CAPOTE NOY, Roberto Mario" userId="00493373-f3c7-4a20-ad1a-1b901b156c55" providerId="ADAL" clId="{B0BF8A6B-E3AF-4BC2-BC91-0A05DD16F702}" dt="2022-04-27T09:20:32.012" v="38" actId="1035"/>
          <ac:picMkLst>
            <pc:docMk/>
            <pc:sldMk cId="2266648221" sldId="1007"/>
            <ac:picMk id="6" creationId="{27273E1F-171D-4C60-8981-AF36784824C5}"/>
          </ac:picMkLst>
        </pc:picChg>
        <pc:picChg chg="add del mod">
          <ac:chgData name="CAPOTE NOY, Roberto Mario" userId="00493373-f3c7-4a20-ad1a-1b901b156c55" providerId="ADAL" clId="{B0BF8A6B-E3AF-4BC2-BC91-0A05DD16F702}" dt="2022-04-27T23:03:46.287" v="502" actId="478"/>
          <ac:picMkLst>
            <pc:docMk/>
            <pc:sldMk cId="2266648221" sldId="1007"/>
            <ac:picMk id="7" creationId="{315FB391-D8C1-418B-BC0F-F2BFA825D9BD}"/>
          </ac:picMkLst>
        </pc:picChg>
        <pc:picChg chg="add del mod">
          <ac:chgData name="CAPOTE NOY, Roberto Mario" userId="00493373-f3c7-4a20-ad1a-1b901b156c55" providerId="ADAL" clId="{B0BF8A6B-E3AF-4BC2-BC91-0A05DD16F702}" dt="2022-04-27T09:21:42.128" v="74"/>
          <ac:picMkLst>
            <pc:docMk/>
            <pc:sldMk cId="2266648221" sldId="1007"/>
            <ac:picMk id="8" creationId="{0CD47D70-5FEB-408A-A530-A3746B9BF9C0}"/>
          </ac:picMkLst>
        </pc:picChg>
        <pc:picChg chg="add mod">
          <ac:chgData name="CAPOTE NOY, Roberto Mario" userId="00493373-f3c7-4a20-ad1a-1b901b156c55" providerId="ADAL" clId="{B0BF8A6B-E3AF-4BC2-BC91-0A05DD16F702}" dt="2022-04-27T23:04:29.863" v="586" actId="1035"/>
          <ac:picMkLst>
            <pc:docMk/>
            <pc:sldMk cId="2266648221" sldId="1007"/>
            <ac:picMk id="11" creationId="{D9836DDF-42B5-46AE-B2B4-755B695422A1}"/>
          </ac:picMkLst>
        </pc:picChg>
      </pc:sldChg>
      <pc:sldChg chg="addSp del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467282497" sldId="1008"/>
        </pc:sldMkLst>
        <pc:spChg chg="add mod">
          <ac:chgData name="CAPOTE NOY, Roberto Mario" userId="00493373-f3c7-4a20-ad1a-1b901b156c55" providerId="ADAL" clId="{B0BF8A6B-E3AF-4BC2-BC91-0A05DD16F702}" dt="2022-04-28T00:16:19.193" v="2235" actId="1076"/>
          <ac:spMkLst>
            <pc:docMk/>
            <pc:sldMk cId="467282497" sldId="1008"/>
            <ac:spMk id="3" creationId="{B0DE1B23-290F-4F7F-8B9D-42A75FFB940B}"/>
          </ac:spMkLst>
        </pc:spChg>
        <pc:spChg chg="add mod">
          <ac:chgData name="CAPOTE NOY, Roberto Mario" userId="00493373-f3c7-4a20-ad1a-1b901b156c55" providerId="ADAL" clId="{B0BF8A6B-E3AF-4BC2-BC91-0A05DD16F702}" dt="2022-04-28T00:07:20.028" v="2153" actId="6549"/>
          <ac:spMkLst>
            <pc:docMk/>
            <pc:sldMk cId="467282497" sldId="1008"/>
            <ac:spMk id="6" creationId="{BFAAF166-862C-4277-A404-7A292836CB1B}"/>
          </ac:spMkLst>
        </pc:spChg>
        <pc:picChg chg="add del mod">
          <ac:chgData name="CAPOTE NOY, Roberto Mario" userId="00493373-f3c7-4a20-ad1a-1b901b156c55" providerId="ADAL" clId="{B0BF8A6B-E3AF-4BC2-BC91-0A05DD16F702}" dt="2022-04-28T00:06:56.093" v="2140"/>
          <ac:picMkLst>
            <pc:docMk/>
            <pc:sldMk cId="467282497" sldId="1008"/>
            <ac:picMk id="4" creationId="{B9F6E179-91BF-4059-B6B1-619E7949D0EF}"/>
          </ac:picMkLst>
        </pc:picChg>
        <pc:picChg chg="del">
          <ac:chgData name="CAPOTE NOY, Roberto Mario" userId="00493373-f3c7-4a20-ad1a-1b901b156c55" providerId="ADAL" clId="{B0BF8A6B-E3AF-4BC2-BC91-0A05DD16F702}" dt="2022-04-28T00:15:06.497" v="2196" actId="478"/>
          <ac:picMkLst>
            <pc:docMk/>
            <pc:sldMk cId="467282497" sldId="1008"/>
            <ac:picMk id="5" creationId="{69E1C152-88E8-4340-90C2-4C81FE71B4F5}"/>
          </ac:picMkLst>
        </pc:picChg>
        <pc:picChg chg="add mod ord">
          <ac:chgData name="CAPOTE NOY, Roberto Mario" userId="00493373-f3c7-4a20-ad1a-1b901b156c55" providerId="ADAL" clId="{B0BF8A6B-E3AF-4BC2-BC91-0A05DD16F702}" dt="2022-04-28T00:16:13.665" v="2234" actId="1036"/>
          <ac:picMkLst>
            <pc:docMk/>
            <pc:sldMk cId="467282497" sldId="1008"/>
            <ac:picMk id="7" creationId="{C56CCBB7-394B-461F-93AD-E87927AEDB35}"/>
          </ac:picMkLst>
        </pc:picChg>
      </pc:sldChg>
      <pc:sldChg chg="add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3331680723" sldId="1009"/>
        </pc:sldMkLst>
        <pc:spChg chg="add mod">
          <ac:chgData name="CAPOTE NOY, Roberto Mario" userId="00493373-f3c7-4a20-ad1a-1b901b156c55" providerId="ADAL" clId="{B0BF8A6B-E3AF-4BC2-BC91-0A05DD16F702}" dt="2022-04-28T00:22:22.824" v="2457" actId="1035"/>
          <ac:spMkLst>
            <pc:docMk/>
            <pc:sldMk cId="3331680723" sldId="1009"/>
            <ac:spMk id="5" creationId="{1C268684-3E39-466E-9AFA-58E13242D0FA}"/>
          </ac:spMkLst>
        </pc:spChg>
        <pc:picChg chg="mod">
          <ac:chgData name="CAPOTE NOY, Roberto Mario" userId="00493373-f3c7-4a20-ad1a-1b901b156c55" providerId="ADAL" clId="{B0BF8A6B-E3AF-4BC2-BC91-0A05DD16F702}" dt="2022-04-28T00:23:02.078" v="2556"/>
          <ac:picMkLst>
            <pc:docMk/>
            <pc:sldMk cId="3331680723" sldId="1009"/>
            <ac:picMk id="8" creationId="{DCDFA30D-FDA4-440A-A753-E1AD2DC0B331}"/>
          </ac:picMkLst>
        </pc:picChg>
        <pc:picChg chg="mod">
          <ac:chgData name="CAPOTE NOY, Roberto Mario" userId="00493373-f3c7-4a20-ad1a-1b901b156c55" providerId="ADAL" clId="{B0BF8A6B-E3AF-4BC2-BC91-0A05DD16F702}" dt="2022-04-28T00:22:52.196" v="2541"/>
          <ac:picMkLst>
            <pc:docMk/>
            <pc:sldMk cId="3331680723" sldId="1009"/>
            <ac:picMk id="10" creationId="{1164F98B-96EC-494C-9739-8E9558D05CB8}"/>
          </ac:picMkLst>
        </pc:picChg>
      </pc:sldChg>
      <pc:sldChg chg="addSp del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3488452337" sldId="1010"/>
        </pc:sldMkLst>
        <pc:spChg chg="add mod">
          <ac:chgData name="CAPOTE NOY, Roberto Mario" userId="00493373-f3c7-4a20-ad1a-1b901b156c55" providerId="ADAL" clId="{B0BF8A6B-E3AF-4BC2-BC91-0A05DD16F702}" dt="2022-04-28T00:19:30.633" v="2330" actId="1038"/>
          <ac:spMkLst>
            <pc:docMk/>
            <pc:sldMk cId="3488452337" sldId="1010"/>
            <ac:spMk id="4" creationId="{04997E2A-9BC6-4DB2-9F01-D02F9EE08E32}"/>
          </ac:spMkLst>
        </pc:spChg>
        <pc:spChg chg="add mod">
          <ac:chgData name="CAPOTE NOY, Roberto Mario" userId="00493373-f3c7-4a20-ad1a-1b901b156c55" providerId="ADAL" clId="{B0BF8A6B-E3AF-4BC2-BC91-0A05DD16F702}" dt="2022-04-28T00:09:00.275" v="2195" actId="1035"/>
          <ac:spMkLst>
            <pc:docMk/>
            <pc:sldMk cId="3488452337" sldId="1010"/>
            <ac:spMk id="5" creationId="{6BF3F2F8-EA06-4361-A58D-94134134B2E4}"/>
          </ac:spMkLst>
        </pc:spChg>
        <pc:picChg chg="del">
          <ac:chgData name="CAPOTE NOY, Roberto Mario" userId="00493373-f3c7-4a20-ad1a-1b901b156c55" providerId="ADAL" clId="{B0BF8A6B-E3AF-4BC2-BC91-0A05DD16F702}" dt="2022-04-28T00:18:24.465" v="2236" actId="478"/>
          <ac:picMkLst>
            <pc:docMk/>
            <pc:sldMk cId="3488452337" sldId="1010"/>
            <ac:picMk id="3" creationId="{D2619A39-2575-454C-B1E5-825B692B2481}"/>
          </ac:picMkLst>
        </pc:picChg>
        <pc:picChg chg="add mod ord">
          <ac:chgData name="CAPOTE NOY, Roberto Mario" userId="00493373-f3c7-4a20-ad1a-1b901b156c55" providerId="ADAL" clId="{B0BF8A6B-E3AF-4BC2-BC91-0A05DD16F702}" dt="2022-04-28T00:18:45.193" v="2259" actId="1036"/>
          <ac:picMkLst>
            <pc:docMk/>
            <pc:sldMk cId="3488452337" sldId="1010"/>
            <ac:picMk id="6" creationId="{ADB0B5D1-87D9-4087-9E58-53291B46C356}"/>
          </ac:picMkLst>
        </pc:picChg>
      </pc:sldChg>
      <pc:sldChg chg="addSp del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2978106989" sldId="1011"/>
        </pc:sldMkLst>
        <pc:spChg chg="add del mod">
          <ac:chgData name="CAPOTE NOY, Roberto Mario" userId="00493373-f3c7-4a20-ad1a-1b901b156c55" providerId="ADAL" clId="{B0BF8A6B-E3AF-4BC2-BC91-0A05DD16F702}" dt="2022-04-27T23:31:51.062" v="924"/>
          <ac:spMkLst>
            <pc:docMk/>
            <pc:sldMk cId="2978106989" sldId="1011"/>
            <ac:spMk id="12" creationId="{E9BD447A-DE37-4208-B451-87D788DC5436}"/>
          </ac:spMkLst>
        </pc:spChg>
        <pc:spChg chg="add mod">
          <ac:chgData name="CAPOTE NOY, Roberto Mario" userId="00493373-f3c7-4a20-ad1a-1b901b156c55" providerId="ADAL" clId="{B0BF8A6B-E3AF-4BC2-BC91-0A05DD16F702}" dt="2022-04-28T00:23:37.787" v="2583" actId="6549"/>
          <ac:spMkLst>
            <pc:docMk/>
            <pc:sldMk cId="2978106989" sldId="1011"/>
            <ac:spMk id="13" creationId="{8DC500A8-C356-474A-B43A-A8F38B089089}"/>
          </ac:spMkLst>
        </pc:spChg>
        <pc:picChg chg="mod">
          <ac:chgData name="CAPOTE NOY, Roberto Mario" userId="00493373-f3c7-4a20-ad1a-1b901b156c55" providerId="ADAL" clId="{B0BF8A6B-E3AF-4BC2-BC91-0A05DD16F702}" dt="2022-04-28T00:23:24.926" v="2573"/>
          <ac:picMkLst>
            <pc:docMk/>
            <pc:sldMk cId="2978106989" sldId="1011"/>
            <ac:picMk id="5" creationId="{F91512ED-36D0-4953-A2DE-2EF0BA503AFA}"/>
          </ac:picMkLst>
        </pc:picChg>
      </pc:sldChg>
      <pc:sldChg chg="add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3285884051" sldId="1012"/>
        </pc:sldMkLst>
        <pc:spChg chg="add mod">
          <ac:chgData name="CAPOTE NOY, Roberto Mario" userId="00493373-f3c7-4a20-ad1a-1b901b156c55" providerId="ADAL" clId="{B0BF8A6B-E3AF-4BC2-BC91-0A05DD16F702}" dt="2022-04-28T00:20:19.115" v="2347" actId="403"/>
          <ac:spMkLst>
            <pc:docMk/>
            <pc:sldMk cId="3285884051" sldId="1012"/>
            <ac:spMk id="2" creationId="{BF942B46-531F-407C-8734-F21ABF050A2A}"/>
          </ac:spMkLst>
        </pc:spChg>
        <pc:spChg chg="add mod">
          <ac:chgData name="CAPOTE NOY, Roberto Mario" userId="00493373-f3c7-4a20-ad1a-1b901b156c55" providerId="ADAL" clId="{B0BF8A6B-E3AF-4BC2-BC91-0A05DD16F702}" dt="2022-04-28T00:19:47.314" v="2337" actId="20577"/>
          <ac:spMkLst>
            <pc:docMk/>
            <pc:sldMk cId="3285884051" sldId="1012"/>
            <ac:spMk id="14" creationId="{236B0D9A-0C40-4E0F-8703-F6E329399B56}"/>
          </ac:spMkLst>
        </pc:spChg>
        <pc:spChg chg="add mod">
          <ac:chgData name="CAPOTE NOY, Roberto Mario" userId="00493373-f3c7-4a20-ad1a-1b901b156c55" providerId="ADAL" clId="{B0BF8A6B-E3AF-4BC2-BC91-0A05DD16F702}" dt="2022-04-28T00:20:31.955" v="2390" actId="20577"/>
          <ac:spMkLst>
            <pc:docMk/>
            <pc:sldMk cId="3285884051" sldId="1012"/>
            <ac:spMk id="15" creationId="{16ECA434-75ED-4E9E-8F1D-897FF2C5F9EF}"/>
          </ac:spMkLst>
        </pc:spChg>
      </pc:sldChg>
      <pc:sldChg chg="addSp del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733881082" sldId="1013"/>
        </pc:sldMkLst>
        <pc:spChg chg="add mod">
          <ac:chgData name="CAPOTE NOY, Roberto Mario" userId="00493373-f3c7-4a20-ad1a-1b901b156c55" providerId="ADAL" clId="{B0BF8A6B-E3AF-4BC2-BC91-0A05DD16F702}" dt="2022-04-28T00:04:05.458" v="2028" actId="1037"/>
          <ac:spMkLst>
            <pc:docMk/>
            <pc:sldMk cId="733881082" sldId="1013"/>
            <ac:spMk id="4" creationId="{D27FC45D-5359-4156-A414-CC6737A482EC}"/>
          </ac:spMkLst>
        </pc:spChg>
        <pc:spChg chg="add mod">
          <ac:chgData name="CAPOTE NOY, Roberto Mario" userId="00493373-f3c7-4a20-ad1a-1b901b156c55" providerId="ADAL" clId="{B0BF8A6B-E3AF-4BC2-BC91-0A05DD16F702}" dt="2022-04-28T00:02:33.612" v="1847" actId="6549"/>
          <ac:spMkLst>
            <pc:docMk/>
            <pc:sldMk cId="733881082" sldId="1013"/>
            <ac:spMk id="5" creationId="{0461C5B1-EB03-45E5-9F22-C83A32DD3986}"/>
          </ac:spMkLst>
        </pc:spChg>
        <pc:spChg chg="add mod">
          <ac:chgData name="CAPOTE NOY, Roberto Mario" userId="00493373-f3c7-4a20-ad1a-1b901b156c55" providerId="ADAL" clId="{B0BF8A6B-E3AF-4BC2-BC91-0A05DD16F702}" dt="2022-04-28T00:03:09.482" v="1915" actId="1037"/>
          <ac:spMkLst>
            <pc:docMk/>
            <pc:sldMk cId="733881082" sldId="1013"/>
            <ac:spMk id="6" creationId="{1E36CA6C-E1D5-4533-9778-BBEE08348C3D}"/>
          </ac:spMkLst>
        </pc:spChg>
        <pc:picChg chg="add mod">
          <ac:chgData name="CAPOTE NOY, Roberto Mario" userId="00493373-f3c7-4a20-ad1a-1b901b156c55" providerId="ADAL" clId="{B0BF8A6B-E3AF-4BC2-BC91-0A05DD16F702}" dt="2022-04-28T00:02:11.443" v="1840" actId="1038"/>
          <ac:picMkLst>
            <pc:docMk/>
            <pc:sldMk cId="733881082" sldId="1013"/>
            <ac:picMk id="3" creationId="{88ACB8D9-E91A-489A-81F2-7350C19EC902}"/>
          </ac:picMkLst>
        </pc:picChg>
        <pc:picChg chg="del">
          <ac:chgData name="CAPOTE NOY, Roberto Mario" userId="00493373-f3c7-4a20-ad1a-1b901b156c55" providerId="ADAL" clId="{B0BF8A6B-E3AF-4BC2-BC91-0A05DD16F702}" dt="2022-04-28T00:01:52.011" v="1815" actId="478"/>
          <ac:picMkLst>
            <pc:docMk/>
            <pc:sldMk cId="733881082" sldId="1013"/>
            <ac:picMk id="7" creationId="{B0F32EAC-9FDF-4478-B5BF-A180957550B0}"/>
          </ac:picMkLst>
        </pc:picChg>
      </pc:sldChg>
      <pc:sldChg chg="addSp modSp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561642936" sldId="1014"/>
        </pc:sldMkLst>
        <pc:spChg chg="add mod">
          <ac:chgData name="CAPOTE NOY, Roberto Mario" userId="00493373-f3c7-4a20-ad1a-1b901b156c55" providerId="ADAL" clId="{B0BF8A6B-E3AF-4BC2-BC91-0A05DD16F702}" dt="2022-04-28T00:05:02.075" v="2061" actId="20577"/>
          <ac:spMkLst>
            <pc:docMk/>
            <pc:sldMk cId="561642936" sldId="1014"/>
            <ac:spMk id="3" creationId="{76915C23-AD12-4AD2-8B7A-D173E377C47B}"/>
          </ac:spMkLst>
        </pc:spChg>
        <pc:spChg chg="add mod">
          <ac:chgData name="CAPOTE NOY, Roberto Mario" userId="00493373-f3c7-4a20-ad1a-1b901b156c55" providerId="ADAL" clId="{B0BF8A6B-E3AF-4BC2-BC91-0A05DD16F702}" dt="2022-04-28T00:05:15.621" v="2064" actId="6549"/>
          <ac:spMkLst>
            <pc:docMk/>
            <pc:sldMk cId="561642936" sldId="1014"/>
            <ac:spMk id="4" creationId="{4932E2D6-B15D-42EB-AC86-24EB5BE9E307}"/>
          </ac:spMkLst>
        </pc:spChg>
        <pc:picChg chg="mod">
          <ac:chgData name="CAPOTE NOY, Roberto Mario" userId="00493373-f3c7-4a20-ad1a-1b901b156c55" providerId="ADAL" clId="{B0BF8A6B-E3AF-4BC2-BC91-0A05DD16F702}" dt="2022-04-28T00:05:21.723" v="2071" actId="1038"/>
          <ac:picMkLst>
            <pc:docMk/>
            <pc:sldMk cId="561642936" sldId="1014"/>
            <ac:picMk id="5" creationId="{4D9D2660-9766-42C5-951D-674A8B6CA3F5}"/>
          </ac:picMkLst>
        </pc:picChg>
      </pc:sldChg>
      <pc:sldChg chg="addSp modSp mod">
        <pc:chgData name="CAPOTE NOY, Roberto Mario" userId="00493373-f3c7-4a20-ad1a-1b901b156c55" providerId="ADAL" clId="{B0BF8A6B-E3AF-4BC2-BC91-0A05DD16F702}" dt="2022-04-28T02:03:54.953" v="5231" actId="1038"/>
        <pc:sldMkLst>
          <pc:docMk/>
          <pc:sldMk cId="1279383217" sldId="1015"/>
        </pc:sldMkLst>
        <pc:spChg chg="add mod">
          <ac:chgData name="CAPOTE NOY, Roberto Mario" userId="00493373-f3c7-4a20-ad1a-1b901b156c55" providerId="ADAL" clId="{B0BF8A6B-E3AF-4BC2-BC91-0A05DD16F702}" dt="2022-04-28T02:03:54.953" v="5231" actId="1038"/>
          <ac:spMkLst>
            <pc:docMk/>
            <pc:sldMk cId="1279383217" sldId="1015"/>
            <ac:spMk id="3" creationId="{1392B9EE-8DC4-4D68-BA2A-8E174356EBC8}"/>
          </ac:spMkLst>
        </pc:spChg>
        <pc:picChg chg="mod">
          <ac:chgData name="CAPOTE NOY, Roberto Mario" userId="00493373-f3c7-4a20-ad1a-1b901b156c55" providerId="ADAL" clId="{B0BF8A6B-E3AF-4BC2-BC91-0A05DD16F702}" dt="2022-04-28T02:03:37.233" v="5222" actId="1038"/>
          <ac:picMkLst>
            <pc:docMk/>
            <pc:sldMk cId="1279383217" sldId="1015"/>
            <ac:picMk id="7" creationId="{ADB8D8FF-C3D9-419C-BBAD-1231993E153E}"/>
          </ac:picMkLst>
        </pc:picChg>
      </pc:sldChg>
      <pc:sldChg chg="addSp delSp modSp mod">
        <pc:chgData name="CAPOTE NOY, Roberto Mario" userId="00493373-f3c7-4a20-ad1a-1b901b156c55" providerId="ADAL" clId="{B0BF8A6B-E3AF-4BC2-BC91-0A05DD16F702}" dt="2022-04-28T02:07:43.937" v="5619" actId="1037"/>
        <pc:sldMkLst>
          <pc:docMk/>
          <pc:sldMk cId="2894027401" sldId="1017"/>
        </pc:sldMkLst>
        <pc:spChg chg="del">
          <ac:chgData name="CAPOTE NOY, Roberto Mario" userId="00493373-f3c7-4a20-ad1a-1b901b156c55" providerId="ADAL" clId="{B0BF8A6B-E3AF-4BC2-BC91-0A05DD16F702}" dt="2022-04-28T02:07:37.041" v="5614" actId="478"/>
          <ac:spMkLst>
            <pc:docMk/>
            <pc:sldMk cId="2894027401" sldId="1017"/>
            <ac:spMk id="6" creationId="{725D6900-5558-450C-868C-F01510C16CCB}"/>
          </ac:spMkLst>
        </pc:spChg>
        <pc:spChg chg="mod">
          <ac:chgData name="CAPOTE NOY, Roberto Mario" userId="00493373-f3c7-4a20-ad1a-1b901b156c55" providerId="ADAL" clId="{B0BF8A6B-E3AF-4BC2-BC91-0A05DD16F702}" dt="2022-04-28T00:59:53.198" v="3433" actId="20577"/>
          <ac:spMkLst>
            <pc:docMk/>
            <pc:sldMk cId="2894027401" sldId="1017"/>
            <ac:spMk id="7" creationId="{CF49A7C0-1E02-4952-9EDA-0427AEAECBA1}"/>
          </ac:spMkLst>
        </pc:spChg>
        <pc:spChg chg="add mod">
          <ac:chgData name="CAPOTE NOY, Roberto Mario" userId="00493373-f3c7-4a20-ad1a-1b901b156c55" providerId="ADAL" clId="{B0BF8A6B-E3AF-4BC2-BC91-0A05DD16F702}" dt="2022-04-28T02:07:41.091" v="5615" actId="14100"/>
          <ac:spMkLst>
            <pc:docMk/>
            <pc:sldMk cId="2894027401" sldId="1017"/>
            <ac:spMk id="8" creationId="{97ED5C21-44D2-4C67-B719-E066FC3C2EF6}"/>
          </ac:spMkLst>
        </pc:spChg>
        <pc:picChg chg="mod">
          <ac:chgData name="CAPOTE NOY, Roberto Mario" userId="00493373-f3c7-4a20-ad1a-1b901b156c55" providerId="ADAL" clId="{B0BF8A6B-E3AF-4BC2-BC91-0A05DD16F702}" dt="2022-04-28T02:07:43.937" v="5619" actId="1037"/>
          <ac:picMkLst>
            <pc:docMk/>
            <pc:sldMk cId="2894027401" sldId="1017"/>
            <ac:picMk id="5" creationId="{6C74B9AA-EDAF-4871-9D10-B8F90AE451FE}"/>
          </ac:picMkLst>
        </pc:picChg>
      </pc:sldChg>
      <pc:sldChg chg="addSp modSp mod">
        <pc:chgData name="CAPOTE NOY, Roberto Mario" userId="00493373-f3c7-4a20-ad1a-1b901b156c55" providerId="ADAL" clId="{B0BF8A6B-E3AF-4BC2-BC91-0A05DD16F702}" dt="2022-04-28T02:06:08.607" v="5474" actId="20577"/>
        <pc:sldMkLst>
          <pc:docMk/>
          <pc:sldMk cId="3625748120" sldId="1018"/>
        </pc:sldMkLst>
        <pc:spChg chg="add mod">
          <ac:chgData name="CAPOTE NOY, Roberto Mario" userId="00493373-f3c7-4a20-ad1a-1b901b156c55" providerId="ADAL" clId="{B0BF8A6B-E3AF-4BC2-BC91-0A05DD16F702}" dt="2022-04-28T02:06:08.607" v="5474" actId="20577"/>
          <ac:spMkLst>
            <pc:docMk/>
            <pc:sldMk cId="3625748120" sldId="1018"/>
            <ac:spMk id="4" creationId="{F19AD293-DA43-4F78-A02B-F2E724784ADB}"/>
          </ac:spMkLst>
        </pc:spChg>
      </pc:sldChg>
      <pc:sldChg chg="addSp modSp mod">
        <pc:chgData name="CAPOTE NOY, Roberto Mario" userId="00493373-f3c7-4a20-ad1a-1b901b156c55" providerId="ADAL" clId="{B0BF8A6B-E3AF-4BC2-BC91-0A05DD16F702}" dt="2022-04-28T02:07:06.944" v="5582" actId="1035"/>
        <pc:sldMkLst>
          <pc:docMk/>
          <pc:sldMk cId="2033605717" sldId="1019"/>
        </pc:sldMkLst>
        <pc:spChg chg="add mod">
          <ac:chgData name="CAPOTE NOY, Roberto Mario" userId="00493373-f3c7-4a20-ad1a-1b901b156c55" providerId="ADAL" clId="{B0BF8A6B-E3AF-4BC2-BC91-0A05DD16F702}" dt="2022-04-28T02:07:06.944" v="5582" actId="1035"/>
          <ac:spMkLst>
            <pc:docMk/>
            <pc:sldMk cId="2033605717" sldId="1019"/>
            <ac:spMk id="5" creationId="{BFFCCE25-6F59-424F-920E-49A8E5D2CD25}"/>
          </ac:spMkLst>
        </pc:spChg>
        <pc:picChg chg="mod">
          <ac:chgData name="CAPOTE NOY, Roberto Mario" userId="00493373-f3c7-4a20-ad1a-1b901b156c55" providerId="ADAL" clId="{B0BF8A6B-E3AF-4BC2-BC91-0A05DD16F702}" dt="2022-04-28T00:26:42.401" v="2653"/>
          <ac:picMkLst>
            <pc:docMk/>
            <pc:sldMk cId="2033605717" sldId="1019"/>
            <ac:picMk id="3" creationId="{AEB40616-AF62-4941-9B84-0D65695AFA8F}"/>
          </ac:picMkLst>
        </pc:picChg>
      </pc:sldChg>
      <pc:sldChg chg="addSp delSp modSp add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1552275363" sldId="1020"/>
        </pc:sldMkLst>
        <pc:spChg chg="add mod">
          <ac:chgData name="CAPOTE NOY, Roberto Mario" userId="00493373-f3c7-4a20-ad1a-1b901b156c55" providerId="ADAL" clId="{B0BF8A6B-E3AF-4BC2-BC91-0A05DD16F702}" dt="2022-04-27T23:07:47.311" v="631" actId="20577"/>
          <ac:spMkLst>
            <pc:docMk/>
            <pc:sldMk cId="1552275363" sldId="1020"/>
            <ac:spMk id="8" creationId="{53872AE0-C60A-4FD1-81EF-59A8D7A2509C}"/>
          </ac:spMkLst>
        </pc:spChg>
        <pc:spChg chg="add mod">
          <ac:chgData name="CAPOTE NOY, Roberto Mario" userId="00493373-f3c7-4a20-ad1a-1b901b156c55" providerId="ADAL" clId="{B0BF8A6B-E3AF-4BC2-BC91-0A05DD16F702}" dt="2022-04-27T23:41:01.086" v="1268" actId="404"/>
          <ac:spMkLst>
            <pc:docMk/>
            <pc:sldMk cId="1552275363" sldId="1020"/>
            <ac:spMk id="9" creationId="{8E8689A1-79B1-4C5B-9E24-C6154A6A8251}"/>
          </ac:spMkLst>
        </pc:spChg>
        <pc:spChg chg="add mod">
          <ac:chgData name="CAPOTE NOY, Roberto Mario" userId="00493373-f3c7-4a20-ad1a-1b901b156c55" providerId="ADAL" clId="{B0BF8A6B-E3AF-4BC2-BC91-0A05DD16F702}" dt="2022-04-27T23:41:13.486" v="1335" actId="6549"/>
          <ac:spMkLst>
            <pc:docMk/>
            <pc:sldMk cId="1552275363" sldId="1020"/>
            <ac:spMk id="10" creationId="{179D4C39-EB9C-4A6A-8F1A-39BDED6D5561}"/>
          </ac:spMkLst>
        </pc:spChg>
        <pc:spChg chg="add mod">
          <ac:chgData name="CAPOTE NOY, Roberto Mario" userId="00493373-f3c7-4a20-ad1a-1b901b156c55" providerId="ADAL" clId="{B0BF8A6B-E3AF-4BC2-BC91-0A05DD16F702}" dt="2022-04-27T23:41:26.430" v="1399" actId="6549"/>
          <ac:spMkLst>
            <pc:docMk/>
            <pc:sldMk cId="1552275363" sldId="1020"/>
            <ac:spMk id="11" creationId="{21AE92E2-4D4F-489A-A4AB-19E25ACCC06F}"/>
          </ac:spMkLst>
        </pc:spChg>
        <pc:picChg chg="del">
          <ac:chgData name="CAPOTE NOY, Roberto Mario" userId="00493373-f3c7-4a20-ad1a-1b901b156c55" providerId="ADAL" clId="{B0BF8A6B-E3AF-4BC2-BC91-0A05DD16F702}" dt="2022-04-27T10:19:50.138" v="204" actId="478"/>
          <ac:picMkLst>
            <pc:docMk/>
            <pc:sldMk cId="1552275363" sldId="1020"/>
            <ac:picMk id="3" creationId="{20EF41A8-B7C1-47AC-BD9E-2F2D6998A731}"/>
          </ac:picMkLst>
        </pc:picChg>
        <pc:picChg chg="add del mod">
          <ac:chgData name="CAPOTE NOY, Roberto Mario" userId="00493373-f3c7-4a20-ad1a-1b901b156c55" providerId="ADAL" clId="{B0BF8A6B-E3AF-4BC2-BC91-0A05DD16F702}" dt="2022-04-27T23:40:03.900" v="1133" actId="478"/>
          <ac:picMkLst>
            <pc:docMk/>
            <pc:sldMk cId="1552275363" sldId="1020"/>
            <ac:picMk id="4" creationId="{A9599124-8DF7-4EC2-8334-4FB56615940B}"/>
          </ac:picMkLst>
        </pc:picChg>
        <pc:picChg chg="add mod">
          <ac:chgData name="CAPOTE NOY, Roberto Mario" userId="00493373-f3c7-4a20-ad1a-1b901b156c55" providerId="ADAL" clId="{B0BF8A6B-E3AF-4BC2-BC91-0A05DD16F702}" dt="2022-04-27T23:40:18.172" v="1140" actId="14100"/>
          <ac:picMkLst>
            <pc:docMk/>
            <pc:sldMk cId="1552275363" sldId="1020"/>
            <ac:picMk id="5" creationId="{FAF1E1D5-1872-4033-8E43-14DED611F42B}"/>
          </ac:picMkLst>
        </pc:picChg>
        <pc:picChg chg="add mod">
          <ac:chgData name="CAPOTE NOY, Roberto Mario" userId="00493373-f3c7-4a20-ad1a-1b901b156c55" providerId="ADAL" clId="{B0BF8A6B-E3AF-4BC2-BC91-0A05DD16F702}" dt="2022-04-27T23:40:13.784" v="1138" actId="14100"/>
          <ac:picMkLst>
            <pc:docMk/>
            <pc:sldMk cId="1552275363" sldId="1020"/>
            <ac:picMk id="6" creationId="{5B4BDF32-20E6-4ACE-BA12-E9FA566966E6}"/>
          </ac:picMkLst>
        </pc:picChg>
        <pc:picChg chg="add mod">
          <ac:chgData name="CAPOTE NOY, Roberto Mario" userId="00493373-f3c7-4a20-ad1a-1b901b156c55" providerId="ADAL" clId="{B0BF8A6B-E3AF-4BC2-BC91-0A05DD16F702}" dt="2022-04-27T23:40:27.364" v="1146" actId="1037"/>
          <ac:picMkLst>
            <pc:docMk/>
            <pc:sldMk cId="1552275363" sldId="1020"/>
            <ac:picMk id="7" creationId="{EC27589A-7A6D-4F2B-8316-0D3F794C740A}"/>
          </ac:picMkLst>
        </pc:picChg>
      </pc:sldChg>
      <pc:sldChg chg="addSp modSp new del mod ord">
        <pc:chgData name="CAPOTE NOY, Roberto Mario" userId="00493373-f3c7-4a20-ad1a-1b901b156c55" providerId="ADAL" clId="{B0BF8A6B-E3AF-4BC2-BC91-0A05DD16F702}" dt="2022-04-27T09:21:38.595" v="72" actId="47"/>
        <pc:sldMkLst>
          <pc:docMk/>
          <pc:sldMk cId="2030672925" sldId="1021"/>
        </pc:sldMkLst>
        <pc:picChg chg="add mod">
          <ac:chgData name="CAPOTE NOY, Roberto Mario" userId="00493373-f3c7-4a20-ad1a-1b901b156c55" providerId="ADAL" clId="{B0BF8A6B-E3AF-4BC2-BC91-0A05DD16F702}" dt="2022-04-27T09:20:17.421" v="25" actId="1035"/>
          <ac:picMkLst>
            <pc:docMk/>
            <pc:sldMk cId="2030672925" sldId="1021"/>
            <ac:picMk id="3" creationId="{6D18C96E-592C-4811-BC63-BD07280DCAEA}"/>
          </ac:picMkLst>
        </pc:picChg>
      </pc:sldChg>
      <pc:sldChg chg="addSp delSp modSp new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2306351949" sldId="1021"/>
        </pc:sldMkLst>
        <pc:spChg chg="add mod">
          <ac:chgData name="CAPOTE NOY, Roberto Mario" userId="00493373-f3c7-4a20-ad1a-1b901b156c55" providerId="ADAL" clId="{B0BF8A6B-E3AF-4BC2-BC91-0A05DD16F702}" dt="2022-04-27T23:43:28.141" v="1582" actId="6549"/>
          <ac:spMkLst>
            <pc:docMk/>
            <pc:sldMk cId="2306351949" sldId="1021"/>
            <ac:spMk id="9" creationId="{DECE43DC-C5A0-4BD1-AB8F-723F0140E590}"/>
          </ac:spMkLst>
        </pc:spChg>
        <pc:spChg chg="add mod">
          <ac:chgData name="CAPOTE NOY, Roberto Mario" userId="00493373-f3c7-4a20-ad1a-1b901b156c55" providerId="ADAL" clId="{B0BF8A6B-E3AF-4BC2-BC91-0A05DD16F702}" dt="2022-04-27T23:43:38.542" v="1588" actId="6549"/>
          <ac:spMkLst>
            <pc:docMk/>
            <pc:sldMk cId="2306351949" sldId="1021"/>
            <ac:spMk id="10" creationId="{F97D371F-597E-4B79-A5D4-F8E686786304}"/>
          </ac:spMkLst>
        </pc:spChg>
        <pc:spChg chg="add mod">
          <ac:chgData name="CAPOTE NOY, Roberto Mario" userId="00493373-f3c7-4a20-ad1a-1b901b156c55" providerId="ADAL" clId="{B0BF8A6B-E3AF-4BC2-BC91-0A05DD16F702}" dt="2022-04-27T23:42:49.285" v="1532" actId="6549"/>
          <ac:spMkLst>
            <pc:docMk/>
            <pc:sldMk cId="2306351949" sldId="1021"/>
            <ac:spMk id="11" creationId="{7DFC2502-32D0-4003-9F66-6A26455AE941}"/>
          </ac:spMkLst>
        </pc:spChg>
        <pc:spChg chg="add mod">
          <ac:chgData name="CAPOTE NOY, Roberto Mario" userId="00493373-f3c7-4a20-ad1a-1b901b156c55" providerId="ADAL" clId="{B0BF8A6B-E3AF-4BC2-BC91-0A05DD16F702}" dt="2022-04-27T23:43:54.286" v="1658" actId="6549"/>
          <ac:spMkLst>
            <pc:docMk/>
            <pc:sldMk cId="2306351949" sldId="1021"/>
            <ac:spMk id="12" creationId="{94C4DF6B-ACDB-4947-9894-455E596573AB}"/>
          </ac:spMkLst>
        </pc:spChg>
        <pc:picChg chg="add del mod">
          <ac:chgData name="CAPOTE NOY, Roberto Mario" userId="00493373-f3c7-4a20-ad1a-1b901b156c55" providerId="ADAL" clId="{B0BF8A6B-E3AF-4BC2-BC91-0A05DD16F702}" dt="2022-04-27T23:41:39.012" v="1400" actId="478"/>
          <ac:picMkLst>
            <pc:docMk/>
            <pc:sldMk cId="2306351949" sldId="1021"/>
            <ac:picMk id="3" creationId="{C702DCA3-51EE-46C2-AE13-9B110CB07684}"/>
          </ac:picMkLst>
        </pc:picChg>
        <pc:picChg chg="add mod">
          <ac:chgData name="CAPOTE NOY, Roberto Mario" userId="00493373-f3c7-4a20-ad1a-1b901b156c55" providerId="ADAL" clId="{B0BF8A6B-E3AF-4BC2-BC91-0A05DD16F702}" dt="2022-04-27T23:42:05.021" v="1425" actId="1037"/>
          <ac:picMkLst>
            <pc:docMk/>
            <pc:sldMk cId="2306351949" sldId="1021"/>
            <ac:picMk id="4" creationId="{121123C5-82BF-4744-97AA-0AC6BE40132B}"/>
          </ac:picMkLst>
        </pc:picChg>
        <pc:picChg chg="add mod">
          <ac:chgData name="CAPOTE NOY, Roberto Mario" userId="00493373-f3c7-4a20-ad1a-1b901b156c55" providerId="ADAL" clId="{B0BF8A6B-E3AF-4BC2-BC91-0A05DD16F702}" dt="2022-04-27T23:41:50.502" v="1404" actId="14100"/>
          <ac:picMkLst>
            <pc:docMk/>
            <pc:sldMk cId="2306351949" sldId="1021"/>
            <ac:picMk id="6" creationId="{F0934902-F1B2-41F5-8D3A-E226F9F8B4A1}"/>
          </ac:picMkLst>
        </pc:picChg>
        <pc:picChg chg="add mod">
          <ac:chgData name="CAPOTE NOY, Roberto Mario" userId="00493373-f3c7-4a20-ad1a-1b901b156c55" providerId="ADAL" clId="{B0BF8A6B-E3AF-4BC2-BC91-0A05DD16F702}" dt="2022-04-27T23:41:45.632" v="1402" actId="14100"/>
          <ac:picMkLst>
            <pc:docMk/>
            <pc:sldMk cId="2306351949" sldId="1021"/>
            <ac:picMk id="8" creationId="{0D19E085-D09A-4BDD-B3C5-7BFA52DBF653}"/>
          </ac:picMkLst>
        </pc:picChg>
      </pc:sldChg>
      <pc:sldChg chg="addSp delSp modSp add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501683158" sldId="1022"/>
        </pc:sldMkLst>
        <pc:spChg chg="add mod">
          <ac:chgData name="CAPOTE NOY, Roberto Mario" userId="00493373-f3c7-4a20-ad1a-1b901b156c55" providerId="ADAL" clId="{B0BF8A6B-E3AF-4BC2-BC91-0A05DD16F702}" dt="2022-04-27T23:56:54.451" v="1814" actId="14100"/>
          <ac:spMkLst>
            <pc:docMk/>
            <pc:sldMk cId="501683158" sldId="1022"/>
            <ac:spMk id="4" creationId="{C7E69C5C-2084-49DA-A0A8-A027553FFEC6}"/>
          </ac:spMkLst>
        </pc:spChg>
        <pc:spChg chg="add mod">
          <ac:chgData name="CAPOTE NOY, Roberto Mario" userId="00493373-f3c7-4a20-ad1a-1b901b156c55" providerId="ADAL" clId="{B0BF8A6B-E3AF-4BC2-BC91-0A05DD16F702}" dt="2022-04-27T23:46:46.541" v="1799" actId="6549"/>
          <ac:spMkLst>
            <pc:docMk/>
            <pc:sldMk cId="501683158" sldId="1022"/>
            <ac:spMk id="5" creationId="{665DC40F-7ADD-48F9-8316-4740990C5DFA}"/>
          </ac:spMkLst>
        </pc:spChg>
        <pc:picChg chg="del">
          <ac:chgData name="CAPOTE NOY, Roberto Mario" userId="00493373-f3c7-4a20-ad1a-1b901b156c55" providerId="ADAL" clId="{B0BF8A6B-E3AF-4BC2-BC91-0A05DD16F702}" dt="2022-04-27T23:56:24.674" v="1800" actId="478"/>
          <ac:picMkLst>
            <pc:docMk/>
            <pc:sldMk cId="501683158" sldId="1022"/>
            <ac:picMk id="3" creationId="{20EF41A8-B7C1-47AC-BD9E-2F2D6998A731}"/>
          </ac:picMkLst>
        </pc:picChg>
        <pc:picChg chg="add mod ord">
          <ac:chgData name="CAPOTE NOY, Roberto Mario" userId="00493373-f3c7-4a20-ad1a-1b901b156c55" providerId="ADAL" clId="{B0BF8A6B-E3AF-4BC2-BC91-0A05DD16F702}" dt="2022-04-27T23:56:32.230" v="1804" actId="167"/>
          <ac:picMkLst>
            <pc:docMk/>
            <pc:sldMk cId="501683158" sldId="1022"/>
            <ac:picMk id="6" creationId="{E8E48C77-0267-44DF-A645-EC45AA040656}"/>
          </ac:picMkLst>
        </pc:picChg>
      </pc:sldChg>
      <pc:sldChg chg="addSp modSp new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1315163918" sldId="1023"/>
        </pc:sldMkLst>
        <pc:spChg chg="add mod">
          <ac:chgData name="CAPOTE NOY, Roberto Mario" userId="00493373-f3c7-4a20-ad1a-1b901b156c55" providerId="ADAL" clId="{B0BF8A6B-E3AF-4BC2-BC91-0A05DD16F702}" dt="2022-04-27T23:10:36.431" v="712" actId="20577"/>
          <ac:spMkLst>
            <pc:docMk/>
            <pc:sldMk cId="1315163918" sldId="1023"/>
            <ac:spMk id="4" creationId="{8C3A8E10-33B0-4E3D-B514-D1D174BBCF3C}"/>
          </ac:spMkLst>
        </pc:spChg>
        <pc:picChg chg="add">
          <ac:chgData name="CAPOTE NOY, Roberto Mario" userId="00493373-f3c7-4a20-ad1a-1b901b156c55" providerId="ADAL" clId="{B0BF8A6B-E3AF-4BC2-BC91-0A05DD16F702}" dt="2022-04-27T10:28:03.838" v="212" actId="22"/>
          <ac:picMkLst>
            <pc:docMk/>
            <pc:sldMk cId="1315163918" sldId="1023"/>
            <ac:picMk id="3" creationId="{D9062753-60BD-4EC6-B25D-8A333ABC2CC2}"/>
          </ac:picMkLst>
        </pc:picChg>
      </pc:sldChg>
      <pc:sldChg chg="addSp delSp modSp add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774883616" sldId="1024"/>
        </pc:sldMkLst>
        <pc:spChg chg="add mod">
          <ac:chgData name="CAPOTE NOY, Roberto Mario" userId="00493373-f3c7-4a20-ad1a-1b901b156c55" providerId="ADAL" clId="{B0BF8A6B-E3AF-4BC2-BC91-0A05DD16F702}" dt="2022-04-27T23:09:37.895" v="663" actId="6549"/>
          <ac:spMkLst>
            <pc:docMk/>
            <pc:sldMk cId="774883616" sldId="1024"/>
            <ac:spMk id="3" creationId="{ACC99B85-1A0E-449B-9BD1-ED42B74AB114}"/>
          </ac:spMkLst>
        </pc:spChg>
        <pc:picChg chg="del">
          <ac:chgData name="CAPOTE NOY, Roberto Mario" userId="00493373-f3c7-4a20-ad1a-1b901b156c55" providerId="ADAL" clId="{B0BF8A6B-E3AF-4BC2-BC91-0A05DD16F702}" dt="2022-04-27T10:28:12.842" v="214" actId="478"/>
          <ac:picMkLst>
            <pc:docMk/>
            <pc:sldMk cId="774883616" sldId="1024"/>
            <ac:picMk id="3" creationId="{D9062753-60BD-4EC6-B25D-8A333ABC2CC2}"/>
          </ac:picMkLst>
        </pc:picChg>
        <pc:picChg chg="add">
          <ac:chgData name="CAPOTE NOY, Roberto Mario" userId="00493373-f3c7-4a20-ad1a-1b901b156c55" providerId="ADAL" clId="{B0BF8A6B-E3AF-4BC2-BC91-0A05DD16F702}" dt="2022-04-27T10:29:42.250" v="215" actId="22"/>
          <ac:picMkLst>
            <pc:docMk/>
            <pc:sldMk cId="774883616" sldId="1024"/>
            <ac:picMk id="4" creationId="{8674B46D-E224-441C-A6BB-639D4D5DED50}"/>
          </ac:picMkLst>
        </pc:picChg>
      </pc:sldChg>
      <pc:sldChg chg="addSp modSp new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1840570261" sldId="1025"/>
        </pc:sldMkLst>
        <pc:spChg chg="add mod">
          <ac:chgData name="CAPOTE NOY, Roberto Mario" userId="00493373-f3c7-4a20-ad1a-1b901b156c55" providerId="ADAL" clId="{B0BF8A6B-E3AF-4BC2-BC91-0A05DD16F702}" dt="2022-04-27T23:10:41.557" v="713"/>
          <ac:spMkLst>
            <pc:docMk/>
            <pc:sldMk cId="1840570261" sldId="1025"/>
            <ac:spMk id="4" creationId="{21596849-5B78-4691-8991-7AB9DA91CCA9}"/>
          </ac:spMkLst>
        </pc:spChg>
        <pc:spChg chg="add mod">
          <ac:chgData name="CAPOTE NOY, Roberto Mario" userId="00493373-f3c7-4a20-ad1a-1b901b156c55" providerId="ADAL" clId="{B0BF8A6B-E3AF-4BC2-BC91-0A05DD16F702}" dt="2022-04-27T23:11:17.078" v="719" actId="1037"/>
          <ac:spMkLst>
            <pc:docMk/>
            <pc:sldMk cId="1840570261" sldId="1025"/>
            <ac:spMk id="5" creationId="{EFC5DF0E-7356-4D20-B04B-A3CF1C554F74}"/>
          </ac:spMkLst>
        </pc:spChg>
        <pc:spChg chg="add mod">
          <ac:chgData name="CAPOTE NOY, Roberto Mario" userId="00493373-f3c7-4a20-ad1a-1b901b156c55" providerId="ADAL" clId="{B0BF8A6B-E3AF-4BC2-BC91-0A05DD16F702}" dt="2022-04-27T23:11:42.834" v="768" actId="14100"/>
          <ac:spMkLst>
            <pc:docMk/>
            <pc:sldMk cId="1840570261" sldId="1025"/>
            <ac:spMk id="6" creationId="{AB08F336-724C-4DD7-A611-66E549B2F4D6}"/>
          </ac:spMkLst>
        </pc:spChg>
        <pc:picChg chg="add">
          <ac:chgData name="CAPOTE NOY, Roberto Mario" userId="00493373-f3c7-4a20-ad1a-1b901b156c55" providerId="ADAL" clId="{B0BF8A6B-E3AF-4BC2-BC91-0A05DD16F702}" dt="2022-04-27T10:31:04.259" v="217" actId="22"/>
          <ac:picMkLst>
            <pc:docMk/>
            <pc:sldMk cId="1840570261" sldId="1025"/>
            <ac:picMk id="3" creationId="{A37E63C4-1420-4827-8D55-8FCA65D94277}"/>
          </ac:picMkLst>
        </pc:picChg>
      </pc:sldChg>
      <pc:sldChg chg="addSp delSp modSp add del mod ord">
        <pc:chgData name="CAPOTE NOY, Roberto Mario" userId="00493373-f3c7-4a20-ad1a-1b901b156c55" providerId="ADAL" clId="{B0BF8A6B-E3AF-4BC2-BC91-0A05DD16F702}" dt="2022-04-28T00:24:29.250" v="2588" actId="47"/>
        <pc:sldMkLst>
          <pc:docMk/>
          <pc:sldMk cId="776595601" sldId="1026"/>
        </pc:sldMkLst>
        <pc:spChg chg="add mod">
          <ac:chgData name="CAPOTE NOY, Roberto Mario" userId="00493373-f3c7-4a20-ad1a-1b901b156c55" providerId="ADAL" clId="{B0BF8A6B-E3AF-4BC2-BC91-0A05DD16F702}" dt="2022-04-27T23:12:22.845" v="818" actId="1038"/>
          <ac:spMkLst>
            <pc:docMk/>
            <pc:sldMk cId="776595601" sldId="1026"/>
            <ac:spMk id="3" creationId="{89AAC216-4F6C-453C-97D8-E813D55E17DF}"/>
          </ac:spMkLst>
        </pc:spChg>
        <pc:picChg chg="del">
          <ac:chgData name="CAPOTE NOY, Roberto Mario" userId="00493373-f3c7-4a20-ad1a-1b901b156c55" providerId="ADAL" clId="{B0BF8A6B-E3AF-4BC2-BC91-0A05DD16F702}" dt="2022-04-27T10:31:28.048" v="219" actId="478"/>
          <ac:picMkLst>
            <pc:docMk/>
            <pc:sldMk cId="776595601" sldId="1026"/>
            <ac:picMk id="3" creationId="{A37E63C4-1420-4827-8D55-8FCA65D94277}"/>
          </ac:picMkLst>
        </pc:picChg>
        <pc:picChg chg="add mod">
          <ac:chgData name="CAPOTE NOY, Roberto Mario" userId="00493373-f3c7-4a20-ad1a-1b901b156c55" providerId="ADAL" clId="{B0BF8A6B-E3AF-4BC2-BC91-0A05DD16F702}" dt="2022-04-27T23:12:09.969" v="781" actId="1038"/>
          <ac:picMkLst>
            <pc:docMk/>
            <pc:sldMk cId="776595601" sldId="1026"/>
            <ac:picMk id="4" creationId="{EBD71856-A0D0-4647-9320-3B36DA307D73}"/>
          </ac:picMkLst>
        </pc:picChg>
      </pc:sldChg>
      <pc:sldChg chg="addSp modSp new del mod">
        <pc:chgData name="CAPOTE NOY, Roberto Mario" userId="00493373-f3c7-4a20-ad1a-1b901b156c55" providerId="ADAL" clId="{B0BF8A6B-E3AF-4BC2-BC91-0A05DD16F702}" dt="2022-04-27T22:34:38.108" v="415" actId="47"/>
        <pc:sldMkLst>
          <pc:docMk/>
          <pc:sldMk cId="2597525940" sldId="1027"/>
        </pc:sldMkLst>
        <pc:picChg chg="add mod">
          <ac:chgData name="CAPOTE NOY, Roberto Mario" userId="00493373-f3c7-4a20-ad1a-1b901b156c55" providerId="ADAL" clId="{B0BF8A6B-E3AF-4BC2-BC91-0A05DD16F702}" dt="2022-04-27T22:33:43.789" v="401" actId="1076"/>
          <ac:picMkLst>
            <pc:docMk/>
            <pc:sldMk cId="2597525940" sldId="1027"/>
            <ac:picMk id="3" creationId="{5E073E73-8486-44E5-A90F-648B33492B54}"/>
          </ac:picMkLst>
        </pc:picChg>
      </pc:sldChg>
      <pc:sldChg chg="new del">
        <pc:chgData name="CAPOTE NOY, Roberto Mario" userId="00493373-f3c7-4a20-ad1a-1b901b156c55" providerId="ADAL" clId="{B0BF8A6B-E3AF-4BC2-BC91-0A05DD16F702}" dt="2022-04-27T23:01:44.742" v="501" actId="47"/>
        <pc:sldMkLst>
          <pc:docMk/>
          <pc:sldMk cId="546465151" sldId="1028"/>
        </pc:sldMkLst>
      </pc:sldChg>
      <pc:sldChg chg="addSp delSp modSp add mod ord">
        <pc:chgData name="CAPOTE NOY, Roberto Mario" userId="00493373-f3c7-4a20-ad1a-1b901b156c55" providerId="ADAL" clId="{B0BF8A6B-E3AF-4BC2-BC91-0A05DD16F702}" dt="2022-04-28T01:29:32.538" v="4586"/>
        <pc:sldMkLst>
          <pc:docMk/>
          <pc:sldMk cId="292921430" sldId="1029"/>
        </pc:sldMkLst>
        <pc:spChg chg="mod">
          <ac:chgData name="CAPOTE NOY, Roberto Mario" userId="00493373-f3c7-4a20-ad1a-1b901b156c55" providerId="ADAL" clId="{B0BF8A6B-E3AF-4BC2-BC91-0A05DD16F702}" dt="2022-04-27T10:42:28.039" v="388" actId="1038"/>
          <ac:spMkLst>
            <pc:docMk/>
            <pc:sldMk cId="292921430" sldId="1029"/>
            <ac:spMk id="3" creationId="{92A11901-7B03-42C8-A0CC-E4F2F94BF4F2}"/>
          </ac:spMkLst>
        </pc:spChg>
        <pc:picChg chg="add mod ord">
          <ac:chgData name="CAPOTE NOY, Roberto Mario" userId="00493373-f3c7-4a20-ad1a-1b901b156c55" providerId="ADAL" clId="{B0BF8A6B-E3AF-4BC2-BC91-0A05DD16F702}" dt="2022-04-27T10:42:04.227" v="377" actId="14100"/>
          <ac:picMkLst>
            <pc:docMk/>
            <pc:sldMk cId="292921430" sldId="1029"/>
            <ac:picMk id="10" creationId="{B14B8663-4499-4405-AE0E-E575806C14FD}"/>
          </ac:picMkLst>
        </pc:picChg>
        <pc:picChg chg="del">
          <ac:chgData name="CAPOTE NOY, Roberto Mario" userId="00493373-f3c7-4a20-ad1a-1b901b156c55" providerId="ADAL" clId="{B0BF8A6B-E3AF-4BC2-BC91-0A05DD16F702}" dt="2022-04-27T10:39:00.192" v="280" actId="478"/>
          <ac:picMkLst>
            <pc:docMk/>
            <pc:sldMk cId="292921430" sldId="1029"/>
            <ac:picMk id="1026" creationId="{9BB4417E-8075-46C9-B75F-A30727F23A52}"/>
          </ac:picMkLst>
        </pc:picChg>
      </pc:sldChg>
      <pc:sldChg chg="addSp delSp modSp add del mod">
        <pc:chgData name="CAPOTE NOY, Roberto Mario" userId="00493373-f3c7-4a20-ad1a-1b901b156c55" providerId="ADAL" clId="{B0BF8A6B-E3AF-4BC2-BC91-0A05DD16F702}" dt="2022-04-27T10:38:48.847" v="278" actId="2890"/>
        <pc:sldMkLst>
          <pc:docMk/>
          <pc:sldMk cId="3347235021" sldId="1029"/>
        </pc:sldMkLst>
        <pc:spChg chg="mod">
          <ac:chgData name="CAPOTE NOY, Roberto Mario" userId="00493373-f3c7-4a20-ad1a-1b901b156c55" providerId="ADAL" clId="{B0BF8A6B-E3AF-4BC2-BC91-0A05DD16F702}" dt="2022-04-27T10:38:44.233" v="272" actId="1036"/>
          <ac:spMkLst>
            <pc:docMk/>
            <pc:sldMk cId="3347235021" sldId="1029"/>
            <ac:spMk id="12" creationId="{280AA7E4-0746-4DAF-8198-89105ACF6D7E}"/>
          </ac:spMkLst>
        </pc:spChg>
        <pc:picChg chg="add del mod">
          <ac:chgData name="CAPOTE NOY, Roberto Mario" userId="00493373-f3c7-4a20-ad1a-1b901b156c55" providerId="ADAL" clId="{B0BF8A6B-E3AF-4BC2-BC91-0A05DD16F702}" dt="2022-04-27T10:38:47.288" v="276" actId="22"/>
          <ac:picMkLst>
            <pc:docMk/>
            <pc:sldMk cId="3347235021" sldId="1029"/>
            <ac:picMk id="8" creationId="{C0CA959A-BD1B-439E-8AAC-864A187742E4}"/>
          </ac:picMkLst>
        </pc:picChg>
        <pc:picChg chg="add del">
          <ac:chgData name="CAPOTE NOY, Roberto Mario" userId="00493373-f3c7-4a20-ad1a-1b901b156c55" providerId="ADAL" clId="{B0BF8A6B-E3AF-4BC2-BC91-0A05DD16F702}" dt="2022-04-27T10:38:48.033" v="277" actId="478"/>
          <ac:picMkLst>
            <pc:docMk/>
            <pc:sldMk cId="3347235021" sldId="1029"/>
            <ac:picMk id="10" creationId="{73AB5C8D-1AC2-4F45-90CF-944E415FD82B}"/>
          </ac:picMkLst>
        </pc:picChg>
      </pc:sldChg>
      <pc:sldChg chg="addSp modSp new del mod">
        <pc:chgData name="CAPOTE NOY, Roberto Mario" userId="00493373-f3c7-4a20-ad1a-1b901b156c55" providerId="ADAL" clId="{B0BF8A6B-E3AF-4BC2-BC91-0A05DD16F702}" dt="2022-04-27T23:01:31.765" v="498" actId="47"/>
        <pc:sldMkLst>
          <pc:docMk/>
          <pc:sldMk cId="3309285731" sldId="1030"/>
        </pc:sldMkLst>
        <pc:picChg chg="add mod">
          <ac:chgData name="CAPOTE NOY, Roberto Mario" userId="00493373-f3c7-4a20-ad1a-1b901b156c55" providerId="ADAL" clId="{B0BF8A6B-E3AF-4BC2-BC91-0A05DD16F702}" dt="2022-04-27T10:47:07.471" v="391" actId="14100"/>
          <ac:picMkLst>
            <pc:docMk/>
            <pc:sldMk cId="3309285731" sldId="1030"/>
            <ac:picMk id="3" creationId="{21E18AE0-5978-42F6-A894-AB8A17CA3672}"/>
          </ac:picMkLst>
        </pc:picChg>
      </pc:sldChg>
      <pc:sldChg chg="addSp modSp new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157524728" sldId="1031"/>
        </pc:sldMkLst>
        <pc:spChg chg="add mod">
          <ac:chgData name="CAPOTE NOY, Roberto Mario" userId="00493373-f3c7-4a20-ad1a-1b901b156c55" providerId="ADAL" clId="{B0BF8A6B-E3AF-4BC2-BC91-0A05DD16F702}" dt="2022-04-27T23:08:52.182" v="647" actId="1036"/>
          <ac:spMkLst>
            <pc:docMk/>
            <pc:sldMk cId="157524728" sldId="1031"/>
            <ac:spMk id="4" creationId="{7315F9E5-05BE-4697-A4D6-AEDDF3901E52}"/>
          </ac:spMkLst>
        </pc:spChg>
        <pc:picChg chg="add mod">
          <ac:chgData name="CAPOTE NOY, Roberto Mario" userId="00493373-f3c7-4a20-ad1a-1b901b156c55" providerId="ADAL" clId="{B0BF8A6B-E3AF-4BC2-BC91-0A05DD16F702}" dt="2022-04-27T22:48:35.816" v="436" actId="1076"/>
          <ac:picMkLst>
            <pc:docMk/>
            <pc:sldMk cId="157524728" sldId="1031"/>
            <ac:picMk id="3" creationId="{26C079E1-A7A3-4F01-8C86-C9D07CDD9D71}"/>
          </ac:picMkLst>
        </pc:picChg>
      </pc:sldChg>
      <pc:sldChg chg="addSp modSp new mod ord">
        <pc:chgData name="CAPOTE NOY, Roberto Mario" userId="00493373-f3c7-4a20-ad1a-1b901b156c55" providerId="ADAL" clId="{B0BF8A6B-E3AF-4BC2-BC91-0A05DD16F702}" dt="2022-04-28T01:25:08.584" v="4347"/>
        <pc:sldMkLst>
          <pc:docMk/>
          <pc:sldMk cId="2288092039" sldId="1032"/>
        </pc:sldMkLst>
        <pc:spChg chg="add mod">
          <ac:chgData name="CAPOTE NOY, Roberto Mario" userId="00493373-f3c7-4a20-ad1a-1b901b156c55" providerId="ADAL" clId="{B0BF8A6B-E3AF-4BC2-BC91-0A05DD16F702}" dt="2022-04-27T23:07:25.976" v="616" actId="6549"/>
          <ac:spMkLst>
            <pc:docMk/>
            <pc:sldMk cId="2288092039" sldId="1032"/>
            <ac:spMk id="4" creationId="{6EB40263-8D30-4199-8B61-AC1329681057}"/>
          </ac:spMkLst>
        </pc:spChg>
        <pc:picChg chg="add mod">
          <ac:chgData name="CAPOTE NOY, Roberto Mario" userId="00493373-f3c7-4a20-ad1a-1b901b156c55" providerId="ADAL" clId="{B0BF8A6B-E3AF-4BC2-BC91-0A05DD16F702}" dt="2022-04-27T23:07:00.822" v="598" actId="1038"/>
          <ac:picMkLst>
            <pc:docMk/>
            <pc:sldMk cId="2288092039" sldId="1032"/>
            <ac:picMk id="3" creationId="{BB9B2276-8296-446E-8B0B-A6E7B8A473D7}"/>
          </ac:picMkLst>
        </pc:picChg>
      </pc:sldChg>
      <pc:sldChg chg="addSp modSp new mod ord">
        <pc:chgData name="CAPOTE NOY, Roberto Mario" userId="00493373-f3c7-4a20-ad1a-1b901b156c55" providerId="ADAL" clId="{B0BF8A6B-E3AF-4BC2-BC91-0A05DD16F702}" dt="2022-04-28T01:25:58.636" v="4354"/>
        <pc:sldMkLst>
          <pc:docMk/>
          <pc:sldMk cId="401855523" sldId="1033"/>
        </pc:sldMkLst>
        <pc:spChg chg="add mod">
          <ac:chgData name="CAPOTE NOY, Roberto Mario" userId="00493373-f3c7-4a20-ad1a-1b901b156c55" providerId="ADAL" clId="{B0BF8A6B-E3AF-4BC2-BC91-0A05DD16F702}" dt="2022-04-27T23:44:55.253" v="1725" actId="20577"/>
          <ac:spMkLst>
            <pc:docMk/>
            <pc:sldMk cId="401855523" sldId="1033"/>
            <ac:spMk id="2" creationId="{08A2F332-0696-46F1-B486-B7C7BC3CD655}"/>
          </ac:spMkLst>
        </pc:spChg>
      </pc:sldChg>
      <pc:sldChg chg="addSp delSp modSp new mod">
        <pc:chgData name="CAPOTE NOY, Roberto Mario" userId="00493373-f3c7-4a20-ad1a-1b901b156c55" providerId="ADAL" clId="{B0BF8A6B-E3AF-4BC2-BC91-0A05DD16F702}" dt="2022-04-28T01:41:53.005" v="5000" actId="20577"/>
        <pc:sldMkLst>
          <pc:docMk/>
          <pc:sldMk cId="2411496273" sldId="1034"/>
        </pc:sldMkLst>
        <pc:spChg chg="del">
          <ac:chgData name="CAPOTE NOY, Roberto Mario" userId="00493373-f3c7-4a20-ad1a-1b901b156c55" providerId="ADAL" clId="{B0BF8A6B-E3AF-4BC2-BC91-0A05DD16F702}" dt="2022-04-27T23:31:59.263" v="927" actId="478"/>
          <ac:spMkLst>
            <pc:docMk/>
            <pc:sldMk cId="2411496273" sldId="1034"/>
            <ac:spMk id="2" creationId="{9EE14FF4-8C0B-4B67-9CB3-4407E5D3A52F}"/>
          </ac:spMkLst>
        </pc:spChg>
        <pc:spChg chg="del">
          <ac:chgData name="CAPOTE NOY, Roberto Mario" userId="00493373-f3c7-4a20-ad1a-1b901b156c55" providerId="ADAL" clId="{B0BF8A6B-E3AF-4BC2-BC91-0A05DD16F702}" dt="2022-04-27T23:31:56.285" v="926" actId="478"/>
          <ac:spMkLst>
            <pc:docMk/>
            <pc:sldMk cId="2411496273" sldId="1034"/>
            <ac:spMk id="3" creationId="{FC0B91B0-201A-45C8-A6EE-665D8857417B}"/>
          </ac:spMkLst>
        </pc:spChg>
        <pc:spChg chg="add mod">
          <ac:chgData name="CAPOTE NOY, Roberto Mario" userId="00493373-f3c7-4a20-ad1a-1b901b156c55" providerId="ADAL" clId="{B0BF8A6B-E3AF-4BC2-BC91-0A05DD16F702}" dt="2022-04-28T01:41:53.005" v="5000" actId="20577"/>
          <ac:spMkLst>
            <pc:docMk/>
            <pc:sldMk cId="2411496273" sldId="1034"/>
            <ac:spMk id="4" creationId="{0A34B8A2-2D99-47B6-8CB1-091C9EA69074}"/>
          </ac:spMkLst>
        </pc:spChg>
      </pc:sldChg>
      <pc:sldChg chg="addSp delSp modSp new del mod">
        <pc:chgData name="CAPOTE NOY, Roberto Mario" userId="00493373-f3c7-4a20-ad1a-1b901b156c55" providerId="ADAL" clId="{B0BF8A6B-E3AF-4BC2-BC91-0A05DD16F702}" dt="2022-04-28T10:07:58.117" v="6055" actId="47"/>
        <pc:sldMkLst>
          <pc:docMk/>
          <pc:sldMk cId="1963629728" sldId="1035"/>
        </pc:sldMkLst>
        <pc:spChg chg="del">
          <ac:chgData name="CAPOTE NOY, Roberto Mario" userId="00493373-f3c7-4a20-ad1a-1b901b156c55" providerId="ADAL" clId="{B0BF8A6B-E3AF-4BC2-BC91-0A05DD16F702}" dt="2022-04-28T00:53:58.429" v="3359" actId="478"/>
          <ac:spMkLst>
            <pc:docMk/>
            <pc:sldMk cId="1963629728" sldId="1035"/>
            <ac:spMk id="2" creationId="{EFF43711-7878-4E34-ABB8-CB1E955B7758}"/>
          </ac:spMkLst>
        </pc:spChg>
        <pc:spChg chg="del">
          <ac:chgData name="CAPOTE NOY, Roberto Mario" userId="00493373-f3c7-4a20-ad1a-1b901b156c55" providerId="ADAL" clId="{B0BF8A6B-E3AF-4BC2-BC91-0A05DD16F702}" dt="2022-04-28T00:53:57.311" v="3358" actId="478"/>
          <ac:spMkLst>
            <pc:docMk/>
            <pc:sldMk cId="1963629728" sldId="1035"/>
            <ac:spMk id="3" creationId="{29A1FBC3-BB89-4798-A802-BFCF0B919CED}"/>
          </ac:spMkLst>
        </pc:spChg>
        <pc:spChg chg="add mod">
          <ac:chgData name="CAPOTE NOY, Roberto Mario" userId="00493373-f3c7-4a20-ad1a-1b901b156c55" providerId="ADAL" clId="{B0BF8A6B-E3AF-4BC2-BC91-0A05DD16F702}" dt="2022-04-28T09:58:37.906" v="5989" actId="14100"/>
          <ac:spMkLst>
            <pc:docMk/>
            <pc:sldMk cId="1963629728" sldId="1035"/>
            <ac:spMk id="6" creationId="{E345C60A-86A9-48DA-8500-C35F3772B574}"/>
          </ac:spMkLst>
        </pc:spChg>
        <pc:spChg chg="add mod">
          <ac:chgData name="CAPOTE NOY, Roberto Mario" userId="00493373-f3c7-4a20-ad1a-1b901b156c55" providerId="ADAL" clId="{B0BF8A6B-E3AF-4BC2-BC91-0A05DD16F702}" dt="2022-04-28T06:53:27.369" v="5855" actId="6549"/>
          <ac:spMkLst>
            <pc:docMk/>
            <pc:sldMk cId="1963629728" sldId="1035"/>
            <ac:spMk id="7" creationId="{3ABE916F-B904-4316-A242-3D7EC19863CB}"/>
          </ac:spMkLst>
        </pc:spChg>
        <pc:spChg chg="add mod">
          <ac:chgData name="CAPOTE NOY, Roberto Mario" userId="00493373-f3c7-4a20-ad1a-1b901b156c55" providerId="ADAL" clId="{B0BF8A6B-E3AF-4BC2-BC91-0A05DD16F702}" dt="2022-04-28T10:05:08.418" v="6027" actId="1037"/>
          <ac:spMkLst>
            <pc:docMk/>
            <pc:sldMk cId="1963629728" sldId="1035"/>
            <ac:spMk id="8" creationId="{E4CBA447-DEF5-4A2C-B728-AD8BAE8112E0}"/>
          </ac:spMkLst>
        </pc:spChg>
        <pc:picChg chg="add mod ord">
          <ac:chgData name="CAPOTE NOY, Roberto Mario" userId="00493373-f3c7-4a20-ad1a-1b901b156c55" providerId="ADAL" clId="{B0BF8A6B-E3AF-4BC2-BC91-0A05DD16F702}" dt="2022-04-28T09:58:12.982" v="5984" actId="14100"/>
          <ac:picMkLst>
            <pc:docMk/>
            <pc:sldMk cId="1963629728" sldId="1035"/>
            <ac:picMk id="3" creationId="{23F0A626-63E4-41CC-A2F4-1A7B39924576}"/>
          </ac:picMkLst>
        </pc:picChg>
        <pc:picChg chg="add del mod">
          <ac:chgData name="CAPOTE NOY, Roberto Mario" userId="00493373-f3c7-4a20-ad1a-1b901b156c55" providerId="ADAL" clId="{B0BF8A6B-E3AF-4BC2-BC91-0A05DD16F702}" dt="2022-04-28T09:57:55.451" v="5958" actId="478"/>
          <ac:picMkLst>
            <pc:docMk/>
            <pc:sldMk cId="1963629728" sldId="1035"/>
            <ac:picMk id="5" creationId="{3DBF3973-64E8-40D6-8C24-FC38D7EAF288}"/>
          </ac:picMkLst>
        </pc:picChg>
      </pc:sldChg>
      <pc:sldChg chg="addSp delSp modSp new mod">
        <pc:chgData name="CAPOTE NOY, Roberto Mario" userId="00493373-f3c7-4a20-ad1a-1b901b156c55" providerId="ADAL" clId="{B0BF8A6B-E3AF-4BC2-BC91-0A05DD16F702}" dt="2022-04-28T10:08:55.177" v="6095" actId="1036"/>
        <pc:sldMkLst>
          <pc:docMk/>
          <pc:sldMk cId="674103645" sldId="1036"/>
        </pc:sldMkLst>
        <pc:spChg chg="del">
          <ac:chgData name="CAPOTE NOY, Roberto Mario" userId="00493373-f3c7-4a20-ad1a-1b901b156c55" providerId="ADAL" clId="{B0BF8A6B-E3AF-4BC2-BC91-0A05DD16F702}" dt="2022-04-28T00:54:25.839" v="3368" actId="478"/>
          <ac:spMkLst>
            <pc:docMk/>
            <pc:sldMk cId="674103645" sldId="1036"/>
            <ac:spMk id="2" creationId="{93AA8ED4-2E89-47EA-9D5D-7D767912EB20}"/>
          </ac:spMkLst>
        </pc:spChg>
        <pc:spChg chg="del">
          <ac:chgData name="CAPOTE NOY, Roberto Mario" userId="00493373-f3c7-4a20-ad1a-1b901b156c55" providerId="ADAL" clId="{B0BF8A6B-E3AF-4BC2-BC91-0A05DD16F702}" dt="2022-04-28T00:54:23.270" v="3367" actId="478"/>
          <ac:spMkLst>
            <pc:docMk/>
            <pc:sldMk cId="674103645" sldId="1036"/>
            <ac:spMk id="3" creationId="{930E500F-B36F-4257-82C3-AF037D341E25}"/>
          </ac:spMkLst>
        </pc:spChg>
        <pc:spChg chg="add mod">
          <ac:chgData name="CAPOTE NOY, Roberto Mario" userId="00493373-f3c7-4a20-ad1a-1b901b156c55" providerId="ADAL" clId="{B0BF8A6B-E3AF-4BC2-BC91-0A05DD16F702}" dt="2022-04-28T10:08:55.177" v="6095" actId="1036"/>
          <ac:spMkLst>
            <pc:docMk/>
            <pc:sldMk cId="674103645" sldId="1036"/>
            <ac:spMk id="6" creationId="{117D9F29-3967-4710-99B2-D243619A26C6}"/>
          </ac:spMkLst>
        </pc:spChg>
        <pc:spChg chg="add del mod">
          <ac:chgData name="CAPOTE NOY, Roberto Mario" userId="00493373-f3c7-4a20-ad1a-1b901b156c55" providerId="ADAL" clId="{B0BF8A6B-E3AF-4BC2-BC91-0A05DD16F702}" dt="2022-04-28T10:08:30.122" v="6071" actId="478"/>
          <ac:spMkLst>
            <pc:docMk/>
            <pc:sldMk cId="674103645" sldId="1036"/>
            <ac:spMk id="8" creationId="{1FA6E031-1CD1-4C18-8E1D-639C0379026B}"/>
          </ac:spMkLst>
        </pc:spChg>
        <pc:spChg chg="add mod">
          <ac:chgData name="CAPOTE NOY, Roberto Mario" userId="00493373-f3c7-4a20-ad1a-1b901b156c55" providerId="ADAL" clId="{B0BF8A6B-E3AF-4BC2-BC91-0A05DD16F702}" dt="2022-04-28T01:05:55.293" v="3800" actId="1037"/>
          <ac:spMkLst>
            <pc:docMk/>
            <pc:sldMk cId="674103645" sldId="1036"/>
            <ac:spMk id="9" creationId="{B21632E2-0E10-4677-B440-36C62E759F2A}"/>
          </ac:spMkLst>
        </pc:spChg>
        <pc:spChg chg="add mod">
          <ac:chgData name="CAPOTE NOY, Roberto Mario" userId="00493373-f3c7-4a20-ad1a-1b901b156c55" providerId="ADAL" clId="{B0BF8A6B-E3AF-4BC2-BC91-0A05DD16F702}" dt="2022-04-28T01:05:18.386" v="3762" actId="14100"/>
          <ac:spMkLst>
            <pc:docMk/>
            <pc:sldMk cId="674103645" sldId="1036"/>
            <ac:spMk id="10" creationId="{E6F68F0D-88C8-4661-AE5E-094EA2C83079}"/>
          </ac:spMkLst>
        </pc:spChg>
        <pc:picChg chg="add del mod">
          <ac:chgData name="CAPOTE NOY, Roberto Mario" userId="00493373-f3c7-4a20-ad1a-1b901b156c55" providerId="ADAL" clId="{B0BF8A6B-E3AF-4BC2-BC91-0A05DD16F702}" dt="2022-04-28T00:59:20.118" v="3392" actId="478"/>
          <ac:picMkLst>
            <pc:docMk/>
            <pc:sldMk cId="674103645" sldId="1036"/>
            <ac:picMk id="5" creationId="{AB373AC0-FA23-4FE9-AAB4-9E01A69030B5}"/>
          </ac:picMkLst>
        </pc:picChg>
        <pc:picChg chg="add mod">
          <ac:chgData name="CAPOTE NOY, Roberto Mario" userId="00493373-f3c7-4a20-ad1a-1b901b156c55" providerId="ADAL" clId="{B0BF8A6B-E3AF-4BC2-BC91-0A05DD16F702}" dt="2022-04-28T01:05:49.710" v="3797" actId="1037"/>
          <ac:picMkLst>
            <pc:docMk/>
            <pc:sldMk cId="674103645" sldId="1036"/>
            <ac:picMk id="7" creationId="{697A67E2-9FCE-4216-8EE6-CAF030ED8A36}"/>
          </ac:picMkLst>
        </pc:picChg>
      </pc:sldChg>
      <pc:sldChg chg="new del">
        <pc:chgData name="CAPOTE NOY, Roberto Mario" userId="00493373-f3c7-4a20-ad1a-1b901b156c55" providerId="ADAL" clId="{B0BF8A6B-E3AF-4BC2-BC91-0A05DD16F702}" dt="2022-04-28T01:06:29.349" v="3804" actId="47"/>
        <pc:sldMkLst>
          <pc:docMk/>
          <pc:sldMk cId="1057407670" sldId="1037"/>
        </pc:sldMkLst>
      </pc:sldChg>
      <pc:sldChg chg="addSp delSp modSp add mod">
        <pc:chgData name="CAPOTE NOY, Roberto Mario" userId="00493373-f3c7-4a20-ad1a-1b901b156c55" providerId="ADAL" clId="{B0BF8A6B-E3AF-4BC2-BC91-0A05DD16F702}" dt="2022-04-28T01:35:13.227" v="4823" actId="1036"/>
        <pc:sldMkLst>
          <pc:docMk/>
          <pc:sldMk cId="1025230395" sldId="1038"/>
        </pc:sldMkLst>
        <pc:spChg chg="mod">
          <ac:chgData name="CAPOTE NOY, Roberto Mario" userId="00493373-f3c7-4a20-ad1a-1b901b156c55" providerId="ADAL" clId="{B0BF8A6B-E3AF-4BC2-BC91-0A05DD16F702}" dt="2022-04-28T01:06:59.608" v="3828" actId="6549"/>
          <ac:spMkLst>
            <pc:docMk/>
            <pc:sldMk cId="1025230395" sldId="1038"/>
            <ac:spMk id="13" creationId="{8DC500A8-C356-474A-B43A-A8F38B089089}"/>
          </ac:spMkLst>
        </pc:spChg>
        <pc:spChg chg="mod">
          <ac:chgData name="CAPOTE NOY, Roberto Mario" userId="00493373-f3c7-4a20-ad1a-1b901b156c55" providerId="ADAL" clId="{B0BF8A6B-E3AF-4BC2-BC91-0A05DD16F702}" dt="2022-04-28T01:11:49.221" v="3925" actId="1037"/>
          <ac:spMkLst>
            <pc:docMk/>
            <pc:sldMk cId="1025230395" sldId="1038"/>
            <ac:spMk id="18" creationId="{E05EA892-5F4D-4082-921A-F4C755AAEB59}"/>
          </ac:spMkLst>
        </pc:spChg>
        <pc:spChg chg="del">
          <ac:chgData name="CAPOTE NOY, Roberto Mario" userId="00493373-f3c7-4a20-ad1a-1b901b156c55" providerId="ADAL" clId="{B0BF8A6B-E3AF-4BC2-BC91-0A05DD16F702}" dt="2022-04-28T01:16:05.941" v="4113" actId="478"/>
          <ac:spMkLst>
            <pc:docMk/>
            <pc:sldMk cId="1025230395" sldId="1038"/>
            <ac:spMk id="19" creationId="{85FBFEF1-399C-4C64-AB0E-9E04CC35B568}"/>
          </ac:spMkLst>
        </pc:spChg>
        <pc:spChg chg="mod">
          <ac:chgData name="CAPOTE NOY, Roberto Mario" userId="00493373-f3c7-4a20-ad1a-1b901b156c55" providerId="ADAL" clId="{B0BF8A6B-E3AF-4BC2-BC91-0A05DD16F702}" dt="2022-04-28T01:12:52.815" v="3961" actId="6549"/>
          <ac:spMkLst>
            <pc:docMk/>
            <pc:sldMk cId="1025230395" sldId="1038"/>
            <ac:spMk id="20" creationId="{C50C6150-4FE8-4E8D-AECA-8F6E4ECE265E}"/>
          </ac:spMkLst>
        </pc:spChg>
        <pc:spChg chg="mod">
          <ac:chgData name="CAPOTE NOY, Roberto Mario" userId="00493373-f3c7-4a20-ad1a-1b901b156c55" providerId="ADAL" clId="{B0BF8A6B-E3AF-4BC2-BC91-0A05DD16F702}" dt="2022-04-28T01:15:38.685" v="4080" actId="1037"/>
          <ac:spMkLst>
            <pc:docMk/>
            <pc:sldMk cId="1025230395" sldId="1038"/>
            <ac:spMk id="24" creationId="{0A56A459-D66E-4C57-8FF9-E9A9B3053CBA}"/>
          </ac:spMkLst>
        </pc:spChg>
        <pc:spChg chg="add mod">
          <ac:chgData name="CAPOTE NOY, Roberto Mario" userId="00493373-f3c7-4a20-ad1a-1b901b156c55" providerId="ADAL" clId="{B0BF8A6B-E3AF-4BC2-BC91-0A05DD16F702}" dt="2022-04-28T01:15:02.029" v="4031" actId="1038"/>
          <ac:spMkLst>
            <pc:docMk/>
            <pc:sldMk cId="1025230395" sldId="1038"/>
            <ac:spMk id="25" creationId="{6C5C072A-69E5-4DD9-8028-3915654F3BAA}"/>
          </ac:spMkLst>
        </pc:spChg>
        <pc:spChg chg="add mod">
          <ac:chgData name="CAPOTE NOY, Roberto Mario" userId="00493373-f3c7-4a20-ad1a-1b901b156c55" providerId="ADAL" clId="{B0BF8A6B-E3AF-4BC2-BC91-0A05DD16F702}" dt="2022-04-28T01:15:48.840" v="4112" actId="6549"/>
          <ac:spMkLst>
            <pc:docMk/>
            <pc:sldMk cId="1025230395" sldId="1038"/>
            <ac:spMk id="29" creationId="{87DBCCD1-A2C7-4AEC-83FB-68F7CC8CC9F8}"/>
          </ac:spMkLst>
        </pc:spChg>
        <pc:spChg chg="add mod">
          <ac:chgData name="CAPOTE NOY, Roberto Mario" userId="00493373-f3c7-4a20-ad1a-1b901b156c55" providerId="ADAL" clId="{B0BF8A6B-E3AF-4BC2-BC91-0A05DD16F702}" dt="2022-04-28T01:35:13.227" v="4823" actId="1036"/>
          <ac:spMkLst>
            <pc:docMk/>
            <pc:sldMk cId="1025230395" sldId="1038"/>
            <ac:spMk id="31" creationId="{676C03B5-CC73-47F6-B4DF-EB86566E4243}"/>
          </ac:spMkLst>
        </pc:spChg>
        <pc:spChg chg="add mod">
          <ac:chgData name="CAPOTE NOY, Roberto Mario" userId="00493373-f3c7-4a20-ad1a-1b901b156c55" providerId="ADAL" clId="{B0BF8A6B-E3AF-4BC2-BC91-0A05DD16F702}" dt="2022-04-28T01:33:37.063" v="4780" actId="14100"/>
          <ac:spMkLst>
            <pc:docMk/>
            <pc:sldMk cId="1025230395" sldId="1038"/>
            <ac:spMk id="32" creationId="{0D84C020-08CC-437D-8AF1-08AEADE1AC7B}"/>
          </ac:spMkLst>
        </pc:spChg>
        <pc:spChg chg="add mod">
          <ac:chgData name="CAPOTE NOY, Roberto Mario" userId="00493373-f3c7-4a20-ad1a-1b901b156c55" providerId="ADAL" clId="{B0BF8A6B-E3AF-4BC2-BC91-0A05DD16F702}" dt="2022-04-28T01:34:40.905" v="4803" actId="14100"/>
          <ac:spMkLst>
            <pc:docMk/>
            <pc:sldMk cId="1025230395" sldId="1038"/>
            <ac:spMk id="33" creationId="{8E1AA533-DDCF-483E-852B-73F7A24D9497}"/>
          </ac:spMkLst>
        </pc:spChg>
        <pc:picChg chg="del">
          <ac:chgData name="CAPOTE NOY, Roberto Mario" userId="00493373-f3c7-4a20-ad1a-1b901b156c55" providerId="ADAL" clId="{B0BF8A6B-E3AF-4BC2-BC91-0A05DD16F702}" dt="2022-04-28T01:08:06.742" v="3830" actId="478"/>
          <ac:picMkLst>
            <pc:docMk/>
            <pc:sldMk cId="1025230395" sldId="1038"/>
            <ac:picMk id="3" creationId="{02117DC0-AB52-4CBB-A0B6-DA9C7D76CF7F}"/>
          </ac:picMkLst>
        </pc:picChg>
        <pc:picChg chg="add mod">
          <ac:chgData name="CAPOTE NOY, Roberto Mario" userId="00493373-f3c7-4a20-ad1a-1b901b156c55" providerId="ADAL" clId="{B0BF8A6B-E3AF-4BC2-BC91-0A05DD16F702}" dt="2022-04-28T01:10:06.169" v="3874" actId="14100"/>
          <ac:picMkLst>
            <pc:docMk/>
            <pc:sldMk cId="1025230395" sldId="1038"/>
            <ac:picMk id="4" creationId="{848B60F6-F70B-4A99-976B-5A24B57E1B77}"/>
          </ac:picMkLst>
        </pc:picChg>
        <pc:picChg chg="del">
          <ac:chgData name="CAPOTE NOY, Roberto Mario" userId="00493373-f3c7-4a20-ad1a-1b901b156c55" providerId="ADAL" clId="{B0BF8A6B-E3AF-4BC2-BC91-0A05DD16F702}" dt="2022-04-28T01:07:07.869" v="3829" actId="478"/>
          <ac:picMkLst>
            <pc:docMk/>
            <pc:sldMk cId="1025230395" sldId="1038"/>
            <ac:picMk id="5" creationId="{F91512ED-36D0-4953-A2DE-2EF0BA503AFA}"/>
          </ac:picMkLst>
        </pc:picChg>
        <pc:picChg chg="add mod ord">
          <ac:chgData name="CAPOTE NOY, Roberto Mario" userId="00493373-f3c7-4a20-ad1a-1b901b156c55" providerId="ADAL" clId="{B0BF8A6B-E3AF-4BC2-BC91-0A05DD16F702}" dt="2022-04-28T01:33:27.344" v="4779" actId="14100"/>
          <ac:picMkLst>
            <pc:docMk/>
            <pc:sldMk cId="1025230395" sldId="1038"/>
            <ac:picMk id="8" creationId="{E1A1DF8C-7EB2-4BB6-920D-2B2A14CD3898}"/>
          </ac:picMkLst>
        </pc:picChg>
        <pc:picChg chg="add mod">
          <ac:chgData name="CAPOTE NOY, Roberto Mario" userId="00493373-f3c7-4a20-ad1a-1b901b156c55" providerId="ADAL" clId="{B0BF8A6B-E3AF-4BC2-BC91-0A05DD16F702}" dt="2022-04-28T01:11:12.470" v="3884" actId="1035"/>
          <ac:picMkLst>
            <pc:docMk/>
            <pc:sldMk cId="1025230395" sldId="1038"/>
            <ac:picMk id="10" creationId="{A88C2E67-274C-42A4-9FD6-6319C78146A9}"/>
          </ac:picMkLst>
        </pc:picChg>
        <pc:cxnChg chg="mod">
          <ac:chgData name="CAPOTE NOY, Roberto Mario" userId="00493373-f3c7-4a20-ad1a-1b901b156c55" providerId="ADAL" clId="{B0BF8A6B-E3AF-4BC2-BC91-0A05DD16F702}" dt="2022-04-28T01:11:44.789" v="3920" actId="14100"/>
          <ac:cxnSpMkLst>
            <pc:docMk/>
            <pc:sldMk cId="1025230395" sldId="1038"/>
            <ac:cxnSpMk id="7" creationId="{87C8C9C4-571C-4E7F-B05B-81A45A8DDC77}"/>
          </ac:cxnSpMkLst>
        </pc:cxnChg>
        <pc:cxnChg chg="mod">
          <ac:chgData name="CAPOTE NOY, Roberto Mario" userId="00493373-f3c7-4a20-ad1a-1b901b156c55" providerId="ADAL" clId="{B0BF8A6B-E3AF-4BC2-BC91-0A05DD16F702}" dt="2022-04-28T01:35:07.067" v="4812" actId="14100"/>
          <ac:cxnSpMkLst>
            <pc:docMk/>
            <pc:sldMk cId="1025230395" sldId="1038"/>
            <ac:cxnSpMk id="11" creationId="{718DD5B0-6498-4692-B4E1-B76D08C2CECE}"/>
          </ac:cxnSpMkLst>
        </pc:cxnChg>
        <pc:cxnChg chg="mod">
          <ac:chgData name="CAPOTE NOY, Roberto Mario" userId="00493373-f3c7-4a20-ad1a-1b901b156c55" providerId="ADAL" clId="{B0BF8A6B-E3AF-4BC2-BC91-0A05DD16F702}" dt="2022-04-28T01:12:47.909" v="3954" actId="1036"/>
          <ac:cxnSpMkLst>
            <pc:docMk/>
            <pc:sldMk cId="1025230395" sldId="1038"/>
            <ac:cxnSpMk id="15" creationId="{D8E83DC6-BB54-47FF-8070-2DA55CCC395F}"/>
          </ac:cxnSpMkLst>
        </pc:cxnChg>
        <pc:cxnChg chg="mod">
          <ac:chgData name="CAPOTE NOY, Roberto Mario" userId="00493373-f3c7-4a20-ad1a-1b901b156c55" providerId="ADAL" clId="{B0BF8A6B-E3AF-4BC2-BC91-0A05DD16F702}" dt="2022-04-28T01:13:27.477" v="3969" actId="1037"/>
          <ac:cxnSpMkLst>
            <pc:docMk/>
            <pc:sldMk cId="1025230395" sldId="1038"/>
            <ac:cxnSpMk id="22" creationId="{46A27046-8DD3-4F97-83E6-33D3FE9C19BB}"/>
          </ac:cxnSpMkLst>
        </pc:cxnChg>
        <pc:cxnChg chg="add mod">
          <ac:chgData name="CAPOTE NOY, Roberto Mario" userId="00493373-f3c7-4a20-ad1a-1b901b156c55" providerId="ADAL" clId="{B0BF8A6B-E3AF-4BC2-BC91-0A05DD16F702}" dt="2022-04-28T01:14:55.108" v="4028" actId="1037"/>
          <ac:cxnSpMkLst>
            <pc:docMk/>
            <pc:sldMk cId="1025230395" sldId="1038"/>
            <ac:cxnSpMk id="26" creationId="{0AB32F66-6693-442F-8587-9E6A96CC716A}"/>
          </ac:cxnSpMkLst>
        </pc:cxnChg>
        <pc:cxnChg chg="add mod">
          <ac:chgData name="CAPOTE NOY, Roberto Mario" userId="00493373-f3c7-4a20-ad1a-1b901b156c55" providerId="ADAL" clId="{B0BF8A6B-E3AF-4BC2-BC91-0A05DD16F702}" dt="2022-04-28T01:15:33.637" v="4074" actId="1038"/>
          <ac:cxnSpMkLst>
            <pc:docMk/>
            <pc:sldMk cId="1025230395" sldId="1038"/>
            <ac:cxnSpMk id="27" creationId="{8E66B608-17C5-4CEE-91FC-D31632799B48}"/>
          </ac:cxnSpMkLst>
        </pc:cxnChg>
      </pc:sldChg>
      <pc:sldChg chg="addSp delSp modSp add mod ord">
        <pc:chgData name="CAPOTE NOY, Roberto Mario" userId="00493373-f3c7-4a20-ad1a-1b901b156c55" providerId="ADAL" clId="{B0BF8A6B-E3AF-4BC2-BC91-0A05DD16F702}" dt="2022-04-28T01:23:26.397" v="4341"/>
        <pc:sldMkLst>
          <pc:docMk/>
          <pc:sldMk cId="2965777712" sldId="1039"/>
        </pc:sldMkLst>
        <pc:spChg chg="mod">
          <ac:chgData name="CAPOTE NOY, Roberto Mario" userId="00493373-f3c7-4a20-ad1a-1b901b156c55" providerId="ADAL" clId="{B0BF8A6B-E3AF-4BC2-BC91-0A05DD16F702}" dt="2022-04-28T01:06:53.550" v="3824" actId="1038"/>
          <ac:spMkLst>
            <pc:docMk/>
            <pc:sldMk cId="2965777712" sldId="1039"/>
            <ac:spMk id="13" creationId="{8DC500A8-C356-474A-B43A-A8F38B089089}"/>
          </ac:spMkLst>
        </pc:spChg>
        <pc:spChg chg="add mod">
          <ac:chgData name="CAPOTE NOY, Roberto Mario" userId="00493373-f3c7-4a20-ad1a-1b901b156c55" providerId="ADAL" clId="{B0BF8A6B-E3AF-4BC2-BC91-0A05DD16F702}" dt="2022-04-28T01:20:42.764" v="4271" actId="1038"/>
          <ac:spMkLst>
            <pc:docMk/>
            <pc:sldMk cId="2965777712" sldId="1039"/>
            <ac:spMk id="17" creationId="{377C6B24-16B0-45E5-AC7B-776C7A71AF8C}"/>
          </ac:spMkLst>
        </pc:spChg>
        <pc:spChg chg="del">
          <ac:chgData name="CAPOTE NOY, Roberto Mario" userId="00493373-f3c7-4a20-ad1a-1b901b156c55" providerId="ADAL" clId="{B0BF8A6B-E3AF-4BC2-BC91-0A05DD16F702}" dt="2022-04-28T01:20:16.627" v="4251" actId="478"/>
          <ac:spMkLst>
            <pc:docMk/>
            <pc:sldMk cId="2965777712" sldId="1039"/>
            <ac:spMk id="18" creationId="{E05EA892-5F4D-4082-921A-F4C755AAEB59}"/>
          </ac:spMkLst>
        </pc:spChg>
        <pc:spChg chg="del">
          <ac:chgData name="CAPOTE NOY, Roberto Mario" userId="00493373-f3c7-4a20-ad1a-1b901b156c55" providerId="ADAL" clId="{B0BF8A6B-E3AF-4BC2-BC91-0A05DD16F702}" dt="2022-04-28T01:20:19.237" v="4253" actId="478"/>
          <ac:spMkLst>
            <pc:docMk/>
            <pc:sldMk cId="2965777712" sldId="1039"/>
            <ac:spMk id="19" creationId="{85FBFEF1-399C-4C64-AB0E-9E04CC35B568}"/>
          </ac:spMkLst>
        </pc:spChg>
        <pc:spChg chg="del">
          <ac:chgData name="CAPOTE NOY, Roberto Mario" userId="00493373-f3c7-4a20-ad1a-1b901b156c55" providerId="ADAL" clId="{B0BF8A6B-E3AF-4BC2-BC91-0A05DD16F702}" dt="2022-04-28T01:20:25.108" v="4256" actId="478"/>
          <ac:spMkLst>
            <pc:docMk/>
            <pc:sldMk cId="2965777712" sldId="1039"/>
            <ac:spMk id="20" creationId="{C50C6150-4FE8-4E8D-AECA-8F6E4ECE265E}"/>
          </ac:spMkLst>
        </pc:spChg>
        <pc:spChg chg="del mod">
          <ac:chgData name="CAPOTE NOY, Roberto Mario" userId="00493373-f3c7-4a20-ad1a-1b901b156c55" providerId="ADAL" clId="{B0BF8A6B-E3AF-4BC2-BC91-0A05DD16F702}" dt="2022-04-28T01:20:27.933" v="4258" actId="478"/>
          <ac:spMkLst>
            <pc:docMk/>
            <pc:sldMk cId="2965777712" sldId="1039"/>
            <ac:spMk id="24" creationId="{0A56A459-D66E-4C57-8FF9-E9A9B3053CBA}"/>
          </ac:spMkLst>
        </pc:spChg>
        <pc:picChg chg="del">
          <ac:chgData name="CAPOTE NOY, Roberto Mario" userId="00493373-f3c7-4a20-ad1a-1b901b156c55" providerId="ADAL" clId="{B0BF8A6B-E3AF-4BC2-BC91-0A05DD16F702}" dt="2022-04-28T01:18:20.469" v="4154" actId="478"/>
          <ac:picMkLst>
            <pc:docMk/>
            <pc:sldMk cId="2965777712" sldId="1039"/>
            <ac:picMk id="3" creationId="{02117DC0-AB52-4CBB-A0B6-DA9C7D76CF7F}"/>
          </ac:picMkLst>
        </pc:picChg>
        <pc:picChg chg="add mod ord">
          <ac:chgData name="CAPOTE NOY, Roberto Mario" userId="00493373-f3c7-4a20-ad1a-1b901b156c55" providerId="ADAL" clId="{B0BF8A6B-E3AF-4BC2-BC91-0A05DD16F702}" dt="2022-04-28T01:21:19.447" v="4317"/>
          <ac:picMkLst>
            <pc:docMk/>
            <pc:sldMk cId="2965777712" sldId="1039"/>
            <ac:picMk id="4" creationId="{21D3FBC1-975A-48A7-879B-4C7052D9917E}"/>
          </ac:picMkLst>
        </pc:picChg>
        <pc:picChg chg="del">
          <ac:chgData name="CAPOTE NOY, Roberto Mario" userId="00493373-f3c7-4a20-ad1a-1b901b156c55" providerId="ADAL" clId="{B0BF8A6B-E3AF-4BC2-BC91-0A05DD16F702}" dt="2022-04-28T01:18:30.132" v="4158" actId="478"/>
          <ac:picMkLst>
            <pc:docMk/>
            <pc:sldMk cId="2965777712" sldId="1039"/>
            <ac:picMk id="5" creationId="{F91512ED-36D0-4953-A2DE-2EF0BA503AFA}"/>
          </ac:picMkLst>
        </pc:picChg>
        <pc:picChg chg="add mod">
          <ac:chgData name="CAPOTE NOY, Roberto Mario" userId="00493373-f3c7-4a20-ad1a-1b901b156c55" providerId="ADAL" clId="{B0BF8A6B-E3AF-4BC2-BC91-0A05DD16F702}" dt="2022-04-28T01:20:42.764" v="4271" actId="1038"/>
          <ac:picMkLst>
            <pc:docMk/>
            <pc:sldMk cId="2965777712" sldId="1039"/>
            <ac:picMk id="8" creationId="{2A87E011-F12E-4D64-A509-0967C1C04D4D}"/>
          </ac:picMkLst>
        </pc:picChg>
        <pc:picChg chg="add mod">
          <ac:chgData name="CAPOTE NOY, Roberto Mario" userId="00493373-f3c7-4a20-ad1a-1b901b156c55" providerId="ADAL" clId="{B0BF8A6B-E3AF-4BC2-BC91-0A05DD16F702}" dt="2022-04-28T01:22:37.365" v="4330" actId="1036"/>
          <ac:picMkLst>
            <pc:docMk/>
            <pc:sldMk cId="2965777712" sldId="1039"/>
            <ac:picMk id="10" creationId="{92ABCBC9-D256-4EB8-896D-3EC53F7656A7}"/>
          </ac:picMkLst>
        </pc:picChg>
        <pc:cxnChg chg="del">
          <ac:chgData name="CAPOTE NOY, Roberto Mario" userId="00493373-f3c7-4a20-ad1a-1b901b156c55" providerId="ADAL" clId="{B0BF8A6B-E3AF-4BC2-BC91-0A05DD16F702}" dt="2022-04-28T01:20:17.884" v="4252" actId="478"/>
          <ac:cxnSpMkLst>
            <pc:docMk/>
            <pc:sldMk cId="2965777712" sldId="1039"/>
            <ac:cxnSpMk id="7" creationId="{87C8C9C4-571C-4E7F-B05B-81A45A8DDC77}"/>
          </ac:cxnSpMkLst>
        </pc:cxnChg>
        <pc:cxnChg chg="del">
          <ac:chgData name="CAPOTE NOY, Roberto Mario" userId="00493373-f3c7-4a20-ad1a-1b901b156c55" providerId="ADAL" clId="{B0BF8A6B-E3AF-4BC2-BC91-0A05DD16F702}" dt="2022-04-28T01:20:21.349" v="4254" actId="478"/>
          <ac:cxnSpMkLst>
            <pc:docMk/>
            <pc:sldMk cId="2965777712" sldId="1039"/>
            <ac:cxnSpMk id="11" creationId="{718DD5B0-6498-4692-B4E1-B76D08C2CECE}"/>
          </ac:cxnSpMkLst>
        </pc:cxnChg>
        <pc:cxnChg chg="del">
          <ac:chgData name="CAPOTE NOY, Roberto Mario" userId="00493373-f3c7-4a20-ad1a-1b901b156c55" providerId="ADAL" clId="{B0BF8A6B-E3AF-4BC2-BC91-0A05DD16F702}" dt="2022-04-28T01:20:22.884" v="4255" actId="478"/>
          <ac:cxnSpMkLst>
            <pc:docMk/>
            <pc:sldMk cId="2965777712" sldId="1039"/>
            <ac:cxnSpMk id="15" creationId="{D8E83DC6-BB54-47FF-8070-2DA55CCC395F}"/>
          </ac:cxnSpMkLst>
        </pc:cxnChg>
        <pc:cxnChg chg="del">
          <ac:chgData name="CAPOTE NOY, Roberto Mario" userId="00493373-f3c7-4a20-ad1a-1b901b156c55" providerId="ADAL" clId="{B0BF8A6B-E3AF-4BC2-BC91-0A05DD16F702}" dt="2022-04-28T01:20:28.876" v="4259" actId="478"/>
          <ac:cxnSpMkLst>
            <pc:docMk/>
            <pc:sldMk cId="2965777712" sldId="1039"/>
            <ac:cxnSpMk id="22" creationId="{46A27046-8DD3-4F97-83E6-33D3FE9C19BB}"/>
          </ac:cxnSpMkLst>
        </pc:cxnChg>
      </pc:sldChg>
      <pc:sldChg chg="modSp add mod">
        <pc:chgData name="CAPOTE NOY, Roberto Mario" userId="00493373-f3c7-4a20-ad1a-1b901b156c55" providerId="ADAL" clId="{B0BF8A6B-E3AF-4BC2-BC91-0A05DD16F702}" dt="2022-04-28T01:25:25.869" v="4352" actId="6549"/>
        <pc:sldMkLst>
          <pc:docMk/>
          <pc:sldMk cId="110326625" sldId="1040"/>
        </pc:sldMkLst>
        <pc:spChg chg="mod">
          <ac:chgData name="CAPOTE NOY, Roberto Mario" userId="00493373-f3c7-4a20-ad1a-1b901b156c55" providerId="ADAL" clId="{B0BF8A6B-E3AF-4BC2-BC91-0A05DD16F702}" dt="2022-04-28T01:25:25.869" v="4352" actId="6549"/>
          <ac:spMkLst>
            <pc:docMk/>
            <pc:sldMk cId="110326625" sldId="1040"/>
            <ac:spMk id="4" creationId="{0A34B8A2-2D99-47B6-8CB1-091C9EA69074}"/>
          </ac:spMkLst>
        </pc:spChg>
      </pc:sldChg>
      <pc:sldChg chg="addSp delSp modSp add mod">
        <pc:chgData name="CAPOTE NOY, Roberto Mario" userId="00493373-f3c7-4a20-ad1a-1b901b156c55" providerId="ADAL" clId="{B0BF8A6B-E3AF-4BC2-BC91-0A05DD16F702}" dt="2022-04-28T10:08:22.307" v="6070"/>
        <pc:sldMkLst>
          <pc:docMk/>
          <pc:sldMk cId="2610737884" sldId="1041"/>
        </pc:sldMkLst>
        <pc:spChg chg="mod">
          <ac:chgData name="CAPOTE NOY, Roberto Mario" userId="00493373-f3c7-4a20-ad1a-1b901b156c55" providerId="ADAL" clId="{B0BF8A6B-E3AF-4BC2-BC91-0A05DD16F702}" dt="2022-04-28T10:07:43.373" v="6052" actId="14100"/>
          <ac:spMkLst>
            <pc:docMk/>
            <pc:sldMk cId="2610737884" sldId="1041"/>
            <ac:spMk id="6" creationId="{E345C60A-86A9-48DA-8500-C35F3772B574}"/>
          </ac:spMkLst>
        </pc:spChg>
        <pc:spChg chg="del">
          <ac:chgData name="CAPOTE NOY, Roberto Mario" userId="00493373-f3c7-4a20-ad1a-1b901b156c55" providerId="ADAL" clId="{B0BF8A6B-E3AF-4BC2-BC91-0A05DD16F702}" dt="2022-04-28T10:08:21.969" v="6069" actId="478"/>
          <ac:spMkLst>
            <pc:docMk/>
            <pc:sldMk cId="2610737884" sldId="1041"/>
            <ac:spMk id="7" creationId="{3ABE916F-B904-4316-A242-3D7EC19863CB}"/>
          </ac:spMkLst>
        </pc:spChg>
        <pc:spChg chg="del">
          <ac:chgData name="CAPOTE NOY, Roberto Mario" userId="00493373-f3c7-4a20-ad1a-1b901b156c55" providerId="ADAL" clId="{B0BF8A6B-E3AF-4BC2-BC91-0A05DD16F702}" dt="2022-04-28T10:07:46.025" v="6053" actId="478"/>
          <ac:spMkLst>
            <pc:docMk/>
            <pc:sldMk cId="2610737884" sldId="1041"/>
            <ac:spMk id="8" creationId="{E4CBA447-DEF5-4A2C-B728-AD8BAE8112E0}"/>
          </ac:spMkLst>
        </pc:spChg>
        <pc:spChg chg="add mod">
          <ac:chgData name="CAPOTE NOY, Roberto Mario" userId="00493373-f3c7-4a20-ad1a-1b901b156c55" providerId="ADAL" clId="{B0BF8A6B-E3AF-4BC2-BC91-0A05DD16F702}" dt="2022-04-28T10:07:53.880" v="6054"/>
          <ac:spMkLst>
            <pc:docMk/>
            <pc:sldMk cId="2610737884" sldId="1041"/>
            <ac:spMk id="9" creationId="{63F60E71-34A9-454B-9AC6-B8B60AC86C29}"/>
          </ac:spMkLst>
        </pc:spChg>
        <pc:spChg chg="add mod">
          <ac:chgData name="CAPOTE NOY, Roberto Mario" userId="00493373-f3c7-4a20-ad1a-1b901b156c55" providerId="ADAL" clId="{B0BF8A6B-E3AF-4BC2-BC91-0A05DD16F702}" dt="2022-04-28T10:08:22.307" v="6070"/>
          <ac:spMkLst>
            <pc:docMk/>
            <pc:sldMk cId="2610737884" sldId="1041"/>
            <ac:spMk id="10" creationId="{77E6C9B6-AD10-4BE1-B358-0CD1714308B9}"/>
          </ac:spMkLst>
        </pc:spChg>
        <pc:picChg chg="add mod ord">
          <ac:chgData name="CAPOTE NOY, Roberto Mario" userId="00493373-f3c7-4a20-ad1a-1b901b156c55" providerId="ADAL" clId="{B0BF8A6B-E3AF-4BC2-BC91-0A05DD16F702}" dt="2022-04-28T10:07:36.175" v="6049" actId="167"/>
          <ac:picMkLst>
            <pc:docMk/>
            <pc:sldMk cId="2610737884" sldId="1041"/>
            <ac:picMk id="3" creationId="{EF7E67EB-D441-42FC-AF1F-A7320A603C3F}"/>
          </ac:picMkLst>
        </pc:picChg>
        <pc:picChg chg="del">
          <ac:chgData name="CAPOTE NOY, Roberto Mario" userId="00493373-f3c7-4a20-ad1a-1b901b156c55" providerId="ADAL" clId="{B0BF8A6B-E3AF-4BC2-BC91-0A05DD16F702}" dt="2022-04-28T10:07:15.497" v="6029" actId="478"/>
          <ac:picMkLst>
            <pc:docMk/>
            <pc:sldMk cId="2610737884" sldId="1041"/>
            <ac:picMk id="5" creationId="{3DBF3973-64E8-40D6-8C24-FC38D7EAF288}"/>
          </ac:picMkLst>
        </pc:picChg>
      </pc:sldChg>
      <pc:sldChg chg="modSp add mod">
        <pc:chgData name="CAPOTE NOY, Roberto Mario" userId="00493373-f3c7-4a20-ad1a-1b901b156c55" providerId="ADAL" clId="{B0BF8A6B-E3AF-4BC2-BC91-0A05DD16F702}" dt="2022-04-28T10:09:22.226" v="6110" actId="20577"/>
        <pc:sldMkLst>
          <pc:docMk/>
          <pc:sldMk cId="684470232" sldId="1042"/>
        </pc:sldMkLst>
        <pc:spChg chg="mod">
          <ac:chgData name="CAPOTE NOY, Roberto Mario" userId="00493373-f3c7-4a20-ad1a-1b901b156c55" providerId="ADAL" clId="{B0BF8A6B-E3AF-4BC2-BC91-0A05DD16F702}" dt="2022-04-28T10:08:14.140" v="6068" actId="404"/>
          <ac:spMkLst>
            <pc:docMk/>
            <pc:sldMk cId="684470232" sldId="1042"/>
            <ac:spMk id="7" creationId="{3ABE916F-B904-4316-A242-3D7EC19863CB}"/>
          </ac:spMkLst>
        </pc:spChg>
        <pc:spChg chg="mod">
          <ac:chgData name="CAPOTE NOY, Roberto Mario" userId="00493373-f3c7-4a20-ad1a-1b901b156c55" providerId="ADAL" clId="{B0BF8A6B-E3AF-4BC2-BC91-0A05DD16F702}" dt="2022-04-28T10:09:22.226" v="6110" actId="20577"/>
          <ac:spMkLst>
            <pc:docMk/>
            <pc:sldMk cId="684470232" sldId="1042"/>
            <ac:spMk id="8" creationId="{E4CBA447-DEF5-4A2C-B728-AD8BAE8112E0}"/>
          </ac:spMkLst>
        </pc:spChg>
      </pc:sldChg>
    </pc:docChg>
  </pc:docChgLst>
  <pc:docChgLst>
    <pc:chgData name="CAPOTE NOY, Roberto Mario" userId="00493373-f3c7-4a20-ad1a-1b901b156c55" providerId="ADAL" clId="{2C3A9BE7-5A00-4165-BC59-0A48B7EA6A3A}"/>
    <pc:docChg chg="undo custSel addSld delSld modSld sldOrd">
      <pc:chgData name="CAPOTE NOY, Roberto Mario" userId="00493373-f3c7-4a20-ad1a-1b901b156c55" providerId="ADAL" clId="{2C3A9BE7-5A00-4165-BC59-0A48B7EA6A3A}" dt="2021-08-15T11:16:20.730" v="6224" actId="6549"/>
      <pc:docMkLst>
        <pc:docMk/>
      </pc:docMkLst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681362828" sldId="257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0" sldId="26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2542721672" sldId="262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418832904" sldId="302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2127175770" sldId="671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1471224971" sldId="673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130595279" sldId="847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547702265" sldId="940"/>
        </pc:sldMkLst>
      </pc:sldChg>
      <pc:sldChg chg="modSp add mod">
        <pc:chgData name="CAPOTE NOY, Roberto Mario" userId="00493373-f3c7-4a20-ad1a-1b901b156c55" providerId="ADAL" clId="{2C3A9BE7-5A00-4165-BC59-0A48B7EA6A3A}" dt="2021-08-15T11:14:21.778" v="6184" actId="6549"/>
        <pc:sldMkLst>
          <pc:docMk/>
          <pc:sldMk cId="1744330027" sldId="941"/>
        </pc:sldMkLst>
        <pc:spChg chg="mod">
          <ac:chgData name="CAPOTE NOY, Roberto Mario" userId="00493373-f3c7-4a20-ad1a-1b901b156c55" providerId="ADAL" clId="{2C3A9BE7-5A00-4165-BC59-0A48B7EA6A3A}" dt="2021-08-15T11:14:21.778" v="6184" actId="6549"/>
          <ac:spMkLst>
            <pc:docMk/>
            <pc:sldMk cId="1744330027" sldId="941"/>
            <ac:spMk id="2" creationId="{6EF42B5E-2982-4F66-AE64-F496F1062D5F}"/>
          </ac:spMkLst>
        </pc:spChg>
      </pc:sldChg>
      <pc:sldChg chg="modSp mod">
        <pc:chgData name="CAPOTE NOY, Roberto Mario" userId="00493373-f3c7-4a20-ad1a-1b901b156c55" providerId="ADAL" clId="{2C3A9BE7-5A00-4165-BC59-0A48B7EA6A3A}" dt="2021-08-15T09:23:42.614" v="4799" actId="207"/>
        <pc:sldMkLst>
          <pc:docMk/>
          <pc:sldMk cId="2530887380" sldId="961"/>
        </pc:sldMkLst>
        <pc:spChg chg="mod">
          <ac:chgData name="CAPOTE NOY, Roberto Mario" userId="00493373-f3c7-4a20-ad1a-1b901b156c55" providerId="ADAL" clId="{2C3A9BE7-5A00-4165-BC59-0A48B7EA6A3A}" dt="2021-08-15T09:23:42.614" v="4799" actId="20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C3A9BE7-5A00-4165-BC59-0A48B7EA6A3A}" dt="2021-08-15T00:23:17.811" v="29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addSp delSp modSp add del mod delCm modCm">
        <pc:chgData name="CAPOTE NOY, Roberto Mario" userId="00493373-f3c7-4a20-ad1a-1b901b156c55" providerId="ADAL" clId="{2C3A9BE7-5A00-4165-BC59-0A48B7EA6A3A}" dt="2021-08-15T09:10:28.452" v="4042" actId="1036"/>
        <pc:sldMkLst>
          <pc:docMk/>
          <pc:sldMk cId="1735969942" sldId="968"/>
        </pc:sldMkLst>
        <pc:spChg chg="mod">
          <ac:chgData name="CAPOTE NOY, Roberto Mario" userId="00493373-f3c7-4a20-ad1a-1b901b156c55" providerId="ADAL" clId="{2C3A9BE7-5A00-4165-BC59-0A48B7EA6A3A}" dt="2021-08-15T09:10:13.014" v="4041" actId="207"/>
          <ac:spMkLst>
            <pc:docMk/>
            <pc:sldMk cId="1735969942" sldId="968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9:10:06.207" v="4040" actId="20577"/>
          <ac:spMkLst>
            <pc:docMk/>
            <pc:sldMk cId="1735969942" sldId="968"/>
            <ac:spMk id="5" creationId="{840A217B-B1E8-4FEC-982E-DB19661EBEA8}"/>
          </ac:spMkLst>
        </pc:spChg>
        <pc:spChg chg="add del mod">
          <ac:chgData name="CAPOTE NOY, Roberto Mario" userId="00493373-f3c7-4a20-ad1a-1b901b156c55" providerId="ADAL" clId="{2C3A9BE7-5A00-4165-BC59-0A48B7EA6A3A}" dt="2021-08-15T08:37:00.433" v="2339" actId="478"/>
          <ac:spMkLst>
            <pc:docMk/>
            <pc:sldMk cId="1735969942" sldId="968"/>
            <ac:spMk id="6" creationId="{119F8F92-AB7E-4518-B0CF-D5F86421D8E6}"/>
          </ac:spMkLst>
        </pc:spChg>
        <pc:spChg chg="add mod">
          <ac:chgData name="CAPOTE NOY, Roberto Mario" userId="00493373-f3c7-4a20-ad1a-1b901b156c55" providerId="ADAL" clId="{2C3A9BE7-5A00-4165-BC59-0A48B7EA6A3A}" dt="2021-08-15T08:37:41.629" v="2363" actId="1038"/>
          <ac:spMkLst>
            <pc:docMk/>
            <pc:sldMk cId="1735969942" sldId="968"/>
            <ac:spMk id="7" creationId="{53B236CA-89A4-437B-96F3-C11FEC34D07E}"/>
          </ac:spMkLst>
        </pc:spChg>
        <pc:spChg chg="add mod">
          <ac:chgData name="CAPOTE NOY, Roberto Mario" userId="00493373-f3c7-4a20-ad1a-1b901b156c55" providerId="ADAL" clId="{2C3A9BE7-5A00-4165-BC59-0A48B7EA6A3A}" dt="2021-08-15T08:37:46.327" v="2368" actId="1037"/>
          <ac:spMkLst>
            <pc:docMk/>
            <pc:sldMk cId="1735969942" sldId="968"/>
            <ac:spMk id="8" creationId="{68CE8A18-1849-4598-8154-8E1561D8BFB3}"/>
          </ac:spMkLst>
        </pc:spChg>
        <pc:spChg chg="add mod">
          <ac:chgData name="CAPOTE NOY, Roberto Mario" userId="00493373-f3c7-4a20-ad1a-1b901b156c55" providerId="ADAL" clId="{2C3A9BE7-5A00-4165-BC59-0A48B7EA6A3A}" dt="2021-08-15T09:10:28.452" v="4042" actId="1036"/>
          <ac:spMkLst>
            <pc:docMk/>
            <pc:sldMk cId="1735969942" sldId="968"/>
            <ac:spMk id="9" creationId="{B26C746C-DE35-4101-88BB-214E3008772A}"/>
          </ac:spMkLst>
        </pc:spChg>
        <pc:spChg chg="add mod">
          <ac:chgData name="CAPOTE NOY, Roberto Mario" userId="00493373-f3c7-4a20-ad1a-1b901b156c55" providerId="ADAL" clId="{2C3A9BE7-5A00-4165-BC59-0A48B7EA6A3A}" dt="2021-08-15T08:40:02.600" v="2484" actId="1038"/>
          <ac:spMkLst>
            <pc:docMk/>
            <pc:sldMk cId="1735969942" sldId="968"/>
            <ac:spMk id="10" creationId="{DD92A331-8AAD-4BEF-9EE7-BF4264A91B6F}"/>
          </ac:spMkLst>
        </pc:spChg>
        <pc:spChg chg="add mod">
          <ac:chgData name="CAPOTE NOY, Roberto Mario" userId="00493373-f3c7-4a20-ad1a-1b901b156c55" providerId="ADAL" clId="{2C3A9BE7-5A00-4165-BC59-0A48B7EA6A3A}" dt="2021-08-15T08:40:10.244" v="2500" actId="1038"/>
          <ac:spMkLst>
            <pc:docMk/>
            <pc:sldMk cId="1735969942" sldId="968"/>
            <ac:spMk id="11" creationId="{A46FCC59-5E41-4FC6-9FAE-9FDCA7B6031E}"/>
          </ac:spMkLst>
        </pc:spChg>
        <pc:spChg chg="add del mod">
          <ac:chgData name="CAPOTE NOY, Roberto Mario" userId="00493373-f3c7-4a20-ad1a-1b901b156c55" providerId="ADAL" clId="{2C3A9BE7-5A00-4165-BC59-0A48B7EA6A3A}" dt="2021-08-15T08:44:14.406" v="2693"/>
          <ac:spMkLst>
            <pc:docMk/>
            <pc:sldMk cId="1735969942" sldId="968"/>
            <ac:spMk id="12" creationId="{5CE89CE7-A7ED-4659-A3D8-4C60F256224E}"/>
          </ac:spMkLst>
        </pc:spChg>
        <pc:picChg chg="add mod">
          <ac:chgData name="CAPOTE NOY, Roberto Mario" userId="00493373-f3c7-4a20-ad1a-1b901b156c55" providerId="ADAL" clId="{2C3A9BE7-5A00-4165-BC59-0A48B7EA6A3A}" dt="2021-08-15T08:37:34.933" v="2358" actId="1038"/>
          <ac:picMkLst>
            <pc:docMk/>
            <pc:sldMk cId="1735969942" sldId="968"/>
            <ac:picMk id="3" creationId="{FD77E042-7940-4C6B-A7D6-3DAE71ADE9FE}"/>
          </ac:picMkLst>
        </pc:picChg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737934182" sldId="969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78376341" sldId="970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580063033" sldId="97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230169997" sldId="972"/>
        </pc:sldMkLst>
      </pc:sldChg>
      <pc:sldChg chg="modSp add mod">
        <pc:chgData name="CAPOTE NOY, Roberto Mario" userId="00493373-f3c7-4a20-ad1a-1b901b156c55" providerId="ADAL" clId="{2C3A9BE7-5A00-4165-BC59-0A48B7EA6A3A}" dt="2021-08-15T10:56:53.074" v="6150" actId="20577"/>
        <pc:sldMkLst>
          <pc:docMk/>
          <pc:sldMk cId="3413981735" sldId="973"/>
        </pc:sldMkLst>
        <pc:spChg chg="mod">
          <ac:chgData name="CAPOTE NOY, Roberto Mario" userId="00493373-f3c7-4a20-ad1a-1b901b156c55" providerId="ADAL" clId="{2C3A9BE7-5A00-4165-BC59-0A48B7EA6A3A}" dt="2021-08-15T10:56:53.074" v="6150" actId="20577"/>
          <ac:spMkLst>
            <pc:docMk/>
            <pc:sldMk cId="3413981735" sldId="973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0:50:20.985" v="959" actId="20577"/>
          <ac:spMkLst>
            <pc:docMk/>
            <pc:sldMk cId="3413981735" sldId="973"/>
            <ac:spMk id="5" creationId="{840A217B-B1E8-4FEC-982E-DB19661EBEA8}"/>
          </ac:spMkLst>
        </pc:spChg>
      </pc:sldChg>
      <pc:sldChg chg="addSp modSp add mod">
        <pc:chgData name="CAPOTE NOY, Roberto Mario" userId="00493373-f3c7-4a20-ad1a-1b901b156c55" providerId="ADAL" clId="{2C3A9BE7-5A00-4165-BC59-0A48B7EA6A3A}" dt="2021-08-15T09:11:42.352" v="4139" actId="20577"/>
        <pc:sldMkLst>
          <pc:docMk/>
          <pc:sldMk cId="2096003439" sldId="974"/>
        </pc:sldMkLst>
        <pc:spChg chg="mod">
          <ac:chgData name="CAPOTE NOY, Roberto Mario" userId="00493373-f3c7-4a20-ad1a-1b901b156c55" providerId="ADAL" clId="{2C3A9BE7-5A00-4165-BC59-0A48B7EA6A3A}" dt="2021-08-15T09:11:42.352" v="4139" actId="20577"/>
          <ac:spMkLst>
            <pc:docMk/>
            <pc:sldMk cId="2096003439" sldId="974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1:07:48.324" v="1451" actId="20577"/>
          <ac:spMkLst>
            <pc:docMk/>
            <pc:sldMk cId="2096003439" sldId="974"/>
            <ac:spMk id="5" creationId="{840A217B-B1E8-4FEC-982E-DB19661EBEA8}"/>
          </ac:spMkLst>
        </pc:spChg>
        <pc:spChg chg="add mod">
          <ac:chgData name="CAPOTE NOY, Roberto Mario" userId="00493373-f3c7-4a20-ad1a-1b901b156c55" providerId="ADAL" clId="{2C3A9BE7-5A00-4165-BC59-0A48B7EA6A3A}" dt="2021-08-15T08:50:42.392" v="3110" actId="1036"/>
          <ac:spMkLst>
            <pc:docMk/>
            <pc:sldMk cId="2096003439" sldId="974"/>
            <ac:spMk id="7" creationId="{342562A7-CB48-4DF8-9B6E-3F7E33DABC46}"/>
          </ac:spMkLst>
        </pc:spChg>
        <pc:picChg chg="add mod">
          <ac:chgData name="CAPOTE NOY, Roberto Mario" userId="00493373-f3c7-4a20-ad1a-1b901b156c55" providerId="ADAL" clId="{2C3A9BE7-5A00-4165-BC59-0A48B7EA6A3A}" dt="2021-08-15T08:50:42.392" v="3110" actId="1036"/>
          <ac:picMkLst>
            <pc:docMk/>
            <pc:sldMk cId="2096003439" sldId="974"/>
            <ac:picMk id="3" creationId="{C2F99146-3583-4E58-A533-C82C72F2F598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01:20:15.830" v="1541" actId="20577"/>
        <pc:sldMkLst>
          <pc:docMk/>
          <pc:sldMk cId="3487253603" sldId="975"/>
        </pc:sldMkLst>
        <pc:spChg chg="del">
          <ac:chgData name="CAPOTE NOY, Roberto Mario" userId="00493373-f3c7-4a20-ad1a-1b901b156c55" providerId="ADAL" clId="{2C3A9BE7-5A00-4165-BC59-0A48B7EA6A3A}" dt="2021-08-15T01:16:52.467" v="1459" actId="478"/>
          <ac:spMkLst>
            <pc:docMk/>
            <pc:sldMk cId="3487253603" sldId="975"/>
            <ac:spMk id="2" creationId="{C2F01AF7-F6C2-4457-A155-8A0059682CA4}"/>
          </ac:spMkLst>
        </pc:spChg>
        <pc:spChg chg="del">
          <ac:chgData name="CAPOTE NOY, Roberto Mario" userId="00493373-f3c7-4a20-ad1a-1b901b156c55" providerId="ADAL" clId="{2C3A9BE7-5A00-4165-BC59-0A48B7EA6A3A}" dt="2021-08-15T01:16:50.744" v="1458" actId="478"/>
          <ac:spMkLst>
            <pc:docMk/>
            <pc:sldMk cId="3487253603" sldId="975"/>
            <ac:spMk id="3" creationId="{2D6FFA57-52FC-472A-96C9-23DFA14080D4}"/>
          </ac:spMkLst>
        </pc:spChg>
        <pc:spChg chg="add mod">
          <ac:chgData name="CAPOTE NOY, Roberto Mario" userId="00493373-f3c7-4a20-ad1a-1b901b156c55" providerId="ADAL" clId="{2C3A9BE7-5A00-4165-BC59-0A48B7EA6A3A}" dt="2021-08-15T01:20:15.830" v="1541" actId="20577"/>
          <ac:spMkLst>
            <pc:docMk/>
            <pc:sldMk cId="3487253603" sldId="975"/>
            <ac:spMk id="6" creationId="{12640039-FAB8-4EA2-A9C2-FC6B5C2A20D2}"/>
          </ac:spMkLst>
        </pc:spChg>
        <pc:spChg chg="add mod">
          <ac:chgData name="CAPOTE NOY, Roberto Mario" userId="00493373-f3c7-4a20-ad1a-1b901b156c55" providerId="ADAL" clId="{2C3A9BE7-5A00-4165-BC59-0A48B7EA6A3A}" dt="2021-08-15T01:18:33.696" v="1534" actId="207"/>
          <ac:spMkLst>
            <pc:docMk/>
            <pc:sldMk cId="3487253603" sldId="975"/>
            <ac:spMk id="7" creationId="{E05E4917-CEFD-488B-8D6E-91B9EB571DEE}"/>
          </ac:spMkLst>
        </pc:spChg>
        <pc:picChg chg="add mod">
          <ac:chgData name="CAPOTE NOY, Roberto Mario" userId="00493373-f3c7-4a20-ad1a-1b901b156c55" providerId="ADAL" clId="{2C3A9BE7-5A00-4165-BC59-0A48B7EA6A3A}" dt="2021-08-15T01:17:00.470" v="1462" actId="1076"/>
          <ac:picMkLst>
            <pc:docMk/>
            <pc:sldMk cId="3487253603" sldId="975"/>
            <ac:picMk id="5" creationId="{5BE7B7E1-238B-427D-B9D0-A60ABECC7981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46:47.049" v="5683" actId="1037"/>
        <pc:sldMkLst>
          <pc:docMk/>
          <pc:sldMk cId="2373214686" sldId="976"/>
        </pc:sldMkLst>
        <pc:spChg chg="del">
          <ac:chgData name="CAPOTE NOY, Roberto Mario" userId="00493373-f3c7-4a20-ad1a-1b901b156c55" providerId="ADAL" clId="{2C3A9BE7-5A00-4165-BC59-0A48B7EA6A3A}" dt="2021-08-15T01:21:43.744" v="1544" actId="478"/>
          <ac:spMkLst>
            <pc:docMk/>
            <pc:sldMk cId="2373214686" sldId="976"/>
            <ac:spMk id="2" creationId="{C97BCFDE-524D-42C0-A847-C7ACB1914CA7}"/>
          </ac:spMkLst>
        </pc:spChg>
        <pc:spChg chg="del">
          <ac:chgData name="CAPOTE NOY, Roberto Mario" userId="00493373-f3c7-4a20-ad1a-1b901b156c55" providerId="ADAL" clId="{2C3A9BE7-5A00-4165-BC59-0A48B7EA6A3A}" dt="2021-08-15T01:21:41.223" v="1543" actId="478"/>
          <ac:spMkLst>
            <pc:docMk/>
            <pc:sldMk cId="2373214686" sldId="976"/>
            <ac:spMk id="3" creationId="{23044394-40CC-4455-BA7A-CC56B6E0F7A9}"/>
          </ac:spMkLst>
        </pc:spChg>
        <pc:spChg chg="add mod">
          <ac:chgData name="CAPOTE NOY, Roberto Mario" userId="00493373-f3c7-4a20-ad1a-1b901b156c55" providerId="ADAL" clId="{2C3A9BE7-5A00-4165-BC59-0A48B7EA6A3A}" dt="2021-08-15T09:17:58.008" v="4418" actId="207"/>
          <ac:spMkLst>
            <pc:docMk/>
            <pc:sldMk cId="2373214686" sldId="976"/>
            <ac:spMk id="6" creationId="{2661CAC8-E63A-4E48-A0DF-43A6B03CC6CA}"/>
          </ac:spMkLst>
        </pc:spChg>
        <pc:spChg chg="add mod">
          <ac:chgData name="CAPOTE NOY, Roberto Mario" userId="00493373-f3c7-4a20-ad1a-1b901b156c55" providerId="ADAL" clId="{2C3A9BE7-5A00-4165-BC59-0A48B7EA6A3A}" dt="2021-08-15T09:12:49.274" v="4173" actId="1038"/>
          <ac:spMkLst>
            <pc:docMk/>
            <pc:sldMk cId="2373214686" sldId="976"/>
            <ac:spMk id="7" creationId="{9AD5C8B8-24FD-4C2D-88AC-2D1E8EC17C7E}"/>
          </ac:spMkLst>
        </pc:spChg>
        <pc:spChg chg="add mod">
          <ac:chgData name="CAPOTE NOY, Roberto Mario" userId="00493373-f3c7-4a20-ad1a-1b901b156c55" providerId="ADAL" clId="{2C3A9BE7-5A00-4165-BC59-0A48B7EA6A3A}" dt="2021-08-15T10:46:31.019" v="5665" actId="1038"/>
          <ac:spMkLst>
            <pc:docMk/>
            <pc:sldMk cId="2373214686" sldId="976"/>
            <ac:spMk id="8" creationId="{405A348F-7BB3-4D69-8DD5-677B585B6DF7}"/>
          </ac:spMkLst>
        </pc:spChg>
        <pc:spChg chg="add mod">
          <ac:chgData name="CAPOTE NOY, Roberto Mario" userId="00493373-f3c7-4a20-ad1a-1b901b156c55" providerId="ADAL" clId="{2C3A9BE7-5A00-4165-BC59-0A48B7EA6A3A}" dt="2021-08-15T10:46:37.538" v="5668" actId="1036"/>
          <ac:spMkLst>
            <pc:docMk/>
            <pc:sldMk cId="2373214686" sldId="976"/>
            <ac:spMk id="9" creationId="{EEF2C662-91B1-498D-97A2-5BE6064A471E}"/>
          </ac:spMkLst>
        </pc:spChg>
        <pc:spChg chg="add mod">
          <ac:chgData name="CAPOTE NOY, Roberto Mario" userId="00493373-f3c7-4a20-ad1a-1b901b156c55" providerId="ADAL" clId="{2C3A9BE7-5A00-4165-BC59-0A48B7EA6A3A}" dt="2021-08-15T10:46:47.049" v="5683" actId="1037"/>
          <ac:spMkLst>
            <pc:docMk/>
            <pc:sldMk cId="2373214686" sldId="976"/>
            <ac:spMk id="10" creationId="{49EEFFE5-828C-4BA5-81E5-9098B27C2723}"/>
          </ac:spMkLst>
        </pc:spChg>
        <pc:spChg chg="add mod">
          <ac:chgData name="CAPOTE NOY, Roberto Mario" userId="00493373-f3c7-4a20-ad1a-1b901b156c55" providerId="ADAL" clId="{2C3A9BE7-5A00-4165-BC59-0A48B7EA6A3A}" dt="2021-08-15T09:21:06.605" v="4613" actId="6549"/>
          <ac:spMkLst>
            <pc:docMk/>
            <pc:sldMk cId="2373214686" sldId="976"/>
            <ac:spMk id="11" creationId="{171056EA-033F-4774-B2EE-5BF3190288D7}"/>
          </ac:spMkLst>
        </pc:spChg>
        <pc:spChg chg="add mod">
          <ac:chgData name="CAPOTE NOY, Roberto Mario" userId="00493373-f3c7-4a20-ad1a-1b901b156c55" providerId="ADAL" clId="{2C3A9BE7-5A00-4165-BC59-0A48B7EA6A3A}" dt="2021-08-15T09:21:37.205" v="4724" actId="6549"/>
          <ac:spMkLst>
            <pc:docMk/>
            <pc:sldMk cId="2373214686" sldId="976"/>
            <ac:spMk id="12" creationId="{FCEE7243-7AA8-41E6-9E52-30E15DF999C4}"/>
          </ac:spMkLst>
        </pc:spChg>
        <pc:picChg chg="add del mod">
          <ac:chgData name="CAPOTE NOY, Roberto Mario" userId="00493373-f3c7-4a20-ad1a-1b901b156c55" providerId="ADAL" clId="{2C3A9BE7-5A00-4165-BC59-0A48B7EA6A3A}" dt="2021-08-15T10:45:20.795" v="5642" actId="478"/>
          <ac:picMkLst>
            <pc:docMk/>
            <pc:sldMk cId="2373214686" sldId="976"/>
            <ac:picMk id="5" creationId="{61061B98-0BC3-4B0A-8595-B83A0D5A1A1D}"/>
          </ac:picMkLst>
        </pc:picChg>
        <pc:picChg chg="add mod ord">
          <ac:chgData name="CAPOTE NOY, Roberto Mario" userId="00493373-f3c7-4a20-ad1a-1b901b156c55" providerId="ADAL" clId="{2C3A9BE7-5A00-4165-BC59-0A48B7EA6A3A}" dt="2021-08-15T10:45:39.651" v="5657" actId="1038"/>
          <ac:picMkLst>
            <pc:docMk/>
            <pc:sldMk cId="2373214686" sldId="976"/>
            <ac:picMk id="14" creationId="{8C2DC6D7-9DC1-40DB-8DB4-91F3966D3909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09:12:20.713" v="4143"/>
        <pc:sldMkLst>
          <pc:docMk/>
          <pc:sldMk cId="3956273510" sldId="977"/>
        </pc:sldMkLst>
        <pc:spChg chg="del">
          <ac:chgData name="CAPOTE NOY, Roberto Mario" userId="00493373-f3c7-4a20-ad1a-1b901b156c55" providerId="ADAL" clId="{2C3A9BE7-5A00-4165-BC59-0A48B7EA6A3A}" dt="2021-08-15T01:26:48.524" v="1736" actId="478"/>
          <ac:spMkLst>
            <pc:docMk/>
            <pc:sldMk cId="3956273510" sldId="977"/>
            <ac:spMk id="2" creationId="{FCDD8DC8-3925-407E-838F-890CF8DC9FD2}"/>
          </ac:spMkLst>
        </pc:spChg>
        <pc:spChg chg="del">
          <ac:chgData name="CAPOTE NOY, Roberto Mario" userId="00493373-f3c7-4a20-ad1a-1b901b156c55" providerId="ADAL" clId="{2C3A9BE7-5A00-4165-BC59-0A48B7EA6A3A}" dt="2021-08-15T01:26:46.454" v="1735" actId="478"/>
          <ac:spMkLst>
            <pc:docMk/>
            <pc:sldMk cId="3956273510" sldId="977"/>
            <ac:spMk id="3" creationId="{AB6ED933-844F-42DE-8454-D94930806473}"/>
          </ac:spMkLst>
        </pc:spChg>
        <pc:spChg chg="add mod">
          <ac:chgData name="CAPOTE NOY, Roberto Mario" userId="00493373-f3c7-4a20-ad1a-1b901b156c55" providerId="ADAL" clId="{2C3A9BE7-5A00-4165-BC59-0A48B7EA6A3A}" dt="2021-08-15T01:30:09.385" v="1874" actId="21"/>
          <ac:spMkLst>
            <pc:docMk/>
            <pc:sldMk cId="3956273510" sldId="977"/>
            <ac:spMk id="6" creationId="{B6C100E7-A31D-4A8D-9C03-5188D3AE4CF5}"/>
          </ac:spMkLst>
        </pc:spChg>
        <pc:spChg chg="add mod">
          <ac:chgData name="CAPOTE NOY, Roberto Mario" userId="00493373-f3c7-4a20-ad1a-1b901b156c55" providerId="ADAL" clId="{2C3A9BE7-5A00-4165-BC59-0A48B7EA6A3A}" dt="2021-08-15T01:31:04.802" v="1907" actId="1036"/>
          <ac:spMkLst>
            <pc:docMk/>
            <pc:sldMk cId="3956273510" sldId="977"/>
            <ac:spMk id="7" creationId="{8CFD72B2-2BAE-4B0E-A303-6F0468E690C8}"/>
          </ac:spMkLst>
        </pc:spChg>
        <pc:spChg chg="add mod">
          <ac:chgData name="CAPOTE NOY, Roberto Mario" userId="00493373-f3c7-4a20-ad1a-1b901b156c55" providerId="ADAL" clId="{2C3A9BE7-5A00-4165-BC59-0A48B7EA6A3A}" dt="2021-08-15T01:31:51.518" v="1990" actId="207"/>
          <ac:spMkLst>
            <pc:docMk/>
            <pc:sldMk cId="3956273510" sldId="977"/>
            <ac:spMk id="8" creationId="{1681409A-CF05-431D-B3F6-DF22CB2BEB58}"/>
          </ac:spMkLst>
        </pc:spChg>
        <pc:picChg chg="add mod">
          <ac:chgData name="CAPOTE NOY, Roberto Mario" userId="00493373-f3c7-4a20-ad1a-1b901b156c55" providerId="ADAL" clId="{2C3A9BE7-5A00-4165-BC59-0A48B7EA6A3A}" dt="2021-08-15T01:30:18.404" v="1883" actId="1038"/>
          <ac:picMkLst>
            <pc:docMk/>
            <pc:sldMk cId="3956273510" sldId="977"/>
            <ac:picMk id="5" creationId="{7E5EE0CE-0612-4516-BF30-617D96BA8429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1:15:18.337" v="6195" actId="20577"/>
        <pc:sldMkLst>
          <pc:docMk/>
          <pc:sldMk cId="248033398" sldId="978"/>
        </pc:sldMkLst>
        <pc:spChg chg="del">
          <ac:chgData name="CAPOTE NOY, Roberto Mario" userId="00493373-f3c7-4a20-ad1a-1b901b156c55" providerId="ADAL" clId="{2C3A9BE7-5A00-4165-BC59-0A48B7EA6A3A}" dt="2021-08-15T01:33:33.023" v="1993" actId="478"/>
          <ac:spMkLst>
            <pc:docMk/>
            <pc:sldMk cId="248033398" sldId="978"/>
            <ac:spMk id="2" creationId="{9A186A31-EB00-4032-9C2F-F8D6CCDBFB45}"/>
          </ac:spMkLst>
        </pc:spChg>
        <pc:spChg chg="del">
          <ac:chgData name="CAPOTE NOY, Roberto Mario" userId="00493373-f3c7-4a20-ad1a-1b901b156c55" providerId="ADAL" clId="{2C3A9BE7-5A00-4165-BC59-0A48B7EA6A3A}" dt="2021-08-15T01:33:31.256" v="1992" actId="478"/>
          <ac:spMkLst>
            <pc:docMk/>
            <pc:sldMk cId="248033398" sldId="978"/>
            <ac:spMk id="3" creationId="{CF1BE5C1-523F-4948-A677-0E2A685B6935}"/>
          </ac:spMkLst>
        </pc:spChg>
        <pc:spChg chg="add mod">
          <ac:chgData name="CAPOTE NOY, Roberto Mario" userId="00493373-f3c7-4a20-ad1a-1b901b156c55" providerId="ADAL" clId="{2C3A9BE7-5A00-4165-BC59-0A48B7EA6A3A}" dt="2021-08-15T11:15:18.337" v="6195" actId="20577"/>
          <ac:spMkLst>
            <pc:docMk/>
            <pc:sldMk cId="248033398" sldId="978"/>
            <ac:spMk id="6" creationId="{8672A89B-8909-4E2E-9EAF-489E051F06FE}"/>
          </ac:spMkLst>
        </pc:spChg>
        <pc:picChg chg="add mod">
          <ac:chgData name="CAPOTE NOY, Roberto Mario" userId="00493373-f3c7-4a20-ad1a-1b901b156c55" providerId="ADAL" clId="{2C3A9BE7-5A00-4165-BC59-0A48B7EA6A3A}" dt="2021-08-15T01:37:25.302" v="2176" actId="1036"/>
          <ac:picMkLst>
            <pc:docMk/>
            <pc:sldMk cId="248033398" sldId="978"/>
            <ac:picMk id="5" creationId="{5DE58D69-5F0A-46CD-8318-155D3D854666}"/>
          </ac:picMkLst>
        </pc:picChg>
        <pc:picChg chg="add mod">
          <ac:chgData name="CAPOTE NOY, Roberto Mario" userId="00493373-f3c7-4a20-ad1a-1b901b156c55" providerId="ADAL" clId="{2C3A9BE7-5A00-4165-BC59-0A48B7EA6A3A}" dt="2021-08-15T01:33:48.424" v="1997" actId="1076"/>
          <ac:picMkLst>
            <pc:docMk/>
            <pc:sldMk cId="248033398" sldId="978"/>
            <ac:picMk id="1026" creationId="{4525D191-40C9-4315-B6F7-438B97C58F75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5:49.514" v="6214" actId="1037"/>
        <pc:sldMkLst>
          <pc:docMk/>
          <pc:sldMk cId="1591052147" sldId="979"/>
        </pc:sldMkLst>
        <pc:spChg chg="add mod">
          <ac:chgData name="CAPOTE NOY, Roberto Mario" userId="00493373-f3c7-4a20-ad1a-1b901b156c55" providerId="ADAL" clId="{2C3A9BE7-5A00-4165-BC59-0A48B7EA6A3A}" dt="2021-08-15T01:35:09.139" v="2071" actId="20577"/>
          <ac:spMkLst>
            <pc:docMk/>
            <pc:sldMk cId="1591052147" sldId="979"/>
            <ac:spMk id="4" creationId="{4B08AF82-AEC6-416C-ACF2-CE2806553FA5}"/>
          </ac:spMkLst>
        </pc:spChg>
        <pc:spChg chg="add mod">
          <ac:chgData name="CAPOTE NOY, Roberto Mario" userId="00493373-f3c7-4a20-ad1a-1b901b156c55" providerId="ADAL" clId="{2C3A9BE7-5A00-4165-BC59-0A48B7EA6A3A}" dt="2021-08-15T11:15:49.514" v="6214" actId="1037"/>
          <ac:spMkLst>
            <pc:docMk/>
            <pc:sldMk cId="1591052147" sldId="979"/>
            <ac:spMk id="7" creationId="{84019C75-1706-4236-A753-A9A1DBA28ECE}"/>
          </ac:spMkLst>
        </pc:spChg>
        <pc:picChg chg="add mod">
          <ac:chgData name="CAPOTE NOY, Roberto Mario" userId="00493373-f3c7-4a20-ad1a-1b901b156c55" providerId="ADAL" clId="{2C3A9BE7-5A00-4165-BC59-0A48B7EA6A3A}" dt="2021-08-15T11:15:31.161" v="6198" actId="1038"/>
          <ac:picMkLst>
            <pc:docMk/>
            <pc:sldMk cId="1591052147" sldId="979"/>
            <ac:picMk id="3" creationId="{0E6C30E4-D87B-400A-AEEC-3D2DFDE9E693}"/>
          </ac:picMkLst>
        </pc:picChg>
        <pc:picChg chg="del">
          <ac:chgData name="CAPOTE NOY, Roberto Mario" userId="00493373-f3c7-4a20-ad1a-1b901b156c55" providerId="ADAL" clId="{2C3A9BE7-5A00-4165-BC59-0A48B7EA6A3A}" dt="2021-08-15T01:33:57.010" v="1999" actId="478"/>
          <ac:picMkLst>
            <pc:docMk/>
            <pc:sldMk cId="1591052147" sldId="979"/>
            <ac:picMk id="1026" creationId="{4525D191-40C9-4315-B6F7-438B97C58F75}"/>
          </ac:picMkLst>
        </pc:picChg>
        <pc:picChg chg="add mod">
          <ac:chgData name="CAPOTE NOY, Roberto Mario" userId="00493373-f3c7-4a20-ad1a-1b901b156c55" providerId="ADAL" clId="{2C3A9BE7-5A00-4165-BC59-0A48B7EA6A3A}" dt="2021-08-15T01:34:23.699" v="2012" actId="1035"/>
          <ac:picMkLst>
            <pc:docMk/>
            <pc:sldMk cId="1591052147" sldId="979"/>
            <ac:picMk id="2050" creationId="{5ECE38AB-4FCC-4DE8-934A-5C36413458A4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0:52:53.132" v="6131" actId="20577"/>
        <pc:sldMkLst>
          <pc:docMk/>
          <pc:sldMk cId="318670676" sldId="980"/>
        </pc:sldMkLst>
        <pc:spChg chg="del">
          <ac:chgData name="CAPOTE NOY, Roberto Mario" userId="00493373-f3c7-4a20-ad1a-1b901b156c55" providerId="ADAL" clId="{2C3A9BE7-5A00-4165-BC59-0A48B7EA6A3A}" dt="2021-08-15T01:44:37.372" v="2301" actId="478"/>
          <ac:spMkLst>
            <pc:docMk/>
            <pc:sldMk cId="318670676" sldId="980"/>
            <ac:spMk id="2" creationId="{EC943DBA-1A6E-452B-8C7F-9E91AC7A9B47}"/>
          </ac:spMkLst>
        </pc:spChg>
        <pc:spChg chg="del">
          <ac:chgData name="CAPOTE NOY, Roberto Mario" userId="00493373-f3c7-4a20-ad1a-1b901b156c55" providerId="ADAL" clId="{2C3A9BE7-5A00-4165-BC59-0A48B7EA6A3A}" dt="2021-08-15T01:44:35.467" v="2300" actId="478"/>
          <ac:spMkLst>
            <pc:docMk/>
            <pc:sldMk cId="318670676" sldId="980"/>
            <ac:spMk id="3" creationId="{427C7224-1608-447E-A87C-8BF431E9CE00}"/>
          </ac:spMkLst>
        </pc:spChg>
        <pc:spChg chg="add mod">
          <ac:chgData name="CAPOTE NOY, Roberto Mario" userId="00493373-f3c7-4a20-ad1a-1b901b156c55" providerId="ADAL" clId="{2C3A9BE7-5A00-4165-BC59-0A48B7EA6A3A}" dt="2021-08-15T10:52:53.132" v="6131" actId="20577"/>
          <ac:spMkLst>
            <pc:docMk/>
            <pc:sldMk cId="318670676" sldId="980"/>
            <ac:spMk id="6" creationId="{8F1A36C0-8066-45D2-A674-04CF7EEF540B}"/>
          </ac:spMkLst>
        </pc:spChg>
        <pc:picChg chg="add mod">
          <ac:chgData name="CAPOTE NOY, Roberto Mario" userId="00493373-f3c7-4a20-ad1a-1b901b156c55" providerId="ADAL" clId="{2C3A9BE7-5A00-4165-BC59-0A48B7EA6A3A}" dt="2021-08-15T01:44:45.655" v="2307" actId="1038"/>
          <ac:picMkLst>
            <pc:docMk/>
            <pc:sldMk cId="318670676" sldId="980"/>
            <ac:picMk id="5" creationId="{1443D7C6-0578-4CA8-B1CD-BED0BCBF5DDE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52:05.931" v="6121" actId="20577"/>
        <pc:sldMkLst>
          <pc:docMk/>
          <pc:sldMk cId="4147789451" sldId="981"/>
        </pc:sldMkLst>
        <pc:spChg chg="del">
          <ac:chgData name="CAPOTE NOY, Roberto Mario" userId="00493373-f3c7-4a20-ad1a-1b901b156c55" providerId="ADAL" clId="{2C3A9BE7-5A00-4165-BC59-0A48B7EA6A3A}" dt="2021-08-15T02:00:39.524" v="2310" actId="478"/>
          <ac:spMkLst>
            <pc:docMk/>
            <pc:sldMk cId="4147789451" sldId="981"/>
            <ac:spMk id="2" creationId="{3633AD7F-8431-4FF6-97A1-FBA253846618}"/>
          </ac:spMkLst>
        </pc:spChg>
        <pc:spChg chg="del">
          <ac:chgData name="CAPOTE NOY, Roberto Mario" userId="00493373-f3c7-4a20-ad1a-1b901b156c55" providerId="ADAL" clId="{2C3A9BE7-5A00-4165-BC59-0A48B7EA6A3A}" dt="2021-08-15T02:00:37.821" v="2309" actId="478"/>
          <ac:spMkLst>
            <pc:docMk/>
            <pc:sldMk cId="4147789451" sldId="981"/>
            <ac:spMk id="3" creationId="{E72E61DC-885F-4634-977F-243FED787773}"/>
          </ac:spMkLst>
        </pc:spChg>
        <pc:spChg chg="add mod">
          <ac:chgData name="CAPOTE NOY, Roberto Mario" userId="00493373-f3c7-4a20-ad1a-1b901b156c55" providerId="ADAL" clId="{2C3A9BE7-5A00-4165-BC59-0A48B7EA6A3A}" dt="2021-08-15T09:22:26.369" v="4750" actId="6549"/>
          <ac:spMkLst>
            <pc:docMk/>
            <pc:sldMk cId="4147789451" sldId="981"/>
            <ac:spMk id="6" creationId="{343C8BEC-92A4-411E-9F56-08E764EEBCFA}"/>
          </ac:spMkLst>
        </pc:spChg>
        <pc:spChg chg="add mod">
          <ac:chgData name="CAPOTE NOY, Roberto Mario" userId="00493373-f3c7-4a20-ad1a-1b901b156c55" providerId="ADAL" clId="{2C3A9BE7-5A00-4165-BC59-0A48B7EA6A3A}" dt="2021-08-15T10:50:00.724" v="5825" actId="207"/>
          <ac:spMkLst>
            <pc:docMk/>
            <pc:sldMk cId="4147789451" sldId="981"/>
            <ac:spMk id="9" creationId="{C887C012-A336-4681-8A35-0DCFF6350619}"/>
          </ac:spMkLst>
        </pc:spChg>
        <pc:spChg chg="add mod">
          <ac:chgData name="CAPOTE NOY, Roberto Mario" userId="00493373-f3c7-4a20-ad1a-1b901b156c55" providerId="ADAL" clId="{2C3A9BE7-5A00-4165-BC59-0A48B7EA6A3A}" dt="2021-08-15T10:52:05.931" v="6121" actId="20577"/>
          <ac:spMkLst>
            <pc:docMk/>
            <pc:sldMk cId="4147789451" sldId="981"/>
            <ac:spMk id="10" creationId="{39852E02-EB16-4F4D-95E5-563F1CF8B69E}"/>
          </ac:spMkLst>
        </pc:spChg>
        <pc:picChg chg="add del mod">
          <ac:chgData name="CAPOTE NOY, Roberto Mario" userId="00493373-f3c7-4a20-ad1a-1b901b156c55" providerId="ADAL" clId="{2C3A9BE7-5A00-4165-BC59-0A48B7EA6A3A}" dt="2021-08-15T10:47:50.470" v="5684" actId="478"/>
          <ac:picMkLst>
            <pc:docMk/>
            <pc:sldMk cId="4147789451" sldId="981"/>
            <ac:picMk id="5" creationId="{FFBFCFD2-F614-4436-A5C5-DD80E0D3A062}"/>
          </ac:picMkLst>
        </pc:picChg>
        <pc:picChg chg="add mod">
          <ac:chgData name="CAPOTE NOY, Roberto Mario" userId="00493373-f3c7-4a20-ad1a-1b901b156c55" providerId="ADAL" clId="{2C3A9BE7-5A00-4165-BC59-0A48B7EA6A3A}" dt="2021-08-15T10:48:08.510" v="5709" actId="1038"/>
          <ac:picMkLst>
            <pc:docMk/>
            <pc:sldMk cId="4147789451" sldId="981"/>
            <ac:picMk id="8" creationId="{5552360E-DD83-483E-BAC8-AF06A9C388BA}"/>
          </ac:picMkLst>
        </pc:picChg>
      </pc:sldChg>
      <pc:sldChg chg="delSp modSp new mod">
        <pc:chgData name="CAPOTE NOY, Roberto Mario" userId="00493373-f3c7-4a20-ad1a-1b901b156c55" providerId="ADAL" clId="{2C3A9BE7-5A00-4165-BC59-0A48B7EA6A3A}" dt="2021-08-15T09:22:57.125" v="4796" actId="1036"/>
        <pc:sldMkLst>
          <pc:docMk/>
          <pc:sldMk cId="2219539334" sldId="982"/>
        </pc:sldMkLst>
        <pc:spChg chg="mod">
          <ac:chgData name="CAPOTE NOY, Roberto Mario" userId="00493373-f3c7-4a20-ad1a-1b901b156c55" providerId="ADAL" clId="{2C3A9BE7-5A00-4165-BC59-0A48B7EA6A3A}" dt="2021-08-15T09:22:57.125" v="4796" actId="1036"/>
          <ac:spMkLst>
            <pc:docMk/>
            <pc:sldMk cId="2219539334" sldId="982"/>
            <ac:spMk id="2" creationId="{39AA6115-EC4A-40CB-BE3D-1BB75E4CE7DF}"/>
          </ac:spMkLst>
        </pc:spChg>
        <pc:spChg chg="del">
          <ac:chgData name="CAPOTE NOY, Roberto Mario" userId="00493373-f3c7-4a20-ad1a-1b901b156c55" providerId="ADAL" clId="{2C3A9BE7-5A00-4165-BC59-0A48B7EA6A3A}" dt="2021-08-15T09:22:48.403" v="4753" actId="478"/>
          <ac:spMkLst>
            <pc:docMk/>
            <pc:sldMk cId="2219539334" sldId="982"/>
            <ac:spMk id="3" creationId="{2F9F27CF-20F4-421E-85AF-B76669F4F819}"/>
          </ac:spMkLst>
        </pc:spChg>
      </pc:sldChg>
      <pc:sldChg chg="addSp delSp modSp new mod">
        <pc:chgData name="CAPOTE NOY, Roberto Mario" userId="00493373-f3c7-4a20-ad1a-1b901b156c55" providerId="ADAL" clId="{2C3A9BE7-5A00-4165-BC59-0A48B7EA6A3A}" dt="2021-08-15T09:53:40.365" v="5122" actId="6549"/>
        <pc:sldMkLst>
          <pc:docMk/>
          <pc:sldMk cId="2271481045" sldId="983"/>
        </pc:sldMkLst>
        <pc:spChg chg="del">
          <ac:chgData name="CAPOTE NOY, Roberto Mario" userId="00493373-f3c7-4a20-ad1a-1b901b156c55" providerId="ADAL" clId="{2C3A9BE7-5A00-4165-BC59-0A48B7EA6A3A}" dt="2021-08-15T09:33:17.762" v="4801" actId="478"/>
          <ac:spMkLst>
            <pc:docMk/>
            <pc:sldMk cId="2271481045" sldId="983"/>
            <ac:spMk id="2" creationId="{7AD0910A-FD0C-41C0-9EB0-5BBDEFF41813}"/>
          </ac:spMkLst>
        </pc:spChg>
        <pc:spChg chg="del">
          <ac:chgData name="CAPOTE NOY, Roberto Mario" userId="00493373-f3c7-4a20-ad1a-1b901b156c55" providerId="ADAL" clId="{2C3A9BE7-5A00-4165-BC59-0A48B7EA6A3A}" dt="2021-08-15T09:33:13.264" v="4800" actId="478"/>
          <ac:spMkLst>
            <pc:docMk/>
            <pc:sldMk cId="2271481045" sldId="983"/>
            <ac:spMk id="3" creationId="{FEDBAFD6-9A42-4FDC-AD48-19C6BBBBF94F}"/>
          </ac:spMkLst>
        </pc:spChg>
        <pc:spChg chg="add mod ord">
          <ac:chgData name="CAPOTE NOY, Roberto Mario" userId="00493373-f3c7-4a20-ad1a-1b901b156c55" providerId="ADAL" clId="{2C3A9BE7-5A00-4165-BC59-0A48B7EA6A3A}" dt="2021-08-15T09:53:17.059" v="5106" actId="6549"/>
          <ac:spMkLst>
            <pc:docMk/>
            <pc:sldMk cId="2271481045" sldId="983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09:53:40.365" v="5122" actId="6549"/>
          <ac:spMkLst>
            <pc:docMk/>
            <pc:sldMk cId="2271481045" sldId="983"/>
            <ac:spMk id="9" creationId="{D0C697BF-DAEE-4CAB-9EEC-E60C8E6FD16C}"/>
          </ac:spMkLst>
        </pc:spChg>
        <pc:picChg chg="add del mod">
          <ac:chgData name="CAPOTE NOY, Roberto Mario" userId="00493373-f3c7-4a20-ad1a-1b901b156c55" providerId="ADAL" clId="{2C3A9BE7-5A00-4165-BC59-0A48B7EA6A3A}" dt="2021-08-15T09:37:14.782" v="4870" actId="478"/>
          <ac:picMkLst>
            <pc:docMk/>
            <pc:sldMk cId="2271481045" sldId="983"/>
            <ac:picMk id="5" creationId="{437FC0A0-4627-41A0-BDFB-769548DDCDA5}"/>
          </ac:picMkLst>
        </pc:picChg>
        <pc:picChg chg="add mod">
          <ac:chgData name="CAPOTE NOY, Roberto Mario" userId="00493373-f3c7-4a20-ad1a-1b901b156c55" providerId="ADAL" clId="{2C3A9BE7-5A00-4165-BC59-0A48B7EA6A3A}" dt="2021-08-15T09:37:32.127" v="4879" actId="1038"/>
          <ac:picMkLst>
            <pc:docMk/>
            <pc:sldMk cId="2271481045" sldId="983"/>
            <ac:picMk id="8" creationId="{50EDD8D1-03E2-41C0-8C57-56B4A582023C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09:59:10.795" v="5169" actId="20577"/>
        <pc:sldMkLst>
          <pc:docMk/>
          <pc:sldMk cId="1579709241" sldId="984"/>
        </pc:sldMkLst>
        <pc:spChg chg="mod">
          <ac:chgData name="CAPOTE NOY, Roberto Mario" userId="00493373-f3c7-4a20-ad1a-1b901b156c55" providerId="ADAL" clId="{2C3A9BE7-5A00-4165-BC59-0A48B7EA6A3A}" dt="2021-08-15T09:59:10.795" v="5169" actId="20577"/>
          <ac:spMkLst>
            <pc:docMk/>
            <pc:sldMk cId="1579709241" sldId="984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29.338" v="5118" actId="20577"/>
          <ac:spMkLst>
            <pc:docMk/>
            <pc:sldMk cId="1579709241" sldId="984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45:42.360" v="5014" actId="14100"/>
          <ac:picMkLst>
            <pc:docMk/>
            <pc:sldMk cId="1579709241" sldId="984"/>
            <ac:picMk id="3" creationId="{72AFCEC8-0FCD-4810-A8F3-CCC8D22945E2}"/>
          </ac:picMkLst>
        </pc:picChg>
        <pc:picChg chg="del">
          <ac:chgData name="CAPOTE NOY, Roberto Mario" userId="00493373-f3c7-4a20-ad1a-1b901b156c55" providerId="ADAL" clId="{2C3A9BE7-5A00-4165-BC59-0A48B7EA6A3A}" dt="2021-08-15T09:45:20.062" v="4989" actId="478"/>
          <ac:picMkLst>
            <pc:docMk/>
            <pc:sldMk cId="1579709241" sldId="984"/>
            <ac:picMk id="8" creationId="{50EDD8D1-03E2-41C0-8C57-56B4A582023C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9:05.092" v="5167" actId="20577"/>
        <pc:sldMkLst>
          <pc:docMk/>
          <pc:sldMk cId="2681337681" sldId="985"/>
        </pc:sldMkLst>
        <pc:spChg chg="mod">
          <ac:chgData name="CAPOTE NOY, Roberto Mario" userId="00493373-f3c7-4a20-ad1a-1b901b156c55" providerId="ADAL" clId="{2C3A9BE7-5A00-4165-BC59-0A48B7EA6A3A}" dt="2021-08-15T09:59:05.092" v="5167" actId="20577"/>
          <ac:spMkLst>
            <pc:docMk/>
            <pc:sldMk cId="2681337681" sldId="985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34.092" v="5119" actId="20577"/>
          <ac:spMkLst>
            <pc:docMk/>
            <pc:sldMk cId="2681337681" sldId="985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09:52:02.265" v="5037" actId="478"/>
          <ac:picMkLst>
            <pc:docMk/>
            <pc:sldMk cId="2681337681" sldId="985"/>
            <ac:picMk id="3" creationId="{72AFCEC8-0FCD-4810-A8F3-CCC8D22945E2}"/>
          </ac:picMkLst>
        </pc:picChg>
        <pc:picChg chg="add mod ord">
          <ac:chgData name="CAPOTE NOY, Roberto Mario" userId="00493373-f3c7-4a20-ad1a-1b901b156c55" providerId="ADAL" clId="{2C3A9BE7-5A00-4165-BC59-0A48B7EA6A3A}" dt="2021-08-15T09:52:23.104" v="5048" actId="167"/>
          <ac:picMkLst>
            <pc:docMk/>
            <pc:sldMk cId="2681337681" sldId="985"/>
            <ac:picMk id="4" creationId="{FA1F7786-FBFA-41E1-BF40-74F61C072C8A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8:45.638" v="5156" actId="1037"/>
        <pc:sldMkLst>
          <pc:docMk/>
          <pc:sldMk cId="1325517357" sldId="986"/>
        </pc:sldMkLst>
        <pc:spChg chg="mod">
          <ac:chgData name="CAPOTE NOY, Roberto Mario" userId="00493373-f3c7-4a20-ad1a-1b901b156c55" providerId="ADAL" clId="{2C3A9BE7-5A00-4165-BC59-0A48B7EA6A3A}" dt="2021-08-15T09:58:41.840" v="5155" actId="20577"/>
          <ac:spMkLst>
            <pc:docMk/>
            <pc:sldMk cId="1325517357" sldId="986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58:45.638" v="5156" actId="1037"/>
          <ac:picMkLst>
            <pc:docMk/>
            <pc:sldMk cId="1325517357" sldId="986"/>
            <ac:picMk id="3" creationId="{075DFA9C-DF28-4593-9782-034EC8CDC986}"/>
          </ac:picMkLst>
        </pc:picChg>
        <pc:picChg chg="del">
          <ac:chgData name="CAPOTE NOY, Roberto Mario" userId="00493373-f3c7-4a20-ad1a-1b901b156c55" providerId="ADAL" clId="{2C3A9BE7-5A00-4165-BC59-0A48B7EA6A3A}" dt="2021-08-15T09:58:23.191" v="5134" actId="478"/>
          <ac:picMkLst>
            <pc:docMk/>
            <pc:sldMk cId="1325517357" sldId="986"/>
            <ac:picMk id="4" creationId="{FA1F7786-FBFA-41E1-BF40-74F61C072C8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08.666" v="6215" actId="1076"/>
        <pc:sldMkLst>
          <pc:docMk/>
          <pc:sldMk cId="1125453237" sldId="987"/>
        </pc:sldMkLst>
        <pc:spChg chg="mod">
          <ac:chgData name="CAPOTE NOY, Roberto Mario" userId="00493373-f3c7-4a20-ad1a-1b901b156c55" providerId="ADAL" clId="{2C3A9BE7-5A00-4165-BC59-0A48B7EA6A3A}" dt="2021-08-15T10:42:38.176" v="5633" actId="20577"/>
          <ac:spMkLst>
            <pc:docMk/>
            <pc:sldMk cId="1125453237" sldId="987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11:16:08.666" v="6215" actId="1076"/>
          <ac:spMkLst>
            <pc:docMk/>
            <pc:sldMk cId="1125453237" sldId="987"/>
            <ac:spMk id="7" creationId="{C690843B-41EA-4AC7-9F6A-D6DF39A0EBC6}"/>
          </ac:spMkLst>
        </pc:spChg>
        <pc:spChg chg="mod">
          <ac:chgData name="CAPOTE NOY, Roberto Mario" userId="00493373-f3c7-4a20-ad1a-1b901b156c55" providerId="ADAL" clId="{2C3A9BE7-5A00-4165-BC59-0A48B7EA6A3A}" dt="2021-08-15T10:42:13.654" v="5615" actId="1076"/>
          <ac:spMkLst>
            <pc:docMk/>
            <pc:sldMk cId="1125453237" sldId="987"/>
            <ac:spMk id="9" creationId="{D0C697BF-DAEE-4CAB-9EEC-E60C8E6FD16C}"/>
          </ac:spMkLst>
        </pc:spChg>
        <pc:picChg chg="del mod">
          <ac:chgData name="CAPOTE NOY, Roberto Mario" userId="00493373-f3c7-4a20-ad1a-1b901b156c55" providerId="ADAL" clId="{2C3A9BE7-5A00-4165-BC59-0A48B7EA6A3A}" dt="2021-08-15T10:28:05.594" v="5292" actId="478"/>
          <ac:picMkLst>
            <pc:docMk/>
            <pc:sldMk cId="1125453237" sldId="987"/>
            <ac:picMk id="3" creationId="{72AFCEC8-0FCD-4810-A8F3-CCC8D22945E2}"/>
          </ac:picMkLst>
        </pc:picChg>
        <pc:picChg chg="add del mod ord">
          <ac:chgData name="CAPOTE NOY, Roberto Mario" userId="00493373-f3c7-4a20-ad1a-1b901b156c55" providerId="ADAL" clId="{2C3A9BE7-5A00-4165-BC59-0A48B7EA6A3A}" dt="2021-08-15T10:41:37.313" v="5588" actId="478"/>
          <ac:picMkLst>
            <pc:docMk/>
            <pc:sldMk cId="1125453237" sldId="987"/>
            <ac:picMk id="4" creationId="{9B8D003E-DE25-4861-982C-5BC5AE068C5A}"/>
          </ac:picMkLst>
        </pc:picChg>
        <pc:picChg chg="add mod ord">
          <ac:chgData name="CAPOTE NOY, Roberto Mario" userId="00493373-f3c7-4a20-ad1a-1b901b156c55" providerId="ADAL" clId="{2C3A9BE7-5A00-4165-BC59-0A48B7EA6A3A}" dt="2021-08-15T10:41:46.620" v="5592" actId="167"/>
          <ac:picMkLst>
            <pc:docMk/>
            <pc:sldMk cId="1125453237" sldId="987"/>
            <ac:picMk id="8" creationId="{CA67A034-54F0-432C-9FCF-34AF4390D95D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20.730" v="6224" actId="6549"/>
        <pc:sldMkLst>
          <pc:docMk/>
          <pc:sldMk cId="2407318870" sldId="988"/>
        </pc:sldMkLst>
        <pc:spChg chg="mod">
          <ac:chgData name="CAPOTE NOY, Roberto Mario" userId="00493373-f3c7-4a20-ad1a-1b901b156c55" providerId="ADAL" clId="{2C3A9BE7-5A00-4165-BC59-0A48B7EA6A3A}" dt="2021-08-15T10:35:18.860" v="5562" actId="20577"/>
          <ac:spMkLst>
            <pc:docMk/>
            <pc:sldMk cId="2407318870" sldId="988"/>
            <ac:spMk id="6" creationId="{8CA80CC5-5619-4F07-A1D5-52223ABA1254}"/>
          </ac:spMkLst>
        </pc:spChg>
        <pc:spChg chg="del">
          <ac:chgData name="CAPOTE NOY, Roberto Mario" userId="00493373-f3c7-4a20-ad1a-1b901b156c55" providerId="ADAL" clId="{2C3A9BE7-5A00-4165-BC59-0A48B7EA6A3A}" dt="2021-08-15T10:32:36.775" v="5359" actId="478"/>
          <ac:spMkLst>
            <pc:docMk/>
            <pc:sldMk cId="2407318870" sldId="988"/>
            <ac:spMk id="7" creationId="{C690843B-41EA-4AC7-9F6A-D6DF39A0EBC6}"/>
          </ac:spMkLst>
        </pc:spChg>
        <pc:spChg chg="add mod">
          <ac:chgData name="CAPOTE NOY, Roberto Mario" userId="00493373-f3c7-4a20-ad1a-1b901b156c55" providerId="ADAL" clId="{2C3A9BE7-5A00-4165-BC59-0A48B7EA6A3A}" dt="2021-08-15T10:34:38.188" v="5534" actId="1036"/>
          <ac:spMkLst>
            <pc:docMk/>
            <pc:sldMk cId="2407318870" sldId="988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1:16:20.730" v="6224" actId="6549"/>
          <ac:spMkLst>
            <pc:docMk/>
            <pc:sldMk cId="2407318870" sldId="988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10:32:26.660" v="5351" actId="167"/>
          <ac:picMkLst>
            <pc:docMk/>
            <pc:sldMk cId="2407318870" sldId="988"/>
            <ac:picMk id="3" creationId="{931756EF-CD27-444B-AE18-112BFE640680}"/>
          </ac:picMkLst>
        </pc:picChg>
        <pc:picChg chg="del">
          <ac:chgData name="CAPOTE NOY, Roberto Mario" userId="00493373-f3c7-4a20-ad1a-1b901b156c55" providerId="ADAL" clId="{2C3A9BE7-5A00-4165-BC59-0A48B7EA6A3A}" dt="2021-08-15T10:32:04.775" v="5338" actId="478"/>
          <ac:picMkLst>
            <pc:docMk/>
            <pc:sldMk cId="2407318870" sldId="988"/>
            <ac:picMk id="4" creationId="{9B8D003E-DE25-4861-982C-5BC5AE068C5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0:38:45.772" v="5586" actId="478"/>
        <pc:sldMkLst>
          <pc:docMk/>
          <pc:sldMk cId="150214489" sldId="989"/>
        </pc:sldMkLst>
        <pc:spChg chg="del mod">
          <ac:chgData name="CAPOTE NOY, Roberto Mario" userId="00493373-f3c7-4a20-ad1a-1b901b156c55" providerId="ADAL" clId="{2C3A9BE7-5A00-4165-BC59-0A48B7EA6A3A}" dt="2021-08-15T10:38:45.772" v="5586" actId="478"/>
          <ac:spMkLst>
            <pc:docMk/>
            <pc:sldMk cId="150214489" sldId="989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0:38:42.081" v="5584" actId="6549"/>
          <ac:spMkLst>
            <pc:docMk/>
            <pc:sldMk cId="150214489" sldId="989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10:38:25.105" v="5568" actId="478"/>
          <ac:picMkLst>
            <pc:docMk/>
            <pc:sldMk cId="150214489" sldId="989"/>
            <ac:picMk id="3" creationId="{931756EF-CD27-444B-AE18-112BFE640680}"/>
          </ac:picMkLst>
        </pc:picChg>
        <pc:picChg chg="add mod ord">
          <ac:chgData name="CAPOTE NOY, Roberto Mario" userId="00493373-f3c7-4a20-ad1a-1b901b156c55" providerId="ADAL" clId="{2C3A9BE7-5A00-4165-BC59-0A48B7EA6A3A}" dt="2021-08-15T10:38:37.329" v="5579" actId="1038"/>
          <ac:picMkLst>
            <pc:docMk/>
            <pc:sldMk cId="150214489" sldId="989"/>
            <ac:picMk id="4" creationId="{EB1B77D4-F2FE-4E43-ACAA-534682CEE4B0}"/>
          </ac:picMkLst>
        </pc:picChg>
      </pc:sldChg>
      <pc:sldChg chg="add">
        <pc:chgData name="CAPOTE NOY, Roberto Mario" userId="00493373-f3c7-4a20-ad1a-1b901b156c55" providerId="ADAL" clId="{2C3A9BE7-5A00-4165-BC59-0A48B7EA6A3A}" dt="2021-08-15T10:41:34.129" v="5587" actId="2890"/>
        <pc:sldMkLst>
          <pc:docMk/>
          <pc:sldMk cId="1135212351" sldId="990"/>
        </pc:sldMkLst>
      </pc:sldChg>
    </pc:docChg>
  </pc:docChgLst>
  <pc:docChgLst>
    <pc:chgData name="CAPOTE NOY, Roberto Mario" userId="00493373-f3c7-4a20-ad1a-1b901b156c55" providerId="ADAL" clId="{2D4415FC-B454-4913-A3BB-7ABF96342B9F}"/>
    <pc:docChg chg="undo custSel addSld delSld modSld modMainMaster">
      <pc:chgData name="CAPOTE NOY, Roberto Mario" userId="00493373-f3c7-4a20-ad1a-1b901b156c55" providerId="ADAL" clId="{2D4415FC-B454-4913-A3BB-7ABF96342B9F}" dt="2023-02-27T17:54:09.082" v="502" actId="1076"/>
      <pc:docMkLst>
        <pc:docMk/>
      </pc:docMkLst>
      <pc:sldChg chg="addSp delSp modSp add mod">
        <pc:chgData name="CAPOTE NOY, Roberto Mario" userId="00493373-f3c7-4a20-ad1a-1b901b156c55" providerId="ADAL" clId="{2D4415FC-B454-4913-A3BB-7ABF96342B9F}" dt="2023-02-27T17:54:09.082" v="502" actId="1076"/>
        <pc:sldMkLst>
          <pc:docMk/>
          <pc:sldMk cId="2436167862" sldId="297"/>
        </pc:sldMkLst>
        <pc:spChg chg="del mod">
          <ac:chgData name="CAPOTE NOY, Roberto Mario" userId="00493373-f3c7-4a20-ad1a-1b901b156c55" providerId="ADAL" clId="{2D4415FC-B454-4913-A3BB-7ABF96342B9F}" dt="2023-02-27T17:52:43.692" v="472" actId="478"/>
          <ac:spMkLst>
            <pc:docMk/>
            <pc:sldMk cId="2436167862" sldId="297"/>
            <ac:spMk id="2" creationId="{1FD6CD87-4D07-4D77-8289-DCA731060131}"/>
          </ac:spMkLst>
        </pc:spChg>
        <pc:spChg chg="mod">
          <ac:chgData name="CAPOTE NOY, Roberto Mario" userId="00493373-f3c7-4a20-ad1a-1b901b156c55" providerId="ADAL" clId="{2D4415FC-B454-4913-A3BB-7ABF96342B9F}" dt="2023-02-27T17:53:48.989" v="500" actId="113"/>
          <ac:spMkLst>
            <pc:docMk/>
            <pc:sldMk cId="2436167862" sldId="297"/>
            <ac:spMk id="3" creationId="{2638521C-B4AC-4339-A5A7-16B9AE5B97F6}"/>
          </ac:spMkLst>
        </pc:spChg>
        <pc:spChg chg="add mod">
          <ac:chgData name="CAPOTE NOY, Roberto Mario" userId="00493373-f3c7-4a20-ad1a-1b901b156c55" providerId="ADAL" clId="{2D4415FC-B454-4913-A3BB-7ABF96342B9F}" dt="2023-02-27T17:54:09.082" v="502" actId="1076"/>
          <ac:spMkLst>
            <pc:docMk/>
            <pc:sldMk cId="2436167862" sldId="297"/>
            <ac:spMk id="4" creationId="{92370E7E-CDA7-EC21-4429-D4AB7EAD6C29}"/>
          </ac:spMkLst>
        </pc:spChg>
        <pc:spChg chg="del">
          <ac:chgData name="CAPOTE NOY, Roberto Mario" userId="00493373-f3c7-4a20-ad1a-1b901b156c55" providerId="ADAL" clId="{2D4415FC-B454-4913-A3BB-7ABF96342B9F}" dt="2023-02-27T17:48:19.855" v="465" actId="478"/>
          <ac:spMkLst>
            <pc:docMk/>
            <pc:sldMk cId="2436167862" sldId="297"/>
            <ac:spMk id="5" creationId="{7F68EB0F-B0D5-4D99-A374-DF138FB54BB9}"/>
          </ac:spMkLst>
        </pc:spChg>
        <pc:spChg chg="add del mod">
          <ac:chgData name="CAPOTE NOY, Roberto Mario" userId="00493373-f3c7-4a20-ad1a-1b901b156c55" providerId="ADAL" clId="{2D4415FC-B454-4913-A3BB-7ABF96342B9F}" dt="2023-02-27T17:54:03.312" v="501" actId="478"/>
          <ac:spMkLst>
            <pc:docMk/>
            <pc:sldMk cId="2436167862" sldId="297"/>
            <ac:spMk id="7" creationId="{93E191BE-7337-D314-70F4-A5BA5D90E7F2}"/>
          </ac:spMkLst>
        </pc:spChg>
      </pc:sldChg>
      <pc:sldChg chg="modSp add mod">
        <pc:chgData name="CAPOTE NOY, Roberto Mario" userId="00493373-f3c7-4a20-ad1a-1b901b156c55" providerId="ADAL" clId="{2D4415FC-B454-4913-A3BB-7ABF96342B9F}" dt="2023-02-27T17:47:46.942" v="464" actId="1038"/>
        <pc:sldMkLst>
          <pc:docMk/>
          <pc:sldMk cId="4222954803" sldId="489"/>
        </pc:sldMkLst>
        <pc:spChg chg="mod">
          <ac:chgData name="CAPOTE NOY, Roberto Mario" userId="00493373-f3c7-4a20-ad1a-1b901b156c55" providerId="ADAL" clId="{2D4415FC-B454-4913-A3BB-7ABF96342B9F}" dt="2023-02-27T17:47:44.917" v="461" actId="6549"/>
          <ac:spMkLst>
            <pc:docMk/>
            <pc:sldMk cId="4222954803" sldId="489"/>
            <ac:spMk id="4" creationId="{00000000-0000-0000-0000-000000000000}"/>
          </ac:spMkLst>
        </pc:spChg>
        <pc:picChg chg="mod">
          <ac:chgData name="CAPOTE NOY, Roberto Mario" userId="00493373-f3c7-4a20-ad1a-1b901b156c55" providerId="ADAL" clId="{2D4415FC-B454-4913-A3BB-7ABF96342B9F}" dt="2023-02-27T17:47:46.942" v="464" actId="1038"/>
          <ac:picMkLst>
            <pc:docMk/>
            <pc:sldMk cId="4222954803" sldId="489"/>
            <ac:picMk id="5" creationId="{00000000-0000-0000-0000-000000000000}"/>
          </ac:picMkLst>
        </pc:picChg>
        <pc:picChg chg="mod">
          <ac:chgData name="CAPOTE NOY, Roberto Mario" userId="00493373-f3c7-4a20-ad1a-1b901b156c55" providerId="ADAL" clId="{2D4415FC-B454-4913-A3BB-7ABF96342B9F}" dt="2023-02-27T17:47:41.680" v="460" actId="1038"/>
          <ac:picMkLst>
            <pc:docMk/>
            <pc:sldMk cId="4222954803" sldId="489"/>
            <ac:picMk id="6" creationId="{00000000-0000-0000-0000-000000000000}"/>
          </ac:picMkLst>
        </pc:picChg>
      </pc:sldChg>
      <pc:sldChg chg="modSp del mod">
        <pc:chgData name="CAPOTE NOY, Roberto Mario" userId="00493373-f3c7-4a20-ad1a-1b901b156c55" providerId="ADAL" clId="{2D4415FC-B454-4913-A3BB-7ABF96342B9F}" dt="2023-02-27T17:48:50.467" v="471" actId="47"/>
        <pc:sldMkLst>
          <pc:docMk/>
          <pc:sldMk cId="0" sldId="516"/>
        </pc:sldMkLst>
        <pc:spChg chg="mod">
          <ac:chgData name="CAPOTE NOY, Roberto Mario" userId="00493373-f3c7-4a20-ad1a-1b901b156c55" providerId="ADAL" clId="{2D4415FC-B454-4913-A3BB-7ABF96342B9F}" dt="2023-02-27T17:46:10.519" v="366" actId="1076"/>
          <ac:spMkLst>
            <pc:docMk/>
            <pc:sldMk cId="0" sldId="516"/>
            <ac:spMk id="4099" creationId="{00000000-0000-0000-0000-000000000000}"/>
          </ac:spMkLst>
        </pc:spChg>
      </pc:sldChg>
      <pc:sldChg chg="addSp delSp modSp mod">
        <pc:chgData name="CAPOTE NOY, Roberto Mario" userId="00493373-f3c7-4a20-ad1a-1b901b156c55" providerId="ADAL" clId="{2D4415FC-B454-4913-A3BB-7ABF96342B9F}" dt="2023-02-27T17:43:48.620" v="334" actId="1076"/>
        <pc:sldMkLst>
          <pc:docMk/>
          <pc:sldMk cId="2530887380" sldId="961"/>
        </pc:sldMkLst>
        <pc:spChg chg="mod">
          <ac:chgData name="CAPOTE NOY, Roberto Mario" userId="00493373-f3c7-4a20-ad1a-1b901b156c55" providerId="ADAL" clId="{2D4415FC-B454-4913-A3BB-7ABF96342B9F}" dt="2023-02-27T17:42:47.022" v="325" actId="1076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D4415FC-B454-4913-A3BB-7ABF96342B9F}" dt="2023-02-27T17:26:55.097" v="178" actId="1037"/>
          <ac:spMkLst>
            <pc:docMk/>
            <pc:sldMk cId="2530887380" sldId="961"/>
            <ac:spMk id="42" creationId="{58D8D654-EB4E-4940-A56D-E5068D7EBAC9}"/>
          </ac:spMkLst>
        </pc:spChg>
        <pc:spChg chg="add mod">
          <ac:chgData name="CAPOTE NOY, Roberto Mario" userId="00493373-f3c7-4a20-ad1a-1b901b156c55" providerId="ADAL" clId="{2D4415FC-B454-4913-A3BB-7ABF96342B9F}" dt="2023-02-27T17:13:58.047" v="82" actId="1076"/>
          <ac:spMkLst>
            <pc:docMk/>
            <pc:sldMk cId="2530887380" sldId="961"/>
            <ac:spMk id="114689" creationId="{49F0F203-6A04-29C6-3B67-A1C5F1886CED}"/>
          </ac:spMkLst>
        </pc:spChg>
        <pc:picChg chg="mod">
          <ac:chgData name="CAPOTE NOY, Roberto Mario" userId="00493373-f3c7-4a20-ad1a-1b901b156c55" providerId="ADAL" clId="{2D4415FC-B454-4913-A3BB-7ABF96342B9F}" dt="2023-02-27T17:41:43.378" v="294" actId="14100"/>
          <ac:picMkLst>
            <pc:docMk/>
            <pc:sldMk cId="2530887380" sldId="961"/>
            <ac:picMk id="2" creationId="{0D759ECA-3DDC-41A6-B56F-80A28DC0EE08}"/>
          </ac:picMkLst>
        </pc:picChg>
        <pc:picChg chg="mod">
          <ac:chgData name="CAPOTE NOY, Roberto Mario" userId="00493373-f3c7-4a20-ad1a-1b901b156c55" providerId="ADAL" clId="{2D4415FC-B454-4913-A3BB-7ABF96342B9F}" dt="2023-02-27T17:41:47.418" v="296" actId="14100"/>
          <ac:picMkLst>
            <pc:docMk/>
            <pc:sldMk cId="2530887380" sldId="961"/>
            <ac:picMk id="3" creationId="{852317D6-A856-4C13-A86F-F8B9BE59D9A3}"/>
          </ac:picMkLst>
        </pc:picChg>
        <pc:picChg chg="mod">
          <ac:chgData name="CAPOTE NOY, Roberto Mario" userId="00493373-f3c7-4a20-ad1a-1b901b156c55" providerId="ADAL" clId="{2D4415FC-B454-4913-A3BB-7ABF96342B9F}" dt="2023-02-27T17:42:06.011" v="301" actId="1076"/>
          <ac:picMkLst>
            <pc:docMk/>
            <pc:sldMk cId="2530887380" sldId="961"/>
            <ac:picMk id="5" creationId="{49EE3AA5-4CD9-4566-B144-FE9FCEBFEDC5}"/>
          </ac:picMkLst>
        </pc:picChg>
        <pc:picChg chg="mod">
          <ac:chgData name="CAPOTE NOY, Roberto Mario" userId="00493373-f3c7-4a20-ad1a-1b901b156c55" providerId="ADAL" clId="{2D4415FC-B454-4913-A3BB-7ABF96342B9F}" dt="2023-02-27T17:41:11.073" v="272" actId="1076"/>
          <ac:picMkLst>
            <pc:docMk/>
            <pc:sldMk cId="2530887380" sldId="961"/>
            <ac:picMk id="6" creationId="{6E23AC4C-5BF1-4E83-AA39-DACCD182CDDF}"/>
          </ac:picMkLst>
        </pc:picChg>
        <pc:picChg chg="del">
          <ac:chgData name="CAPOTE NOY, Roberto Mario" userId="00493373-f3c7-4a20-ad1a-1b901b156c55" providerId="ADAL" clId="{2D4415FC-B454-4913-A3BB-7ABF96342B9F}" dt="2023-02-27T17:37:50.450" v="201" actId="478"/>
          <ac:picMkLst>
            <pc:docMk/>
            <pc:sldMk cId="2530887380" sldId="961"/>
            <ac:picMk id="7" creationId="{DDD2268D-0C18-4C72-BDA0-5052751188C3}"/>
          </ac:picMkLst>
        </pc:picChg>
        <pc:picChg chg="mod">
          <ac:chgData name="CAPOTE NOY, Roberto Mario" userId="00493373-f3c7-4a20-ad1a-1b901b156c55" providerId="ADAL" clId="{2D4415FC-B454-4913-A3BB-7ABF96342B9F}" dt="2023-02-27T17:42:30.122" v="313" actId="1038"/>
          <ac:picMkLst>
            <pc:docMk/>
            <pc:sldMk cId="2530887380" sldId="961"/>
            <ac:picMk id="9" creationId="{37E51D1A-F91B-4773-844F-FD6ADCFDD18B}"/>
          </ac:picMkLst>
        </pc:picChg>
        <pc:picChg chg="mod">
          <ac:chgData name="CAPOTE NOY, Roberto Mario" userId="00493373-f3c7-4a20-ad1a-1b901b156c55" providerId="ADAL" clId="{2D4415FC-B454-4913-A3BB-7ABF96342B9F}" dt="2023-02-27T17:41:28.843" v="289" actId="1037"/>
          <ac:picMkLst>
            <pc:docMk/>
            <pc:sldMk cId="2530887380" sldId="961"/>
            <ac:picMk id="10" creationId="{C772395A-26BE-406E-AE14-851E6AAD4B3A}"/>
          </ac:picMkLst>
        </pc:picChg>
        <pc:picChg chg="mod">
          <ac:chgData name="CAPOTE NOY, Roberto Mario" userId="00493373-f3c7-4a20-ad1a-1b901b156c55" providerId="ADAL" clId="{2D4415FC-B454-4913-A3BB-7ABF96342B9F}" dt="2023-02-27T17:41:37.335" v="292" actId="14100"/>
          <ac:picMkLst>
            <pc:docMk/>
            <pc:sldMk cId="2530887380" sldId="961"/>
            <ac:picMk id="11" creationId="{40C51F96-7619-4FB0-91DF-1D24037A0462}"/>
          </ac:picMkLst>
        </pc:picChg>
        <pc:picChg chg="del">
          <ac:chgData name="CAPOTE NOY, Roberto Mario" userId="00493373-f3c7-4a20-ad1a-1b901b156c55" providerId="ADAL" clId="{2D4415FC-B454-4913-A3BB-7ABF96342B9F}" dt="2023-02-27T17:37:44.454" v="198" actId="478"/>
          <ac:picMkLst>
            <pc:docMk/>
            <pc:sldMk cId="2530887380" sldId="961"/>
            <ac:picMk id="12" creationId="{17A0023B-F2F9-40B6-BC4B-67D86D80F09E}"/>
          </ac:picMkLst>
        </pc:picChg>
        <pc:picChg chg="del">
          <ac:chgData name="CAPOTE NOY, Roberto Mario" userId="00493373-f3c7-4a20-ad1a-1b901b156c55" providerId="ADAL" clId="{2D4415FC-B454-4913-A3BB-7ABF96342B9F}" dt="2023-02-27T17:37:52.609" v="203" actId="478"/>
          <ac:picMkLst>
            <pc:docMk/>
            <pc:sldMk cId="2530887380" sldId="961"/>
            <ac:picMk id="13" creationId="{0E8F4D6E-7202-4F4E-90EB-B95FBE11F0DA}"/>
          </ac:picMkLst>
        </pc:picChg>
        <pc:picChg chg="del">
          <ac:chgData name="CAPOTE NOY, Roberto Mario" userId="00493373-f3c7-4a20-ad1a-1b901b156c55" providerId="ADAL" clId="{2D4415FC-B454-4913-A3BB-7ABF96342B9F}" dt="2023-02-27T17:37:51.457" v="202" actId="478"/>
          <ac:picMkLst>
            <pc:docMk/>
            <pc:sldMk cId="2530887380" sldId="961"/>
            <ac:picMk id="14" creationId="{5761FE27-9B51-41E3-AD11-0B33034D8849}"/>
          </ac:picMkLst>
        </pc:picChg>
        <pc:picChg chg="mod">
          <ac:chgData name="CAPOTE NOY, Roberto Mario" userId="00493373-f3c7-4a20-ad1a-1b901b156c55" providerId="ADAL" clId="{2D4415FC-B454-4913-A3BB-7ABF96342B9F}" dt="2023-02-27T17:43:30.332" v="330" actId="1037"/>
          <ac:picMkLst>
            <pc:docMk/>
            <pc:sldMk cId="2530887380" sldId="961"/>
            <ac:picMk id="15" creationId="{7D5DFFF4-E7DC-4C8E-8D3F-C6921AA7F30A}"/>
          </ac:picMkLst>
        </pc:picChg>
        <pc:picChg chg="del">
          <ac:chgData name="CAPOTE NOY, Roberto Mario" userId="00493373-f3c7-4a20-ad1a-1b901b156c55" providerId="ADAL" clId="{2D4415FC-B454-4913-A3BB-7ABF96342B9F}" dt="2023-02-27T17:22:44.616" v="91" actId="478"/>
          <ac:picMkLst>
            <pc:docMk/>
            <pc:sldMk cId="2530887380" sldId="961"/>
            <ac:picMk id="16" creationId="{F60A5EFD-E36D-4030-AF58-49D84BC01701}"/>
          </ac:picMkLst>
        </pc:picChg>
        <pc:picChg chg="mod">
          <ac:chgData name="CAPOTE NOY, Roberto Mario" userId="00493373-f3c7-4a20-ad1a-1b901b156c55" providerId="ADAL" clId="{2D4415FC-B454-4913-A3BB-7ABF96342B9F}" dt="2023-02-27T17:40:34.775" v="248" actId="1076"/>
          <ac:picMkLst>
            <pc:docMk/>
            <pc:sldMk cId="2530887380" sldId="961"/>
            <ac:picMk id="17" creationId="{ACCF2E4D-AD94-40AD-BCF8-DEDDFFC488D8}"/>
          </ac:picMkLst>
        </pc:picChg>
        <pc:picChg chg="mod">
          <ac:chgData name="CAPOTE NOY, Roberto Mario" userId="00493373-f3c7-4a20-ad1a-1b901b156c55" providerId="ADAL" clId="{2D4415FC-B454-4913-A3BB-7ABF96342B9F}" dt="2023-02-27T17:41:02.357" v="269" actId="1036"/>
          <ac:picMkLst>
            <pc:docMk/>
            <pc:sldMk cId="2530887380" sldId="961"/>
            <ac:picMk id="18" creationId="{AE3F35F6-D18A-43AE-A597-2ABC81409323}"/>
          </ac:picMkLst>
        </pc:picChg>
        <pc:picChg chg="del">
          <ac:chgData name="CAPOTE NOY, Roberto Mario" userId="00493373-f3c7-4a20-ad1a-1b901b156c55" providerId="ADAL" clId="{2D4415FC-B454-4913-A3BB-7ABF96342B9F}" dt="2023-02-27T17:37:34.584" v="196" actId="478"/>
          <ac:picMkLst>
            <pc:docMk/>
            <pc:sldMk cId="2530887380" sldId="961"/>
            <ac:picMk id="19" creationId="{AC224808-861E-4B91-AA18-D793D572870B}"/>
          </ac:picMkLst>
        </pc:picChg>
        <pc:picChg chg="del">
          <ac:chgData name="CAPOTE NOY, Roberto Mario" userId="00493373-f3c7-4a20-ad1a-1b901b156c55" providerId="ADAL" clId="{2D4415FC-B454-4913-A3BB-7ABF96342B9F}" dt="2023-02-27T17:37:38.669" v="197" actId="478"/>
          <ac:picMkLst>
            <pc:docMk/>
            <pc:sldMk cId="2530887380" sldId="961"/>
            <ac:picMk id="20" creationId="{AADD1D0C-CDCC-4564-AAD4-3410D872B4BB}"/>
          </ac:picMkLst>
        </pc:picChg>
        <pc:picChg chg="mod">
          <ac:chgData name="CAPOTE NOY, Roberto Mario" userId="00493373-f3c7-4a20-ad1a-1b901b156c55" providerId="ADAL" clId="{2D4415FC-B454-4913-A3BB-7ABF96342B9F}" dt="2023-02-27T17:41:07.466" v="271" actId="1076"/>
          <ac:picMkLst>
            <pc:docMk/>
            <pc:sldMk cId="2530887380" sldId="961"/>
            <ac:picMk id="21" creationId="{2195F519-6034-4C1D-A445-48BBB0222706}"/>
          </ac:picMkLst>
        </pc:picChg>
        <pc:picChg chg="del">
          <ac:chgData name="CAPOTE NOY, Roberto Mario" userId="00493373-f3c7-4a20-ad1a-1b901b156c55" providerId="ADAL" clId="{2D4415FC-B454-4913-A3BB-7ABF96342B9F}" dt="2023-02-27T17:38:27.802" v="212" actId="478"/>
          <ac:picMkLst>
            <pc:docMk/>
            <pc:sldMk cId="2530887380" sldId="961"/>
            <ac:picMk id="22" creationId="{64CEBABB-7AA8-4B8B-B6F2-03EE684BF5AF}"/>
          </ac:picMkLst>
        </pc:picChg>
        <pc:picChg chg="del">
          <ac:chgData name="CAPOTE NOY, Roberto Mario" userId="00493373-f3c7-4a20-ad1a-1b901b156c55" providerId="ADAL" clId="{2D4415FC-B454-4913-A3BB-7ABF96342B9F}" dt="2023-02-27T17:38:04.698" v="206" actId="478"/>
          <ac:picMkLst>
            <pc:docMk/>
            <pc:sldMk cId="2530887380" sldId="961"/>
            <ac:picMk id="23" creationId="{3DC52E06-87F9-4982-85F7-30D647BCD0BE}"/>
          </ac:picMkLst>
        </pc:picChg>
        <pc:picChg chg="del">
          <ac:chgData name="CAPOTE NOY, Roberto Mario" userId="00493373-f3c7-4a20-ad1a-1b901b156c55" providerId="ADAL" clId="{2D4415FC-B454-4913-A3BB-7ABF96342B9F}" dt="2023-02-27T17:38:44.278" v="216" actId="478"/>
          <ac:picMkLst>
            <pc:docMk/>
            <pc:sldMk cId="2530887380" sldId="961"/>
            <ac:picMk id="24" creationId="{DD1A8905-4FBA-4905-8B57-46CFF04978AA}"/>
          </ac:picMkLst>
        </pc:picChg>
        <pc:picChg chg="add del mod">
          <ac:chgData name="CAPOTE NOY, Roberto Mario" userId="00493373-f3c7-4a20-ad1a-1b901b156c55" providerId="ADAL" clId="{2D4415FC-B454-4913-A3BB-7ABF96342B9F}" dt="2023-02-27T17:38:23.993" v="210" actId="478"/>
          <ac:picMkLst>
            <pc:docMk/>
            <pc:sldMk cId="2530887380" sldId="961"/>
            <ac:picMk id="25" creationId="{96BE43A5-4486-435D-A73F-0773A3912B3E}"/>
          </ac:picMkLst>
        </pc:picChg>
        <pc:picChg chg="mod">
          <ac:chgData name="CAPOTE NOY, Roberto Mario" userId="00493373-f3c7-4a20-ad1a-1b901b156c55" providerId="ADAL" clId="{2D4415FC-B454-4913-A3BB-7ABF96342B9F}" dt="2023-02-27T17:42:30.122" v="313" actId="1038"/>
          <ac:picMkLst>
            <pc:docMk/>
            <pc:sldMk cId="2530887380" sldId="961"/>
            <ac:picMk id="26" creationId="{6B4C201D-D546-40EB-A053-2187FC7F1E5D}"/>
          </ac:picMkLst>
        </pc:picChg>
        <pc:picChg chg="mod">
          <ac:chgData name="CAPOTE NOY, Roberto Mario" userId="00493373-f3c7-4a20-ad1a-1b901b156c55" providerId="ADAL" clId="{2D4415FC-B454-4913-A3BB-7ABF96342B9F}" dt="2023-02-27T17:41:34.002" v="291" actId="1076"/>
          <ac:picMkLst>
            <pc:docMk/>
            <pc:sldMk cId="2530887380" sldId="961"/>
            <ac:picMk id="27" creationId="{020184F1-76EF-4311-B2FC-023E62B04134}"/>
          </ac:picMkLst>
        </pc:picChg>
        <pc:picChg chg="mod">
          <ac:chgData name="CAPOTE NOY, Roberto Mario" userId="00493373-f3c7-4a20-ad1a-1b901b156c55" providerId="ADAL" clId="{2D4415FC-B454-4913-A3BB-7ABF96342B9F}" dt="2023-02-27T17:41:28.843" v="289" actId="1037"/>
          <ac:picMkLst>
            <pc:docMk/>
            <pc:sldMk cId="2530887380" sldId="961"/>
            <ac:picMk id="28" creationId="{7D0992D0-2F37-4DCD-B726-022022EA7FEF}"/>
          </ac:picMkLst>
        </pc:picChg>
        <pc:picChg chg="del">
          <ac:chgData name="CAPOTE NOY, Roberto Mario" userId="00493373-f3c7-4a20-ad1a-1b901b156c55" providerId="ADAL" clId="{2D4415FC-B454-4913-A3BB-7ABF96342B9F}" dt="2023-02-27T17:37:53.888" v="204" actId="478"/>
          <ac:picMkLst>
            <pc:docMk/>
            <pc:sldMk cId="2530887380" sldId="961"/>
            <ac:picMk id="29" creationId="{7B9D4F8D-4012-471F-BD97-94D6238BC01A}"/>
          </ac:picMkLst>
        </pc:picChg>
        <pc:picChg chg="del mod">
          <ac:chgData name="CAPOTE NOY, Roberto Mario" userId="00493373-f3c7-4a20-ad1a-1b901b156c55" providerId="ADAL" clId="{2D4415FC-B454-4913-A3BB-7ABF96342B9F}" dt="2023-02-27T17:38:40.868" v="215" actId="478"/>
          <ac:picMkLst>
            <pc:docMk/>
            <pc:sldMk cId="2530887380" sldId="961"/>
            <ac:picMk id="1026" creationId="{37FEEE31-6A1A-46EB-B04B-E8C62239A5F1}"/>
          </ac:picMkLst>
        </pc:picChg>
        <pc:picChg chg="mod">
          <ac:chgData name="CAPOTE NOY, Roberto Mario" userId="00493373-f3c7-4a20-ad1a-1b901b156c55" providerId="ADAL" clId="{2D4415FC-B454-4913-A3BB-7ABF96342B9F}" dt="2023-02-27T17:43:48.620" v="334" actId="1076"/>
          <ac:picMkLst>
            <pc:docMk/>
            <pc:sldMk cId="2530887380" sldId="961"/>
            <ac:picMk id="1028" creationId="{56619787-08D0-4A34-8620-2F770DAEECC5}"/>
          </ac:picMkLst>
        </pc:picChg>
        <pc:picChg chg="del">
          <ac:chgData name="CAPOTE NOY, Roberto Mario" userId="00493373-f3c7-4a20-ad1a-1b901b156c55" providerId="ADAL" clId="{2D4415FC-B454-4913-A3BB-7ABF96342B9F}" dt="2023-02-27T17:37:48.888" v="200" actId="478"/>
          <ac:picMkLst>
            <pc:docMk/>
            <pc:sldMk cId="2530887380" sldId="961"/>
            <ac:picMk id="1032" creationId="{B16FA826-2B39-4F29-A0F6-687E5DFB3EED}"/>
          </ac:picMkLst>
        </pc:picChg>
        <pc:picChg chg="del">
          <ac:chgData name="CAPOTE NOY, Roberto Mario" userId="00493373-f3c7-4a20-ad1a-1b901b156c55" providerId="ADAL" clId="{2D4415FC-B454-4913-A3BB-7ABF96342B9F}" dt="2023-02-27T17:38:25.440" v="211" actId="478"/>
          <ac:picMkLst>
            <pc:docMk/>
            <pc:sldMk cId="2530887380" sldId="961"/>
            <ac:picMk id="114688" creationId="{EA241748-F327-4639-932A-4C74BB1C8DDD}"/>
          </ac:picMkLst>
        </pc:picChg>
        <pc:picChg chg="add mod">
          <ac:chgData name="CAPOTE NOY, Roberto Mario" userId="00493373-f3c7-4a20-ad1a-1b901b156c55" providerId="ADAL" clId="{2D4415FC-B454-4913-A3BB-7ABF96342B9F}" dt="2023-02-27T17:41:55.544" v="298" actId="1076"/>
          <ac:picMkLst>
            <pc:docMk/>
            <pc:sldMk cId="2530887380" sldId="961"/>
            <ac:picMk id="114692" creationId="{366A2EEB-0650-F08C-6C2C-52BB0D44A31D}"/>
          </ac:picMkLst>
        </pc:picChg>
        <pc:picChg chg="del">
          <ac:chgData name="CAPOTE NOY, Roberto Mario" userId="00493373-f3c7-4a20-ad1a-1b901b156c55" providerId="ADAL" clId="{2D4415FC-B454-4913-A3BB-7ABF96342B9F}" dt="2023-02-27T17:37:46.245" v="199" actId="478"/>
          <ac:picMkLst>
            <pc:docMk/>
            <pc:sldMk cId="2530887380" sldId="961"/>
            <ac:picMk id="114694" creationId="{7C184EE4-B9CB-4108-8FCD-00E3D6BFE97E}"/>
          </ac:picMkLst>
        </pc:picChg>
        <pc:picChg chg="add mod">
          <ac:chgData name="CAPOTE NOY, Roberto Mario" userId="00493373-f3c7-4a20-ad1a-1b901b156c55" providerId="ADAL" clId="{2D4415FC-B454-4913-A3BB-7ABF96342B9F}" dt="2023-02-27T17:41:15.387" v="275" actId="1076"/>
          <ac:picMkLst>
            <pc:docMk/>
            <pc:sldMk cId="2530887380" sldId="961"/>
            <ac:picMk id="114695" creationId="{7B6526D7-B27F-A697-9CD2-7DD3ED5B17C1}"/>
          </ac:picMkLst>
        </pc:picChg>
        <pc:picChg chg="add mod">
          <ac:chgData name="CAPOTE NOY, Roberto Mario" userId="00493373-f3c7-4a20-ad1a-1b901b156c55" providerId="ADAL" clId="{2D4415FC-B454-4913-A3BB-7ABF96342B9F}" dt="2023-02-27T17:43:44.524" v="332" actId="14100"/>
          <ac:picMkLst>
            <pc:docMk/>
            <pc:sldMk cId="2530887380" sldId="961"/>
            <ac:picMk id="114697" creationId="{CBA90E07-9270-F47B-E93A-746F59B61A7E}"/>
          </ac:picMkLst>
        </pc:picChg>
        <pc:picChg chg="add mod">
          <ac:chgData name="CAPOTE NOY, Roberto Mario" userId="00493373-f3c7-4a20-ad1a-1b901b156c55" providerId="ADAL" clId="{2D4415FC-B454-4913-A3BB-7ABF96342B9F}" dt="2023-02-27T17:42:42.557" v="324" actId="1076"/>
          <ac:picMkLst>
            <pc:docMk/>
            <pc:sldMk cId="2530887380" sldId="961"/>
            <ac:picMk id="114699" creationId="{D2FA9DC3-B38B-AE10-4F80-15E2D024FC82}"/>
          </ac:picMkLst>
        </pc:picChg>
        <pc:picChg chg="add mod">
          <ac:chgData name="CAPOTE NOY, Roberto Mario" userId="00493373-f3c7-4a20-ad1a-1b901b156c55" providerId="ADAL" clId="{2D4415FC-B454-4913-A3BB-7ABF96342B9F}" dt="2023-02-27T17:42:30.122" v="313" actId="1038"/>
          <ac:picMkLst>
            <pc:docMk/>
            <pc:sldMk cId="2530887380" sldId="961"/>
            <ac:picMk id="114701" creationId="{4EEE8666-9618-4681-3DCE-ED0B0DC3800A}"/>
          </ac:picMkLst>
        </pc:picChg>
        <pc:picChg chg="add del mod">
          <ac:chgData name="CAPOTE NOY, Roberto Mario" userId="00493373-f3c7-4a20-ad1a-1b901b156c55" providerId="ADAL" clId="{2D4415FC-B454-4913-A3BB-7ABF96342B9F}" dt="2023-02-27T17:37:58.114" v="205" actId="478"/>
          <ac:picMkLst>
            <pc:docMk/>
            <pc:sldMk cId="2530887380" sldId="961"/>
            <ac:picMk id="114703" creationId="{CC7E47E2-A4D5-CA1C-8F61-5FDA394587AF}"/>
          </ac:picMkLst>
        </pc:picChg>
        <pc:picChg chg="add mod">
          <ac:chgData name="CAPOTE NOY, Roberto Mario" userId="00493373-f3c7-4a20-ad1a-1b901b156c55" providerId="ADAL" clId="{2D4415FC-B454-4913-A3BB-7ABF96342B9F}" dt="2023-02-27T17:41:52.831" v="297" actId="14100"/>
          <ac:picMkLst>
            <pc:docMk/>
            <pc:sldMk cId="2530887380" sldId="961"/>
            <ac:picMk id="114705" creationId="{BF0FC079-1F96-4783-631F-82302B18B3B9}"/>
          </ac:picMkLst>
        </pc:picChg>
        <pc:picChg chg="add mod">
          <ac:chgData name="CAPOTE NOY, Roberto Mario" userId="00493373-f3c7-4a20-ad1a-1b901b156c55" providerId="ADAL" clId="{2D4415FC-B454-4913-A3BB-7ABF96342B9F}" dt="2023-02-27T17:41:02.357" v="269" actId="1036"/>
          <ac:picMkLst>
            <pc:docMk/>
            <pc:sldMk cId="2530887380" sldId="961"/>
            <ac:picMk id="114707" creationId="{7E36D275-41AA-30AC-807F-D16CF6B2F812}"/>
          </ac:picMkLst>
        </pc:picChg>
      </pc:sldChg>
      <pc:sldMasterChg chg="modSp mod">
        <pc:chgData name="CAPOTE NOY, Roberto Mario" userId="00493373-f3c7-4a20-ad1a-1b901b156c55" providerId="ADAL" clId="{2D4415FC-B454-4913-A3BB-7ABF96342B9F}" dt="2023-02-27T17:10:56.262" v="77" actId="20577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2D4415FC-B454-4913-A3BB-7ABF96342B9F}" dt="2023-02-27T17:10:49.279" v="71" actId="20577"/>
          <ac:spMkLst>
            <pc:docMk/>
            <pc:sldMasterMk cId="0" sldId="2147483649"/>
            <ac:spMk id="8" creationId="{1C175D44-DA0E-4BF1-A434-7F239BBE9ED1}"/>
          </ac:spMkLst>
        </pc:spChg>
        <pc:spChg chg="mod">
          <ac:chgData name="CAPOTE NOY, Roberto Mario" userId="00493373-f3c7-4a20-ad1a-1b901b156c55" providerId="ADAL" clId="{2D4415FC-B454-4913-A3BB-7ABF96342B9F}" dt="2023-02-27T17:10:56.262" v="77" actId="20577"/>
          <ac:spMkLst>
            <pc:docMk/>
            <pc:sldMasterMk cId="0" sldId="2147483649"/>
            <ac:spMk id="9" creationId="{00000000-0000-0000-0000-000000000000}"/>
          </ac:spMkLst>
        </pc:spChg>
      </pc:sldMasterChg>
    </pc:docChg>
  </pc:docChgLst>
  <pc:docChgLst>
    <pc:chgData name="CAPOTE NOY, Roberto Mario" userId="00493373-f3c7-4a20-ad1a-1b901b156c55" providerId="ADAL" clId="{3CFF895A-5FF3-4614-BF00-D90A828AA5B1}"/>
    <pc:docChg chg="undo custSel addSld delSld modSld sldOrd modMainMaster">
      <pc:chgData name="CAPOTE NOY, Roberto Mario" userId="00493373-f3c7-4a20-ad1a-1b901b156c55" providerId="ADAL" clId="{3CFF895A-5FF3-4614-BF00-D90A828AA5B1}" dt="2021-08-15T00:22:24.604" v="5519" actId="21"/>
      <pc:docMkLst>
        <pc:docMk/>
      </pc:docMkLst>
      <pc:sldChg chg="modSp add mod">
        <pc:chgData name="CAPOTE NOY, Roberto Mario" userId="00493373-f3c7-4a20-ad1a-1b901b156c55" providerId="ADAL" clId="{3CFF895A-5FF3-4614-BF00-D90A828AA5B1}" dt="2021-08-14T22:53:43.374" v="1663" actId="1038"/>
        <pc:sldMkLst>
          <pc:docMk/>
          <pc:sldMk cId="3681362828" sldId="257"/>
        </pc:sldMkLst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3681362828" sldId="257"/>
            <ac:spMk id="4" creationId="{44D153C9-B6EC-5440-87A3-9DCF9B76E78F}"/>
          </ac:spMkLst>
        </pc:spChg>
        <pc:spChg chg="mod">
          <ac:chgData name="CAPOTE NOY, Roberto Mario" userId="00493373-f3c7-4a20-ad1a-1b901b156c55" providerId="ADAL" clId="{3CFF895A-5FF3-4614-BF00-D90A828AA5B1}" dt="2021-08-14T22:53:28.278" v="1645" actId="1036"/>
          <ac:spMkLst>
            <pc:docMk/>
            <pc:sldMk cId="3681362828" sldId="257"/>
            <ac:spMk id="9" creationId="{D7DDACD1-0C5A-6342-92B3-1228AEAB03B6}"/>
          </ac:spMkLst>
        </pc:spChg>
        <pc:spChg chg="mod">
          <ac:chgData name="CAPOTE NOY, Roberto Mario" userId="00493373-f3c7-4a20-ad1a-1b901b156c55" providerId="ADAL" clId="{3CFF895A-5FF3-4614-BF00-D90A828AA5B1}" dt="2021-08-14T22:53:43.374" v="1663" actId="1038"/>
          <ac:spMkLst>
            <pc:docMk/>
            <pc:sldMk cId="3681362828" sldId="257"/>
            <ac:spMk id="12" creationId="{FF665BC7-0457-A64F-87CA-25C2C93B71CD}"/>
          </ac:spMkLst>
        </pc:spChg>
        <pc:spChg chg="mod">
          <ac:chgData name="CAPOTE NOY, Roberto Mario" userId="00493373-f3c7-4a20-ad1a-1b901b156c55" providerId="ADAL" clId="{3CFF895A-5FF3-4614-BF00-D90A828AA5B1}" dt="2021-08-14T22:53:35.478" v="1653" actId="1036"/>
          <ac:spMkLst>
            <pc:docMk/>
            <pc:sldMk cId="3681362828" sldId="257"/>
            <ac:spMk id="13" creationId="{BBD31CAE-D065-A941-ACFA-4DF01CF76FFA}"/>
          </ac:spMkLst>
        </pc:sp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1" creationId="{67CC47B8-D3FD-2B48-9B17-FB65D1C0629D}"/>
          </ac:picMkLst>
        </pc:pic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4" creationId="{22EF9B7A-0763-B547-9887-CAD6DA3C7FAC}"/>
          </ac:picMkLst>
        </pc:picChg>
      </pc:sldChg>
      <pc:sldChg chg="modSp add mod">
        <pc:chgData name="CAPOTE NOY, Roberto Mario" userId="00493373-f3c7-4a20-ad1a-1b901b156c55" providerId="ADAL" clId="{3CFF895A-5FF3-4614-BF00-D90A828AA5B1}" dt="2021-08-14T22:52:43.648" v="1623" actId="6549"/>
        <pc:sldMkLst>
          <pc:docMk/>
          <pc:sldMk cId="0" sldId="261"/>
        </pc:sldMkLst>
        <pc:spChg chg="mod">
          <ac:chgData name="CAPOTE NOY, Roberto Mario" userId="00493373-f3c7-4a20-ad1a-1b901b156c55" providerId="ADAL" clId="{3CFF895A-5FF3-4614-BF00-D90A828AA5B1}" dt="2021-08-14T22:52:31.264" v="1620" actId="1036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2:52:43.648" v="1623" actId="6549"/>
          <ac:spMkLst>
            <pc:docMk/>
            <pc:sldMk cId="0" sldId="261"/>
            <ac:spMk id="137" creationId="{00000000-0000-0000-0000-000000000000}"/>
          </ac:spMkLst>
        </pc:spChg>
        <pc:graphicFrameChg chg="mod">
          <ac:chgData name="CAPOTE NOY, Roberto Mario" userId="00493373-f3c7-4a20-ad1a-1b901b156c55" providerId="ADAL" clId="{3CFF895A-5FF3-4614-BF00-D90A828AA5B1}" dt="2021-08-14T22:49:55.149" v="1578"/>
          <ac:graphicFrameMkLst>
            <pc:docMk/>
            <pc:sldMk cId="0" sldId="261"/>
            <ac:graphicFrameMk id="138" creationId="{00000000-0000-0000-0000-000000000000}"/>
          </ac:graphicFrameMkLst>
        </pc:graphicFrameChg>
      </pc:sldChg>
      <pc:sldChg chg="modSp add mod">
        <pc:chgData name="CAPOTE NOY, Roberto Mario" userId="00493373-f3c7-4a20-ad1a-1b901b156c55" providerId="ADAL" clId="{3CFF895A-5FF3-4614-BF00-D90A828AA5B1}" dt="2021-08-14T23:28:50.322" v="3527" actId="1076"/>
        <pc:sldMkLst>
          <pc:docMk/>
          <pc:sldMk cId="2542721672" sldId="262"/>
        </pc:sldMkLst>
        <pc:spChg chg="mod">
          <ac:chgData name="CAPOTE NOY, Roberto Mario" userId="00493373-f3c7-4a20-ad1a-1b901b156c55" providerId="ADAL" clId="{3CFF895A-5FF3-4614-BF00-D90A828AA5B1}" dt="2021-08-14T22:53:15.872" v="1627" actId="14100"/>
          <ac:spMkLst>
            <pc:docMk/>
            <pc:sldMk cId="2542721672" sldId="262"/>
            <ac:spMk id="2" creationId="{FB6AD71C-9BC5-F14B-8846-978426D88ECB}"/>
          </ac:spMkLst>
        </pc:spChg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2542721672" sldId="262"/>
            <ac:spMk id="4" creationId="{7162B867-43E1-A040-8564-2A49562C3A60}"/>
          </ac:spMkLst>
        </pc:spChg>
        <pc:spChg chg="mod">
          <ac:chgData name="CAPOTE NOY, Roberto Mario" userId="00493373-f3c7-4a20-ad1a-1b901b156c55" providerId="ADAL" clId="{3CFF895A-5FF3-4614-BF00-D90A828AA5B1}" dt="2021-08-14T23:28:19.281" v="3523" actId="1035"/>
          <ac:spMkLst>
            <pc:docMk/>
            <pc:sldMk cId="2542721672" sldId="262"/>
            <ac:spMk id="6" creationId="{E89774EE-3F7C-2044-B098-70873694F6CF}"/>
          </ac:spMkLst>
        </pc:spChg>
        <pc:spChg chg="mod">
          <ac:chgData name="CAPOTE NOY, Roberto Mario" userId="00493373-f3c7-4a20-ad1a-1b901b156c55" providerId="ADAL" clId="{3CFF895A-5FF3-4614-BF00-D90A828AA5B1}" dt="2021-08-14T23:28:36.843" v="3525" actId="1076"/>
          <ac:spMkLst>
            <pc:docMk/>
            <pc:sldMk cId="2542721672" sldId="262"/>
            <ac:spMk id="11" creationId="{C010FD1A-DA45-E146-A557-6D22E4C2B2A6}"/>
          </ac:spMkLst>
        </pc:spChg>
        <pc:spChg chg="mod">
          <ac:chgData name="CAPOTE NOY, Roberto Mario" userId="00493373-f3c7-4a20-ad1a-1b901b156c55" providerId="ADAL" clId="{3CFF895A-5FF3-4614-BF00-D90A828AA5B1}" dt="2021-08-14T23:28:50.322" v="3527" actId="1076"/>
          <ac:spMkLst>
            <pc:docMk/>
            <pc:sldMk cId="2542721672" sldId="262"/>
            <ac:spMk id="12" creationId="{026EF14A-5035-354A-911B-FD105C5CB7AC}"/>
          </ac:spMkLst>
        </pc:spChg>
        <pc:spChg chg="mod">
          <ac:chgData name="CAPOTE NOY, Roberto Mario" userId="00493373-f3c7-4a20-ad1a-1b901b156c55" providerId="ADAL" clId="{3CFF895A-5FF3-4614-BF00-D90A828AA5B1}" dt="2021-08-14T23:28:41.563" v="3526" actId="1076"/>
          <ac:spMkLst>
            <pc:docMk/>
            <pc:sldMk cId="2542721672" sldId="262"/>
            <ac:spMk id="13" creationId="{98A40341-F18B-C647-BDCA-7AAF48DCA3B5}"/>
          </ac:spMkLst>
        </pc:sp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5" creationId="{5FF09770-9887-F044-9942-B4655857CE74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7" creationId="{E7CA1ED1-74A9-3640-B351-A78FC8CCF79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8" creationId="{8AC23282-CF73-3F4D-BD8D-A89B2CD4790F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9" creationId="{8079A11E-A24C-0C44-B8C4-1A38F4561833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0" creationId="{E1419FEB-CA0C-254E-A369-E733B85A36F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4" creationId="{FECF601F-35B8-EF4A-B5BB-C4C1FB7D6359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5" creationId="{35D560A4-0E97-8344-B80E-D39FB196CC36}"/>
          </ac:picMkLst>
        </pc:picChg>
      </pc:sldChg>
      <pc:sldChg chg="del">
        <pc:chgData name="CAPOTE NOY, Roberto Mario" userId="00493373-f3c7-4a20-ad1a-1b901b156c55" providerId="ADAL" clId="{3CFF895A-5FF3-4614-BF00-D90A828AA5B1}" dt="2021-08-14T23:29:19.823" v="3530" actId="47"/>
        <pc:sldMkLst>
          <pc:docMk/>
          <pc:sldMk cId="850642458" sldId="269"/>
        </pc:sldMkLst>
      </pc:sldChg>
      <pc:sldChg chg="del">
        <pc:chgData name="CAPOTE NOY, Roberto Mario" userId="00493373-f3c7-4a20-ad1a-1b901b156c55" providerId="ADAL" clId="{3CFF895A-5FF3-4614-BF00-D90A828AA5B1}" dt="2021-08-14T22:40:21.650" v="1445" actId="47"/>
        <pc:sldMkLst>
          <pc:docMk/>
          <pc:sldMk cId="3853582675" sldId="274"/>
        </pc:sldMkLst>
      </pc:sldChg>
      <pc:sldChg chg="del">
        <pc:chgData name="CAPOTE NOY, Roberto Mario" userId="00493373-f3c7-4a20-ad1a-1b901b156c55" providerId="ADAL" clId="{3CFF895A-5FF3-4614-BF00-D90A828AA5B1}" dt="2021-08-14T22:40:18.468" v="1444" actId="47"/>
        <pc:sldMkLst>
          <pc:docMk/>
          <pc:sldMk cId="758085928" sldId="275"/>
        </pc:sldMkLst>
      </pc:sldChg>
      <pc:sldChg chg="add del ord">
        <pc:chgData name="CAPOTE NOY, Roberto Mario" userId="00493373-f3c7-4a20-ad1a-1b901b156c55" providerId="ADAL" clId="{3CFF895A-5FF3-4614-BF00-D90A828AA5B1}" dt="2021-08-14T23:05:55.018" v="2772"/>
        <pc:sldMkLst>
          <pc:docMk/>
          <pc:sldMk cId="1418832904" sldId="302"/>
        </pc:sldMkLst>
      </pc:sldChg>
      <pc:sldChg chg="modSp del mod ord">
        <pc:chgData name="CAPOTE NOY, Roberto Mario" userId="00493373-f3c7-4a20-ad1a-1b901b156c55" providerId="ADAL" clId="{3CFF895A-5FF3-4614-BF00-D90A828AA5B1}" dt="2021-08-14T23:20:17.511" v="3026" actId="47"/>
        <pc:sldMkLst>
          <pc:docMk/>
          <pc:sldMk cId="3640373641" sldId="303"/>
        </pc:sldMkLst>
        <pc:spChg chg="mod">
          <ac:chgData name="CAPOTE NOY, Roberto Mario" userId="00493373-f3c7-4a20-ad1a-1b901b156c55" providerId="ADAL" clId="{3CFF895A-5FF3-4614-BF00-D90A828AA5B1}" dt="2021-08-14T22:43:18.532" v="1519" actId="21"/>
          <ac:spMkLst>
            <pc:docMk/>
            <pc:sldMk cId="3640373641" sldId="303"/>
            <ac:spMk id="3" creationId="{5F75BB3D-6320-418A-8D1C-AC73472B4375}"/>
          </ac:spMkLst>
        </pc:spChg>
      </pc:sldChg>
      <pc:sldChg chg="addSp delSp modSp add mod">
        <pc:chgData name="CAPOTE NOY, Roberto Mario" userId="00493373-f3c7-4a20-ad1a-1b901b156c55" providerId="ADAL" clId="{3CFF895A-5FF3-4614-BF00-D90A828AA5B1}" dt="2021-08-15T00:20:06.353" v="5425" actId="207"/>
        <pc:sldMkLst>
          <pc:docMk/>
          <pc:sldMk cId="1130595279" sldId="847"/>
        </pc:sldMkLst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4" creationId="{012D7C34-7E7B-48E1-8941-5F2B8BEB2848}"/>
          </ac:spMkLst>
        </pc:spChg>
        <pc:spChg chg="mod">
          <ac:chgData name="CAPOTE NOY, Roberto Mario" userId="00493373-f3c7-4a20-ad1a-1b901b156c55" providerId="ADAL" clId="{3CFF895A-5FF3-4614-BF00-D90A828AA5B1}" dt="2021-08-14T23:19:52.941" v="3025" actId="1036"/>
          <ac:spMkLst>
            <pc:docMk/>
            <pc:sldMk cId="1130595279" sldId="847"/>
            <ac:spMk id="5" creationId="{052A6E20-CCCE-4E0F-AFEE-FD31D0B94654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0" creationId="{7EFA7FCE-D06C-40F6-A307-177F0AF33C67}"/>
          </ac:spMkLst>
        </pc:spChg>
        <pc:spChg chg="del">
          <ac:chgData name="CAPOTE NOY, Roberto Mario" userId="00493373-f3c7-4a20-ad1a-1b901b156c55" providerId="ADAL" clId="{3CFF895A-5FF3-4614-BF00-D90A828AA5B1}" dt="2021-08-14T23:18:10.044" v="3002" actId="478"/>
          <ac:spMkLst>
            <pc:docMk/>
            <pc:sldMk cId="1130595279" sldId="847"/>
            <ac:spMk id="21" creationId="{AD5A256C-E0AC-47BB-B6BA-77CB221CDDFC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2" creationId="{7D3E0BC4-10AA-4CDE-A30B-3EB290690C37}"/>
          </ac:spMkLst>
        </pc:spChg>
        <pc:spChg chg="add 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4" creationId="{E394B203-D96F-428E-8E88-C0431152F950}"/>
          </ac:spMkLst>
        </pc:spChg>
        <pc:spChg chg="mod">
          <ac:chgData name="CAPOTE NOY, Roberto Mario" userId="00493373-f3c7-4a20-ad1a-1b901b156c55" providerId="ADAL" clId="{3CFF895A-5FF3-4614-BF00-D90A828AA5B1}" dt="2021-08-14T23:16:19.147" v="2967" actId="1037"/>
          <ac:spMkLst>
            <pc:docMk/>
            <pc:sldMk cId="1130595279" sldId="847"/>
            <ac:spMk id="25" creationId="{675CF715-126C-4FCF-8B9B-23A1BD903EEA}"/>
          </ac:spMkLst>
        </pc:spChg>
        <pc:spChg chg="add mod">
          <ac:chgData name="CAPOTE NOY, Roberto Mario" userId="00493373-f3c7-4a20-ad1a-1b901b156c55" providerId="ADAL" clId="{3CFF895A-5FF3-4614-BF00-D90A828AA5B1}" dt="2021-08-15T00:20:06.353" v="5425" actId="207"/>
          <ac:spMkLst>
            <pc:docMk/>
            <pc:sldMk cId="1130595279" sldId="847"/>
            <ac:spMk id="27" creationId="{058AD4E7-5DAC-4822-91F6-EB8B6448D4DB}"/>
          </ac:spMkLst>
        </pc:spChg>
        <pc:picChg chg="mod">
          <ac:chgData name="CAPOTE NOY, Roberto Mario" userId="00493373-f3c7-4a20-ad1a-1b901b156c55" providerId="ADAL" clId="{3CFF895A-5FF3-4614-BF00-D90A828AA5B1}" dt="2021-08-15T00:17:54.423" v="5311" actId="1035"/>
          <ac:picMkLst>
            <pc:docMk/>
            <pc:sldMk cId="1130595279" sldId="847"/>
            <ac:picMk id="2" creationId="{D69DD38D-C10B-47F7-B6B8-3DBC0602AF01}"/>
          </ac:picMkLst>
        </pc:picChg>
        <pc:picChg chg="mod">
          <ac:chgData name="CAPOTE NOY, Roberto Mario" userId="00493373-f3c7-4a20-ad1a-1b901b156c55" providerId="ADAL" clId="{3CFF895A-5FF3-4614-BF00-D90A828AA5B1}" dt="2021-08-15T00:13:21.161" v="5290" actId="1035"/>
          <ac:picMkLst>
            <pc:docMk/>
            <pc:sldMk cId="1130595279" sldId="847"/>
            <ac:picMk id="3" creationId="{2DCB79FC-3B9D-49CE-ADD0-88F01599B55C}"/>
          </ac:picMkLst>
        </pc:picChg>
        <pc:picChg chg="add del mod">
          <ac:chgData name="CAPOTE NOY, Roberto Mario" userId="00493373-f3c7-4a20-ad1a-1b901b156c55" providerId="ADAL" clId="{3CFF895A-5FF3-4614-BF00-D90A828AA5B1}" dt="2021-08-15T00:13:25.317" v="5292" actId="21"/>
          <ac:picMkLst>
            <pc:docMk/>
            <pc:sldMk cId="1130595279" sldId="847"/>
            <ac:picMk id="21" creationId="{9B93A456-1BCA-48DC-BEF1-69C3979A7A01}"/>
          </ac:picMkLst>
        </pc:pic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7" creationId="{EE2067A1-FA56-45E8-88EA-1857AF9FBA8B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4" creationId="{31CC892C-0A4B-4063-AA65-F8B470B973F8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6" creationId="{D6D5BF7E-A709-4D8D-8985-68013319CEBF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8" creationId="{DCE7850B-E4A0-4ECA-9814-2E09E0FF25D8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19" creationId="{2F65B06B-8B0E-4D83-AF81-D0F29764E3F7}"/>
          </ac:cxnSpMkLst>
        </pc:cxnChg>
        <pc:cxnChg chg="mod">
          <ac:chgData name="CAPOTE NOY, Roberto Mario" userId="00493373-f3c7-4a20-ad1a-1b901b156c55" providerId="ADAL" clId="{3CFF895A-5FF3-4614-BF00-D90A828AA5B1}" dt="2021-08-14T23:16:19.147" v="2967" actId="1037"/>
          <ac:cxnSpMkLst>
            <pc:docMk/>
            <pc:sldMk cId="1130595279" sldId="847"/>
            <ac:cxnSpMk id="23" creationId="{02C59561-1271-4D6E-88A2-1AE696D2A842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26" creationId="{FB87BB0C-A95F-4EFC-9B52-5462DB2AA9B6}"/>
          </ac:cxnSpMkLst>
        </pc:cxnChg>
      </pc:sldChg>
      <pc:sldChg chg="addSp modSp add del mod ord">
        <pc:chgData name="CAPOTE NOY, Roberto Mario" userId="00493373-f3c7-4a20-ad1a-1b901b156c55" providerId="ADAL" clId="{3CFF895A-5FF3-4614-BF00-D90A828AA5B1}" dt="2021-08-14T23:23:37.727" v="3331" actId="47"/>
        <pc:sldMkLst>
          <pc:docMk/>
          <pc:sldMk cId="710887143" sldId="857"/>
        </pc:sldMkLst>
        <pc:spChg chg="mod">
          <ac:chgData name="CAPOTE NOY, Roberto Mario" userId="00493373-f3c7-4a20-ad1a-1b901b156c55" providerId="ADAL" clId="{3CFF895A-5FF3-4614-BF00-D90A828AA5B1}" dt="2021-08-14T23:08:05.202" v="2776" actId="164"/>
          <ac:spMkLst>
            <pc:docMk/>
            <pc:sldMk cId="710887143" sldId="857"/>
            <ac:spMk id="4" creationId="{E859ABDE-9D5B-4C45-B94A-A5A09BAE7273}"/>
          </ac:spMkLst>
        </pc:spChg>
        <pc:grpChg chg="add mod">
          <ac:chgData name="CAPOTE NOY, Roberto Mario" userId="00493373-f3c7-4a20-ad1a-1b901b156c55" providerId="ADAL" clId="{3CFF895A-5FF3-4614-BF00-D90A828AA5B1}" dt="2021-08-14T23:08:14.377" v="2791" actId="1038"/>
          <ac:grpSpMkLst>
            <pc:docMk/>
            <pc:sldMk cId="710887143" sldId="857"/>
            <ac:grpSpMk id="2" creationId="{930296C6-8AAF-4F58-AA60-1F9A6C60E773}"/>
          </ac:grpSpMkLst>
        </pc:grpChg>
        <pc:picChg chg="mod">
          <ac:chgData name="CAPOTE NOY, Roberto Mario" userId="00493373-f3c7-4a20-ad1a-1b901b156c55" providerId="ADAL" clId="{3CFF895A-5FF3-4614-BF00-D90A828AA5B1}" dt="2021-08-14T23:08:05.202" v="2776" actId="164"/>
          <ac:picMkLst>
            <pc:docMk/>
            <pc:sldMk cId="710887143" sldId="857"/>
            <ac:picMk id="6" creationId="{76D8CE98-990C-41BE-BC6E-7F39FB35570C}"/>
          </ac:picMkLst>
        </pc:picChg>
        <pc:cxnChg chg="mod">
          <ac:chgData name="CAPOTE NOY, Roberto Mario" userId="00493373-f3c7-4a20-ad1a-1b901b156c55" providerId="ADAL" clId="{3CFF895A-5FF3-4614-BF00-D90A828AA5B1}" dt="2021-08-14T23:08:05.202" v="2776" actId="164"/>
          <ac:cxnSpMkLst>
            <pc:docMk/>
            <pc:sldMk cId="710887143" sldId="857"/>
            <ac:cxnSpMk id="5" creationId="{B1157882-050E-4336-899F-9D1F22507EF7}"/>
          </ac:cxnSpMkLst>
        </pc:cxnChg>
      </pc:sldChg>
      <pc:sldChg chg="del">
        <pc:chgData name="CAPOTE NOY, Roberto Mario" userId="00493373-f3c7-4a20-ad1a-1b901b156c55" providerId="ADAL" clId="{3CFF895A-5FF3-4614-BF00-D90A828AA5B1}" dt="2021-08-14T22:45:49.876" v="1538" actId="47"/>
        <pc:sldMkLst>
          <pc:docMk/>
          <pc:sldMk cId="3536003194" sldId="876"/>
        </pc:sldMkLst>
      </pc:sldChg>
      <pc:sldChg chg="del">
        <pc:chgData name="CAPOTE NOY, Roberto Mario" userId="00493373-f3c7-4a20-ad1a-1b901b156c55" providerId="ADAL" clId="{3CFF895A-5FF3-4614-BF00-D90A828AA5B1}" dt="2021-08-14T22:40:48.261" v="1448" actId="47"/>
        <pc:sldMkLst>
          <pc:docMk/>
          <pc:sldMk cId="4202438185" sldId="877"/>
        </pc:sldMkLst>
      </pc:sldChg>
      <pc:sldChg chg="del">
        <pc:chgData name="CAPOTE NOY, Roberto Mario" userId="00493373-f3c7-4a20-ad1a-1b901b156c55" providerId="ADAL" clId="{3CFF895A-5FF3-4614-BF00-D90A828AA5B1}" dt="2021-08-14T19:36:13.002" v="179" actId="47"/>
        <pc:sldMkLst>
          <pc:docMk/>
          <pc:sldMk cId="2999562040" sldId="879"/>
        </pc:sldMkLst>
      </pc:sldChg>
      <pc:sldChg chg="del">
        <pc:chgData name="CAPOTE NOY, Roberto Mario" userId="00493373-f3c7-4a20-ad1a-1b901b156c55" providerId="ADAL" clId="{3CFF895A-5FF3-4614-BF00-D90A828AA5B1}" dt="2021-08-14T22:45:51.272" v="1539" actId="47"/>
        <pc:sldMkLst>
          <pc:docMk/>
          <pc:sldMk cId="3943053875" sldId="881"/>
        </pc:sldMkLst>
      </pc:sldChg>
      <pc:sldChg chg="del">
        <pc:chgData name="CAPOTE NOY, Roberto Mario" userId="00493373-f3c7-4a20-ad1a-1b901b156c55" providerId="ADAL" clId="{3CFF895A-5FF3-4614-BF00-D90A828AA5B1}" dt="2021-08-14T19:34:46.109" v="178" actId="47"/>
        <pc:sldMkLst>
          <pc:docMk/>
          <pc:sldMk cId="618907565" sldId="883"/>
        </pc:sldMkLst>
      </pc:sldChg>
      <pc:sldChg chg="del">
        <pc:chgData name="CAPOTE NOY, Roberto Mario" userId="00493373-f3c7-4a20-ad1a-1b901b156c55" providerId="ADAL" clId="{3CFF895A-5FF3-4614-BF00-D90A828AA5B1}" dt="2021-08-14T22:40:17.654" v="1443" actId="47"/>
        <pc:sldMkLst>
          <pc:docMk/>
          <pc:sldMk cId="4032445530" sldId="885"/>
        </pc:sldMkLst>
      </pc:sldChg>
      <pc:sldChg chg="del">
        <pc:chgData name="CAPOTE NOY, Roberto Mario" userId="00493373-f3c7-4a20-ad1a-1b901b156c55" providerId="ADAL" clId="{3CFF895A-5FF3-4614-BF00-D90A828AA5B1}" dt="2021-08-14T19:36:18.542" v="180" actId="47"/>
        <pc:sldMkLst>
          <pc:docMk/>
          <pc:sldMk cId="3752592240" sldId="886"/>
        </pc:sldMkLst>
      </pc:sldChg>
      <pc:sldChg chg="del">
        <pc:chgData name="CAPOTE NOY, Roberto Mario" userId="00493373-f3c7-4a20-ad1a-1b901b156c55" providerId="ADAL" clId="{3CFF895A-5FF3-4614-BF00-D90A828AA5B1}" dt="2021-08-14T19:36:23.931" v="181" actId="47"/>
        <pc:sldMkLst>
          <pc:docMk/>
          <pc:sldMk cId="4285279945" sldId="888"/>
        </pc:sldMkLst>
      </pc:sldChg>
      <pc:sldChg chg="del">
        <pc:chgData name="CAPOTE NOY, Roberto Mario" userId="00493373-f3c7-4a20-ad1a-1b901b156c55" providerId="ADAL" clId="{3CFF895A-5FF3-4614-BF00-D90A828AA5B1}" dt="2021-08-14T22:40:41.121" v="1447" actId="47"/>
        <pc:sldMkLst>
          <pc:docMk/>
          <pc:sldMk cId="162223360" sldId="891"/>
        </pc:sldMkLst>
      </pc:sldChg>
      <pc:sldChg chg="del">
        <pc:chgData name="CAPOTE NOY, Roberto Mario" userId="00493373-f3c7-4a20-ad1a-1b901b156c55" providerId="ADAL" clId="{3CFF895A-5FF3-4614-BF00-D90A828AA5B1}" dt="2021-08-14T22:45:27.012" v="1532" actId="47"/>
        <pc:sldMkLst>
          <pc:docMk/>
          <pc:sldMk cId="3483828466" sldId="892"/>
        </pc:sldMkLst>
      </pc:sldChg>
      <pc:sldChg chg="del">
        <pc:chgData name="CAPOTE NOY, Roberto Mario" userId="00493373-f3c7-4a20-ad1a-1b901b156c55" providerId="ADAL" clId="{3CFF895A-5FF3-4614-BF00-D90A828AA5B1}" dt="2021-08-14T22:45:05.706" v="1530" actId="47"/>
        <pc:sldMkLst>
          <pc:docMk/>
          <pc:sldMk cId="2159505023" sldId="893"/>
        </pc:sldMkLst>
      </pc:sldChg>
      <pc:sldChg chg="modSp del mod">
        <pc:chgData name="CAPOTE NOY, Roberto Mario" userId="00493373-f3c7-4a20-ad1a-1b901b156c55" providerId="ADAL" clId="{3CFF895A-5FF3-4614-BF00-D90A828AA5B1}" dt="2021-08-14T22:46:28.861" v="1547" actId="47"/>
        <pc:sldMkLst>
          <pc:docMk/>
          <pc:sldMk cId="1634050995" sldId="895"/>
        </pc:sldMkLst>
        <pc:spChg chg="mod">
          <ac:chgData name="CAPOTE NOY, Roberto Mario" userId="00493373-f3c7-4a20-ad1a-1b901b156c55" providerId="ADAL" clId="{3CFF895A-5FF3-4614-BF00-D90A828AA5B1}" dt="2021-08-14T19:42:52.569" v="423" actId="6549"/>
          <ac:spMkLst>
            <pc:docMk/>
            <pc:sldMk cId="1634050995" sldId="895"/>
            <ac:spMk id="3" creationId="{5F75BB3D-6320-418A-8D1C-AC73472B4375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19.454" v="1531" actId="47"/>
        <pc:sldMkLst>
          <pc:docMk/>
          <pc:sldMk cId="256420334" sldId="896"/>
        </pc:sldMkLst>
      </pc:sldChg>
      <pc:sldChg chg="del">
        <pc:chgData name="CAPOTE NOY, Roberto Mario" userId="00493373-f3c7-4a20-ad1a-1b901b156c55" providerId="ADAL" clId="{3CFF895A-5FF3-4614-BF00-D90A828AA5B1}" dt="2021-08-14T22:46:06.127" v="1544" actId="47"/>
        <pc:sldMkLst>
          <pc:docMk/>
          <pc:sldMk cId="4268653040" sldId="897"/>
        </pc:sldMkLst>
      </pc:sldChg>
      <pc:sldChg chg="del">
        <pc:chgData name="CAPOTE NOY, Roberto Mario" userId="00493373-f3c7-4a20-ad1a-1b901b156c55" providerId="ADAL" clId="{3CFF895A-5FF3-4614-BF00-D90A828AA5B1}" dt="2021-08-14T22:46:07.088" v="1545" actId="47"/>
        <pc:sldMkLst>
          <pc:docMk/>
          <pc:sldMk cId="3673467336" sldId="898"/>
        </pc:sldMkLst>
      </pc:sldChg>
      <pc:sldChg chg="del">
        <pc:chgData name="CAPOTE NOY, Roberto Mario" userId="00493373-f3c7-4a20-ad1a-1b901b156c55" providerId="ADAL" clId="{3CFF895A-5FF3-4614-BF00-D90A828AA5B1}" dt="2021-08-14T22:46:10.824" v="1546" actId="47"/>
        <pc:sldMkLst>
          <pc:docMk/>
          <pc:sldMk cId="270486612" sldId="899"/>
        </pc:sldMkLst>
      </pc:sldChg>
      <pc:sldChg chg="del">
        <pc:chgData name="CAPOTE NOY, Roberto Mario" userId="00493373-f3c7-4a20-ad1a-1b901b156c55" providerId="ADAL" clId="{3CFF895A-5FF3-4614-BF00-D90A828AA5B1}" dt="2021-08-14T22:40:05.165" v="1441" actId="47"/>
        <pc:sldMkLst>
          <pc:docMk/>
          <pc:sldMk cId="504945519" sldId="902"/>
        </pc:sldMkLst>
      </pc:sldChg>
      <pc:sldChg chg="del">
        <pc:chgData name="CAPOTE NOY, Roberto Mario" userId="00493373-f3c7-4a20-ad1a-1b901b156c55" providerId="ADAL" clId="{3CFF895A-5FF3-4614-BF00-D90A828AA5B1}" dt="2021-08-14T22:40:03.581" v="1440" actId="47"/>
        <pc:sldMkLst>
          <pc:docMk/>
          <pc:sldMk cId="1833155677" sldId="903"/>
        </pc:sldMkLst>
      </pc:sldChg>
      <pc:sldChg chg="modSp mod">
        <pc:chgData name="CAPOTE NOY, Roberto Mario" userId="00493373-f3c7-4a20-ad1a-1b901b156c55" providerId="ADAL" clId="{3CFF895A-5FF3-4614-BF00-D90A828AA5B1}" dt="2021-08-14T19:34:28.434" v="176" actId="6549"/>
        <pc:sldMkLst>
          <pc:docMk/>
          <pc:sldMk cId="2530887380" sldId="961"/>
        </pc:sldMkLst>
        <pc:spChg chg="mod">
          <ac:chgData name="CAPOTE NOY, Roberto Mario" userId="00493373-f3c7-4a20-ad1a-1b901b156c55" providerId="ADAL" clId="{3CFF895A-5FF3-4614-BF00-D90A828AA5B1}" dt="2021-08-14T19:33:36.583" v="157" actId="6549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3CFF895A-5FF3-4614-BF00-D90A828AA5B1}" dt="2021-08-14T19:34:28.434" v="176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42.462" v="1537" actId="47"/>
        <pc:sldMkLst>
          <pc:docMk/>
          <pc:sldMk cId="8627460" sldId="962"/>
        </pc:sldMkLst>
      </pc:sldChg>
      <pc:sldChg chg="del">
        <pc:chgData name="CAPOTE NOY, Roberto Mario" userId="00493373-f3c7-4a20-ad1a-1b901b156c55" providerId="ADAL" clId="{3CFF895A-5FF3-4614-BF00-D90A828AA5B1}" dt="2021-08-14T22:40:15.862" v="1442" actId="47"/>
        <pc:sldMkLst>
          <pc:docMk/>
          <pc:sldMk cId="1324404758" sldId="963"/>
        </pc:sldMkLst>
      </pc:sldChg>
      <pc:sldChg chg="del">
        <pc:chgData name="CAPOTE NOY, Roberto Mario" userId="00493373-f3c7-4a20-ad1a-1b901b156c55" providerId="ADAL" clId="{3CFF895A-5FF3-4614-BF00-D90A828AA5B1}" dt="2021-08-14T22:45:36.788" v="1536" actId="47"/>
        <pc:sldMkLst>
          <pc:docMk/>
          <pc:sldMk cId="3246555844" sldId="964"/>
        </pc:sldMkLst>
      </pc:sldChg>
      <pc:sldChg chg="del">
        <pc:chgData name="CAPOTE NOY, Roberto Mario" userId="00493373-f3c7-4a20-ad1a-1b901b156c55" providerId="ADAL" clId="{3CFF895A-5FF3-4614-BF00-D90A828AA5B1}" dt="2021-08-14T22:40:39.349" v="1446" actId="47"/>
        <pc:sldMkLst>
          <pc:docMk/>
          <pc:sldMk cId="2144856231" sldId="965"/>
        </pc:sldMkLst>
      </pc:sldChg>
      <pc:sldChg chg="del">
        <pc:chgData name="CAPOTE NOY, Roberto Mario" userId="00493373-f3c7-4a20-ad1a-1b901b156c55" providerId="ADAL" clId="{3CFF895A-5FF3-4614-BF00-D90A828AA5B1}" dt="2021-08-14T22:45:33.035" v="1535" actId="47"/>
        <pc:sldMkLst>
          <pc:docMk/>
          <pc:sldMk cId="1958555660" sldId="966"/>
        </pc:sldMkLst>
      </pc:sldChg>
      <pc:sldChg chg="del">
        <pc:chgData name="CAPOTE NOY, Roberto Mario" userId="00493373-f3c7-4a20-ad1a-1b901b156c55" providerId="ADAL" clId="{3CFF895A-5FF3-4614-BF00-D90A828AA5B1}" dt="2021-08-14T19:43:26.286" v="424" actId="47"/>
        <pc:sldMkLst>
          <pc:docMk/>
          <pc:sldMk cId="201835078" sldId="967"/>
        </pc:sldMkLst>
      </pc:sldChg>
      <pc:sldChg chg="new del">
        <pc:chgData name="CAPOTE NOY, Roberto Mario" userId="00493373-f3c7-4a20-ad1a-1b901b156c55" providerId="ADAL" clId="{3CFF895A-5FF3-4614-BF00-D90A828AA5B1}" dt="2021-08-14T19:44:24.681" v="430" actId="47"/>
        <pc:sldMkLst>
          <pc:docMk/>
          <pc:sldMk cId="2511043997" sldId="967"/>
        </pc:sldMkLst>
      </pc:sldChg>
      <pc:sldChg chg="addSp delSp modSp new mod ord addCm modCm">
        <pc:chgData name="CAPOTE NOY, Roberto Mario" userId="00493373-f3c7-4a20-ad1a-1b901b156c55" providerId="ADAL" clId="{3CFF895A-5FF3-4614-BF00-D90A828AA5B1}" dt="2021-08-14T23:30:12.510" v="3534"/>
        <pc:sldMkLst>
          <pc:docMk/>
          <pc:sldMk cId="1735969942" sldId="968"/>
        </pc:sldMkLst>
        <pc:spChg chg="del">
          <ac:chgData name="CAPOTE NOY, Roberto Mario" userId="00493373-f3c7-4a20-ad1a-1b901b156c55" providerId="ADAL" clId="{3CFF895A-5FF3-4614-BF00-D90A828AA5B1}" dt="2021-08-14T19:44:31.963" v="432" actId="478"/>
          <ac:spMkLst>
            <pc:docMk/>
            <pc:sldMk cId="1735969942" sldId="968"/>
            <ac:spMk id="2" creationId="{57532B0D-2F99-4236-A5CA-24B40256647D}"/>
          </ac:spMkLst>
        </pc:spChg>
        <pc:spChg chg="del">
          <ac:chgData name="CAPOTE NOY, Roberto Mario" userId="00493373-f3c7-4a20-ad1a-1b901b156c55" providerId="ADAL" clId="{3CFF895A-5FF3-4614-BF00-D90A828AA5B1}" dt="2021-08-14T19:44:29.666" v="431" actId="478"/>
          <ac:spMkLst>
            <pc:docMk/>
            <pc:sldMk cId="1735969942" sldId="968"/>
            <ac:spMk id="3" creationId="{3AB4E2EA-E0D1-482E-8773-39E4D36A1D63}"/>
          </ac:spMkLst>
        </pc:spChg>
        <pc:spChg chg="add mod">
          <ac:chgData name="CAPOTE NOY, Roberto Mario" userId="00493373-f3c7-4a20-ad1a-1b901b156c55" providerId="ADAL" clId="{3CFF895A-5FF3-4614-BF00-D90A828AA5B1}" dt="2021-08-14T22:39:42.059" v="1437" actId="13926"/>
          <ac:spMkLst>
            <pc:docMk/>
            <pc:sldMk cId="1735969942" sldId="968"/>
            <ac:spMk id="4" creationId="{049304DD-7D17-42FF-8FAD-5FE00F0C4CB4}"/>
          </ac:spMkLst>
        </pc:spChg>
        <pc:spChg chg="add mod">
          <ac:chgData name="CAPOTE NOY, Roberto Mario" userId="00493373-f3c7-4a20-ad1a-1b901b156c55" providerId="ADAL" clId="{3CFF895A-5FF3-4614-BF00-D90A828AA5B1}" dt="2021-08-14T20:20:44.681" v="1360" actId="1038"/>
          <ac:spMkLst>
            <pc:docMk/>
            <pc:sldMk cId="1735969942" sldId="968"/>
            <ac:spMk id="5" creationId="{840A217B-B1E8-4FEC-982E-DB19661EBEA8}"/>
          </ac:spMkLst>
        </pc:spChg>
        <pc:graphicFrameChg chg="add del mod">
          <ac:chgData name="CAPOTE NOY, Roberto Mario" userId="00493373-f3c7-4a20-ad1a-1b901b156c55" providerId="ADAL" clId="{3CFF895A-5FF3-4614-BF00-D90A828AA5B1}" dt="2021-08-14T19:49:57.401" v="679" actId="478"/>
          <ac:graphicFrameMkLst>
            <pc:docMk/>
            <pc:sldMk cId="1735969942" sldId="968"/>
            <ac:graphicFrameMk id="6" creationId="{3ADDAD3F-B178-439E-AC13-3412BA016EB8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1:39.895" v="788"/>
          <ac:graphicFrameMkLst>
            <pc:docMk/>
            <pc:sldMk cId="1735969942" sldId="968"/>
            <ac:graphicFrameMk id="7" creationId="{C6ED92C4-A997-4A07-9AB1-CD3BBBA4FA0A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9:26.249" v="894"/>
          <ac:graphicFrameMkLst>
            <pc:docMk/>
            <pc:sldMk cId="1735969942" sldId="968"/>
            <ac:graphicFrameMk id="8" creationId="{FAE338F2-3FB8-4351-8B5B-0134A4FEEF2A}"/>
          </ac:graphicFrameMkLst>
        </pc:graphicFrameChg>
      </pc:sldChg>
      <pc:sldChg chg="del">
        <pc:chgData name="CAPOTE NOY, Roberto Mario" userId="00493373-f3c7-4a20-ad1a-1b901b156c55" providerId="ADAL" clId="{3CFF895A-5FF3-4614-BF00-D90A828AA5B1}" dt="2021-08-14T19:43:38.125" v="427" actId="47"/>
        <pc:sldMkLst>
          <pc:docMk/>
          <pc:sldMk cId="3531837579" sldId="968"/>
        </pc:sldMkLst>
      </pc:sldChg>
      <pc:sldChg chg="del">
        <pc:chgData name="CAPOTE NOY, Roberto Mario" userId="00493373-f3c7-4a20-ad1a-1b901b156c55" providerId="ADAL" clId="{3CFF895A-5FF3-4614-BF00-D90A828AA5B1}" dt="2021-08-14T19:43:29.807" v="425" actId="47"/>
        <pc:sldMkLst>
          <pc:docMk/>
          <pc:sldMk cId="444482654" sldId="969"/>
        </pc:sldMkLst>
      </pc:sldChg>
      <pc:sldChg chg="addSp delSp modSp new mod ord">
        <pc:chgData name="CAPOTE NOY, Roberto Mario" userId="00493373-f3c7-4a20-ad1a-1b901b156c55" providerId="ADAL" clId="{3CFF895A-5FF3-4614-BF00-D90A828AA5B1}" dt="2021-08-15T00:10:40.664" v="5278" actId="1076"/>
        <pc:sldMkLst>
          <pc:docMk/>
          <pc:sldMk cId="1737934182" sldId="969"/>
        </pc:sldMkLst>
        <pc:spChg chg="del">
          <ac:chgData name="CAPOTE NOY, Roberto Mario" userId="00493373-f3c7-4a20-ad1a-1b901b156c55" providerId="ADAL" clId="{3CFF895A-5FF3-4614-BF00-D90A828AA5B1}" dt="2021-08-14T22:44:34.140" v="1522" actId="478"/>
          <ac:spMkLst>
            <pc:docMk/>
            <pc:sldMk cId="1737934182" sldId="969"/>
            <ac:spMk id="2" creationId="{86FE46C4-53CE-4C4A-AC83-E7FE6A0AF17A}"/>
          </ac:spMkLst>
        </pc:spChg>
        <pc:spChg chg="del">
          <ac:chgData name="CAPOTE NOY, Roberto Mario" userId="00493373-f3c7-4a20-ad1a-1b901b156c55" providerId="ADAL" clId="{3CFF895A-5FF3-4614-BF00-D90A828AA5B1}" dt="2021-08-14T22:44:30.844" v="1521" actId="478"/>
          <ac:spMkLst>
            <pc:docMk/>
            <pc:sldMk cId="1737934182" sldId="969"/>
            <ac:spMk id="3" creationId="{71070E07-43F2-435E-97BE-C37FEA0C1416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6" creationId="{2799DCCC-B5C5-4642-85F3-A637B0C82953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7" creationId="{B33E8DC3-612D-4CE9-9D1E-CF2956A20A77}"/>
          </ac:spMkLst>
        </pc:spChg>
        <pc:spChg chg="add mod">
          <ac:chgData name="CAPOTE NOY, Roberto Mario" userId="00493373-f3c7-4a20-ad1a-1b901b156c55" providerId="ADAL" clId="{3CFF895A-5FF3-4614-BF00-D90A828AA5B1}" dt="2021-08-15T00:04:00.524" v="4813" actId="1076"/>
          <ac:spMkLst>
            <pc:docMk/>
            <pc:sldMk cId="1737934182" sldId="969"/>
            <ac:spMk id="8" creationId="{A9A46D73-8DB0-4E7B-9AA4-9EBFEF395C50}"/>
          </ac:spMkLst>
        </pc:spChg>
        <pc:spChg chg="add mod">
          <ac:chgData name="CAPOTE NOY, Roberto Mario" userId="00493373-f3c7-4a20-ad1a-1b901b156c55" providerId="ADAL" clId="{3CFF895A-5FF3-4614-BF00-D90A828AA5B1}" dt="2021-08-15T00:04:04.456" v="4814" actId="1076"/>
          <ac:spMkLst>
            <pc:docMk/>
            <pc:sldMk cId="1737934182" sldId="969"/>
            <ac:spMk id="9" creationId="{6DCB3E43-05E8-4594-81DF-55227274E56B}"/>
          </ac:spMkLst>
        </pc:spChg>
        <pc:spChg chg="add mod">
          <ac:chgData name="CAPOTE NOY, Roberto Mario" userId="00493373-f3c7-4a20-ad1a-1b901b156c55" providerId="ADAL" clId="{3CFF895A-5FF3-4614-BF00-D90A828AA5B1}" dt="2021-08-15T00:04:09.784" v="4815" actId="1076"/>
          <ac:spMkLst>
            <pc:docMk/>
            <pc:sldMk cId="1737934182" sldId="969"/>
            <ac:spMk id="12" creationId="{86EBB5E2-9EC0-4875-8432-96BA16FAC304}"/>
          </ac:spMkLst>
        </pc:spChg>
        <pc:spChg chg="add mod">
          <ac:chgData name="CAPOTE NOY, Roberto Mario" userId="00493373-f3c7-4a20-ad1a-1b901b156c55" providerId="ADAL" clId="{3CFF895A-5FF3-4614-BF00-D90A828AA5B1}" dt="2021-08-15T00:04:18.096" v="4877" actId="1038"/>
          <ac:spMkLst>
            <pc:docMk/>
            <pc:sldMk cId="1737934182" sldId="969"/>
            <ac:spMk id="13" creationId="{9C05915B-E67E-45F8-AA2E-F912FD684AB4}"/>
          </ac:spMkLst>
        </pc:spChg>
        <pc:spChg chg="add mod">
          <ac:chgData name="CAPOTE NOY, Roberto Mario" userId="00493373-f3c7-4a20-ad1a-1b901b156c55" providerId="ADAL" clId="{3CFF895A-5FF3-4614-BF00-D90A828AA5B1}" dt="2021-08-15T00:09:06.465" v="5240" actId="207"/>
          <ac:spMkLst>
            <pc:docMk/>
            <pc:sldMk cId="1737934182" sldId="969"/>
            <ac:spMk id="16" creationId="{1C00E00F-AAFB-4841-BF90-D4626F55CACD}"/>
          </ac:spMkLst>
        </pc:spChg>
        <pc:spChg chg="add mod">
          <ac:chgData name="CAPOTE NOY, Roberto Mario" userId="00493373-f3c7-4a20-ad1a-1b901b156c55" providerId="ADAL" clId="{3CFF895A-5FF3-4614-BF00-D90A828AA5B1}" dt="2021-08-15T00:07:01.112" v="5100" actId="1037"/>
          <ac:spMkLst>
            <pc:docMk/>
            <pc:sldMk cId="1737934182" sldId="969"/>
            <ac:spMk id="17" creationId="{F4819216-AA69-41DB-A4F7-EF871F0E4939}"/>
          </ac:spMkLst>
        </pc:spChg>
        <pc:spChg chg="add mod">
          <ac:chgData name="CAPOTE NOY, Roberto Mario" userId="00493373-f3c7-4a20-ad1a-1b901b156c55" providerId="ADAL" clId="{3CFF895A-5FF3-4614-BF00-D90A828AA5B1}" dt="2021-08-15T00:07:09.014" v="5107" actId="1076"/>
          <ac:spMkLst>
            <pc:docMk/>
            <pc:sldMk cId="1737934182" sldId="969"/>
            <ac:spMk id="18" creationId="{5C45E546-95CD-4450-8FD6-B3DD06719EE0}"/>
          </ac:spMkLst>
        </pc:spChg>
        <pc:spChg chg="add mod">
          <ac:chgData name="CAPOTE NOY, Roberto Mario" userId="00493373-f3c7-4a20-ad1a-1b901b156c55" providerId="ADAL" clId="{3CFF895A-5FF3-4614-BF00-D90A828AA5B1}" dt="2021-08-15T00:09:58.558" v="5275" actId="207"/>
          <ac:spMkLst>
            <pc:docMk/>
            <pc:sldMk cId="1737934182" sldId="969"/>
            <ac:spMk id="19" creationId="{271F01DA-271D-400B-B21A-6A9B575F65C5}"/>
          </ac:spMkLst>
        </pc:spChg>
        <pc:picChg chg="add mod modCrop">
          <ac:chgData name="CAPOTE NOY, Roberto Mario" userId="00493373-f3c7-4a20-ad1a-1b901b156c55" providerId="ADAL" clId="{3CFF895A-5FF3-4614-BF00-D90A828AA5B1}" dt="2021-08-15T00:03:57.016" v="4812" actId="1076"/>
          <ac:picMkLst>
            <pc:docMk/>
            <pc:sldMk cId="1737934182" sldId="969"/>
            <ac:picMk id="5" creationId="{18E7CBB0-E284-48A4-9B98-CC4B38D851F0}"/>
          </ac:picMkLst>
        </pc:picChg>
        <pc:picChg chg="add mod">
          <ac:chgData name="CAPOTE NOY, Roberto Mario" userId="00493373-f3c7-4a20-ad1a-1b901b156c55" providerId="ADAL" clId="{3CFF895A-5FF3-4614-BF00-D90A828AA5B1}" dt="2021-08-15T00:03:50.143" v="4810" actId="1035"/>
          <ac:picMkLst>
            <pc:docMk/>
            <pc:sldMk cId="1737934182" sldId="969"/>
            <ac:picMk id="11" creationId="{3313F441-6D0E-41F9-9DF7-E4D9D5F039DE}"/>
          </ac:picMkLst>
        </pc:picChg>
        <pc:picChg chg="add mod">
          <ac:chgData name="CAPOTE NOY, Roberto Mario" userId="00493373-f3c7-4a20-ad1a-1b901b156c55" providerId="ADAL" clId="{3CFF895A-5FF3-4614-BF00-D90A828AA5B1}" dt="2021-08-15T00:07:01.112" v="5100" actId="1037"/>
          <ac:picMkLst>
            <pc:docMk/>
            <pc:sldMk cId="1737934182" sldId="969"/>
            <ac:picMk id="15" creationId="{E5CA48B7-AC18-462D-A703-775752BF970A}"/>
          </ac:picMkLst>
        </pc:picChg>
        <pc:cxnChg chg="add mod">
          <ac:chgData name="CAPOTE NOY, Roberto Mario" userId="00493373-f3c7-4a20-ad1a-1b901b156c55" providerId="ADAL" clId="{3CFF895A-5FF3-4614-BF00-D90A828AA5B1}" dt="2021-08-15T00:10:40.664" v="5278" actId="1076"/>
          <ac:cxnSpMkLst>
            <pc:docMk/>
            <pc:sldMk cId="1737934182" sldId="969"/>
            <ac:cxnSpMk id="20" creationId="{01361E9D-8416-4559-9775-6CF09C97DBB8}"/>
          </ac:cxnSpMkLst>
        </pc:cxnChg>
      </pc:sldChg>
      <pc:sldChg chg="new del">
        <pc:chgData name="CAPOTE NOY, Roberto Mario" userId="00493373-f3c7-4a20-ad1a-1b901b156c55" providerId="ADAL" clId="{3CFF895A-5FF3-4614-BF00-D90A828AA5B1}" dt="2021-08-14T19:44:40.159" v="434" actId="47"/>
        <pc:sldMkLst>
          <pc:docMk/>
          <pc:sldMk cId="3584923721" sldId="969"/>
        </pc:sldMkLst>
      </pc:sldChg>
      <pc:sldChg chg="modSp add mod ord">
        <pc:chgData name="CAPOTE NOY, Roberto Mario" userId="00493373-f3c7-4a20-ad1a-1b901b156c55" providerId="ADAL" clId="{3CFF895A-5FF3-4614-BF00-D90A828AA5B1}" dt="2021-08-14T23:23:18.296" v="3330" actId="113"/>
        <pc:sldMkLst>
          <pc:docMk/>
          <pc:sldMk cId="378376341" sldId="970"/>
        </pc:sldMkLst>
        <pc:spChg chg="mod">
          <ac:chgData name="CAPOTE NOY, Roberto Mario" userId="00493373-f3c7-4a20-ad1a-1b901b156c55" providerId="ADAL" clId="{3CFF895A-5FF3-4614-BF00-D90A828AA5B1}" dt="2021-08-14T22:54:42.114" v="1670" actId="6549"/>
          <ac:spMkLst>
            <pc:docMk/>
            <pc:sldMk cId="378376341" sldId="970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3:23:18.296" v="3330" actId="113"/>
          <ac:spMkLst>
            <pc:docMk/>
            <pc:sldMk cId="378376341" sldId="970"/>
            <ac:spMk id="137" creationId="{00000000-0000-0000-0000-000000000000}"/>
          </ac:spMkLst>
        </pc:spChg>
      </pc:sldChg>
      <pc:sldChg chg="del">
        <pc:chgData name="CAPOTE NOY, Roberto Mario" userId="00493373-f3c7-4a20-ad1a-1b901b156c55" providerId="ADAL" clId="{3CFF895A-5FF3-4614-BF00-D90A828AA5B1}" dt="2021-08-14T19:43:34.297" v="426" actId="47"/>
        <pc:sldMkLst>
          <pc:docMk/>
          <pc:sldMk cId="2832672189" sldId="970"/>
        </pc:sldMkLst>
      </pc:sldChg>
      <pc:sldChg chg="addSp modSp new mod">
        <pc:chgData name="CAPOTE NOY, Roberto Mario" userId="00493373-f3c7-4a20-ad1a-1b901b156c55" providerId="ADAL" clId="{3CFF895A-5FF3-4614-BF00-D90A828AA5B1}" dt="2021-08-14T23:26:10.522" v="3486"/>
        <pc:sldMkLst>
          <pc:docMk/>
          <pc:sldMk cId="1580063033" sldId="971"/>
        </pc:sldMkLst>
        <pc:spChg chg="add mod">
          <ac:chgData name="CAPOTE NOY, Roberto Mario" userId="00493373-f3c7-4a20-ad1a-1b901b156c55" providerId="ADAL" clId="{3CFF895A-5FF3-4614-BF00-D90A828AA5B1}" dt="2021-08-14T23:25:51.431" v="3436" actId="1076"/>
          <ac:spMkLst>
            <pc:docMk/>
            <pc:sldMk cId="1580063033" sldId="971"/>
            <ac:spMk id="3" creationId="{6985BF18-3194-4CBA-9804-8C8399B21148}"/>
          </ac:spMkLst>
        </pc:spChg>
        <pc:spChg chg="add mod">
          <ac:chgData name="CAPOTE NOY, Roberto Mario" userId="00493373-f3c7-4a20-ad1a-1b901b156c55" providerId="ADAL" clId="{3CFF895A-5FF3-4614-BF00-D90A828AA5B1}" dt="2021-08-14T23:25:04.852" v="3392" actId="1076"/>
          <ac:spMkLst>
            <pc:docMk/>
            <pc:sldMk cId="1580063033" sldId="971"/>
            <ac:spMk id="4" creationId="{C59DCE9E-151B-4229-B89F-0B21A6B9D94F}"/>
          </ac:spMkLst>
        </pc:spChg>
        <pc:spChg chg="add mod">
          <ac:chgData name="CAPOTE NOY, Roberto Mario" userId="00493373-f3c7-4a20-ad1a-1b901b156c55" providerId="ADAL" clId="{3CFF895A-5FF3-4614-BF00-D90A828AA5B1}" dt="2021-08-14T23:24:31.270" v="3382" actId="14100"/>
          <ac:spMkLst>
            <pc:docMk/>
            <pc:sldMk cId="1580063033" sldId="971"/>
            <ac:spMk id="5" creationId="{A1546AD0-4858-4356-A8B5-BCAA6D6E01F7}"/>
          </ac:spMkLst>
        </pc:spChg>
        <pc:picChg chg="add mod">
          <ac:chgData name="CAPOTE NOY, Roberto Mario" userId="00493373-f3c7-4a20-ad1a-1b901b156c55" providerId="ADAL" clId="{3CFF895A-5FF3-4614-BF00-D90A828AA5B1}" dt="2021-08-14T23:26:10.522" v="3486"/>
          <ac:picMkLst>
            <pc:docMk/>
            <pc:sldMk cId="1580063033" sldId="971"/>
            <ac:picMk id="2050" creationId="{7B11C16C-4D7C-4616-9CE8-478CAF074792}"/>
          </ac:picMkLst>
        </pc:picChg>
      </pc:sldChg>
      <pc:sldChg chg="del">
        <pc:chgData name="CAPOTE NOY, Roberto Mario" userId="00493373-f3c7-4a20-ad1a-1b901b156c55" providerId="ADAL" clId="{3CFF895A-5FF3-4614-BF00-D90A828AA5B1}" dt="2021-08-14T19:34:43.196" v="177" actId="47"/>
        <pc:sldMkLst>
          <pc:docMk/>
          <pc:sldMk cId="1808954561" sldId="971"/>
        </pc:sldMkLst>
      </pc:sldChg>
      <pc:sldChg chg="modSp add mod ord">
        <pc:chgData name="CAPOTE NOY, Roberto Mario" userId="00493373-f3c7-4a20-ad1a-1b901b156c55" providerId="ADAL" clId="{3CFF895A-5FF3-4614-BF00-D90A828AA5B1}" dt="2021-08-15T00:08:37.877" v="5239"/>
        <pc:sldMkLst>
          <pc:docMk/>
          <pc:sldMk cId="3230169997" sldId="972"/>
        </pc:sldMkLst>
        <pc:spChg chg="mod">
          <ac:chgData name="CAPOTE NOY, Roberto Mario" userId="00493373-f3c7-4a20-ad1a-1b901b156c55" providerId="ADAL" clId="{3CFF895A-5FF3-4614-BF00-D90A828AA5B1}" dt="2021-08-14T23:53:04.779" v="3539" actId="6549"/>
          <ac:spMkLst>
            <pc:docMk/>
            <pc:sldMk cId="3230169997" sldId="972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5T00:08:11.705" v="5237" actId="20577"/>
          <ac:spMkLst>
            <pc:docMk/>
            <pc:sldMk cId="3230169997" sldId="972"/>
            <ac:spMk id="137" creationId="{00000000-0000-0000-0000-000000000000}"/>
          </ac:spMkLst>
        </pc:spChg>
      </pc:sldChg>
      <pc:sldMasterChg chg="modSp mod">
        <pc:chgData name="CAPOTE NOY, Roberto Mario" userId="00493373-f3c7-4a20-ad1a-1b901b156c55" providerId="ADAL" clId="{3CFF895A-5FF3-4614-BF00-D90A828AA5B1}" dt="2021-08-15T00:22:24.604" v="5519" actId="21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3CFF895A-5FF3-4614-BF00-D90A828AA5B1}" dt="2021-08-15T00:22:24.604" v="5519" actId="21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WANDA 2023 (presented by video conference) 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28 </a:t>
            </a:r>
            <a:r>
              <a:rPr lang="fr-FR" dirty="0" err="1">
                <a:solidFill>
                  <a:srgbClr val="0000FF"/>
                </a:solidFill>
              </a:rPr>
              <a:t>February</a:t>
            </a:r>
            <a:r>
              <a:rPr lang="fr-FR" dirty="0">
                <a:solidFill>
                  <a:srgbClr val="0000FF"/>
                </a:solidFill>
              </a:rPr>
              <a:t>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303448" y="805211"/>
            <a:ext cx="86106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000" u="sng" dirty="0">
                <a:solidFill>
                  <a:schemeClr val="bg1"/>
                </a:solidFill>
              </a:rPr>
              <a:t>R. Capote</a:t>
            </a:r>
            <a:r>
              <a:rPr lang="en-GB" sz="2000" dirty="0">
                <a:solidFill>
                  <a:schemeClr val="bg1"/>
                </a:solidFill>
              </a:rPr>
              <a:t> on behalf of the IAEA FY CRP participants</a:t>
            </a:r>
          </a:p>
          <a:p>
            <a:pPr algn="ctr" hangingPunct="1"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Deputy Section Head, IAEA NAPC-Nuclear Data Section</a:t>
            </a: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2313599" y="3416152"/>
            <a:ext cx="1811753" cy="839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3" y="4287860"/>
            <a:ext cx="1535408" cy="369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048" y="5648011"/>
            <a:ext cx="1800298" cy="981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178" y="3320944"/>
            <a:ext cx="1793589" cy="133653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28" y="4343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650" y="1853175"/>
            <a:ext cx="2114550" cy="504825"/>
          </a:xfrm>
          <a:prstGeom prst="rect">
            <a:avLst/>
          </a:prstGeom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14" y="4111464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048" y="4821556"/>
            <a:ext cx="1625395" cy="6146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94" y="5623386"/>
            <a:ext cx="1695450" cy="5810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48" y="4782303"/>
            <a:ext cx="1460560" cy="730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7403" y="1847556"/>
            <a:ext cx="2492092" cy="504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2200" y="4999050"/>
            <a:ext cx="2008656" cy="527189"/>
          </a:xfrm>
          <a:prstGeom prst="rect">
            <a:avLst/>
          </a:prstGeom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16" y="2540180"/>
            <a:ext cx="2069854" cy="4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18723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5882" y="5766065"/>
            <a:ext cx="1669904" cy="696647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375252" y="-40324"/>
            <a:ext cx="9894503" cy="72959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b="0" i="0" dirty="0">
                <a:effectLst/>
                <a:latin typeface="Liberation Sans"/>
              </a:rPr>
              <a:t> </a:t>
            </a:r>
            <a:r>
              <a:rPr lang="en-GB" sz="3600" dirty="0">
                <a:latin typeface="Liberation Sans"/>
              </a:rPr>
              <a:t>IAEA activities on </a:t>
            </a:r>
            <a:r>
              <a:rPr lang="en-GB" dirty="0">
                <a:latin typeface="Liberation Sans"/>
              </a:rPr>
              <a:t>Fission</a:t>
            </a:r>
            <a:r>
              <a:rPr lang="en-GB" sz="3600" dirty="0">
                <a:latin typeface="Liberation Sans"/>
              </a:rPr>
              <a:t> Yields</a:t>
            </a:r>
            <a:endParaRPr lang="en-GB" sz="3600" b="1" i="0" dirty="0">
              <a:effectLst/>
              <a:latin typeface="Liberation Sans"/>
            </a:endParaRPr>
          </a:p>
        </p:txBody>
      </p:sp>
      <p:sp>
        <p:nvSpPr>
          <p:cNvPr id="114689" name="AutoShape 2" descr="Uppsala University">
            <a:extLst>
              <a:ext uri="{FF2B5EF4-FFF2-40B4-BE49-F238E27FC236}">
                <a16:creationId xmlns:a16="http://schemas.microsoft.com/office/drawing/2014/main" id="{49F0F203-6A04-29C6-3B67-A1C5F1886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137" y="-20193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2" name="Picture 114691">
            <a:extLst>
              <a:ext uri="{FF2B5EF4-FFF2-40B4-BE49-F238E27FC236}">
                <a16:creationId xmlns:a16="http://schemas.microsoft.com/office/drawing/2014/main" id="{366A2EEB-0650-F08C-6C2C-52BB0D44A3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9538" y="5725181"/>
            <a:ext cx="858141" cy="827048"/>
          </a:xfrm>
          <a:prstGeom prst="rect">
            <a:avLst/>
          </a:prstGeom>
        </p:spPr>
      </p:pic>
      <p:pic>
        <p:nvPicPr>
          <p:cNvPr id="114695" name="Picture 114694">
            <a:extLst>
              <a:ext uri="{FF2B5EF4-FFF2-40B4-BE49-F238E27FC236}">
                <a16:creationId xmlns:a16="http://schemas.microsoft.com/office/drawing/2014/main" id="{7B6526D7-B27F-A697-9CD2-7DD3ED5B17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3963" y="3348621"/>
            <a:ext cx="982560" cy="801164"/>
          </a:xfrm>
          <a:prstGeom prst="rect">
            <a:avLst/>
          </a:prstGeom>
        </p:spPr>
      </p:pic>
      <p:pic>
        <p:nvPicPr>
          <p:cNvPr id="114697" name="Picture 114696">
            <a:extLst>
              <a:ext uri="{FF2B5EF4-FFF2-40B4-BE49-F238E27FC236}">
                <a16:creationId xmlns:a16="http://schemas.microsoft.com/office/drawing/2014/main" id="{CBA90E07-9270-F47B-E93A-746F59B61A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78" y="2475734"/>
            <a:ext cx="6452821" cy="587940"/>
          </a:xfrm>
          <a:prstGeom prst="rect">
            <a:avLst/>
          </a:prstGeom>
        </p:spPr>
      </p:pic>
      <p:pic>
        <p:nvPicPr>
          <p:cNvPr id="114699" name="Picture 114698">
            <a:extLst>
              <a:ext uri="{FF2B5EF4-FFF2-40B4-BE49-F238E27FC236}">
                <a16:creationId xmlns:a16="http://schemas.microsoft.com/office/drawing/2014/main" id="{D2FA9DC3-B38B-AE10-4F80-15E2D024FC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69048" y="3365985"/>
            <a:ext cx="1834405" cy="599975"/>
          </a:xfrm>
          <a:prstGeom prst="rect">
            <a:avLst/>
          </a:prstGeom>
        </p:spPr>
      </p:pic>
      <p:pic>
        <p:nvPicPr>
          <p:cNvPr id="114701" name="Picture 114700">
            <a:extLst>
              <a:ext uri="{FF2B5EF4-FFF2-40B4-BE49-F238E27FC236}">
                <a16:creationId xmlns:a16="http://schemas.microsoft.com/office/drawing/2014/main" id="{4EEE8666-9618-4681-3DCE-ED0B0DC380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133" y="1837442"/>
            <a:ext cx="1657350" cy="514350"/>
          </a:xfrm>
          <a:prstGeom prst="rect">
            <a:avLst/>
          </a:prstGeom>
        </p:spPr>
      </p:pic>
      <p:pic>
        <p:nvPicPr>
          <p:cNvPr id="114705" name="Picture 114704">
            <a:extLst>
              <a:ext uri="{FF2B5EF4-FFF2-40B4-BE49-F238E27FC236}">
                <a16:creationId xmlns:a16="http://schemas.microsoft.com/office/drawing/2014/main" id="{BF0FC079-1F96-4783-631F-82302B18B3B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76087" y="4797680"/>
            <a:ext cx="1052845" cy="650286"/>
          </a:xfrm>
          <a:prstGeom prst="rect">
            <a:avLst/>
          </a:prstGeom>
        </p:spPr>
      </p:pic>
      <p:pic>
        <p:nvPicPr>
          <p:cNvPr id="114707" name="Picture 114706">
            <a:extLst>
              <a:ext uri="{FF2B5EF4-FFF2-40B4-BE49-F238E27FC236}">
                <a16:creationId xmlns:a16="http://schemas.microsoft.com/office/drawing/2014/main" id="{7E36D275-41AA-30AC-807F-D16CF6B2F81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9983" y="6143625"/>
            <a:ext cx="23717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BEFEF-F035-3A34-DF16-078B1E1A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0701"/>
            <a:ext cx="5943600" cy="325569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6B8530C-47D5-30BA-5027-04ACCA1F2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240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baseline="30000" dirty="0">
                <a:solidFill>
                  <a:srgbClr val="0000FF"/>
                </a:solidFill>
                <a:latin typeface="Arial" charset="0"/>
              </a:rPr>
              <a:t>252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Cf SFY at the FRS Ion Catcher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0E8B9B-3A1A-E013-BA7C-BE739005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2" y="762000"/>
            <a:ext cx="3733800" cy="2193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2BC598-A43F-4B77-6A13-6D90E66F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796774"/>
            <a:ext cx="4267200" cy="641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6E8BC-E165-86B1-2269-BF4C005EA715}"/>
              </a:ext>
            </a:extLst>
          </p:cNvPr>
          <p:cNvSpPr txBox="1"/>
          <p:nvPr/>
        </p:nvSpPr>
        <p:spPr>
          <a:xfrm>
            <a:off x="5257800" y="940358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@ND2022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9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EE24-EF6B-3B73-6DCD-F83147A4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7725"/>
            <a:ext cx="9150029" cy="448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A3644-E24A-EC8F-134E-B9B0B8E8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763713"/>
            <a:ext cx="2446753" cy="2334402"/>
          </a:xfrm>
          <a:prstGeom prst="rect">
            <a:avLst/>
          </a:prstGeom>
        </p:spPr>
      </p:pic>
      <p:pic>
        <p:nvPicPr>
          <p:cNvPr id="7" name="Picture 6" descr="lanl-logo-white.ai">
            <a:extLst>
              <a:ext uri="{FF2B5EF4-FFF2-40B4-BE49-F238E27FC236}">
                <a16:creationId xmlns:a16="http://schemas.microsoft.com/office/drawing/2014/main" id="{AEBFB2C5-7961-2612-BDF0-E259A7061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/>
            <a:lum bright="-100000" contras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6677773" y="4343400"/>
            <a:ext cx="2322596" cy="1076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0B163-0E46-8124-78EE-E316B53E044D}"/>
              </a:ext>
            </a:extLst>
          </p:cNvPr>
          <p:cNvSpPr txBox="1"/>
          <p:nvPr/>
        </p:nvSpPr>
        <p:spPr>
          <a:xfrm>
            <a:off x="1066800" y="5210366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@ND2022</a:t>
            </a:r>
            <a:endParaRPr lang="en-GB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D69A282-59CB-D84B-4451-164AEFE1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240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baseline="30000" dirty="0">
                <a:solidFill>
                  <a:srgbClr val="0000FF"/>
                </a:solidFill>
                <a:latin typeface="Arial" charset="0"/>
              </a:rPr>
              <a:t>252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Cf SFY measured with SPIDER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8D85-CF24-7D51-E00D-522ECD48C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17807"/>
            <a:ext cx="44149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87059-E8DA-9832-4A70-DECE0364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98903"/>
            <a:ext cx="7772400" cy="5473297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080EB98-57F1-E474-3D5C-0E47E372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CEA/NNL new evaluation – JEFF-4</a:t>
            </a:r>
          </a:p>
        </p:txBody>
      </p:sp>
    </p:spTree>
    <p:extLst>
      <p:ext uri="{BB962C8B-B14F-4D97-AF65-F5344CB8AC3E}">
        <p14:creationId xmlns:p14="http://schemas.microsoft.com/office/powerpoint/2010/main" val="16579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135B1-A234-7DD2-F316-970E1326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76200"/>
            <a:ext cx="8139113" cy="6089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D51C0-DEC1-64FD-DFB9-CB6C82FCB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5295900"/>
            <a:ext cx="3943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32E90-9B5F-8146-5698-C611BB96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80963"/>
            <a:ext cx="8105775" cy="6101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D21DD-4930-BE29-7C5F-DE6DD8ED7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85800"/>
            <a:ext cx="3943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03836-4224-7E9E-80ED-C46852E2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7" y="228600"/>
            <a:ext cx="7762106" cy="597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40FC5-F679-9949-DBD6-D48BF5372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762000"/>
            <a:ext cx="3943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5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76A38A-DDFE-43D1-FF8A-653653BF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ENDF re-evaluation of FPY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EF52C-D98F-1EDD-63BA-2C52D275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9144000" cy="38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248846-49C9-9EA8-A33B-4BF3005F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50316"/>
            <a:ext cx="9088779" cy="4293284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C19B340-72E5-7610-1895-82174890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ENDF re-evaluation of FPY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C6A810-A359-5BE0-83EF-63192679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32183"/>
            <a:ext cx="6202017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5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F15E0-0790-97F4-7C44-A873CD68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61589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AC8B7EA-DAE5-308A-B02E-F3B6D9595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ENDF re-evaluation of FPY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E557-D754-8C2E-7AB5-450931B7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1" y="609600"/>
            <a:ext cx="6202017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8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BF8A3-4050-C20B-04E5-43FEEA8F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3267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C538C6D-6B1A-E954-2DA2-8AFA47CF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ENDF re-evaluation of FPY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67674-5F82-71BD-6B2D-F20E41DFA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1" y="609600"/>
            <a:ext cx="6202017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                                                     </a:t>
            </a:r>
            <a:r>
              <a:rPr lang="en-GB" dirty="0"/>
              <a:t>        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28600"/>
            <a:ext cx="8712968" cy="54681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300" b="1" dirty="0">
                <a:solidFill>
                  <a:srgbClr val="0000FF"/>
                </a:solidFill>
              </a:rPr>
              <a:t>Fission Product Yields</a:t>
            </a:r>
            <a:endParaRPr lang="en-GB" sz="2800" dirty="0"/>
          </a:p>
          <a:p>
            <a:r>
              <a:rPr lang="en-GB" sz="2800" dirty="0"/>
              <a:t> Reactor applications:</a:t>
            </a:r>
            <a:endParaRPr lang="en-GB" sz="3600" dirty="0"/>
          </a:p>
          <a:p>
            <a:pPr lvl="1"/>
            <a:r>
              <a:rPr lang="en-GB" sz="1400" dirty="0">
                <a:latin typeface="+mn-lt"/>
              </a:rPr>
              <a:t>Fuel inventory (PIE) </a:t>
            </a:r>
          </a:p>
          <a:p>
            <a:pPr lvl="1"/>
            <a:r>
              <a:rPr lang="en-GB" sz="1400" dirty="0">
                <a:latin typeface="+mn-lt"/>
              </a:rPr>
              <a:t>Burn-up calculations (based on burn-up indicators) </a:t>
            </a:r>
          </a:p>
          <a:p>
            <a:pPr lvl="1"/>
            <a:r>
              <a:rPr lang="en-GB" sz="1400" dirty="0">
                <a:latin typeface="+mn-lt"/>
              </a:rPr>
              <a:t>Decay heat &amp; Dose calculations with uncertainties </a:t>
            </a:r>
          </a:p>
          <a:p>
            <a:pPr lvl="1"/>
            <a:r>
              <a:rPr lang="en-GB" sz="1400" dirty="0">
                <a:latin typeface="+mn-lt"/>
              </a:rPr>
              <a:t>Spent fuel storage and transport (Criticality-safety) </a:t>
            </a:r>
          </a:p>
          <a:p>
            <a:pPr lvl="1"/>
            <a:r>
              <a:rPr lang="en-GB" sz="1400" dirty="0">
                <a:latin typeface="+mn-lt"/>
              </a:rPr>
              <a:t>Dose calculations with uncertainties </a:t>
            </a:r>
          </a:p>
          <a:p>
            <a:pPr lvl="1"/>
            <a:r>
              <a:rPr lang="en-GB" sz="1400" dirty="0">
                <a:latin typeface="+mn-lt"/>
              </a:rPr>
              <a:t>Full core analysis with uncertainties </a:t>
            </a:r>
          </a:p>
          <a:p>
            <a:pPr marL="457200"/>
            <a:r>
              <a:rPr lang="en-GB" sz="2800" dirty="0"/>
              <a:t>Safeguards:</a:t>
            </a:r>
          </a:p>
          <a:p>
            <a:pPr marL="720000" lvl="1"/>
            <a:r>
              <a:rPr lang="en-GB" sz="1400" dirty="0">
                <a:latin typeface="+mn-lt"/>
              </a:rPr>
              <a:t>Non-invasive reactor monitoring: knowledge and quantification </a:t>
            </a:r>
          </a:p>
          <a:p>
            <a:pPr marL="434250" lvl="1" indent="0">
              <a:buNone/>
            </a:pPr>
            <a:r>
              <a:rPr lang="en-GB" sz="1400" dirty="0">
                <a:latin typeface="+mn-lt"/>
              </a:rPr>
              <a:t>      of the antineutrino spectra produced as a result of beta-decaying </a:t>
            </a:r>
          </a:p>
          <a:p>
            <a:pPr marL="434250" lvl="1" indent="0">
              <a:buNone/>
            </a:pPr>
            <a:r>
              <a:rPr lang="en-GB" sz="1400" dirty="0">
                <a:latin typeface="+mn-lt"/>
              </a:rPr>
              <a:t>      fission products from a reactor inventory</a:t>
            </a:r>
          </a:p>
          <a:p>
            <a:pPr marL="434250" lvl="1" indent="0">
              <a:buNone/>
            </a:pPr>
            <a:endParaRPr lang="en-GB" sz="1400" b="1" dirty="0">
              <a:solidFill>
                <a:srgbClr val="FF0000"/>
              </a:solidFill>
            </a:endParaRPr>
          </a:p>
          <a:p>
            <a:pPr marL="434250" lvl="1" indent="0">
              <a:buNone/>
            </a:pPr>
            <a:r>
              <a:rPr lang="en-GB" sz="1700" b="1" dirty="0">
                <a:solidFill>
                  <a:srgbClr val="FF0000"/>
                </a:solidFill>
                <a:latin typeface="+mn-lt"/>
              </a:rPr>
              <a:t>Evaluated high quality and complete decay data and </a:t>
            </a:r>
          </a:p>
          <a:p>
            <a:pPr marL="434250" lvl="1" indent="0">
              <a:buNone/>
            </a:pPr>
            <a:r>
              <a:rPr lang="en-GB" sz="1700" b="1" dirty="0">
                <a:solidFill>
                  <a:srgbClr val="FF0000"/>
                </a:solidFill>
                <a:latin typeface="+mn-lt"/>
              </a:rPr>
              <a:t>fission yield data libraries are essential.</a:t>
            </a:r>
          </a:p>
          <a:p>
            <a:pPr marL="434250" lvl="1" indent="0">
              <a:buNone/>
            </a:pPr>
            <a:endParaRPr lang="en-GB" sz="1400" dirty="0">
              <a:latin typeface="+mn-lt"/>
            </a:endParaRPr>
          </a:p>
          <a:p>
            <a:pPr marL="434250" lvl="1" indent="0">
              <a:buNone/>
            </a:pPr>
            <a:r>
              <a:rPr lang="en-GB" sz="1800" dirty="0">
                <a:latin typeface="+mn-lt"/>
              </a:rPr>
              <a:t>IAEA started a Coordinated Research Project (CRP)</a:t>
            </a:r>
          </a:p>
          <a:p>
            <a:pPr marL="434250" lvl="1" indent="0">
              <a:buNone/>
            </a:pPr>
            <a:r>
              <a:rPr lang="en-GB" sz="1800" dirty="0">
                <a:latin typeface="+mn-lt"/>
              </a:rPr>
              <a:t>On Fission Yields in 2020.</a:t>
            </a:r>
          </a:p>
          <a:p>
            <a:pPr marL="434250" lvl="1" indent="0">
              <a:buNone/>
            </a:pPr>
            <a:r>
              <a:rPr lang="en-GB" sz="1800" b="1" dirty="0">
                <a:solidFill>
                  <a:srgbClr val="0000FF"/>
                </a:solidFill>
              </a:rPr>
              <a:t>1</a:t>
            </a:r>
            <a:r>
              <a:rPr lang="en-GB" sz="1800" b="1" baseline="30000" dirty="0">
                <a:solidFill>
                  <a:srgbClr val="0000FF"/>
                </a:solidFill>
              </a:rPr>
              <a:t>st</a:t>
            </a:r>
            <a:r>
              <a:rPr lang="en-GB" sz="1800" b="1" dirty="0">
                <a:solidFill>
                  <a:srgbClr val="0000FF"/>
                </a:solidFill>
              </a:rPr>
              <a:t> meeting held in December 2020, second in December 2022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99" y="304800"/>
            <a:ext cx="3087401" cy="3072341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04" y="3490004"/>
            <a:ext cx="2664296" cy="25398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21544-75BA-6BED-E910-6A92B7F2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613132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B7D9103-CFEB-CC11-20AD-05C419CD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ENDF re-evaluation of FPY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14B86-19FD-72C8-811A-8B21FB3D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1" y="609600"/>
            <a:ext cx="6202017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7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D3504F-B493-7448-1497-0C78ABCC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5" y="152400"/>
            <a:ext cx="8347229" cy="591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5E316-0098-ECC9-F93C-8C0A20F9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5334000"/>
            <a:ext cx="3095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153CA-3267-162E-30CF-E4872D02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3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5ED91-30FA-921A-9CF6-B32A435A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81967"/>
            <a:ext cx="8133991" cy="60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9FE35-AFAD-EAC3-E741-0FFB468E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3" y="152400"/>
            <a:ext cx="777607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AA6F0-7E7D-9597-5731-6DB2E5A7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3" y="103909"/>
            <a:ext cx="7825374" cy="58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2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DA9104-1B18-D772-C902-A12C0986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08448"/>
            <a:ext cx="8991600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       Main scope: </a:t>
            </a:r>
            <a:r>
              <a:rPr lang="en-US" sz="1800" b="1" dirty="0"/>
              <a:t>Cf-252(sf); n</a:t>
            </a:r>
            <a:r>
              <a:rPr lang="en-US" sz="1800" dirty="0"/>
              <a:t> </a:t>
            </a:r>
            <a:r>
              <a:rPr lang="en-US" sz="1800" b="1" dirty="0"/>
              <a:t>+</a:t>
            </a:r>
            <a:r>
              <a:rPr lang="en-US" sz="1800" dirty="0"/>
              <a:t> </a:t>
            </a:r>
            <a:r>
              <a:rPr lang="en-US" sz="1800" b="1" dirty="0"/>
              <a:t>U-235,238</a:t>
            </a:r>
            <a:r>
              <a:rPr lang="en-US" sz="1800" dirty="0"/>
              <a:t>; </a:t>
            </a:r>
            <a:r>
              <a:rPr lang="en-US" sz="1800" b="1" dirty="0"/>
              <a:t>n +</a:t>
            </a:r>
            <a:r>
              <a:rPr lang="en-US" sz="1800" dirty="0"/>
              <a:t> </a:t>
            </a:r>
            <a:r>
              <a:rPr lang="en-US" sz="1800" b="1" dirty="0"/>
              <a:t>Pu-239</a:t>
            </a:r>
            <a:r>
              <a:rPr lang="en-US" sz="1800" dirty="0"/>
              <a:t> (incl. energy dependence)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A large international effort to measure new FPYs using updated techniques led to a significant update of the available database -&gt; </a:t>
            </a:r>
            <a:r>
              <a:rPr lang="en-US" sz="1800" b="1" dirty="0"/>
              <a:t>Lohengrin </a:t>
            </a:r>
            <a:r>
              <a:rPr lang="en-US" sz="1800" dirty="0"/>
              <a:t>and </a:t>
            </a:r>
            <a:r>
              <a:rPr lang="en-US" sz="1800" b="1" dirty="0"/>
              <a:t>TUNL-LLNL-LANL data</a:t>
            </a:r>
            <a:r>
              <a:rPr lang="en-US" sz="1800" dirty="0"/>
              <a:t> </a:t>
            </a:r>
            <a:endParaRPr lang="en-US" sz="18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Comprehensive compilation of experimental data undertaken: all experimental data on independent (IFY), cumulative FYs (CFY) and FY(</a:t>
            </a:r>
            <a:r>
              <a:rPr lang="en-US" sz="1800" dirty="0" err="1"/>
              <a:t>En</a:t>
            </a:r>
            <a:r>
              <a:rPr lang="en-US" sz="1800" dirty="0"/>
              <a:t>) incorporated in EXFOR (incl. expt. covariances) -&gt; IAEA &amp; BNL coordination (all E&amp;R data plus new data + comprehensive retrieval of older data)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b="1" dirty="0"/>
              <a:t>New evaluations at different </a:t>
            </a:r>
            <a:r>
              <a:rPr lang="en-US" sz="1800" b="1" dirty="0" err="1"/>
              <a:t>En</a:t>
            </a:r>
            <a:r>
              <a:rPr lang="en-US" sz="1800" b="1" dirty="0"/>
              <a:t> (thermal, fast, 14 MeV + more) with associated uncertainties (evaluation methodology, evaluation of FYs, uncertainties and correlations, covariances, formats) -&gt;  ENDF evaluation (LANL), CEA/NNL (JEFF)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Importance of decay data highlighted (e.g., TAS)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Validation: Sensitivity of burn-up, decay heat and anti-neutrino spectra to FPYs are shown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CEA48-1A30-7466-5583-59D54FE04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65" y="289248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IAEA CRP on </a:t>
            </a:r>
            <a:r>
              <a:rPr lang="en-GB" sz="4000" b="1" dirty="0">
                <a:solidFill>
                  <a:srgbClr val="0000FF"/>
                </a:solidFill>
              </a:rPr>
              <a:t>Evaluation of FPYs: summary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521C-B4AC-4339-A5A7-16B9AE5B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" y="1432248"/>
            <a:ext cx="8991600" cy="49685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Main scope: </a:t>
            </a:r>
            <a:r>
              <a:rPr lang="en-US" sz="1800" b="1" dirty="0"/>
              <a:t>Cf-252(sf); n</a:t>
            </a:r>
            <a:r>
              <a:rPr lang="en-US" sz="1800" dirty="0"/>
              <a:t> </a:t>
            </a:r>
            <a:r>
              <a:rPr lang="en-US" sz="1800" b="1" dirty="0"/>
              <a:t>+</a:t>
            </a:r>
            <a:r>
              <a:rPr lang="en-US" sz="1800" dirty="0"/>
              <a:t> </a:t>
            </a:r>
            <a:r>
              <a:rPr lang="en-US" sz="1800" b="1" dirty="0"/>
              <a:t>U-235,238</a:t>
            </a:r>
            <a:r>
              <a:rPr lang="en-US" sz="1800" dirty="0"/>
              <a:t>; </a:t>
            </a:r>
            <a:r>
              <a:rPr lang="en-US" sz="1800" b="1" dirty="0"/>
              <a:t>n +</a:t>
            </a:r>
            <a:r>
              <a:rPr lang="en-US" sz="1800" dirty="0"/>
              <a:t> </a:t>
            </a:r>
            <a:r>
              <a:rPr lang="en-US" sz="1800" b="1" dirty="0"/>
              <a:t>Pu-239</a:t>
            </a:r>
            <a:r>
              <a:rPr lang="en-US" sz="1800" dirty="0"/>
              <a:t>,241 (incl. energy dependence)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Compilation of experimental data: all experimental data on independent (IFY), cumulative FYs (CFY) and FY(</a:t>
            </a:r>
            <a:r>
              <a:rPr lang="en-US" sz="1800" dirty="0" err="1"/>
              <a:t>En</a:t>
            </a:r>
            <a:r>
              <a:rPr lang="en-US" sz="1800" dirty="0"/>
              <a:t>) to be incorporated in EXFOR (incl. expt. covariances)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Evaluation: new evaluations at different </a:t>
            </a:r>
            <a:r>
              <a:rPr lang="en-US" sz="1800" b="1" dirty="0" err="1"/>
              <a:t>En</a:t>
            </a:r>
            <a:r>
              <a:rPr lang="en-US" sz="1800" b="1" dirty="0"/>
              <a:t> (thermal, fast, 14 MeV + more) with associated uncertainties (evaluation methodology, evaluation of FYs, uncertainties and correlations, covariances, formats)     -&gt; This is  a critical outcome for the CRP success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FF0000"/>
                </a:solidFill>
              </a:rPr>
              <a:t>Theory: improve models and systematics based on new experimental data (include all-in approaches that consider E-dependence, TKE, 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multiplicities,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etc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FF0000"/>
                </a:solidFill>
              </a:rPr>
              <a:t>IFY vs CFY (consistency, propagation of uncertainties, updated decay data libraries)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Validation: test new FY data against integral data, i.e. </a:t>
            </a:r>
            <a:r>
              <a:rPr lang="en-US" sz="1800" dirty="0" err="1"/>
              <a:t>nubars</a:t>
            </a:r>
            <a:r>
              <a:rPr lang="en-US" sz="1800" dirty="0"/>
              <a:t>, anti-neutrino spectra, decay heat, delayed-neutron yield, high burn-up, </a:t>
            </a:r>
            <a:r>
              <a:rPr lang="en-US" sz="1800" dirty="0" err="1"/>
              <a:t>etc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FF0000"/>
                </a:solidFill>
              </a:rPr>
              <a:t>Dissemination – data retrieval – visualization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370E7E-CDA7-EC21-4429-D4AB7EAD6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65" y="289248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IAEA CRP on </a:t>
            </a:r>
            <a:r>
              <a:rPr lang="en-GB" sz="4000" b="1" dirty="0">
                <a:solidFill>
                  <a:srgbClr val="0000FF"/>
                </a:solidFill>
              </a:rPr>
              <a:t>Evaluation of Fission Yields of major actinides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EBE2-9CA9-A101-B3F1-066A6AEF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886"/>
            <a:ext cx="9203634" cy="439011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0EE84B6-4E3A-DBDF-F050-03A48535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0"/>
            <a:ext cx="92036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Summary of FPY new experiments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AB0B1-DD57-CF99-5EFC-78916694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85800"/>
            <a:ext cx="3733800" cy="556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96F20-F675-C0D3-FD66-3663F114F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95400"/>
            <a:ext cx="5867400" cy="3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E1376-07C7-79FD-ACD6-43ACA207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781"/>
            <a:ext cx="9144000" cy="407861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6550631-A50D-0804-0DEF-A30B50C3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240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TUNL-LLNL-LANL FPY collaboration</a:t>
            </a:r>
          </a:p>
        </p:txBody>
      </p:sp>
      <p:pic>
        <p:nvPicPr>
          <p:cNvPr id="10" name="Picture 9" descr="lanl-logo-white.ai">
            <a:extLst>
              <a:ext uri="{FF2B5EF4-FFF2-40B4-BE49-F238E27FC236}">
                <a16:creationId xmlns:a16="http://schemas.microsoft.com/office/drawing/2014/main" id="{A6508EDF-6FF4-6680-22CC-EDDEBCD22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924800" y="5638800"/>
            <a:ext cx="1204875" cy="55835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EBD9C-1D1E-DD50-B917-8CEBC22C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22" y="5657032"/>
            <a:ext cx="2216893" cy="529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145F91-E8F2-1614-33EB-BDB5FEBCA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" y="5663888"/>
            <a:ext cx="5442331" cy="495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D43C38-A9BE-8B8A-AC34-797C06C17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" y="4953000"/>
            <a:ext cx="4257675" cy="611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393AAD-FF9F-8235-9D86-EE115ECFBA5F}"/>
              </a:ext>
            </a:extLst>
          </p:cNvPr>
          <p:cNvSpPr txBox="1"/>
          <p:nvPr/>
        </p:nvSpPr>
        <p:spPr>
          <a:xfrm>
            <a:off x="5800730" y="4854714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@ND2022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6550631-A50D-0804-0DEF-A30B50C3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240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TUNL-LLNL-LANL FPY collaboration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A11C1-C5E5-FE87-E71C-33654554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6324600" cy="2909314"/>
          </a:xfrm>
          <a:prstGeom prst="rect">
            <a:avLst/>
          </a:prstGeom>
        </p:spPr>
      </p:pic>
      <p:pic>
        <p:nvPicPr>
          <p:cNvPr id="4" name="Picture 3" descr="lanl-logo-white.ai">
            <a:extLst>
              <a:ext uri="{FF2B5EF4-FFF2-40B4-BE49-F238E27FC236}">
                <a16:creationId xmlns:a16="http://schemas.microsoft.com/office/drawing/2014/main" id="{8D5355B6-9973-986A-6C7B-E4574B671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924800" y="5638800"/>
            <a:ext cx="1204875" cy="55835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62EB7-ED97-3034-58E6-C4033701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22" y="5657032"/>
            <a:ext cx="2216893" cy="529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A867D-E4DD-F845-4EDE-3FC873372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" y="5663888"/>
            <a:ext cx="5442331" cy="495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4D0F66-EE79-0DBB-1D63-E44E76AC3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81200"/>
            <a:ext cx="5181600" cy="3581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96B3EB-7DFD-2857-A444-45889330B1C3}"/>
              </a:ext>
            </a:extLst>
          </p:cNvPr>
          <p:cNvSpPr txBox="1"/>
          <p:nvPr/>
        </p:nvSpPr>
        <p:spPr>
          <a:xfrm>
            <a:off x="914400" y="4245114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@ND2022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40DD68-5549-3025-E2C7-5849C979F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" y="4953000"/>
            <a:ext cx="4257675" cy="6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6550631-A50D-0804-0DEF-A30B50C3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620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TUNL-LLNL-LANL FPY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ACEE-323A-13FE-8C06-694CAF0A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534400" cy="4098231"/>
          </a:xfrm>
          <a:prstGeom prst="rect">
            <a:avLst/>
          </a:prstGeom>
        </p:spPr>
      </p:pic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A1144121-E938-A285-692D-72E9E68B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924800" y="5638800"/>
            <a:ext cx="1204875" cy="55835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C1EB5-D3AF-1B3B-05AC-F6B2A08F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22" y="5657032"/>
            <a:ext cx="2216893" cy="529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F8C6F-89CC-8EF8-BF68-CFC2CC9AE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" y="5663888"/>
            <a:ext cx="5442331" cy="495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5520B-66FB-B0EF-DCDC-E7F299DC38BE}"/>
              </a:ext>
            </a:extLst>
          </p:cNvPr>
          <p:cNvSpPr txBox="1"/>
          <p:nvPr/>
        </p:nvSpPr>
        <p:spPr>
          <a:xfrm>
            <a:off x="5943600" y="716702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@ND2022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C899A8-296A-3E06-3C6E-7B8CFA9E6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" y="4953000"/>
            <a:ext cx="4257675" cy="611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0F538-E6ED-148D-F0D8-1C33ACC71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040720"/>
            <a:ext cx="5960556" cy="35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3775E-332D-C832-EAF3-E16B62C4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0006"/>
            <a:ext cx="5829300" cy="1275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98987-C09C-D3B8-DC63-951233C7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02571" cy="4801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3EF236-FB4C-7EAF-220E-35BE32AE0192}"/>
              </a:ext>
            </a:extLst>
          </p:cNvPr>
          <p:cNvSpPr/>
          <p:nvPr/>
        </p:nvSpPr>
        <p:spPr bwMode="auto">
          <a:xfrm>
            <a:off x="71021" y="5001378"/>
            <a:ext cx="3505200" cy="114418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43DC7-3B8D-0883-89A3-D1AF8B05E2CD}"/>
              </a:ext>
            </a:extLst>
          </p:cNvPr>
          <p:cNvSpPr txBox="1"/>
          <p:nvPr/>
        </p:nvSpPr>
        <p:spPr>
          <a:xfrm>
            <a:off x="5854972" y="1371600"/>
            <a:ext cx="313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600 days over 15 years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7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80847-3332-A4EE-0535-86B49F139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322"/>
            <a:ext cx="9144000" cy="4664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E4E5F-D670-2998-EB99-C2987752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50006"/>
            <a:ext cx="5829300" cy="12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2582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Office PowerPoint</Application>
  <PresentationFormat>On-screen Show (4:3)</PresentationFormat>
  <Paragraphs>57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Liberation Sans</vt:lpstr>
      <vt:lpstr>Times New Roman</vt:lpstr>
      <vt:lpstr>Wingdings</vt:lpstr>
      <vt:lpstr>Notebook</vt:lpstr>
      <vt:lpstr>PowerPoint Presentation</vt:lpstr>
      <vt:lpstr>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1256</cp:revision>
  <cp:lastPrinted>2014-10-29T14:15:06Z</cp:lastPrinted>
  <dcterms:created xsi:type="dcterms:W3CDTF">2004-06-28T13:44:54Z</dcterms:created>
  <dcterms:modified xsi:type="dcterms:W3CDTF">2023-02-28T12:21:27Z</dcterms:modified>
</cp:coreProperties>
</file>