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2" r:id="rId1"/>
  </p:sldMasterIdLst>
  <p:notesMasterIdLst>
    <p:notesMasterId r:id="rId10"/>
  </p:notesMasterIdLst>
  <p:handoutMasterIdLst>
    <p:handoutMasterId r:id="rId11"/>
  </p:handoutMasterIdLst>
  <p:sldIdLst>
    <p:sldId id="256" r:id="rId2"/>
    <p:sldId id="2111" r:id="rId3"/>
    <p:sldId id="2108" r:id="rId4"/>
    <p:sldId id="268" r:id="rId5"/>
    <p:sldId id="2109" r:id="rId6"/>
    <p:sldId id="2110" r:id="rId7"/>
    <p:sldId id="1801" r:id="rId8"/>
    <p:sldId id="2112" r:id="rId9"/>
  </p:sldIdLst>
  <p:sldSz cx="12192000" cy="6858000"/>
  <p:notesSz cx="6858000" cy="9144000"/>
  <p:embeddedFontLst>
    <p:embeddedFont>
      <p:font typeface="Cambria Math" panose="02040503050406030204" pitchFamily="18" charset="0"/>
      <p:regular r:id="rId12"/>
    </p:embeddedFont>
    <p:embeddedFont>
      <p:font typeface="Exo 2" pitchFamily="2" charset="77"/>
      <p:regular r:id="rId13"/>
      <p:bold r:id="rId14"/>
      <p:italic r:id="rId15"/>
      <p:boldItalic r:id="rId16"/>
    </p:embeddedFont>
    <p:embeddedFont>
      <p:font typeface="Garamond" panose="02020404030301010803" pitchFamily="18" charset="0"/>
      <p:regular r:id="rId17"/>
      <p:bold r:id="rId18"/>
      <p:italic r:id="rId19"/>
      <p:boldItalic r:id="rId20"/>
    </p:embeddedFont>
    <p:embeddedFont>
      <p:font typeface="Lato" panose="020F0502020204030203" pitchFamily="34" charset="0"/>
      <p:regular r:id="rId21"/>
      <p:bold r:id="rId22"/>
      <p:italic r:id="rId23"/>
      <p:boldItalic r:id="rId24"/>
    </p:embeddedFont>
    <p:embeddedFont>
      <p:font typeface="Open Sans" panose="020B0606030504020204" pitchFamily="34" charset="0"/>
      <p:regular r:id="rId25"/>
      <p:bold r:id="rId26"/>
      <p:italic r:id="rId27"/>
      <p:boldItalic r:id="rId28"/>
    </p:embeddedFont>
    <p:embeddedFont>
      <p:font typeface="Open Sans bold" panose="020B0606030504020204" pitchFamily="34" charset="0"/>
      <p:regular r:id="rId29"/>
      <p:bold r:id="rId30"/>
      <p:italic r:id="rId31"/>
      <p:boldItalic r:id="rId32"/>
    </p:embeddedFont>
    <p:embeddedFont>
      <p:font typeface="Open Sans Light" panose="020B0306030504020204" pitchFamily="34" charset="0"/>
      <p:regular r:id="rId33"/>
      <p: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278F097-0A73-434B-97FE-ED3B8A0EF645}">
          <p14:sldIdLst>
            <p14:sldId id="256"/>
            <p14:sldId id="2111"/>
            <p14:sldId id="2108"/>
            <p14:sldId id="268"/>
            <p14:sldId id="2109"/>
            <p14:sldId id="2110"/>
            <p14:sldId id="1801"/>
            <p14:sldId id="211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315D"/>
    <a:srgbClr val="339A2E"/>
    <a:srgbClr val="00ACD5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20" autoAdjust="0"/>
    <p:restoredTop sz="97176" autoAdjust="0"/>
  </p:normalViewPr>
  <p:slideViewPr>
    <p:cSldViewPr snapToGrid="0" showGuides="1">
      <p:cViewPr varScale="1">
        <p:scale>
          <a:sx n="128" d="100"/>
          <a:sy n="128" d="100"/>
        </p:scale>
        <p:origin x="1056" y="176"/>
      </p:cViewPr>
      <p:guideLst/>
    </p:cSldViewPr>
  </p:slideViewPr>
  <p:notesTextViewPr>
    <p:cViewPr>
      <p:scale>
        <a:sx n="85" d="100"/>
        <a:sy n="85" d="100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2752" y="19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21" Type="http://schemas.openxmlformats.org/officeDocument/2006/relationships/font" Target="fonts/font10.fntdata"/><Relationship Id="rId34" Type="http://schemas.openxmlformats.org/officeDocument/2006/relationships/font" Target="fonts/font23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font" Target="fonts/font2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24" Type="http://schemas.openxmlformats.org/officeDocument/2006/relationships/font" Target="fonts/font13.fntdata"/><Relationship Id="rId32" Type="http://schemas.openxmlformats.org/officeDocument/2006/relationships/font" Target="fonts/font2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36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31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font" Target="fonts/font19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564008-EC7A-2547-AA3D-77AC8602D9EC}" type="doc">
      <dgm:prSet loTypeId="urn:microsoft.com/office/officeart/2005/8/layout/hProcess7" loCatId="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BDAD184-1B79-244B-8388-5919210ABA6B}">
      <dgm:prSet custT="1"/>
      <dgm:spPr/>
      <dgm:t>
        <a:bodyPr/>
        <a:lstStyle/>
        <a:p>
          <a:r>
            <a:rPr lang="en-US" sz="2800" b="0" i="0" kern="1300" baseline="0" dirty="0">
              <a:latin typeface="Arial" panose="020B0604020202020204" pitchFamily="34" charset="0"/>
            </a:rPr>
            <a:t>MACCS (SNL)</a:t>
          </a:r>
        </a:p>
      </dgm:t>
    </dgm:pt>
    <dgm:pt modelId="{C4439AF3-9A6D-5B4B-9ECA-92445B4A9625}" type="parTrans" cxnId="{8A95ED5D-F219-8743-BB59-B46DE940ED1A}">
      <dgm:prSet/>
      <dgm:spPr/>
      <dgm:t>
        <a:bodyPr/>
        <a:lstStyle/>
        <a:p>
          <a:endParaRPr lang="en-US"/>
        </a:p>
      </dgm:t>
    </dgm:pt>
    <dgm:pt modelId="{C0766E55-328E-3041-BFDC-CDB0B1E46091}" type="sibTrans" cxnId="{8A95ED5D-F219-8743-BB59-B46DE940ED1A}">
      <dgm:prSet/>
      <dgm:spPr/>
      <dgm:t>
        <a:bodyPr/>
        <a:lstStyle/>
        <a:p>
          <a:endParaRPr lang="en-US"/>
        </a:p>
      </dgm:t>
    </dgm:pt>
    <dgm:pt modelId="{AC3BBAB4-6B71-EC44-9800-E935B57DA63A}">
      <dgm:prSet custT="1"/>
      <dgm:spPr/>
      <dgm:t>
        <a:bodyPr/>
        <a:lstStyle/>
        <a:p>
          <a:r>
            <a:rPr lang="en-US" sz="2000" b="0" i="0">
              <a:latin typeface="Arial" panose="020B0604020202020204" pitchFamily="34" charset="0"/>
            </a:rPr>
            <a:t>Radiological Consequences</a:t>
          </a:r>
        </a:p>
      </dgm:t>
    </dgm:pt>
    <dgm:pt modelId="{6A1E5387-1B96-FE4C-BE4B-79DEB62B4F9E}" type="parTrans" cxnId="{D7BB9EE4-4107-1242-A301-6367B6D7E82A}">
      <dgm:prSet/>
      <dgm:spPr/>
      <dgm:t>
        <a:bodyPr/>
        <a:lstStyle/>
        <a:p>
          <a:endParaRPr lang="en-US"/>
        </a:p>
      </dgm:t>
    </dgm:pt>
    <dgm:pt modelId="{969CD93C-C7DF-4949-BC1B-D16AAB6D96AE}" type="sibTrans" cxnId="{D7BB9EE4-4107-1242-A301-6367B6D7E82A}">
      <dgm:prSet/>
      <dgm:spPr/>
      <dgm:t>
        <a:bodyPr/>
        <a:lstStyle/>
        <a:p>
          <a:endParaRPr lang="en-US"/>
        </a:p>
      </dgm:t>
    </dgm:pt>
    <dgm:pt modelId="{AC1B35A1-83AF-F54F-ABA3-BC166460BFA0}">
      <dgm:prSet custT="1"/>
      <dgm:spPr/>
      <dgm:t>
        <a:bodyPr/>
        <a:lstStyle/>
        <a:p>
          <a:r>
            <a:rPr lang="en-US" sz="1600" b="0" i="0">
              <a:latin typeface="Arial" panose="020B0604020202020204" pitchFamily="34" charset="0"/>
            </a:rPr>
            <a:t>Near- and far-field atmospheric transport and deposition</a:t>
          </a:r>
        </a:p>
      </dgm:t>
    </dgm:pt>
    <dgm:pt modelId="{5F09CF75-7308-7944-AB82-8645002249F9}" type="parTrans" cxnId="{7C980513-92EC-D244-98EC-CB73F5F57FC7}">
      <dgm:prSet/>
      <dgm:spPr/>
      <dgm:t>
        <a:bodyPr/>
        <a:lstStyle/>
        <a:p>
          <a:endParaRPr lang="en-US"/>
        </a:p>
      </dgm:t>
    </dgm:pt>
    <dgm:pt modelId="{E648F3FB-FB77-7E4D-9F55-F4F6696C8B16}" type="sibTrans" cxnId="{7C980513-92EC-D244-98EC-CB73F5F57FC7}">
      <dgm:prSet/>
      <dgm:spPr/>
      <dgm:t>
        <a:bodyPr/>
        <a:lstStyle/>
        <a:p>
          <a:endParaRPr lang="en-US"/>
        </a:p>
      </dgm:t>
    </dgm:pt>
    <dgm:pt modelId="{CD9463A3-3FE5-5F40-8CB5-3A6556018E2E}">
      <dgm:prSet custT="1"/>
      <dgm:spPr/>
      <dgm:t>
        <a:bodyPr/>
        <a:lstStyle/>
        <a:p>
          <a:r>
            <a:rPr lang="en-US" sz="1600" b="0" i="0">
              <a:latin typeface="Arial" panose="020B0604020202020204" pitchFamily="34" charset="0"/>
            </a:rPr>
            <a:t>Assessment of health and economic impacts</a:t>
          </a:r>
        </a:p>
      </dgm:t>
    </dgm:pt>
    <dgm:pt modelId="{BB009301-9C4F-4F47-9397-09FB533618F1}" type="parTrans" cxnId="{69E64D79-775C-DA43-B244-FD7238C7B01E}">
      <dgm:prSet/>
      <dgm:spPr/>
      <dgm:t>
        <a:bodyPr/>
        <a:lstStyle/>
        <a:p>
          <a:endParaRPr lang="en-US"/>
        </a:p>
      </dgm:t>
    </dgm:pt>
    <dgm:pt modelId="{989A860E-9FF8-DE41-B4A6-A5D7E1F84DDD}" type="sibTrans" cxnId="{69E64D79-775C-DA43-B244-FD7238C7B01E}">
      <dgm:prSet/>
      <dgm:spPr/>
      <dgm:t>
        <a:bodyPr/>
        <a:lstStyle/>
        <a:p>
          <a:endParaRPr lang="en-US"/>
        </a:p>
      </dgm:t>
    </dgm:pt>
    <dgm:pt modelId="{54361D27-13C7-3748-9B2E-ABD4E4E5A0A2}">
      <dgm:prSet custT="1"/>
      <dgm:spPr/>
      <dgm:t>
        <a:bodyPr/>
        <a:lstStyle/>
        <a:p>
          <a:r>
            <a:rPr lang="en-US" sz="2800" b="0" i="0" dirty="0">
              <a:latin typeface="Arial" panose="020B0604020202020204" pitchFamily="34" charset="0"/>
            </a:rPr>
            <a:t>MELCOR (SNL)</a:t>
          </a:r>
        </a:p>
      </dgm:t>
    </dgm:pt>
    <dgm:pt modelId="{9327B63F-ACD6-8F45-9173-8665C455AFBA}" type="parTrans" cxnId="{8FCE1931-A010-394B-934A-A22A44693A45}">
      <dgm:prSet/>
      <dgm:spPr/>
      <dgm:t>
        <a:bodyPr/>
        <a:lstStyle/>
        <a:p>
          <a:endParaRPr lang="en-US"/>
        </a:p>
      </dgm:t>
    </dgm:pt>
    <dgm:pt modelId="{69A95A99-29BD-E342-A0CD-E13A0BA43264}" type="sibTrans" cxnId="{8FCE1931-A010-394B-934A-A22A44693A45}">
      <dgm:prSet/>
      <dgm:spPr/>
      <dgm:t>
        <a:bodyPr/>
        <a:lstStyle/>
        <a:p>
          <a:endParaRPr lang="en-US"/>
        </a:p>
      </dgm:t>
    </dgm:pt>
    <dgm:pt modelId="{C5A46641-1CB7-AA41-94D7-E9F855DE6A0A}">
      <dgm:prSet custT="1"/>
      <dgm:spPr/>
      <dgm:t>
        <a:bodyPr/>
        <a:lstStyle/>
        <a:p>
          <a:r>
            <a:rPr lang="en-US" sz="2000" b="0" i="0">
              <a:latin typeface="Arial" panose="020B0604020202020204" pitchFamily="34" charset="0"/>
            </a:rPr>
            <a:t>Integrated Severe Accident Progression</a:t>
          </a:r>
        </a:p>
      </dgm:t>
    </dgm:pt>
    <dgm:pt modelId="{1493CCB4-92B3-7F46-B050-76737398C51D}" type="parTrans" cxnId="{58044240-E169-BE42-92F7-13BAEB447F6E}">
      <dgm:prSet/>
      <dgm:spPr/>
      <dgm:t>
        <a:bodyPr/>
        <a:lstStyle/>
        <a:p>
          <a:endParaRPr lang="en-US"/>
        </a:p>
      </dgm:t>
    </dgm:pt>
    <dgm:pt modelId="{22220A51-259E-104E-8342-855F61BDC0B3}" type="sibTrans" cxnId="{58044240-E169-BE42-92F7-13BAEB447F6E}">
      <dgm:prSet/>
      <dgm:spPr/>
      <dgm:t>
        <a:bodyPr/>
        <a:lstStyle/>
        <a:p>
          <a:endParaRPr lang="en-US"/>
        </a:p>
      </dgm:t>
    </dgm:pt>
    <dgm:pt modelId="{462999CB-5458-274B-BFFC-7C0CF7A9260D}">
      <dgm:prSet/>
      <dgm:spPr/>
      <dgm:t>
        <a:bodyPr/>
        <a:lstStyle/>
        <a:p>
          <a:endParaRPr lang="en-US" sz="1900" b="0" i="0">
            <a:latin typeface="Arial" panose="020B0604020202020204" pitchFamily="34" charset="0"/>
          </a:endParaRPr>
        </a:p>
      </dgm:t>
    </dgm:pt>
    <dgm:pt modelId="{E3152DA2-22F0-944D-AB07-6D5554536E37}" type="parTrans" cxnId="{CFC48CFF-0C67-284C-A79F-02DD6E29FCCB}">
      <dgm:prSet/>
      <dgm:spPr/>
      <dgm:t>
        <a:bodyPr/>
        <a:lstStyle/>
        <a:p>
          <a:endParaRPr lang="en-US"/>
        </a:p>
      </dgm:t>
    </dgm:pt>
    <dgm:pt modelId="{D12334E9-D25B-6A4A-9DD6-2CF758561336}" type="sibTrans" cxnId="{CFC48CFF-0C67-284C-A79F-02DD6E29FCCB}">
      <dgm:prSet/>
      <dgm:spPr/>
      <dgm:t>
        <a:bodyPr/>
        <a:lstStyle/>
        <a:p>
          <a:endParaRPr lang="en-US"/>
        </a:p>
      </dgm:t>
    </dgm:pt>
    <dgm:pt modelId="{2F563A39-9423-2342-ACCE-4B61E8596671}">
      <dgm:prSet custT="1"/>
      <dgm:spPr/>
      <dgm:t>
        <a:bodyPr/>
        <a:lstStyle/>
        <a:p>
          <a:r>
            <a:rPr lang="en-US" sz="1600" b="0" i="0">
              <a:latin typeface="Arial" panose="020B0604020202020204" pitchFamily="34" charset="0"/>
            </a:rPr>
            <a:t>Hydrodynamics for range of working fluids</a:t>
          </a:r>
        </a:p>
      </dgm:t>
    </dgm:pt>
    <dgm:pt modelId="{414E0D4F-03D8-AF4E-A3FF-34E7A67068DD}" type="parTrans" cxnId="{B9E44048-37C6-184E-B1D0-04F1FCF7C7B8}">
      <dgm:prSet/>
      <dgm:spPr/>
      <dgm:t>
        <a:bodyPr/>
        <a:lstStyle/>
        <a:p>
          <a:endParaRPr lang="en-US"/>
        </a:p>
      </dgm:t>
    </dgm:pt>
    <dgm:pt modelId="{7994C7B6-BB36-6E49-8646-08A9CCF84FA9}" type="sibTrans" cxnId="{B9E44048-37C6-184E-B1D0-04F1FCF7C7B8}">
      <dgm:prSet/>
      <dgm:spPr/>
      <dgm:t>
        <a:bodyPr/>
        <a:lstStyle/>
        <a:p>
          <a:endParaRPr lang="en-US"/>
        </a:p>
      </dgm:t>
    </dgm:pt>
    <dgm:pt modelId="{4ABD7C76-8CB8-644E-A16D-3F1AD3C93368}">
      <dgm:prSet custT="1"/>
      <dgm:spPr/>
      <dgm:t>
        <a:bodyPr/>
        <a:lstStyle/>
        <a:p>
          <a:r>
            <a:rPr lang="en-US" sz="1600" b="0" i="0">
              <a:latin typeface="Arial" panose="020B0604020202020204" pitchFamily="34" charset="0"/>
            </a:rPr>
            <a:t>Fission product transport</a:t>
          </a:r>
        </a:p>
      </dgm:t>
    </dgm:pt>
    <dgm:pt modelId="{6B9B9688-2C2D-B648-A192-3AB68ED1EF50}" type="parTrans" cxnId="{64A5464F-3649-8D4B-BA6B-844B44A88A74}">
      <dgm:prSet/>
      <dgm:spPr/>
      <dgm:t>
        <a:bodyPr/>
        <a:lstStyle/>
        <a:p>
          <a:endParaRPr lang="en-US"/>
        </a:p>
      </dgm:t>
    </dgm:pt>
    <dgm:pt modelId="{E4EE1329-AA65-3D4A-8634-E4BC8E729FCE}" type="sibTrans" cxnId="{64A5464F-3649-8D4B-BA6B-844B44A88A74}">
      <dgm:prSet/>
      <dgm:spPr/>
      <dgm:t>
        <a:bodyPr/>
        <a:lstStyle/>
        <a:p>
          <a:endParaRPr lang="en-US"/>
        </a:p>
      </dgm:t>
    </dgm:pt>
    <dgm:pt modelId="{DD3896D7-BBC0-5149-8533-DD7E1C0B7FB6}">
      <dgm:prSet custT="1"/>
      <dgm:spPr/>
      <dgm:t>
        <a:bodyPr/>
        <a:lstStyle/>
        <a:p>
          <a:r>
            <a:rPr lang="en-US" sz="1600" b="0" i="0">
              <a:latin typeface="Arial" panose="020B0604020202020204" pitchFamily="34" charset="0"/>
            </a:rPr>
            <a:t>Accident response of plant structures, systems and components</a:t>
          </a:r>
        </a:p>
      </dgm:t>
    </dgm:pt>
    <dgm:pt modelId="{52169F6C-5166-7147-8389-8DA18E2B4775}" type="parTrans" cxnId="{5236AAAF-FEF0-DF4A-A956-AA9CDC574402}">
      <dgm:prSet/>
      <dgm:spPr/>
      <dgm:t>
        <a:bodyPr/>
        <a:lstStyle/>
        <a:p>
          <a:endParaRPr lang="en-US"/>
        </a:p>
      </dgm:t>
    </dgm:pt>
    <dgm:pt modelId="{49AD838B-3E25-F849-A0FC-55CB60F455DB}" type="sibTrans" cxnId="{5236AAAF-FEF0-DF4A-A956-AA9CDC574402}">
      <dgm:prSet/>
      <dgm:spPr/>
      <dgm:t>
        <a:bodyPr/>
        <a:lstStyle/>
        <a:p>
          <a:endParaRPr lang="en-US"/>
        </a:p>
      </dgm:t>
    </dgm:pt>
    <dgm:pt modelId="{05306EEE-2F8F-6A41-8DED-228F15799CBD}">
      <dgm:prSet custT="1"/>
      <dgm:spPr/>
      <dgm:t>
        <a:bodyPr/>
        <a:lstStyle/>
        <a:p>
          <a:r>
            <a:rPr lang="en-US" sz="2800" b="0" i="0" dirty="0">
              <a:latin typeface="Arial" panose="020B0604020202020204" pitchFamily="34" charset="0"/>
            </a:rPr>
            <a:t>SCALE (ORNL)</a:t>
          </a:r>
        </a:p>
      </dgm:t>
    </dgm:pt>
    <dgm:pt modelId="{AF0A32D7-279D-1E42-9A60-05CE83345BC5}" type="parTrans" cxnId="{A8C85E98-B494-AC42-86F7-A0444E1E251E}">
      <dgm:prSet/>
      <dgm:spPr/>
      <dgm:t>
        <a:bodyPr/>
        <a:lstStyle/>
        <a:p>
          <a:endParaRPr lang="en-US"/>
        </a:p>
      </dgm:t>
    </dgm:pt>
    <dgm:pt modelId="{D773DEC3-8A82-8C40-BDC3-FA84A8C313EF}" type="sibTrans" cxnId="{A8C85E98-B494-AC42-86F7-A0444E1E251E}">
      <dgm:prSet/>
      <dgm:spPr/>
      <dgm:t>
        <a:bodyPr/>
        <a:lstStyle/>
        <a:p>
          <a:endParaRPr lang="en-US"/>
        </a:p>
      </dgm:t>
    </dgm:pt>
    <dgm:pt modelId="{A20B595B-827F-B24A-B277-058C718EDA0E}">
      <dgm:prSet custT="1"/>
      <dgm:spPr/>
      <dgm:t>
        <a:bodyPr/>
        <a:lstStyle/>
        <a:p>
          <a:r>
            <a:rPr lang="en-US" sz="2000" b="0" i="0">
              <a:latin typeface="Arial" panose="020B0604020202020204" pitchFamily="34" charset="0"/>
            </a:rPr>
            <a:t>Neutronics</a:t>
          </a:r>
        </a:p>
      </dgm:t>
    </dgm:pt>
    <dgm:pt modelId="{4214DDDF-1196-104A-B4BD-3F47CAB603DC}" type="parTrans" cxnId="{6F59DFDA-CD1D-624E-A337-6E51E39A243E}">
      <dgm:prSet/>
      <dgm:spPr/>
      <dgm:t>
        <a:bodyPr/>
        <a:lstStyle/>
        <a:p>
          <a:endParaRPr lang="en-US"/>
        </a:p>
      </dgm:t>
    </dgm:pt>
    <dgm:pt modelId="{E032C1EC-681E-2649-A11B-516DB514E795}" type="sibTrans" cxnId="{6F59DFDA-CD1D-624E-A337-6E51E39A243E}">
      <dgm:prSet/>
      <dgm:spPr/>
      <dgm:t>
        <a:bodyPr/>
        <a:lstStyle/>
        <a:p>
          <a:endParaRPr lang="en-US"/>
        </a:p>
      </dgm:t>
    </dgm:pt>
    <dgm:pt modelId="{9DF1B84C-1893-1143-89EB-D888F808340E}">
      <dgm:prSet custT="1"/>
      <dgm:spPr/>
      <dgm:t>
        <a:bodyPr/>
        <a:lstStyle/>
        <a:p>
          <a:r>
            <a:rPr lang="en-US" sz="1600" b="0" i="0">
              <a:latin typeface="Arial" panose="020B0604020202020204" pitchFamily="34" charset="0"/>
            </a:rPr>
            <a:t>Criticality</a:t>
          </a:r>
        </a:p>
      </dgm:t>
    </dgm:pt>
    <dgm:pt modelId="{5B99BF3E-A937-B741-952A-FA9A8C8D819E}" type="parTrans" cxnId="{EBD62FEB-8075-6F42-8B55-B1C20BE807EC}">
      <dgm:prSet/>
      <dgm:spPr/>
      <dgm:t>
        <a:bodyPr/>
        <a:lstStyle/>
        <a:p>
          <a:endParaRPr lang="en-US"/>
        </a:p>
      </dgm:t>
    </dgm:pt>
    <dgm:pt modelId="{F725230F-72C4-324B-916A-E34D7DD971F0}" type="sibTrans" cxnId="{EBD62FEB-8075-6F42-8B55-B1C20BE807EC}">
      <dgm:prSet/>
      <dgm:spPr/>
      <dgm:t>
        <a:bodyPr/>
        <a:lstStyle/>
        <a:p>
          <a:endParaRPr lang="en-US"/>
        </a:p>
      </dgm:t>
    </dgm:pt>
    <dgm:pt modelId="{0AFA3295-F0A1-6A4F-8A78-F771795BE7FA}">
      <dgm:prSet custT="1"/>
      <dgm:spPr/>
      <dgm:t>
        <a:bodyPr/>
        <a:lstStyle/>
        <a:p>
          <a:r>
            <a:rPr lang="en-US" sz="1600" b="0" i="0">
              <a:latin typeface="Arial" panose="020B0604020202020204" pitchFamily="34" charset="0"/>
            </a:rPr>
            <a:t>Shielding</a:t>
          </a:r>
        </a:p>
      </dgm:t>
    </dgm:pt>
    <dgm:pt modelId="{4EC1DD6B-1DAD-DE46-BAA8-7A2567989D03}" type="parTrans" cxnId="{A764BBA1-9276-0A42-B062-A2A14FEE60BD}">
      <dgm:prSet/>
      <dgm:spPr/>
      <dgm:t>
        <a:bodyPr/>
        <a:lstStyle/>
        <a:p>
          <a:endParaRPr lang="en-US"/>
        </a:p>
      </dgm:t>
    </dgm:pt>
    <dgm:pt modelId="{643AE7A6-974B-F040-BBF8-A71BCEE96893}" type="sibTrans" cxnId="{A764BBA1-9276-0A42-B062-A2A14FEE60BD}">
      <dgm:prSet/>
      <dgm:spPr/>
      <dgm:t>
        <a:bodyPr/>
        <a:lstStyle/>
        <a:p>
          <a:endParaRPr lang="en-US"/>
        </a:p>
      </dgm:t>
    </dgm:pt>
    <dgm:pt modelId="{9EB6E670-282C-6340-8E02-AF95D7EB05D4}">
      <dgm:prSet custT="1"/>
      <dgm:spPr/>
      <dgm:t>
        <a:bodyPr/>
        <a:lstStyle/>
        <a:p>
          <a:r>
            <a:rPr lang="en-US" sz="1600" b="0" i="0" dirty="0">
              <a:latin typeface="Arial" panose="020B0604020202020204" pitchFamily="34" charset="0"/>
            </a:rPr>
            <a:t>Radionuclide inventory</a:t>
          </a:r>
        </a:p>
      </dgm:t>
    </dgm:pt>
    <dgm:pt modelId="{2621B123-6E47-D348-A25F-7BFFA28274AE}" type="parTrans" cxnId="{35C4DBA4-2A22-CB4F-8827-790A3F1A1FA5}">
      <dgm:prSet/>
      <dgm:spPr/>
      <dgm:t>
        <a:bodyPr/>
        <a:lstStyle/>
        <a:p>
          <a:endParaRPr lang="en-US"/>
        </a:p>
      </dgm:t>
    </dgm:pt>
    <dgm:pt modelId="{1D58B133-92C6-8C4D-9327-10F4E855F31C}" type="sibTrans" cxnId="{35C4DBA4-2A22-CB4F-8827-790A3F1A1FA5}">
      <dgm:prSet/>
      <dgm:spPr/>
      <dgm:t>
        <a:bodyPr/>
        <a:lstStyle/>
        <a:p>
          <a:endParaRPr lang="en-US"/>
        </a:p>
      </dgm:t>
    </dgm:pt>
    <dgm:pt modelId="{8C26B367-3FEE-8045-8ADB-EDE264F9600C}">
      <dgm:prSet custT="1"/>
      <dgm:spPr/>
      <dgm:t>
        <a:bodyPr/>
        <a:lstStyle/>
        <a:p>
          <a:r>
            <a:rPr lang="en-US" sz="1600" b="0" i="0" dirty="0">
              <a:latin typeface="Arial" panose="020B0604020202020204" pitchFamily="34" charset="0"/>
            </a:rPr>
            <a:t>Burnup credit</a:t>
          </a:r>
        </a:p>
      </dgm:t>
    </dgm:pt>
    <dgm:pt modelId="{EA7A990F-39EA-C041-8280-A3FF89C47CDE}" type="parTrans" cxnId="{2511EBE5-DCED-5140-AEBF-67A9E1D0E3AD}">
      <dgm:prSet/>
      <dgm:spPr/>
      <dgm:t>
        <a:bodyPr/>
        <a:lstStyle/>
        <a:p>
          <a:endParaRPr lang="en-US"/>
        </a:p>
      </dgm:t>
    </dgm:pt>
    <dgm:pt modelId="{25D4104A-0C20-B94B-BAF4-0107B5ECA0D8}" type="sibTrans" cxnId="{2511EBE5-DCED-5140-AEBF-67A9E1D0E3AD}">
      <dgm:prSet/>
      <dgm:spPr/>
      <dgm:t>
        <a:bodyPr/>
        <a:lstStyle/>
        <a:p>
          <a:endParaRPr lang="en-US"/>
        </a:p>
      </dgm:t>
    </dgm:pt>
    <dgm:pt modelId="{550A3B62-E179-49B1-B4D5-525F29C8F8C6}">
      <dgm:prSet custT="1"/>
      <dgm:spPr/>
      <dgm:t>
        <a:bodyPr/>
        <a:lstStyle/>
        <a:p>
          <a:r>
            <a:rPr lang="en-US" sz="1600" b="0" i="0">
              <a:latin typeface="Arial" panose="020B0604020202020204" pitchFamily="34" charset="0"/>
            </a:rPr>
            <a:t>Decay heat</a:t>
          </a:r>
        </a:p>
      </dgm:t>
    </dgm:pt>
    <dgm:pt modelId="{B0477CC4-8FF4-440D-9B1B-74C162456641}" type="parTrans" cxnId="{0EBE33E0-7E8C-458C-A2AA-A1181B6B6516}">
      <dgm:prSet/>
      <dgm:spPr/>
      <dgm:t>
        <a:bodyPr/>
        <a:lstStyle/>
        <a:p>
          <a:endParaRPr lang="en-US"/>
        </a:p>
      </dgm:t>
    </dgm:pt>
    <dgm:pt modelId="{9B665417-0C38-42DF-9361-A77E6E378D32}" type="sibTrans" cxnId="{0EBE33E0-7E8C-458C-A2AA-A1181B6B6516}">
      <dgm:prSet/>
      <dgm:spPr/>
      <dgm:t>
        <a:bodyPr/>
        <a:lstStyle/>
        <a:p>
          <a:endParaRPr lang="en-US"/>
        </a:p>
      </dgm:t>
    </dgm:pt>
    <dgm:pt modelId="{386FC0C0-98FE-9E40-AE35-03AE7AAB31EF}" type="pres">
      <dgm:prSet presAssocID="{A8564008-EC7A-2547-AA3D-77AC8602D9EC}" presName="Name0" presStyleCnt="0">
        <dgm:presLayoutVars>
          <dgm:dir/>
          <dgm:animLvl val="lvl"/>
          <dgm:resizeHandles val="exact"/>
        </dgm:presLayoutVars>
      </dgm:prSet>
      <dgm:spPr/>
    </dgm:pt>
    <dgm:pt modelId="{10BE929F-5100-1047-8764-BDBE2F299993}" type="pres">
      <dgm:prSet presAssocID="{05306EEE-2F8F-6A41-8DED-228F15799CBD}" presName="compositeNode" presStyleCnt="0">
        <dgm:presLayoutVars>
          <dgm:bulletEnabled val="1"/>
        </dgm:presLayoutVars>
      </dgm:prSet>
      <dgm:spPr/>
    </dgm:pt>
    <dgm:pt modelId="{88C81D52-2551-5F40-8AD0-3D408023E16A}" type="pres">
      <dgm:prSet presAssocID="{05306EEE-2F8F-6A41-8DED-228F15799CBD}" presName="bgRect" presStyleLbl="node1" presStyleIdx="0" presStyleCnt="3" custLinFactNeighborY="338"/>
      <dgm:spPr/>
    </dgm:pt>
    <dgm:pt modelId="{A3FC4CCC-493E-654E-93C0-DBCDAC6D6DDA}" type="pres">
      <dgm:prSet presAssocID="{05306EEE-2F8F-6A41-8DED-228F15799CBD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F696A828-1573-CF4E-9B0E-963622609174}" type="pres">
      <dgm:prSet presAssocID="{05306EEE-2F8F-6A41-8DED-228F15799CBD}" presName="childNode" presStyleLbl="node1" presStyleIdx="0" presStyleCnt="3">
        <dgm:presLayoutVars>
          <dgm:bulletEnabled val="1"/>
        </dgm:presLayoutVars>
      </dgm:prSet>
      <dgm:spPr/>
    </dgm:pt>
    <dgm:pt modelId="{7E8975B0-44B2-AD4F-B0FB-184ED7304DE9}" type="pres">
      <dgm:prSet presAssocID="{D773DEC3-8A82-8C40-BDC3-FA84A8C313EF}" presName="hSp" presStyleCnt="0"/>
      <dgm:spPr/>
    </dgm:pt>
    <dgm:pt modelId="{DE08AE3C-451D-DB40-9810-7BA0DE3E8239}" type="pres">
      <dgm:prSet presAssocID="{D773DEC3-8A82-8C40-BDC3-FA84A8C313EF}" presName="vProcSp" presStyleCnt="0"/>
      <dgm:spPr/>
    </dgm:pt>
    <dgm:pt modelId="{BA234290-3E1E-CA4B-9060-F6DAA806EDA6}" type="pres">
      <dgm:prSet presAssocID="{D773DEC3-8A82-8C40-BDC3-FA84A8C313EF}" presName="vSp1" presStyleCnt="0"/>
      <dgm:spPr/>
    </dgm:pt>
    <dgm:pt modelId="{C50CEFEB-AC80-4A45-BB27-A9E615EF0D28}" type="pres">
      <dgm:prSet presAssocID="{D773DEC3-8A82-8C40-BDC3-FA84A8C313EF}" presName="simulatedConn" presStyleLbl="solidFgAcc1" presStyleIdx="0" presStyleCnt="2" custLinFactNeighborX="19900"/>
      <dgm:spPr/>
    </dgm:pt>
    <dgm:pt modelId="{F515B468-50FF-3543-858E-B14CDCC7EC3D}" type="pres">
      <dgm:prSet presAssocID="{D773DEC3-8A82-8C40-BDC3-FA84A8C313EF}" presName="vSp2" presStyleCnt="0"/>
      <dgm:spPr/>
    </dgm:pt>
    <dgm:pt modelId="{78A1C107-40FF-214B-8F3E-0C8AAF1BC7D0}" type="pres">
      <dgm:prSet presAssocID="{D773DEC3-8A82-8C40-BDC3-FA84A8C313EF}" presName="sibTrans" presStyleCnt="0"/>
      <dgm:spPr/>
    </dgm:pt>
    <dgm:pt modelId="{377103F3-C169-1F42-880C-161868603C78}" type="pres">
      <dgm:prSet presAssocID="{54361D27-13C7-3748-9B2E-ABD4E4E5A0A2}" presName="compositeNode" presStyleCnt="0">
        <dgm:presLayoutVars>
          <dgm:bulletEnabled val="1"/>
        </dgm:presLayoutVars>
      </dgm:prSet>
      <dgm:spPr/>
    </dgm:pt>
    <dgm:pt modelId="{B2CB0EE4-78B8-8B42-AEA5-E4CDD257AC18}" type="pres">
      <dgm:prSet presAssocID="{54361D27-13C7-3748-9B2E-ABD4E4E5A0A2}" presName="bgRect" presStyleLbl="node1" presStyleIdx="1" presStyleCnt="3" custScaleX="106494" custLinFactNeighborX="-2632"/>
      <dgm:spPr/>
    </dgm:pt>
    <dgm:pt modelId="{D61C1FD2-0D11-1443-9B25-806F224AF0CC}" type="pres">
      <dgm:prSet presAssocID="{54361D27-13C7-3748-9B2E-ABD4E4E5A0A2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10962B8A-30C0-A543-A103-9E0B62580AEC}" type="pres">
      <dgm:prSet presAssocID="{54361D27-13C7-3748-9B2E-ABD4E4E5A0A2}" presName="childNode" presStyleLbl="node1" presStyleIdx="1" presStyleCnt="3">
        <dgm:presLayoutVars>
          <dgm:bulletEnabled val="1"/>
        </dgm:presLayoutVars>
      </dgm:prSet>
      <dgm:spPr/>
    </dgm:pt>
    <dgm:pt modelId="{BABAA3A6-3555-304A-82DD-366A1314C674}" type="pres">
      <dgm:prSet presAssocID="{69A95A99-29BD-E342-A0CD-E13A0BA43264}" presName="hSp" presStyleCnt="0"/>
      <dgm:spPr/>
    </dgm:pt>
    <dgm:pt modelId="{6D7B4F22-A099-7D43-B44F-0483CB6CD3AB}" type="pres">
      <dgm:prSet presAssocID="{69A95A99-29BD-E342-A0CD-E13A0BA43264}" presName="vProcSp" presStyleCnt="0"/>
      <dgm:spPr/>
    </dgm:pt>
    <dgm:pt modelId="{73CA299C-77A3-EC4F-AB02-F8975F365B22}" type="pres">
      <dgm:prSet presAssocID="{69A95A99-29BD-E342-A0CD-E13A0BA43264}" presName="vSp1" presStyleCnt="0"/>
      <dgm:spPr/>
    </dgm:pt>
    <dgm:pt modelId="{B9EBFB8A-DC99-FC4A-ADD7-A7DAE97FC2A9}" type="pres">
      <dgm:prSet presAssocID="{69A95A99-29BD-E342-A0CD-E13A0BA43264}" presName="simulatedConn" presStyleLbl="solidFgAcc1" presStyleIdx="1" presStyleCnt="2"/>
      <dgm:spPr/>
    </dgm:pt>
    <dgm:pt modelId="{6E7A7B95-C50A-0949-A1B3-D8010CCE6EAF}" type="pres">
      <dgm:prSet presAssocID="{69A95A99-29BD-E342-A0CD-E13A0BA43264}" presName="vSp2" presStyleCnt="0"/>
      <dgm:spPr/>
    </dgm:pt>
    <dgm:pt modelId="{E5D003B4-7465-2745-8A1D-317E4FB21F30}" type="pres">
      <dgm:prSet presAssocID="{69A95A99-29BD-E342-A0CD-E13A0BA43264}" presName="sibTrans" presStyleCnt="0"/>
      <dgm:spPr/>
    </dgm:pt>
    <dgm:pt modelId="{F7A07371-ECEF-EB48-A2E6-B6FA9CCC49A0}" type="pres">
      <dgm:prSet presAssocID="{9BDAD184-1B79-244B-8388-5919210ABA6B}" presName="compositeNode" presStyleCnt="0">
        <dgm:presLayoutVars>
          <dgm:bulletEnabled val="1"/>
        </dgm:presLayoutVars>
      </dgm:prSet>
      <dgm:spPr/>
    </dgm:pt>
    <dgm:pt modelId="{33EDB680-982B-7644-A5E6-E6B07354AA70}" type="pres">
      <dgm:prSet presAssocID="{9BDAD184-1B79-244B-8388-5919210ABA6B}" presName="bgRect" presStyleLbl="node1" presStyleIdx="2" presStyleCnt="3" custLinFactNeighborX="-4943" custLinFactNeighborY="1471"/>
      <dgm:spPr/>
    </dgm:pt>
    <dgm:pt modelId="{11F26889-CFC1-3A43-ADEC-060E19B17FB9}" type="pres">
      <dgm:prSet presAssocID="{9BDAD184-1B79-244B-8388-5919210ABA6B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A8B71569-2BF2-6E41-AC92-56AB510D6CC0}" type="pres">
      <dgm:prSet presAssocID="{9BDAD184-1B79-244B-8388-5919210ABA6B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B204B00E-BFA1-4BFB-9122-4BF7F79BF815}" type="presOf" srcId="{550A3B62-E179-49B1-B4D5-525F29C8F8C6}" destId="{F696A828-1573-CF4E-9B0E-963622609174}" srcOrd="0" destOrd="5" presId="urn:microsoft.com/office/officeart/2005/8/layout/hProcess7"/>
    <dgm:cxn modelId="{7C980513-92EC-D244-98EC-CB73F5F57FC7}" srcId="{AC3BBAB4-6B71-EC44-9800-E935B57DA63A}" destId="{AC1B35A1-83AF-F54F-ABA3-BC166460BFA0}" srcOrd="0" destOrd="0" parTransId="{5F09CF75-7308-7944-AB82-8645002249F9}" sibTransId="{E648F3FB-FB77-7E4D-9F55-F4F6696C8B16}"/>
    <dgm:cxn modelId="{2A10961D-B0F2-204D-B930-ACDC9516DB25}" type="presOf" srcId="{AC3BBAB4-6B71-EC44-9800-E935B57DA63A}" destId="{A8B71569-2BF2-6E41-AC92-56AB510D6CC0}" srcOrd="0" destOrd="0" presId="urn:microsoft.com/office/officeart/2005/8/layout/hProcess7"/>
    <dgm:cxn modelId="{D0612F22-0721-0242-AB2D-D23E1A8EA31B}" type="presOf" srcId="{9BDAD184-1B79-244B-8388-5919210ABA6B}" destId="{11F26889-CFC1-3A43-ADEC-060E19B17FB9}" srcOrd="1" destOrd="0" presId="urn:microsoft.com/office/officeart/2005/8/layout/hProcess7"/>
    <dgm:cxn modelId="{D180DB22-F7B9-5E40-93D7-8E6241DBE9DC}" type="presOf" srcId="{9DF1B84C-1893-1143-89EB-D888F808340E}" destId="{F696A828-1573-CF4E-9B0E-963622609174}" srcOrd="0" destOrd="1" presId="urn:microsoft.com/office/officeart/2005/8/layout/hProcess7"/>
    <dgm:cxn modelId="{67C4E22D-57FA-A74F-AC1B-BAAAE3752827}" type="presOf" srcId="{0AFA3295-F0A1-6A4F-8A78-F771795BE7FA}" destId="{F696A828-1573-CF4E-9B0E-963622609174}" srcOrd="0" destOrd="2" presId="urn:microsoft.com/office/officeart/2005/8/layout/hProcess7"/>
    <dgm:cxn modelId="{8FCE1931-A010-394B-934A-A22A44693A45}" srcId="{A8564008-EC7A-2547-AA3D-77AC8602D9EC}" destId="{54361D27-13C7-3748-9B2E-ABD4E4E5A0A2}" srcOrd="1" destOrd="0" parTransId="{9327B63F-ACD6-8F45-9173-8665C455AFBA}" sibTransId="{69A95A99-29BD-E342-A0CD-E13A0BA43264}"/>
    <dgm:cxn modelId="{C2A9C538-E9A2-BE48-BE77-8129958E4A8D}" type="presOf" srcId="{A20B595B-827F-B24A-B277-058C718EDA0E}" destId="{F696A828-1573-CF4E-9B0E-963622609174}" srcOrd="0" destOrd="0" presId="urn:microsoft.com/office/officeart/2005/8/layout/hProcess7"/>
    <dgm:cxn modelId="{58044240-E169-BE42-92F7-13BAEB447F6E}" srcId="{54361D27-13C7-3748-9B2E-ABD4E4E5A0A2}" destId="{C5A46641-1CB7-AA41-94D7-E9F855DE6A0A}" srcOrd="0" destOrd="0" parTransId="{1493CCB4-92B3-7F46-B050-76737398C51D}" sibTransId="{22220A51-259E-104E-8342-855F61BDC0B3}"/>
    <dgm:cxn modelId="{B9E44048-37C6-184E-B1D0-04F1FCF7C7B8}" srcId="{C5A46641-1CB7-AA41-94D7-E9F855DE6A0A}" destId="{2F563A39-9423-2342-ACCE-4B61E8596671}" srcOrd="0" destOrd="0" parTransId="{414E0D4F-03D8-AF4E-A3FF-34E7A67068DD}" sibTransId="{7994C7B6-BB36-6E49-8646-08A9CCF84FA9}"/>
    <dgm:cxn modelId="{64A5464F-3649-8D4B-BA6B-844B44A88A74}" srcId="{C5A46641-1CB7-AA41-94D7-E9F855DE6A0A}" destId="{4ABD7C76-8CB8-644E-A16D-3F1AD3C93368}" srcOrd="2" destOrd="0" parTransId="{6B9B9688-2C2D-B648-A192-3AB68ED1EF50}" sibTransId="{E4EE1329-AA65-3D4A-8634-E4BC8E729FCE}"/>
    <dgm:cxn modelId="{8A95ED5D-F219-8743-BB59-B46DE940ED1A}" srcId="{A8564008-EC7A-2547-AA3D-77AC8602D9EC}" destId="{9BDAD184-1B79-244B-8388-5919210ABA6B}" srcOrd="2" destOrd="0" parTransId="{C4439AF3-9A6D-5B4B-9ECA-92445B4A9625}" sibTransId="{C0766E55-328E-3041-BFDC-CDB0B1E46091}"/>
    <dgm:cxn modelId="{D7771D5E-8535-C24D-9AC2-A2B75D7FF658}" type="presOf" srcId="{54361D27-13C7-3748-9B2E-ABD4E4E5A0A2}" destId="{D61C1FD2-0D11-1443-9B25-806F224AF0CC}" srcOrd="1" destOrd="0" presId="urn:microsoft.com/office/officeart/2005/8/layout/hProcess7"/>
    <dgm:cxn modelId="{71890D67-7573-724B-87FA-D403A0BBF841}" type="presOf" srcId="{4ABD7C76-8CB8-644E-A16D-3F1AD3C93368}" destId="{10962B8A-30C0-A543-A103-9E0B62580AEC}" srcOrd="0" destOrd="3" presId="urn:microsoft.com/office/officeart/2005/8/layout/hProcess7"/>
    <dgm:cxn modelId="{1C8BC174-54C9-8546-89DE-89275DE30B87}" type="presOf" srcId="{462999CB-5458-274B-BFFC-7C0CF7A9260D}" destId="{10962B8A-30C0-A543-A103-9E0B62580AEC}" srcOrd="0" destOrd="4" presId="urn:microsoft.com/office/officeart/2005/8/layout/hProcess7"/>
    <dgm:cxn modelId="{69E64D79-775C-DA43-B244-FD7238C7B01E}" srcId="{AC3BBAB4-6B71-EC44-9800-E935B57DA63A}" destId="{CD9463A3-3FE5-5F40-8CB5-3A6556018E2E}" srcOrd="1" destOrd="0" parTransId="{BB009301-9C4F-4F47-9397-09FB533618F1}" sibTransId="{989A860E-9FF8-DE41-B4A6-A5D7E1F84DDD}"/>
    <dgm:cxn modelId="{99269493-E527-E64A-9083-D3965FF30483}" type="presOf" srcId="{8C26B367-3FEE-8045-8ADB-EDE264F9600C}" destId="{F696A828-1573-CF4E-9B0E-963622609174}" srcOrd="0" destOrd="4" presId="urn:microsoft.com/office/officeart/2005/8/layout/hProcess7"/>
    <dgm:cxn modelId="{A8C85E98-B494-AC42-86F7-A0444E1E251E}" srcId="{A8564008-EC7A-2547-AA3D-77AC8602D9EC}" destId="{05306EEE-2F8F-6A41-8DED-228F15799CBD}" srcOrd="0" destOrd="0" parTransId="{AF0A32D7-279D-1E42-9A60-05CE83345BC5}" sibTransId="{D773DEC3-8A82-8C40-BDC3-FA84A8C313EF}"/>
    <dgm:cxn modelId="{5877039F-431E-CE4A-84D7-5031893589ED}" type="presOf" srcId="{05306EEE-2F8F-6A41-8DED-228F15799CBD}" destId="{A3FC4CCC-493E-654E-93C0-DBCDAC6D6DDA}" srcOrd="1" destOrd="0" presId="urn:microsoft.com/office/officeart/2005/8/layout/hProcess7"/>
    <dgm:cxn modelId="{A764BBA1-9276-0A42-B062-A2A14FEE60BD}" srcId="{A20B595B-827F-B24A-B277-058C718EDA0E}" destId="{0AFA3295-F0A1-6A4F-8A78-F771795BE7FA}" srcOrd="1" destOrd="0" parTransId="{4EC1DD6B-1DAD-DE46-BAA8-7A2567989D03}" sibTransId="{643AE7A6-974B-F040-BBF8-A71BCEE96893}"/>
    <dgm:cxn modelId="{35C4DBA4-2A22-CB4F-8827-790A3F1A1FA5}" srcId="{A20B595B-827F-B24A-B277-058C718EDA0E}" destId="{9EB6E670-282C-6340-8E02-AF95D7EB05D4}" srcOrd="2" destOrd="0" parTransId="{2621B123-6E47-D348-A25F-7BFFA28274AE}" sibTransId="{1D58B133-92C6-8C4D-9327-10F4E855F31C}"/>
    <dgm:cxn modelId="{0224A8AC-839A-9949-BEEB-4BD4A480B9F4}" type="presOf" srcId="{2F563A39-9423-2342-ACCE-4B61E8596671}" destId="{10962B8A-30C0-A543-A103-9E0B62580AEC}" srcOrd="0" destOrd="1" presId="urn:microsoft.com/office/officeart/2005/8/layout/hProcess7"/>
    <dgm:cxn modelId="{5236AAAF-FEF0-DF4A-A956-AA9CDC574402}" srcId="{C5A46641-1CB7-AA41-94D7-E9F855DE6A0A}" destId="{DD3896D7-BBC0-5149-8533-DD7E1C0B7FB6}" srcOrd="1" destOrd="0" parTransId="{52169F6C-5166-7147-8389-8DA18E2B4775}" sibTransId="{49AD838B-3E25-F849-A0FC-55CB60F455DB}"/>
    <dgm:cxn modelId="{6635ABB0-6545-6A48-9894-D729795B8AB4}" type="presOf" srcId="{A8564008-EC7A-2547-AA3D-77AC8602D9EC}" destId="{386FC0C0-98FE-9E40-AE35-03AE7AAB31EF}" srcOrd="0" destOrd="0" presId="urn:microsoft.com/office/officeart/2005/8/layout/hProcess7"/>
    <dgm:cxn modelId="{A50BB9D7-898F-2D40-ADB5-8F69EDB55578}" type="presOf" srcId="{54361D27-13C7-3748-9B2E-ABD4E4E5A0A2}" destId="{B2CB0EE4-78B8-8B42-AEA5-E4CDD257AC18}" srcOrd="0" destOrd="0" presId="urn:microsoft.com/office/officeart/2005/8/layout/hProcess7"/>
    <dgm:cxn modelId="{6F59DFDA-CD1D-624E-A337-6E51E39A243E}" srcId="{05306EEE-2F8F-6A41-8DED-228F15799CBD}" destId="{A20B595B-827F-B24A-B277-058C718EDA0E}" srcOrd="0" destOrd="0" parTransId="{4214DDDF-1196-104A-B4BD-3F47CAB603DC}" sibTransId="{E032C1EC-681E-2649-A11B-516DB514E795}"/>
    <dgm:cxn modelId="{0EBE33E0-7E8C-458C-A2AA-A1181B6B6516}" srcId="{A20B595B-827F-B24A-B277-058C718EDA0E}" destId="{550A3B62-E179-49B1-B4D5-525F29C8F8C6}" srcOrd="4" destOrd="0" parTransId="{B0477CC4-8FF4-440D-9B1B-74C162456641}" sibTransId="{9B665417-0C38-42DF-9361-A77E6E378D32}"/>
    <dgm:cxn modelId="{C7D0C4E0-D344-C942-A80C-43C293B49DA8}" type="presOf" srcId="{CD9463A3-3FE5-5F40-8CB5-3A6556018E2E}" destId="{A8B71569-2BF2-6E41-AC92-56AB510D6CC0}" srcOrd="0" destOrd="2" presId="urn:microsoft.com/office/officeart/2005/8/layout/hProcess7"/>
    <dgm:cxn modelId="{D7BB9EE4-4107-1242-A301-6367B6D7E82A}" srcId="{9BDAD184-1B79-244B-8388-5919210ABA6B}" destId="{AC3BBAB4-6B71-EC44-9800-E935B57DA63A}" srcOrd="0" destOrd="0" parTransId="{6A1E5387-1B96-FE4C-BE4B-79DEB62B4F9E}" sibTransId="{969CD93C-C7DF-4949-BC1B-D16AAB6D96AE}"/>
    <dgm:cxn modelId="{2511EBE5-DCED-5140-AEBF-67A9E1D0E3AD}" srcId="{A20B595B-827F-B24A-B277-058C718EDA0E}" destId="{8C26B367-3FEE-8045-8ADB-EDE264F9600C}" srcOrd="3" destOrd="0" parTransId="{EA7A990F-39EA-C041-8280-A3FF89C47CDE}" sibTransId="{25D4104A-0C20-B94B-BAF4-0107B5ECA0D8}"/>
    <dgm:cxn modelId="{F33A9DE7-45DA-A442-ABB8-06539B2CC106}" type="presOf" srcId="{C5A46641-1CB7-AA41-94D7-E9F855DE6A0A}" destId="{10962B8A-30C0-A543-A103-9E0B62580AEC}" srcOrd="0" destOrd="0" presId="urn:microsoft.com/office/officeart/2005/8/layout/hProcess7"/>
    <dgm:cxn modelId="{9AAA3FE9-1753-F54C-B7D2-BADA6E5E60CF}" type="presOf" srcId="{AC1B35A1-83AF-F54F-ABA3-BC166460BFA0}" destId="{A8B71569-2BF2-6E41-AC92-56AB510D6CC0}" srcOrd="0" destOrd="1" presId="urn:microsoft.com/office/officeart/2005/8/layout/hProcess7"/>
    <dgm:cxn modelId="{EBD62FEB-8075-6F42-8B55-B1C20BE807EC}" srcId="{A20B595B-827F-B24A-B277-058C718EDA0E}" destId="{9DF1B84C-1893-1143-89EB-D888F808340E}" srcOrd="0" destOrd="0" parTransId="{5B99BF3E-A937-B741-952A-FA9A8C8D819E}" sibTransId="{F725230F-72C4-324B-916A-E34D7DD971F0}"/>
    <dgm:cxn modelId="{29E046EF-B88B-2843-818D-22E29291CC86}" type="presOf" srcId="{9EB6E670-282C-6340-8E02-AF95D7EB05D4}" destId="{F696A828-1573-CF4E-9B0E-963622609174}" srcOrd="0" destOrd="3" presId="urn:microsoft.com/office/officeart/2005/8/layout/hProcess7"/>
    <dgm:cxn modelId="{60E9AAFB-66C8-3644-B702-A24491BD2DF5}" type="presOf" srcId="{DD3896D7-BBC0-5149-8533-DD7E1C0B7FB6}" destId="{10962B8A-30C0-A543-A103-9E0B62580AEC}" srcOrd="0" destOrd="2" presId="urn:microsoft.com/office/officeart/2005/8/layout/hProcess7"/>
    <dgm:cxn modelId="{A850FDFB-4EC3-CA4F-B65F-7899928DBAA6}" type="presOf" srcId="{05306EEE-2F8F-6A41-8DED-228F15799CBD}" destId="{88C81D52-2551-5F40-8AD0-3D408023E16A}" srcOrd="0" destOrd="0" presId="urn:microsoft.com/office/officeart/2005/8/layout/hProcess7"/>
    <dgm:cxn modelId="{C65791FE-0B0E-E34B-BCEB-A8BD107A430F}" type="presOf" srcId="{9BDAD184-1B79-244B-8388-5919210ABA6B}" destId="{33EDB680-982B-7644-A5E6-E6B07354AA70}" srcOrd="0" destOrd="0" presId="urn:microsoft.com/office/officeart/2005/8/layout/hProcess7"/>
    <dgm:cxn modelId="{CFC48CFF-0C67-284C-A79F-02DD6E29FCCB}" srcId="{C5A46641-1CB7-AA41-94D7-E9F855DE6A0A}" destId="{462999CB-5458-274B-BFFC-7C0CF7A9260D}" srcOrd="3" destOrd="0" parTransId="{E3152DA2-22F0-944D-AB07-6D5554536E37}" sibTransId="{D12334E9-D25B-6A4A-9DD6-2CF758561336}"/>
    <dgm:cxn modelId="{98AD4D0E-0C11-1E42-9E1B-7AC995C0D011}" type="presParOf" srcId="{386FC0C0-98FE-9E40-AE35-03AE7AAB31EF}" destId="{10BE929F-5100-1047-8764-BDBE2F299993}" srcOrd="0" destOrd="0" presId="urn:microsoft.com/office/officeart/2005/8/layout/hProcess7"/>
    <dgm:cxn modelId="{8FE0A131-B11E-504E-8BA2-17FF732AC73F}" type="presParOf" srcId="{10BE929F-5100-1047-8764-BDBE2F299993}" destId="{88C81D52-2551-5F40-8AD0-3D408023E16A}" srcOrd="0" destOrd="0" presId="urn:microsoft.com/office/officeart/2005/8/layout/hProcess7"/>
    <dgm:cxn modelId="{319CA3CA-3242-AA44-A074-7D33D8DADC8F}" type="presParOf" srcId="{10BE929F-5100-1047-8764-BDBE2F299993}" destId="{A3FC4CCC-493E-654E-93C0-DBCDAC6D6DDA}" srcOrd="1" destOrd="0" presId="urn:microsoft.com/office/officeart/2005/8/layout/hProcess7"/>
    <dgm:cxn modelId="{75E6CE75-7DBC-5447-8729-3940623E0EE0}" type="presParOf" srcId="{10BE929F-5100-1047-8764-BDBE2F299993}" destId="{F696A828-1573-CF4E-9B0E-963622609174}" srcOrd="2" destOrd="0" presId="urn:microsoft.com/office/officeart/2005/8/layout/hProcess7"/>
    <dgm:cxn modelId="{C9CF87B7-9B87-B246-804F-D56018F34D12}" type="presParOf" srcId="{386FC0C0-98FE-9E40-AE35-03AE7AAB31EF}" destId="{7E8975B0-44B2-AD4F-B0FB-184ED7304DE9}" srcOrd="1" destOrd="0" presId="urn:microsoft.com/office/officeart/2005/8/layout/hProcess7"/>
    <dgm:cxn modelId="{F2C0F4AF-08D4-4B45-9075-404EA0E410A1}" type="presParOf" srcId="{386FC0C0-98FE-9E40-AE35-03AE7AAB31EF}" destId="{DE08AE3C-451D-DB40-9810-7BA0DE3E8239}" srcOrd="2" destOrd="0" presId="urn:microsoft.com/office/officeart/2005/8/layout/hProcess7"/>
    <dgm:cxn modelId="{C1CAA266-5450-7244-A665-AA149885E497}" type="presParOf" srcId="{DE08AE3C-451D-DB40-9810-7BA0DE3E8239}" destId="{BA234290-3E1E-CA4B-9060-F6DAA806EDA6}" srcOrd="0" destOrd="0" presId="urn:microsoft.com/office/officeart/2005/8/layout/hProcess7"/>
    <dgm:cxn modelId="{0B603781-615E-D746-B99A-D484CD793935}" type="presParOf" srcId="{DE08AE3C-451D-DB40-9810-7BA0DE3E8239}" destId="{C50CEFEB-AC80-4A45-BB27-A9E615EF0D28}" srcOrd="1" destOrd="0" presId="urn:microsoft.com/office/officeart/2005/8/layout/hProcess7"/>
    <dgm:cxn modelId="{8FC93CF5-AC1A-3440-AFED-98034065BDB8}" type="presParOf" srcId="{DE08AE3C-451D-DB40-9810-7BA0DE3E8239}" destId="{F515B468-50FF-3543-858E-B14CDCC7EC3D}" srcOrd="2" destOrd="0" presId="urn:microsoft.com/office/officeart/2005/8/layout/hProcess7"/>
    <dgm:cxn modelId="{5309D013-1406-D045-B47B-7789FFEA9ECA}" type="presParOf" srcId="{386FC0C0-98FE-9E40-AE35-03AE7AAB31EF}" destId="{78A1C107-40FF-214B-8F3E-0C8AAF1BC7D0}" srcOrd="3" destOrd="0" presId="urn:microsoft.com/office/officeart/2005/8/layout/hProcess7"/>
    <dgm:cxn modelId="{9B7E7FAE-E0B5-2248-A2C7-56F87A43E760}" type="presParOf" srcId="{386FC0C0-98FE-9E40-AE35-03AE7AAB31EF}" destId="{377103F3-C169-1F42-880C-161868603C78}" srcOrd="4" destOrd="0" presId="urn:microsoft.com/office/officeart/2005/8/layout/hProcess7"/>
    <dgm:cxn modelId="{303E8904-BFC9-FA49-BA69-9C7F6297DCE3}" type="presParOf" srcId="{377103F3-C169-1F42-880C-161868603C78}" destId="{B2CB0EE4-78B8-8B42-AEA5-E4CDD257AC18}" srcOrd="0" destOrd="0" presId="urn:microsoft.com/office/officeart/2005/8/layout/hProcess7"/>
    <dgm:cxn modelId="{EBA6CCEC-ECA8-9C45-A771-07475ABFC0A7}" type="presParOf" srcId="{377103F3-C169-1F42-880C-161868603C78}" destId="{D61C1FD2-0D11-1443-9B25-806F224AF0CC}" srcOrd="1" destOrd="0" presId="urn:microsoft.com/office/officeart/2005/8/layout/hProcess7"/>
    <dgm:cxn modelId="{F243501D-881D-F646-97CF-E336049B59C9}" type="presParOf" srcId="{377103F3-C169-1F42-880C-161868603C78}" destId="{10962B8A-30C0-A543-A103-9E0B62580AEC}" srcOrd="2" destOrd="0" presId="urn:microsoft.com/office/officeart/2005/8/layout/hProcess7"/>
    <dgm:cxn modelId="{13279B10-008E-FC4B-9838-C3EF8E7AC06A}" type="presParOf" srcId="{386FC0C0-98FE-9E40-AE35-03AE7AAB31EF}" destId="{BABAA3A6-3555-304A-82DD-366A1314C674}" srcOrd="5" destOrd="0" presId="urn:microsoft.com/office/officeart/2005/8/layout/hProcess7"/>
    <dgm:cxn modelId="{B24E3163-E053-2F46-A084-304ECB2A9928}" type="presParOf" srcId="{386FC0C0-98FE-9E40-AE35-03AE7AAB31EF}" destId="{6D7B4F22-A099-7D43-B44F-0483CB6CD3AB}" srcOrd="6" destOrd="0" presId="urn:microsoft.com/office/officeart/2005/8/layout/hProcess7"/>
    <dgm:cxn modelId="{0BB4855C-F9CC-1848-A51E-5EAC0246C389}" type="presParOf" srcId="{6D7B4F22-A099-7D43-B44F-0483CB6CD3AB}" destId="{73CA299C-77A3-EC4F-AB02-F8975F365B22}" srcOrd="0" destOrd="0" presId="urn:microsoft.com/office/officeart/2005/8/layout/hProcess7"/>
    <dgm:cxn modelId="{67BD1D46-6EE7-8544-8186-72580068E6D9}" type="presParOf" srcId="{6D7B4F22-A099-7D43-B44F-0483CB6CD3AB}" destId="{B9EBFB8A-DC99-FC4A-ADD7-A7DAE97FC2A9}" srcOrd="1" destOrd="0" presId="urn:microsoft.com/office/officeart/2005/8/layout/hProcess7"/>
    <dgm:cxn modelId="{18CB85A2-8172-C442-8599-B7069A410E97}" type="presParOf" srcId="{6D7B4F22-A099-7D43-B44F-0483CB6CD3AB}" destId="{6E7A7B95-C50A-0949-A1B3-D8010CCE6EAF}" srcOrd="2" destOrd="0" presId="urn:microsoft.com/office/officeart/2005/8/layout/hProcess7"/>
    <dgm:cxn modelId="{69822CD6-08DB-FC40-B041-3114B4F675E9}" type="presParOf" srcId="{386FC0C0-98FE-9E40-AE35-03AE7AAB31EF}" destId="{E5D003B4-7465-2745-8A1D-317E4FB21F30}" srcOrd="7" destOrd="0" presId="urn:microsoft.com/office/officeart/2005/8/layout/hProcess7"/>
    <dgm:cxn modelId="{E954C443-AA13-8A40-A0DE-337880541D37}" type="presParOf" srcId="{386FC0C0-98FE-9E40-AE35-03AE7AAB31EF}" destId="{F7A07371-ECEF-EB48-A2E6-B6FA9CCC49A0}" srcOrd="8" destOrd="0" presId="urn:microsoft.com/office/officeart/2005/8/layout/hProcess7"/>
    <dgm:cxn modelId="{0616B765-0B49-294C-8D5E-177ADDBF0E19}" type="presParOf" srcId="{F7A07371-ECEF-EB48-A2E6-B6FA9CCC49A0}" destId="{33EDB680-982B-7644-A5E6-E6B07354AA70}" srcOrd="0" destOrd="0" presId="urn:microsoft.com/office/officeart/2005/8/layout/hProcess7"/>
    <dgm:cxn modelId="{9E34BE58-80BD-6A4F-B9D2-CD881B289AD4}" type="presParOf" srcId="{F7A07371-ECEF-EB48-A2E6-B6FA9CCC49A0}" destId="{11F26889-CFC1-3A43-ADEC-060E19B17FB9}" srcOrd="1" destOrd="0" presId="urn:microsoft.com/office/officeart/2005/8/layout/hProcess7"/>
    <dgm:cxn modelId="{5B62ABC4-C3F9-F141-9419-0B2DF8013251}" type="presParOf" srcId="{F7A07371-ECEF-EB48-A2E6-B6FA9CCC49A0}" destId="{A8B71569-2BF2-6E41-AC92-56AB510D6CC0}" srcOrd="2" destOrd="0" presId="urn:microsoft.com/office/officeart/2005/8/layout/hProcess7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C57C51-03EE-DC48-B4A9-BE3402C53DF9}" type="doc">
      <dgm:prSet loTypeId="urn:microsoft.com/office/officeart/2005/8/layout/hList1" loCatId="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7D58840-F5A9-7348-AC91-567FA79A3792}">
      <dgm:prSet/>
      <dgm:spPr/>
      <dgm:t>
        <a:bodyPr/>
        <a:lstStyle/>
        <a:p>
          <a:pPr marL="91440" indent="-91440"/>
          <a:r>
            <a:rPr lang="en-US" b="0" i="0">
              <a:latin typeface="Arial" panose="020B0604020202020204" pitchFamily="34" charset="0"/>
            </a:rPr>
            <a:t>Safety/Risk Assessment</a:t>
          </a:r>
        </a:p>
      </dgm:t>
    </dgm:pt>
    <dgm:pt modelId="{F868ABD9-3DEF-D346-8DD5-A9BF9307FC41}" type="parTrans" cxnId="{A8DE0CE2-D5B6-D346-B9FD-E6220F3F546A}">
      <dgm:prSet/>
      <dgm:spPr/>
      <dgm:t>
        <a:bodyPr/>
        <a:lstStyle/>
        <a:p>
          <a:endParaRPr lang="en-US"/>
        </a:p>
      </dgm:t>
    </dgm:pt>
    <dgm:pt modelId="{2B46F30A-F7DE-1545-BC58-23A0B87D812E}" type="sibTrans" cxnId="{A8DE0CE2-D5B6-D346-B9FD-E6220F3F546A}">
      <dgm:prSet/>
      <dgm:spPr/>
      <dgm:t>
        <a:bodyPr/>
        <a:lstStyle/>
        <a:p>
          <a:endParaRPr lang="en-US"/>
        </a:p>
      </dgm:t>
    </dgm:pt>
    <dgm:pt modelId="{32EFB994-81A9-6343-92C4-BF25C79B08B2}">
      <dgm:prSet/>
      <dgm:spPr/>
      <dgm:t>
        <a:bodyPr/>
        <a:lstStyle/>
        <a:p>
          <a:pPr marL="91440" indent="-91440"/>
          <a:r>
            <a:rPr lang="en-US" b="0" i="0">
              <a:latin typeface="Arial" panose="020B0604020202020204" pitchFamily="34" charset="0"/>
            </a:rPr>
            <a:t>Technology-neutral</a:t>
          </a:r>
        </a:p>
      </dgm:t>
    </dgm:pt>
    <dgm:pt modelId="{DB993CAE-7580-9143-9394-BC6C6E2183E2}" type="parTrans" cxnId="{06AF9A37-273E-DF4D-969F-E46ABE6D6B19}">
      <dgm:prSet/>
      <dgm:spPr/>
      <dgm:t>
        <a:bodyPr/>
        <a:lstStyle/>
        <a:p>
          <a:endParaRPr lang="en-US"/>
        </a:p>
      </dgm:t>
    </dgm:pt>
    <dgm:pt modelId="{54A850AD-404D-944A-BBE0-4EE58D4125DA}" type="sibTrans" cxnId="{06AF9A37-273E-DF4D-969F-E46ABE6D6B19}">
      <dgm:prSet/>
      <dgm:spPr/>
      <dgm:t>
        <a:bodyPr/>
        <a:lstStyle/>
        <a:p>
          <a:endParaRPr lang="en-US"/>
        </a:p>
      </dgm:t>
    </dgm:pt>
    <dgm:pt modelId="{A563E5B6-4912-4A4C-A72C-AAF7C5439761}">
      <dgm:prSet/>
      <dgm:spPr/>
      <dgm:t>
        <a:bodyPr/>
        <a:lstStyle/>
        <a:p>
          <a:pPr marL="91440" indent="-91440"/>
          <a:r>
            <a:rPr lang="en-US" b="0" i="0">
              <a:latin typeface="Arial" panose="020B0604020202020204" pitchFamily="34" charset="0"/>
            </a:rPr>
            <a:t>Accident forensics (Fukushima, TMI) </a:t>
          </a:r>
        </a:p>
      </dgm:t>
    </dgm:pt>
    <dgm:pt modelId="{62872ADB-ED95-DF47-8138-F43E6CDE0025}" type="parTrans" cxnId="{C7523039-B521-A447-B6DD-19DE3DE852A2}">
      <dgm:prSet/>
      <dgm:spPr/>
      <dgm:t>
        <a:bodyPr/>
        <a:lstStyle/>
        <a:p>
          <a:endParaRPr lang="en-US"/>
        </a:p>
      </dgm:t>
    </dgm:pt>
    <dgm:pt modelId="{81B4FA05-81E4-664F-BE88-CA20CEB8E093}" type="sibTrans" cxnId="{C7523039-B521-A447-B6DD-19DE3DE852A2}">
      <dgm:prSet/>
      <dgm:spPr/>
      <dgm:t>
        <a:bodyPr/>
        <a:lstStyle/>
        <a:p>
          <a:endParaRPr lang="en-US"/>
        </a:p>
      </dgm:t>
    </dgm:pt>
    <dgm:pt modelId="{72DF32AC-884D-E349-A64D-68EFC0839B98}">
      <dgm:prSet/>
      <dgm:spPr/>
      <dgm:t>
        <a:bodyPr/>
        <a:lstStyle/>
        <a:p>
          <a:pPr marL="91440" indent="-91440"/>
          <a:r>
            <a:rPr lang="en-US" b="0" i="0">
              <a:latin typeface="Arial" panose="020B0604020202020204" pitchFamily="34" charset="0"/>
            </a:rPr>
            <a:t>Probabilistic risk assessment</a:t>
          </a:r>
        </a:p>
      </dgm:t>
    </dgm:pt>
    <dgm:pt modelId="{8DDE63CF-AC0A-3C48-8F53-81B3E8717C5E}" type="parTrans" cxnId="{C584E02F-2444-EA4D-BA9F-DA85B8FA2380}">
      <dgm:prSet/>
      <dgm:spPr/>
      <dgm:t>
        <a:bodyPr/>
        <a:lstStyle/>
        <a:p>
          <a:endParaRPr lang="en-US"/>
        </a:p>
      </dgm:t>
    </dgm:pt>
    <dgm:pt modelId="{5EB6CA9A-BF2C-664F-9B32-539183921449}" type="sibTrans" cxnId="{C584E02F-2444-EA4D-BA9F-DA85B8FA2380}">
      <dgm:prSet/>
      <dgm:spPr/>
      <dgm:t>
        <a:bodyPr/>
        <a:lstStyle/>
        <a:p>
          <a:endParaRPr lang="en-US"/>
        </a:p>
      </dgm:t>
    </dgm:pt>
    <dgm:pt modelId="{70D1F27C-17DC-0644-97B0-EE538B7EA25B}">
      <dgm:prSet/>
      <dgm:spPr/>
      <dgm:t>
        <a:bodyPr/>
        <a:lstStyle/>
        <a:p>
          <a:pPr marL="91440" indent="-91440"/>
          <a:r>
            <a:rPr lang="en-US" b="0" i="0">
              <a:latin typeface="Arial" panose="020B0604020202020204" pitchFamily="34" charset="0"/>
            </a:rPr>
            <a:t>Regulatory</a:t>
          </a:r>
        </a:p>
      </dgm:t>
    </dgm:pt>
    <dgm:pt modelId="{6C781818-B904-EE42-88FD-0C3686AD881A}" type="parTrans" cxnId="{3D504021-15F0-3947-8F41-D6A31FD58A16}">
      <dgm:prSet/>
      <dgm:spPr/>
      <dgm:t>
        <a:bodyPr/>
        <a:lstStyle/>
        <a:p>
          <a:endParaRPr lang="en-US"/>
        </a:p>
      </dgm:t>
    </dgm:pt>
    <dgm:pt modelId="{C0F1FDB7-ECD7-DE4A-84DC-7D95B8C5933F}" type="sibTrans" cxnId="{3D504021-15F0-3947-8F41-D6A31FD58A16}">
      <dgm:prSet/>
      <dgm:spPr/>
      <dgm:t>
        <a:bodyPr/>
        <a:lstStyle/>
        <a:p>
          <a:endParaRPr lang="en-US"/>
        </a:p>
      </dgm:t>
    </dgm:pt>
    <dgm:pt modelId="{816E02EE-C6B2-CF48-8365-88CCC788C092}">
      <dgm:prSet/>
      <dgm:spPr/>
      <dgm:t>
        <a:bodyPr/>
        <a:lstStyle/>
        <a:p>
          <a:pPr marL="91440" indent="-91440"/>
          <a:r>
            <a:rPr lang="en-US" b="0" i="0">
              <a:latin typeface="Arial" panose="020B0604020202020204" pitchFamily="34" charset="0"/>
            </a:rPr>
            <a:t>License amendments</a:t>
          </a:r>
        </a:p>
      </dgm:t>
    </dgm:pt>
    <dgm:pt modelId="{0B7B3B4A-0771-4A4B-A614-EE309A2AFD30}" type="parTrans" cxnId="{1346E3A8-431D-4345-BBD8-8BF9ACA59668}">
      <dgm:prSet/>
      <dgm:spPr/>
      <dgm:t>
        <a:bodyPr/>
        <a:lstStyle/>
        <a:p>
          <a:endParaRPr lang="en-US"/>
        </a:p>
      </dgm:t>
    </dgm:pt>
    <dgm:pt modelId="{5197822D-E6E0-C74B-B0A0-95A8AB82478C}" type="sibTrans" cxnId="{1346E3A8-431D-4345-BBD8-8BF9ACA59668}">
      <dgm:prSet/>
      <dgm:spPr/>
      <dgm:t>
        <a:bodyPr/>
        <a:lstStyle/>
        <a:p>
          <a:endParaRPr lang="en-US"/>
        </a:p>
      </dgm:t>
    </dgm:pt>
    <dgm:pt modelId="{D8134650-C7C0-294D-8CCB-8240005A69BB}">
      <dgm:prSet/>
      <dgm:spPr/>
      <dgm:t>
        <a:bodyPr/>
        <a:lstStyle/>
        <a:p>
          <a:pPr marL="91440" indent="-91440"/>
          <a:r>
            <a:rPr lang="en-US" b="0" i="0">
              <a:latin typeface="Arial" panose="020B0604020202020204" pitchFamily="34" charset="0"/>
            </a:rPr>
            <a:t>Risk-informed regulation</a:t>
          </a:r>
        </a:p>
      </dgm:t>
    </dgm:pt>
    <dgm:pt modelId="{3116DF9B-8477-7043-8276-F796CCF8B1BE}" type="parTrans" cxnId="{25F8CBFF-4F8E-8E4A-B5CC-AF127AED96E7}">
      <dgm:prSet/>
      <dgm:spPr/>
      <dgm:t>
        <a:bodyPr/>
        <a:lstStyle/>
        <a:p>
          <a:endParaRPr lang="en-US"/>
        </a:p>
      </dgm:t>
    </dgm:pt>
    <dgm:pt modelId="{78A0E27D-FD07-EB4C-9F24-ACB320229F9C}" type="sibTrans" cxnId="{25F8CBFF-4F8E-8E4A-B5CC-AF127AED96E7}">
      <dgm:prSet/>
      <dgm:spPr/>
      <dgm:t>
        <a:bodyPr/>
        <a:lstStyle/>
        <a:p>
          <a:endParaRPr lang="en-US"/>
        </a:p>
      </dgm:t>
    </dgm:pt>
    <dgm:pt modelId="{1151A1A1-696C-874F-BB4A-DE15124026D8}">
      <dgm:prSet/>
      <dgm:spPr/>
      <dgm:t>
        <a:bodyPr/>
        <a:lstStyle/>
        <a:p>
          <a:pPr marL="91440" indent="-91440"/>
          <a:r>
            <a:rPr lang="en-US" b="0" i="0">
              <a:latin typeface="Arial" panose="020B0604020202020204" pitchFamily="34" charset="0"/>
            </a:rPr>
            <a:t>Design certification (e.g., NuScale)</a:t>
          </a:r>
        </a:p>
      </dgm:t>
    </dgm:pt>
    <dgm:pt modelId="{2CDFF332-D3E6-8C43-A492-942458387E08}" type="parTrans" cxnId="{21368713-A70E-3F4D-B828-B886F2832622}">
      <dgm:prSet/>
      <dgm:spPr/>
      <dgm:t>
        <a:bodyPr/>
        <a:lstStyle/>
        <a:p>
          <a:endParaRPr lang="en-US"/>
        </a:p>
      </dgm:t>
    </dgm:pt>
    <dgm:pt modelId="{64AD53E2-3D43-9547-8E22-A0FA47E12281}" type="sibTrans" cxnId="{21368713-A70E-3F4D-B828-B886F2832622}">
      <dgm:prSet/>
      <dgm:spPr/>
      <dgm:t>
        <a:bodyPr/>
        <a:lstStyle/>
        <a:p>
          <a:endParaRPr lang="en-US"/>
        </a:p>
      </dgm:t>
    </dgm:pt>
    <dgm:pt modelId="{5377AC86-7B1A-6247-AC72-9E53B88F5251}">
      <dgm:prSet/>
      <dgm:spPr/>
      <dgm:t>
        <a:bodyPr/>
        <a:lstStyle/>
        <a:p>
          <a:pPr marL="91440" indent="-91440"/>
          <a:r>
            <a:rPr lang="en-US" b="0" i="0">
              <a:latin typeface="Arial" panose="020B0604020202020204" pitchFamily="34" charset="0"/>
            </a:rPr>
            <a:t>Vulnerability studies</a:t>
          </a:r>
        </a:p>
      </dgm:t>
    </dgm:pt>
    <dgm:pt modelId="{E1E85B64-1401-4D48-9538-3F40F684AFC1}" type="parTrans" cxnId="{8DFAA845-A4E4-B74D-A9C6-64FB9727CF81}">
      <dgm:prSet/>
      <dgm:spPr/>
      <dgm:t>
        <a:bodyPr/>
        <a:lstStyle/>
        <a:p>
          <a:endParaRPr lang="en-US"/>
        </a:p>
      </dgm:t>
    </dgm:pt>
    <dgm:pt modelId="{E01A23FD-C25B-E24E-9CA1-784E7495DD21}" type="sibTrans" cxnId="{8DFAA845-A4E4-B74D-A9C6-64FB9727CF81}">
      <dgm:prSet/>
      <dgm:spPr/>
      <dgm:t>
        <a:bodyPr/>
        <a:lstStyle/>
        <a:p>
          <a:endParaRPr lang="en-US"/>
        </a:p>
      </dgm:t>
    </dgm:pt>
    <dgm:pt modelId="{B6852F34-71A8-3B43-8B15-0C622E899255}">
      <dgm:prSet/>
      <dgm:spPr/>
      <dgm:t>
        <a:bodyPr/>
        <a:lstStyle/>
        <a:p>
          <a:pPr marL="91440" indent="-91440"/>
          <a:r>
            <a:rPr lang="en-US" b="0" i="0">
              <a:latin typeface="Arial" panose="020B0604020202020204" pitchFamily="34" charset="0"/>
            </a:rPr>
            <a:t>Design/Operational Support</a:t>
          </a:r>
        </a:p>
      </dgm:t>
    </dgm:pt>
    <dgm:pt modelId="{8E7E8637-A142-3440-A65E-019CE9FB2CF7}" type="parTrans" cxnId="{A0ADDFEA-63B0-4046-83B0-3E56395FDF8C}">
      <dgm:prSet/>
      <dgm:spPr/>
      <dgm:t>
        <a:bodyPr/>
        <a:lstStyle/>
        <a:p>
          <a:endParaRPr lang="en-US"/>
        </a:p>
      </dgm:t>
    </dgm:pt>
    <dgm:pt modelId="{42698A42-B83B-8944-A2D3-5305E0DFD131}" type="sibTrans" cxnId="{A0ADDFEA-63B0-4046-83B0-3E56395FDF8C}">
      <dgm:prSet/>
      <dgm:spPr/>
      <dgm:t>
        <a:bodyPr/>
        <a:lstStyle/>
        <a:p>
          <a:endParaRPr lang="en-US"/>
        </a:p>
      </dgm:t>
    </dgm:pt>
    <dgm:pt modelId="{9DCD1A79-B39D-6743-A7E4-A4E1B276F5AC}">
      <dgm:prSet/>
      <dgm:spPr/>
      <dgm:t>
        <a:bodyPr/>
        <a:lstStyle/>
        <a:p>
          <a:pPr marL="91440" indent="-91440"/>
          <a:r>
            <a:rPr lang="en-US" b="0" i="0">
              <a:latin typeface="Arial" panose="020B0604020202020204" pitchFamily="34" charset="0"/>
            </a:rPr>
            <a:t>Design analysis scoping calculations</a:t>
          </a:r>
        </a:p>
      </dgm:t>
    </dgm:pt>
    <dgm:pt modelId="{CEBA990C-7F02-E84B-9720-ED7E801EF3F1}" type="parTrans" cxnId="{FDD51260-AEE3-484C-9246-3FE4734A3A6D}">
      <dgm:prSet/>
      <dgm:spPr/>
      <dgm:t>
        <a:bodyPr/>
        <a:lstStyle/>
        <a:p>
          <a:endParaRPr lang="en-US"/>
        </a:p>
      </dgm:t>
    </dgm:pt>
    <dgm:pt modelId="{169F8B5D-DA72-2C4F-B690-1DBDC423B1FF}" type="sibTrans" cxnId="{FDD51260-AEE3-484C-9246-3FE4734A3A6D}">
      <dgm:prSet/>
      <dgm:spPr/>
      <dgm:t>
        <a:bodyPr/>
        <a:lstStyle/>
        <a:p>
          <a:endParaRPr lang="en-US"/>
        </a:p>
      </dgm:t>
    </dgm:pt>
    <dgm:pt modelId="{0161B16E-97C0-D347-BC34-4B83D98B3027}">
      <dgm:prSet/>
      <dgm:spPr/>
      <dgm:t>
        <a:bodyPr/>
        <a:lstStyle/>
        <a:p>
          <a:pPr marL="91440" indent="-91440"/>
          <a:r>
            <a:rPr lang="en-US" b="0" i="0">
              <a:latin typeface="Arial" panose="020B0604020202020204" pitchFamily="34" charset="0"/>
            </a:rPr>
            <a:t>Training simulators</a:t>
          </a:r>
        </a:p>
      </dgm:t>
    </dgm:pt>
    <dgm:pt modelId="{FE5DB67B-4E06-7F46-A67D-1D2E5393D7D7}" type="parTrans" cxnId="{33B3CE78-2C0A-EE4E-9E23-63E3DB25AFBB}">
      <dgm:prSet/>
      <dgm:spPr/>
      <dgm:t>
        <a:bodyPr/>
        <a:lstStyle/>
        <a:p>
          <a:endParaRPr lang="en-US"/>
        </a:p>
      </dgm:t>
    </dgm:pt>
    <dgm:pt modelId="{1525DA3E-BD53-DC43-8D15-13EB08D4F50E}" type="sibTrans" cxnId="{33B3CE78-2C0A-EE4E-9E23-63E3DB25AFBB}">
      <dgm:prSet/>
      <dgm:spPr/>
      <dgm:t>
        <a:bodyPr/>
        <a:lstStyle/>
        <a:p>
          <a:endParaRPr lang="en-US"/>
        </a:p>
      </dgm:t>
    </dgm:pt>
    <dgm:pt modelId="{C12EE93F-BC32-C946-86F5-AA09324AE287}">
      <dgm:prSet/>
      <dgm:spPr/>
      <dgm:t>
        <a:bodyPr/>
        <a:lstStyle/>
        <a:p>
          <a:pPr marL="182880" indent="-182880">
            <a:buFont typeface="Courier New" panose="02070309020205020404" pitchFamily="49" charset="0"/>
            <a:buChar char="o"/>
          </a:pPr>
          <a:r>
            <a:rPr lang="en-US" b="0" i="0">
              <a:latin typeface="Arial" panose="020B0604020202020204" pitchFamily="34" charset="0"/>
            </a:rPr>
            <a:t>Experimental</a:t>
          </a:r>
        </a:p>
      </dgm:t>
    </dgm:pt>
    <dgm:pt modelId="{BB19EBA5-50ED-4047-B1B9-A990259AE08E}" type="parTrans" cxnId="{A8C7BCE5-FC7A-B743-A070-23FEE09577D7}">
      <dgm:prSet/>
      <dgm:spPr/>
      <dgm:t>
        <a:bodyPr/>
        <a:lstStyle/>
        <a:p>
          <a:endParaRPr lang="en-US"/>
        </a:p>
      </dgm:t>
    </dgm:pt>
    <dgm:pt modelId="{8AABB17F-507F-AB48-8E51-F4B901D1C591}" type="sibTrans" cxnId="{A8C7BCE5-FC7A-B743-A070-23FEE09577D7}">
      <dgm:prSet/>
      <dgm:spPr/>
      <dgm:t>
        <a:bodyPr/>
        <a:lstStyle/>
        <a:p>
          <a:endParaRPr lang="en-US"/>
        </a:p>
      </dgm:t>
    </dgm:pt>
    <dgm:pt modelId="{2E8571E4-9A23-3B47-9C97-D50F1B56CD52}">
      <dgm:prSet/>
      <dgm:spPr/>
      <dgm:t>
        <a:bodyPr/>
        <a:lstStyle/>
        <a:p>
          <a:pPr marL="182880" indent="-182880">
            <a:buFont typeface="Courier New" panose="02070309020205020404" pitchFamily="49" charset="0"/>
            <a:buChar char="o"/>
          </a:pPr>
          <a:r>
            <a:rPr lang="en-US" b="0" i="0">
              <a:latin typeface="Arial" panose="020B0604020202020204" pitchFamily="34" charset="0"/>
            </a:rPr>
            <a:t>Naval</a:t>
          </a:r>
        </a:p>
      </dgm:t>
    </dgm:pt>
    <dgm:pt modelId="{6BF39489-33B8-3540-B937-E6291A307D2A}" type="parTrans" cxnId="{F82AEED0-157F-1048-A927-EED5B301FCFE}">
      <dgm:prSet/>
      <dgm:spPr/>
      <dgm:t>
        <a:bodyPr/>
        <a:lstStyle/>
        <a:p>
          <a:endParaRPr lang="en-US"/>
        </a:p>
      </dgm:t>
    </dgm:pt>
    <dgm:pt modelId="{579B0636-3951-F446-84E4-E7A18C813990}" type="sibTrans" cxnId="{F82AEED0-157F-1048-A927-EED5B301FCFE}">
      <dgm:prSet/>
      <dgm:spPr/>
      <dgm:t>
        <a:bodyPr/>
        <a:lstStyle/>
        <a:p>
          <a:endParaRPr lang="en-US"/>
        </a:p>
      </dgm:t>
    </dgm:pt>
    <dgm:pt modelId="{A7535163-F2B2-3644-9E7B-9BFBEF2AD949}">
      <dgm:prSet/>
      <dgm:spPr/>
      <dgm:t>
        <a:bodyPr/>
        <a:lstStyle/>
        <a:p>
          <a:pPr marL="182880" indent="-182880">
            <a:buFont typeface="Courier New" panose="02070309020205020404" pitchFamily="49" charset="0"/>
            <a:buChar char="o"/>
          </a:pPr>
          <a:r>
            <a:rPr lang="en-US" b="0" i="0">
              <a:latin typeface="Arial" panose="020B0604020202020204" pitchFamily="34" charset="0"/>
            </a:rPr>
            <a:t>Advanced LWRs</a:t>
          </a:r>
        </a:p>
      </dgm:t>
    </dgm:pt>
    <dgm:pt modelId="{B67AD1E5-F12C-234F-B6AE-D16FE796FA21}" type="parTrans" cxnId="{CFA454B7-F4E2-964E-ABB0-C8B3FDFA10AC}">
      <dgm:prSet/>
      <dgm:spPr/>
      <dgm:t>
        <a:bodyPr/>
        <a:lstStyle/>
        <a:p>
          <a:endParaRPr lang="en-US"/>
        </a:p>
      </dgm:t>
    </dgm:pt>
    <dgm:pt modelId="{5B4682FB-EAE9-AD42-A3C3-EF0B74FB6C8F}" type="sibTrans" cxnId="{CFA454B7-F4E2-964E-ABB0-C8B3FDFA10AC}">
      <dgm:prSet/>
      <dgm:spPr/>
      <dgm:t>
        <a:bodyPr/>
        <a:lstStyle/>
        <a:p>
          <a:endParaRPr lang="en-US"/>
        </a:p>
      </dgm:t>
    </dgm:pt>
    <dgm:pt modelId="{82A1F1E6-A956-134A-85A8-F298908624C9}">
      <dgm:prSet/>
      <dgm:spPr/>
      <dgm:t>
        <a:bodyPr/>
        <a:lstStyle/>
        <a:p>
          <a:pPr marL="182880" indent="-182880">
            <a:buFont typeface="Courier New" panose="02070309020205020404" pitchFamily="49" charset="0"/>
            <a:buChar char="o"/>
          </a:pPr>
          <a:r>
            <a:rPr lang="en-US" b="0" i="0">
              <a:latin typeface="Arial" panose="020B0604020202020204" pitchFamily="34" charset="0"/>
            </a:rPr>
            <a:t>Advanced Non-LWRs</a:t>
          </a:r>
        </a:p>
      </dgm:t>
    </dgm:pt>
    <dgm:pt modelId="{2F9C189C-9518-524E-ADD7-65C5B49ABF02}" type="parTrans" cxnId="{5C762472-D924-C54E-929E-9E54DBDD38E0}">
      <dgm:prSet/>
      <dgm:spPr/>
      <dgm:t>
        <a:bodyPr/>
        <a:lstStyle/>
        <a:p>
          <a:endParaRPr lang="en-US"/>
        </a:p>
      </dgm:t>
    </dgm:pt>
    <dgm:pt modelId="{5A906340-8F28-1048-A5DA-3E8A77022E30}" type="sibTrans" cxnId="{5C762472-D924-C54E-929E-9E54DBDD38E0}">
      <dgm:prSet/>
      <dgm:spPr/>
      <dgm:t>
        <a:bodyPr/>
        <a:lstStyle/>
        <a:p>
          <a:endParaRPr lang="en-US"/>
        </a:p>
      </dgm:t>
    </dgm:pt>
    <dgm:pt modelId="{10DCE14B-8A58-BE42-95D2-F9686F68159F}">
      <dgm:prSet/>
      <dgm:spPr/>
      <dgm:t>
        <a:bodyPr/>
        <a:lstStyle/>
        <a:p>
          <a:pPr marL="91440" indent="-91440"/>
          <a:r>
            <a:rPr lang="en-US" b="0" i="0">
              <a:latin typeface="Arial" panose="020B0604020202020204" pitchFamily="34" charset="0"/>
            </a:rPr>
            <a:t>Fusion</a:t>
          </a:r>
        </a:p>
      </dgm:t>
    </dgm:pt>
    <dgm:pt modelId="{16060D18-0CB0-D546-944E-A95253523EFE}" type="parTrans" cxnId="{252FE577-5F49-9A4F-8B64-B876A921A60E}">
      <dgm:prSet/>
      <dgm:spPr/>
      <dgm:t>
        <a:bodyPr/>
        <a:lstStyle/>
        <a:p>
          <a:endParaRPr lang="en-US"/>
        </a:p>
      </dgm:t>
    </dgm:pt>
    <dgm:pt modelId="{BE776565-F0AE-3D48-89D9-31DBC69B137D}" type="sibTrans" cxnId="{252FE577-5F49-9A4F-8B64-B876A921A60E}">
      <dgm:prSet/>
      <dgm:spPr/>
      <dgm:t>
        <a:bodyPr/>
        <a:lstStyle/>
        <a:p>
          <a:endParaRPr lang="en-US"/>
        </a:p>
      </dgm:t>
    </dgm:pt>
    <dgm:pt modelId="{9499E6AE-F289-2240-8CC1-EB430C2C87D2}">
      <dgm:prSet/>
      <dgm:spPr/>
      <dgm:t>
        <a:bodyPr/>
        <a:lstStyle/>
        <a:p>
          <a:pPr marL="91440" indent="-91440"/>
          <a:r>
            <a:rPr lang="en-US" b="0" i="0">
              <a:latin typeface="Arial" panose="020B0604020202020204" pitchFamily="34" charset="0"/>
            </a:rPr>
            <a:t>Spent Fuel</a:t>
          </a:r>
        </a:p>
      </dgm:t>
    </dgm:pt>
    <dgm:pt modelId="{AC6BC9D6-93A2-FE45-A3EF-F708D591C530}" type="parTrans" cxnId="{5FF12960-15C3-5F4C-8BA9-0EF0B9D64F87}">
      <dgm:prSet/>
      <dgm:spPr/>
      <dgm:t>
        <a:bodyPr/>
        <a:lstStyle/>
        <a:p>
          <a:endParaRPr lang="en-US"/>
        </a:p>
      </dgm:t>
    </dgm:pt>
    <dgm:pt modelId="{55B9BB93-BB7E-9F4D-8AD5-BB8045C44923}" type="sibTrans" cxnId="{5FF12960-15C3-5F4C-8BA9-0EF0B9D64F87}">
      <dgm:prSet/>
      <dgm:spPr/>
      <dgm:t>
        <a:bodyPr/>
        <a:lstStyle/>
        <a:p>
          <a:endParaRPr lang="en-US"/>
        </a:p>
      </dgm:t>
    </dgm:pt>
    <dgm:pt modelId="{7B553519-7FED-3643-B237-EBE0083553A4}">
      <dgm:prSet/>
      <dgm:spPr/>
      <dgm:t>
        <a:bodyPr/>
        <a:lstStyle/>
        <a:p>
          <a:pPr marL="91440" indent="-91440"/>
          <a:r>
            <a:rPr lang="en-US" b="0" i="0">
              <a:latin typeface="Arial" panose="020B0604020202020204" pitchFamily="34" charset="0"/>
            </a:rPr>
            <a:t>Neutron beam injectors</a:t>
          </a:r>
        </a:p>
      </dgm:t>
    </dgm:pt>
    <dgm:pt modelId="{F0E3F6E1-E9B0-2C4C-8F6F-2AA33D94C5DE}" type="parTrans" cxnId="{8AE1A0C4-3B70-EE4A-A395-D334995D9BEF}">
      <dgm:prSet/>
      <dgm:spPr/>
      <dgm:t>
        <a:bodyPr/>
        <a:lstStyle/>
        <a:p>
          <a:endParaRPr lang="en-US"/>
        </a:p>
      </dgm:t>
    </dgm:pt>
    <dgm:pt modelId="{B94C84FF-D5C4-0D49-91DD-1EDF372B8B7E}" type="sibTrans" cxnId="{8AE1A0C4-3B70-EE4A-A395-D334995D9BEF}">
      <dgm:prSet/>
      <dgm:spPr/>
      <dgm:t>
        <a:bodyPr/>
        <a:lstStyle/>
        <a:p>
          <a:endParaRPr lang="en-US"/>
        </a:p>
      </dgm:t>
    </dgm:pt>
    <dgm:pt modelId="{DD17F905-65AF-A742-B3A3-F8785EBE763E}">
      <dgm:prSet/>
      <dgm:spPr/>
      <dgm:t>
        <a:bodyPr/>
        <a:lstStyle/>
        <a:p>
          <a:pPr marL="91440" indent="-91440"/>
          <a:r>
            <a:rPr lang="en-US" b="0" i="0">
              <a:latin typeface="Arial" panose="020B0604020202020204" pitchFamily="34" charset="0"/>
            </a:rPr>
            <a:t>Facility Safety</a:t>
          </a:r>
        </a:p>
      </dgm:t>
    </dgm:pt>
    <dgm:pt modelId="{7A2F7C3D-3D9C-094D-A0F0-C04338CF20E2}" type="parTrans" cxnId="{4D36BAD3-A86F-B24A-8FA1-F3D56D2B8094}">
      <dgm:prSet/>
      <dgm:spPr/>
      <dgm:t>
        <a:bodyPr/>
        <a:lstStyle/>
        <a:p>
          <a:endParaRPr lang="en-US"/>
        </a:p>
      </dgm:t>
    </dgm:pt>
    <dgm:pt modelId="{623E2A7A-8EA9-EF40-8446-DD2864E2083A}" type="sibTrans" cxnId="{4D36BAD3-A86F-B24A-8FA1-F3D56D2B8094}">
      <dgm:prSet/>
      <dgm:spPr/>
      <dgm:t>
        <a:bodyPr/>
        <a:lstStyle/>
        <a:p>
          <a:endParaRPr lang="en-US"/>
        </a:p>
      </dgm:t>
    </dgm:pt>
    <dgm:pt modelId="{FCEA6E9E-80E9-D649-952B-F01F40EA90ED}">
      <dgm:prSet/>
      <dgm:spPr/>
      <dgm:t>
        <a:bodyPr/>
        <a:lstStyle/>
        <a:p>
          <a:pPr marL="91440" indent="-91440"/>
          <a:r>
            <a:rPr lang="en-US" b="0" i="0">
              <a:latin typeface="Arial" panose="020B0604020202020204" pitchFamily="34" charset="0"/>
            </a:rPr>
            <a:t>Risk studies</a:t>
          </a:r>
        </a:p>
      </dgm:t>
    </dgm:pt>
    <dgm:pt modelId="{B94EECB5-C9D1-C843-A94A-41ABC5FCDBFF}" type="parTrans" cxnId="{093441E9-740B-3241-AEF9-0CD26F1DEBC9}">
      <dgm:prSet/>
      <dgm:spPr/>
      <dgm:t>
        <a:bodyPr/>
        <a:lstStyle/>
        <a:p>
          <a:endParaRPr lang="en-US"/>
        </a:p>
      </dgm:t>
    </dgm:pt>
    <dgm:pt modelId="{26CF6345-8E69-8248-9E4A-AB636E1B91A8}" type="sibTrans" cxnId="{093441E9-740B-3241-AEF9-0CD26F1DEBC9}">
      <dgm:prSet/>
      <dgm:spPr/>
      <dgm:t>
        <a:bodyPr/>
        <a:lstStyle/>
        <a:p>
          <a:endParaRPr lang="en-US"/>
        </a:p>
      </dgm:t>
    </dgm:pt>
    <dgm:pt modelId="{7E6ECCA6-B41E-D54A-AC7A-A380F6DB3845}">
      <dgm:prSet/>
      <dgm:spPr/>
      <dgm:t>
        <a:bodyPr/>
        <a:lstStyle/>
        <a:p>
          <a:pPr marL="91440" indent="-91440"/>
          <a:r>
            <a:rPr lang="en-US" b="0" i="0">
              <a:latin typeface="Arial" panose="020B0604020202020204" pitchFamily="34" charset="0"/>
            </a:rPr>
            <a:t>Leak path factor calculations</a:t>
          </a:r>
        </a:p>
      </dgm:t>
    </dgm:pt>
    <dgm:pt modelId="{27144EE7-BBDA-B043-A1A1-38011BA5BB27}" type="parTrans" cxnId="{5E15794F-1EAC-0947-BFF0-9088E00184B7}">
      <dgm:prSet/>
      <dgm:spPr/>
      <dgm:t>
        <a:bodyPr/>
        <a:lstStyle/>
        <a:p>
          <a:endParaRPr lang="en-US"/>
        </a:p>
      </dgm:t>
    </dgm:pt>
    <dgm:pt modelId="{13C2BFF2-2DD4-D843-B032-68D4F55099CA}" type="sibTrans" cxnId="{5E15794F-1EAC-0947-BFF0-9088E00184B7}">
      <dgm:prSet/>
      <dgm:spPr/>
      <dgm:t>
        <a:bodyPr/>
        <a:lstStyle/>
        <a:p>
          <a:endParaRPr lang="en-US"/>
        </a:p>
      </dgm:t>
    </dgm:pt>
    <dgm:pt modelId="{C5ABC840-C72E-D346-A0DD-E8599DCF0481}">
      <dgm:prSet/>
      <dgm:spPr/>
      <dgm:t>
        <a:bodyPr/>
        <a:lstStyle/>
        <a:p>
          <a:pPr marL="91440" indent="-91440"/>
          <a:r>
            <a:rPr lang="en-US" b="0" i="0">
              <a:latin typeface="Arial" panose="020B0604020202020204" pitchFamily="34" charset="0"/>
            </a:rPr>
            <a:t>Li loop LOFA transient analysis</a:t>
          </a:r>
        </a:p>
      </dgm:t>
    </dgm:pt>
    <dgm:pt modelId="{371CBF54-E393-0A4A-8976-A527BDC9E0D5}" type="parTrans" cxnId="{38C44064-D2AF-A741-9F57-7B0F83393D18}">
      <dgm:prSet/>
      <dgm:spPr/>
      <dgm:t>
        <a:bodyPr/>
        <a:lstStyle/>
        <a:p>
          <a:endParaRPr lang="en-US"/>
        </a:p>
      </dgm:t>
    </dgm:pt>
    <dgm:pt modelId="{4D1EEF2D-DA24-4847-BB2D-2C3695F2A034}" type="sibTrans" cxnId="{38C44064-D2AF-A741-9F57-7B0F83393D18}">
      <dgm:prSet/>
      <dgm:spPr/>
      <dgm:t>
        <a:bodyPr/>
        <a:lstStyle/>
        <a:p>
          <a:endParaRPr lang="en-US"/>
        </a:p>
      </dgm:t>
    </dgm:pt>
    <dgm:pt modelId="{A699458D-A5B1-A54E-8054-CB73619F6F30}">
      <dgm:prSet/>
      <dgm:spPr/>
      <dgm:t>
        <a:bodyPr/>
        <a:lstStyle/>
        <a:p>
          <a:pPr marL="91440" indent="-91440"/>
          <a:r>
            <a:rPr lang="en-US" b="0" i="0">
              <a:latin typeface="Arial" panose="020B0604020202020204" pitchFamily="34" charset="0"/>
            </a:rPr>
            <a:t>ITER cryostat modeling</a:t>
          </a:r>
        </a:p>
      </dgm:t>
    </dgm:pt>
    <dgm:pt modelId="{E024D9FB-5C3D-1A4C-9CB7-6F0835C9DCA7}" type="parTrans" cxnId="{30ED6F09-A8C3-F44D-8359-22ADA79FB62C}">
      <dgm:prSet/>
      <dgm:spPr/>
      <dgm:t>
        <a:bodyPr/>
        <a:lstStyle/>
        <a:p>
          <a:endParaRPr lang="en-US"/>
        </a:p>
      </dgm:t>
    </dgm:pt>
    <dgm:pt modelId="{B082CDE9-CDFF-BF45-BBB0-A261A279A174}" type="sibTrans" cxnId="{30ED6F09-A8C3-F44D-8359-22ADA79FB62C}">
      <dgm:prSet/>
      <dgm:spPr/>
      <dgm:t>
        <a:bodyPr/>
        <a:lstStyle/>
        <a:p>
          <a:endParaRPr lang="en-US"/>
        </a:p>
      </dgm:t>
    </dgm:pt>
    <dgm:pt modelId="{1C251BBC-0EA4-7742-A010-3A08DB0C9DAE}">
      <dgm:prSet/>
      <dgm:spPr/>
      <dgm:t>
        <a:bodyPr/>
        <a:lstStyle/>
        <a:p>
          <a:pPr marL="91440" indent="-91440"/>
          <a:r>
            <a:rPr lang="en-US" b="0" i="0">
              <a:latin typeface="Arial" panose="020B0604020202020204" pitchFamily="34" charset="0"/>
            </a:rPr>
            <a:t>He-cooled pebble test blanket (H</a:t>
          </a:r>
          <a:r>
            <a:rPr lang="en-US" b="0" i="0" baseline="30000">
              <a:latin typeface="Arial" panose="020B0604020202020204" pitchFamily="34" charset="0"/>
            </a:rPr>
            <a:t>3</a:t>
          </a:r>
          <a:r>
            <a:rPr lang="en-US" b="0" i="0">
              <a:latin typeface="Arial" panose="020B0604020202020204" pitchFamily="34" charset="0"/>
            </a:rPr>
            <a:t>)</a:t>
          </a:r>
        </a:p>
      </dgm:t>
    </dgm:pt>
    <dgm:pt modelId="{79F78E55-B161-A349-B10E-043C29D320E8}" type="parTrans" cxnId="{DACB54E0-7E25-1948-86FA-61A2EAF48DE3}">
      <dgm:prSet/>
      <dgm:spPr/>
      <dgm:t>
        <a:bodyPr/>
        <a:lstStyle/>
        <a:p>
          <a:endParaRPr lang="en-US"/>
        </a:p>
      </dgm:t>
    </dgm:pt>
    <dgm:pt modelId="{CF9DBC30-D41C-E845-B65D-C236315BC868}" type="sibTrans" cxnId="{DACB54E0-7E25-1948-86FA-61A2EAF48DE3}">
      <dgm:prSet/>
      <dgm:spPr/>
      <dgm:t>
        <a:bodyPr/>
        <a:lstStyle/>
        <a:p>
          <a:endParaRPr lang="en-US"/>
        </a:p>
      </dgm:t>
    </dgm:pt>
    <dgm:pt modelId="{7D8B4B96-02F3-1A48-ADEB-CF9FBEAB63FD}">
      <dgm:prSet/>
      <dgm:spPr/>
      <dgm:t>
        <a:bodyPr/>
        <a:lstStyle/>
        <a:p>
          <a:pPr marL="91440" indent="-91440"/>
          <a:r>
            <a:rPr lang="en-US" b="0" i="0">
              <a:latin typeface="Arial" panose="020B0604020202020204" pitchFamily="34" charset="0"/>
            </a:rPr>
            <a:t>Multi-unit accidents</a:t>
          </a:r>
        </a:p>
      </dgm:t>
    </dgm:pt>
    <dgm:pt modelId="{5DA25B7E-8B97-4947-9B68-D85467449025}" type="parTrans" cxnId="{1AFBF5E8-A3FA-464B-AF16-034C2E1FA561}">
      <dgm:prSet/>
      <dgm:spPr/>
      <dgm:t>
        <a:bodyPr/>
        <a:lstStyle/>
        <a:p>
          <a:endParaRPr lang="en-US"/>
        </a:p>
      </dgm:t>
    </dgm:pt>
    <dgm:pt modelId="{F9B924A8-A9E6-8B47-A4AE-BAA97DBFFF32}" type="sibTrans" cxnId="{1AFBF5E8-A3FA-464B-AF16-034C2E1FA561}">
      <dgm:prSet/>
      <dgm:spPr/>
      <dgm:t>
        <a:bodyPr/>
        <a:lstStyle/>
        <a:p>
          <a:endParaRPr lang="en-US"/>
        </a:p>
      </dgm:t>
    </dgm:pt>
    <dgm:pt modelId="{77F7CEB9-E46F-AE49-80AE-0093BC51BCF4}">
      <dgm:prSet/>
      <dgm:spPr/>
      <dgm:t>
        <a:bodyPr/>
        <a:lstStyle/>
        <a:p>
          <a:pPr marL="91440" indent="-91440"/>
          <a:r>
            <a:rPr lang="en-US" b="0" i="0">
              <a:latin typeface="Arial" panose="020B0604020202020204" pitchFamily="34" charset="0"/>
            </a:rPr>
            <a:t>Dry storage</a:t>
          </a:r>
        </a:p>
      </dgm:t>
    </dgm:pt>
    <dgm:pt modelId="{2B00D8ED-BFCA-EB47-90E6-B0C0F7C88CAD}" type="parTrans" cxnId="{6D43863C-091B-2942-B49E-B6935A27FEE0}">
      <dgm:prSet/>
      <dgm:spPr/>
      <dgm:t>
        <a:bodyPr/>
        <a:lstStyle/>
        <a:p>
          <a:endParaRPr lang="en-US"/>
        </a:p>
      </dgm:t>
    </dgm:pt>
    <dgm:pt modelId="{F0913632-43A8-4948-AA6F-8BB30EE4D64A}" type="sibTrans" cxnId="{6D43863C-091B-2942-B49E-B6935A27FEE0}">
      <dgm:prSet/>
      <dgm:spPr/>
      <dgm:t>
        <a:bodyPr/>
        <a:lstStyle/>
        <a:p>
          <a:endParaRPr lang="en-US"/>
        </a:p>
      </dgm:t>
    </dgm:pt>
    <dgm:pt modelId="{F9B4B9DD-8BB2-584D-A93A-AB11E44C06D4}">
      <dgm:prSet/>
      <dgm:spPr/>
      <dgm:t>
        <a:bodyPr/>
        <a:lstStyle/>
        <a:p>
          <a:pPr marL="91440" indent="-91440"/>
          <a:r>
            <a:rPr lang="en-US" b="0" i="0">
              <a:latin typeface="Arial" panose="020B0604020202020204" pitchFamily="34" charset="0"/>
            </a:rPr>
            <a:t>DOE safety toolbox codes</a:t>
          </a:r>
        </a:p>
      </dgm:t>
    </dgm:pt>
    <dgm:pt modelId="{B3CC16D0-14B3-1B4A-A089-80CD3995D8AD}" type="parTrans" cxnId="{92EAE0E7-6B7F-1D4E-80D4-E888222DF3DE}">
      <dgm:prSet/>
      <dgm:spPr/>
      <dgm:t>
        <a:bodyPr/>
        <a:lstStyle/>
        <a:p>
          <a:endParaRPr lang="en-US"/>
        </a:p>
      </dgm:t>
    </dgm:pt>
    <dgm:pt modelId="{7380A9A7-843D-9542-B8B9-FB7AE86F4AB4}" type="sibTrans" cxnId="{92EAE0E7-6B7F-1D4E-80D4-E888222DF3DE}">
      <dgm:prSet/>
      <dgm:spPr/>
      <dgm:t>
        <a:bodyPr/>
        <a:lstStyle/>
        <a:p>
          <a:endParaRPr lang="en-US"/>
        </a:p>
      </dgm:t>
    </dgm:pt>
    <dgm:pt modelId="{86BED8AB-B0AF-F745-850C-D52AF1164CBE}">
      <dgm:prSet/>
      <dgm:spPr/>
      <dgm:t>
        <a:bodyPr/>
        <a:lstStyle/>
        <a:p>
          <a:pPr marL="91440" indent="-91440"/>
          <a:r>
            <a:rPr lang="en-US" b="0" i="0">
              <a:latin typeface="Arial" panose="020B0604020202020204" pitchFamily="34" charset="0"/>
            </a:rPr>
            <a:t>DOE nuclear facilities (Pantex, Hanford, Los Alamos, Savannah River Site)</a:t>
          </a:r>
        </a:p>
      </dgm:t>
    </dgm:pt>
    <dgm:pt modelId="{2FB0D9E3-7EB1-CF4F-87F8-CD1ABABE81F4}" type="parTrans" cxnId="{E0BE6AF1-C485-8F46-8682-DF26BD88156F}">
      <dgm:prSet/>
      <dgm:spPr/>
      <dgm:t>
        <a:bodyPr/>
        <a:lstStyle/>
        <a:p>
          <a:endParaRPr lang="en-US"/>
        </a:p>
      </dgm:t>
    </dgm:pt>
    <dgm:pt modelId="{0F3E424F-3D94-A542-B64C-68A3D1D4AAB0}" type="sibTrans" cxnId="{E0BE6AF1-C485-8F46-8682-DF26BD88156F}">
      <dgm:prSet/>
      <dgm:spPr/>
      <dgm:t>
        <a:bodyPr/>
        <a:lstStyle/>
        <a:p>
          <a:endParaRPr lang="en-US"/>
        </a:p>
      </dgm:t>
    </dgm:pt>
    <dgm:pt modelId="{F7BD88B9-11E2-2B49-90D2-572524E4F450}">
      <dgm:prSet/>
      <dgm:spPr/>
      <dgm:t>
        <a:bodyPr/>
        <a:lstStyle/>
        <a:p>
          <a:pPr marL="91440" indent="-91440"/>
          <a:r>
            <a:rPr lang="en-US" b="0" i="0">
              <a:latin typeface="Arial" panose="020B0604020202020204" pitchFamily="34" charset="0"/>
            </a:rPr>
            <a:t>Emergency Planning Zone Analysis</a:t>
          </a:r>
        </a:p>
      </dgm:t>
    </dgm:pt>
    <dgm:pt modelId="{530B5191-7B3E-8F43-AF0E-7868568E2189}" type="parTrans" cxnId="{758BEC70-5C15-EA43-82D6-DDB6A963BDD2}">
      <dgm:prSet/>
      <dgm:spPr/>
      <dgm:t>
        <a:bodyPr/>
        <a:lstStyle/>
        <a:p>
          <a:endParaRPr lang="en-US"/>
        </a:p>
      </dgm:t>
    </dgm:pt>
    <dgm:pt modelId="{0EDCC9DF-809B-0745-9D79-558D7A830E76}" type="sibTrans" cxnId="{758BEC70-5C15-EA43-82D6-DDB6A963BDD2}">
      <dgm:prSet/>
      <dgm:spPr/>
      <dgm:t>
        <a:bodyPr/>
        <a:lstStyle/>
        <a:p>
          <a:endParaRPr lang="en-US"/>
        </a:p>
      </dgm:t>
    </dgm:pt>
    <dgm:pt modelId="{6B31B7A5-D940-7549-A37E-5A787B72FA94}">
      <dgm:prSet/>
      <dgm:spPr/>
      <dgm:t>
        <a:bodyPr/>
        <a:lstStyle/>
        <a:p>
          <a:pPr marL="91440" indent="-91440"/>
          <a:r>
            <a:rPr lang="en-US" b="0" i="0">
              <a:latin typeface="Arial" panose="020B0604020202020204" pitchFamily="34" charset="0"/>
            </a:rPr>
            <a:t>Emergency preparedness</a:t>
          </a:r>
        </a:p>
      </dgm:t>
    </dgm:pt>
    <dgm:pt modelId="{980F463F-B006-E142-88A1-10DD07069AFE}" type="parTrans" cxnId="{4ECFB8F9-9B29-094B-A914-74B4DC2E561E}">
      <dgm:prSet/>
      <dgm:spPr/>
      <dgm:t>
        <a:bodyPr/>
        <a:lstStyle/>
        <a:p>
          <a:endParaRPr lang="en-US"/>
        </a:p>
      </dgm:t>
    </dgm:pt>
    <dgm:pt modelId="{F17E058D-599C-9141-8D96-E73A3801DB1D}" type="sibTrans" cxnId="{4ECFB8F9-9B29-094B-A914-74B4DC2E561E}">
      <dgm:prSet/>
      <dgm:spPr/>
      <dgm:t>
        <a:bodyPr/>
        <a:lstStyle/>
        <a:p>
          <a:endParaRPr lang="en-US"/>
        </a:p>
      </dgm:t>
    </dgm:pt>
    <dgm:pt modelId="{43A73DAF-8008-B04B-87B8-52A74A5D96C0}">
      <dgm:prSet/>
      <dgm:spPr/>
      <dgm:t>
        <a:bodyPr/>
        <a:lstStyle/>
        <a:p>
          <a:pPr marL="91440" indent="-91440"/>
          <a:r>
            <a:rPr lang="en-US" b="0" i="0">
              <a:latin typeface="Arial" panose="020B0604020202020204" pitchFamily="34" charset="0"/>
            </a:rPr>
            <a:t>Spent fuel transport/package applications</a:t>
          </a:r>
        </a:p>
      </dgm:t>
    </dgm:pt>
    <dgm:pt modelId="{3E6D4C05-57ED-AB43-9FC5-003459FCB9EE}" type="parTrans" cxnId="{9FDB1805-D17E-AB41-9390-7F0A3C468BAE}">
      <dgm:prSet/>
      <dgm:spPr/>
      <dgm:t>
        <a:bodyPr/>
        <a:lstStyle/>
        <a:p>
          <a:endParaRPr lang="en-US"/>
        </a:p>
      </dgm:t>
    </dgm:pt>
    <dgm:pt modelId="{0DB8BE50-E9D2-0F4C-AA63-F0C7672B8C86}" type="sibTrans" cxnId="{9FDB1805-D17E-AB41-9390-7F0A3C468BAE}">
      <dgm:prSet/>
      <dgm:spPr/>
      <dgm:t>
        <a:bodyPr/>
        <a:lstStyle/>
        <a:p>
          <a:endParaRPr lang="en-US"/>
        </a:p>
      </dgm:t>
    </dgm:pt>
    <dgm:pt modelId="{7ACDABCD-F45F-7244-A994-E76723AB4C37}" type="pres">
      <dgm:prSet presAssocID="{5BC57C51-03EE-DC48-B4A9-BE3402C53DF9}" presName="Name0" presStyleCnt="0">
        <dgm:presLayoutVars>
          <dgm:dir/>
          <dgm:animLvl val="lvl"/>
          <dgm:resizeHandles val="exact"/>
        </dgm:presLayoutVars>
      </dgm:prSet>
      <dgm:spPr/>
    </dgm:pt>
    <dgm:pt modelId="{81560FB1-92FE-9347-8DD3-37ACD5C12BA8}" type="pres">
      <dgm:prSet presAssocID="{07D58840-F5A9-7348-AC91-567FA79A3792}" presName="composite" presStyleCnt="0"/>
      <dgm:spPr/>
    </dgm:pt>
    <dgm:pt modelId="{4F1791AA-0242-DC42-9096-39D711A38D7E}" type="pres">
      <dgm:prSet presAssocID="{07D58840-F5A9-7348-AC91-567FA79A3792}" presName="parTx" presStyleLbl="alignNode1" presStyleIdx="0" presStyleCnt="6">
        <dgm:presLayoutVars>
          <dgm:chMax val="0"/>
          <dgm:chPref val="0"/>
          <dgm:bulletEnabled val="1"/>
        </dgm:presLayoutVars>
      </dgm:prSet>
      <dgm:spPr/>
    </dgm:pt>
    <dgm:pt modelId="{EBAB459C-EF2C-DD49-8C4E-6B7287F663F2}" type="pres">
      <dgm:prSet presAssocID="{07D58840-F5A9-7348-AC91-567FA79A3792}" presName="desTx" presStyleLbl="alignAccFollowNode1" presStyleIdx="0" presStyleCnt="6">
        <dgm:presLayoutVars>
          <dgm:bulletEnabled val="1"/>
        </dgm:presLayoutVars>
      </dgm:prSet>
      <dgm:spPr/>
    </dgm:pt>
    <dgm:pt modelId="{515540E4-2959-504F-A82F-66E8D86461C6}" type="pres">
      <dgm:prSet presAssocID="{2B46F30A-F7DE-1545-BC58-23A0B87D812E}" presName="space" presStyleCnt="0"/>
      <dgm:spPr/>
    </dgm:pt>
    <dgm:pt modelId="{DA546F55-A5A4-2346-98F5-D93A0DDDC953}" type="pres">
      <dgm:prSet presAssocID="{70D1F27C-17DC-0644-97B0-EE538B7EA25B}" presName="composite" presStyleCnt="0"/>
      <dgm:spPr/>
    </dgm:pt>
    <dgm:pt modelId="{7B755399-EC94-B543-86A7-DABD4B72D0AC}" type="pres">
      <dgm:prSet presAssocID="{70D1F27C-17DC-0644-97B0-EE538B7EA25B}" presName="parTx" presStyleLbl="alignNode1" presStyleIdx="1" presStyleCnt="6">
        <dgm:presLayoutVars>
          <dgm:chMax val="0"/>
          <dgm:chPref val="0"/>
          <dgm:bulletEnabled val="1"/>
        </dgm:presLayoutVars>
      </dgm:prSet>
      <dgm:spPr/>
    </dgm:pt>
    <dgm:pt modelId="{284891DD-D0ED-D147-A75C-1A7BB43CE92B}" type="pres">
      <dgm:prSet presAssocID="{70D1F27C-17DC-0644-97B0-EE538B7EA25B}" presName="desTx" presStyleLbl="alignAccFollowNode1" presStyleIdx="1" presStyleCnt="6">
        <dgm:presLayoutVars>
          <dgm:bulletEnabled val="1"/>
        </dgm:presLayoutVars>
      </dgm:prSet>
      <dgm:spPr/>
    </dgm:pt>
    <dgm:pt modelId="{58A959AD-FDA0-0148-B9AE-B3E4CCB3611E}" type="pres">
      <dgm:prSet presAssocID="{C0F1FDB7-ECD7-DE4A-84DC-7D95B8C5933F}" presName="space" presStyleCnt="0"/>
      <dgm:spPr/>
    </dgm:pt>
    <dgm:pt modelId="{ABF4311C-A502-4945-B99D-DCDB090B4E3D}" type="pres">
      <dgm:prSet presAssocID="{B6852F34-71A8-3B43-8B15-0C622E899255}" presName="composite" presStyleCnt="0"/>
      <dgm:spPr/>
    </dgm:pt>
    <dgm:pt modelId="{6D2BC1D4-B146-C54B-B8D6-43751D2A31B1}" type="pres">
      <dgm:prSet presAssocID="{B6852F34-71A8-3B43-8B15-0C622E899255}" presName="parTx" presStyleLbl="alignNode1" presStyleIdx="2" presStyleCnt="6">
        <dgm:presLayoutVars>
          <dgm:chMax val="0"/>
          <dgm:chPref val="0"/>
          <dgm:bulletEnabled val="1"/>
        </dgm:presLayoutVars>
      </dgm:prSet>
      <dgm:spPr/>
    </dgm:pt>
    <dgm:pt modelId="{0C8BE884-63C6-284E-8573-4694ECDCF288}" type="pres">
      <dgm:prSet presAssocID="{B6852F34-71A8-3B43-8B15-0C622E899255}" presName="desTx" presStyleLbl="alignAccFollowNode1" presStyleIdx="2" presStyleCnt="6">
        <dgm:presLayoutVars>
          <dgm:bulletEnabled val="1"/>
        </dgm:presLayoutVars>
      </dgm:prSet>
      <dgm:spPr/>
    </dgm:pt>
    <dgm:pt modelId="{63ECB05C-78F7-9E4D-9B55-84BD2435E25B}" type="pres">
      <dgm:prSet presAssocID="{42698A42-B83B-8944-A2D3-5305E0DFD131}" presName="space" presStyleCnt="0"/>
      <dgm:spPr/>
    </dgm:pt>
    <dgm:pt modelId="{3DFE5712-7D2E-B241-8E6B-0DF9327C5AC3}" type="pres">
      <dgm:prSet presAssocID="{10DCE14B-8A58-BE42-95D2-F9686F68159F}" presName="composite" presStyleCnt="0"/>
      <dgm:spPr/>
    </dgm:pt>
    <dgm:pt modelId="{47AC98DB-2F9C-504B-B0F8-64445F6CFC31}" type="pres">
      <dgm:prSet presAssocID="{10DCE14B-8A58-BE42-95D2-F9686F68159F}" presName="parTx" presStyleLbl="alignNode1" presStyleIdx="3" presStyleCnt="6">
        <dgm:presLayoutVars>
          <dgm:chMax val="0"/>
          <dgm:chPref val="0"/>
          <dgm:bulletEnabled val="1"/>
        </dgm:presLayoutVars>
      </dgm:prSet>
      <dgm:spPr/>
    </dgm:pt>
    <dgm:pt modelId="{B7CAD22E-CBBA-494A-966F-A34889D0D80E}" type="pres">
      <dgm:prSet presAssocID="{10DCE14B-8A58-BE42-95D2-F9686F68159F}" presName="desTx" presStyleLbl="alignAccFollowNode1" presStyleIdx="3" presStyleCnt="6">
        <dgm:presLayoutVars>
          <dgm:bulletEnabled val="1"/>
        </dgm:presLayoutVars>
      </dgm:prSet>
      <dgm:spPr/>
    </dgm:pt>
    <dgm:pt modelId="{CA0418B1-6525-B64E-B6A3-4578A9273F74}" type="pres">
      <dgm:prSet presAssocID="{BE776565-F0AE-3D48-89D9-31DBC69B137D}" presName="space" presStyleCnt="0"/>
      <dgm:spPr/>
    </dgm:pt>
    <dgm:pt modelId="{22996F78-54EC-374C-AE95-6D8DACB8873C}" type="pres">
      <dgm:prSet presAssocID="{9499E6AE-F289-2240-8CC1-EB430C2C87D2}" presName="composite" presStyleCnt="0"/>
      <dgm:spPr/>
    </dgm:pt>
    <dgm:pt modelId="{1CC5B42A-551C-854E-B25F-D91C690456D3}" type="pres">
      <dgm:prSet presAssocID="{9499E6AE-F289-2240-8CC1-EB430C2C87D2}" presName="parTx" presStyleLbl="alignNode1" presStyleIdx="4" presStyleCnt="6">
        <dgm:presLayoutVars>
          <dgm:chMax val="0"/>
          <dgm:chPref val="0"/>
          <dgm:bulletEnabled val="1"/>
        </dgm:presLayoutVars>
      </dgm:prSet>
      <dgm:spPr/>
    </dgm:pt>
    <dgm:pt modelId="{A10DC012-8248-3541-9111-6B464CBAD3C2}" type="pres">
      <dgm:prSet presAssocID="{9499E6AE-F289-2240-8CC1-EB430C2C87D2}" presName="desTx" presStyleLbl="alignAccFollowNode1" presStyleIdx="4" presStyleCnt="6">
        <dgm:presLayoutVars>
          <dgm:bulletEnabled val="1"/>
        </dgm:presLayoutVars>
      </dgm:prSet>
      <dgm:spPr/>
    </dgm:pt>
    <dgm:pt modelId="{4CFCF13F-7D5E-2A46-851E-519E2D3A1046}" type="pres">
      <dgm:prSet presAssocID="{55B9BB93-BB7E-9F4D-8AD5-BB8045C44923}" presName="space" presStyleCnt="0"/>
      <dgm:spPr/>
    </dgm:pt>
    <dgm:pt modelId="{F09E69BA-58D9-224C-80C4-33288CEC0658}" type="pres">
      <dgm:prSet presAssocID="{DD17F905-65AF-A742-B3A3-F8785EBE763E}" presName="composite" presStyleCnt="0"/>
      <dgm:spPr/>
    </dgm:pt>
    <dgm:pt modelId="{2D233D17-6AF4-A64B-B23B-50CA30E18637}" type="pres">
      <dgm:prSet presAssocID="{DD17F905-65AF-A742-B3A3-F8785EBE763E}" presName="parTx" presStyleLbl="alignNode1" presStyleIdx="5" presStyleCnt="6">
        <dgm:presLayoutVars>
          <dgm:chMax val="0"/>
          <dgm:chPref val="0"/>
          <dgm:bulletEnabled val="1"/>
        </dgm:presLayoutVars>
      </dgm:prSet>
      <dgm:spPr/>
    </dgm:pt>
    <dgm:pt modelId="{7315C98D-FAEA-224C-B4DF-0C8CA0C952FF}" type="pres">
      <dgm:prSet presAssocID="{DD17F905-65AF-A742-B3A3-F8785EBE763E}" presName="desTx" presStyleLbl="alignAccFollowNode1" presStyleIdx="5" presStyleCnt="6">
        <dgm:presLayoutVars>
          <dgm:bulletEnabled val="1"/>
        </dgm:presLayoutVars>
      </dgm:prSet>
      <dgm:spPr/>
    </dgm:pt>
  </dgm:ptLst>
  <dgm:cxnLst>
    <dgm:cxn modelId="{9FDB1805-D17E-AB41-9390-7F0A3C468BAE}" srcId="{9499E6AE-F289-2240-8CC1-EB430C2C87D2}" destId="{43A73DAF-8008-B04B-87B8-52A74A5D96C0}" srcOrd="3" destOrd="0" parTransId="{3E6D4C05-57ED-AB43-9FC5-003459FCB9EE}" sibTransId="{0DB8BE50-E9D2-0F4C-AA63-F0C7672B8C86}"/>
    <dgm:cxn modelId="{30ED6F09-A8C3-F44D-8359-22ADA79FB62C}" srcId="{10DCE14B-8A58-BE42-95D2-F9686F68159F}" destId="{A699458D-A5B1-A54E-8054-CB73619F6F30}" srcOrd="2" destOrd="0" parTransId="{E024D9FB-5C3D-1A4C-9CB7-6F0835C9DCA7}" sibTransId="{B082CDE9-CDFF-BF45-BBB0-A261A279A174}"/>
    <dgm:cxn modelId="{F73F5511-8D2D-CB40-A5D4-4DD56B71C449}" type="presOf" srcId="{7E6ECCA6-B41E-D54A-AC7A-A380F6DB3845}" destId="{7315C98D-FAEA-224C-B4DF-0C8CA0C952FF}" srcOrd="0" destOrd="0" presId="urn:microsoft.com/office/officeart/2005/8/layout/hList1"/>
    <dgm:cxn modelId="{21368713-A70E-3F4D-B828-B886F2832622}" srcId="{70D1F27C-17DC-0644-97B0-EE538B7EA25B}" destId="{1151A1A1-696C-874F-BB4A-DE15124026D8}" srcOrd="2" destOrd="0" parTransId="{2CDFF332-D3E6-8C43-A492-942458387E08}" sibTransId="{64AD53E2-3D43-9547-8E22-A0FA47E12281}"/>
    <dgm:cxn modelId="{CE024B14-36EA-2D47-BD98-F4E1C5074B48}" type="presOf" srcId="{F7BD88B9-11E2-2B49-90D2-572524E4F450}" destId="{284891DD-D0ED-D147-A75C-1A7BB43CE92B}" srcOrd="0" destOrd="5" presId="urn:microsoft.com/office/officeart/2005/8/layout/hList1"/>
    <dgm:cxn modelId="{D77C9418-43B2-0642-BC0A-DD5557F30213}" type="presOf" srcId="{6B31B7A5-D940-7549-A37E-5A787B72FA94}" destId="{284891DD-D0ED-D147-A75C-1A7BB43CE92B}" srcOrd="0" destOrd="4" presId="urn:microsoft.com/office/officeart/2005/8/layout/hList1"/>
    <dgm:cxn modelId="{3D504021-15F0-3947-8F41-D6A31FD58A16}" srcId="{5BC57C51-03EE-DC48-B4A9-BE3402C53DF9}" destId="{70D1F27C-17DC-0644-97B0-EE538B7EA25B}" srcOrd="1" destOrd="0" parTransId="{6C781818-B904-EE42-88FD-0C3686AD881A}" sibTransId="{C0F1FDB7-ECD7-DE4A-84DC-7D95B8C5933F}"/>
    <dgm:cxn modelId="{B5CC7825-5ECA-B845-B57D-A1922CC4AF2A}" type="presOf" srcId="{A563E5B6-4912-4A4C-A72C-AAF7C5439761}" destId="{EBAB459C-EF2C-DD49-8C4E-6B7287F663F2}" srcOrd="0" destOrd="5" presId="urn:microsoft.com/office/officeart/2005/8/layout/hList1"/>
    <dgm:cxn modelId="{B200BA28-A8CF-7B4C-A2A0-F48E473C8893}" type="presOf" srcId="{32EFB994-81A9-6343-92C4-BF25C79B08B2}" destId="{EBAB459C-EF2C-DD49-8C4E-6B7287F663F2}" srcOrd="0" destOrd="0" presId="urn:microsoft.com/office/officeart/2005/8/layout/hList1"/>
    <dgm:cxn modelId="{846C942A-BBEB-3046-8177-07AB478B9A8C}" type="presOf" srcId="{B6852F34-71A8-3B43-8B15-0C622E899255}" destId="{6D2BC1D4-B146-C54B-B8D6-43751D2A31B1}" srcOrd="0" destOrd="0" presId="urn:microsoft.com/office/officeart/2005/8/layout/hList1"/>
    <dgm:cxn modelId="{C584E02F-2444-EA4D-BA9F-DA85B8FA2380}" srcId="{07D58840-F5A9-7348-AC91-567FA79A3792}" destId="{72DF32AC-884D-E349-A64D-68EFC0839B98}" srcOrd="2" destOrd="0" parTransId="{8DDE63CF-AC0A-3C48-8F53-81B3E8717C5E}" sibTransId="{5EB6CA9A-BF2C-664F-9B32-539183921449}"/>
    <dgm:cxn modelId="{EE6E4E33-4B08-EF44-AD8C-B7D44F3294B1}" type="presOf" srcId="{77F7CEB9-E46F-AE49-80AE-0093BC51BCF4}" destId="{A10DC012-8248-3541-9111-6B464CBAD3C2}" srcOrd="0" destOrd="2" presId="urn:microsoft.com/office/officeart/2005/8/layout/hList1"/>
    <dgm:cxn modelId="{06AF9A37-273E-DF4D-969F-E46ABE6D6B19}" srcId="{07D58840-F5A9-7348-AC91-567FA79A3792}" destId="{32EFB994-81A9-6343-92C4-BF25C79B08B2}" srcOrd="0" destOrd="0" parTransId="{DB993CAE-7580-9143-9394-BC6C6E2183E2}" sibTransId="{54A850AD-404D-944A-BBE0-4EE58D4125DA}"/>
    <dgm:cxn modelId="{A7241138-A8E7-364C-AD15-36A91E609889}" type="presOf" srcId="{7B553519-7FED-3643-B237-EBE0083553A4}" destId="{B7CAD22E-CBBA-494A-966F-A34889D0D80E}" srcOrd="0" destOrd="0" presId="urn:microsoft.com/office/officeart/2005/8/layout/hList1"/>
    <dgm:cxn modelId="{C7523039-B521-A447-B6DD-19DE3DE852A2}" srcId="{07D58840-F5A9-7348-AC91-567FA79A3792}" destId="{A563E5B6-4912-4A4C-A72C-AAF7C5439761}" srcOrd="1" destOrd="0" parTransId="{62872ADB-ED95-DF47-8138-F43E6CDE0025}" sibTransId="{81B4FA05-81E4-664F-BE88-CA20CEB8E093}"/>
    <dgm:cxn modelId="{FC934339-83BC-9146-AEAE-BFA3B72093B7}" type="presOf" srcId="{1151A1A1-696C-874F-BB4A-DE15124026D8}" destId="{284891DD-D0ED-D147-A75C-1A7BB43CE92B}" srcOrd="0" destOrd="2" presId="urn:microsoft.com/office/officeart/2005/8/layout/hList1"/>
    <dgm:cxn modelId="{6D43863C-091B-2942-B49E-B6935A27FEE0}" srcId="{9499E6AE-F289-2240-8CC1-EB430C2C87D2}" destId="{77F7CEB9-E46F-AE49-80AE-0093BC51BCF4}" srcOrd="2" destOrd="0" parTransId="{2B00D8ED-BFCA-EB47-90E6-B0C0F7C88CAD}" sibTransId="{F0913632-43A8-4948-AA6F-8BB30EE4D64A}"/>
    <dgm:cxn modelId="{64B1FD41-4BBD-5944-8678-048852DAFA10}" type="presOf" srcId="{816E02EE-C6B2-CF48-8365-88CCC788C092}" destId="{284891DD-D0ED-D147-A75C-1A7BB43CE92B}" srcOrd="0" destOrd="0" presId="urn:microsoft.com/office/officeart/2005/8/layout/hList1"/>
    <dgm:cxn modelId="{85410D43-9A3E-4142-8C82-D1F6F6C18401}" type="presOf" srcId="{5BC57C51-03EE-DC48-B4A9-BE3402C53DF9}" destId="{7ACDABCD-F45F-7244-A994-E76723AB4C37}" srcOrd="0" destOrd="0" presId="urn:microsoft.com/office/officeart/2005/8/layout/hList1"/>
    <dgm:cxn modelId="{8DFAA845-A4E4-B74D-A9C6-64FB9727CF81}" srcId="{70D1F27C-17DC-0644-97B0-EE538B7EA25B}" destId="{5377AC86-7B1A-6247-AC72-9E53B88F5251}" srcOrd="3" destOrd="0" parTransId="{E1E85B64-1401-4D48-9538-3F40F684AFC1}" sibTransId="{E01A23FD-C25B-E24E-9CA1-784E7495DD21}"/>
    <dgm:cxn modelId="{C481154E-F2D7-384A-926E-652C240BAB68}" type="presOf" srcId="{72DF32AC-884D-E349-A64D-68EFC0839B98}" destId="{EBAB459C-EF2C-DD49-8C4E-6B7287F663F2}" srcOrd="0" destOrd="6" presId="urn:microsoft.com/office/officeart/2005/8/layout/hList1"/>
    <dgm:cxn modelId="{5E15794F-1EAC-0947-BFF0-9088E00184B7}" srcId="{DD17F905-65AF-A742-B3A3-F8785EBE763E}" destId="{7E6ECCA6-B41E-D54A-AC7A-A380F6DB3845}" srcOrd="0" destOrd="0" parTransId="{27144EE7-BBDA-B043-A1A1-38011BA5BB27}" sibTransId="{13C2BFF2-2DD4-D843-B032-68D4F55099CA}"/>
    <dgm:cxn modelId="{13224555-8F29-5549-A99C-8036ADB9E1A9}" type="presOf" srcId="{9DCD1A79-B39D-6743-A7E4-A4E1B276F5AC}" destId="{0C8BE884-63C6-284E-8573-4694ECDCF288}" srcOrd="0" destOrd="0" presId="urn:microsoft.com/office/officeart/2005/8/layout/hList1"/>
    <dgm:cxn modelId="{FCA0F05A-2F2C-F143-A616-AB22327C4DCA}" type="presOf" srcId="{86BED8AB-B0AF-F745-850C-D52AF1164CBE}" destId="{7315C98D-FAEA-224C-B4DF-0C8CA0C952FF}" srcOrd="0" destOrd="2" presId="urn:microsoft.com/office/officeart/2005/8/layout/hList1"/>
    <dgm:cxn modelId="{FDD51260-AEE3-484C-9246-3FE4734A3A6D}" srcId="{B6852F34-71A8-3B43-8B15-0C622E899255}" destId="{9DCD1A79-B39D-6743-A7E4-A4E1B276F5AC}" srcOrd="0" destOrd="0" parTransId="{CEBA990C-7F02-E84B-9720-ED7E801EF3F1}" sibTransId="{169F8B5D-DA72-2C4F-B690-1DBDC423B1FF}"/>
    <dgm:cxn modelId="{5FF12960-15C3-5F4C-8BA9-0EF0B9D64F87}" srcId="{5BC57C51-03EE-DC48-B4A9-BE3402C53DF9}" destId="{9499E6AE-F289-2240-8CC1-EB430C2C87D2}" srcOrd="4" destOrd="0" parTransId="{AC6BC9D6-93A2-FE45-A3EF-F708D591C530}" sibTransId="{55B9BB93-BB7E-9F4D-8AD5-BB8045C44923}"/>
    <dgm:cxn modelId="{C1D21663-2E2A-D945-A59F-8E3C198708BC}" type="presOf" srcId="{2E8571E4-9A23-3B47-9C97-D50F1B56CD52}" destId="{EBAB459C-EF2C-DD49-8C4E-6B7287F663F2}" srcOrd="0" destOrd="2" presId="urn:microsoft.com/office/officeart/2005/8/layout/hList1"/>
    <dgm:cxn modelId="{38C44064-D2AF-A741-9F57-7B0F83393D18}" srcId="{10DCE14B-8A58-BE42-95D2-F9686F68159F}" destId="{C5ABC840-C72E-D346-A0DD-E8599DCF0481}" srcOrd="1" destOrd="0" parTransId="{371CBF54-E393-0A4A-8976-A527BDC9E0D5}" sibTransId="{4D1EEF2D-DA24-4847-BB2D-2C3695F2A034}"/>
    <dgm:cxn modelId="{B51E946A-ABE6-E249-9C73-BEC0E83F4F98}" type="presOf" srcId="{7D8B4B96-02F3-1A48-ADEB-CF9FBEAB63FD}" destId="{A10DC012-8248-3541-9111-6B464CBAD3C2}" srcOrd="0" destOrd="1" presId="urn:microsoft.com/office/officeart/2005/8/layout/hList1"/>
    <dgm:cxn modelId="{758BEC70-5C15-EA43-82D6-DDB6A963BDD2}" srcId="{70D1F27C-17DC-0644-97B0-EE538B7EA25B}" destId="{F7BD88B9-11E2-2B49-90D2-572524E4F450}" srcOrd="5" destOrd="0" parTransId="{530B5191-7B3E-8F43-AF0E-7868568E2189}" sibTransId="{0EDCC9DF-809B-0745-9D79-558D7A830E76}"/>
    <dgm:cxn modelId="{5C762472-D924-C54E-929E-9E54DBDD38E0}" srcId="{32EFB994-81A9-6343-92C4-BF25C79B08B2}" destId="{82A1F1E6-A956-134A-85A8-F298908624C9}" srcOrd="3" destOrd="0" parTransId="{2F9C189C-9518-524E-ADD7-65C5B49ABF02}" sibTransId="{5A906340-8F28-1048-A5DA-3E8A77022E30}"/>
    <dgm:cxn modelId="{DF54C376-E6B2-A544-A9F9-F0944A7423A0}" type="presOf" srcId="{70D1F27C-17DC-0644-97B0-EE538B7EA25B}" destId="{7B755399-EC94-B543-86A7-DABD4B72D0AC}" srcOrd="0" destOrd="0" presId="urn:microsoft.com/office/officeart/2005/8/layout/hList1"/>
    <dgm:cxn modelId="{252FE577-5F49-9A4F-8B64-B876A921A60E}" srcId="{5BC57C51-03EE-DC48-B4A9-BE3402C53DF9}" destId="{10DCE14B-8A58-BE42-95D2-F9686F68159F}" srcOrd="3" destOrd="0" parTransId="{16060D18-0CB0-D546-944E-A95253523EFE}" sibTransId="{BE776565-F0AE-3D48-89D9-31DBC69B137D}"/>
    <dgm:cxn modelId="{2F95B978-7FAB-0E4C-8223-B2AEE7564E0E}" type="presOf" srcId="{0161B16E-97C0-D347-BC34-4B83D98B3027}" destId="{0C8BE884-63C6-284E-8573-4694ECDCF288}" srcOrd="0" destOrd="1" presId="urn:microsoft.com/office/officeart/2005/8/layout/hList1"/>
    <dgm:cxn modelId="{33B3CE78-2C0A-EE4E-9E23-63E3DB25AFBB}" srcId="{B6852F34-71A8-3B43-8B15-0C622E899255}" destId="{0161B16E-97C0-D347-BC34-4B83D98B3027}" srcOrd="1" destOrd="0" parTransId="{FE5DB67B-4E06-7F46-A67D-1D2E5393D7D7}" sibTransId="{1525DA3E-BD53-DC43-8D15-13EB08D4F50E}"/>
    <dgm:cxn modelId="{08D23487-9FD7-FC4C-A0C6-E8F1A6C5EEFE}" type="presOf" srcId="{5377AC86-7B1A-6247-AC72-9E53B88F5251}" destId="{284891DD-D0ED-D147-A75C-1A7BB43CE92B}" srcOrd="0" destOrd="3" presId="urn:microsoft.com/office/officeart/2005/8/layout/hList1"/>
    <dgm:cxn modelId="{20E7A28D-3B50-0F47-98CA-7526C3A473B8}" type="presOf" srcId="{82A1F1E6-A956-134A-85A8-F298908624C9}" destId="{EBAB459C-EF2C-DD49-8C4E-6B7287F663F2}" srcOrd="0" destOrd="4" presId="urn:microsoft.com/office/officeart/2005/8/layout/hList1"/>
    <dgm:cxn modelId="{A9DFF699-B69A-D44D-982D-0AD554BE67FC}" type="presOf" srcId="{9499E6AE-F289-2240-8CC1-EB430C2C87D2}" destId="{1CC5B42A-551C-854E-B25F-D91C690456D3}" srcOrd="0" destOrd="0" presId="urn:microsoft.com/office/officeart/2005/8/layout/hList1"/>
    <dgm:cxn modelId="{C6FEDEA3-E531-DC4D-9B1E-7551275713DF}" type="presOf" srcId="{1C251BBC-0EA4-7742-A010-3A08DB0C9DAE}" destId="{B7CAD22E-CBBA-494A-966F-A34889D0D80E}" srcOrd="0" destOrd="3" presId="urn:microsoft.com/office/officeart/2005/8/layout/hList1"/>
    <dgm:cxn modelId="{1346E3A8-431D-4345-BBD8-8BF9ACA59668}" srcId="{70D1F27C-17DC-0644-97B0-EE538B7EA25B}" destId="{816E02EE-C6B2-CF48-8365-88CCC788C092}" srcOrd="0" destOrd="0" parTransId="{0B7B3B4A-0771-4A4B-A614-EE309A2AFD30}" sibTransId="{5197822D-E6E0-C74B-B0A0-95A8AB82478C}"/>
    <dgm:cxn modelId="{2A525EAF-0475-F045-80EC-1ECF5A93E9AC}" type="presOf" srcId="{FCEA6E9E-80E9-D649-952B-F01F40EA90ED}" destId="{A10DC012-8248-3541-9111-6B464CBAD3C2}" srcOrd="0" destOrd="0" presId="urn:microsoft.com/office/officeart/2005/8/layout/hList1"/>
    <dgm:cxn modelId="{CFA454B7-F4E2-964E-ABB0-C8B3FDFA10AC}" srcId="{32EFB994-81A9-6343-92C4-BF25C79B08B2}" destId="{A7535163-F2B2-3644-9E7B-9BFBEF2AD949}" srcOrd="2" destOrd="0" parTransId="{B67AD1E5-F12C-234F-B6AE-D16FE796FA21}" sibTransId="{5B4682FB-EAE9-AD42-A3C3-EF0B74FB6C8F}"/>
    <dgm:cxn modelId="{B29B1ABD-EAA9-704B-AE9D-EE45EF07ECC0}" type="presOf" srcId="{07D58840-F5A9-7348-AC91-567FA79A3792}" destId="{4F1791AA-0242-DC42-9096-39D711A38D7E}" srcOrd="0" destOrd="0" presId="urn:microsoft.com/office/officeart/2005/8/layout/hList1"/>
    <dgm:cxn modelId="{381117BE-3D15-C644-AF75-9D51168CFD06}" type="presOf" srcId="{F9B4B9DD-8BB2-584D-A93A-AB11E44C06D4}" destId="{7315C98D-FAEA-224C-B4DF-0C8CA0C952FF}" srcOrd="0" destOrd="1" presId="urn:microsoft.com/office/officeart/2005/8/layout/hList1"/>
    <dgm:cxn modelId="{9EE702C3-BAEE-A249-BCC7-99097D6B9744}" type="presOf" srcId="{10DCE14B-8A58-BE42-95D2-F9686F68159F}" destId="{47AC98DB-2F9C-504B-B0F8-64445F6CFC31}" srcOrd="0" destOrd="0" presId="urn:microsoft.com/office/officeart/2005/8/layout/hList1"/>
    <dgm:cxn modelId="{8AE1A0C4-3B70-EE4A-A395-D334995D9BEF}" srcId="{10DCE14B-8A58-BE42-95D2-F9686F68159F}" destId="{7B553519-7FED-3643-B237-EBE0083553A4}" srcOrd="0" destOrd="0" parTransId="{F0E3F6E1-E9B0-2C4C-8F6F-2AA33D94C5DE}" sibTransId="{B94C84FF-D5C4-0D49-91DD-1EDF372B8B7E}"/>
    <dgm:cxn modelId="{F82AEED0-157F-1048-A927-EED5B301FCFE}" srcId="{32EFB994-81A9-6343-92C4-BF25C79B08B2}" destId="{2E8571E4-9A23-3B47-9C97-D50F1B56CD52}" srcOrd="1" destOrd="0" parTransId="{6BF39489-33B8-3540-B937-E6291A307D2A}" sibTransId="{579B0636-3951-F446-84E4-E7A18C813990}"/>
    <dgm:cxn modelId="{4D36BAD3-A86F-B24A-8FA1-F3D56D2B8094}" srcId="{5BC57C51-03EE-DC48-B4A9-BE3402C53DF9}" destId="{DD17F905-65AF-A742-B3A3-F8785EBE763E}" srcOrd="5" destOrd="0" parTransId="{7A2F7C3D-3D9C-094D-A0F0-C04338CF20E2}" sibTransId="{623E2A7A-8EA9-EF40-8446-DD2864E2083A}"/>
    <dgm:cxn modelId="{DACB54E0-7E25-1948-86FA-61A2EAF48DE3}" srcId="{10DCE14B-8A58-BE42-95D2-F9686F68159F}" destId="{1C251BBC-0EA4-7742-A010-3A08DB0C9DAE}" srcOrd="3" destOrd="0" parTransId="{79F78E55-B161-A349-B10E-043C29D320E8}" sibTransId="{CF9DBC30-D41C-E845-B65D-C236315BC868}"/>
    <dgm:cxn modelId="{A8DE0CE2-D5B6-D346-B9FD-E6220F3F546A}" srcId="{5BC57C51-03EE-DC48-B4A9-BE3402C53DF9}" destId="{07D58840-F5A9-7348-AC91-567FA79A3792}" srcOrd="0" destOrd="0" parTransId="{F868ABD9-3DEF-D346-8DD5-A9BF9307FC41}" sibTransId="{2B46F30A-F7DE-1545-BC58-23A0B87D812E}"/>
    <dgm:cxn modelId="{A8C7BCE5-FC7A-B743-A070-23FEE09577D7}" srcId="{32EFB994-81A9-6343-92C4-BF25C79B08B2}" destId="{C12EE93F-BC32-C946-86F5-AA09324AE287}" srcOrd="0" destOrd="0" parTransId="{BB19EBA5-50ED-4047-B1B9-A990259AE08E}" sibTransId="{8AABB17F-507F-AB48-8E51-F4B901D1C591}"/>
    <dgm:cxn modelId="{1DDD67E7-1D75-EB42-AEE1-916C916156EF}" type="presOf" srcId="{C12EE93F-BC32-C946-86F5-AA09324AE287}" destId="{EBAB459C-EF2C-DD49-8C4E-6B7287F663F2}" srcOrd="0" destOrd="1" presId="urn:microsoft.com/office/officeart/2005/8/layout/hList1"/>
    <dgm:cxn modelId="{92EAE0E7-6B7F-1D4E-80D4-E888222DF3DE}" srcId="{DD17F905-65AF-A742-B3A3-F8785EBE763E}" destId="{F9B4B9DD-8BB2-584D-A93A-AB11E44C06D4}" srcOrd="1" destOrd="0" parTransId="{B3CC16D0-14B3-1B4A-A089-80CD3995D8AD}" sibTransId="{7380A9A7-843D-9542-B8B9-FB7AE86F4AB4}"/>
    <dgm:cxn modelId="{1AFBF5E8-A3FA-464B-AF16-034C2E1FA561}" srcId="{9499E6AE-F289-2240-8CC1-EB430C2C87D2}" destId="{7D8B4B96-02F3-1A48-ADEB-CF9FBEAB63FD}" srcOrd="1" destOrd="0" parTransId="{5DA25B7E-8B97-4947-9B68-D85467449025}" sibTransId="{F9B924A8-A9E6-8B47-A4AE-BAA97DBFFF32}"/>
    <dgm:cxn modelId="{093441E9-740B-3241-AEF9-0CD26F1DEBC9}" srcId="{9499E6AE-F289-2240-8CC1-EB430C2C87D2}" destId="{FCEA6E9E-80E9-D649-952B-F01F40EA90ED}" srcOrd="0" destOrd="0" parTransId="{B94EECB5-C9D1-C843-A94A-41ABC5FCDBFF}" sibTransId="{26CF6345-8E69-8248-9E4A-AB636E1B91A8}"/>
    <dgm:cxn modelId="{398DAAEA-00A9-4047-A077-3FCCDC22E3C4}" type="presOf" srcId="{43A73DAF-8008-B04B-87B8-52A74A5D96C0}" destId="{A10DC012-8248-3541-9111-6B464CBAD3C2}" srcOrd="0" destOrd="3" presId="urn:microsoft.com/office/officeart/2005/8/layout/hList1"/>
    <dgm:cxn modelId="{A0ADDFEA-63B0-4046-83B0-3E56395FDF8C}" srcId="{5BC57C51-03EE-DC48-B4A9-BE3402C53DF9}" destId="{B6852F34-71A8-3B43-8B15-0C622E899255}" srcOrd="2" destOrd="0" parTransId="{8E7E8637-A142-3440-A65E-019CE9FB2CF7}" sibTransId="{42698A42-B83B-8944-A2D3-5305E0DFD131}"/>
    <dgm:cxn modelId="{C167AAEE-07D3-8143-B70B-D50ECF624F7B}" type="presOf" srcId="{C5ABC840-C72E-D346-A0DD-E8599DCF0481}" destId="{B7CAD22E-CBBA-494A-966F-A34889D0D80E}" srcOrd="0" destOrd="1" presId="urn:microsoft.com/office/officeart/2005/8/layout/hList1"/>
    <dgm:cxn modelId="{E0BE6AF1-C485-8F46-8682-DF26BD88156F}" srcId="{DD17F905-65AF-A742-B3A3-F8785EBE763E}" destId="{86BED8AB-B0AF-F745-850C-D52AF1164CBE}" srcOrd="2" destOrd="0" parTransId="{2FB0D9E3-7EB1-CF4F-87F8-CD1ABABE81F4}" sibTransId="{0F3E424F-3D94-A542-B64C-68A3D1D4AAB0}"/>
    <dgm:cxn modelId="{C69ED1F6-9DCA-9B4D-AA5E-35D42B929C84}" type="presOf" srcId="{A7535163-F2B2-3644-9E7B-9BFBEF2AD949}" destId="{EBAB459C-EF2C-DD49-8C4E-6B7287F663F2}" srcOrd="0" destOrd="3" presId="urn:microsoft.com/office/officeart/2005/8/layout/hList1"/>
    <dgm:cxn modelId="{4ECFB8F9-9B29-094B-A914-74B4DC2E561E}" srcId="{70D1F27C-17DC-0644-97B0-EE538B7EA25B}" destId="{6B31B7A5-D940-7549-A37E-5A787B72FA94}" srcOrd="4" destOrd="0" parTransId="{980F463F-B006-E142-88A1-10DD07069AFE}" sibTransId="{F17E058D-599C-9141-8D96-E73A3801DB1D}"/>
    <dgm:cxn modelId="{C7415FFA-9FC8-EA4C-942C-2DF25122BD95}" type="presOf" srcId="{A699458D-A5B1-A54E-8054-CB73619F6F30}" destId="{B7CAD22E-CBBA-494A-966F-A34889D0D80E}" srcOrd="0" destOrd="2" presId="urn:microsoft.com/office/officeart/2005/8/layout/hList1"/>
    <dgm:cxn modelId="{0BEDF9FA-71F7-804A-B55D-E7F3D0DF1206}" type="presOf" srcId="{D8134650-C7C0-294D-8CCB-8240005A69BB}" destId="{284891DD-D0ED-D147-A75C-1A7BB43CE92B}" srcOrd="0" destOrd="1" presId="urn:microsoft.com/office/officeart/2005/8/layout/hList1"/>
    <dgm:cxn modelId="{0C614EFD-B39F-5546-B3BA-4A045C7559F5}" type="presOf" srcId="{DD17F905-65AF-A742-B3A3-F8785EBE763E}" destId="{2D233D17-6AF4-A64B-B23B-50CA30E18637}" srcOrd="0" destOrd="0" presId="urn:microsoft.com/office/officeart/2005/8/layout/hList1"/>
    <dgm:cxn modelId="{25F8CBFF-4F8E-8E4A-B5CC-AF127AED96E7}" srcId="{70D1F27C-17DC-0644-97B0-EE538B7EA25B}" destId="{D8134650-C7C0-294D-8CCB-8240005A69BB}" srcOrd="1" destOrd="0" parTransId="{3116DF9B-8477-7043-8276-F796CCF8B1BE}" sibTransId="{78A0E27D-FD07-EB4C-9F24-ACB320229F9C}"/>
    <dgm:cxn modelId="{28DFDD87-12BD-7C42-987D-17246D800C7A}" type="presParOf" srcId="{7ACDABCD-F45F-7244-A994-E76723AB4C37}" destId="{81560FB1-92FE-9347-8DD3-37ACD5C12BA8}" srcOrd="0" destOrd="0" presId="urn:microsoft.com/office/officeart/2005/8/layout/hList1"/>
    <dgm:cxn modelId="{D4E8CC05-39A0-0C4F-BC83-258EBA518753}" type="presParOf" srcId="{81560FB1-92FE-9347-8DD3-37ACD5C12BA8}" destId="{4F1791AA-0242-DC42-9096-39D711A38D7E}" srcOrd="0" destOrd="0" presId="urn:microsoft.com/office/officeart/2005/8/layout/hList1"/>
    <dgm:cxn modelId="{6F6E8A00-CAFC-5A4A-B649-FCDF35222E18}" type="presParOf" srcId="{81560FB1-92FE-9347-8DD3-37ACD5C12BA8}" destId="{EBAB459C-EF2C-DD49-8C4E-6B7287F663F2}" srcOrd="1" destOrd="0" presId="urn:microsoft.com/office/officeart/2005/8/layout/hList1"/>
    <dgm:cxn modelId="{C39C3AAF-B500-7845-9B7D-AC77AE9ECFF5}" type="presParOf" srcId="{7ACDABCD-F45F-7244-A994-E76723AB4C37}" destId="{515540E4-2959-504F-A82F-66E8D86461C6}" srcOrd="1" destOrd="0" presId="urn:microsoft.com/office/officeart/2005/8/layout/hList1"/>
    <dgm:cxn modelId="{5068CA51-19C2-E446-9EA7-81F39C181BB2}" type="presParOf" srcId="{7ACDABCD-F45F-7244-A994-E76723AB4C37}" destId="{DA546F55-A5A4-2346-98F5-D93A0DDDC953}" srcOrd="2" destOrd="0" presId="urn:microsoft.com/office/officeart/2005/8/layout/hList1"/>
    <dgm:cxn modelId="{DCA38F90-91A3-E044-81BC-CBE7157B8354}" type="presParOf" srcId="{DA546F55-A5A4-2346-98F5-D93A0DDDC953}" destId="{7B755399-EC94-B543-86A7-DABD4B72D0AC}" srcOrd="0" destOrd="0" presId="urn:microsoft.com/office/officeart/2005/8/layout/hList1"/>
    <dgm:cxn modelId="{12C67E67-EF56-7940-B42C-2391831EA0CF}" type="presParOf" srcId="{DA546F55-A5A4-2346-98F5-D93A0DDDC953}" destId="{284891DD-D0ED-D147-A75C-1A7BB43CE92B}" srcOrd="1" destOrd="0" presId="urn:microsoft.com/office/officeart/2005/8/layout/hList1"/>
    <dgm:cxn modelId="{B480C622-F826-C64E-9A94-6AE21253DBEE}" type="presParOf" srcId="{7ACDABCD-F45F-7244-A994-E76723AB4C37}" destId="{58A959AD-FDA0-0148-B9AE-B3E4CCB3611E}" srcOrd="3" destOrd="0" presId="urn:microsoft.com/office/officeart/2005/8/layout/hList1"/>
    <dgm:cxn modelId="{5C29200A-8296-2F45-85E7-DAB932ACD344}" type="presParOf" srcId="{7ACDABCD-F45F-7244-A994-E76723AB4C37}" destId="{ABF4311C-A502-4945-B99D-DCDB090B4E3D}" srcOrd="4" destOrd="0" presId="urn:microsoft.com/office/officeart/2005/8/layout/hList1"/>
    <dgm:cxn modelId="{960F9DEE-E6BF-9F44-A05E-97F4AF87C489}" type="presParOf" srcId="{ABF4311C-A502-4945-B99D-DCDB090B4E3D}" destId="{6D2BC1D4-B146-C54B-B8D6-43751D2A31B1}" srcOrd="0" destOrd="0" presId="urn:microsoft.com/office/officeart/2005/8/layout/hList1"/>
    <dgm:cxn modelId="{DAB79552-5D75-B046-9162-97FE9DC75B5D}" type="presParOf" srcId="{ABF4311C-A502-4945-B99D-DCDB090B4E3D}" destId="{0C8BE884-63C6-284E-8573-4694ECDCF288}" srcOrd="1" destOrd="0" presId="urn:microsoft.com/office/officeart/2005/8/layout/hList1"/>
    <dgm:cxn modelId="{FC2EDB59-651B-AC4F-A15B-3808D300E8EB}" type="presParOf" srcId="{7ACDABCD-F45F-7244-A994-E76723AB4C37}" destId="{63ECB05C-78F7-9E4D-9B55-84BD2435E25B}" srcOrd="5" destOrd="0" presId="urn:microsoft.com/office/officeart/2005/8/layout/hList1"/>
    <dgm:cxn modelId="{BFE55710-B335-DA46-A00B-3B08D4EFCB10}" type="presParOf" srcId="{7ACDABCD-F45F-7244-A994-E76723AB4C37}" destId="{3DFE5712-7D2E-B241-8E6B-0DF9327C5AC3}" srcOrd="6" destOrd="0" presId="urn:microsoft.com/office/officeart/2005/8/layout/hList1"/>
    <dgm:cxn modelId="{A1EE2675-926F-F043-BECF-91B8607CC720}" type="presParOf" srcId="{3DFE5712-7D2E-B241-8E6B-0DF9327C5AC3}" destId="{47AC98DB-2F9C-504B-B0F8-64445F6CFC31}" srcOrd="0" destOrd="0" presId="urn:microsoft.com/office/officeart/2005/8/layout/hList1"/>
    <dgm:cxn modelId="{803ABF7D-A2F4-2B47-BE63-5D5C030FE987}" type="presParOf" srcId="{3DFE5712-7D2E-B241-8E6B-0DF9327C5AC3}" destId="{B7CAD22E-CBBA-494A-966F-A34889D0D80E}" srcOrd="1" destOrd="0" presId="urn:microsoft.com/office/officeart/2005/8/layout/hList1"/>
    <dgm:cxn modelId="{DA8C077B-B3C1-9242-A71F-CB3F49802A3D}" type="presParOf" srcId="{7ACDABCD-F45F-7244-A994-E76723AB4C37}" destId="{CA0418B1-6525-B64E-B6A3-4578A9273F74}" srcOrd="7" destOrd="0" presId="urn:microsoft.com/office/officeart/2005/8/layout/hList1"/>
    <dgm:cxn modelId="{8B5F123B-BCBE-3E4F-B058-B8B4E467F855}" type="presParOf" srcId="{7ACDABCD-F45F-7244-A994-E76723AB4C37}" destId="{22996F78-54EC-374C-AE95-6D8DACB8873C}" srcOrd="8" destOrd="0" presId="urn:microsoft.com/office/officeart/2005/8/layout/hList1"/>
    <dgm:cxn modelId="{AC45C065-07FD-FA4F-A21C-9A004A01FDE0}" type="presParOf" srcId="{22996F78-54EC-374C-AE95-6D8DACB8873C}" destId="{1CC5B42A-551C-854E-B25F-D91C690456D3}" srcOrd="0" destOrd="0" presId="urn:microsoft.com/office/officeart/2005/8/layout/hList1"/>
    <dgm:cxn modelId="{96292932-9224-EC4A-AECB-14200C6A9373}" type="presParOf" srcId="{22996F78-54EC-374C-AE95-6D8DACB8873C}" destId="{A10DC012-8248-3541-9111-6B464CBAD3C2}" srcOrd="1" destOrd="0" presId="urn:microsoft.com/office/officeart/2005/8/layout/hList1"/>
    <dgm:cxn modelId="{9CD1FB9E-F85C-5A42-92D7-75EB8834D793}" type="presParOf" srcId="{7ACDABCD-F45F-7244-A994-E76723AB4C37}" destId="{4CFCF13F-7D5E-2A46-851E-519E2D3A1046}" srcOrd="9" destOrd="0" presId="urn:microsoft.com/office/officeart/2005/8/layout/hList1"/>
    <dgm:cxn modelId="{739568F7-77B3-8D48-A47A-43C9E8FF9C86}" type="presParOf" srcId="{7ACDABCD-F45F-7244-A994-E76723AB4C37}" destId="{F09E69BA-58D9-224C-80C4-33288CEC0658}" srcOrd="10" destOrd="0" presId="urn:microsoft.com/office/officeart/2005/8/layout/hList1"/>
    <dgm:cxn modelId="{B53AAE1B-F75C-C14A-B28F-41D7872CD8CD}" type="presParOf" srcId="{F09E69BA-58D9-224C-80C4-33288CEC0658}" destId="{2D233D17-6AF4-A64B-B23B-50CA30E18637}" srcOrd="0" destOrd="0" presId="urn:microsoft.com/office/officeart/2005/8/layout/hList1"/>
    <dgm:cxn modelId="{4513D51B-626A-254C-86BE-D6622DED5AE7}" type="presParOf" srcId="{F09E69BA-58D9-224C-80C4-33288CEC0658}" destId="{7315C98D-FAEA-224C-B4DF-0C8CA0C952F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D69859-3A37-1C4D-9B4B-F53A2F880FBF}" type="doc">
      <dgm:prSet loTypeId="urn:microsoft.com/office/officeart/2005/8/layout/radial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A8AB41-E2D5-304D-9E3F-3C7328B36BD9}">
      <dgm:prSet phldrT="[Text]"/>
      <dgm:spPr>
        <a:solidFill>
          <a:schemeClr val="tx1"/>
        </a:solidFill>
      </dgm:spPr>
      <dgm:t>
        <a:bodyPr/>
        <a:lstStyle/>
        <a:p>
          <a:r>
            <a:rPr lang="en-US" dirty="0"/>
            <a:t>Thermal hydraulics</a:t>
          </a:r>
        </a:p>
      </dgm:t>
    </dgm:pt>
    <dgm:pt modelId="{56577316-C1B6-454C-A0B8-239DE7F2F38C}" type="parTrans" cxnId="{1F132496-67C7-1944-92E6-32EB6F02692C}">
      <dgm:prSet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endParaRPr lang="en-US"/>
        </a:p>
      </dgm:t>
    </dgm:pt>
    <dgm:pt modelId="{ACDBCF23-9A0D-A742-855E-71F696263FC5}" type="sibTrans" cxnId="{1F132496-67C7-1944-92E6-32EB6F02692C}">
      <dgm:prSet/>
      <dgm:spPr/>
      <dgm:t>
        <a:bodyPr/>
        <a:lstStyle/>
        <a:p>
          <a:endParaRPr lang="en-US"/>
        </a:p>
      </dgm:t>
    </dgm:pt>
    <dgm:pt modelId="{7AB79B78-15B8-5D41-A77A-AFB6C25BE848}">
      <dgm:prSet phldrT="[Text]"/>
      <dgm:spPr>
        <a:solidFill>
          <a:schemeClr val="tx1"/>
        </a:solidFill>
      </dgm:spPr>
      <dgm:t>
        <a:bodyPr/>
        <a:lstStyle/>
        <a:p>
          <a:r>
            <a:rPr lang="en-US" dirty="0"/>
            <a:t>Fuel thermal-mechanical response</a:t>
          </a:r>
        </a:p>
      </dgm:t>
    </dgm:pt>
    <dgm:pt modelId="{528F1F81-74A7-6E48-9E53-D9986AE467F9}" type="parTrans" cxnId="{37572CC0-42FA-D648-9E6A-B35F7081E13B}">
      <dgm:prSet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endParaRPr lang="en-US"/>
        </a:p>
      </dgm:t>
    </dgm:pt>
    <dgm:pt modelId="{BDD7495F-E529-F74E-BDEB-409789F8A94E}" type="sibTrans" cxnId="{37572CC0-42FA-D648-9E6A-B35F7081E13B}">
      <dgm:prSet/>
      <dgm:spPr/>
      <dgm:t>
        <a:bodyPr/>
        <a:lstStyle/>
        <a:p>
          <a:endParaRPr lang="en-US"/>
        </a:p>
      </dgm:t>
    </dgm:pt>
    <dgm:pt modelId="{2DFBD466-10EF-6847-9EE4-6EA1B8AFE551}">
      <dgm:prSet phldrT="[Text]"/>
      <dgm:spPr>
        <a:solidFill>
          <a:schemeClr val="tx1"/>
        </a:solidFill>
      </dgm:spPr>
      <dgm:t>
        <a:bodyPr/>
        <a:lstStyle/>
        <a:p>
          <a:r>
            <a:rPr lang="en-US"/>
            <a:t>Ex-vessel damage progression</a:t>
          </a:r>
        </a:p>
      </dgm:t>
    </dgm:pt>
    <dgm:pt modelId="{9366FA20-8860-CF40-A3E8-F6B89183C880}" type="parTrans" cxnId="{7921E80C-B06C-8F4B-97D9-12F52111B5A6}">
      <dgm:prSet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endParaRPr lang="en-US"/>
        </a:p>
      </dgm:t>
    </dgm:pt>
    <dgm:pt modelId="{5B340CAA-0BBE-3544-B81E-B7ACB055E330}" type="sibTrans" cxnId="{7921E80C-B06C-8F4B-97D9-12F52111B5A6}">
      <dgm:prSet/>
      <dgm:spPr/>
      <dgm:t>
        <a:bodyPr/>
        <a:lstStyle/>
        <a:p>
          <a:endParaRPr lang="en-US"/>
        </a:p>
      </dgm:t>
    </dgm:pt>
    <dgm:pt modelId="{DDA15B23-4C87-A04A-B9BC-48700A3DE3C3}">
      <dgm:prSet phldrT="[Text]"/>
      <dgm:spPr>
        <a:solidFill>
          <a:schemeClr val="tx1"/>
        </a:solidFill>
      </dgm:spPr>
      <dgm:t>
        <a:bodyPr/>
        <a:lstStyle/>
        <a:p>
          <a:r>
            <a:rPr lang="en-US"/>
            <a:t>Neutronics</a:t>
          </a:r>
        </a:p>
      </dgm:t>
    </dgm:pt>
    <dgm:pt modelId="{5B20F4AD-ECE4-724D-BAAE-EFA07A669033}" type="parTrans" cxnId="{FDF664CF-7ABF-054F-BEBD-61E433D86842}">
      <dgm:prSet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endParaRPr lang="en-US"/>
        </a:p>
      </dgm:t>
    </dgm:pt>
    <dgm:pt modelId="{5DD6085E-4BCE-1D4A-B5B5-84BEDD6B8E50}" type="sibTrans" cxnId="{FDF664CF-7ABF-054F-BEBD-61E433D86842}">
      <dgm:prSet/>
      <dgm:spPr/>
      <dgm:t>
        <a:bodyPr/>
        <a:lstStyle/>
        <a:p>
          <a:endParaRPr lang="en-US"/>
        </a:p>
      </dgm:t>
    </dgm:pt>
    <dgm:pt modelId="{C5F431CB-A294-9742-B849-8BF8D4A649B3}">
      <dgm:prSet phldrT="[Text]"/>
      <dgm:spPr>
        <a:solidFill>
          <a:schemeClr val="tx1"/>
        </a:solidFill>
      </dgm:spPr>
      <dgm:t>
        <a:bodyPr/>
        <a:lstStyle/>
        <a:p>
          <a:r>
            <a:rPr lang="en-US"/>
            <a:t>Core degradation</a:t>
          </a:r>
        </a:p>
      </dgm:t>
    </dgm:pt>
    <dgm:pt modelId="{57AAB0A3-CC00-3946-A6CD-99BD43472993}" type="parTrans" cxnId="{2D7EB9BA-EB53-FF46-A9D7-017B89C92B90}">
      <dgm:prSet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endParaRPr lang="en-US"/>
        </a:p>
      </dgm:t>
    </dgm:pt>
    <dgm:pt modelId="{EAD8079F-AF0C-3948-AB44-1655F2B3F187}" type="sibTrans" cxnId="{2D7EB9BA-EB53-FF46-A9D7-017B89C92B90}">
      <dgm:prSet/>
      <dgm:spPr/>
      <dgm:t>
        <a:bodyPr/>
        <a:lstStyle/>
        <a:p>
          <a:endParaRPr lang="en-US"/>
        </a:p>
      </dgm:t>
    </dgm:pt>
    <dgm:pt modelId="{824A8C84-6FA6-5E40-A424-E52B7339A51D}">
      <dgm:prSet phldrT="[Text]"/>
      <dgm:spPr>
        <a:solidFill>
          <a:schemeClr val="tx1"/>
        </a:solidFill>
      </dgm:spPr>
      <dgm:t>
        <a:bodyPr/>
        <a:lstStyle/>
        <a:p>
          <a:r>
            <a:rPr lang="en-US"/>
            <a:t>Fission product release and transport</a:t>
          </a:r>
        </a:p>
      </dgm:t>
    </dgm:pt>
    <dgm:pt modelId="{EC07DD44-EB97-2E43-B673-100CF7B4193A}" type="parTrans" cxnId="{5A326A11-F980-204C-9A9F-42AFD946B655}">
      <dgm:prSet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endParaRPr lang="en-US"/>
        </a:p>
      </dgm:t>
    </dgm:pt>
    <dgm:pt modelId="{1195B95B-805E-244B-A77E-D315B3054292}" type="sibTrans" cxnId="{5A326A11-F980-204C-9A9F-42AFD946B655}">
      <dgm:prSet/>
      <dgm:spPr/>
      <dgm:t>
        <a:bodyPr/>
        <a:lstStyle/>
        <a:p>
          <a:endParaRPr lang="en-US"/>
        </a:p>
      </dgm:t>
    </dgm:pt>
    <dgm:pt modelId="{E2BFA938-D5F9-134A-AB9A-C51F10D24606}">
      <dgm:prSet phldrT="[Text]"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45A9316C-6907-9E49-8300-E8504FF49B99}" type="sibTrans" cxnId="{E0517F30-25FA-C84F-86D2-8FCA95BD497A}">
      <dgm:prSet/>
      <dgm:spPr/>
      <dgm:t>
        <a:bodyPr/>
        <a:lstStyle/>
        <a:p>
          <a:endParaRPr lang="en-US"/>
        </a:p>
      </dgm:t>
    </dgm:pt>
    <dgm:pt modelId="{2F36F341-1039-394E-8868-5776431EE839}" type="parTrans" cxnId="{E0517F30-25FA-C84F-86D2-8FCA95BD497A}">
      <dgm:prSet/>
      <dgm:spPr/>
      <dgm:t>
        <a:bodyPr/>
        <a:lstStyle/>
        <a:p>
          <a:endParaRPr lang="en-US"/>
        </a:p>
      </dgm:t>
    </dgm:pt>
    <dgm:pt modelId="{EA56B1E6-6A19-5743-883C-633CE088D956}" type="pres">
      <dgm:prSet presAssocID="{1CD69859-3A37-1C4D-9B4B-F53A2F880FBF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F3EC468-A29B-E44C-B621-0ED3CF7DF814}" type="pres">
      <dgm:prSet presAssocID="{E2BFA938-D5F9-134A-AB9A-C51F10D24606}" presName="centerShape" presStyleLbl="node0" presStyleIdx="0" presStyleCnt="1"/>
      <dgm:spPr/>
    </dgm:pt>
    <dgm:pt modelId="{BAFAD9A4-8F4B-6741-A042-4295075A594A}" type="pres">
      <dgm:prSet presAssocID="{56577316-C1B6-454C-A0B8-239DE7F2F38C}" presName="Name9" presStyleLbl="parChTrans1D2" presStyleIdx="0" presStyleCnt="6"/>
      <dgm:spPr/>
    </dgm:pt>
    <dgm:pt modelId="{2A9A4938-EB50-824F-A61A-762B10A8FFB5}" type="pres">
      <dgm:prSet presAssocID="{56577316-C1B6-454C-A0B8-239DE7F2F38C}" presName="connTx" presStyleLbl="parChTrans1D2" presStyleIdx="0" presStyleCnt="6"/>
      <dgm:spPr/>
    </dgm:pt>
    <dgm:pt modelId="{53C1C70C-166B-A047-914F-8414ABBB02CA}" type="pres">
      <dgm:prSet presAssocID="{05A8AB41-E2D5-304D-9E3F-3C7328B36BD9}" presName="node" presStyleLbl="node1" presStyleIdx="0" presStyleCnt="6">
        <dgm:presLayoutVars>
          <dgm:bulletEnabled val="1"/>
        </dgm:presLayoutVars>
      </dgm:prSet>
      <dgm:spPr/>
    </dgm:pt>
    <dgm:pt modelId="{DB0A81AA-CE10-1145-9039-3D18E0BFB5EF}" type="pres">
      <dgm:prSet presAssocID="{528F1F81-74A7-6E48-9E53-D9986AE467F9}" presName="Name9" presStyleLbl="parChTrans1D2" presStyleIdx="1" presStyleCnt="6"/>
      <dgm:spPr/>
    </dgm:pt>
    <dgm:pt modelId="{F5918B67-B583-124D-B1DD-CC89BEBD5AA0}" type="pres">
      <dgm:prSet presAssocID="{528F1F81-74A7-6E48-9E53-D9986AE467F9}" presName="connTx" presStyleLbl="parChTrans1D2" presStyleIdx="1" presStyleCnt="6"/>
      <dgm:spPr/>
    </dgm:pt>
    <dgm:pt modelId="{7734289C-7A17-034D-A7A6-6B2BD2E79EAC}" type="pres">
      <dgm:prSet presAssocID="{7AB79B78-15B8-5D41-A77A-AFB6C25BE848}" presName="node" presStyleLbl="node1" presStyleIdx="1" presStyleCnt="6">
        <dgm:presLayoutVars>
          <dgm:bulletEnabled val="1"/>
        </dgm:presLayoutVars>
      </dgm:prSet>
      <dgm:spPr/>
    </dgm:pt>
    <dgm:pt modelId="{1391D639-879C-AC49-97E4-7444E8DCA27E}" type="pres">
      <dgm:prSet presAssocID="{57AAB0A3-CC00-3946-A6CD-99BD43472993}" presName="Name9" presStyleLbl="parChTrans1D2" presStyleIdx="2" presStyleCnt="6"/>
      <dgm:spPr/>
    </dgm:pt>
    <dgm:pt modelId="{D95BF085-23CF-7F4C-8016-E5969EA88ACE}" type="pres">
      <dgm:prSet presAssocID="{57AAB0A3-CC00-3946-A6CD-99BD43472993}" presName="connTx" presStyleLbl="parChTrans1D2" presStyleIdx="2" presStyleCnt="6"/>
      <dgm:spPr/>
    </dgm:pt>
    <dgm:pt modelId="{F6C7A329-80C2-D740-9A3C-1028C5A8AE68}" type="pres">
      <dgm:prSet presAssocID="{C5F431CB-A294-9742-B849-8BF8D4A649B3}" presName="node" presStyleLbl="node1" presStyleIdx="2" presStyleCnt="6">
        <dgm:presLayoutVars>
          <dgm:bulletEnabled val="1"/>
        </dgm:presLayoutVars>
      </dgm:prSet>
      <dgm:spPr/>
    </dgm:pt>
    <dgm:pt modelId="{2FB5275C-9D76-ED4A-A000-A0D924AF51B8}" type="pres">
      <dgm:prSet presAssocID="{9366FA20-8860-CF40-A3E8-F6B89183C880}" presName="Name9" presStyleLbl="parChTrans1D2" presStyleIdx="3" presStyleCnt="6"/>
      <dgm:spPr/>
    </dgm:pt>
    <dgm:pt modelId="{A219C14F-4940-9645-BB8E-FD1B17B52CFF}" type="pres">
      <dgm:prSet presAssocID="{9366FA20-8860-CF40-A3E8-F6B89183C880}" presName="connTx" presStyleLbl="parChTrans1D2" presStyleIdx="3" presStyleCnt="6"/>
      <dgm:spPr/>
    </dgm:pt>
    <dgm:pt modelId="{E0C16248-745D-6844-A4C5-0B026D6E9A12}" type="pres">
      <dgm:prSet presAssocID="{2DFBD466-10EF-6847-9EE4-6EA1B8AFE551}" presName="node" presStyleLbl="node1" presStyleIdx="3" presStyleCnt="6">
        <dgm:presLayoutVars>
          <dgm:bulletEnabled val="1"/>
        </dgm:presLayoutVars>
      </dgm:prSet>
      <dgm:spPr/>
    </dgm:pt>
    <dgm:pt modelId="{42A4B216-0538-AC4D-B61F-79EA6271AD98}" type="pres">
      <dgm:prSet presAssocID="{EC07DD44-EB97-2E43-B673-100CF7B4193A}" presName="Name9" presStyleLbl="parChTrans1D2" presStyleIdx="4" presStyleCnt="6"/>
      <dgm:spPr/>
    </dgm:pt>
    <dgm:pt modelId="{EDF08D4A-863E-424A-B53F-6CC4C88618DF}" type="pres">
      <dgm:prSet presAssocID="{EC07DD44-EB97-2E43-B673-100CF7B4193A}" presName="connTx" presStyleLbl="parChTrans1D2" presStyleIdx="4" presStyleCnt="6"/>
      <dgm:spPr/>
    </dgm:pt>
    <dgm:pt modelId="{A58359DA-C6AB-0E4C-B571-9D181C51FCE7}" type="pres">
      <dgm:prSet presAssocID="{824A8C84-6FA6-5E40-A424-E52B7339A51D}" presName="node" presStyleLbl="node1" presStyleIdx="4" presStyleCnt="6">
        <dgm:presLayoutVars>
          <dgm:bulletEnabled val="1"/>
        </dgm:presLayoutVars>
      </dgm:prSet>
      <dgm:spPr/>
    </dgm:pt>
    <dgm:pt modelId="{B6BFCA76-6B4A-A541-8974-B7BD48049314}" type="pres">
      <dgm:prSet presAssocID="{5B20F4AD-ECE4-724D-BAAE-EFA07A669033}" presName="Name9" presStyleLbl="parChTrans1D2" presStyleIdx="5" presStyleCnt="6"/>
      <dgm:spPr/>
    </dgm:pt>
    <dgm:pt modelId="{BCA6F1E3-CD25-EF48-A18C-6DD1A93BC5E8}" type="pres">
      <dgm:prSet presAssocID="{5B20F4AD-ECE4-724D-BAAE-EFA07A669033}" presName="connTx" presStyleLbl="parChTrans1D2" presStyleIdx="5" presStyleCnt="6"/>
      <dgm:spPr/>
    </dgm:pt>
    <dgm:pt modelId="{0C6C513C-4EDD-7B49-B967-3970BDE19318}" type="pres">
      <dgm:prSet presAssocID="{DDA15B23-4C87-A04A-B9BC-48700A3DE3C3}" presName="node" presStyleLbl="node1" presStyleIdx="5" presStyleCnt="6">
        <dgm:presLayoutVars>
          <dgm:bulletEnabled val="1"/>
        </dgm:presLayoutVars>
      </dgm:prSet>
      <dgm:spPr/>
    </dgm:pt>
  </dgm:ptLst>
  <dgm:cxnLst>
    <dgm:cxn modelId="{7921E80C-B06C-8F4B-97D9-12F52111B5A6}" srcId="{E2BFA938-D5F9-134A-AB9A-C51F10D24606}" destId="{2DFBD466-10EF-6847-9EE4-6EA1B8AFE551}" srcOrd="3" destOrd="0" parTransId="{9366FA20-8860-CF40-A3E8-F6B89183C880}" sibTransId="{5B340CAA-0BBE-3544-B81E-B7ACB055E330}"/>
    <dgm:cxn modelId="{5A326A11-F980-204C-9A9F-42AFD946B655}" srcId="{E2BFA938-D5F9-134A-AB9A-C51F10D24606}" destId="{824A8C84-6FA6-5E40-A424-E52B7339A51D}" srcOrd="4" destOrd="0" parTransId="{EC07DD44-EB97-2E43-B673-100CF7B4193A}" sibTransId="{1195B95B-805E-244B-A77E-D315B3054292}"/>
    <dgm:cxn modelId="{43995C1A-FDC9-C041-8A53-6C969FD75CD6}" type="presOf" srcId="{05A8AB41-E2D5-304D-9E3F-3C7328B36BD9}" destId="{53C1C70C-166B-A047-914F-8414ABBB02CA}" srcOrd="0" destOrd="0" presId="urn:microsoft.com/office/officeart/2005/8/layout/radial1"/>
    <dgm:cxn modelId="{E0517F30-25FA-C84F-86D2-8FCA95BD497A}" srcId="{1CD69859-3A37-1C4D-9B4B-F53A2F880FBF}" destId="{E2BFA938-D5F9-134A-AB9A-C51F10D24606}" srcOrd="0" destOrd="0" parTransId="{2F36F341-1039-394E-8868-5776431EE839}" sibTransId="{45A9316C-6907-9E49-8300-E8504FF49B99}"/>
    <dgm:cxn modelId="{995DB239-D3C5-6E45-A17F-DBB548100286}" type="presOf" srcId="{EC07DD44-EB97-2E43-B673-100CF7B4193A}" destId="{42A4B216-0538-AC4D-B61F-79EA6271AD98}" srcOrd="0" destOrd="0" presId="urn:microsoft.com/office/officeart/2005/8/layout/radial1"/>
    <dgm:cxn modelId="{A75ACA48-7DCD-0F4F-AF93-814B68072B90}" type="presOf" srcId="{9366FA20-8860-CF40-A3E8-F6B89183C880}" destId="{2FB5275C-9D76-ED4A-A000-A0D924AF51B8}" srcOrd="0" destOrd="0" presId="urn:microsoft.com/office/officeart/2005/8/layout/radial1"/>
    <dgm:cxn modelId="{89DCF15F-F7A1-254C-8678-691901E1CC8B}" type="presOf" srcId="{2DFBD466-10EF-6847-9EE4-6EA1B8AFE551}" destId="{E0C16248-745D-6844-A4C5-0B026D6E9A12}" srcOrd="0" destOrd="0" presId="urn:microsoft.com/office/officeart/2005/8/layout/radial1"/>
    <dgm:cxn modelId="{1DDB9669-9014-9F4D-9BC8-A45A670425A5}" type="presOf" srcId="{56577316-C1B6-454C-A0B8-239DE7F2F38C}" destId="{BAFAD9A4-8F4B-6741-A042-4295075A594A}" srcOrd="0" destOrd="0" presId="urn:microsoft.com/office/officeart/2005/8/layout/radial1"/>
    <dgm:cxn modelId="{45D8F475-7C83-884B-9910-A2BAF801D67A}" type="presOf" srcId="{9366FA20-8860-CF40-A3E8-F6B89183C880}" destId="{A219C14F-4940-9645-BB8E-FD1B17B52CFF}" srcOrd="1" destOrd="0" presId="urn:microsoft.com/office/officeart/2005/8/layout/radial1"/>
    <dgm:cxn modelId="{F8CB3790-C3C5-284A-BF5F-45D4478B7E55}" type="presOf" srcId="{EC07DD44-EB97-2E43-B673-100CF7B4193A}" destId="{EDF08D4A-863E-424A-B53F-6CC4C88618DF}" srcOrd="1" destOrd="0" presId="urn:microsoft.com/office/officeart/2005/8/layout/radial1"/>
    <dgm:cxn modelId="{1F132496-67C7-1944-92E6-32EB6F02692C}" srcId="{E2BFA938-D5F9-134A-AB9A-C51F10D24606}" destId="{05A8AB41-E2D5-304D-9E3F-3C7328B36BD9}" srcOrd="0" destOrd="0" parTransId="{56577316-C1B6-454C-A0B8-239DE7F2F38C}" sibTransId="{ACDBCF23-9A0D-A742-855E-71F696263FC5}"/>
    <dgm:cxn modelId="{A4E32998-2386-1D47-9753-500E7558BD84}" type="presOf" srcId="{5B20F4AD-ECE4-724D-BAAE-EFA07A669033}" destId="{BCA6F1E3-CD25-EF48-A18C-6DD1A93BC5E8}" srcOrd="1" destOrd="0" presId="urn:microsoft.com/office/officeart/2005/8/layout/radial1"/>
    <dgm:cxn modelId="{1FDF8A9C-1AD9-D94A-B0C7-87FC4F978918}" type="presOf" srcId="{824A8C84-6FA6-5E40-A424-E52B7339A51D}" destId="{A58359DA-C6AB-0E4C-B571-9D181C51FCE7}" srcOrd="0" destOrd="0" presId="urn:microsoft.com/office/officeart/2005/8/layout/radial1"/>
    <dgm:cxn modelId="{14BF6AA2-AD71-C44A-A51D-7E85013005EC}" type="presOf" srcId="{E2BFA938-D5F9-134A-AB9A-C51F10D24606}" destId="{0F3EC468-A29B-E44C-B621-0ED3CF7DF814}" srcOrd="0" destOrd="0" presId="urn:microsoft.com/office/officeart/2005/8/layout/radial1"/>
    <dgm:cxn modelId="{C257E1AA-673D-2B48-9318-0F86462866A7}" type="presOf" srcId="{57AAB0A3-CC00-3946-A6CD-99BD43472993}" destId="{D95BF085-23CF-7F4C-8016-E5969EA88ACE}" srcOrd="1" destOrd="0" presId="urn:microsoft.com/office/officeart/2005/8/layout/radial1"/>
    <dgm:cxn modelId="{F695B5AB-0494-0240-B7AD-1D4644A5425C}" type="presOf" srcId="{DDA15B23-4C87-A04A-B9BC-48700A3DE3C3}" destId="{0C6C513C-4EDD-7B49-B967-3970BDE19318}" srcOrd="0" destOrd="0" presId="urn:microsoft.com/office/officeart/2005/8/layout/radial1"/>
    <dgm:cxn modelId="{2FE7B5AB-5D48-9043-A6A6-23780D598ED6}" type="presOf" srcId="{1CD69859-3A37-1C4D-9B4B-F53A2F880FBF}" destId="{EA56B1E6-6A19-5743-883C-633CE088D956}" srcOrd="0" destOrd="0" presId="urn:microsoft.com/office/officeart/2005/8/layout/radial1"/>
    <dgm:cxn modelId="{2D7EB9BA-EB53-FF46-A9D7-017B89C92B90}" srcId="{E2BFA938-D5F9-134A-AB9A-C51F10D24606}" destId="{C5F431CB-A294-9742-B849-8BF8D4A649B3}" srcOrd="2" destOrd="0" parTransId="{57AAB0A3-CC00-3946-A6CD-99BD43472993}" sibTransId="{EAD8079F-AF0C-3948-AB44-1655F2B3F187}"/>
    <dgm:cxn modelId="{FC33C9BA-A2C5-8A48-9B56-C8406EC3A135}" type="presOf" srcId="{7AB79B78-15B8-5D41-A77A-AFB6C25BE848}" destId="{7734289C-7A17-034D-A7A6-6B2BD2E79EAC}" srcOrd="0" destOrd="0" presId="urn:microsoft.com/office/officeart/2005/8/layout/radial1"/>
    <dgm:cxn modelId="{5855BEBE-4ED2-784A-8CB1-C2D6A114B316}" type="presOf" srcId="{528F1F81-74A7-6E48-9E53-D9986AE467F9}" destId="{F5918B67-B583-124D-B1DD-CC89BEBD5AA0}" srcOrd="1" destOrd="0" presId="urn:microsoft.com/office/officeart/2005/8/layout/radial1"/>
    <dgm:cxn modelId="{37572CC0-42FA-D648-9E6A-B35F7081E13B}" srcId="{E2BFA938-D5F9-134A-AB9A-C51F10D24606}" destId="{7AB79B78-15B8-5D41-A77A-AFB6C25BE848}" srcOrd="1" destOrd="0" parTransId="{528F1F81-74A7-6E48-9E53-D9986AE467F9}" sibTransId="{BDD7495F-E529-F74E-BDEB-409789F8A94E}"/>
    <dgm:cxn modelId="{FDF664CF-7ABF-054F-BEBD-61E433D86842}" srcId="{E2BFA938-D5F9-134A-AB9A-C51F10D24606}" destId="{DDA15B23-4C87-A04A-B9BC-48700A3DE3C3}" srcOrd="5" destOrd="0" parTransId="{5B20F4AD-ECE4-724D-BAAE-EFA07A669033}" sibTransId="{5DD6085E-4BCE-1D4A-B5B5-84BEDD6B8E50}"/>
    <dgm:cxn modelId="{C8785BE2-179C-A448-8835-8B68EC7CC606}" type="presOf" srcId="{56577316-C1B6-454C-A0B8-239DE7F2F38C}" destId="{2A9A4938-EB50-824F-A61A-762B10A8FFB5}" srcOrd="1" destOrd="0" presId="urn:microsoft.com/office/officeart/2005/8/layout/radial1"/>
    <dgm:cxn modelId="{EFEC03EB-9022-3148-9C95-062F2E42A6C3}" type="presOf" srcId="{57AAB0A3-CC00-3946-A6CD-99BD43472993}" destId="{1391D639-879C-AC49-97E4-7444E8DCA27E}" srcOrd="0" destOrd="0" presId="urn:microsoft.com/office/officeart/2005/8/layout/radial1"/>
    <dgm:cxn modelId="{E19837ED-6D2E-2947-8FA9-BA85783DDDDE}" type="presOf" srcId="{5B20F4AD-ECE4-724D-BAAE-EFA07A669033}" destId="{B6BFCA76-6B4A-A541-8974-B7BD48049314}" srcOrd="0" destOrd="0" presId="urn:microsoft.com/office/officeart/2005/8/layout/radial1"/>
    <dgm:cxn modelId="{BDA753ED-3462-F448-A868-1EBEEC5BA54B}" type="presOf" srcId="{C5F431CB-A294-9742-B849-8BF8D4A649B3}" destId="{F6C7A329-80C2-D740-9A3C-1028C5A8AE68}" srcOrd="0" destOrd="0" presId="urn:microsoft.com/office/officeart/2005/8/layout/radial1"/>
    <dgm:cxn modelId="{14FFF4F2-AE32-9640-A900-315BDB292D8D}" type="presOf" srcId="{528F1F81-74A7-6E48-9E53-D9986AE467F9}" destId="{DB0A81AA-CE10-1145-9039-3D18E0BFB5EF}" srcOrd="0" destOrd="0" presId="urn:microsoft.com/office/officeart/2005/8/layout/radial1"/>
    <dgm:cxn modelId="{E8DD005F-3C8B-C24A-AD31-39FDD6411979}" type="presParOf" srcId="{EA56B1E6-6A19-5743-883C-633CE088D956}" destId="{0F3EC468-A29B-E44C-B621-0ED3CF7DF814}" srcOrd="0" destOrd="0" presId="urn:microsoft.com/office/officeart/2005/8/layout/radial1"/>
    <dgm:cxn modelId="{BECF67E1-31D0-6843-8C54-0E974D12B9E5}" type="presParOf" srcId="{EA56B1E6-6A19-5743-883C-633CE088D956}" destId="{BAFAD9A4-8F4B-6741-A042-4295075A594A}" srcOrd="1" destOrd="0" presId="urn:microsoft.com/office/officeart/2005/8/layout/radial1"/>
    <dgm:cxn modelId="{B39EC35A-4AE2-A44D-B26E-9D0AC283B161}" type="presParOf" srcId="{BAFAD9A4-8F4B-6741-A042-4295075A594A}" destId="{2A9A4938-EB50-824F-A61A-762B10A8FFB5}" srcOrd="0" destOrd="0" presId="urn:microsoft.com/office/officeart/2005/8/layout/radial1"/>
    <dgm:cxn modelId="{195A850A-318A-AB43-8A3A-C02133912F70}" type="presParOf" srcId="{EA56B1E6-6A19-5743-883C-633CE088D956}" destId="{53C1C70C-166B-A047-914F-8414ABBB02CA}" srcOrd="2" destOrd="0" presId="urn:microsoft.com/office/officeart/2005/8/layout/radial1"/>
    <dgm:cxn modelId="{C8FAAA82-BF9D-D04F-835A-C8FDD92A739F}" type="presParOf" srcId="{EA56B1E6-6A19-5743-883C-633CE088D956}" destId="{DB0A81AA-CE10-1145-9039-3D18E0BFB5EF}" srcOrd="3" destOrd="0" presId="urn:microsoft.com/office/officeart/2005/8/layout/radial1"/>
    <dgm:cxn modelId="{BE858D0E-3B5D-384A-BA49-A3A7E9B0D907}" type="presParOf" srcId="{DB0A81AA-CE10-1145-9039-3D18E0BFB5EF}" destId="{F5918B67-B583-124D-B1DD-CC89BEBD5AA0}" srcOrd="0" destOrd="0" presId="urn:microsoft.com/office/officeart/2005/8/layout/radial1"/>
    <dgm:cxn modelId="{1B57A81D-0203-C24E-8D19-91F0FE67522F}" type="presParOf" srcId="{EA56B1E6-6A19-5743-883C-633CE088D956}" destId="{7734289C-7A17-034D-A7A6-6B2BD2E79EAC}" srcOrd="4" destOrd="0" presId="urn:microsoft.com/office/officeart/2005/8/layout/radial1"/>
    <dgm:cxn modelId="{AF83D42E-A31D-E54B-AAA1-41F6B20C173E}" type="presParOf" srcId="{EA56B1E6-6A19-5743-883C-633CE088D956}" destId="{1391D639-879C-AC49-97E4-7444E8DCA27E}" srcOrd="5" destOrd="0" presId="urn:microsoft.com/office/officeart/2005/8/layout/radial1"/>
    <dgm:cxn modelId="{EB485AD3-A57E-EB4D-A36A-01C928FB77C4}" type="presParOf" srcId="{1391D639-879C-AC49-97E4-7444E8DCA27E}" destId="{D95BF085-23CF-7F4C-8016-E5969EA88ACE}" srcOrd="0" destOrd="0" presId="urn:microsoft.com/office/officeart/2005/8/layout/radial1"/>
    <dgm:cxn modelId="{5D75834B-86B5-DB4C-95AD-1D0994725E4F}" type="presParOf" srcId="{EA56B1E6-6A19-5743-883C-633CE088D956}" destId="{F6C7A329-80C2-D740-9A3C-1028C5A8AE68}" srcOrd="6" destOrd="0" presId="urn:microsoft.com/office/officeart/2005/8/layout/radial1"/>
    <dgm:cxn modelId="{64826205-05BD-1540-81FD-EA9CCF851157}" type="presParOf" srcId="{EA56B1E6-6A19-5743-883C-633CE088D956}" destId="{2FB5275C-9D76-ED4A-A000-A0D924AF51B8}" srcOrd="7" destOrd="0" presId="urn:microsoft.com/office/officeart/2005/8/layout/radial1"/>
    <dgm:cxn modelId="{D8E80B95-5750-5846-85EA-8F86E81CD443}" type="presParOf" srcId="{2FB5275C-9D76-ED4A-A000-A0D924AF51B8}" destId="{A219C14F-4940-9645-BB8E-FD1B17B52CFF}" srcOrd="0" destOrd="0" presId="urn:microsoft.com/office/officeart/2005/8/layout/radial1"/>
    <dgm:cxn modelId="{B42CA12C-2099-3D4A-A192-D33A4B3DC501}" type="presParOf" srcId="{EA56B1E6-6A19-5743-883C-633CE088D956}" destId="{E0C16248-745D-6844-A4C5-0B026D6E9A12}" srcOrd="8" destOrd="0" presId="urn:microsoft.com/office/officeart/2005/8/layout/radial1"/>
    <dgm:cxn modelId="{7277E661-0532-F841-AE00-A167B8730A82}" type="presParOf" srcId="{EA56B1E6-6A19-5743-883C-633CE088D956}" destId="{42A4B216-0538-AC4D-B61F-79EA6271AD98}" srcOrd="9" destOrd="0" presId="urn:microsoft.com/office/officeart/2005/8/layout/radial1"/>
    <dgm:cxn modelId="{FF7907D9-6761-E244-B753-CFD6B713F99C}" type="presParOf" srcId="{42A4B216-0538-AC4D-B61F-79EA6271AD98}" destId="{EDF08D4A-863E-424A-B53F-6CC4C88618DF}" srcOrd="0" destOrd="0" presId="urn:microsoft.com/office/officeart/2005/8/layout/radial1"/>
    <dgm:cxn modelId="{78664BCC-19C8-E245-ADE5-D3BABE8D3C9D}" type="presParOf" srcId="{EA56B1E6-6A19-5743-883C-633CE088D956}" destId="{A58359DA-C6AB-0E4C-B571-9D181C51FCE7}" srcOrd="10" destOrd="0" presId="urn:microsoft.com/office/officeart/2005/8/layout/radial1"/>
    <dgm:cxn modelId="{4CE214B7-C585-D144-9685-7E4EDF0E2522}" type="presParOf" srcId="{EA56B1E6-6A19-5743-883C-633CE088D956}" destId="{B6BFCA76-6B4A-A541-8974-B7BD48049314}" srcOrd="11" destOrd="0" presId="urn:microsoft.com/office/officeart/2005/8/layout/radial1"/>
    <dgm:cxn modelId="{F1B62D19-B6BE-DC4B-B09F-178F938DAD59}" type="presParOf" srcId="{B6BFCA76-6B4A-A541-8974-B7BD48049314}" destId="{BCA6F1E3-CD25-EF48-A18C-6DD1A93BC5E8}" srcOrd="0" destOrd="0" presId="urn:microsoft.com/office/officeart/2005/8/layout/radial1"/>
    <dgm:cxn modelId="{61C1D295-6A35-D347-849C-7A05347F7490}" type="presParOf" srcId="{EA56B1E6-6A19-5743-883C-633CE088D956}" destId="{0C6C513C-4EDD-7B49-B967-3970BDE19318}" srcOrd="12" destOrd="0" presId="urn:microsoft.com/office/officeart/2005/8/layout/radial1"/>
  </dgm:cxnLst>
  <dgm:bg>
    <a:solidFill>
      <a:schemeClr val="bg2">
        <a:lumMod val="95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FF20F3C-CE85-7043-80C0-70E5D7D6D72F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2124C4-FA95-A541-A7B3-DAC5D062AFAC}">
      <dgm:prSet phldrT="[Text]"/>
      <dgm:spPr>
        <a:solidFill>
          <a:srgbClr val="254E68"/>
        </a:solidFill>
      </dgm:spPr>
      <dgm:t>
        <a:bodyPr/>
        <a:lstStyle/>
        <a:p>
          <a:r>
            <a:rPr lang="en-US" dirty="0"/>
            <a:t>Source term and leak path factor analysis (aerosol physics, vapor physics, speciation, chemistry, etc.)</a:t>
          </a:r>
        </a:p>
      </dgm:t>
    </dgm:pt>
    <dgm:pt modelId="{0C3F7F6F-E868-C545-8706-C6C95C421AE2}" type="parTrans" cxnId="{699C2EDB-BCB1-1C4C-A50D-8A983480286B}">
      <dgm:prSet/>
      <dgm:spPr/>
      <dgm:t>
        <a:bodyPr/>
        <a:lstStyle/>
        <a:p>
          <a:endParaRPr lang="en-US"/>
        </a:p>
      </dgm:t>
    </dgm:pt>
    <dgm:pt modelId="{7FEF0E80-30CF-334A-8852-BDBE25929A08}" type="sibTrans" cxnId="{699C2EDB-BCB1-1C4C-A50D-8A983480286B}">
      <dgm:prSet/>
      <dgm:spPr>
        <a:ln>
          <a:solidFill>
            <a:srgbClr val="254E68"/>
          </a:solidFill>
        </a:ln>
      </dgm:spPr>
      <dgm:t>
        <a:bodyPr/>
        <a:lstStyle/>
        <a:p>
          <a:endParaRPr lang="en-US"/>
        </a:p>
      </dgm:t>
    </dgm:pt>
    <dgm:pt modelId="{AD4E1E4F-C8DA-4241-82AE-B79799242363}">
      <dgm:prSet phldrT="[Text]"/>
      <dgm:spPr>
        <a:solidFill>
          <a:srgbClr val="254E68"/>
        </a:solidFill>
      </dgm:spPr>
      <dgm:t>
        <a:bodyPr/>
        <a:lstStyle/>
        <a:p>
          <a:r>
            <a:rPr lang="en-US" dirty="0"/>
            <a:t>Broad accident sequence spectrum (multi-room fire, explosions, spills, etc.)</a:t>
          </a:r>
        </a:p>
      </dgm:t>
    </dgm:pt>
    <dgm:pt modelId="{A93E9445-053E-8345-8B32-1216D1994490}" type="parTrans" cxnId="{77D47FC8-0499-9344-A2B0-339C2BB0D42B}">
      <dgm:prSet/>
      <dgm:spPr/>
      <dgm:t>
        <a:bodyPr/>
        <a:lstStyle/>
        <a:p>
          <a:endParaRPr lang="en-US"/>
        </a:p>
      </dgm:t>
    </dgm:pt>
    <dgm:pt modelId="{A5A353B0-6D3E-C048-A2CA-F5FA0A9A0649}" type="sibTrans" cxnId="{77D47FC8-0499-9344-A2B0-339C2BB0D42B}">
      <dgm:prSet/>
      <dgm:spPr/>
      <dgm:t>
        <a:bodyPr/>
        <a:lstStyle/>
        <a:p>
          <a:endParaRPr lang="en-US"/>
        </a:p>
      </dgm:t>
    </dgm:pt>
    <dgm:pt modelId="{BCD00DB8-0DA4-1B44-9C25-F54B2B342B9F}">
      <dgm:prSet phldrT="[Text]"/>
      <dgm:spPr>
        <a:solidFill>
          <a:srgbClr val="254E68"/>
        </a:solidFill>
      </dgm:spPr>
      <dgm:t>
        <a:bodyPr/>
        <a:lstStyle/>
        <a:p>
          <a:r>
            <a:rPr lang="en-US" dirty="0"/>
            <a:t>Complex facility modeling (connectivity, interlocks, multi-zone ventilation and filtration, etc.)</a:t>
          </a:r>
        </a:p>
      </dgm:t>
    </dgm:pt>
    <dgm:pt modelId="{9355AD50-1EC1-6E46-A1DB-F90E2F82E540}" type="parTrans" cxnId="{E2C0BE69-15D8-634F-A046-BD20A3E3A87A}">
      <dgm:prSet/>
      <dgm:spPr/>
      <dgm:t>
        <a:bodyPr/>
        <a:lstStyle/>
        <a:p>
          <a:endParaRPr lang="en-US"/>
        </a:p>
      </dgm:t>
    </dgm:pt>
    <dgm:pt modelId="{E873AD78-1A2A-0847-8EF8-9E2ECAF31B77}" type="sibTrans" cxnId="{E2C0BE69-15D8-634F-A046-BD20A3E3A87A}">
      <dgm:prSet/>
      <dgm:spPr/>
      <dgm:t>
        <a:bodyPr/>
        <a:lstStyle/>
        <a:p>
          <a:endParaRPr lang="en-US"/>
        </a:p>
      </dgm:t>
    </dgm:pt>
    <dgm:pt modelId="{35C486C1-CCD4-064E-968C-2941AD661F2A}" type="pres">
      <dgm:prSet presAssocID="{4FF20F3C-CE85-7043-80C0-70E5D7D6D72F}" presName="Name0" presStyleCnt="0">
        <dgm:presLayoutVars>
          <dgm:chMax val="7"/>
          <dgm:chPref val="7"/>
          <dgm:dir/>
        </dgm:presLayoutVars>
      </dgm:prSet>
      <dgm:spPr/>
    </dgm:pt>
    <dgm:pt modelId="{5BA93BB5-DB44-9941-913F-24AC015A7E20}" type="pres">
      <dgm:prSet presAssocID="{4FF20F3C-CE85-7043-80C0-70E5D7D6D72F}" presName="Name1" presStyleCnt="0"/>
      <dgm:spPr/>
    </dgm:pt>
    <dgm:pt modelId="{33B7FA09-4B1B-8C4C-84BA-2F1974D09F3C}" type="pres">
      <dgm:prSet presAssocID="{4FF20F3C-CE85-7043-80C0-70E5D7D6D72F}" presName="cycle" presStyleCnt="0"/>
      <dgm:spPr/>
    </dgm:pt>
    <dgm:pt modelId="{E54A9885-4C3A-5640-9224-6AC554ED2180}" type="pres">
      <dgm:prSet presAssocID="{4FF20F3C-CE85-7043-80C0-70E5D7D6D72F}" presName="srcNode" presStyleLbl="node1" presStyleIdx="0" presStyleCnt="3"/>
      <dgm:spPr/>
    </dgm:pt>
    <dgm:pt modelId="{195F099D-E5E7-6745-9699-3C320BDD03A4}" type="pres">
      <dgm:prSet presAssocID="{4FF20F3C-CE85-7043-80C0-70E5D7D6D72F}" presName="conn" presStyleLbl="parChTrans1D2" presStyleIdx="0" presStyleCnt="1"/>
      <dgm:spPr/>
    </dgm:pt>
    <dgm:pt modelId="{DAF202BC-250E-9148-9DAB-DD4327C59889}" type="pres">
      <dgm:prSet presAssocID="{4FF20F3C-CE85-7043-80C0-70E5D7D6D72F}" presName="extraNode" presStyleLbl="node1" presStyleIdx="0" presStyleCnt="3"/>
      <dgm:spPr/>
    </dgm:pt>
    <dgm:pt modelId="{36F33B81-5A04-8B48-92CE-41F78A9825B7}" type="pres">
      <dgm:prSet presAssocID="{4FF20F3C-CE85-7043-80C0-70E5D7D6D72F}" presName="dstNode" presStyleLbl="node1" presStyleIdx="0" presStyleCnt="3"/>
      <dgm:spPr/>
    </dgm:pt>
    <dgm:pt modelId="{E4C9002A-B58D-CB49-A8E5-6878FCA1FE2E}" type="pres">
      <dgm:prSet presAssocID="{932124C4-FA95-A541-A7B3-DAC5D062AFAC}" presName="text_1" presStyleLbl="node1" presStyleIdx="0" presStyleCnt="3">
        <dgm:presLayoutVars>
          <dgm:bulletEnabled val="1"/>
        </dgm:presLayoutVars>
      </dgm:prSet>
      <dgm:spPr/>
    </dgm:pt>
    <dgm:pt modelId="{637FC012-9587-1A40-AD71-2B6A19901262}" type="pres">
      <dgm:prSet presAssocID="{932124C4-FA95-A541-A7B3-DAC5D062AFAC}" presName="accent_1" presStyleCnt="0"/>
      <dgm:spPr/>
    </dgm:pt>
    <dgm:pt modelId="{E022EC9E-44DF-184F-965A-CA1ADB929C78}" type="pres">
      <dgm:prSet presAssocID="{932124C4-FA95-A541-A7B3-DAC5D062AFAC}" presName="accentRepeatNode" presStyleLbl="solidFgAcc1" presStyleIdx="0" presStyleCnt="3"/>
      <dgm:spPr>
        <a:ln>
          <a:solidFill>
            <a:srgbClr val="254E68"/>
          </a:solidFill>
        </a:ln>
      </dgm:spPr>
    </dgm:pt>
    <dgm:pt modelId="{0585331C-7A87-8A46-889D-8950493BA8D5}" type="pres">
      <dgm:prSet presAssocID="{AD4E1E4F-C8DA-4241-82AE-B79799242363}" presName="text_2" presStyleLbl="node1" presStyleIdx="1" presStyleCnt="3">
        <dgm:presLayoutVars>
          <dgm:bulletEnabled val="1"/>
        </dgm:presLayoutVars>
      </dgm:prSet>
      <dgm:spPr/>
    </dgm:pt>
    <dgm:pt modelId="{AFDD239C-2030-E24D-A94B-BA169A244561}" type="pres">
      <dgm:prSet presAssocID="{AD4E1E4F-C8DA-4241-82AE-B79799242363}" presName="accent_2" presStyleCnt="0"/>
      <dgm:spPr/>
    </dgm:pt>
    <dgm:pt modelId="{4E59F9EC-4C03-B745-A473-09D7266FE57C}" type="pres">
      <dgm:prSet presAssocID="{AD4E1E4F-C8DA-4241-82AE-B79799242363}" presName="accentRepeatNode" presStyleLbl="solidFgAcc1" presStyleIdx="1" presStyleCnt="3" custScaleX="99900"/>
      <dgm:spPr>
        <a:ln>
          <a:solidFill>
            <a:srgbClr val="254E68"/>
          </a:solidFill>
        </a:ln>
      </dgm:spPr>
    </dgm:pt>
    <dgm:pt modelId="{45A79FEE-7D03-E34C-9C4B-EFCFD5D7642E}" type="pres">
      <dgm:prSet presAssocID="{BCD00DB8-0DA4-1B44-9C25-F54B2B342B9F}" presName="text_3" presStyleLbl="node1" presStyleIdx="2" presStyleCnt="3">
        <dgm:presLayoutVars>
          <dgm:bulletEnabled val="1"/>
        </dgm:presLayoutVars>
      </dgm:prSet>
      <dgm:spPr/>
    </dgm:pt>
    <dgm:pt modelId="{4E1799ED-51F1-7449-82DD-94BF3FD04C2B}" type="pres">
      <dgm:prSet presAssocID="{BCD00DB8-0DA4-1B44-9C25-F54B2B342B9F}" presName="accent_3" presStyleCnt="0"/>
      <dgm:spPr/>
    </dgm:pt>
    <dgm:pt modelId="{C211B608-FEA2-2C45-A029-6EF6F4B823BA}" type="pres">
      <dgm:prSet presAssocID="{BCD00DB8-0DA4-1B44-9C25-F54B2B342B9F}" presName="accentRepeatNode" presStyleLbl="solidFgAcc1" presStyleIdx="2" presStyleCnt="3"/>
      <dgm:spPr>
        <a:ln>
          <a:solidFill>
            <a:srgbClr val="254E68"/>
          </a:solidFill>
        </a:ln>
      </dgm:spPr>
    </dgm:pt>
  </dgm:ptLst>
  <dgm:cxnLst>
    <dgm:cxn modelId="{07722724-FAEA-0940-A3A4-79220736AAC2}" type="presOf" srcId="{BCD00DB8-0DA4-1B44-9C25-F54B2B342B9F}" destId="{45A79FEE-7D03-E34C-9C4B-EFCFD5D7642E}" srcOrd="0" destOrd="0" presId="urn:microsoft.com/office/officeart/2008/layout/VerticalCurvedList"/>
    <dgm:cxn modelId="{20DB3E2C-2B56-1F47-BAD8-7FF5FF979A48}" type="presOf" srcId="{4FF20F3C-CE85-7043-80C0-70E5D7D6D72F}" destId="{35C486C1-CCD4-064E-968C-2941AD661F2A}" srcOrd="0" destOrd="0" presId="urn:microsoft.com/office/officeart/2008/layout/VerticalCurvedList"/>
    <dgm:cxn modelId="{C3D62C45-FCB0-2640-ACE9-9F5EC3E6BF49}" type="presOf" srcId="{AD4E1E4F-C8DA-4241-82AE-B79799242363}" destId="{0585331C-7A87-8A46-889D-8950493BA8D5}" srcOrd="0" destOrd="0" presId="urn:microsoft.com/office/officeart/2008/layout/VerticalCurvedList"/>
    <dgm:cxn modelId="{E2C0BE69-15D8-634F-A046-BD20A3E3A87A}" srcId="{4FF20F3C-CE85-7043-80C0-70E5D7D6D72F}" destId="{BCD00DB8-0DA4-1B44-9C25-F54B2B342B9F}" srcOrd="2" destOrd="0" parTransId="{9355AD50-1EC1-6E46-A1DB-F90E2F82E540}" sibTransId="{E873AD78-1A2A-0847-8EF8-9E2ECAF31B77}"/>
    <dgm:cxn modelId="{117CB2BE-1E1B-6542-AA28-A451010C2B92}" type="presOf" srcId="{932124C4-FA95-A541-A7B3-DAC5D062AFAC}" destId="{E4C9002A-B58D-CB49-A8E5-6878FCA1FE2E}" srcOrd="0" destOrd="0" presId="urn:microsoft.com/office/officeart/2008/layout/VerticalCurvedList"/>
    <dgm:cxn modelId="{77D47FC8-0499-9344-A2B0-339C2BB0D42B}" srcId="{4FF20F3C-CE85-7043-80C0-70E5D7D6D72F}" destId="{AD4E1E4F-C8DA-4241-82AE-B79799242363}" srcOrd="1" destOrd="0" parTransId="{A93E9445-053E-8345-8B32-1216D1994490}" sibTransId="{A5A353B0-6D3E-C048-A2CA-F5FA0A9A0649}"/>
    <dgm:cxn modelId="{9025CECC-37B2-3B43-A42D-68E860B3EE1D}" type="presOf" srcId="{7FEF0E80-30CF-334A-8852-BDBE25929A08}" destId="{195F099D-E5E7-6745-9699-3C320BDD03A4}" srcOrd="0" destOrd="0" presId="urn:microsoft.com/office/officeart/2008/layout/VerticalCurvedList"/>
    <dgm:cxn modelId="{699C2EDB-BCB1-1C4C-A50D-8A983480286B}" srcId="{4FF20F3C-CE85-7043-80C0-70E5D7D6D72F}" destId="{932124C4-FA95-A541-A7B3-DAC5D062AFAC}" srcOrd="0" destOrd="0" parTransId="{0C3F7F6F-E868-C545-8706-C6C95C421AE2}" sibTransId="{7FEF0E80-30CF-334A-8852-BDBE25929A08}"/>
    <dgm:cxn modelId="{7D2BF9DF-1BA4-A341-8B8C-D6860663749B}" type="presParOf" srcId="{35C486C1-CCD4-064E-968C-2941AD661F2A}" destId="{5BA93BB5-DB44-9941-913F-24AC015A7E20}" srcOrd="0" destOrd="0" presId="urn:microsoft.com/office/officeart/2008/layout/VerticalCurvedList"/>
    <dgm:cxn modelId="{77BDA628-990B-8E43-ACED-D0DF55101292}" type="presParOf" srcId="{5BA93BB5-DB44-9941-913F-24AC015A7E20}" destId="{33B7FA09-4B1B-8C4C-84BA-2F1974D09F3C}" srcOrd="0" destOrd="0" presId="urn:microsoft.com/office/officeart/2008/layout/VerticalCurvedList"/>
    <dgm:cxn modelId="{0A840379-434B-DF4F-A44C-8F30EC948F30}" type="presParOf" srcId="{33B7FA09-4B1B-8C4C-84BA-2F1974D09F3C}" destId="{E54A9885-4C3A-5640-9224-6AC554ED2180}" srcOrd="0" destOrd="0" presId="urn:microsoft.com/office/officeart/2008/layout/VerticalCurvedList"/>
    <dgm:cxn modelId="{17F783DB-9DEA-0A4D-B701-30D07F67E4D5}" type="presParOf" srcId="{33B7FA09-4B1B-8C4C-84BA-2F1974D09F3C}" destId="{195F099D-E5E7-6745-9699-3C320BDD03A4}" srcOrd="1" destOrd="0" presId="urn:microsoft.com/office/officeart/2008/layout/VerticalCurvedList"/>
    <dgm:cxn modelId="{C14B9EC9-768C-814E-818A-713618781ACC}" type="presParOf" srcId="{33B7FA09-4B1B-8C4C-84BA-2F1974D09F3C}" destId="{DAF202BC-250E-9148-9DAB-DD4327C59889}" srcOrd="2" destOrd="0" presId="urn:microsoft.com/office/officeart/2008/layout/VerticalCurvedList"/>
    <dgm:cxn modelId="{B71EF975-AF96-B24D-8E34-2CC551E048C8}" type="presParOf" srcId="{33B7FA09-4B1B-8C4C-84BA-2F1974D09F3C}" destId="{36F33B81-5A04-8B48-92CE-41F78A9825B7}" srcOrd="3" destOrd="0" presId="urn:microsoft.com/office/officeart/2008/layout/VerticalCurvedList"/>
    <dgm:cxn modelId="{713FC2E6-0E3F-DA40-AEA6-7787C6054283}" type="presParOf" srcId="{5BA93BB5-DB44-9941-913F-24AC015A7E20}" destId="{E4C9002A-B58D-CB49-A8E5-6878FCA1FE2E}" srcOrd="1" destOrd="0" presId="urn:microsoft.com/office/officeart/2008/layout/VerticalCurvedList"/>
    <dgm:cxn modelId="{838B767C-A892-D24C-9DD3-B443F31112A6}" type="presParOf" srcId="{5BA93BB5-DB44-9941-913F-24AC015A7E20}" destId="{637FC012-9587-1A40-AD71-2B6A19901262}" srcOrd="2" destOrd="0" presId="urn:microsoft.com/office/officeart/2008/layout/VerticalCurvedList"/>
    <dgm:cxn modelId="{CA607E2A-3489-0242-8D44-84936D045ACB}" type="presParOf" srcId="{637FC012-9587-1A40-AD71-2B6A19901262}" destId="{E022EC9E-44DF-184F-965A-CA1ADB929C78}" srcOrd="0" destOrd="0" presId="urn:microsoft.com/office/officeart/2008/layout/VerticalCurvedList"/>
    <dgm:cxn modelId="{7DC86589-CDAF-FD4A-BF0B-C77591496414}" type="presParOf" srcId="{5BA93BB5-DB44-9941-913F-24AC015A7E20}" destId="{0585331C-7A87-8A46-889D-8950493BA8D5}" srcOrd="3" destOrd="0" presId="urn:microsoft.com/office/officeart/2008/layout/VerticalCurvedList"/>
    <dgm:cxn modelId="{0828161D-2BB6-6243-A9CD-FBF027906C05}" type="presParOf" srcId="{5BA93BB5-DB44-9941-913F-24AC015A7E20}" destId="{AFDD239C-2030-E24D-A94B-BA169A244561}" srcOrd="4" destOrd="0" presId="urn:microsoft.com/office/officeart/2008/layout/VerticalCurvedList"/>
    <dgm:cxn modelId="{3589993D-C580-9B4A-851E-5E285ABE04E9}" type="presParOf" srcId="{AFDD239C-2030-E24D-A94B-BA169A244561}" destId="{4E59F9EC-4C03-B745-A473-09D7266FE57C}" srcOrd="0" destOrd="0" presId="urn:microsoft.com/office/officeart/2008/layout/VerticalCurvedList"/>
    <dgm:cxn modelId="{6F23F0F2-AEAE-E64C-97E2-3148094D4762}" type="presParOf" srcId="{5BA93BB5-DB44-9941-913F-24AC015A7E20}" destId="{45A79FEE-7D03-E34C-9C4B-EFCFD5D7642E}" srcOrd="5" destOrd="0" presId="urn:microsoft.com/office/officeart/2008/layout/VerticalCurvedList"/>
    <dgm:cxn modelId="{5E63D9B0-7D43-654A-AFDD-FEE6B90FAF45}" type="presParOf" srcId="{5BA93BB5-DB44-9941-913F-24AC015A7E20}" destId="{4E1799ED-51F1-7449-82DD-94BF3FD04C2B}" srcOrd="6" destOrd="0" presId="urn:microsoft.com/office/officeart/2008/layout/VerticalCurvedList"/>
    <dgm:cxn modelId="{E2E3A219-87B1-504D-B85A-10D8A9935F20}" type="presParOf" srcId="{4E1799ED-51F1-7449-82DD-94BF3FD04C2B}" destId="{C211B608-FEA2-2C45-A029-6EF6F4B823B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C81D52-2551-5F40-8AD0-3D408023E16A}">
      <dsp:nvSpPr>
        <dsp:cNvPr id="0" name=""/>
        <dsp:cNvSpPr/>
      </dsp:nvSpPr>
      <dsp:spPr>
        <a:xfrm>
          <a:off x="2506" y="0"/>
          <a:ext cx="3702537" cy="3310911"/>
        </a:xfrm>
        <a:prstGeom prst="roundRect">
          <a:avLst>
            <a:gd name="adj" fmla="val 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124460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latin typeface="Arial" panose="020B0604020202020204" pitchFamily="34" charset="0"/>
            </a:rPr>
            <a:t>SCALE (ORNL)</a:t>
          </a:r>
        </a:p>
      </dsp:txBody>
      <dsp:txXfrm rot="16200000">
        <a:off x="-984713" y="987219"/>
        <a:ext cx="2714947" cy="740507"/>
      </dsp:txXfrm>
    </dsp:sp>
    <dsp:sp modelId="{F696A828-1573-CF4E-9B0E-963622609174}">
      <dsp:nvSpPr>
        <dsp:cNvPr id="0" name=""/>
        <dsp:cNvSpPr/>
      </dsp:nvSpPr>
      <dsp:spPr>
        <a:xfrm>
          <a:off x="743014" y="0"/>
          <a:ext cx="2758390" cy="331091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>
              <a:latin typeface="Arial" panose="020B0604020202020204" pitchFamily="34" charset="0"/>
            </a:rPr>
            <a:t>Neutronics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kern="1200">
              <a:latin typeface="Arial" panose="020B0604020202020204" pitchFamily="34" charset="0"/>
            </a:rPr>
            <a:t>Criticality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kern="1200">
              <a:latin typeface="Arial" panose="020B0604020202020204" pitchFamily="34" charset="0"/>
            </a:rPr>
            <a:t>Shielding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kern="1200" dirty="0">
              <a:latin typeface="Arial" panose="020B0604020202020204" pitchFamily="34" charset="0"/>
            </a:rPr>
            <a:t>Radionuclide inventory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kern="1200" dirty="0">
              <a:latin typeface="Arial" panose="020B0604020202020204" pitchFamily="34" charset="0"/>
            </a:rPr>
            <a:t>Burnup credit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kern="1200">
              <a:latin typeface="Arial" panose="020B0604020202020204" pitchFamily="34" charset="0"/>
            </a:rPr>
            <a:t>Decay heat</a:t>
          </a:r>
        </a:p>
      </dsp:txBody>
      <dsp:txXfrm>
        <a:off x="743014" y="0"/>
        <a:ext cx="2758390" cy="3310911"/>
      </dsp:txXfrm>
    </dsp:sp>
    <dsp:sp modelId="{B2CB0EE4-78B8-8B42-AEA5-E4CDD257AC18}">
      <dsp:nvSpPr>
        <dsp:cNvPr id="0" name=""/>
        <dsp:cNvSpPr/>
      </dsp:nvSpPr>
      <dsp:spPr>
        <a:xfrm>
          <a:off x="3737182" y="0"/>
          <a:ext cx="3942980" cy="3310911"/>
        </a:xfrm>
        <a:prstGeom prst="roundRect">
          <a:avLst>
            <a:gd name="adj" fmla="val 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124460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latin typeface="Arial" panose="020B0604020202020204" pitchFamily="34" charset="0"/>
            </a:rPr>
            <a:t>MELCOR (SNL)</a:t>
          </a:r>
        </a:p>
      </dsp:txBody>
      <dsp:txXfrm rot="16200000">
        <a:off x="2774006" y="963175"/>
        <a:ext cx="2714947" cy="788596"/>
      </dsp:txXfrm>
    </dsp:sp>
    <dsp:sp modelId="{C50CEFEB-AC80-4A45-BB27-A9E615EF0D28}">
      <dsp:nvSpPr>
        <dsp:cNvPr id="0" name=""/>
        <dsp:cNvSpPr/>
      </dsp:nvSpPr>
      <dsp:spPr>
        <a:xfrm rot="5400000">
          <a:off x="3720421" y="2560165"/>
          <a:ext cx="486489" cy="555380"/>
        </a:xfrm>
        <a:prstGeom prst="flowChartExtra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962B8A-30C0-A543-A103-9E0B62580AEC}">
      <dsp:nvSpPr>
        <dsp:cNvPr id="0" name=""/>
        <dsp:cNvSpPr/>
      </dsp:nvSpPr>
      <dsp:spPr>
        <a:xfrm>
          <a:off x="4508346" y="0"/>
          <a:ext cx="2937520" cy="331091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>
              <a:latin typeface="Arial" panose="020B0604020202020204" pitchFamily="34" charset="0"/>
            </a:rPr>
            <a:t>Integrated Severe Accident Progression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kern="1200">
              <a:latin typeface="Arial" panose="020B0604020202020204" pitchFamily="34" charset="0"/>
            </a:rPr>
            <a:t>Hydrodynamics for range of working fluids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kern="1200">
              <a:latin typeface="Arial" panose="020B0604020202020204" pitchFamily="34" charset="0"/>
            </a:rPr>
            <a:t>Accident response of plant structures, systems and components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kern="1200">
              <a:latin typeface="Arial" panose="020B0604020202020204" pitchFamily="34" charset="0"/>
            </a:rPr>
            <a:t>Fission product transport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900" b="0" i="0" kern="1200">
            <a:latin typeface="Arial" panose="020B0604020202020204" pitchFamily="34" charset="0"/>
          </a:endParaRPr>
        </a:p>
      </dsp:txBody>
      <dsp:txXfrm>
        <a:off x="4508346" y="0"/>
        <a:ext cx="2937520" cy="3310911"/>
      </dsp:txXfrm>
    </dsp:sp>
    <dsp:sp modelId="{33EDB680-982B-7644-A5E6-E6B07354AA70}">
      <dsp:nvSpPr>
        <dsp:cNvPr id="0" name=""/>
        <dsp:cNvSpPr/>
      </dsp:nvSpPr>
      <dsp:spPr>
        <a:xfrm>
          <a:off x="7724186" y="0"/>
          <a:ext cx="3702537" cy="3310911"/>
        </a:xfrm>
        <a:prstGeom prst="roundRect">
          <a:avLst>
            <a:gd name="adj" fmla="val 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124460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300" baseline="0" dirty="0">
              <a:latin typeface="Arial" panose="020B0604020202020204" pitchFamily="34" charset="0"/>
            </a:rPr>
            <a:t>MACCS (SNL)</a:t>
          </a:r>
        </a:p>
      </dsp:txBody>
      <dsp:txXfrm rot="16200000">
        <a:off x="6736966" y="987219"/>
        <a:ext cx="2714947" cy="740507"/>
      </dsp:txXfrm>
    </dsp:sp>
    <dsp:sp modelId="{B9EBFB8A-DC99-FC4A-ADD7-A7DAE97FC2A9}">
      <dsp:nvSpPr>
        <dsp:cNvPr id="0" name=""/>
        <dsp:cNvSpPr/>
      </dsp:nvSpPr>
      <dsp:spPr>
        <a:xfrm rot="5400000">
          <a:off x="7682470" y="2560165"/>
          <a:ext cx="486489" cy="555380"/>
        </a:xfrm>
        <a:prstGeom prst="flowChartExtra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B71569-2BF2-6E41-AC92-56AB510D6CC0}">
      <dsp:nvSpPr>
        <dsp:cNvPr id="0" name=""/>
        <dsp:cNvSpPr/>
      </dsp:nvSpPr>
      <dsp:spPr>
        <a:xfrm>
          <a:off x="8464693" y="0"/>
          <a:ext cx="2758390" cy="331091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>
              <a:latin typeface="Arial" panose="020B0604020202020204" pitchFamily="34" charset="0"/>
            </a:rPr>
            <a:t>Radiological Consequences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kern="1200">
              <a:latin typeface="Arial" panose="020B0604020202020204" pitchFamily="34" charset="0"/>
            </a:rPr>
            <a:t>Near- and far-field atmospheric transport and deposition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kern="1200">
              <a:latin typeface="Arial" panose="020B0604020202020204" pitchFamily="34" charset="0"/>
            </a:rPr>
            <a:t>Assessment of health and economic impacts</a:t>
          </a:r>
        </a:p>
      </dsp:txBody>
      <dsp:txXfrm>
        <a:off x="8464693" y="0"/>
        <a:ext cx="2758390" cy="33109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1791AA-0242-DC42-9096-39D711A38D7E}">
      <dsp:nvSpPr>
        <dsp:cNvPr id="0" name=""/>
        <dsp:cNvSpPr/>
      </dsp:nvSpPr>
      <dsp:spPr>
        <a:xfrm>
          <a:off x="3292" y="110882"/>
          <a:ext cx="1749193" cy="2880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marL="91440" lvl="0" indent="-9144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>
              <a:latin typeface="Arial" panose="020B0604020202020204" pitchFamily="34" charset="0"/>
            </a:rPr>
            <a:t>Safety/Risk Assessment</a:t>
          </a:r>
        </a:p>
      </dsp:txBody>
      <dsp:txXfrm>
        <a:off x="3292" y="110882"/>
        <a:ext cx="1749193" cy="288000"/>
      </dsp:txXfrm>
    </dsp:sp>
    <dsp:sp modelId="{EBAB459C-EF2C-DD49-8C4E-6B7287F663F2}">
      <dsp:nvSpPr>
        <dsp:cNvPr id="0" name=""/>
        <dsp:cNvSpPr/>
      </dsp:nvSpPr>
      <dsp:spPr>
        <a:xfrm>
          <a:off x="3292" y="398882"/>
          <a:ext cx="1749193" cy="1454849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91440" lvl="1" indent="-9144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0" i="0" kern="1200">
              <a:latin typeface="Arial" panose="020B0604020202020204" pitchFamily="34" charset="0"/>
            </a:rPr>
            <a:t>Technology-neutral</a:t>
          </a:r>
        </a:p>
        <a:p>
          <a:pPr marL="182880" lvl="2" indent="-18288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1000" b="0" i="0" kern="1200">
              <a:latin typeface="Arial" panose="020B0604020202020204" pitchFamily="34" charset="0"/>
            </a:rPr>
            <a:t>Experimental</a:t>
          </a:r>
        </a:p>
        <a:p>
          <a:pPr marL="182880" lvl="2" indent="-18288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1000" b="0" i="0" kern="1200">
              <a:latin typeface="Arial" panose="020B0604020202020204" pitchFamily="34" charset="0"/>
            </a:rPr>
            <a:t>Naval</a:t>
          </a:r>
        </a:p>
        <a:p>
          <a:pPr marL="182880" lvl="2" indent="-18288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1000" b="0" i="0" kern="1200">
              <a:latin typeface="Arial" panose="020B0604020202020204" pitchFamily="34" charset="0"/>
            </a:rPr>
            <a:t>Advanced LWRs</a:t>
          </a:r>
        </a:p>
        <a:p>
          <a:pPr marL="182880" lvl="2" indent="-18288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1000" b="0" i="0" kern="1200">
              <a:latin typeface="Arial" panose="020B0604020202020204" pitchFamily="34" charset="0"/>
            </a:rPr>
            <a:t>Advanced Non-LWRs</a:t>
          </a:r>
        </a:p>
        <a:p>
          <a:pPr marL="91440" lvl="1" indent="-9144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0" i="0" kern="1200">
              <a:latin typeface="Arial" panose="020B0604020202020204" pitchFamily="34" charset="0"/>
            </a:rPr>
            <a:t>Accident forensics (Fukushima, TMI) </a:t>
          </a:r>
        </a:p>
        <a:p>
          <a:pPr marL="91440" lvl="1" indent="-9144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0" i="0" kern="1200">
              <a:latin typeface="Arial" panose="020B0604020202020204" pitchFamily="34" charset="0"/>
            </a:rPr>
            <a:t>Probabilistic risk assessment</a:t>
          </a:r>
        </a:p>
      </dsp:txBody>
      <dsp:txXfrm>
        <a:off x="3292" y="398882"/>
        <a:ext cx="1749193" cy="1454849"/>
      </dsp:txXfrm>
    </dsp:sp>
    <dsp:sp modelId="{7B755399-EC94-B543-86A7-DABD4B72D0AC}">
      <dsp:nvSpPr>
        <dsp:cNvPr id="0" name=""/>
        <dsp:cNvSpPr/>
      </dsp:nvSpPr>
      <dsp:spPr>
        <a:xfrm>
          <a:off x="1997373" y="110882"/>
          <a:ext cx="1749193" cy="2880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marL="91440" lvl="0" indent="-9144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>
              <a:latin typeface="Arial" panose="020B0604020202020204" pitchFamily="34" charset="0"/>
            </a:rPr>
            <a:t>Regulatory</a:t>
          </a:r>
        </a:p>
      </dsp:txBody>
      <dsp:txXfrm>
        <a:off x="1997373" y="110882"/>
        <a:ext cx="1749193" cy="288000"/>
      </dsp:txXfrm>
    </dsp:sp>
    <dsp:sp modelId="{284891DD-D0ED-D147-A75C-1A7BB43CE92B}">
      <dsp:nvSpPr>
        <dsp:cNvPr id="0" name=""/>
        <dsp:cNvSpPr/>
      </dsp:nvSpPr>
      <dsp:spPr>
        <a:xfrm>
          <a:off x="1997373" y="398882"/>
          <a:ext cx="1749193" cy="1454849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91440" lvl="1" indent="-9144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0" i="0" kern="1200">
              <a:latin typeface="Arial" panose="020B0604020202020204" pitchFamily="34" charset="0"/>
            </a:rPr>
            <a:t>License amendments</a:t>
          </a:r>
        </a:p>
        <a:p>
          <a:pPr marL="91440" lvl="1" indent="-9144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0" i="0" kern="1200">
              <a:latin typeface="Arial" panose="020B0604020202020204" pitchFamily="34" charset="0"/>
            </a:rPr>
            <a:t>Risk-informed regulation</a:t>
          </a:r>
        </a:p>
        <a:p>
          <a:pPr marL="91440" lvl="1" indent="-9144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0" i="0" kern="1200">
              <a:latin typeface="Arial" panose="020B0604020202020204" pitchFamily="34" charset="0"/>
            </a:rPr>
            <a:t>Design certification (e.g., NuScale)</a:t>
          </a:r>
        </a:p>
        <a:p>
          <a:pPr marL="91440" lvl="1" indent="-9144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0" i="0" kern="1200">
              <a:latin typeface="Arial" panose="020B0604020202020204" pitchFamily="34" charset="0"/>
            </a:rPr>
            <a:t>Vulnerability studies</a:t>
          </a:r>
        </a:p>
        <a:p>
          <a:pPr marL="91440" lvl="1" indent="-9144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0" i="0" kern="1200">
              <a:latin typeface="Arial" panose="020B0604020202020204" pitchFamily="34" charset="0"/>
            </a:rPr>
            <a:t>Emergency preparedness</a:t>
          </a:r>
        </a:p>
        <a:p>
          <a:pPr marL="91440" lvl="1" indent="-9144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0" i="0" kern="1200">
              <a:latin typeface="Arial" panose="020B0604020202020204" pitchFamily="34" charset="0"/>
            </a:rPr>
            <a:t>Emergency Planning Zone Analysis</a:t>
          </a:r>
        </a:p>
      </dsp:txBody>
      <dsp:txXfrm>
        <a:off x="1997373" y="398882"/>
        <a:ext cx="1749193" cy="1454849"/>
      </dsp:txXfrm>
    </dsp:sp>
    <dsp:sp modelId="{6D2BC1D4-B146-C54B-B8D6-43751D2A31B1}">
      <dsp:nvSpPr>
        <dsp:cNvPr id="0" name=""/>
        <dsp:cNvSpPr/>
      </dsp:nvSpPr>
      <dsp:spPr>
        <a:xfrm>
          <a:off x="3991454" y="110882"/>
          <a:ext cx="1749193" cy="2880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marL="91440" lvl="0" indent="-9144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>
              <a:latin typeface="Arial" panose="020B0604020202020204" pitchFamily="34" charset="0"/>
            </a:rPr>
            <a:t>Design/Operational Support</a:t>
          </a:r>
        </a:p>
      </dsp:txBody>
      <dsp:txXfrm>
        <a:off x="3991454" y="110882"/>
        <a:ext cx="1749193" cy="288000"/>
      </dsp:txXfrm>
    </dsp:sp>
    <dsp:sp modelId="{0C8BE884-63C6-284E-8573-4694ECDCF288}">
      <dsp:nvSpPr>
        <dsp:cNvPr id="0" name=""/>
        <dsp:cNvSpPr/>
      </dsp:nvSpPr>
      <dsp:spPr>
        <a:xfrm>
          <a:off x="3991454" y="398882"/>
          <a:ext cx="1749193" cy="1454849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91440" lvl="1" indent="-9144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0" i="0" kern="1200">
              <a:latin typeface="Arial" panose="020B0604020202020204" pitchFamily="34" charset="0"/>
            </a:rPr>
            <a:t>Design analysis scoping calculations</a:t>
          </a:r>
        </a:p>
        <a:p>
          <a:pPr marL="91440" lvl="1" indent="-9144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0" i="0" kern="1200">
              <a:latin typeface="Arial" panose="020B0604020202020204" pitchFamily="34" charset="0"/>
            </a:rPr>
            <a:t>Training simulators</a:t>
          </a:r>
        </a:p>
      </dsp:txBody>
      <dsp:txXfrm>
        <a:off x="3991454" y="398882"/>
        <a:ext cx="1749193" cy="1454849"/>
      </dsp:txXfrm>
    </dsp:sp>
    <dsp:sp modelId="{47AC98DB-2F9C-504B-B0F8-64445F6CFC31}">
      <dsp:nvSpPr>
        <dsp:cNvPr id="0" name=""/>
        <dsp:cNvSpPr/>
      </dsp:nvSpPr>
      <dsp:spPr>
        <a:xfrm>
          <a:off x="5985535" y="110882"/>
          <a:ext cx="1749193" cy="2880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marL="91440" lvl="0" indent="-9144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>
              <a:latin typeface="Arial" panose="020B0604020202020204" pitchFamily="34" charset="0"/>
            </a:rPr>
            <a:t>Fusion</a:t>
          </a:r>
        </a:p>
      </dsp:txBody>
      <dsp:txXfrm>
        <a:off x="5985535" y="110882"/>
        <a:ext cx="1749193" cy="288000"/>
      </dsp:txXfrm>
    </dsp:sp>
    <dsp:sp modelId="{B7CAD22E-CBBA-494A-966F-A34889D0D80E}">
      <dsp:nvSpPr>
        <dsp:cNvPr id="0" name=""/>
        <dsp:cNvSpPr/>
      </dsp:nvSpPr>
      <dsp:spPr>
        <a:xfrm>
          <a:off x="5985535" y="398882"/>
          <a:ext cx="1749193" cy="1454849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91440" lvl="1" indent="-9144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0" i="0" kern="1200">
              <a:latin typeface="Arial" panose="020B0604020202020204" pitchFamily="34" charset="0"/>
            </a:rPr>
            <a:t>Neutron beam injectors</a:t>
          </a:r>
        </a:p>
        <a:p>
          <a:pPr marL="91440" lvl="1" indent="-9144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0" i="0" kern="1200">
              <a:latin typeface="Arial" panose="020B0604020202020204" pitchFamily="34" charset="0"/>
            </a:rPr>
            <a:t>Li loop LOFA transient analysis</a:t>
          </a:r>
        </a:p>
        <a:p>
          <a:pPr marL="91440" lvl="1" indent="-9144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0" i="0" kern="1200">
              <a:latin typeface="Arial" panose="020B0604020202020204" pitchFamily="34" charset="0"/>
            </a:rPr>
            <a:t>ITER cryostat modeling</a:t>
          </a:r>
        </a:p>
        <a:p>
          <a:pPr marL="91440" lvl="1" indent="-9144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0" i="0" kern="1200">
              <a:latin typeface="Arial" panose="020B0604020202020204" pitchFamily="34" charset="0"/>
            </a:rPr>
            <a:t>He-cooled pebble test blanket (H</a:t>
          </a:r>
          <a:r>
            <a:rPr lang="en-US" sz="1000" b="0" i="0" kern="1200" baseline="30000">
              <a:latin typeface="Arial" panose="020B0604020202020204" pitchFamily="34" charset="0"/>
            </a:rPr>
            <a:t>3</a:t>
          </a:r>
          <a:r>
            <a:rPr lang="en-US" sz="1000" b="0" i="0" kern="1200">
              <a:latin typeface="Arial" panose="020B0604020202020204" pitchFamily="34" charset="0"/>
            </a:rPr>
            <a:t>)</a:t>
          </a:r>
        </a:p>
      </dsp:txBody>
      <dsp:txXfrm>
        <a:off x="5985535" y="398882"/>
        <a:ext cx="1749193" cy="1454849"/>
      </dsp:txXfrm>
    </dsp:sp>
    <dsp:sp modelId="{1CC5B42A-551C-854E-B25F-D91C690456D3}">
      <dsp:nvSpPr>
        <dsp:cNvPr id="0" name=""/>
        <dsp:cNvSpPr/>
      </dsp:nvSpPr>
      <dsp:spPr>
        <a:xfrm>
          <a:off x="7979616" y="110882"/>
          <a:ext cx="1749193" cy="2880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marL="91440" lvl="0" indent="-9144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>
              <a:latin typeface="Arial" panose="020B0604020202020204" pitchFamily="34" charset="0"/>
            </a:rPr>
            <a:t>Spent Fuel</a:t>
          </a:r>
        </a:p>
      </dsp:txBody>
      <dsp:txXfrm>
        <a:off x="7979616" y="110882"/>
        <a:ext cx="1749193" cy="288000"/>
      </dsp:txXfrm>
    </dsp:sp>
    <dsp:sp modelId="{A10DC012-8248-3541-9111-6B464CBAD3C2}">
      <dsp:nvSpPr>
        <dsp:cNvPr id="0" name=""/>
        <dsp:cNvSpPr/>
      </dsp:nvSpPr>
      <dsp:spPr>
        <a:xfrm>
          <a:off x="7979616" y="398882"/>
          <a:ext cx="1749193" cy="1454849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91440" lvl="1" indent="-9144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0" i="0" kern="1200">
              <a:latin typeface="Arial" panose="020B0604020202020204" pitchFamily="34" charset="0"/>
            </a:rPr>
            <a:t>Risk studies</a:t>
          </a:r>
        </a:p>
        <a:p>
          <a:pPr marL="91440" lvl="1" indent="-9144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0" i="0" kern="1200">
              <a:latin typeface="Arial" panose="020B0604020202020204" pitchFamily="34" charset="0"/>
            </a:rPr>
            <a:t>Multi-unit accidents</a:t>
          </a:r>
        </a:p>
        <a:p>
          <a:pPr marL="91440" lvl="1" indent="-9144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0" i="0" kern="1200">
              <a:latin typeface="Arial" panose="020B0604020202020204" pitchFamily="34" charset="0"/>
            </a:rPr>
            <a:t>Dry storage</a:t>
          </a:r>
        </a:p>
        <a:p>
          <a:pPr marL="91440" lvl="1" indent="-9144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0" i="0" kern="1200">
              <a:latin typeface="Arial" panose="020B0604020202020204" pitchFamily="34" charset="0"/>
            </a:rPr>
            <a:t>Spent fuel transport/package applications</a:t>
          </a:r>
        </a:p>
      </dsp:txBody>
      <dsp:txXfrm>
        <a:off x="7979616" y="398882"/>
        <a:ext cx="1749193" cy="1454849"/>
      </dsp:txXfrm>
    </dsp:sp>
    <dsp:sp modelId="{2D233D17-6AF4-A64B-B23B-50CA30E18637}">
      <dsp:nvSpPr>
        <dsp:cNvPr id="0" name=""/>
        <dsp:cNvSpPr/>
      </dsp:nvSpPr>
      <dsp:spPr>
        <a:xfrm>
          <a:off x="9973697" y="110882"/>
          <a:ext cx="1749193" cy="2880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marL="91440" lvl="0" indent="-9144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>
              <a:latin typeface="Arial" panose="020B0604020202020204" pitchFamily="34" charset="0"/>
            </a:rPr>
            <a:t>Facility Safety</a:t>
          </a:r>
        </a:p>
      </dsp:txBody>
      <dsp:txXfrm>
        <a:off x="9973697" y="110882"/>
        <a:ext cx="1749193" cy="288000"/>
      </dsp:txXfrm>
    </dsp:sp>
    <dsp:sp modelId="{7315C98D-FAEA-224C-B4DF-0C8CA0C952FF}">
      <dsp:nvSpPr>
        <dsp:cNvPr id="0" name=""/>
        <dsp:cNvSpPr/>
      </dsp:nvSpPr>
      <dsp:spPr>
        <a:xfrm>
          <a:off x="9973697" y="398882"/>
          <a:ext cx="1749193" cy="1454849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91440" lvl="1" indent="-9144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0" i="0" kern="1200">
              <a:latin typeface="Arial" panose="020B0604020202020204" pitchFamily="34" charset="0"/>
            </a:rPr>
            <a:t>Leak path factor calculations</a:t>
          </a:r>
        </a:p>
        <a:p>
          <a:pPr marL="91440" lvl="1" indent="-9144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0" i="0" kern="1200">
              <a:latin typeface="Arial" panose="020B0604020202020204" pitchFamily="34" charset="0"/>
            </a:rPr>
            <a:t>DOE safety toolbox codes</a:t>
          </a:r>
        </a:p>
        <a:p>
          <a:pPr marL="91440" lvl="1" indent="-9144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0" i="0" kern="1200">
              <a:latin typeface="Arial" panose="020B0604020202020204" pitchFamily="34" charset="0"/>
            </a:rPr>
            <a:t>DOE nuclear facilities (Pantex, Hanford, Los Alamos, Savannah River Site)</a:t>
          </a:r>
        </a:p>
      </dsp:txBody>
      <dsp:txXfrm>
        <a:off x="9973697" y="398882"/>
        <a:ext cx="1749193" cy="14548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3EC468-A29B-E44C-B621-0ED3CF7DF814}">
      <dsp:nvSpPr>
        <dsp:cNvPr id="0" name=""/>
        <dsp:cNvSpPr/>
      </dsp:nvSpPr>
      <dsp:spPr>
        <a:xfrm>
          <a:off x="5012116" y="1913224"/>
          <a:ext cx="1454176" cy="1454176"/>
        </a:xfrm>
        <a:prstGeom prst="ellipse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735" tIns="38735" rIns="38735" bIns="38735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100" kern="1200"/>
        </a:p>
      </dsp:txBody>
      <dsp:txXfrm>
        <a:off x="5225075" y="2126183"/>
        <a:ext cx="1028258" cy="1028258"/>
      </dsp:txXfrm>
    </dsp:sp>
    <dsp:sp modelId="{BAFAD9A4-8F4B-6741-A042-4295075A594A}">
      <dsp:nvSpPr>
        <dsp:cNvPr id="0" name=""/>
        <dsp:cNvSpPr/>
      </dsp:nvSpPr>
      <dsp:spPr>
        <a:xfrm rot="16200000">
          <a:off x="5519811" y="1682428"/>
          <a:ext cx="438786" cy="22803"/>
        </a:xfrm>
        <a:custGeom>
          <a:avLst/>
          <a:gdLst/>
          <a:ahLst/>
          <a:cxnLst/>
          <a:rect l="0" t="0" r="0" b="0"/>
          <a:pathLst>
            <a:path>
              <a:moveTo>
                <a:pt x="0" y="11401"/>
              </a:moveTo>
              <a:lnTo>
                <a:pt x="438786" y="11401"/>
              </a:lnTo>
            </a:path>
          </a:pathLst>
        </a:custGeom>
        <a:noFill/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728235" y="1682861"/>
        <a:ext cx="21939" cy="21939"/>
      </dsp:txXfrm>
    </dsp:sp>
    <dsp:sp modelId="{53C1C70C-166B-A047-914F-8414ABBB02CA}">
      <dsp:nvSpPr>
        <dsp:cNvPr id="0" name=""/>
        <dsp:cNvSpPr/>
      </dsp:nvSpPr>
      <dsp:spPr>
        <a:xfrm>
          <a:off x="5012116" y="20260"/>
          <a:ext cx="1454176" cy="1454176"/>
        </a:xfrm>
        <a:prstGeom prst="ellipse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Thermal hydraulics</a:t>
          </a:r>
        </a:p>
      </dsp:txBody>
      <dsp:txXfrm>
        <a:off x="5225075" y="233219"/>
        <a:ext cx="1028258" cy="1028258"/>
      </dsp:txXfrm>
    </dsp:sp>
    <dsp:sp modelId="{DB0A81AA-CE10-1145-9039-3D18E0BFB5EF}">
      <dsp:nvSpPr>
        <dsp:cNvPr id="0" name=""/>
        <dsp:cNvSpPr/>
      </dsp:nvSpPr>
      <dsp:spPr>
        <a:xfrm rot="19800000">
          <a:off x="6339488" y="2155669"/>
          <a:ext cx="438786" cy="22803"/>
        </a:xfrm>
        <a:custGeom>
          <a:avLst/>
          <a:gdLst/>
          <a:ahLst/>
          <a:cxnLst/>
          <a:rect l="0" t="0" r="0" b="0"/>
          <a:pathLst>
            <a:path>
              <a:moveTo>
                <a:pt x="0" y="11401"/>
              </a:moveTo>
              <a:lnTo>
                <a:pt x="438786" y="11401"/>
              </a:lnTo>
            </a:path>
          </a:pathLst>
        </a:custGeom>
        <a:noFill/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547912" y="2156101"/>
        <a:ext cx="21939" cy="21939"/>
      </dsp:txXfrm>
    </dsp:sp>
    <dsp:sp modelId="{7734289C-7A17-034D-A7A6-6B2BD2E79EAC}">
      <dsp:nvSpPr>
        <dsp:cNvPr id="0" name=""/>
        <dsp:cNvSpPr/>
      </dsp:nvSpPr>
      <dsp:spPr>
        <a:xfrm>
          <a:off x="6651471" y="966742"/>
          <a:ext cx="1454176" cy="1454176"/>
        </a:xfrm>
        <a:prstGeom prst="ellipse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Fuel thermal-mechanical response</a:t>
          </a:r>
        </a:p>
      </dsp:txBody>
      <dsp:txXfrm>
        <a:off x="6864430" y="1179701"/>
        <a:ext cx="1028258" cy="1028258"/>
      </dsp:txXfrm>
    </dsp:sp>
    <dsp:sp modelId="{1391D639-879C-AC49-97E4-7444E8DCA27E}">
      <dsp:nvSpPr>
        <dsp:cNvPr id="0" name=""/>
        <dsp:cNvSpPr/>
      </dsp:nvSpPr>
      <dsp:spPr>
        <a:xfrm rot="1800000">
          <a:off x="6339488" y="3102151"/>
          <a:ext cx="438786" cy="22803"/>
        </a:xfrm>
        <a:custGeom>
          <a:avLst/>
          <a:gdLst/>
          <a:ahLst/>
          <a:cxnLst/>
          <a:rect l="0" t="0" r="0" b="0"/>
          <a:pathLst>
            <a:path>
              <a:moveTo>
                <a:pt x="0" y="11401"/>
              </a:moveTo>
              <a:lnTo>
                <a:pt x="438786" y="11401"/>
              </a:lnTo>
            </a:path>
          </a:pathLst>
        </a:custGeom>
        <a:noFill/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547912" y="3102583"/>
        <a:ext cx="21939" cy="21939"/>
      </dsp:txXfrm>
    </dsp:sp>
    <dsp:sp modelId="{F6C7A329-80C2-D740-9A3C-1028C5A8AE68}">
      <dsp:nvSpPr>
        <dsp:cNvPr id="0" name=""/>
        <dsp:cNvSpPr/>
      </dsp:nvSpPr>
      <dsp:spPr>
        <a:xfrm>
          <a:off x="6651471" y="2859705"/>
          <a:ext cx="1454176" cy="1454176"/>
        </a:xfrm>
        <a:prstGeom prst="ellipse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Core degradation</a:t>
          </a:r>
        </a:p>
      </dsp:txBody>
      <dsp:txXfrm>
        <a:off x="6864430" y="3072664"/>
        <a:ext cx="1028258" cy="1028258"/>
      </dsp:txXfrm>
    </dsp:sp>
    <dsp:sp modelId="{2FB5275C-9D76-ED4A-A000-A0D924AF51B8}">
      <dsp:nvSpPr>
        <dsp:cNvPr id="0" name=""/>
        <dsp:cNvSpPr/>
      </dsp:nvSpPr>
      <dsp:spPr>
        <a:xfrm rot="5400000">
          <a:off x="5519811" y="3575392"/>
          <a:ext cx="438786" cy="22803"/>
        </a:xfrm>
        <a:custGeom>
          <a:avLst/>
          <a:gdLst/>
          <a:ahLst/>
          <a:cxnLst/>
          <a:rect l="0" t="0" r="0" b="0"/>
          <a:pathLst>
            <a:path>
              <a:moveTo>
                <a:pt x="0" y="11401"/>
              </a:moveTo>
              <a:lnTo>
                <a:pt x="438786" y="11401"/>
              </a:lnTo>
            </a:path>
          </a:pathLst>
        </a:custGeom>
        <a:noFill/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728235" y="3575824"/>
        <a:ext cx="21939" cy="21939"/>
      </dsp:txXfrm>
    </dsp:sp>
    <dsp:sp modelId="{E0C16248-745D-6844-A4C5-0B026D6E9A12}">
      <dsp:nvSpPr>
        <dsp:cNvPr id="0" name=""/>
        <dsp:cNvSpPr/>
      </dsp:nvSpPr>
      <dsp:spPr>
        <a:xfrm>
          <a:off x="5012116" y="3806187"/>
          <a:ext cx="1454176" cy="1454176"/>
        </a:xfrm>
        <a:prstGeom prst="ellipse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Ex-vessel damage progression</a:t>
          </a:r>
        </a:p>
      </dsp:txBody>
      <dsp:txXfrm>
        <a:off x="5225075" y="4019146"/>
        <a:ext cx="1028258" cy="1028258"/>
      </dsp:txXfrm>
    </dsp:sp>
    <dsp:sp modelId="{42A4B216-0538-AC4D-B61F-79EA6271AD98}">
      <dsp:nvSpPr>
        <dsp:cNvPr id="0" name=""/>
        <dsp:cNvSpPr/>
      </dsp:nvSpPr>
      <dsp:spPr>
        <a:xfrm rot="9000000">
          <a:off x="4700134" y="3102151"/>
          <a:ext cx="438786" cy="22803"/>
        </a:xfrm>
        <a:custGeom>
          <a:avLst/>
          <a:gdLst/>
          <a:ahLst/>
          <a:cxnLst/>
          <a:rect l="0" t="0" r="0" b="0"/>
          <a:pathLst>
            <a:path>
              <a:moveTo>
                <a:pt x="0" y="11401"/>
              </a:moveTo>
              <a:lnTo>
                <a:pt x="438786" y="11401"/>
              </a:lnTo>
            </a:path>
          </a:pathLst>
        </a:custGeom>
        <a:noFill/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4908558" y="3102583"/>
        <a:ext cx="21939" cy="21939"/>
      </dsp:txXfrm>
    </dsp:sp>
    <dsp:sp modelId="{A58359DA-C6AB-0E4C-B571-9D181C51FCE7}">
      <dsp:nvSpPr>
        <dsp:cNvPr id="0" name=""/>
        <dsp:cNvSpPr/>
      </dsp:nvSpPr>
      <dsp:spPr>
        <a:xfrm>
          <a:off x="3372762" y="2859705"/>
          <a:ext cx="1454176" cy="1454176"/>
        </a:xfrm>
        <a:prstGeom prst="ellipse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Fission product release and transport</a:t>
          </a:r>
        </a:p>
      </dsp:txBody>
      <dsp:txXfrm>
        <a:off x="3585721" y="3072664"/>
        <a:ext cx="1028258" cy="1028258"/>
      </dsp:txXfrm>
    </dsp:sp>
    <dsp:sp modelId="{B6BFCA76-6B4A-A541-8974-B7BD48049314}">
      <dsp:nvSpPr>
        <dsp:cNvPr id="0" name=""/>
        <dsp:cNvSpPr/>
      </dsp:nvSpPr>
      <dsp:spPr>
        <a:xfrm rot="12600000">
          <a:off x="4700134" y="2155669"/>
          <a:ext cx="438786" cy="22803"/>
        </a:xfrm>
        <a:custGeom>
          <a:avLst/>
          <a:gdLst/>
          <a:ahLst/>
          <a:cxnLst/>
          <a:rect l="0" t="0" r="0" b="0"/>
          <a:pathLst>
            <a:path>
              <a:moveTo>
                <a:pt x="0" y="11401"/>
              </a:moveTo>
              <a:lnTo>
                <a:pt x="438786" y="11401"/>
              </a:lnTo>
            </a:path>
          </a:pathLst>
        </a:custGeom>
        <a:noFill/>
        <a:ln w="127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4908558" y="2156101"/>
        <a:ext cx="21939" cy="21939"/>
      </dsp:txXfrm>
    </dsp:sp>
    <dsp:sp modelId="{0C6C513C-4EDD-7B49-B967-3970BDE19318}">
      <dsp:nvSpPr>
        <dsp:cNvPr id="0" name=""/>
        <dsp:cNvSpPr/>
      </dsp:nvSpPr>
      <dsp:spPr>
        <a:xfrm>
          <a:off x="3372762" y="966742"/>
          <a:ext cx="1454176" cy="1454176"/>
        </a:xfrm>
        <a:prstGeom prst="ellipse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Neutronics</a:t>
          </a:r>
        </a:p>
      </dsp:txBody>
      <dsp:txXfrm>
        <a:off x="3585721" y="1179701"/>
        <a:ext cx="1028258" cy="10282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5F099D-E5E7-6745-9699-3C320BDD03A4}">
      <dsp:nvSpPr>
        <dsp:cNvPr id="0" name=""/>
        <dsp:cNvSpPr/>
      </dsp:nvSpPr>
      <dsp:spPr>
        <a:xfrm>
          <a:off x="-6006656" y="-919360"/>
          <a:ext cx="7152446" cy="7152446"/>
        </a:xfrm>
        <a:prstGeom prst="blockArc">
          <a:avLst>
            <a:gd name="adj1" fmla="val 18900000"/>
            <a:gd name="adj2" fmla="val 2700000"/>
            <a:gd name="adj3" fmla="val 302"/>
          </a:avLst>
        </a:prstGeom>
        <a:noFill/>
        <a:ln w="12700" cap="flat" cmpd="sng" algn="ctr">
          <a:solidFill>
            <a:srgbClr val="254E6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C9002A-B58D-CB49-A8E5-6878FCA1FE2E}">
      <dsp:nvSpPr>
        <dsp:cNvPr id="0" name=""/>
        <dsp:cNvSpPr/>
      </dsp:nvSpPr>
      <dsp:spPr>
        <a:xfrm>
          <a:off x="737545" y="531372"/>
          <a:ext cx="6626617" cy="1062745"/>
        </a:xfrm>
        <a:prstGeom prst="rect">
          <a:avLst/>
        </a:prstGeom>
        <a:solidFill>
          <a:srgbClr val="254E6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3554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Source term and leak path factor analysis (aerosol physics, vapor physics, speciation, chemistry, etc.)</a:t>
          </a:r>
        </a:p>
      </dsp:txBody>
      <dsp:txXfrm>
        <a:off x="737545" y="531372"/>
        <a:ext cx="6626617" cy="1062745"/>
      </dsp:txXfrm>
    </dsp:sp>
    <dsp:sp modelId="{E022EC9E-44DF-184F-965A-CA1ADB929C78}">
      <dsp:nvSpPr>
        <dsp:cNvPr id="0" name=""/>
        <dsp:cNvSpPr/>
      </dsp:nvSpPr>
      <dsp:spPr>
        <a:xfrm>
          <a:off x="73329" y="398529"/>
          <a:ext cx="1328431" cy="132843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54E6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85331C-7A87-8A46-889D-8950493BA8D5}">
      <dsp:nvSpPr>
        <dsp:cNvPr id="0" name=""/>
        <dsp:cNvSpPr/>
      </dsp:nvSpPr>
      <dsp:spPr>
        <a:xfrm>
          <a:off x="1123852" y="2125490"/>
          <a:ext cx="6240309" cy="1062745"/>
        </a:xfrm>
        <a:prstGeom prst="rect">
          <a:avLst/>
        </a:prstGeom>
        <a:solidFill>
          <a:srgbClr val="254E6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3554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Broad accident sequence spectrum (multi-room fire, explosions, spills, etc.)</a:t>
          </a:r>
        </a:p>
      </dsp:txBody>
      <dsp:txXfrm>
        <a:off x="1123852" y="2125490"/>
        <a:ext cx="6240309" cy="1062745"/>
      </dsp:txXfrm>
    </dsp:sp>
    <dsp:sp modelId="{4E59F9EC-4C03-B745-A473-09D7266FE57C}">
      <dsp:nvSpPr>
        <dsp:cNvPr id="0" name=""/>
        <dsp:cNvSpPr/>
      </dsp:nvSpPr>
      <dsp:spPr>
        <a:xfrm>
          <a:off x="460301" y="1992646"/>
          <a:ext cx="1327102" cy="132843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54E6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A79FEE-7D03-E34C-9C4B-EFCFD5D7642E}">
      <dsp:nvSpPr>
        <dsp:cNvPr id="0" name=""/>
        <dsp:cNvSpPr/>
      </dsp:nvSpPr>
      <dsp:spPr>
        <a:xfrm>
          <a:off x="737545" y="3719607"/>
          <a:ext cx="6626617" cy="1062745"/>
        </a:xfrm>
        <a:prstGeom prst="rect">
          <a:avLst/>
        </a:prstGeom>
        <a:solidFill>
          <a:srgbClr val="254E6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3554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Complex facility modeling (connectivity, interlocks, multi-zone ventilation and filtration, etc.)</a:t>
          </a:r>
        </a:p>
      </dsp:txBody>
      <dsp:txXfrm>
        <a:off x="737545" y="3719607"/>
        <a:ext cx="6626617" cy="1062745"/>
      </dsp:txXfrm>
    </dsp:sp>
    <dsp:sp modelId="{C211B608-FEA2-2C45-A029-6EF6F4B823BA}">
      <dsp:nvSpPr>
        <dsp:cNvPr id="0" name=""/>
        <dsp:cNvSpPr/>
      </dsp:nvSpPr>
      <dsp:spPr>
        <a:xfrm>
          <a:off x="73329" y="3586764"/>
          <a:ext cx="1328431" cy="132843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54E6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712B77-F7E2-4D68-A9CB-41B8CCDC9B29}" type="datetimeFigureOut">
              <a:rPr lang="en-US" smtClean="0">
                <a:latin typeface="Open Sans" panose="020B0606030504020204" pitchFamily="34" charset="0"/>
              </a:rPr>
              <a:t>2/27/23</a:t>
            </a:fld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C23351-3FB3-4478-AE7D-BEC670948232}" type="slidenum">
              <a:rPr lang="en-US" smtClean="0">
                <a:latin typeface="Open Sans" panose="020B0606030504020204" pitchFamily="34" charset="0"/>
              </a:rPr>
              <a:t>‹#›</a:t>
            </a:fld>
            <a:endParaRPr lang="en-US" dirty="0"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6458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896A8DF4-6A87-4F69-8212-F0A65870B2F2}" type="datetimeFigureOut">
              <a:rPr lang="en-US" smtClean="0"/>
              <a:pPr/>
              <a:t>2/27/23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E21A7267-269F-4D26-9F96-B6358A06B9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717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189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ndia Blue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01FDE4-204F-8A4F-897A-2FD925F71231}"/>
              </a:ext>
            </a:extLst>
          </p:cNvPr>
          <p:cNvSpPr/>
          <p:nvPr userDrawn="1"/>
        </p:nvSpPr>
        <p:spPr>
          <a:xfrm>
            <a:off x="2139174" y="6546375"/>
            <a:ext cx="7408863" cy="311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99136E-7E06-F942-9B25-67EC00827399}"/>
              </a:ext>
            </a:extLst>
          </p:cNvPr>
          <p:cNvSpPr/>
          <p:nvPr userDrawn="1"/>
        </p:nvSpPr>
        <p:spPr>
          <a:xfrm>
            <a:off x="0" y="1994263"/>
            <a:ext cx="12192000" cy="2795810"/>
          </a:xfrm>
          <a:prstGeom prst="rect">
            <a:avLst/>
          </a:prstGeom>
          <a:solidFill>
            <a:srgbClr val="00ACD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962060-6C17-CC42-AE02-487CBE7845C6}"/>
              </a:ext>
            </a:extLst>
          </p:cNvPr>
          <p:cNvSpPr/>
          <p:nvPr userDrawn="1"/>
        </p:nvSpPr>
        <p:spPr>
          <a:xfrm>
            <a:off x="308192" y="2224526"/>
            <a:ext cx="628650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D41BF9-BEC6-2541-BC17-FCD21E6A27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2165" y="2224526"/>
            <a:ext cx="1271131" cy="4853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8192" y="2340408"/>
            <a:ext cx="9589164" cy="107988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8192" y="4167692"/>
            <a:ext cx="8762049" cy="52658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Presenter/Author Names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2ED528D-5375-6147-9677-05F4F59A3A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8192" y="3532189"/>
            <a:ext cx="9589165" cy="3785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CFD967D1-92EE-DA4A-AEB6-21AF38FD83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42768" y="4167693"/>
            <a:ext cx="2471928" cy="219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2"/>
                </a:solidFill>
              </a:defRPr>
            </a:lvl1pPr>
          </a:lstStyle>
          <a:p>
            <a:fld id="{66B0A716-7B6E-5541-8ACF-6CA4B930F84C}" type="datetime4">
              <a:rPr lang="en-US" smtClean="0"/>
              <a:pPr/>
              <a:t>February 27, 2023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EEF28A1-BDA3-EF4F-B592-78648F6EF03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6124" y="6610629"/>
            <a:ext cx="601498" cy="17293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2300E57-1F87-C74E-9FD7-FC4E22CFD6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92" y="6565052"/>
            <a:ext cx="916995" cy="22924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FFF460D-5224-F745-AA08-BF60F564B889}"/>
              </a:ext>
            </a:extLst>
          </p:cNvPr>
          <p:cNvSpPr txBox="1"/>
          <p:nvPr userDrawn="1"/>
        </p:nvSpPr>
        <p:spPr>
          <a:xfrm>
            <a:off x="2139175" y="6520248"/>
            <a:ext cx="7408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0" i="0" kern="1200" dirty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Sandia National Laboratories is a multimission laboratory managed and operated by National Technology and Engineering Solutions of Sandia LLC, a wholly owned subsidiary of Honeywell International Inc. for the U.S. Department of Energy’s National Nuclear Security Administration under contract DE-NA0003525.</a:t>
            </a:r>
            <a:endParaRPr lang="en-US" sz="800" dirty="0">
              <a:solidFill>
                <a:schemeClr val="tx2"/>
              </a:solidFill>
            </a:endParaRP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58F7247A-244D-6A48-BBB7-15233E751B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42768" y="6697094"/>
            <a:ext cx="1828800" cy="136525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800" b="1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SAND XXXX-XXXX P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8DA6BE7-D5D1-5C4B-8879-A66353A851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8192" y="5013689"/>
            <a:ext cx="8762049" cy="1082311"/>
          </a:xfrm>
        </p:spPr>
        <p:txBody>
          <a:bodyPr lIns="0" tIns="0" rIns="0" bIns="0"/>
          <a:lstStyle>
            <a:lvl1pPr>
              <a:buFontTx/>
              <a:buNone/>
              <a:defRPr sz="1400" b="0" i="0">
                <a:solidFill>
                  <a:schemeClr val="bg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date, location, or additional content</a:t>
            </a:r>
          </a:p>
        </p:txBody>
      </p:sp>
    </p:spTree>
    <p:extLst>
      <p:ext uri="{BB962C8B-B14F-4D97-AF65-F5344CB8AC3E}">
        <p14:creationId xmlns:p14="http://schemas.microsoft.com/office/powerpoint/2010/main" val="18093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ndia Blue Section - N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630940"/>
            <a:ext cx="9144000" cy="76676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43CBB9C-21EF-704D-A7F5-BD4B58ED3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3545293"/>
            <a:ext cx="9144000" cy="1558059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2"/>
                </a:solidFill>
              </a:defRPr>
            </a:lvl1pPr>
            <a:lvl2pPr marL="457200" indent="0" algn="ctr">
              <a:buFontTx/>
              <a:buNone/>
              <a:defRPr sz="1800">
                <a:solidFill>
                  <a:schemeClr val="bg2"/>
                </a:solidFill>
              </a:defRPr>
            </a:lvl2pPr>
            <a:lvl3pPr marL="914400" indent="0" algn="ctr">
              <a:buFontTx/>
              <a:buNone/>
              <a:defRPr sz="1800">
                <a:solidFill>
                  <a:schemeClr val="bg2"/>
                </a:solidFill>
              </a:defRPr>
            </a:lvl3pPr>
            <a:lvl4pPr marL="1371600" indent="0" algn="ctr">
              <a:buFontTx/>
              <a:buNone/>
              <a:defRPr sz="1800">
                <a:solidFill>
                  <a:schemeClr val="bg2"/>
                </a:solidFill>
              </a:defRPr>
            </a:lvl4pPr>
            <a:lvl5pPr marL="1828800" indent="0" algn="ctr">
              <a:buFontTx/>
              <a:buNone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15352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5" orient="horz" pos="40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ndia Blue Section - C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630940"/>
            <a:ext cx="9144000" cy="76676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43CBB9C-21EF-704D-A7F5-BD4B58ED3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3545293"/>
            <a:ext cx="9144000" cy="1558059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2"/>
                </a:solidFill>
              </a:defRPr>
            </a:lvl1pPr>
            <a:lvl2pPr marL="457200" indent="0" algn="ctr">
              <a:buFontTx/>
              <a:buNone/>
              <a:defRPr sz="1800">
                <a:solidFill>
                  <a:schemeClr val="bg2"/>
                </a:solidFill>
              </a:defRPr>
            </a:lvl2pPr>
            <a:lvl3pPr marL="914400" indent="0" algn="ctr">
              <a:buFontTx/>
              <a:buNone/>
              <a:defRPr sz="1800">
                <a:solidFill>
                  <a:schemeClr val="bg2"/>
                </a:solidFill>
              </a:defRPr>
            </a:lvl3pPr>
            <a:lvl4pPr marL="1371600" indent="0" algn="ctr">
              <a:buFontTx/>
              <a:buNone/>
              <a:defRPr sz="1800">
                <a:solidFill>
                  <a:schemeClr val="bg2"/>
                </a:solidFill>
              </a:defRPr>
            </a:lvl4pPr>
            <a:lvl5pPr marL="1828800" indent="0" algn="ctr">
              <a:buFontTx/>
              <a:buNone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87136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5" orient="horz" pos="40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3476" y="135787"/>
            <a:ext cx="11433395" cy="973004"/>
          </a:xfrm>
          <a:prstGeom prst="rect">
            <a:avLst/>
          </a:prstGeom>
        </p:spPr>
        <p:txBody>
          <a:bodyPr/>
          <a:lstStyle>
            <a:lvl1pPr marL="0">
              <a:defRPr/>
            </a:lvl1pPr>
          </a:lstStyle>
          <a:p>
            <a:r>
              <a:rPr lang="en-US" dirty="0"/>
              <a:t>Title and Content - 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3476" y="1685925"/>
            <a:ext cx="11433396" cy="4422694"/>
          </a:xfrm>
        </p:spPr>
        <p:txBody>
          <a:bodyPr/>
          <a:lstStyle>
            <a:lvl1pPr>
              <a:lnSpc>
                <a:spcPct val="100000"/>
              </a:lnSpc>
              <a:buFontTx/>
              <a:buNone/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buFont typeface="Wingdings" pitchFamily="2" charset="2"/>
              <a:buChar char="§"/>
              <a:defRPr/>
            </a:lvl2pPr>
            <a:lvl3pPr>
              <a:lnSpc>
                <a:spcPct val="100000"/>
              </a:lnSpc>
              <a:buFont typeface="Wingdings" pitchFamily="2" charset="2"/>
              <a:buChar char="§"/>
              <a:defRPr/>
            </a:lvl3pPr>
            <a:lvl4pPr>
              <a:lnSpc>
                <a:spcPct val="100000"/>
              </a:lnSpc>
              <a:buFont typeface="Wingdings" pitchFamily="2" charset="2"/>
              <a:buChar char="§"/>
              <a:defRPr/>
            </a:lvl4pPr>
            <a:lvl5pPr>
              <a:lnSpc>
                <a:spcPct val="100000"/>
              </a:lnSpc>
              <a:buFont typeface="Wingdings" pitchFamily="2" charset="2"/>
              <a:buChar char="§"/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93E114A-6AF8-2C4F-AE0E-ED5EDB1494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3477" y="6501816"/>
            <a:ext cx="284321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93CAD235-CEBB-1F44-95D4-4CBCA52064A0}" type="datetime4">
              <a:rPr lang="en-US" smtClean="0"/>
              <a:pPr/>
              <a:t>February 27, 2023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9CDE9E9-5B72-F740-9CA1-7BF072FE8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6873" y="6493595"/>
            <a:ext cx="365128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 b="0">
                <a:solidFill>
                  <a:schemeClr val="tx1"/>
                </a:solidFill>
                <a:latin typeface="+mj-lt"/>
              </a:defRPr>
            </a:lvl1pPr>
          </a:lstStyle>
          <a:p>
            <a:pPr algn="ctr"/>
            <a:fld id="{2E94512F-4FCD-4B8F-9303-F99597583E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59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and_Doub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3476" y="157300"/>
            <a:ext cx="11395619" cy="973004"/>
          </a:xfrm>
          <a:prstGeom prst="rect">
            <a:avLst/>
          </a:prstGeom>
        </p:spPr>
        <p:txBody>
          <a:bodyPr/>
          <a:lstStyle>
            <a:lvl1pPr marL="0">
              <a:defRPr/>
            </a:lvl1pPr>
          </a:lstStyle>
          <a:p>
            <a:r>
              <a:rPr lang="en-US" dirty="0"/>
              <a:t>Title and Double Content - 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2904" y="1685925"/>
            <a:ext cx="5457208" cy="4422694"/>
          </a:xfrm>
        </p:spPr>
        <p:txBody>
          <a:bodyPr/>
          <a:lstStyle>
            <a:lvl1pPr>
              <a:lnSpc>
                <a:spcPct val="100000"/>
              </a:lnSpc>
              <a:buFontTx/>
              <a:buNone/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buFont typeface="Wingdings" pitchFamily="2" charset="2"/>
              <a:buChar char="§"/>
              <a:defRPr/>
            </a:lvl2pPr>
            <a:lvl3pPr>
              <a:lnSpc>
                <a:spcPct val="100000"/>
              </a:lnSpc>
              <a:buFont typeface="Wingdings" pitchFamily="2" charset="2"/>
              <a:buChar char="§"/>
              <a:defRPr/>
            </a:lvl3pPr>
            <a:lvl4pPr>
              <a:lnSpc>
                <a:spcPct val="100000"/>
              </a:lnSpc>
              <a:buFont typeface="Wingdings" pitchFamily="2" charset="2"/>
              <a:buChar char="§"/>
              <a:defRPr/>
            </a:lvl4pPr>
            <a:lvl5pPr>
              <a:lnSpc>
                <a:spcPct val="100000"/>
              </a:lnSpc>
              <a:buFont typeface="Wingdings" pitchFamily="2" charset="2"/>
              <a:buChar char="§"/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93E114A-6AF8-2C4F-AE0E-ED5EDB1494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3477" y="6501816"/>
            <a:ext cx="284321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93CAD235-CEBB-1F44-95D4-4CBCA52064A0}" type="datetime4">
              <a:rPr lang="en-US" smtClean="0"/>
              <a:pPr/>
              <a:t>February 27, 2023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9CDE9E9-5B72-F740-9CA1-7BF072FE8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6873" y="6493595"/>
            <a:ext cx="365128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 b="0">
                <a:solidFill>
                  <a:schemeClr val="tx1"/>
                </a:solidFill>
                <a:latin typeface="+mj-lt"/>
              </a:defRPr>
            </a:lvl1pPr>
          </a:lstStyle>
          <a:p>
            <a:pPr algn="ctr"/>
            <a:fld id="{2E94512F-4FCD-4B8F-9303-F99597583E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D970262-8623-2B46-A712-FEE93CC93ED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31888" y="1685925"/>
            <a:ext cx="5457208" cy="4422694"/>
          </a:xfrm>
        </p:spPr>
        <p:txBody>
          <a:bodyPr/>
          <a:lstStyle>
            <a:lvl1pPr>
              <a:lnSpc>
                <a:spcPct val="100000"/>
              </a:lnSpc>
              <a:buFontTx/>
              <a:buNone/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buFont typeface="Wingdings" pitchFamily="2" charset="2"/>
              <a:buChar char="§"/>
              <a:defRPr/>
            </a:lvl2pPr>
            <a:lvl3pPr>
              <a:lnSpc>
                <a:spcPct val="100000"/>
              </a:lnSpc>
              <a:buFont typeface="Wingdings" pitchFamily="2" charset="2"/>
              <a:buChar char="§"/>
              <a:defRPr/>
            </a:lvl3pPr>
            <a:lvl4pPr>
              <a:lnSpc>
                <a:spcPct val="100000"/>
              </a:lnSpc>
              <a:buFont typeface="Wingdings" pitchFamily="2" charset="2"/>
              <a:buChar char="§"/>
              <a:defRPr/>
            </a:lvl4pPr>
            <a:lvl5pPr>
              <a:lnSpc>
                <a:spcPct val="100000"/>
              </a:lnSpc>
              <a:buFont typeface="Wingdings" pitchFamily="2" charset="2"/>
              <a:buChar char="§"/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4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3477" y="157300"/>
            <a:ext cx="11375562" cy="973004"/>
          </a:xfrm>
          <a:prstGeom prst="rect">
            <a:avLst/>
          </a:prstGeom>
        </p:spPr>
        <p:txBody>
          <a:bodyPr/>
          <a:lstStyle>
            <a:lvl1pPr marL="0">
              <a:defRPr/>
            </a:lvl1pPr>
          </a:lstStyle>
          <a:p>
            <a:r>
              <a:rPr lang="en-US" dirty="0"/>
              <a:t>Title Only - Click to add title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93E114A-6AF8-2C4F-AE0E-ED5EDB1494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3477" y="6501816"/>
            <a:ext cx="284321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93CAD235-CEBB-1F44-95D4-4CBCA52064A0}" type="datetime4">
              <a:rPr lang="en-US" smtClean="0"/>
              <a:pPr/>
              <a:t>February 27, 2023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9CDE9E9-5B72-F740-9CA1-7BF072FE8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6873" y="6493595"/>
            <a:ext cx="365128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 b="0">
                <a:solidFill>
                  <a:schemeClr val="tx1"/>
                </a:solidFill>
                <a:latin typeface="+mj-lt"/>
              </a:defRPr>
            </a:lvl1pPr>
          </a:lstStyle>
          <a:p>
            <a:pPr algn="ctr"/>
            <a:fld id="{2E94512F-4FCD-4B8F-9303-F99597583E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32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93E114A-6AF8-2C4F-AE0E-ED5EDB1494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3477" y="6501816"/>
            <a:ext cx="284321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93CAD235-CEBB-1F44-95D4-4CBCA52064A0}" type="datetime4">
              <a:rPr lang="en-US" smtClean="0"/>
              <a:pPr/>
              <a:t>February 27, 2023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9CDE9E9-5B72-F740-9CA1-7BF072FE8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6873" y="6493595"/>
            <a:ext cx="365128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 b="0">
                <a:solidFill>
                  <a:schemeClr val="tx1"/>
                </a:solidFill>
                <a:latin typeface="+mj-lt"/>
              </a:defRPr>
            </a:lvl1pPr>
          </a:lstStyle>
          <a:p>
            <a:pPr algn="ctr"/>
            <a:fld id="{2E94512F-4FCD-4B8F-9303-F99597583E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7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2F9F051-6CD5-4478-87B8-79CFD84978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3396" y="504663"/>
            <a:ext cx="1624471" cy="30458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D6A4B19-2347-417D-84BB-43B66E63E385}"/>
              </a:ext>
            </a:extLst>
          </p:cNvPr>
          <p:cNvCxnSpPr/>
          <p:nvPr userDrawn="1"/>
        </p:nvCxnSpPr>
        <p:spPr>
          <a:xfrm>
            <a:off x="293298" y="6694098"/>
            <a:ext cx="2182483" cy="0"/>
          </a:xfrm>
          <a:prstGeom prst="line">
            <a:avLst/>
          </a:prstGeom>
          <a:ln w="38100">
            <a:solidFill>
              <a:srgbClr val="FFAA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4FA5584-28CF-4CD5-B765-2B5717E96F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8344" y="1127051"/>
            <a:ext cx="11578856" cy="5049911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353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>
                <a:solidFill>
                  <a:srgbClr val="0353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rgbClr val="0353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600">
                <a:solidFill>
                  <a:srgbClr val="0353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600">
                <a:solidFill>
                  <a:srgbClr val="0353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F0D159-9312-46D0-BAA5-578730306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712" y="287081"/>
            <a:ext cx="9730872" cy="680595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1E6C"/>
                </a:solidFill>
                <a:latin typeface="Exo 2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8149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slide OU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406CF-5494-41C2-BF10-1F76D0A3FF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0540" y="396224"/>
            <a:ext cx="9685973" cy="913512"/>
          </a:xfrm>
        </p:spPr>
        <p:txBody>
          <a:bodyPr anchor="t">
            <a:normAutofit/>
          </a:bodyPr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Slide OUO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AF06D-9276-4F65-8101-B24D993F2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56201" y="6426834"/>
            <a:ext cx="1978623" cy="365125"/>
          </a:xfrm>
          <a:prstGeom prst="rect">
            <a:avLst/>
          </a:prstGeom>
        </p:spPr>
        <p:txBody>
          <a:bodyPr/>
          <a:lstStyle/>
          <a:p>
            <a:fld id="{AD3307F6-BA6C-456B-9D35-8367CC75DD9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20778C6-DE6D-425A-AB09-3C7E3346FBE2}"/>
              </a:ext>
            </a:extLst>
          </p:cNvPr>
          <p:cNvSpPr txBox="1">
            <a:spLocks/>
          </p:cNvSpPr>
          <p:nvPr userDrawn="1"/>
        </p:nvSpPr>
        <p:spPr>
          <a:xfrm>
            <a:off x="9191625" y="642683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AA5D0B-63C4-F446-BE4F-0A8074ABBE50}" type="slidenum">
              <a:rPr lang="en-US" smtClean="0">
                <a:solidFill>
                  <a:schemeClr val="bg2">
                    <a:lumMod val="5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0B31F2-8D7A-4AAB-8A72-D11C467CF3FA}"/>
              </a:ext>
            </a:extLst>
          </p:cNvPr>
          <p:cNvSpPr txBox="1"/>
          <p:nvPr userDrawn="1"/>
        </p:nvSpPr>
        <p:spPr>
          <a:xfrm>
            <a:off x="5432773" y="31177"/>
            <a:ext cx="1326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Official Use Only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3D2F3D-64D8-460C-B109-E35E95C55266}"/>
              </a:ext>
            </a:extLst>
          </p:cNvPr>
          <p:cNvSpPr/>
          <p:nvPr userDrawn="1"/>
        </p:nvSpPr>
        <p:spPr>
          <a:xfrm>
            <a:off x="0" y="0"/>
            <a:ext cx="12192000" cy="972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DAC4C12-3ABC-4063-81BB-6516752DA3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0540" y="1828800"/>
            <a:ext cx="11027036" cy="4233137"/>
          </a:xfrm>
        </p:spPr>
        <p:txBody>
          <a:bodyPr/>
          <a:lstStyle>
            <a:lvl1pPr marL="285750" indent="-285750">
              <a:buFont typeface="Courier New" panose="02070309020205020404" pitchFamily="49" charset="0"/>
              <a:buChar char="o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7DFE42-465F-41C0-8308-5C69E8318326}"/>
              </a:ext>
            </a:extLst>
          </p:cNvPr>
          <p:cNvSpPr txBox="1"/>
          <p:nvPr userDrawn="1"/>
        </p:nvSpPr>
        <p:spPr>
          <a:xfrm>
            <a:off x="5432772" y="6581001"/>
            <a:ext cx="1326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4061222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6DAB39D-3DF2-E847-8C3E-FDFA1C596259}"/>
              </a:ext>
            </a:extLst>
          </p:cNvPr>
          <p:cNvSpPr/>
          <p:nvPr userDrawn="1"/>
        </p:nvSpPr>
        <p:spPr>
          <a:xfrm>
            <a:off x="0" y="1223783"/>
            <a:ext cx="12192000" cy="52780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8929" y="135000"/>
            <a:ext cx="11539936" cy="97300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30A6B1-B674-D445-B9BF-76365E83B1FA}"/>
              </a:ext>
            </a:extLst>
          </p:cNvPr>
          <p:cNvSpPr/>
          <p:nvPr userDrawn="1"/>
        </p:nvSpPr>
        <p:spPr>
          <a:xfrm rot="5400000" flipV="1">
            <a:off x="11689712" y="6666552"/>
            <a:ext cx="246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A7547A-5252-D141-892A-B9814F803C9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1493" y="6564988"/>
            <a:ext cx="258631" cy="25863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8929" y="1685925"/>
            <a:ext cx="11497943" cy="442269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3477" y="6501816"/>
            <a:ext cx="284321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93CAD235-CEBB-1F44-95D4-4CBCA52064A0}" type="datetime4">
              <a:rPr lang="en-US" smtClean="0"/>
              <a:pPr/>
              <a:t>February 27, 2023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26873" y="6493595"/>
            <a:ext cx="365128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 b="0">
                <a:solidFill>
                  <a:schemeClr val="tx1"/>
                </a:solidFill>
                <a:latin typeface="+mj-lt"/>
              </a:defRPr>
            </a:lvl1pPr>
          </a:lstStyle>
          <a:p>
            <a:pPr algn="ctr"/>
            <a:fld id="{2E94512F-4FCD-4B8F-9303-F99597583E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26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33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None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12.pn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11.png"/><Relationship Id="rId2" Type="http://schemas.openxmlformats.org/officeDocument/2006/relationships/diagramData" Target="../diagrams/data1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image" Target="../media/image14.jpeg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png"/><Relationship Id="rId18" Type="http://schemas.openxmlformats.org/officeDocument/2006/relationships/image" Target="../media/image26.png"/><Relationship Id="rId3" Type="http://schemas.openxmlformats.org/officeDocument/2006/relationships/diagramLayout" Target="../diagrams/layout3.xml"/><Relationship Id="rId21" Type="http://schemas.openxmlformats.org/officeDocument/2006/relationships/image" Target="../media/image28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hyperlink" Target="https://en.wikipedia.org/wiki/File:Molten_Salt_Reactor.svg" TargetMode="External"/><Relationship Id="rId2" Type="http://schemas.openxmlformats.org/officeDocument/2006/relationships/diagramData" Target="../diagrams/data3.xml"/><Relationship Id="rId16" Type="http://schemas.openxmlformats.org/officeDocument/2006/relationships/image" Target="../media/image25.emf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11" Type="http://schemas.openxmlformats.org/officeDocument/2006/relationships/image" Target="../media/image20.jpeg"/><Relationship Id="rId5" Type="http://schemas.openxmlformats.org/officeDocument/2006/relationships/diagramColors" Target="../diagrams/colors3.xml"/><Relationship Id="rId15" Type="http://schemas.openxmlformats.org/officeDocument/2006/relationships/image" Target="../media/image24.png"/><Relationship Id="rId10" Type="http://schemas.openxmlformats.org/officeDocument/2006/relationships/image" Target="../media/image19.emf"/><Relationship Id="rId19" Type="http://schemas.openxmlformats.org/officeDocument/2006/relationships/hyperlink" Target="https://en.wikipedia.org/wiki/File:Very_High_Temperature_Reactor.svg" TargetMode="Externa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8.jpeg"/><Relationship Id="rId14" Type="http://schemas.openxmlformats.org/officeDocument/2006/relationships/image" Target="../media/image2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35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emf"/><Relationship Id="rId3" Type="http://schemas.openxmlformats.org/officeDocument/2006/relationships/diagramLayout" Target="../diagrams/layout4.xml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11" Type="http://schemas.openxmlformats.org/officeDocument/2006/relationships/image" Target="../media/image43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42.sv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41.png"/><Relationship Id="rId14" Type="http://schemas.openxmlformats.org/officeDocument/2006/relationships/image" Target="../media/image4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1CC5664D-20F0-BF4A-ADD9-28067308A6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Accident Source Terms</a:t>
            </a:r>
          </a:p>
        </p:txBody>
      </p:sp>
      <p:sp>
        <p:nvSpPr>
          <p:cNvPr id="27" name="Subtitle 26">
            <a:extLst>
              <a:ext uri="{FF2B5EF4-FFF2-40B4-BE49-F238E27FC236}">
                <a16:creationId xmlns:a16="http://schemas.microsoft.com/office/drawing/2014/main" id="{16BBD8D2-204B-3240-B83E-7ADDF514A9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David L. </a:t>
            </a:r>
            <a:r>
              <a:rPr lang="en-US" dirty="0" err="1"/>
              <a:t>Luxat</a:t>
            </a:r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DC4A88D4-D990-2E4E-9DA7-FAB058272D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FAF0583B-EBD7-784D-A4BA-8D96A3BF61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101C51E-0E2D-F848-BBF3-A64E2D502E8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3E54DF6-4A33-0F44-BFF9-3FDCAA65F7F8}"/>
              </a:ext>
            </a:extLst>
          </p:cNvPr>
          <p:cNvSpPr txBox="1"/>
          <p:nvPr/>
        </p:nvSpPr>
        <p:spPr>
          <a:xfrm>
            <a:off x="3438144" y="359664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72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AD3F0-4C28-82C1-E099-80F28927A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Radiological Release – Health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CBC1A-BB29-44D1-663A-AF4D09F81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476" y="1320799"/>
            <a:ext cx="6426872" cy="48863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Importance of radionuclide to off-site health effects influenced by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Fraction of inventory released to environment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Abundance in reactor inventory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Radioactive half-life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Radiobiological importance of radionuclide and daughter radionuclides</a:t>
            </a:r>
          </a:p>
          <a:p>
            <a:r>
              <a:rPr lang="en-US" dirty="0"/>
              <a:t>Importance characterized in early study NUREG/CR-4467 (SAND85-2575)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i="1" dirty="0"/>
              <a:t>Relative Importance of Individual Elements to Reactor Accident Consequences Assuming Equal Release Fractions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9B047-0589-F623-2BD4-0F1F6BBC76C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3CAD235-CEBB-1F44-95D4-4CBCA52064A0}" type="datetime4">
              <a:rPr lang="en-US" smtClean="0"/>
              <a:pPr/>
              <a:t>February 27, 2023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0C7C1-A71A-994A-E41F-6556126405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2E94512F-4FCD-4B8F-9303-F99597583EE2}" type="slidenum">
              <a:rPr lang="en-US" smtClean="0"/>
              <a:pPr algn="ctr"/>
              <a:t>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D5B5FF-649B-B4CE-F09F-F31787577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8785" y="1149132"/>
            <a:ext cx="5247848" cy="516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2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336470-12CC-CA40-94DF-D756D5B8B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Regulatory Mechanistic Source Term Development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FB2CB2-BCC6-83F8-85A2-85B10416F269}"/>
              </a:ext>
            </a:extLst>
          </p:cNvPr>
          <p:cNvSpPr txBox="1"/>
          <p:nvPr/>
        </p:nvSpPr>
        <p:spPr>
          <a:xfrm>
            <a:off x="232908" y="4358907"/>
            <a:ext cx="5795901" cy="400110"/>
          </a:xfrm>
          <a:prstGeom prst="rect">
            <a:avLst/>
          </a:prstGeom>
          <a:noFill/>
          <a:ln w="25400">
            <a:solidFill>
              <a:schemeClr val="dk2"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  <a:latin typeface="Arial" panose="020B0604020202020204" pitchFamily="34" charset="0"/>
              </a:rPr>
              <a:t>Nuclear Reactor System Applications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9D361B-68BA-A1BD-4DEE-C7B207F1169D}"/>
              </a:ext>
            </a:extLst>
          </p:cNvPr>
          <p:cNvSpPr txBox="1"/>
          <p:nvPr/>
        </p:nvSpPr>
        <p:spPr>
          <a:xfrm>
            <a:off x="6265469" y="4358907"/>
            <a:ext cx="5795901" cy="400110"/>
          </a:xfrm>
          <a:prstGeom prst="rect">
            <a:avLst/>
          </a:prstGeom>
          <a:noFill/>
          <a:ln w="25400">
            <a:solidFill>
              <a:schemeClr val="dk2"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  <a:latin typeface="Arial" panose="020B0604020202020204" pitchFamily="34" charset="0"/>
              </a:rPr>
              <a:t>Non-Reactor Applications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5C71907-1D7D-9D23-E8E2-7CB8547C0D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92964"/>
              </p:ext>
            </p:extLst>
          </p:nvPr>
        </p:nvGraphicFramePr>
        <p:xfrm>
          <a:off x="289876" y="952923"/>
          <a:ext cx="11612247" cy="3310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6E3E2152-4CFC-24FC-319F-CB4C1D4D9418}"/>
              </a:ext>
            </a:extLst>
          </p:cNvPr>
          <p:cNvGraphicFramePr>
            <a:graphicFrameLocks/>
          </p:cNvGraphicFramePr>
          <p:nvPr/>
        </p:nvGraphicFramePr>
        <p:xfrm>
          <a:off x="232908" y="4710382"/>
          <a:ext cx="11726184" cy="1964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5D23DB16-C04E-913D-02B0-45E640D00D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56205" y="2952823"/>
            <a:ext cx="2286000" cy="122613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2F345B5-AC0C-ECF3-C87F-978C02EC0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30" y="2990006"/>
            <a:ext cx="2286000" cy="119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DAA90DF-DF37-3C65-D8CA-6AD454D3D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66" y="2624481"/>
            <a:ext cx="722635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E1852CE6-5196-46C9-9D7A-79AE935B6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846" y="2624481"/>
            <a:ext cx="461015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305DD9AB-242A-FADE-988D-6A670565C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795" y="2624481"/>
            <a:ext cx="680945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45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ctangle: Rounded Corners 4">
            <a:extLst>
              <a:ext uri="{FF2B5EF4-FFF2-40B4-BE49-F238E27FC236}">
                <a16:creationId xmlns:a16="http://schemas.microsoft.com/office/drawing/2014/main" id="{910C177D-4D55-3644-B9D4-1529C3884154}"/>
              </a:ext>
            </a:extLst>
          </p:cNvPr>
          <p:cNvSpPr txBox="1"/>
          <p:nvPr/>
        </p:nvSpPr>
        <p:spPr>
          <a:xfrm rot="16200000">
            <a:off x="3394107" y="2790527"/>
            <a:ext cx="2427227" cy="7441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96012" rIns="124460" bIns="0" numCol="1" spcCol="1270" anchor="t" anchorCtr="0">
            <a:noAutofit/>
          </a:bodyPr>
          <a:lstStyle/>
          <a:p>
            <a:pPr marL="0" marR="0" lvl="0" indent="0" algn="r" defTabSz="1244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SCALE (ORNL)</a:t>
            </a:r>
          </a:p>
        </p:txBody>
      </p:sp>
      <p:sp>
        <p:nvSpPr>
          <p:cNvPr id="176" name="Slide Number Placeholder 2">
            <a:extLst>
              <a:ext uri="{FF2B5EF4-FFF2-40B4-BE49-F238E27FC236}">
                <a16:creationId xmlns:a16="http://schemas.microsoft.com/office/drawing/2014/main" id="{DEC04E42-F6A6-8648-A354-9D300ACEC8FC}"/>
              </a:ext>
            </a:extLst>
          </p:cNvPr>
          <p:cNvSpPr txBox="1">
            <a:spLocks/>
          </p:cNvSpPr>
          <p:nvPr/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4FAB73BC-B049-4115-A692-8D63A059BFB8}" type="slidenum">
              <a:rPr lang="en-US" sz="1400" smtClean="0">
                <a:solidFill>
                  <a:srgbClr val="035397"/>
                </a:solidFill>
                <a:latin typeface="Open Sans" panose="020B0606030504020204" pitchFamily="34" charset="0"/>
              </a:rPr>
              <a:pPr algn="ctr">
                <a:defRPr/>
              </a:pPr>
              <a:t>4</a:t>
            </a:fld>
            <a:endParaRPr lang="en-US" sz="1400" dirty="0">
              <a:solidFill>
                <a:srgbClr val="035397"/>
              </a:solidFill>
              <a:latin typeface="Open Sans" panose="020B0606030504020204" pitchFamily="34" charset="0"/>
            </a:endParaRPr>
          </a:p>
        </p:txBody>
      </p:sp>
      <p:graphicFrame>
        <p:nvGraphicFramePr>
          <p:cNvPr id="39" name="Diagram 38">
            <a:extLst>
              <a:ext uri="{FF2B5EF4-FFF2-40B4-BE49-F238E27FC236}">
                <a16:creationId xmlns:a16="http://schemas.microsoft.com/office/drawing/2014/main" id="{84D6D9FE-479D-4849-9C01-DFA767BE0E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9547767"/>
              </p:ext>
            </p:extLst>
          </p:nvPr>
        </p:nvGraphicFramePr>
        <p:xfrm>
          <a:off x="-1" y="1373373"/>
          <a:ext cx="11478410" cy="5280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" name="Picture 39">
            <a:extLst>
              <a:ext uri="{FF2B5EF4-FFF2-40B4-BE49-F238E27FC236}">
                <a16:creationId xmlns:a16="http://schemas.microsoft.com/office/drawing/2014/main" id="{43643F25-6DC6-164B-8794-CF9AC8B486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1268" y="2412696"/>
            <a:ext cx="1210085" cy="122069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E87D1EF-EC3A-7A4C-A52E-7EF0A1B20A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1"/>
          <a:stretch/>
        </p:blipFill>
        <p:spPr>
          <a:xfrm>
            <a:off x="6578078" y="1278732"/>
            <a:ext cx="594000" cy="85249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76EAEFC-40D4-46FE-B952-99809CB3510F}"/>
              </a:ext>
            </a:extLst>
          </p:cNvPr>
          <p:cNvGrpSpPr/>
          <p:nvPr/>
        </p:nvGrpSpPr>
        <p:grpSpPr>
          <a:xfrm>
            <a:off x="9716751" y="1592724"/>
            <a:ext cx="2306445" cy="2205810"/>
            <a:chOff x="8372597" y="913773"/>
            <a:chExt cx="2306445" cy="220581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6115A45-F765-0F4D-877C-F0AE0FA71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2597" y="1301258"/>
              <a:ext cx="672084" cy="1725016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111A123E-9470-EB41-9C36-73B047A8A41D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5829" y="913773"/>
              <a:ext cx="1363213" cy="8524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Picture 2" descr="TRISO fuel by x-energy.">
              <a:extLst>
                <a:ext uri="{FF2B5EF4-FFF2-40B4-BE49-F238E27FC236}">
                  <a16:creationId xmlns:a16="http://schemas.microsoft.com/office/drawing/2014/main" id="{E7415D9E-5F98-5B47-8BC0-6CB59A94A0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83" r="16273"/>
            <a:stretch/>
          </p:blipFill>
          <p:spPr bwMode="auto">
            <a:xfrm>
              <a:off x="9396827" y="1928821"/>
              <a:ext cx="1211795" cy="1190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97463148-9BC0-7E4C-8190-AD7F80A3C4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3516" y="4126832"/>
            <a:ext cx="2827001" cy="219532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550DA64-C192-BC4A-8658-5FBCC74B92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93225" y="3496632"/>
            <a:ext cx="1094874" cy="1034106"/>
          </a:xfrm>
          <a:prstGeom prst="bracketPair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427CE9B-1B93-4947-9ECB-3942496A8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Integral Safety Analysis – What a Code Like MELCOR Does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3E6AB3-9DEF-40AA-BAC9-7EE3DD76BA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AEE6AFD-F3CF-4BAA-BFAD-B688C6AA5C25}" type="datetime1">
              <a:rPr lang="en-US" smtClean="0"/>
              <a:t>2/27/23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B675A9-50F6-C74A-AB33-849A5E27041D}"/>
              </a:ext>
            </a:extLst>
          </p:cNvPr>
          <p:cNvSpPr txBox="1"/>
          <p:nvPr/>
        </p:nvSpPr>
        <p:spPr>
          <a:xfrm>
            <a:off x="109330" y="102373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38ED790-2F6E-61CC-1179-3C1333FC3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783" y="5702263"/>
            <a:ext cx="1248300" cy="1081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E8F2EDE-5049-ABEE-8772-4D2F054E93FF}"/>
              </a:ext>
            </a:extLst>
          </p:cNvPr>
          <p:cNvGrpSpPr>
            <a:grpSpLocks noChangeAspect="1"/>
          </p:cNvGrpSpPr>
          <p:nvPr/>
        </p:nvGrpSpPr>
        <p:grpSpPr>
          <a:xfrm>
            <a:off x="8446020" y="3853648"/>
            <a:ext cx="1775936" cy="1588270"/>
            <a:chOff x="1887534" y="1024392"/>
            <a:chExt cx="5381626" cy="481293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3682A74-B3F1-EF26-57FB-D5B7230E7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887534" y="1024392"/>
              <a:ext cx="5381625" cy="387667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31EC55A-468B-57F5-E4CF-D2EDCD064ECB}"/>
                </a:ext>
              </a:extLst>
            </p:cNvPr>
            <p:cNvSpPr/>
            <p:nvPr/>
          </p:nvSpPr>
          <p:spPr>
            <a:xfrm>
              <a:off x="1887537" y="4901065"/>
              <a:ext cx="5381623" cy="9362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">
                  <a:latin typeface="Garamond" panose="02020404030301010803" pitchFamily="18" charset="0"/>
                  <a:cs typeface="Arial" panose="020B0604020202020204" pitchFamily="34" charset="0"/>
                </a:rPr>
                <a:t>T. Haste, et al., “A comparison of core degradation phenomena in the CORA, QUENCH, </a:t>
              </a:r>
              <a:r>
                <a:rPr lang="en-US" sz="400" err="1">
                  <a:latin typeface="Garamond" panose="02020404030301010803" pitchFamily="18" charset="0"/>
                  <a:cs typeface="Arial" panose="020B0604020202020204" pitchFamily="34" charset="0"/>
                </a:rPr>
                <a:t>Phébus</a:t>
              </a:r>
              <a:r>
                <a:rPr lang="en-US" sz="400">
                  <a:latin typeface="Garamond" panose="02020404030301010803" pitchFamily="18" charset="0"/>
                  <a:cs typeface="Arial" panose="020B0604020202020204" pitchFamily="34" charset="0"/>
                </a:rPr>
                <a:t> SFD, and </a:t>
              </a:r>
              <a:r>
                <a:rPr lang="en-US" sz="400" err="1">
                  <a:latin typeface="Garamond" panose="02020404030301010803" pitchFamily="18" charset="0"/>
                  <a:cs typeface="Arial" panose="020B0604020202020204" pitchFamily="34" charset="0"/>
                </a:rPr>
                <a:t>Phébus</a:t>
              </a:r>
              <a:r>
                <a:rPr lang="en-US" sz="400">
                  <a:latin typeface="Garamond" panose="02020404030301010803" pitchFamily="18" charset="0"/>
                  <a:cs typeface="Arial" panose="020B0604020202020204" pitchFamily="34" charset="0"/>
                </a:rPr>
                <a:t> FP experiments,” Nuclear Engineering and Design, vol. 283, pp. 8-20, 2015.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A6C526B-E89F-0B3D-82C4-599E76A746DB}"/>
              </a:ext>
            </a:extLst>
          </p:cNvPr>
          <p:cNvGrpSpPr>
            <a:grpSpLocks noChangeAspect="1"/>
          </p:cNvGrpSpPr>
          <p:nvPr/>
        </p:nvGrpSpPr>
        <p:grpSpPr>
          <a:xfrm>
            <a:off x="10335415" y="3853648"/>
            <a:ext cx="873174" cy="1743472"/>
            <a:chOff x="827463" y="855030"/>
            <a:chExt cx="3123204" cy="6236122"/>
          </a:xfrm>
        </p:grpSpPr>
        <p:pic>
          <p:nvPicPr>
            <p:cNvPr id="12" name="Content Placeholder 4">
              <a:extLst>
                <a:ext uri="{FF2B5EF4-FFF2-40B4-BE49-F238E27FC236}">
                  <a16:creationId xmlns:a16="http://schemas.microsoft.com/office/drawing/2014/main" id="{4E3B52F7-E1CA-21FC-E8C3-6EAB8533E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27463" y="855030"/>
              <a:ext cx="3123204" cy="457200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AE08817-C0BC-2725-2678-015AEC7FAE0D}"/>
                </a:ext>
              </a:extLst>
            </p:cNvPr>
            <p:cNvSpPr/>
            <p:nvPr/>
          </p:nvSpPr>
          <p:spPr>
            <a:xfrm>
              <a:off x="827463" y="5427029"/>
              <a:ext cx="3123204" cy="16641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t"/>
              <a:r>
                <a:rPr lang="en-US" sz="400">
                  <a:latin typeface="Garamond" panose="02020404030301010803" pitchFamily="18" charset="0"/>
                  <a:cs typeface="Arial" panose="020B0604020202020204" pitchFamily="34" charset="0"/>
                </a:rPr>
                <a:t>Office of Nuclear Regulatory Research, “Three Mile Island Accident of 1979 Knowledge Management Digest,” Nuclear Regulatory Commission, Washington, D.C. 2012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A9EAC79-310D-DF2E-C4BF-87A4BEDC71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1"/>
          <a:stretch/>
        </p:blipFill>
        <p:spPr>
          <a:xfrm>
            <a:off x="8694186" y="875516"/>
            <a:ext cx="955699" cy="13716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Picture 2">
            <a:hlinkClick r:id="rId17"/>
            <a:extLst>
              <a:ext uri="{FF2B5EF4-FFF2-40B4-BE49-F238E27FC236}">
                <a16:creationId xmlns:a16="http://schemas.microsoft.com/office/drawing/2014/main" id="{3BF9F012-19C2-230A-99BC-E5EE2578C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48" y="894736"/>
            <a:ext cx="1870364" cy="1371600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hlinkClick r:id="rId19"/>
            <a:extLst>
              <a:ext uri="{FF2B5EF4-FFF2-40B4-BE49-F238E27FC236}">
                <a16:creationId xmlns:a16="http://schemas.microsoft.com/office/drawing/2014/main" id="{3B6C29C1-B0BA-12E1-513B-B8FC16C34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607" y="875516"/>
            <a:ext cx="2165685" cy="1371600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1B7CF8-7A36-C4AE-B736-9C55884CC3D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796406" y="894736"/>
            <a:ext cx="2106181" cy="13716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67614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5D37F-2616-75FD-F6FF-1FD5B1C5B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3826" y="135787"/>
            <a:ext cx="6093045" cy="973004"/>
          </a:xfrm>
        </p:spPr>
        <p:txBody>
          <a:bodyPr/>
          <a:lstStyle/>
          <a:p>
            <a:r>
              <a:rPr lang="en-US" dirty="0"/>
              <a:t>LWR Accident Modeling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A15D6-9EDB-D7F9-0C38-24E55BCA535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3CAD235-CEBB-1F44-95D4-4CBCA52064A0}" type="datetime4">
              <a:rPr lang="en-US" smtClean="0"/>
              <a:pPr/>
              <a:t>February 27, 2023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126D0B-7C4D-BC6A-F97C-DA2698194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2E94512F-4FCD-4B8F-9303-F99597583EE2}" type="slidenum">
              <a:rPr lang="en-US" smtClean="0"/>
              <a:pPr algn="ctr"/>
              <a:t>5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B84FAE3-E779-77F0-DF5B-07734EBDD9A4}"/>
              </a:ext>
            </a:extLst>
          </p:cNvPr>
          <p:cNvGrpSpPr>
            <a:grpSpLocks noChangeAspect="1"/>
          </p:cNvGrpSpPr>
          <p:nvPr/>
        </p:nvGrpSpPr>
        <p:grpSpPr>
          <a:xfrm>
            <a:off x="-76618" y="-20612"/>
            <a:ext cx="5727286" cy="6899223"/>
            <a:chOff x="-1252022" y="-2927475"/>
            <a:chExt cx="11468101" cy="1381474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EF6EDB1-28C7-E7FA-889F-BA8D78363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252022" y="-2927475"/>
              <a:ext cx="11468101" cy="692604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C49FD3-46FA-C2FE-F1CA-6E6E77C20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252022" y="3970770"/>
              <a:ext cx="11468101" cy="6916499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3079C8D-A091-842C-96FF-ACD9485E5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188" y="2897823"/>
            <a:ext cx="6651812" cy="174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1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7410D-54D9-98CB-CD0D-FB915206D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Non-LWR Accident Modeling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4CD17-8CB8-7BAC-9BB9-CF6F3B1DAF2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3CAD235-CEBB-1F44-95D4-4CBCA52064A0}" type="datetime4">
              <a:rPr lang="en-US" smtClean="0"/>
              <a:pPr/>
              <a:t>February 27, 2023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E902FB-27C2-C334-D1FD-BF30D3E20B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2E94512F-4FCD-4B8F-9303-F99597583EE2}" type="slidenum">
              <a:rPr lang="en-US" smtClean="0"/>
              <a:pPr algn="ctr"/>
              <a:t>6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C2D30D-DACB-7438-A64A-0F7166E6D38A}"/>
              </a:ext>
            </a:extLst>
          </p:cNvPr>
          <p:cNvSpPr/>
          <p:nvPr/>
        </p:nvSpPr>
        <p:spPr>
          <a:xfrm>
            <a:off x="246306" y="889860"/>
            <a:ext cx="7388887" cy="58766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434D003C-9002-7CFD-7D36-0F2B200AB319}"/>
              </a:ext>
            </a:extLst>
          </p:cNvPr>
          <p:cNvSpPr txBox="1">
            <a:spLocks/>
          </p:cNvSpPr>
          <p:nvPr/>
        </p:nvSpPr>
        <p:spPr>
          <a:xfrm>
            <a:off x="358866" y="933999"/>
            <a:ext cx="7204887" cy="57039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800" dirty="0">
                <a:solidFill>
                  <a:schemeClr val="tx1"/>
                </a:solidFill>
              </a:rPr>
              <a:t>Hydrodynamic modeling</a:t>
            </a:r>
          </a:p>
          <a:p>
            <a:pPr marL="457200" indent="-45720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Generalized working fluid treatment</a:t>
            </a:r>
          </a:p>
          <a:p>
            <a:pPr marL="457200" indent="-45720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Conduction heat transfer within working fluids</a:t>
            </a:r>
          </a:p>
          <a:p>
            <a:pPr marL="457200" indent="-45720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Generalized convection and flow models to capture flow through new core geometries (e.g., pebble beds)</a:t>
            </a:r>
          </a:p>
          <a:p>
            <a:pPr>
              <a:spcBef>
                <a:spcPts val="600"/>
              </a:spcBef>
              <a:buClr>
                <a:schemeClr val="tx1"/>
              </a:buClr>
            </a:pPr>
            <a:r>
              <a:rPr lang="en-US" sz="1800" dirty="0">
                <a:solidFill>
                  <a:schemeClr val="tx1"/>
                </a:solidFill>
              </a:rPr>
              <a:t>Core models</a:t>
            </a:r>
          </a:p>
          <a:p>
            <a:pPr marL="457200" indent="-45720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TRISO pebble and compact core components</a:t>
            </a:r>
          </a:p>
          <a:p>
            <a:pPr marL="457200" indent="-45720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Heat pipe reactor core component</a:t>
            </a:r>
          </a:p>
          <a:p>
            <a:pPr marL="457200" indent="-45720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Graphite oxidation </a:t>
            </a:r>
          </a:p>
          <a:p>
            <a:pPr marL="457200" indent="-45720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Intercell and intracell conduction</a:t>
            </a:r>
          </a:p>
          <a:p>
            <a:pPr marL="457200" indent="-45720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Fast reactor core degradation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chemeClr val="tx1"/>
                </a:solidFill>
              </a:rPr>
              <a:t>Fission product release</a:t>
            </a:r>
          </a:p>
          <a:p>
            <a:pPr marL="457200" indent="-45720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Generalized release modeling for metallic fuels</a:t>
            </a:r>
          </a:p>
          <a:p>
            <a:pPr marL="457200" indent="-45720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Radionuclide transport and release from TRISO particles, pebbles and compacts</a:t>
            </a:r>
          </a:p>
          <a:p>
            <a:pPr marL="457200" indent="-45720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Generalized Radionuclide Transport and Retention (GRTR) model</a:t>
            </a:r>
          </a:p>
          <a:p>
            <a:pPr indent="-182870">
              <a:spcBef>
                <a:spcPts val="600"/>
              </a:spcBef>
              <a:buClr>
                <a:schemeClr val="tx1"/>
              </a:buClr>
            </a:pPr>
            <a:r>
              <a:rPr lang="en-US" sz="1800" dirty="0">
                <a:solidFill>
                  <a:schemeClr val="tx1"/>
                </a:solidFill>
              </a:rPr>
              <a:t>Simplified neutronic modeling</a:t>
            </a:r>
          </a:p>
          <a:p>
            <a:pPr marL="274330" indent="-45720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Solid fuel core point kinetics</a:t>
            </a:r>
          </a:p>
          <a:p>
            <a:pPr marL="274330" indent="-45720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Fluid point kinetics (liquid-fueled molten salt reactors)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06A0C7A-67C1-A3B5-ABCF-53675322357C}"/>
              </a:ext>
            </a:extLst>
          </p:cNvPr>
          <p:cNvGrpSpPr/>
          <p:nvPr/>
        </p:nvGrpSpPr>
        <p:grpSpPr>
          <a:xfrm>
            <a:off x="10402094" y="2783655"/>
            <a:ext cx="1543600" cy="2647122"/>
            <a:chOff x="6975736" y="889861"/>
            <a:chExt cx="4221181" cy="527696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ED491E4-17E6-12AC-270C-6A19612B07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40" t="351" r="2747" b="-351"/>
            <a:stretch/>
          </p:blipFill>
          <p:spPr>
            <a:xfrm>
              <a:off x="6975736" y="889861"/>
              <a:ext cx="3803312" cy="527696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FB5A94-C9DC-668E-46CE-6D08D4A75BB6}"/>
                </a:ext>
              </a:extLst>
            </p:cNvPr>
            <p:cNvSpPr/>
            <p:nvPr/>
          </p:nvSpPr>
          <p:spPr>
            <a:xfrm>
              <a:off x="10632141" y="1766046"/>
              <a:ext cx="564776" cy="570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EED570D-695D-85D6-D939-47EA6CDF623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951" y="1415142"/>
            <a:ext cx="2000197" cy="1282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TRISO fuel by x-energy.">
            <a:extLst>
              <a:ext uri="{FF2B5EF4-FFF2-40B4-BE49-F238E27FC236}">
                <a16:creationId xmlns:a16="http://schemas.microsoft.com/office/drawing/2014/main" id="{65792B8C-A9A2-9761-6F5F-6885B40185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3" r="16273"/>
          <a:stretch/>
        </p:blipFill>
        <p:spPr bwMode="auto">
          <a:xfrm>
            <a:off x="10290080" y="1415142"/>
            <a:ext cx="1304795" cy="128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DA9A42-782F-3D50-5D19-649F7D9226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6927" y="4456267"/>
            <a:ext cx="2513458" cy="131951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A18AD79-5386-C850-F507-B4E788284A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40"/>
          <a:stretch/>
        </p:blipFill>
        <p:spPr bwMode="auto">
          <a:xfrm>
            <a:off x="7861875" y="2783655"/>
            <a:ext cx="1390794" cy="95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E6AC61-5CEB-0960-4184-ABE3181A62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7664" y="2867768"/>
            <a:ext cx="982721" cy="131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3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86CDF7A9-802F-9848-B392-C56219000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Generalized Radionuclide Transport and Retention (GRTR)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D68DF6FA-0AA7-2C41-A0B8-AD3FEE22D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476" y="1685925"/>
            <a:ext cx="7716107" cy="4807670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r>
              <a:rPr lang="en-US" sz="2200" dirty="0"/>
              <a:t>Track where fission products are and how much is released from liquid to atmosphere</a:t>
            </a:r>
          </a:p>
          <a:p>
            <a:pPr marL="457200" indent="-4572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Determine mobility of fission products to identify if they can reach environment</a:t>
            </a:r>
          </a:p>
          <a:p>
            <a:pPr>
              <a:spcBef>
                <a:spcPts val="300"/>
              </a:spcBef>
            </a:pPr>
            <a:r>
              <a:rPr lang="en-US" sz="2200" dirty="0"/>
              <a:t>Characterizes evolution of fission products between different </a:t>
            </a:r>
            <a:r>
              <a:rPr lang="en-US" sz="2200" dirty="0" err="1"/>
              <a:t>physico</a:t>
            </a:r>
            <a:r>
              <a:rPr lang="en-US" sz="2200" dirty="0"/>
              <a:t>-chemical forms</a:t>
            </a: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Fission product evolution from a liquid pool to an atmosphere</a:t>
            </a:r>
          </a:p>
          <a:p>
            <a:pPr marL="800100" lvl="1" indent="-342900">
              <a:spcBef>
                <a:spcPts val="300"/>
              </a:spcBef>
            </a:pPr>
            <a:r>
              <a:rPr lang="en-US" sz="1600" dirty="0"/>
              <a:t>Influenced by solubility and vapor pressure</a:t>
            </a: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Insoluble fission product deposition on structures </a:t>
            </a:r>
          </a:p>
          <a:p>
            <a:pPr>
              <a:spcBef>
                <a:spcPts val="300"/>
              </a:spcBef>
            </a:pPr>
            <a:r>
              <a:rPr lang="en-US" sz="2200" dirty="0"/>
              <a:t>GRTR mass transport modeling characterizes</a:t>
            </a: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Concentration of radionuclide forms</a:t>
            </a: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Concentration gradients between radionuclide forms</a:t>
            </a:r>
          </a:p>
          <a:p>
            <a:pPr marL="342900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Resistance to mass transfer between radionuclide forms using standard correlation-based interfacial mass transport theory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24318-C227-C14C-8797-6BDA81B99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6873" y="6493595"/>
            <a:ext cx="365128" cy="365125"/>
          </a:xfrm>
        </p:spPr>
        <p:txBody>
          <a:bodyPr/>
          <a:lstStyle/>
          <a:p>
            <a:fld id="{F6B149FD-26F7-3645-B4E7-BA8B8CC5EEA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7E54DF-AE0F-0340-97C7-4C3D75C015AD}"/>
              </a:ext>
            </a:extLst>
          </p:cNvPr>
          <p:cNvSpPr/>
          <p:nvPr/>
        </p:nvSpPr>
        <p:spPr>
          <a:xfrm rot="5400000" flipV="1">
            <a:off x="11689712" y="6666552"/>
            <a:ext cx="246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C00D75-45DA-F442-A468-41A6920FF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1493" y="6564988"/>
            <a:ext cx="258631" cy="25863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3F39EFB-FBF5-747D-2FE6-6880C9B6FB74}"/>
              </a:ext>
            </a:extLst>
          </p:cNvPr>
          <p:cNvGrpSpPr/>
          <p:nvPr/>
        </p:nvGrpSpPr>
        <p:grpSpPr>
          <a:xfrm>
            <a:off x="8135568" y="1990557"/>
            <a:ext cx="3400462" cy="3825898"/>
            <a:chOff x="7331627" y="1461849"/>
            <a:chExt cx="3949286" cy="41694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C92807C-2FF2-1765-A8F1-779A8521FEF1}"/>
                </a:ext>
              </a:extLst>
            </p:cNvPr>
            <p:cNvGrpSpPr/>
            <p:nvPr/>
          </p:nvGrpSpPr>
          <p:grpSpPr>
            <a:xfrm>
              <a:off x="7339636" y="2665039"/>
              <a:ext cx="3941277" cy="2966264"/>
              <a:chOff x="7339636" y="2665039"/>
              <a:chExt cx="3941277" cy="2966264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A46E7FFF-B4D8-0F40-9898-CF9A7C728834}"/>
                  </a:ext>
                </a:extLst>
              </p:cNvPr>
              <p:cNvSpPr/>
              <p:nvPr/>
            </p:nvSpPr>
            <p:spPr>
              <a:xfrm>
                <a:off x="7339636" y="2665039"/>
                <a:ext cx="3941277" cy="2966264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A91D6851-7D97-CE30-4966-A6E9017B8F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27237" y="3127615"/>
                <a:ext cx="1" cy="2503688"/>
              </a:xfrm>
              <a:prstGeom prst="line">
                <a:avLst/>
              </a:prstGeom>
              <a:ln w="133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7AFF735-6FAC-8FBD-518E-276B7C90F6C5}"/>
                </a:ext>
              </a:extLst>
            </p:cNvPr>
            <p:cNvSpPr/>
            <p:nvPr/>
          </p:nvSpPr>
          <p:spPr>
            <a:xfrm>
              <a:off x="7331627" y="1461849"/>
              <a:ext cx="3947021" cy="1298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93B7582-6C19-4A32-FD70-27D98373DCF3}"/>
                </a:ext>
              </a:extLst>
            </p:cNvPr>
            <p:cNvSpPr/>
            <p:nvPr/>
          </p:nvSpPr>
          <p:spPr>
            <a:xfrm>
              <a:off x="8203503" y="3285745"/>
              <a:ext cx="78934" cy="6243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0F593A3-E4C2-5807-5958-00E68456725D}"/>
                </a:ext>
              </a:extLst>
            </p:cNvPr>
            <p:cNvSpPr/>
            <p:nvPr/>
          </p:nvSpPr>
          <p:spPr>
            <a:xfrm>
              <a:off x="8466616" y="3493849"/>
              <a:ext cx="78934" cy="6243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C74EC22-8882-C8A4-43AF-E1BAAD44C2B1}"/>
                </a:ext>
              </a:extLst>
            </p:cNvPr>
            <p:cNvSpPr/>
            <p:nvPr/>
          </p:nvSpPr>
          <p:spPr>
            <a:xfrm>
              <a:off x="8289098" y="4428573"/>
              <a:ext cx="78934" cy="6243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11DD610-253E-AE41-739D-E29C7CD8A0FE}"/>
                </a:ext>
              </a:extLst>
            </p:cNvPr>
            <p:cNvSpPr/>
            <p:nvPr/>
          </p:nvSpPr>
          <p:spPr>
            <a:xfrm>
              <a:off x="7833814" y="4062032"/>
              <a:ext cx="78934" cy="6243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5D1471A-81C7-6B4A-4429-6AE76643A8B5}"/>
                </a:ext>
              </a:extLst>
            </p:cNvPr>
            <p:cNvSpPr/>
            <p:nvPr/>
          </p:nvSpPr>
          <p:spPr>
            <a:xfrm>
              <a:off x="9854455" y="3506860"/>
              <a:ext cx="78934" cy="6243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E6A0AD1-5593-8545-F518-73CF4665C896}"/>
                </a:ext>
              </a:extLst>
            </p:cNvPr>
            <p:cNvSpPr/>
            <p:nvPr/>
          </p:nvSpPr>
          <p:spPr>
            <a:xfrm>
              <a:off x="9099790" y="4919365"/>
              <a:ext cx="78934" cy="6243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3BD4D8A-8113-F03F-5A8E-823E60AA9491}"/>
                </a:ext>
              </a:extLst>
            </p:cNvPr>
            <p:cNvSpPr/>
            <p:nvPr/>
          </p:nvSpPr>
          <p:spPr>
            <a:xfrm>
              <a:off x="8124569" y="5190436"/>
              <a:ext cx="78934" cy="6243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0A7BCF5-F4CA-81AC-521E-1F937D4B4E48}"/>
                </a:ext>
              </a:extLst>
            </p:cNvPr>
            <p:cNvSpPr/>
            <p:nvPr/>
          </p:nvSpPr>
          <p:spPr>
            <a:xfrm>
              <a:off x="9756981" y="4415401"/>
              <a:ext cx="78934" cy="6243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562435C-E01A-FB23-CEEC-DC3C17A5AC7E}"/>
                </a:ext>
              </a:extLst>
            </p:cNvPr>
            <p:cNvSpPr/>
            <p:nvPr/>
          </p:nvSpPr>
          <p:spPr>
            <a:xfrm>
              <a:off x="10308408" y="4950580"/>
              <a:ext cx="78934" cy="6243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53DEA14-A7F6-9B56-3B27-19F2614575E5}"/>
                </a:ext>
              </a:extLst>
            </p:cNvPr>
            <p:cNvSpPr/>
            <p:nvPr/>
          </p:nvSpPr>
          <p:spPr>
            <a:xfrm>
              <a:off x="11184205" y="3391424"/>
              <a:ext cx="78934" cy="6243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6AE70B4-C87C-FC13-03BA-CF76D66097B9}"/>
                </a:ext>
              </a:extLst>
            </p:cNvPr>
            <p:cNvSpPr/>
            <p:nvPr/>
          </p:nvSpPr>
          <p:spPr>
            <a:xfrm>
              <a:off x="10283207" y="4831610"/>
              <a:ext cx="78934" cy="6243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42318BF-1DC0-02D7-D84B-5A1BB3507BAE}"/>
                </a:ext>
              </a:extLst>
            </p:cNvPr>
            <p:cNvSpPr/>
            <p:nvPr/>
          </p:nvSpPr>
          <p:spPr>
            <a:xfrm>
              <a:off x="10343547" y="3065184"/>
              <a:ext cx="78934" cy="6243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0FF1B74-2626-A565-E2DF-5AAFA007E290}"/>
                </a:ext>
              </a:extLst>
            </p:cNvPr>
            <p:cNvSpPr/>
            <p:nvPr/>
          </p:nvSpPr>
          <p:spPr>
            <a:xfrm>
              <a:off x="10117568" y="3714964"/>
              <a:ext cx="78934" cy="6243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536D062-5ACA-ED2C-A597-B6855A140E45}"/>
                </a:ext>
              </a:extLst>
            </p:cNvPr>
            <p:cNvSpPr/>
            <p:nvPr/>
          </p:nvSpPr>
          <p:spPr>
            <a:xfrm>
              <a:off x="9118275" y="3949321"/>
              <a:ext cx="78934" cy="6243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D1D0E7F-1ACE-0ED0-F8E6-B38B2B1A07B3}"/>
                </a:ext>
              </a:extLst>
            </p:cNvPr>
            <p:cNvSpPr/>
            <p:nvPr/>
          </p:nvSpPr>
          <p:spPr>
            <a:xfrm>
              <a:off x="9042672" y="4513550"/>
              <a:ext cx="78934" cy="6243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A0D707B-02CD-5F8D-56E3-EE078C52029B}"/>
                </a:ext>
              </a:extLst>
            </p:cNvPr>
            <p:cNvSpPr/>
            <p:nvPr/>
          </p:nvSpPr>
          <p:spPr>
            <a:xfrm>
              <a:off x="8949417" y="3175261"/>
              <a:ext cx="78934" cy="6243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ECE907B-617B-8CCB-1487-C818ABB5FE9A}"/>
                </a:ext>
              </a:extLst>
            </p:cNvPr>
            <p:cNvSpPr/>
            <p:nvPr/>
          </p:nvSpPr>
          <p:spPr>
            <a:xfrm>
              <a:off x="8431814" y="2293278"/>
              <a:ext cx="78934" cy="6243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DAE4E87-80BA-4610-6A98-0F21F24ABD09}"/>
                </a:ext>
              </a:extLst>
            </p:cNvPr>
            <p:cNvSpPr/>
            <p:nvPr/>
          </p:nvSpPr>
          <p:spPr>
            <a:xfrm>
              <a:off x="9854455" y="2038006"/>
              <a:ext cx="78934" cy="6243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A73B514-4746-E8FD-3592-60442FB06D1C}"/>
                </a:ext>
              </a:extLst>
            </p:cNvPr>
            <p:cNvSpPr/>
            <p:nvPr/>
          </p:nvSpPr>
          <p:spPr>
            <a:xfrm>
              <a:off x="10870864" y="2550806"/>
              <a:ext cx="78934" cy="6243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4CC28FE-2FDD-2597-BF4F-BC9BF8405DB3}"/>
                </a:ext>
              </a:extLst>
            </p:cNvPr>
            <p:cNvSpPr/>
            <p:nvPr/>
          </p:nvSpPr>
          <p:spPr>
            <a:xfrm>
              <a:off x="9231336" y="2306184"/>
              <a:ext cx="78934" cy="6243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B8F9641-4A63-8ABB-AFB4-50A093730579}"/>
                </a:ext>
              </a:extLst>
            </p:cNvPr>
            <p:cNvSpPr/>
            <p:nvPr/>
          </p:nvSpPr>
          <p:spPr>
            <a:xfrm>
              <a:off x="11144738" y="3980537"/>
              <a:ext cx="78934" cy="6243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A197647-FC41-2828-941A-F77364630D2F}"/>
                </a:ext>
              </a:extLst>
            </p:cNvPr>
            <p:cNvSpPr/>
            <p:nvPr/>
          </p:nvSpPr>
          <p:spPr>
            <a:xfrm>
              <a:off x="11144738" y="4522377"/>
              <a:ext cx="78934" cy="6243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1FE91AB-37C5-B92E-7B9F-BDAAE2571031}"/>
                </a:ext>
              </a:extLst>
            </p:cNvPr>
            <p:cNvSpPr/>
            <p:nvPr/>
          </p:nvSpPr>
          <p:spPr>
            <a:xfrm>
              <a:off x="9958666" y="5190436"/>
              <a:ext cx="78934" cy="6243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4E8B5B9-D93D-B03B-9BE6-75234EBB3176}"/>
                </a:ext>
              </a:extLst>
            </p:cNvPr>
            <p:cNvSpPr/>
            <p:nvPr/>
          </p:nvSpPr>
          <p:spPr>
            <a:xfrm>
              <a:off x="10906907" y="4339278"/>
              <a:ext cx="78934" cy="6243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06B480D-2126-3EDF-9EA3-49A969E90D61}"/>
                </a:ext>
              </a:extLst>
            </p:cNvPr>
            <p:cNvSpPr/>
            <p:nvPr/>
          </p:nvSpPr>
          <p:spPr>
            <a:xfrm>
              <a:off x="11199714" y="5401806"/>
              <a:ext cx="78934" cy="6243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D3839A0-7601-2D81-662D-8AD44BCE7B39}"/>
                </a:ext>
              </a:extLst>
            </p:cNvPr>
            <p:cNvSpPr/>
            <p:nvPr/>
          </p:nvSpPr>
          <p:spPr>
            <a:xfrm>
              <a:off x="11184205" y="5032506"/>
              <a:ext cx="78934" cy="6243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03621EF-FDCF-8E04-8741-D58E42D9131A}"/>
                </a:ext>
              </a:extLst>
            </p:cNvPr>
            <p:cNvSpPr/>
            <p:nvPr/>
          </p:nvSpPr>
          <p:spPr>
            <a:xfrm>
              <a:off x="11169385" y="3685585"/>
              <a:ext cx="78934" cy="6243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970AD66-FD57-2AA6-E11B-FD1FE7AB4626}"/>
                </a:ext>
              </a:extLst>
            </p:cNvPr>
            <p:cNvSpPr/>
            <p:nvPr/>
          </p:nvSpPr>
          <p:spPr>
            <a:xfrm>
              <a:off x="8901483" y="2032229"/>
              <a:ext cx="78934" cy="6243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6CEE069-351C-B80E-639C-B2EF396BB1F1}"/>
                </a:ext>
              </a:extLst>
            </p:cNvPr>
            <p:cNvSpPr/>
            <p:nvPr/>
          </p:nvSpPr>
          <p:spPr>
            <a:xfrm>
              <a:off x="7873281" y="1899032"/>
              <a:ext cx="78934" cy="6243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F9FBD93B-38F6-75BB-3E59-D05EA889191D}"/>
                </a:ext>
              </a:extLst>
            </p:cNvPr>
            <p:cNvSpPr/>
            <p:nvPr/>
          </p:nvSpPr>
          <p:spPr>
            <a:xfrm>
              <a:off x="10422481" y="2253330"/>
              <a:ext cx="78934" cy="6243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B9271CE-D1EF-91D8-453D-9DF76B2E5E21}"/>
                </a:ext>
              </a:extLst>
            </p:cNvPr>
            <p:cNvSpPr/>
            <p:nvPr/>
          </p:nvSpPr>
          <p:spPr>
            <a:xfrm>
              <a:off x="7833814" y="2509089"/>
              <a:ext cx="78934" cy="6243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0E77429-C741-3247-EEF8-4AE3BB08B67A}"/>
                </a:ext>
              </a:extLst>
            </p:cNvPr>
            <p:cNvSpPr/>
            <p:nvPr/>
          </p:nvSpPr>
          <p:spPr>
            <a:xfrm>
              <a:off x="9977744" y="2576707"/>
              <a:ext cx="78934" cy="6243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4" name="Picture 1026">
            <a:extLst>
              <a:ext uri="{FF2B5EF4-FFF2-40B4-BE49-F238E27FC236}">
                <a16:creationId xmlns:a16="http://schemas.microsoft.com/office/drawing/2014/main" id="{CCEB90BD-3A65-7477-F580-BC4037EC5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526638" y="2587623"/>
            <a:ext cx="2588736" cy="78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A30C0B1-F5A7-9FB6-56E6-6AEC90FF8C2B}"/>
                  </a:ext>
                </a:extLst>
              </p:cNvPr>
              <p:cNvSpPr txBox="1"/>
              <p:nvPr/>
            </p:nvSpPr>
            <p:spPr>
              <a:xfrm>
                <a:off x="8089825" y="3407287"/>
                <a:ext cx="728168" cy="3204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𝑙𝑖𝑞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𝑠𝑎𝑡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A30C0B1-F5A7-9FB6-56E6-6AEC90FF8C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9825" y="3407287"/>
                <a:ext cx="728168" cy="320472"/>
              </a:xfrm>
              <a:prstGeom prst="rect">
                <a:avLst/>
              </a:prstGeom>
              <a:blipFill>
                <a:blip r:embed="rId4"/>
                <a:stretch>
                  <a:fillRect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A2C8A0F-6B84-D9C1-9ACD-A7E9FC3C34AA}"/>
                  </a:ext>
                </a:extLst>
              </p:cNvPr>
              <p:cNvSpPr txBox="1"/>
              <p:nvPr/>
            </p:nvSpPr>
            <p:spPr>
              <a:xfrm>
                <a:off x="8423426" y="1793958"/>
                <a:ext cx="689544" cy="2900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𝑎𝑡𝑚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A2C8A0F-6B84-D9C1-9ACD-A7E9FC3C34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3426" y="1793958"/>
                <a:ext cx="689544" cy="290079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388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42713-7E07-D4E6-F4B3-8E8F650B8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Nuclear Facility Source Term Evaluations and Integral Accident Analysis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5561B-DCB8-AA90-39EF-5101A5753E3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3CAD235-CEBB-1F44-95D4-4CBCA52064A0}" type="datetime4">
              <a:rPr lang="en-US" smtClean="0"/>
              <a:pPr/>
              <a:t>February 27, 2023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B5FF22-DF4F-62D3-A3B8-0ECC4990B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2E94512F-4FCD-4B8F-9303-F99597583EE2}" type="slidenum">
              <a:rPr lang="en-US" smtClean="0"/>
              <a:pPr algn="ctr"/>
              <a:t>8</a:t>
            </a:fld>
            <a:endParaRPr lang="en-US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82B377F-046B-E050-E170-7B3FC0E021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2392949"/>
              </p:ext>
            </p:extLst>
          </p:nvPr>
        </p:nvGraphicFramePr>
        <p:xfrm>
          <a:off x="4596523" y="1213202"/>
          <a:ext cx="7437492" cy="5313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Graphic 6">
            <a:extLst>
              <a:ext uri="{FF2B5EF4-FFF2-40B4-BE49-F238E27FC236}">
                <a16:creationId xmlns:a16="http://schemas.microsoft.com/office/drawing/2014/main" id="{59A93A2A-8FC1-EFCF-E72A-454FFE2B4E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51635" y="3398345"/>
            <a:ext cx="718457" cy="9144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C78F438-97C5-3FBD-0BA8-912FBF2407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94435" y="1912909"/>
            <a:ext cx="914400" cy="84908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8CD406E-FB89-4850-2650-942A51EF485E}"/>
              </a:ext>
            </a:extLst>
          </p:cNvPr>
          <p:cNvGrpSpPr/>
          <p:nvPr/>
        </p:nvGrpSpPr>
        <p:grpSpPr>
          <a:xfrm>
            <a:off x="4894435" y="4962636"/>
            <a:ext cx="922444" cy="914400"/>
            <a:chOff x="3240471" y="3359927"/>
            <a:chExt cx="922444" cy="914400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BCE6CC9A-46C0-0C19-2F2D-440C6E91D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240471" y="3359927"/>
              <a:ext cx="922444" cy="914400"/>
            </a:xfrm>
            <a:prstGeom prst="rect">
              <a:avLst/>
            </a:prstGeom>
          </p:spPr>
        </p:pic>
        <p:sp>
          <p:nvSpPr>
            <p:cNvPr id="11" name="Pie 10">
              <a:extLst>
                <a:ext uri="{FF2B5EF4-FFF2-40B4-BE49-F238E27FC236}">
                  <a16:creationId xmlns:a16="http://schemas.microsoft.com/office/drawing/2014/main" id="{F8BCE5DB-DC1A-23DE-0627-0EF94F02182C}"/>
                </a:ext>
              </a:extLst>
            </p:cNvPr>
            <p:cNvSpPr/>
            <p:nvPr/>
          </p:nvSpPr>
          <p:spPr>
            <a:xfrm>
              <a:off x="3674079" y="3554516"/>
              <a:ext cx="465151" cy="500637"/>
            </a:xfrm>
            <a:prstGeom prst="pie">
              <a:avLst>
                <a:gd name="adj1" fmla="val 13331850"/>
                <a:gd name="adj2" fmla="val 19113819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800329C-15DD-104A-D3CA-3BB402045CC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3476" y="1360414"/>
            <a:ext cx="2463259" cy="31877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7845C7-FA81-6410-9F7D-AD744730E45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57357" y="3302339"/>
            <a:ext cx="2465971" cy="3191256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752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andia Blue">
  <a:themeElements>
    <a:clrScheme name="SandiaBlueTheme">
      <a:dk1>
        <a:srgbClr val="324259"/>
      </a:dk1>
      <a:lt1>
        <a:srgbClr val="FFFFFF"/>
      </a:lt1>
      <a:dk2>
        <a:srgbClr val="3A3B3A"/>
      </a:dk2>
      <a:lt2>
        <a:srgbClr val="FAFAFA"/>
      </a:lt2>
      <a:accent1>
        <a:srgbClr val="029EBE"/>
      </a:accent1>
      <a:accent2>
        <a:srgbClr val="236482"/>
      </a:accent2>
      <a:accent3>
        <a:srgbClr val="05395F"/>
      </a:accent3>
      <a:accent4>
        <a:srgbClr val="627288"/>
      </a:accent4>
      <a:accent5>
        <a:srgbClr val="324259"/>
      </a:accent5>
      <a:accent6>
        <a:srgbClr val="04162A"/>
      </a:accent6>
      <a:hlink>
        <a:srgbClr val="00ABD4"/>
      </a:hlink>
      <a:folHlink>
        <a:srgbClr val="008DB1"/>
      </a:folHlink>
    </a:clrScheme>
    <a:fontScheme name="Open Sans Bold &amp; light">
      <a:majorFont>
        <a:latin typeface="Open Sans bold"/>
        <a:ea typeface=""/>
        <a:cs typeface=""/>
      </a:majorFont>
      <a:minorFont>
        <a:latin typeface="Open Sans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3677</TotalTime>
  <Words>617</Words>
  <Application>Microsoft Macintosh PowerPoint</Application>
  <PresentationFormat>Widescreen</PresentationFormat>
  <Paragraphs>119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20" baseType="lpstr">
      <vt:lpstr>Cambria Math</vt:lpstr>
      <vt:lpstr>Garamond</vt:lpstr>
      <vt:lpstr>Wingdings</vt:lpstr>
      <vt:lpstr>Courier New</vt:lpstr>
      <vt:lpstr>Exo 2</vt:lpstr>
      <vt:lpstr>Open Sans Light</vt:lpstr>
      <vt:lpstr>Helvetica</vt:lpstr>
      <vt:lpstr>Arial</vt:lpstr>
      <vt:lpstr>Lato</vt:lpstr>
      <vt:lpstr>Open Sans</vt:lpstr>
      <vt:lpstr>Open Sans bold</vt:lpstr>
      <vt:lpstr>Sandia Blue</vt:lpstr>
      <vt:lpstr>Accident Source Terms</vt:lpstr>
      <vt:lpstr>Radiological Release – Health Effects</vt:lpstr>
      <vt:lpstr>Regulatory Mechanistic Source Term Development</vt:lpstr>
      <vt:lpstr>Integral Safety Analysis – What a Code Like MELCOR Does</vt:lpstr>
      <vt:lpstr>LWR Accident Modeling</vt:lpstr>
      <vt:lpstr>Non-LWR Accident Modeling</vt:lpstr>
      <vt:lpstr>Generalized Radionuclide Transport and Retention (GRTR)</vt:lpstr>
      <vt:lpstr>Nuclear Facility Source Term Evaluations and Integral Accident Analysis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Rejeki Lancar</dc:creator>
  <cp:lastModifiedBy>Luxat, David Lyle</cp:lastModifiedBy>
  <cp:revision>441</cp:revision>
  <dcterms:created xsi:type="dcterms:W3CDTF">2018-07-21T13:25:45Z</dcterms:created>
  <dcterms:modified xsi:type="dcterms:W3CDTF">2023-02-27T23:17:34Z</dcterms:modified>
</cp:coreProperties>
</file>