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133A-F445-85BD-5AC1-F35F9C60A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E74B-A5B2-5FE0-C341-5B7181DC6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5699-66DA-6A63-0BFA-B488A5A1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EE71-6526-A499-95C9-2283BE1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2F030-60D1-9DD8-34C9-DBC5F98A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374B-110D-1DA4-87D2-47C3F560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85014-B146-8A27-9AAB-6A93B5238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C639-B508-347E-4430-30F86764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8E0E-6F9B-344A-D49C-416CC5E7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C39D8-3001-AFB6-1961-A102A2BF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74E7B-4892-F9FB-FB90-F4C714E4D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D9596-75A2-292E-BD68-A85BA149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2369-F851-47AA-691E-9EFC31D2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22A90-0011-C4F4-5872-8E5FC46B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FAC20-CAFF-2DB0-C6A4-C0396DA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F16E-4C12-5845-EAC7-40886A6E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7E5DB-442A-3DA7-517C-AD57920D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F235-16A2-0D32-7185-F21140C5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4D11-1FD9-9123-736D-210BD0CB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C527D-1E93-E733-77B4-5511728E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B2A1-D5E6-972C-C7F2-53632690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9390-C1AF-C980-8DA4-B8CD5B7F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E0FEB-396E-60AC-4398-26C8EE54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A9F96-33C4-3A83-72FA-97092DC7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0E1B-731B-76F0-8377-AFA9D42F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D11F-20BB-A3C3-6224-4DC4B28A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DCEAB-D672-E479-4BEE-E7F1C6721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49FCD-46AD-AE67-4F48-B17A9C744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EDCC-FCC8-2FBD-E115-5C960B4E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B71E1-0943-A769-102A-654780F7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6DA6-B397-9284-FEF9-CECB066C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162A-ADC5-A0B0-CEB3-1760E8AF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460C6-28EC-80FB-1E36-24A6C8369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F86C6-924E-9491-7798-5C2116AEA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C6BD6-5574-73CE-B5F7-AE1C6FA45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329F2-70DA-A032-3E3D-ADB1D2EAB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415F2-E8D8-8F44-51B7-1ED8AE96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9D612-2E7A-4FCF-0956-624CFD4A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999E3-DA75-122A-FFB9-62D5A60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8B85-4DC6-B113-1C53-881477EF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E0794-4104-C5D9-20AA-45782110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5DA8-2175-F443-C2E2-36C469CD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50179-2339-1208-F66B-011E8001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B0077-9931-F7AB-ECF1-019F1578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71315-11F4-FD1A-7330-3CD09156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EDF74-179C-01D5-4995-19E96854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A6FB-BD17-0579-CA64-56BFBD66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49AD-BEAD-1E56-38E6-FC638650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475DF-450E-F213-E048-EE5C5E29C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4902-71FA-C220-1B09-DE69F009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17B4D-26AF-24EB-68F6-6DEA020D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3DE6A-9D0D-85AE-1837-D146AD95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57AA-25F2-CAC3-E830-409B88A2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B0601-00CF-3013-D744-8EDFEF2EF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34A1D-A25E-AEAD-29EA-C4F786A1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23A97-CB00-8AFE-13C7-1870D625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90706-7E07-2CC8-DE65-FB21BF6C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4D8AB-2E43-E84B-2E1F-EFE63A10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439C0-DBC6-F196-F891-2F02924C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BDE6C-39E1-A6C8-327D-B7DBCA76F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62D3-4A75-0661-4282-ABA8EEF2B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E71F-79F6-4137-B423-00823AE0444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1F0D-39E7-89DD-F50F-4CF019F74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18D7-68B6-EF69-40EA-5B65531B6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B7A7-F27A-45AE-8080-2D8D5A22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stephanie.lyons@pnnl.gov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11D88-E2A6-01E7-F876-13DBB7D6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797" y="392722"/>
            <a:ext cx="7655169" cy="2323891"/>
          </a:xfrm>
          <a:prstGeom prst="rect">
            <a:avLst/>
          </a:prstGeom>
          <a:ln>
            <a:solidFill>
              <a:srgbClr val="06194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2843E-FF8A-C651-0F36-C199EEEAC173}"/>
              </a:ext>
            </a:extLst>
          </p:cNvPr>
          <p:cNvSpPr txBox="1"/>
          <p:nvPr/>
        </p:nvSpPr>
        <p:spPr>
          <a:xfrm>
            <a:off x="271096" y="2153813"/>
            <a:ext cx="3782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Semi-Annual Newsletter to keep up to date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Upcoming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Researchers in the community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Facilities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4F7EE-C9B8-20AA-C8E1-5F2ABBCD2395}"/>
              </a:ext>
            </a:extLst>
          </p:cNvPr>
          <p:cNvSpPr/>
          <p:nvPr/>
        </p:nvSpPr>
        <p:spPr>
          <a:xfrm>
            <a:off x="4350727" y="2721219"/>
            <a:ext cx="7652240" cy="3842239"/>
          </a:xfrm>
          <a:prstGeom prst="rect">
            <a:avLst/>
          </a:prstGeom>
          <a:ln>
            <a:solidFill>
              <a:srgbClr val="06194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3DC5-CCDB-5060-302E-31AAEF07D597}"/>
              </a:ext>
            </a:extLst>
          </p:cNvPr>
          <p:cNvSpPr txBox="1"/>
          <p:nvPr/>
        </p:nvSpPr>
        <p:spPr>
          <a:xfrm rot="20873450">
            <a:off x="117000" y="813424"/>
            <a:ext cx="5047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First issue coming this FY!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869B0-81C8-07B2-7A06-00A5A37DCB31}"/>
              </a:ext>
            </a:extLst>
          </p:cNvPr>
          <p:cNvSpPr txBox="1"/>
          <p:nvPr/>
        </p:nvSpPr>
        <p:spPr>
          <a:xfrm>
            <a:off x="271096" y="4629184"/>
            <a:ext cx="4042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For questions or contributions to the newsletter please email: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3"/>
              </a:rPr>
              <a:t>stephanie.lyons@pnnl.gov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D7B3B7-EE53-27C3-98C1-65ED9C012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50776" y="300257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2831A-58D3-0962-C99F-E1DBDE41EF23}"/>
              </a:ext>
            </a:extLst>
          </p:cNvPr>
          <p:cNvSpPr txBox="1"/>
          <p:nvPr/>
        </p:nvSpPr>
        <p:spPr>
          <a:xfrm>
            <a:off x="5736981" y="3244334"/>
            <a:ext cx="20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1941"/>
                </a:solidFill>
                <a:latin typeface="Arial Rounded MT Bold" panose="020F0704030504030204" pitchFamily="34" charset="0"/>
              </a:rPr>
              <a:t>Project Highlight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0DA75C-8B75-A2F6-B28E-BD7D80F54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49309" y="418513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7B0764-0191-DD4A-4D6C-B2772444A03C}"/>
              </a:ext>
            </a:extLst>
          </p:cNvPr>
          <p:cNvSpPr txBox="1"/>
          <p:nvPr/>
        </p:nvSpPr>
        <p:spPr>
          <a:xfrm>
            <a:off x="5736980" y="445767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1941"/>
                </a:solidFill>
                <a:latin typeface="Arial Rounded MT Bold" panose="020F0704030504030204" pitchFamily="34" charset="0"/>
              </a:rPr>
              <a:t>Scientist Highlight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7C869E-B526-7610-479D-F9D3E944B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49309" y="538089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E96FA8-FC3E-3CAA-6B11-6796DD2BDF9E}"/>
              </a:ext>
            </a:extLst>
          </p:cNvPr>
          <p:cNvSpPr txBox="1"/>
          <p:nvPr/>
        </p:nvSpPr>
        <p:spPr>
          <a:xfrm>
            <a:off x="5736980" y="5653426"/>
            <a:ext cx="20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1941"/>
                </a:solidFill>
                <a:latin typeface="Arial Rounded MT Bold" panose="020F0704030504030204" pitchFamily="34" charset="0"/>
              </a:rPr>
              <a:t>Facility Highlight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1DCB53-CA83-1117-BCA9-ACAE8B45E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175381" y="29893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5DE21-F3EF-4866-0AEE-9E646C7F7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175381" y="41851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622EC4-9A4C-E975-95A9-6454CD3F2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5381" y="538089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49F11F-0B39-7A52-704E-341651024A2E}"/>
              </a:ext>
            </a:extLst>
          </p:cNvPr>
          <p:cNvSpPr txBox="1"/>
          <p:nvPr/>
        </p:nvSpPr>
        <p:spPr>
          <a:xfrm>
            <a:off x="9164515" y="3244334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1941"/>
                </a:solidFill>
                <a:latin typeface="Arial Rounded MT Bold" panose="020F0704030504030204" pitchFamily="34" charset="0"/>
              </a:rPr>
              <a:t>NNDC Update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E969E-EB86-0D5C-B9FF-40289A69F975}"/>
              </a:ext>
            </a:extLst>
          </p:cNvPr>
          <p:cNvSpPr txBox="1"/>
          <p:nvPr/>
        </p:nvSpPr>
        <p:spPr>
          <a:xfrm>
            <a:off x="9164515" y="4444518"/>
            <a:ext cx="214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1941"/>
                </a:solidFill>
                <a:latin typeface="Arial Rounded MT Bold" panose="020F0704030504030204" pitchFamily="34" charset="0"/>
              </a:rPr>
              <a:t>Upcoming Events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C78F5-38BB-A136-1AA1-223DE08B5FF5}"/>
              </a:ext>
            </a:extLst>
          </p:cNvPr>
          <p:cNvSpPr txBox="1"/>
          <p:nvPr/>
        </p:nvSpPr>
        <p:spPr>
          <a:xfrm>
            <a:off x="9164515" y="5653426"/>
            <a:ext cx="212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1941"/>
                </a:solidFill>
                <a:latin typeface="Arial Rounded MT Bold" panose="020F0704030504030204" pitchFamily="34" charset="0"/>
              </a:rPr>
              <a:t>Nuclear Data 101</a:t>
            </a:r>
          </a:p>
        </p:txBody>
      </p:sp>
    </p:spTree>
    <p:extLst>
      <p:ext uri="{BB962C8B-B14F-4D97-AF65-F5344CB8AC3E}">
        <p14:creationId xmlns:p14="http://schemas.microsoft.com/office/powerpoint/2010/main" val="27288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Lyons, Stephanie M</dc:creator>
  <cp:lastModifiedBy>Lyons, Stephanie M</cp:lastModifiedBy>
  <cp:revision>1</cp:revision>
  <dcterms:created xsi:type="dcterms:W3CDTF">2023-02-26T19:37:37Z</dcterms:created>
  <dcterms:modified xsi:type="dcterms:W3CDTF">2023-02-26T20:02:45Z</dcterms:modified>
</cp:coreProperties>
</file>