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332" r:id="rId6"/>
    <p:sldId id="331" r:id="rId7"/>
    <p:sldId id="2495" r:id="rId8"/>
    <p:sldId id="333" r:id="rId9"/>
    <p:sldId id="396" r:id="rId10"/>
    <p:sldId id="397" r:id="rId11"/>
    <p:sldId id="257" r:id="rId12"/>
    <p:sldId id="266" r:id="rId13"/>
    <p:sldId id="265" r:id="rId14"/>
    <p:sldId id="337" r:id="rId15"/>
    <p:sldId id="799" r:id="rId16"/>
    <p:sldId id="390" r:id="rId17"/>
    <p:sldId id="798" r:id="rId18"/>
    <p:sldId id="334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270BB-99F1-4562-9268-E5E8DED413D8}" v="106" dt="2023-02-28T15:29:32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61" autoAdjust="0"/>
  </p:normalViewPr>
  <p:slideViewPr>
    <p:cSldViewPr snapToGrid="0" showGuides="1">
      <p:cViewPr varScale="1">
        <p:scale>
          <a:sx n="63" d="100"/>
          <a:sy n="63" d="100"/>
        </p:scale>
        <p:origin x="7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swold, Justin" userId="68bb2d4a-1963-427b-a5ce-4757131ee266" providerId="ADAL" clId="{029270BB-99F1-4562-9268-E5E8DED413D8}"/>
    <pc:docChg chg="undo redo custSel addSld delSld modSld sldOrd">
      <pc:chgData name="Griswold, Justin" userId="68bb2d4a-1963-427b-a5ce-4757131ee266" providerId="ADAL" clId="{029270BB-99F1-4562-9268-E5E8DED413D8}" dt="2023-02-28T15:38:25.831" v="6296" actId="1076"/>
      <pc:docMkLst>
        <pc:docMk/>
      </pc:docMkLst>
      <pc:sldChg chg="addSp delSp modSp add mod">
        <pc:chgData name="Griswold, Justin" userId="68bb2d4a-1963-427b-a5ce-4757131ee266" providerId="ADAL" clId="{029270BB-99F1-4562-9268-E5E8DED413D8}" dt="2023-02-28T10:49:55.340" v="1717" actId="1035"/>
        <pc:sldMkLst>
          <pc:docMk/>
          <pc:sldMk cId="3628232257" sldId="257"/>
        </pc:sldMkLst>
        <pc:spChg chg="mod">
          <ac:chgData name="Griswold, Justin" userId="68bb2d4a-1963-427b-a5ce-4757131ee266" providerId="ADAL" clId="{029270BB-99F1-4562-9268-E5E8DED413D8}" dt="2023-02-28T10:49:55.340" v="1717" actId="1035"/>
          <ac:spMkLst>
            <pc:docMk/>
            <pc:sldMk cId="3628232257" sldId="257"/>
            <ac:spMk id="2" creationId="{D67361BB-0D33-934F-B462-E215A76618F6}"/>
          </ac:spMkLst>
        </pc:spChg>
        <pc:spChg chg="add mod">
          <ac:chgData name="Griswold, Justin" userId="68bb2d4a-1963-427b-a5ce-4757131ee266" providerId="ADAL" clId="{029270BB-99F1-4562-9268-E5E8DED413D8}" dt="2023-02-28T05:09:21.995" v="1436" actId="1076"/>
          <ac:spMkLst>
            <pc:docMk/>
            <pc:sldMk cId="3628232257" sldId="257"/>
            <ac:spMk id="3" creationId="{BC2353FE-9F38-17BA-C720-81AA1D0A6BAE}"/>
          </ac:spMkLst>
        </pc:spChg>
        <pc:spChg chg="mod">
          <ac:chgData name="Griswold, Justin" userId="68bb2d4a-1963-427b-a5ce-4757131ee266" providerId="ADAL" clId="{029270BB-99F1-4562-9268-E5E8DED413D8}" dt="2023-02-28T10:49:50.723" v="1710" actId="1036"/>
          <ac:spMkLst>
            <pc:docMk/>
            <pc:sldMk cId="3628232257" sldId="257"/>
            <ac:spMk id="4" creationId="{E0857FFD-C728-D74D-8B57-E42B433DD45F}"/>
          </ac:spMkLst>
        </pc:spChg>
        <pc:spChg chg="add del mod">
          <ac:chgData name="Griswold, Justin" userId="68bb2d4a-1963-427b-a5ce-4757131ee266" providerId="ADAL" clId="{029270BB-99F1-4562-9268-E5E8DED413D8}" dt="2023-02-28T04:56:08.874" v="1137"/>
          <ac:spMkLst>
            <pc:docMk/>
            <pc:sldMk cId="3628232257" sldId="257"/>
            <ac:spMk id="5" creationId="{E99E8091-4B37-7C64-CD10-E7553D095E8A}"/>
          </ac:spMkLst>
        </pc:spChg>
        <pc:spChg chg="add mod">
          <ac:chgData name="Griswold, Justin" userId="68bb2d4a-1963-427b-a5ce-4757131ee266" providerId="ADAL" clId="{029270BB-99F1-4562-9268-E5E8DED413D8}" dt="2023-02-28T05:08:34.451" v="1416" actId="179"/>
          <ac:spMkLst>
            <pc:docMk/>
            <pc:sldMk cId="3628232257" sldId="257"/>
            <ac:spMk id="8" creationId="{268C7EB0-CC51-A5E4-A762-31358D50959B}"/>
          </ac:spMkLst>
        </pc:spChg>
        <pc:picChg chg="add mod">
          <ac:chgData name="Griswold, Justin" userId="68bb2d4a-1963-427b-a5ce-4757131ee266" providerId="ADAL" clId="{029270BB-99F1-4562-9268-E5E8DED413D8}" dt="2023-02-28T05:09:24.907" v="1447" actId="1036"/>
          <ac:picMkLst>
            <pc:docMk/>
            <pc:sldMk cId="3628232257" sldId="257"/>
            <ac:picMk id="6" creationId="{343A6463-B71C-538D-885B-2855BA5A2180}"/>
          </ac:picMkLst>
        </pc:picChg>
      </pc:sldChg>
      <pc:sldChg chg="addSp delSp modSp add del mod">
        <pc:chgData name="Griswold, Justin" userId="68bb2d4a-1963-427b-a5ce-4757131ee266" providerId="ADAL" clId="{029270BB-99F1-4562-9268-E5E8DED413D8}" dt="2023-02-28T12:23:08.576" v="2494" actId="47"/>
        <pc:sldMkLst>
          <pc:docMk/>
          <pc:sldMk cId="0" sldId="263"/>
        </pc:sldMkLst>
        <pc:spChg chg="add del">
          <ac:chgData name="Griswold, Justin" userId="68bb2d4a-1963-427b-a5ce-4757131ee266" providerId="ADAL" clId="{029270BB-99F1-4562-9268-E5E8DED413D8}" dt="2023-02-28T05:24:48.472" v="1665" actId="478"/>
          <ac:spMkLst>
            <pc:docMk/>
            <pc:sldMk cId="0" sldId="263"/>
            <ac:spMk id="3" creationId="{00000000-0000-0000-0000-000000000000}"/>
          </ac:spMkLst>
        </pc:spChg>
        <pc:spChg chg="del">
          <ac:chgData name="Griswold, Justin" userId="68bb2d4a-1963-427b-a5ce-4757131ee266" providerId="ADAL" clId="{029270BB-99F1-4562-9268-E5E8DED413D8}" dt="2023-02-28T05:24:05.002" v="1649" actId="478"/>
          <ac:spMkLst>
            <pc:docMk/>
            <pc:sldMk cId="0" sldId="263"/>
            <ac:spMk id="4" creationId="{00000000-0000-0000-0000-000000000000}"/>
          </ac:spMkLst>
        </pc:spChg>
        <pc:spChg chg="del">
          <ac:chgData name="Griswold, Justin" userId="68bb2d4a-1963-427b-a5ce-4757131ee266" providerId="ADAL" clId="{029270BB-99F1-4562-9268-E5E8DED413D8}" dt="2023-02-28T05:24:10.327" v="1655" actId="478"/>
          <ac:spMkLst>
            <pc:docMk/>
            <pc:sldMk cId="0" sldId="263"/>
            <ac:spMk id="6" creationId="{00000000-0000-0000-0000-000000000000}"/>
          </ac:spMkLst>
        </pc:spChg>
        <pc:spChg chg="del">
          <ac:chgData name="Griswold, Justin" userId="68bb2d4a-1963-427b-a5ce-4757131ee266" providerId="ADAL" clId="{029270BB-99F1-4562-9268-E5E8DED413D8}" dt="2023-02-28T05:24:05.714" v="1650" actId="478"/>
          <ac:spMkLst>
            <pc:docMk/>
            <pc:sldMk cId="0" sldId="263"/>
            <ac:spMk id="7" creationId="{00000000-0000-0000-0000-000000000000}"/>
          </ac:spMkLst>
        </pc:spChg>
        <pc:spChg chg="del mod">
          <ac:chgData name="Griswold, Justin" userId="68bb2d4a-1963-427b-a5ce-4757131ee266" providerId="ADAL" clId="{029270BB-99F1-4562-9268-E5E8DED413D8}" dt="2023-02-28T05:24:07.382" v="1652" actId="478"/>
          <ac:spMkLst>
            <pc:docMk/>
            <pc:sldMk cId="0" sldId="263"/>
            <ac:spMk id="9" creationId="{00000000-0000-0000-0000-000000000000}"/>
          </ac:spMkLst>
        </pc:spChg>
        <pc:spChg chg="mod">
          <ac:chgData name="Griswold, Justin" userId="68bb2d4a-1963-427b-a5ce-4757131ee266" providerId="ADAL" clId="{029270BB-99F1-4562-9268-E5E8DED413D8}" dt="2023-02-28T05:24:47.893" v="1664" actId="14100"/>
          <ac:spMkLst>
            <pc:docMk/>
            <pc:sldMk cId="0" sldId="263"/>
            <ac:spMk id="16" creationId="{00000000-0000-0000-0000-000000000000}"/>
          </ac:spMkLst>
        </pc:spChg>
        <pc:spChg chg="mod">
          <ac:chgData name="Griswold, Justin" userId="68bb2d4a-1963-427b-a5ce-4757131ee266" providerId="ADAL" clId="{029270BB-99F1-4562-9268-E5E8DED413D8}" dt="2023-02-28T05:24:47.893" v="1664" actId="14100"/>
          <ac:spMkLst>
            <pc:docMk/>
            <pc:sldMk cId="0" sldId="263"/>
            <ac:spMk id="17" creationId="{00000000-0000-0000-0000-000000000000}"/>
          </ac:spMkLst>
        </pc:spChg>
        <pc:spChg chg="mod">
          <ac:chgData name="Griswold, Justin" userId="68bb2d4a-1963-427b-a5ce-4757131ee266" providerId="ADAL" clId="{029270BB-99F1-4562-9268-E5E8DED413D8}" dt="2023-02-28T05:24:47.893" v="1664" actId="14100"/>
          <ac:spMkLst>
            <pc:docMk/>
            <pc:sldMk cId="0" sldId="263"/>
            <ac:spMk id="25" creationId="{00000000-0000-0000-0000-000000000000}"/>
          </ac:spMkLst>
        </pc:spChg>
        <pc:spChg chg="mod">
          <ac:chgData name="Griswold, Justin" userId="68bb2d4a-1963-427b-a5ce-4757131ee266" providerId="ADAL" clId="{029270BB-99F1-4562-9268-E5E8DED413D8}" dt="2023-02-28T05:24:47.893" v="1664" actId="14100"/>
          <ac:spMkLst>
            <pc:docMk/>
            <pc:sldMk cId="0" sldId="263"/>
            <ac:spMk id="26" creationId="{00000000-0000-0000-0000-000000000000}"/>
          </ac:spMkLst>
        </pc:spChg>
        <pc:spChg chg="add del mod">
          <ac:chgData name="Griswold, Justin" userId="68bb2d4a-1963-427b-a5ce-4757131ee266" providerId="ADAL" clId="{029270BB-99F1-4562-9268-E5E8DED413D8}" dt="2023-02-28T05:24:48.472" v="1665" actId="478"/>
          <ac:spMkLst>
            <pc:docMk/>
            <pc:sldMk cId="0" sldId="263"/>
            <ac:spMk id="28" creationId="{0A6B833F-E7F3-B295-9C57-11DD192FCBAA}"/>
          </ac:spMkLst>
        </pc:spChg>
        <pc:grpChg chg="add del mod">
          <ac:chgData name="Griswold, Justin" userId="68bb2d4a-1963-427b-a5ce-4757131ee266" providerId="ADAL" clId="{029270BB-99F1-4562-9268-E5E8DED413D8}" dt="2023-02-28T05:24:47.893" v="1664" actId="14100"/>
          <ac:grpSpMkLst>
            <pc:docMk/>
            <pc:sldMk cId="0" sldId="263"/>
            <ac:grpSpMk id="10" creationId="{00000000-0000-0000-0000-000000000000}"/>
          </ac:grpSpMkLst>
        </pc:grpChg>
        <pc:grpChg chg="mod">
          <ac:chgData name="Griswold, Justin" userId="68bb2d4a-1963-427b-a5ce-4757131ee266" providerId="ADAL" clId="{029270BB-99F1-4562-9268-E5E8DED413D8}" dt="2023-02-28T05:24:47.893" v="1664" actId="14100"/>
          <ac:grpSpMkLst>
            <pc:docMk/>
            <pc:sldMk cId="0" sldId="263"/>
            <ac:grpSpMk id="18" creationId="{00000000-0000-0000-0000-000000000000}"/>
          </ac:grpSpMkLst>
        </pc:grpChg>
        <pc:picChg chg="mod">
          <ac:chgData name="Griswold, Justin" userId="68bb2d4a-1963-427b-a5ce-4757131ee266" providerId="ADAL" clId="{029270BB-99F1-4562-9268-E5E8DED413D8}" dt="2023-02-28T05:24:47.893" v="1664" actId="14100"/>
          <ac:picMkLst>
            <pc:docMk/>
            <pc:sldMk cId="0" sldId="263"/>
            <ac:picMk id="2" creationId="{00000000-0000-0000-0000-000000000000}"/>
          </ac:picMkLst>
        </pc:picChg>
        <pc:picChg chg="del">
          <ac:chgData name="Griswold, Justin" userId="68bb2d4a-1963-427b-a5ce-4757131ee266" providerId="ADAL" clId="{029270BB-99F1-4562-9268-E5E8DED413D8}" dt="2023-02-28T05:24:08.174" v="1653" actId="478"/>
          <ac:picMkLst>
            <pc:docMk/>
            <pc:sldMk cId="0" sldId="263"/>
            <ac:picMk id="5" creationId="{00000000-0000-0000-0000-000000000000}"/>
          </ac:picMkLst>
        </pc:picChg>
        <pc:picChg chg="del">
          <ac:chgData name="Griswold, Justin" userId="68bb2d4a-1963-427b-a5ce-4757131ee266" providerId="ADAL" clId="{029270BB-99F1-4562-9268-E5E8DED413D8}" dt="2023-02-28T05:24:08.862" v="1654" actId="478"/>
          <ac:picMkLst>
            <pc:docMk/>
            <pc:sldMk cId="0" sldId="263"/>
            <ac:picMk id="8" creationId="{00000000-0000-0000-0000-000000000000}"/>
          </ac:picMkLst>
        </pc:picChg>
        <pc:picChg chg="mod">
          <ac:chgData name="Griswold, Justin" userId="68bb2d4a-1963-427b-a5ce-4757131ee266" providerId="ADAL" clId="{029270BB-99F1-4562-9268-E5E8DED413D8}" dt="2023-02-28T05:24:47.893" v="1664" actId="14100"/>
          <ac:picMkLst>
            <pc:docMk/>
            <pc:sldMk cId="0" sldId="263"/>
            <ac:picMk id="24" creationId="{00000000-0000-0000-0000-000000000000}"/>
          </ac:picMkLst>
        </pc:picChg>
      </pc:sldChg>
      <pc:sldChg chg="addSp delSp modSp add mod">
        <pc:chgData name="Griswold, Justin" userId="68bb2d4a-1963-427b-a5ce-4757131ee266" providerId="ADAL" clId="{029270BB-99F1-4562-9268-E5E8DED413D8}" dt="2023-02-28T14:45:40.460" v="4967" actId="20577"/>
        <pc:sldMkLst>
          <pc:docMk/>
          <pc:sldMk cId="0" sldId="265"/>
        </pc:sldMkLst>
        <pc:spChg chg="mod">
          <ac:chgData name="Griswold, Justin" userId="68bb2d4a-1963-427b-a5ce-4757131ee266" providerId="ADAL" clId="{029270BB-99F1-4562-9268-E5E8DED413D8}" dt="2023-02-28T12:22:53.753" v="2493" actId="1036"/>
          <ac:spMkLst>
            <pc:docMk/>
            <pc:sldMk cId="0" sldId="265"/>
            <ac:spMk id="2" creationId="{0F1FDF8D-D44A-4DD4-8755-0EA386269E36}"/>
          </ac:spMkLst>
        </pc:spChg>
        <pc:spChg chg="mod">
          <ac:chgData name="Griswold, Justin" userId="68bb2d4a-1963-427b-a5ce-4757131ee266" providerId="ADAL" clId="{029270BB-99F1-4562-9268-E5E8DED413D8}" dt="2023-02-28T14:23:08.566" v="4054" actId="20577"/>
          <ac:spMkLst>
            <pc:docMk/>
            <pc:sldMk cId="0" sldId="265"/>
            <ac:spMk id="5" creationId="{75958C03-A27B-45F8-AC89-7DAA7776F7D4}"/>
          </ac:spMkLst>
        </pc:spChg>
        <pc:spChg chg="add mod">
          <ac:chgData name="Griswold, Justin" userId="68bb2d4a-1963-427b-a5ce-4757131ee266" providerId="ADAL" clId="{029270BB-99F1-4562-9268-E5E8DED413D8}" dt="2023-02-28T14:45:40.460" v="4967" actId="20577"/>
          <ac:spMkLst>
            <pc:docMk/>
            <pc:sldMk cId="0" sldId="265"/>
            <ac:spMk id="7" creationId="{C62D4793-40B3-1A33-7E58-2EFA6250BF3F}"/>
          </ac:spMkLst>
        </pc:spChg>
        <pc:spChg chg="add mod">
          <ac:chgData name="Griswold, Justin" userId="68bb2d4a-1963-427b-a5ce-4757131ee266" providerId="ADAL" clId="{029270BB-99F1-4562-9268-E5E8DED413D8}" dt="2023-02-28T14:23:23.844" v="4057" actId="1076"/>
          <ac:spMkLst>
            <pc:docMk/>
            <pc:sldMk cId="0" sldId="265"/>
            <ac:spMk id="8" creationId="{6AC85174-132F-8DEE-B2E8-F8896A6BC8E4}"/>
          </ac:spMkLst>
        </pc:spChg>
        <pc:grpChg chg="mod">
          <ac:chgData name="Griswold, Justin" userId="68bb2d4a-1963-427b-a5ce-4757131ee266" providerId="ADAL" clId="{029270BB-99F1-4562-9268-E5E8DED413D8}" dt="2023-02-28T12:20:04.569" v="2391" actId="1035"/>
          <ac:grpSpMkLst>
            <pc:docMk/>
            <pc:sldMk cId="0" sldId="265"/>
            <ac:grpSpMk id="3" creationId="{AAB37365-A7A2-4136-9B16-332366CDFADA}"/>
          </ac:grpSpMkLst>
        </pc:grpChg>
        <pc:graphicFrameChg chg="del modGraphic">
          <ac:chgData name="Griswold, Justin" userId="68bb2d4a-1963-427b-a5ce-4757131ee266" providerId="ADAL" clId="{029270BB-99F1-4562-9268-E5E8DED413D8}" dt="2023-02-28T12:18:09.161" v="2368" actId="478"/>
          <ac:graphicFrameMkLst>
            <pc:docMk/>
            <pc:sldMk cId="0" sldId="265"/>
            <ac:graphicFrameMk id="4" creationId="{46BBB1B6-3248-4316-9877-CBC1246BFA4F}"/>
          </ac:graphicFrameMkLst>
        </pc:graphicFrameChg>
        <pc:picChg chg="add mod modCrop">
          <ac:chgData name="Griswold, Justin" userId="68bb2d4a-1963-427b-a5ce-4757131ee266" providerId="ADAL" clId="{029270BB-99F1-4562-9268-E5E8DED413D8}" dt="2023-02-28T12:21:21.864" v="2462" actId="1036"/>
          <ac:picMkLst>
            <pc:docMk/>
            <pc:sldMk cId="0" sldId="265"/>
            <ac:picMk id="6" creationId="{E647F454-EB39-5E33-4800-DD67B35714A8}"/>
          </ac:picMkLst>
        </pc:picChg>
      </pc:sldChg>
      <pc:sldChg chg="modSp add mod ord">
        <pc:chgData name="Griswold, Justin" userId="68bb2d4a-1963-427b-a5ce-4757131ee266" providerId="ADAL" clId="{029270BB-99F1-4562-9268-E5E8DED413D8}" dt="2023-02-28T05:11:03.274" v="1553" actId="6549"/>
        <pc:sldMkLst>
          <pc:docMk/>
          <pc:sldMk cId="1935201783" sldId="266"/>
        </pc:sldMkLst>
        <pc:spChg chg="mod">
          <ac:chgData name="Griswold, Justin" userId="68bb2d4a-1963-427b-a5ce-4757131ee266" providerId="ADAL" clId="{029270BB-99F1-4562-9268-E5E8DED413D8}" dt="2023-02-28T04:59:19.944" v="1219" actId="20577"/>
          <ac:spMkLst>
            <pc:docMk/>
            <pc:sldMk cId="1935201783" sldId="266"/>
            <ac:spMk id="2" creationId="{6AC90F32-40FB-7849-907D-FE4246B5AF87}"/>
          </ac:spMkLst>
        </pc:spChg>
        <pc:spChg chg="mod">
          <ac:chgData name="Griswold, Justin" userId="68bb2d4a-1963-427b-a5ce-4757131ee266" providerId="ADAL" clId="{029270BB-99F1-4562-9268-E5E8DED413D8}" dt="2023-02-28T05:11:03.274" v="1553" actId="6549"/>
          <ac:spMkLst>
            <pc:docMk/>
            <pc:sldMk cId="1935201783" sldId="266"/>
            <ac:spMk id="3" creationId="{CDFC67E9-FD08-5446-B362-EA69C6F0A0A2}"/>
          </ac:spMkLst>
        </pc:spChg>
      </pc:sldChg>
      <pc:sldChg chg="add del">
        <pc:chgData name="Griswold, Justin" userId="68bb2d4a-1963-427b-a5ce-4757131ee266" providerId="ADAL" clId="{029270BB-99F1-4562-9268-E5E8DED413D8}" dt="2023-02-28T05:11:32.312" v="1554" actId="47"/>
        <pc:sldMkLst>
          <pc:docMk/>
          <pc:sldMk cId="3706329669" sldId="289"/>
        </pc:sldMkLst>
      </pc:sldChg>
      <pc:sldChg chg="addSp delSp modSp mod ord">
        <pc:chgData name="Griswold, Justin" userId="68bb2d4a-1963-427b-a5ce-4757131ee266" providerId="ADAL" clId="{029270BB-99F1-4562-9268-E5E8DED413D8}" dt="2023-02-27T16:11:39.927" v="723" actId="1076"/>
        <pc:sldMkLst>
          <pc:docMk/>
          <pc:sldMk cId="2491248445" sldId="333"/>
        </pc:sldMkLst>
        <pc:spChg chg="mod">
          <ac:chgData name="Griswold, Justin" userId="68bb2d4a-1963-427b-a5ce-4757131ee266" providerId="ADAL" clId="{029270BB-99F1-4562-9268-E5E8DED413D8}" dt="2023-02-27T15:39:47.655" v="618" actId="14100"/>
          <ac:spMkLst>
            <pc:docMk/>
            <pc:sldMk cId="2491248445" sldId="333"/>
            <ac:spMk id="2" creationId="{600BD7CF-2954-7C23-86BE-D33441EB40A8}"/>
          </ac:spMkLst>
        </pc:spChg>
        <pc:spChg chg="del mod">
          <ac:chgData name="Griswold, Justin" userId="68bb2d4a-1963-427b-a5ce-4757131ee266" providerId="ADAL" clId="{029270BB-99F1-4562-9268-E5E8DED413D8}" dt="2023-02-27T14:00:59.131" v="50" actId="478"/>
          <ac:spMkLst>
            <pc:docMk/>
            <pc:sldMk cId="2491248445" sldId="333"/>
            <ac:spMk id="7" creationId="{4AFB9DDB-71BE-3DFF-1A3C-C2359FDC3FA2}"/>
          </ac:spMkLst>
        </pc:spChg>
        <pc:spChg chg="mod">
          <ac:chgData name="Griswold, Justin" userId="68bb2d4a-1963-427b-a5ce-4757131ee266" providerId="ADAL" clId="{029270BB-99F1-4562-9268-E5E8DED413D8}" dt="2023-02-27T14:58:19.474" v="136" actId="20577"/>
          <ac:spMkLst>
            <pc:docMk/>
            <pc:sldMk cId="2491248445" sldId="333"/>
            <ac:spMk id="9" creationId="{43BDA8FC-0328-20CA-D39D-899E0DC3CF16}"/>
          </ac:spMkLst>
        </pc:spChg>
        <pc:spChg chg="mod">
          <ac:chgData name="Griswold, Justin" userId="68bb2d4a-1963-427b-a5ce-4757131ee266" providerId="ADAL" clId="{029270BB-99F1-4562-9268-E5E8DED413D8}" dt="2023-02-27T14:00:47.222" v="47" actId="14100"/>
          <ac:spMkLst>
            <pc:docMk/>
            <pc:sldMk cId="2491248445" sldId="333"/>
            <ac:spMk id="11" creationId="{C812417D-5B3B-FC3B-C2F4-5CC27BA579F1}"/>
          </ac:spMkLst>
        </pc:spChg>
        <pc:spChg chg="mod">
          <ac:chgData name="Griswold, Justin" userId="68bb2d4a-1963-427b-a5ce-4757131ee266" providerId="ADAL" clId="{029270BB-99F1-4562-9268-E5E8DED413D8}" dt="2023-02-27T14:00:47.222" v="47" actId="14100"/>
          <ac:spMkLst>
            <pc:docMk/>
            <pc:sldMk cId="2491248445" sldId="333"/>
            <ac:spMk id="14" creationId="{45934395-2237-F4C1-2432-0D96E963DF3E}"/>
          </ac:spMkLst>
        </pc:spChg>
        <pc:spChg chg="del mod">
          <ac:chgData name="Griswold, Justin" userId="68bb2d4a-1963-427b-a5ce-4757131ee266" providerId="ADAL" clId="{029270BB-99F1-4562-9268-E5E8DED413D8}" dt="2023-02-27T14:01:09.839" v="53" actId="478"/>
          <ac:spMkLst>
            <pc:docMk/>
            <pc:sldMk cId="2491248445" sldId="333"/>
            <ac:spMk id="15" creationId="{041B5962-5AE9-2943-E024-0CAF94CE06F7}"/>
          </ac:spMkLst>
        </pc:spChg>
        <pc:spChg chg="add mod">
          <ac:chgData name="Griswold, Justin" userId="68bb2d4a-1963-427b-a5ce-4757131ee266" providerId="ADAL" clId="{029270BB-99F1-4562-9268-E5E8DED413D8}" dt="2023-02-27T16:11:31.261" v="721" actId="1076"/>
          <ac:spMkLst>
            <pc:docMk/>
            <pc:sldMk cId="2491248445" sldId="333"/>
            <ac:spMk id="16" creationId="{665F02B8-714B-C70D-FF52-E0F4D2F150A4}"/>
          </ac:spMkLst>
        </pc:spChg>
        <pc:spChg chg="add mod">
          <ac:chgData name="Griswold, Justin" userId="68bb2d4a-1963-427b-a5ce-4757131ee266" providerId="ADAL" clId="{029270BB-99F1-4562-9268-E5E8DED413D8}" dt="2023-02-27T16:11:34.678" v="722" actId="1076"/>
          <ac:spMkLst>
            <pc:docMk/>
            <pc:sldMk cId="2491248445" sldId="333"/>
            <ac:spMk id="17" creationId="{B16BA14C-28BC-F86B-E8BC-953ED94FC99A}"/>
          </ac:spMkLst>
        </pc:spChg>
        <pc:grpChg chg="add mod">
          <ac:chgData name="Griswold, Justin" userId="68bb2d4a-1963-427b-a5ce-4757131ee266" providerId="ADAL" clId="{029270BB-99F1-4562-9268-E5E8DED413D8}" dt="2023-02-27T16:11:39.927" v="723" actId="1076"/>
          <ac:grpSpMkLst>
            <pc:docMk/>
            <pc:sldMk cId="2491248445" sldId="333"/>
            <ac:grpSpMk id="5" creationId="{B338B09E-A6BE-71E7-409E-6284C75A8817}"/>
          </ac:grpSpMkLst>
        </pc:grpChg>
        <pc:grpChg chg="mod">
          <ac:chgData name="Griswold, Justin" userId="68bb2d4a-1963-427b-a5ce-4757131ee266" providerId="ADAL" clId="{029270BB-99F1-4562-9268-E5E8DED413D8}" dt="2023-02-27T14:00:47.222" v="47" actId="14100"/>
          <ac:grpSpMkLst>
            <pc:docMk/>
            <pc:sldMk cId="2491248445" sldId="333"/>
            <ac:grpSpMk id="6" creationId="{367FA9AF-8573-0468-1342-993B52FF8E1B}"/>
          </ac:grpSpMkLst>
        </pc:grpChg>
        <pc:grpChg chg="mod">
          <ac:chgData name="Griswold, Justin" userId="68bb2d4a-1963-427b-a5ce-4757131ee266" providerId="ADAL" clId="{029270BB-99F1-4562-9268-E5E8DED413D8}" dt="2023-02-27T14:00:47.222" v="47" actId="14100"/>
          <ac:grpSpMkLst>
            <pc:docMk/>
            <pc:sldMk cId="2491248445" sldId="333"/>
            <ac:grpSpMk id="12" creationId="{078046BC-61E0-980C-B8C0-E6A53A7C407B}"/>
          </ac:grpSpMkLst>
        </pc:grpChg>
        <pc:picChg chg="add del mod">
          <ac:chgData name="Griswold, Justin" userId="68bb2d4a-1963-427b-a5ce-4757131ee266" providerId="ADAL" clId="{029270BB-99F1-4562-9268-E5E8DED413D8}" dt="2023-02-27T14:00:31.212" v="44" actId="478"/>
          <ac:picMkLst>
            <pc:docMk/>
            <pc:sldMk cId="2491248445" sldId="333"/>
            <ac:picMk id="3" creationId="{52AAF7AD-2B41-5A0E-70D7-07F9C8586B2E}"/>
          </ac:picMkLst>
        </pc:picChg>
        <pc:picChg chg="add mod">
          <ac:chgData name="Griswold, Justin" userId="68bb2d4a-1963-427b-a5ce-4757131ee266" providerId="ADAL" clId="{029270BB-99F1-4562-9268-E5E8DED413D8}" dt="2023-02-27T14:01:32.189" v="60" actId="1076"/>
          <ac:picMkLst>
            <pc:docMk/>
            <pc:sldMk cId="2491248445" sldId="333"/>
            <ac:picMk id="4" creationId="{D2F52B1C-4292-BA2F-3F35-C31CBE46911E}"/>
          </ac:picMkLst>
        </pc:picChg>
        <pc:picChg chg="mod">
          <ac:chgData name="Griswold, Justin" userId="68bb2d4a-1963-427b-a5ce-4757131ee266" providerId="ADAL" clId="{029270BB-99F1-4562-9268-E5E8DED413D8}" dt="2023-02-27T14:00:47.222" v="47" actId="14100"/>
          <ac:picMkLst>
            <pc:docMk/>
            <pc:sldMk cId="2491248445" sldId="333"/>
            <ac:picMk id="13" creationId="{BE7ADB4A-068F-85AC-31F1-1A07162C09A0}"/>
          </ac:picMkLst>
        </pc:picChg>
        <pc:cxnChg chg="del mod">
          <ac:chgData name="Griswold, Justin" userId="68bb2d4a-1963-427b-a5ce-4757131ee266" providerId="ADAL" clId="{029270BB-99F1-4562-9268-E5E8DED413D8}" dt="2023-02-27T14:01:03.975" v="51" actId="478"/>
          <ac:cxnSpMkLst>
            <pc:docMk/>
            <pc:sldMk cId="2491248445" sldId="333"/>
            <ac:cxnSpMk id="8" creationId="{D11F1B8C-0177-F545-FA4B-95802A67D5C4}"/>
          </ac:cxnSpMkLst>
        </pc:cxnChg>
        <pc:cxnChg chg="mod">
          <ac:chgData name="Griswold, Justin" userId="68bb2d4a-1963-427b-a5ce-4757131ee266" providerId="ADAL" clId="{029270BB-99F1-4562-9268-E5E8DED413D8}" dt="2023-02-27T14:00:47.222" v="47" actId="14100"/>
          <ac:cxnSpMkLst>
            <pc:docMk/>
            <pc:sldMk cId="2491248445" sldId="333"/>
            <ac:cxnSpMk id="10" creationId="{3680567E-3854-DC6E-508C-029AB53A8B34}"/>
          </ac:cxnSpMkLst>
        </pc:cxnChg>
      </pc:sldChg>
      <pc:sldChg chg="addSp modSp mod ord">
        <pc:chgData name="Griswold, Justin" userId="68bb2d4a-1963-427b-a5ce-4757131ee266" providerId="ADAL" clId="{029270BB-99F1-4562-9268-E5E8DED413D8}" dt="2023-02-28T15:10:06.588" v="6168"/>
        <pc:sldMkLst>
          <pc:docMk/>
          <pc:sldMk cId="1662964257" sldId="334"/>
        </pc:sldMkLst>
        <pc:spChg chg="mod">
          <ac:chgData name="Griswold, Justin" userId="68bb2d4a-1963-427b-a5ce-4757131ee266" providerId="ADAL" clId="{029270BB-99F1-4562-9268-E5E8DED413D8}" dt="2023-02-28T03:41:05.343" v="1084" actId="403"/>
          <ac:spMkLst>
            <pc:docMk/>
            <pc:sldMk cId="1662964257" sldId="334"/>
            <ac:spMk id="2" creationId="{600BD7CF-2954-7C23-86BE-D33441EB40A8}"/>
          </ac:spMkLst>
        </pc:spChg>
        <pc:spChg chg="add mod">
          <ac:chgData name="Griswold, Justin" userId="68bb2d4a-1963-427b-a5ce-4757131ee266" providerId="ADAL" clId="{029270BB-99F1-4562-9268-E5E8DED413D8}" dt="2023-02-28T14:32:30.901" v="4493" actId="20577"/>
          <ac:spMkLst>
            <pc:docMk/>
            <pc:sldMk cId="1662964257" sldId="334"/>
            <ac:spMk id="4" creationId="{5BFED0E5-D064-AECC-BAD6-E328860BCF54}"/>
          </ac:spMkLst>
        </pc:spChg>
        <pc:picChg chg="add mod">
          <ac:chgData name="Griswold, Justin" userId="68bb2d4a-1963-427b-a5ce-4757131ee266" providerId="ADAL" clId="{029270BB-99F1-4562-9268-E5E8DED413D8}" dt="2023-02-28T14:29:21.181" v="4375" actId="1076"/>
          <ac:picMkLst>
            <pc:docMk/>
            <pc:sldMk cId="1662964257" sldId="334"/>
            <ac:picMk id="3" creationId="{AFBE2932-72EA-777D-A7BE-268BE46FE0A0}"/>
          </ac:picMkLst>
        </pc:picChg>
      </pc:sldChg>
      <pc:sldChg chg="del">
        <pc:chgData name="Griswold, Justin" userId="68bb2d4a-1963-427b-a5ce-4757131ee266" providerId="ADAL" clId="{029270BB-99F1-4562-9268-E5E8DED413D8}" dt="2023-02-28T14:33:29.910" v="4498" actId="47"/>
        <pc:sldMkLst>
          <pc:docMk/>
          <pc:sldMk cId="3476553" sldId="335"/>
        </pc:sldMkLst>
      </pc:sldChg>
      <pc:sldChg chg="del">
        <pc:chgData name="Griswold, Justin" userId="68bb2d4a-1963-427b-a5ce-4757131ee266" providerId="ADAL" clId="{029270BB-99F1-4562-9268-E5E8DED413D8}" dt="2023-02-28T14:33:30.837" v="4499" actId="47"/>
        <pc:sldMkLst>
          <pc:docMk/>
          <pc:sldMk cId="6218729" sldId="336"/>
        </pc:sldMkLst>
      </pc:sldChg>
      <pc:sldChg chg="addSp delSp modSp mod modClrScheme chgLayout">
        <pc:chgData name="Griswold, Justin" userId="68bb2d4a-1963-427b-a5ce-4757131ee266" providerId="ADAL" clId="{029270BB-99F1-4562-9268-E5E8DED413D8}" dt="2023-02-28T15:00:37.275" v="5616" actId="20577"/>
        <pc:sldMkLst>
          <pc:docMk/>
          <pc:sldMk cId="1155330767" sldId="337"/>
        </pc:sldMkLst>
        <pc:spChg chg="mod ord">
          <ac:chgData name="Griswold, Justin" userId="68bb2d4a-1963-427b-a5ce-4757131ee266" providerId="ADAL" clId="{029270BB-99F1-4562-9268-E5E8DED413D8}" dt="2023-02-28T14:54:04.370" v="5389" actId="1035"/>
          <ac:spMkLst>
            <pc:docMk/>
            <pc:sldMk cId="1155330767" sldId="337"/>
            <ac:spMk id="2" creationId="{05BD0E98-2462-AAF3-96E7-457AD842887F}"/>
          </ac:spMkLst>
        </pc:spChg>
        <pc:spChg chg="add mod ord">
          <ac:chgData name="Griswold, Justin" userId="68bb2d4a-1963-427b-a5ce-4757131ee266" providerId="ADAL" clId="{029270BB-99F1-4562-9268-E5E8DED413D8}" dt="2023-02-28T14:54:43.772" v="5390" actId="947"/>
          <ac:spMkLst>
            <pc:docMk/>
            <pc:sldMk cId="1155330767" sldId="337"/>
            <ac:spMk id="3" creationId="{506A8DF6-5BEB-52A3-D63C-4D47636DBE70}"/>
          </ac:spMkLst>
        </pc:spChg>
        <pc:spChg chg="add del">
          <ac:chgData name="Griswold, Justin" userId="68bb2d4a-1963-427b-a5ce-4757131ee266" providerId="ADAL" clId="{029270BB-99F1-4562-9268-E5E8DED413D8}" dt="2023-02-28T14:50:29.704" v="5195" actId="22"/>
          <ac:spMkLst>
            <pc:docMk/>
            <pc:sldMk cId="1155330767" sldId="337"/>
            <ac:spMk id="7" creationId="{A7F5D29B-4149-E8C7-BC91-641F0FA6ACD9}"/>
          </ac:spMkLst>
        </pc:spChg>
        <pc:spChg chg="add del mod">
          <ac:chgData name="Griswold, Justin" userId="68bb2d4a-1963-427b-a5ce-4757131ee266" providerId="ADAL" clId="{029270BB-99F1-4562-9268-E5E8DED413D8}" dt="2023-02-28T14:51:58.693" v="5314" actId="478"/>
          <ac:spMkLst>
            <pc:docMk/>
            <pc:sldMk cId="1155330767" sldId="337"/>
            <ac:spMk id="8" creationId="{28E371B4-B4DC-B379-5797-12E7AD46C860}"/>
          </ac:spMkLst>
        </pc:spChg>
        <pc:spChg chg="add mod">
          <ac:chgData name="Griswold, Justin" userId="68bb2d4a-1963-427b-a5ce-4757131ee266" providerId="ADAL" clId="{029270BB-99F1-4562-9268-E5E8DED413D8}" dt="2023-02-28T15:00:37.275" v="5616" actId="20577"/>
          <ac:spMkLst>
            <pc:docMk/>
            <pc:sldMk cId="1155330767" sldId="337"/>
            <ac:spMk id="9" creationId="{AC46BDC6-14A1-F46A-3347-72AD2629C5BF}"/>
          </ac:spMkLst>
        </pc:spChg>
        <pc:picChg chg="add mod ord">
          <ac:chgData name="Griswold, Justin" userId="68bb2d4a-1963-427b-a5ce-4757131ee266" providerId="ADAL" clId="{029270BB-99F1-4562-9268-E5E8DED413D8}" dt="2023-02-28T14:53:20.611" v="5376" actId="1076"/>
          <ac:picMkLst>
            <pc:docMk/>
            <pc:sldMk cId="1155330767" sldId="337"/>
            <ac:picMk id="5" creationId="{5B569AC9-EC75-0443-096B-F011B8F6AF4C}"/>
          </ac:picMkLst>
        </pc:picChg>
      </pc:sldChg>
      <pc:sldChg chg="addSp modSp del mod modClrScheme chgLayout">
        <pc:chgData name="Griswold, Justin" userId="68bb2d4a-1963-427b-a5ce-4757131ee266" providerId="ADAL" clId="{029270BB-99F1-4562-9268-E5E8DED413D8}" dt="2023-02-28T15:06:04.646" v="6153" actId="47"/>
        <pc:sldMkLst>
          <pc:docMk/>
          <pc:sldMk cId="1691647156" sldId="338"/>
        </pc:sldMkLst>
        <pc:spChg chg="mod ord">
          <ac:chgData name="Griswold, Justin" userId="68bb2d4a-1963-427b-a5ce-4757131ee266" providerId="ADAL" clId="{029270BB-99F1-4562-9268-E5E8DED413D8}" dt="2023-02-28T11:57:23.202" v="1884" actId="700"/>
          <ac:spMkLst>
            <pc:docMk/>
            <pc:sldMk cId="1691647156" sldId="338"/>
            <ac:spMk id="2" creationId="{05BD0E98-2462-AAF3-96E7-457AD842887F}"/>
          </ac:spMkLst>
        </pc:spChg>
        <pc:spChg chg="add mod ord">
          <ac:chgData name="Griswold, Justin" userId="68bb2d4a-1963-427b-a5ce-4757131ee266" providerId="ADAL" clId="{029270BB-99F1-4562-9268-E5E8DED413D8}" dt="2023-02-28T11:58:45.631" v="2018" actId="20577"/>
          <ac:spMkLst>
            <pc:docMk/>
            <pc:sldMk cId="1691647156" sldId="338"/>
            <ac:spMk id="3" creationId="{9344ADB5-E507-3FDC-1470-5B986C1EC4CD}"/>
          </ac:spMkLst>
        </pc:spChg>
      </pc:sldChg>
      <pc:sldChg chg="del">
        <pc:chgData name="Griswold, Justin" userId="68bb2d4a-1963-427b-a5ce-4757131ee266" providerId="ADAL" clId="{029270BB-99F1-4562-9268-E5E8DED413D8}" dt="2023-02-28T14:33:28.837" v="4497" actId="47"/>
        <pc:sldMkLst>
          <pc:docMk/>
          <pc:sldMk cId="1791891452" sldId="339"/>
        </pc:sldMkLst>
      </pc:sldChg>
      <pc:sldChg chg="modSp add del mod ord">
        <pc:chgData name="Griswold, Justin" userId="68bb2d4a-1963-427b-a5ce-4757131ee266" providerId="ADAL" clId="{029270BB-99F1-4562-9268-E5E8DED413D8}" dt="2023-02-28T14:24:18.523" v="4060" actId="47"/>
        <pc:sldMkLst>
          <pc:docMk/>
          <pc:sldMk cId="2036682110" sldId="340"/>
        </pc:sldMkLst>
        <pc:spChg chg="mod">
          <ac:chgData name="Griswold, Justin" userId="68bb2d4a-1963-427b-a5ce-4757131ee266" providerId="ADAL" clId="{029270BB-99F1-4562-9268-E5E8DED413D8}" dt="2023-02-28T12:06:51.902" v="2129" actId="20577"/>
          <ac:spMkLst>
            <pc:docMk/>
            <pc:sldMk cId="2036682110" sldId="340"/>
            <ac:spMk id="2" creationId="{30CE9472-701A-2D51-E7C2-9D4FB661D1DC}"/>
          </ac:spMkLst>
        </pc:spChg>
        <pc:spChg chg="mod">
          <ac:chgData name="Griswold, Justin" userId="68bb2d4a-1963-427b-a5ce-4757131ee266" providerId="ADAL" clId="{029270BB-99F1-4562-9268-E5E8DED413D8}" dt="2023-02-28T12:06:42.144" v="2123" actId="14100"/>
          <ac:spMkLst>
            <pc:docMk/>
            <pc:sldMk cId="2036682110" sldId="340"/>
            <ac:spMk id="3" creationId="{9F81BDE3-79B9-4EA3-1266-878D8009F744}"/>
          </ac:spMkLst>
        </pc:spChg>
      </pc:sldChg>
      <pc:sldChg chg="modSp add del mod">
        <pc:chgData name="Griswold, Justin" userId="68bb2d4a-1963-427b-a5ce-4757131ee266" providerId="ADAL" clId="{029270BB-99F1-4562-9268-E5E8DED413D8}" dt="2023-02-28T14:33:25.238" v="4496" actId="47"/>
        <pc:sldMkLst>
          <pc:docMk/>
          <pc:sldMk cId="2998061004" sldId="341"/>
        </pc:sldMkLst>
        <pc:spChg chg="mod">
          <ac:chgData name="Griswold, Justin" userId="68bb2d4a-1963-427b-a5ce-4757131ee266" providerId="ADAL" clId="{029270BB-99F1-4562-9268-E5E8DED413D8}" dt="2023-02-27T11:41:14.956" v="36" actId="20577"/>
          <ac:spMkLst>
            <pc:docMk/>
            <pc:sldMk cId="2998061004" sldId="341"/>
            <ac:spMk id="2" creationId="{30CE9472-701A-2D51-E7C2-9D4FB661D1DC}"/>
          </ac:spMkLst>
        </pc:spChg>
      </pc:sldChg>
      <pc:sldChg chg="addSp delSp modSp add mod">
        <pc:chgData name="Griswold, Justin" userId="68bb2d4a-1963-427b-a5ce-4757131ee266" providerId="ADAL" clId="{029270BB-99F1-4562-9268-E5E8DED413D8}" dt="2023-02-28T15:38:25.831" v="6296" actId="1076"/>
        <pc:sldMkLst>
          <pc:docMk/>
          <pc:sldMk cId="3394803648" sldId="390"/>
        </pc:sldMkLst>
        <pc:spChg chg="del">
          <ac:chgData name="Griswold, Justin" userId="68bb2d4a-1963-427b-a5ce-4757131ee266" providerId="ADAL" clId="{029270BB-99F1-4562-9268-E5E8DED413D8}" dt="2023-02-28T14:42:22.287" v="4870" actId="478"/>
          <ac:spMkLst>
            <pc:docMk/>
            <pc:sldMk cId="3394803648" sldId="390"/>
            <ac:spMk id="3" creationId="{A1B37EF8-9547-4614-9209-940AB66D88C1}"/>
          </ac:spMkLst>
        </pc:spChg>
        <pc:spChg chg="del mod">
          <ac:chgData name="Griswold, Justin" userId="68bb2d4a-1963-427b-a5ce-4757131ee266" providerId="ADAL" clId="{029270BB-99F1-4562-9268-E5E8DED413D8}" dt="2023-02-28T14:42:24.995" v="4872" actId="478"/>
          <ac:spMkLst>
            <pc:docMk/>
            <pc:sldMk cId="3394803648" sldId="390"/>
            <ac:spMk id="4" creationId="{00000000-0000-0000-0000-000000000000}"/>
          </ac:spMkLst>
        </pc:spChg>
        <pc:spChg chg="add mod">
          <ac:chgData name="Griswold, Justin" userId="68bb2d4a-1963-427b-a5ce-4757131ee266" providerId="ADAL" clId="{029270BB-99F1-4562-9268-E5E8DED413D8}" dt="2023-02-28T15:38:25.831" v="6296" actId="1076"/>
          <ac:spMkLst>
            <pc:docMk/>
            <pc:sldMk cId="3394803648" sldId="390"/>
            <ac:spMk id="6" creationId="{7F94579A-1F16-7CBB-EDAA-92F01B1D4CD6}"/>
          </ac:spMkLst>
        </pc:spChg>
        <pc:spChg chg="mod">
          <ac:chgData name="Griswold, Justin" userId="68bb2d4a-1963-427b-a5ce-4757131ee266" providerId="ADAL" clId="{029270BB-99F1-4562-9268-E5E8DED413D8}" dt="2023-02-28T14:58:54.566" v="5410" actId="1076"/>
          <ac:spMkLst>
            <pc:docMk/>
            <pc:sldMk cId="3394803648" sldId="390"/>
            <ac:spMk id="20" creationId="{BA5AD1ED-1F60-49A1-9268-F3345A4DBF92}"/>
          </ac:spMkLst>
        </pc:spChg>
        <pc:spChg chg="mod">
          <ac:chgData name="Griswold, Justin" userId="68bb2d4a-1963-427b-a5ce-4757131ee266" providerId="ADAL" clId="{029270BB-99F1-4562-9268-E5E8DED413D8}" dt="2023-02-28T14:58:49.253" v="5408" actId="1076"/>
          <ac:spMkLst>
            <pc:docMk/>
            <pc:sldMk cId="3394803648" sldId="390"/>
            <ac:spMk id="21" creationId="{0F276FB4-7077-439A-8EC6-F968A6B90124}"/>
          </ac:spMkLst>
        </pc:spChg>
        <pc:spChg chg="del mod">
          <ac:chgData name="Griswold, Justin" userId="68bb2d4a-1963-427b-a5ce-4757131ee266" providerId="ADAL" clId="{029270BB-99F1-4562-9268-E5E8DED413D8}" dt="2023-02-28T14:42:08.978" v="4868" actId="478"/>
          <ac:spMkLst>
            <pc:docMk/>
            <pc:sldMk cId="3394803648" sldId="390"/>
            <ac:spMk id="23" creationId="{EA7C631C-1540-40C4-8574-1D54AF8D6746}"/>
          </ac:spMkLst>
        </pc:spChg>
        <pc:spChg chg="del mod">
          <ac:chgData name="Griswold, Justin" userId="68bb2d4a-1963-427b-a5ce-4757131ee266" providerId="ADAL" clId="{029270BB-99F1-4562-9268-E5E8DED413D8}" dt="2023-02-28T14:42:05.587" v="4866" actId="478"/>
          <ac:spMkLst>
            <pc:docMk/>
            <pc:sldMk cId="3394803648" sldId="390"/>
            <ac:spMk id="24" creationId="{A045ACDA-B6B8-48FB-AB73-2E1BA74BF75D}"/>
          </ac:spMkLst>
        </pc:spChg>
        <pc:picChg chg="del">
          <ac:chgData name="Griswold, Justin" userId="68bb2d4a-1963-427b-a5ce-4757131ee266" providerId="ADAL" clId="{029270BB-99F1-4562-9268-E5E8DED413D8}" dt="2023-02-28T14:42:02.825" v="4864" actId="478"/>
          <ac:picMkLst>
            <pc:docMk/>
            <pc:sldMk cId="3394803648" sldId="390"/>
            <ac:picMk id="5" creationId="{D05E7BCF-F407-4A13-A00B-938113B02E9D}"/>
          </ac:picMkLst>
        </pc:picChg>
        <pc:picChg chg="del">
          <ac:chgData name="Griswold, Justin" userId="68bb2d4a-1963-427b-a5ce-4757131ee266" providerId="ADAL" clId="{029270BB-99F1-4562-9268-E5E8DED413D8}" dt="2023-02-28T14:42:02.006" v="4863" actId="478"/>
          <ac:picMkLst>
            <pc:docMk/>
            <pc:sldMk cId="3394803648" sldId="390"/>
            <ac:picMk id="7" creationId="{72A7C162-AF1A-470C-806D-B340D0BE66B7}"/>
          </ac:picMkLst>
        </pc:picChg>
        <pc:picChg chg="del">
          <ac:chgData name="Griswold, Justin" userId="68bb2d4a-1963-427b-a5ce-4757131ee266" providerId="ADAL" clId="{029270BB-99F1-4562-9268-E5E8DED413D8}" dt="2023-02-28T14:57:48.030" v="5397" actId="478"/>
          <ac:picMkLst>
            <pc:docMk/>
            <pc:sldMk cId="3394803648" sldId="390"/>
            <ac:picMk id="8" creationId="{00000000-0000-0000-0000-000000000000}"/>
          </ac:picMkLst>
        </pc:picChg>
        <pc:picChg chg="mod">
          <ac:chgData name="Griswold, Justin" userId="68bb2d4a-1963-427b-a5ce-4757131ee266" providerId="ADAL" clId="{029270BB-99F1-4562-9268-E5E8DED413D8}" dt="2023-02-28T14:58:52.936" v="5409" actId="1076"/>
          <ac:picMkLst>
            <pc:docMk/>
            <pc:sldMk cId="3394803648" sldId="390"/>
            <ac:picMk id="17" creationId="{00000000-0000-0000-0000-000000000000}"/>
          </ac:picMkLst>
        </pc:picChg>
      </pc:sldChg>
      <pc:sldChg chg="addSp delSp modSp add del mod">
        <pc:chgData name="Griswold, Justin" userId="68bb2d4a-1963-427b-a5ce-4757131ee266" providerId="ADAL" clId="{029270BB-99F1-4562-9268-E5E8DED413D8}" dt="2023-02-28T14:24:13.285" v="4059" actId="47"/>
        <pc:sldMkLst>
          <pc:docMk/>
          <pc:sldMk cId="168990293" sldId="395"/>
        </pc:sldMkLst>
        <pc:spChg chg="mod">
          <ac:chgData name="Griswold, Justin" userId="68bb2d4a-1963-427b-a5ce-4757131ee266" providerId="ADAL" clId="{029270BB-99F1-4562-9268-E5E8DED413D8}" dt="2023-02-28T05:11:56.390" v="1589" actId="14100"/>
          <ac:spMkLst>
            <pc:docMk/>
            <pc:sldMk cId="168990293" sldId="395"/>
            <ac:spMk id="2" creationId="{00000000-0000-0000-0000-000000000000}"/>
          </ac:spMkLst>
        </pc:spChg>
        <pc:spChg chg="mod">
          <ac:chgData name="Griswold, Justin" userId="68bb2d4a-1963-427b-a5ce-4757131ee266" providerId="ADAL" clId="{029270BB-99F1-4562-9268-E5E8DED413D8}" dt="2023-02-28T14:24:00.263" v="4058"/>
          <ac:spMkLst>
            <pc:docMk/>
            <pc:sldMk cId="168990293" sldId="395"/>
            <ac:spMk id="3" creationId="{00000000-0000-0000-0000-000000000000}"/>
          </ac:spMkLst>
        </pc:spChg>
        <pc:spChg chg="add del mod">
          <ac:chgData name="Griswold, Justin" userId="68bb2d4a-1963-427b-a5ce-4757131ee266" providerId="ADAL" clId="{029270BB-99F1-4562-9268-E5E8DED413D8}" dt="2023-02-28T05:12:55.829" v="1598" actId="478"/>
          <ac:spMkLst>
            <pc:docMk/>
            <pc:sldMk cId="168990293" sldId="395"/>
            <ac:spMk id="4" creationId="{6F315F36-666B-A8B1-8155-64AC52509E6E}"/>
          </ac:spMkLst>
        </pc:spChg>
        <pc:spChg chg="add mod">
          <ac:chgData name="Griswold, Justin" userId="68bb2d4a-1963-427b-a5ce-4757131ee266" providerId="ADAL" clId="{029270BB-99F1-4562-9268-E5E8DED413D8}" dt="2023-02-28T11:04:10.137" v="1818" actId="1076"/>
          <ac:spMkLst>
            <pc:docMk/>
            <pc:sldMk cId="168990293" sldId="395"/>
            <ac:spMk id="5" creationId="{50E0C1DC-B79E-79F3-6F5D-550630CDD04B}"/>
          </ac:spMkLst>
        </pc:spChg>
        <pc:spChg chg="del mod">
          <ac:chgData name="Griswold, Justin" userId="68bb2d4a-1963-427b-a5ce-4757131ee266" providerId="ADAL" clId="{029270BB-99F1-4562-9268-E5E8DED413D8}" dt="2023-02-28T11:04:02.202" v="1815" actId="478"/>
          <ac:spMkLst>
            <pc:docMk/>
            <pc:sldMk cId="168990293" sldId="395"/>
            <ac:spMk id="7" creationId="{00000000-0000-0000-0000-000000000000}"/>
          </ac:spMkLst>
        </pc:spChg>
        <pc:picChg chg="del mod">
          <ac:chgData name="Griswold, Justin" userId="68bb2d4a-1963-427b-a5ce-4757131ee266" providerId="ADAL" clId="{029270BB-99F1-4562-9268-E5E8DED413D8}" dt="2023-02-28T11:00:20.394" v="1718" actId="478"/>
          <ac:picMkLst>
            <pc:docMk/>
            <pc:sldMk cId="168990293" sldId="395"/>
            <ac:picMk id="6" creationId="{00000000-0000-0000-0000-000000000000}"/>
          </ac:picMkLst>
        </pc:picChg>
        <pc:picChg chg="add mod modCrop">
          <ac:chgData name="Griswold, Justin" userId="68bb2d4a-1963-427b-a5ce-4757131ee266" providerId="ADAL" clId="{029270BB-99F1-4562-9268-E5E8DED413D8}" dt="2023-02-28T12:09:23.350" v="2131" actId="1076"/>
          <ac:picMkLst>
            <pc:docMk/>
            <pc:sldMk cId="168990293" sldId="395"/>
            <ac:picMk id="9" creationId="{6B34DD02-C707-5C4C-C82C-5A876492772C}"/>
          </ac:picMkLst>
        </pc:picChg>
      </pc:sldChg>
      <pc:sldChg chg="add del">
        <pc:chgData name="Griswold, Justin" userId="68bb2d4a-1963-427b-a5ce-4757131ee266" providerId="ADAL" clId="{029270BB-99F1-4562-9268-E5E8DED413D8}" dt="2023-02-28T05:04:11.276" v="1224"/>
        <pc:sldMkLst>
          <pc:docMk/>
          <pc:sldMk cId="1009768616" sldId="396"/>
        </pc:sldMkLst>
      </pc:sldChg>
      <pc:sldChg chg="addSp modSp new mod">
        <pc:chgData name="Griswold, Justin" userId="68bb2d4a-1963-427b-a5ce-4757131ee266" providerId="ADAL" clId="{029270BB-99F1-4562-9268-E5E8DED413D8}" dt="2023-02-28T15:29:32.789" v="6243" actId="1035"/>
        <pc:sldMkLst>
          <pc:docMk/>
          <pc:sldMk cId="3563409226" sldId="396"/>
        </pc:sldMkLst>
        <pc:spChg chg="mod">
          <ac:chgData name="Griswold, Justin" userId="68bb2d4a-1963-427b-a5ce-4757131ee266" providerId="ADAL" clId="{029270BB-99F1-4562-9268-E5E8DED413D8}" dt="2023-02-28T11:50:34.285" v="1863" actId="20577"/>
          <ac:spMkLst>
            <pc:docMk/>
            <pc:sldMk cId="3563409226" sldId="396"/>
            <ac:spMk id="2" creationId="{062F7FE5-FEF2-E4DB-08D6-BE329731C16B}"/>
          </ac:spMkLst>
        </pc:spChg>
        <pc:spChg chg="mod">
          <ac:chgData name="Griswold, Justin" userId="68bb2d4a-1963-427b-a5ce-4757131ee266" providerId="ADAL" clId="{029270BB-99F1-4562-9268-E5E8DED413D8}" dt="2023-02-28T15:29:26.534" v="6236" actId="6549"/>
          <ac:spMkLst>
            <pc:docMk/>
            <pc:sldMk cId="3563409226" sldId="396"/>
            <ac:spMk id="3" creationId="{284D771F-0F99-7164-8F2D-46ABFC9711FB}"/>
          </ac:spMkLst>
        </pc:spChg>
        <pc:spChg chg="add mod">
          <ac:chgData name="Griswold, Justin" userId="68bb2d4a-1963-427b-a5ce-4757131ee266" providerId="ADAL" clId="{029270BB-99F1-4562-9268-E5E8DED413D8}" dt="2023-02-28T15:29:32.789" v="6243" actId="1035"/>
          <ac:spMkLst>
            <pc:docMk/>
            <pc:sldMk cId="3563409226" sldId="396"/>
            <ac:spMk id="5" creationId="{62261B6D-F5DA-A05A-900E-208078415100}"/>
          </ac:spMkLst>
        </pc:spChg>
        <pc:picChg chg="add mod">
          <ac:chgData name="Griswold, Justin" userId="68bb2d4a-1963-427b-a5ce-4757131ee266" providerId="ADAL" clId="{029270BB-99F1-4562-9268-E5E8DED413D8}" dt="2023-02-28T15:29:32.789" v="6243" actId="1035"/>
          <ac:picMkLst>
            <pc:docMk/>
            <pc:sldMk cId="3563409226" sldId="396"/>
            <ac:picMk id="4" creationId="{03830589-36F2-F561-37A9-D799E177478E}"/>
          </ac:picMkLst>
        </pc:picChg>
      </pc:sldChg>
      <pc:sldChg chg="addSp delSp modSp add mod">
        <pc:chgData name="Griswold, Justin" userId="68bb2d4a-1963-427b-a5ce-4757131ee266" providerId="ADAL" clId="{029270BB-99F1-4562-9268-E5E8DED413D8}" dt="2023-02-28T15:30:46.427" v="6246" actId="947"/>
        <pc:sldMkLst>
          <pc:docMk/>
          <pc:sldMk cId="3960986689" sldId="397"/>
        </pc:sldMkLst>
        <pc:spChg chg="mod">
          <ac:chgData name="Griswold, Justin" userId="68bb2d4a-1963-427b-a5ce-4757131ee266" providerId="ADAL" clId="{029270BB-99F1-4562-9268-E5E8DED413D8}" dt="2023-02-28T14:14:33.762" v="3764" actId="1035"/>
          <ac:spMkLst>
            <pc:docMk/>
            <pc:sldMk cId="3960986689" sldId="397"/>
            <ac:spMk id="2" creationId="{062F7FE5-FEF2-E4DB-08D6-BE329731C16B}"/>
          </ac:spMkLst>
        </pc:spChg>
        <pc:spChg chg="mod">
          <ac:chgData name="Griswold, Justin" userId="68bb2d4a-1963-427b-a5ce-4757131ee266" providerId="ADAL" clId="{029270BB-99F1-4562-9268-E5E8DED413D8}" dt="2023-02-28T15:30:46.427" v="6246" actId="947"/>
          <ac:spMkLst>
            <pc:docMk/>
            <pc:sldMk cId="3960986689" sldId="397"/>
            <ac:spMk id="3" creationId="{284D771F-0F99-7164-8F2D-46ABFC9711FB}"/>
          </ac:spMkLst>
        </pc:spChg>
        <pc:spChg chg="del">
          <ac:chgData name="Griswold, Justin" userId="68bb2d4a-1963-427b-a5ce-4757131ee266" providerId="ADAL" clId="{029270BB-99F1-4562-9268-E5E8DED413D8}" dt="2023-02-28T13:55:22.438" v="2877" actId="478"/>
          <ac:spMkLst>
            <pc:docMk/>
            <pc:sldMk cId="3960986689" sldId="397"/>
            <ac:spMk id="5" creationId="{62261B6D-F5DA-A05A-900E-208078415100}"/>
          </ac:spMkLst>
        </pc:spChg>
        <pc:spChg chg="add mod">
          <ac:chgData name="Griswold, Justin" userId="68bb2d4a-1963-427b-a5ce-4757131ee266" providerId="ADAL" clId="{029270BB-99F1-4562-9268-E5E8DED413D8}" dt="2023-02-28T14:22:36.804" v="4049" actId="947"/>
          <ac:spMkLst>
            <pc:docMk/>
            <pc:sldMk cId="3960986689" sldId="397"/>
            <ac:spMk id="8" creationId="{EDC352C8-85C2-E521-6699-A97926337366}"/>
          </ac:spMkLst>
        </pc:spChg>
        <pc:picChg chg="del">
          <ac:chgData name="Griswold, Justin" userId="68bb2d4a-1963-427b-a5ce-4757131ee266" providerId="ADAL" clId="{029270BB-99F1-4562-9268-E5E8DED413D8}" dt="2023-02-28T13:55:21.546" v="2876" actId="478"/>
          <ac:picMkLst>
            <pc:docMk/>
            <pc:sldMk cId="3960986689" sldId="397"/>
            <ac:picMk id="4" creationId="{03830589-36F2-F561-37A9-D799E177478E}"/>
          </ac:picMkLst>
        </pc:picChg>
        <pc:picChg chg="add mod modCrop">
          <ac:chgData name="Griswold, Justin" userId="68bb2d4a-1963-427b-a5ce-4757131ee266" providerId="ADAL" clId="{029270BB-99F1-4562-9268-E5E8DED413D8}" dt="2023-02-28T14:18:14.924" v="3873" actId="1035"/>
          <ac:picMkLst>
            <pc:docMk/>
            <pc:sldMk cId="3960986689" sldId="397"/>
            <ac:picMk id="7" creationId="{98E95020-7189-DE61-6C94-8F725D4C1F52}"/>
          </ac:picMkLst>
        </pc:picChg>
      </pc:sldChg>
      <pc:sldChg chg="add">
        <pc:chgData name="Griswold, Justin" userId="68bb2d4a-1963-427b-a5ce-4757131ee266" providerId="ADAL" clId="{029270BB-99F1-4562-9268-E5E8DED413D8}" dt="2023-02-28T14:41:34.895" v="4862"/>
        <pc:sldMkLst>
          <pc:docMk/>
          <pc:sldMk cId="1071237334" sldId="798"/>
        </pc:sldMkLst>
      </pc:sldChg>
      <pc:sldChg chg="modSp new mod">
        <pc:chgData name="Griswold, Justin" userId="68bb2d4a-1963-427b-a5ce-4757131ee266" providerId="ADAL" clId="{029270BB-99F1-4562-9268-E5E8DED413D8}" dt="2023-02-28T15:05:52.515" v="6152" actId="20577"/>
        <pc:sldMkLst>
          <pc:docMk/>
          <pc:sldMk cId="3544045094" sldId="799"/>
        </pc:sldMkLst>
        <pc:spChg chg="mod">
          <ac:chgData name="Griswold, Justin" userId="68bb2d4a-1963-427b-a5ce-4757131ee266" providerId="ADAL" clId="{029270BB-99F1-4562-9268-E5E8DED413D8}" dt="2023-02-28T15:01:20.254" v="5664" actId="20577"/>
          <ac:spMkLst>
            <pc:docMk/>
            <pc:sldMk cId="3544045094" sldId="799"/>
            <ac:spMk id="2" creationId="{47F3F487-EEC2-36E9-F927-A08424E57BF4}"/>
          </ac:spMkLst>
        </pc:spChg>
        <pc:spChg chg="mod">
          <ac:chgData name="Griswold, Justin" userId="68bb2d4a-1963-427b-a5ce-4757131ee266" providerId="ADAL" clId="{029270BB-99F1-4562-9268-E5E8DED413D8}" dt="2023-02-28T15:05:52.515" v="6152" actId="20577"/>
          <ac:spMkLst>
            <pc:docMk/>
            <pc:sldMk cId="3544045094" sldId="799"/>
            <ac:spMk id="3" creationId="{C0966D51-9C4B-92C6-69E7-62D0DE437C09}"/>
          </ac:spMkLst>
        </pc:spChg>
      </pc:sldChg>
      <pc:sldChg chg="add">
        <pc:chgData name="Griswold, Justin" userId="68bb2d4a-1963-427b-a5ce-4757131ee266" providerId="ADAL" clId="{029270BB-99F1-4562-9268-E5E8DED413D8}" dt="2023-02-28T15:07:55.259" v="6154"/>
        <pc:sldMkLst>
          <pc:docMk/>
          <pc:sldMk cId="384734333" sldId="2495"/>
        </pc:sldMkLst>
      </pc:sldChg>
      <pc:sldChg chg="modSp new del mod">
        <pc:chgData name="Griswold, Justin" userId="68bb2d4a-1963-427b-a5ce-4757131ee266" providerId="ADAL" clId="{029270BB-99F1-4562-9268-E5E8DED413D8}" dt="2023-02-28T15:10:45.022" v="6186" actId="47"/>
        <pc:sldMkLst>
          <pc:docMk/>
          <pc:sldMk cId="3924323810" sldId="2496"/>
        </pc:sldMkLst>
        <pc:spChg chg="mod">
          <ac:chgData name="Griswold, Justin" userId="68bb2d4a-1963-427b-a5ce-4757131ee266" providerId="ADAL" clId="{029270BB-99F1-4562-9268-E5E8DED413D8}" dt="2023-02-28T15:10:41.100" v="6185" actId="20577"/>
          <ac:spMkLst>
            <pc:docMk/>
            <pc:sldMk cId="3924323810" sldId="2496"/>
            <ac:spMk id="2" creationId="{4507F838-0C87-16B3-8C56-BE18C7C1D19F}"/>
          </ac:spMkLst>
        </pc:spChg>
      </pc:sldChg>
      <pc:sldMasterChg chg="delSldLayout">
        <pc:chgData name="Griswold, Justin" userId="68bb2d4a-1963-427b-a5ce-4757131ee266" providerId="ADAL" clId="{029270BB-99F1-4562-9268-E5E8DED413D8}" dt="2023-02-28T14:24:13.285" v="4059" actId="47"/>
        <pc:sldMasterMkLst>
          <pc:docMk/>
          <pc:sldMasterMk cId="2725756759" sldId="2147483660"/>
        </pc:sldMasterMkLst>
        <pc:sldLayoutChg chg="del">
          <pc:chgData name="Griswold, Justin" userId="68bb2d4a-1963-427b-a5ce-4757131ee266" providerId="ADAL" clId="{029270BB-99F1-4562-9268-E5E8DED413D8}" dt="2023-02-28T14:24:13.285" v="4059" actId="47"/>
          <pc:sldLayoutMkLst>
            <pc:docMk/>
            <pc:sldMasterMk cId="2725756759" sldId="2147483660"/>
            <pc:sldLayoutMk cId="556247673" sldId="2147483764"/>
          </pc:sldLayoutMkLst>
        </pc:sldLayoutChg>
        <pc:sldLayoutChg chg="del">
          <pc:chgData name="Griswold, Justin" userId="68bb2d4a-1963-427b-a5ce-4757131ee266" providerId="ADAL" clId="{029270BB-99F1-4562-9268-E5E8DED413D8}" dt="2023-02-28T05:11:32.312" v="1554" actId="47"/>
          <pc:sldLayoutMkLst>
            <pc:docMk/>
            <pc:sldMasterMk cId="2725756759" sldId="2147483660"/>
            <pc:sldLayoutMk cId="628190234" sldId="2147483765"/>
          </pc:sldLayoutMkLst>
        </pc:sldLayoutChg>
        <pc:sldLayoutChg chg="del">
          <pc:chgData name="Griswold, Justin" userId="68bb2d4a-1963-427b-a5ce-4757131ee266" providerId="ADAL" clId="{029270BB-99F1-4562-9268-E5E8DED413D8}" dt="2023-02-28T12:23:08.576" v="2494" actId="47"/>
          <pc:sldLayoutMkLst>
            <pc:docMk/>
            <pc:sldMasterMk cId="2725756759" sldId="2147483660"/>
            <pc:sldLayoutMk cId="3130592475" sldId="21474837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2/28/2023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05" tIns="45701" rIns="91405" bIns="45701" numCol="1" anchorCtr="0" compatLnSpc="1">
            <a:prstTxWarp prst="textNoShape">
              <a:avLst/>
            </a:prstTxWarp>
          </a:bodyPr>
          <a:lstStyle/>
          <a:p>
            <a:pPr defTabSz="911225"/>
            <a:fld id="{C5B00DF6-3247-4D26-9766-894817E9C759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 defTabSz="911225"/>
              <a:t>2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12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A5A48FA-FF14-4EF9-AB02-F98BE75A9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34 isotopes produced/dispensed for DOE IP plus Pu238 for NASA= 35 isotopes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9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/>
        </p:nvSpPr>
        <p:spPr>
          <a:xfrm>
            <a:off x="274321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770" y="1061548"/>
            <a:ext cx="4569329" cy="5476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2844" y="2701312"/>
            <a:ext cx="6590749" cy="3836648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buClr>
                <a:schemeClr val="tx1"/>
              </a:buClr>
              <a:buFont typeface="Century Gothic" panose="020B0502020202020204" pitchFamily="34" charset="0"/>
              <a:buChar char="–"/>
              <a:defRPr sz="1350">
                <a:latin typeface="Century Gothic" panose="020B0502020202020204" pitchFamily="34" charset="0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145" y="1352480"/>
            <a:ext cx="6569449" cy="4247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2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1" y="320042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0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8013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1017586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50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3271-C7E1-4798-B782-CE5F9B00AEBB}" type="datetime1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CB80-F16E-4DEF-9B4B-E6D56F97C3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9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0295450.2022.207035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6398784" cy="1865126"/>
          </a:xfrm>
        </p:spPr>
        <p:txBody>
          <a:bodyPr/>
          <a:lstStyle/>
          <a:p>
            <a:r>
              <a:rPr lang="en-US" dirty="0"/>
              <a:t>Oak Ridge National Laboratory Experimental Nuclear Data Capabilities and Needs for Isotope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922295"/>
            <a:ext cx="5440514" cy="1119261"/>
          </a:xfrm>
        </p:spPr>
        <p:txBody>
          <a:bodyPr/>
          <a:lstStyle/>
          <a:p>
            <a:r>
              <a:rPr lang="en-US" dirty="0"/>
              <a:t>Justin Griswold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AB37365-A7A2-4136-9B16-332366CDFADA}"/>
              </a:ext>
            </a:extLst>
          </p:cNvPr>
          <p:cNvGrpSpPr/>
          <p:nvPr/>
        </p:nvGrpSpPr>
        <p:grpSpPr>
          <a:xfrm>
            <a:off x="429769" y="911059"/>
            <a:ext cx="11425235" cy="4849956"/>
            <a:chOff x="1771821" y="1587047"/>
            <a:chExt cx="8133697" cy="4309383"/>
          </a:xfrm>
        </p:grpSpPr>
        <p:sp>
          <p:nvSpPr>
            <p:cNvPr id="106" name="Text Box 2"/>
            <p:cNvSpPr txBox="1">
              <a:spLocks noChangeArrowheads="1"/>
            </p:cNvSpPr>
            <p:nvPr/>
          </p:nvSpPr>
          <p:spPr bwMode="auto">
            <a:xfrm>
              <a:off x="8940971" y="1587047"/>
              <a:ext cx="393488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251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Cf</a:t>
              </a:r>
            </a:p>
          </p:txBody>
        </p:sp>
        <p:sp>
          <p:nvSpPr>
            <p:cNvPr id="107" name="Text Box 3"/>
            <p:cNvSpPr txBox="1">
              <a:spLocks noChangeArrowheads="1"/>
            </p:cNvSpPr>
            <p:nvPr/>
          </p:nvSpPr>
          <p:spPr bwMode="auto">
            <a:xfrm>
              <a:off x="2140122" y="2160136"/>
              <a:ext cx="369693" cy="2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36%</a:t>
              </a:r>
            </a:p>
          </p:txBody>
        </p:sp>
        <p:sp>
          <p:nvSpPr>
            <p:cNvPr id="108" name="Text Box 4"/>
            <p:cNvSpPr txBox="1">
              <a:spLocks noChangeArrowheads="1"/>
            </p:cNvSpPr>
            <p:nvPr/>
          </p:nvSpPr>
          <p:spPr bwMode="auto">
            <a:xfrm>
              <a:off x="9248946" y="1587047"/>
              <a:ext cx="393488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252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Cf</a:t>
              </a:r>
            </a:p>
          </p:txBody>
        </p:sp>
        <p:sp>
          <p:nvSpPr>
            <p:cNvPr id="109" name="Text Box 5"/>
            <p:cNvSpPr txBox="1">
              <a:spLocks noChangeArrowheads="1"/>
            </p:cNvSpPr>
            <p:nvPr/>
          </p:nvSpPr>
          <p:spPr bwMode="auto">
            <a:xfrm>
              <a:off x="6302546" y="1587047"/>
              <a:ext cx="462367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245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Cm</a:t>
              </a:r>
            </a:p>
          </p:txBody>
        </p: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8648871" y="1587047"/>
              <a:ext cx="393488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250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Cf</a:t>
              </a:r>
            </a:p>
          </p:txBody>
        </p:sp>
        <p:sp>
          <p:nvSpPr>
            <p:cNvPr id="111" name="Text Box 7"/>
            <p:cNvSpPr txBox="1">
              <a:spLocks noChangeArrowheads="1"/>
            </p:cNvSpPr>
            <p:nvPr/>
          </p:nvSpPr>
          <p:spPr bwMode="auto">
            <a:xfrm>
              <a:off x="8337721" y="1587047"/>
              <a:ext cx="387227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250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Bk</a:t>
              </a:r>
            </a:p>
          </p:txBody>
        </p:sp>
        <p:sp>
          <p:nvSpPr>
            <p:cNvPr id="112" name="Text Box 8"/>
            <p:cNvSpPr txBox="1">
              <a:spLocks noChangeArrowheads="1"/>
            </p:cNvSpPr>
            <p:nvPr/>
          </p:nvSpPr>
          <p:spPr bwMode="auto">
            <a:xfrm>
              <a:off x="8045621" y="1587047"/>
              <a:ext cx="387227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249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Bk</a:t>
              </a:r>
            </a:p>
          </p:txBody>
        </p:sp>
        <p:sp>
          <p:nvSpPr>
            <p:cNvPr id="113" name="Text Box 9"/>
            <p:cNvSpPr txBox="1">
              <a:spLocks noChangeArrowheads="1"/>
            </p:cNvSpPr>
            <p:nvPr/>
          </p:nvSpPr>
          <p:spPr bwMode="auto">
            <a:xfrm>
              <a:off x="7724946" y="1587047"/>
              <a:ext cx="462367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249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Cm</a:t>
              </a:r>
            </a:p>
          </p:txBody>
        </p:sp>
        <p:sp>
          <p:nvSpPr>
            <p:cNvPr id="114" name="Text Box 10"/>
            <p:cNvSpPr txBox="1">
              <a:spLocks noChangeArrowheads="1"/>
            </p:cNvSpPr>
            <p:nvPr/>
          </p:nvSpPr>
          <p:spPr bwMode="auto">
            <a:xfrm>
              <a:off x="7407446" y="1587047"/>
              <a:ext cx="462367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248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Cm</a:t>
              </a:r>
            </a:p>
          </p:txBody>
        </p:sp>
        <p:sp>
          <p:nvSpPr>
            <p:cNvPr id="115" name="Text Box 11"/>
            <p:cNvSpPr txBox="1">
              <a:spLocks noChangeArrowheads="1"/>
            </p:cNvSpPr>
            <p:nvPr/>
          </p:nvSpPr>
          <p:spPr bwMode="auto">
            <a:xfrm>
              <a:off x="7089946" y="1587047"/>
              <a:ext cx="462367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247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Cm</a:t>
              </a:r>
            </a:p>
          </p:txBody>
        </p:sp>
        <p:sp>
          <p:nvSpPr>
            <p:cNvPr id="116" name="Text Box 12"/>
            <p:cNvSpPr txBox="1">
              <a:spLocks noChangeArrowheads="1"/>
            </p:cNvSpPr>
            <p:nvPr/>
          </p:nvSpPr>
          <p:spPr bwMode="auto">
            <a:xfrm>
              <a:off x="6724821" y="1587047"/>
              <a:ext cx="462367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246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Cm</a:t>
              </a:r>
            </a:p>
          </p:txBody>
        </p:sp>
        <p:sp>
          <p:nvSpPr>
            <p:cNvPr id="117" name="Text Box 13"/>
            <p:cNvSpPr txBox="1">
              <a:spLocks noChangeArrowheads="1"/>
            </p:cNvSpPr>
            <p:nvPr/>
          </p:nvSpPr>
          <p:spPr bwMode="auto">
            <a:xfrm>
              <a:off x="5816771" y="1587047"/>
              <a:ext cx="462367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244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Cm</a:t>
              </a:r>
            </a:p>
          </p:txBody>
        </p:sp>
        <p:sp>
          <p:nvSpPr>
            <p:cNvPr id="118" name="Text Box 14"/>
            <p:cNvSpPr txBox="1">
              <a:spLocks noChangeArrowheads="1"/>
            </p:cNvSpPr>
            <p:nvPr/>
          </p:nvSpPr>
          <p:spPr bwMode="auto">
            <a:xfrm>
              <a:off x="5330996" y="1587047"/>
              <a:ext cx="453601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244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Am</a:t>
              </a:r>
            </a:p>
          </p:txBody>
        </p:sp>
        <p:sp>
          <p:nvSpPr>
            <p:cNvPr id="119" name="Text Box 15"/>
            <p:cNvSpPr txBox="1">
              <a:spLocks noChangeArrowheads="1"/>
            </p:cNvSpPr>
            <p:nvPr/>
          </p:nvSpPr>
          <p:spPr bwMode="auto">
            <a:xfrm>
              <a:off x="4861096" y="1587047"/>
              <a:ext cx="453601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243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Am</a:t>
              </a:r>
            </a:p>
          </p:txBody>
        </p:sp>
        <p:sp>
          <p:nvSpPr>
            <p:cNvPr id="120" name="Text Box 16"/>
            <p:cNvSpPr txBox="1">
              <a:spLocks noChangeArrowheads="1"/>
            </p:cNvSpPr>
            <p:nvPr/>
          </p:nvSpPr>
          <p:spPr bwMode="auto">
            <a:xfrm>
              <a:off x="4394371" y="1587047"/>
              <a:ext cx="399750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243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Pu</a:t>
              </a:r>
            </a:p>
          </p:txBody>
        </p:sp>
        <p:sp>
          <p:nvSpPr>
            <p:cNvPr id="121" name="Text Box 17"/>
            <p:cNvSpPr txBox="1">
              <a:spLocks noChangeArrowheads="1"/>
            </p:cNvSpPr>
            <p:nvPr/>
          </p:nvSpPr>
          <p:spPr bwMode="auto">
            <a:xfrm>
              <a:off x="3905421" y="1587047"/>
              <a:ext cx="399750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242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Pu</a:t>
              </a:r>
            </a:p>
          </p:txBody>
        </p:sp>
        <p:sp>
          <p:nvSpPr>
            <p:cNvPr id="122" name="Text Box 18"/>
            <p:cNvSpPr txBox="1">
              <a:spLocks noChangeArrowheads="1"/>
            </p:cNvSpPr>
            <p:nvPr/>
          </p:nvSpPr>
          <p:spPr bwMode="auto">
            <a:xfrm>
              <a:off x="3302171" y="1587047"/>
              <a:ext cx="399750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241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Pu</a:t>
              </a:r>
            </a:p>
          </p:txBody>
        </p:sp>
        <p:sp>
          <p:nvSpPr>
            <p:cNvPr id="123" name="Text Box 19"/>
            <p:cNvSpPr txBox="1">
              <a:spLocks noChangeArrowheads="1"/>
            </p:cNvSpPr>
            <p:nvPr/>
          </p:nvSpPr>
          <p:spPr bwMode="auto">
            <a:xfrm>
              <a:off x="2724321" y="1587047"/>
              <a:ext cx="399750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240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Pu</a:t>
              </a:r>
            </a:p>
          </p:txBody>
        </p:sp>
        <p:sp>
          <p:nvSpPr>
            <p:cNvPr id="124" name="Text Box 20"/>
            <p:cNvSpPr txBox="1">
              <a:spLocks noChangeArrowheads="1"/>
            </p:cNvSpPr>
            <p:nvPr/>
          </p:nvSpPr>
          <p:spPr bwMode="auto">
            <a:xfrm>
              <a:off x="1771821" y="1587047"/>
              <a:ext cx="399750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239</a:t>
              </a:r>
              <a:r>
                <a:rPr lang="en-US" sz="1100" dirty="0">
                  <a:solidFill>
                    <a:srgbClr val="000000"/>
                  </a:solidFill>
                  <a:latin typeface="+mn-lt"/>
                  <a:cs typeface="+mn-cs"/>
                </a:rPr>
                <a:t>Pu</a:t>
              </a:r>
            </a:p>
          </p:txBody>
        </p:sp>
        <p:sp>
          <p:nvSpPr>
            <p:cNvPr id="125" name="Text Box 21"/>
            <p:cNvSpPr txBox="1">
              <a:spLocks noChangeArrowheads="1"/>
            </p:cNvSpPr>
            <p:nvPr/>
          </p:nvSpPr>
          <p:spPr bwMode="auto">
            <a:xfrm>
              <a:off x="3567284" y="2372861"/>
              <a:ext cx="369693" cy="2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26%</a:t>
              </a:r>
            </a:p>
          </p:txBody>
        </p:sp>
        <p:sp>
          <p:nvSpPr>
            <p:cNvPr id="126" name="Text Box 22"/>
            <p:cNvSpPr txBox="1">
              <a:spLocks noChangeArrowheads="1"/>
            </p:cNvSpPr>
            <p:nvPr/>
          </p:nvSpPr>
          <p:spPr bwMode="auto">
            <a:xfrm>
              <a:off x="3567284" y="1918836"/>
              <a:ext cx="369693" cy="2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10%</a:t>
              </a:r>
            </a:p>
          </p:txBody>
        </p:sp>
        <p:sp>
          <p:nvSpPr>
            <p:cNvPr id="127" name="Text Box 23"/>
            <p:cNvSpPr txBox="1">
              <a:spLocks noChangeArrowheads="1"/>
            </p:cNvSpPr>
            <p:nvPr/>
          </p:nvSpPr>
          <p:spPr bwMode="auto">
            <a:xfrm>
              <a:off x="3600562" y="3532357"/>
              <a:ext cx="661491" cy="377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Fission</a:t>
              </a:r>
            </a:p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products</a:t>
              </a:r>
            </a:p>
          </p:txBody>
        </p:sp>
        <p:sp>
          <p:nvSpPr>
            <p:cNvPr id="128" name="Text Box 24"/>
            <p:cNvSpPr txBox="1">
              <a:spLocks noChangeArrowheads="1"/>
            </p:cNvSpPr>
            <p:nvPr/>
          </p:nvSpPr>
          <p:spPr bwMode="auto">
            <a:xfrm>
              <a:off x="2290892" y="5666714"/>
              <a:ext cx="1047215" cy="2297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Fission products</a:t>
              </a:r>
            </a:p>
          </p:txBody>
        </p:sp>
        <p:sp>
          <p:nvSpPr>
            <p:cNvPr id="129" name="Text Box 25"/>
            <p:cNvSpPr txBox="1">
              <a:spLocks noChangeArrowheads="1"/>
            </p:cNvSpPr>
            <p:nvPr/>
          </p:nvSpPr>
          <p:spPr bwMode="auto">
            <a:xfrm>
              <a:off x="6420927" y="2653698"/>
              <a:ext cx="661491" cy="377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Fission</a:t>
              </a:r>
            </a:p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products</a:t>
              </a:r>
            </a:p>
          </p:txBody>
        </p:sp>
        <p:sp>
          <p:nvSpPr>
            <p:cNvPr id="130" name="Text Box 26"/>
            <p:cNvSpPr txBox="1">
              <a:spLocks noChangeArrowheads="1"/>
            </p:cNvSpPr>
            <p:nvPr/>
          </p:nvSpPr>
          <p:spPr bwMode="auto">
            <a:xfrm>
              <a:off x="7126174" y="2346288"/>
              <a:ext cx="661491" cy="52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0.8%</a:t>
              </a:r>
            </a:p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Fission</a:t>
              </a:r>
            </a:p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products</a:t>
              </a:r>
            </a:p>
          </p:txBody>
        </p:sp>
        <p:sp>
          <p:nvSpPr>
            <p:cNvPr id="131" name="Text Box 27"/>
            <p:cNvSpPr txBox="1">
              <a:spLocks noChangeArrowheads="1"/>
            </p:cNvSpPr>
            <p:nvPr/>
          </p:nvSpPr>
          <p:spPr bwMode="auto">
            <a:xfrm>
              <a:off x="8898391" y="2279424"/>
              <a:ext cx="661491" cy="52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0.4%</a:t>
              </a:r>
            </a:p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Fission</a:t>
              </a:r>
            </a:p>
            <a:p>
              <a:pPr algn="ct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products</a:t>
              </a:r>
            </a:p>
          </p:txBody>
        </p:sp>
        <p:sp>
          <p:nvSpPr>
            <p:cNvPr id="132" name="Text Box 28"/>
            <p:cNvSpPr txBox="1">
              <a:spLocks noChangeArrowheads="1"/>
            </p:cNvSpPr>
            <p:nvPr/>
          </p:nvSpPr>
          <p:spPr bwMode="auto">
            <a:xfrm>
              <a:off x="2140122" y="3490461"/>
              <a:ext cx="369693" cy="2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64%</a:t>
              </a:r>
            </a:p>
          </p:txBody>
        </p:sp>
        <p:sp>
          <p:nvSpPr>
            <p:cNvPr id="133" name="Text Box 29"/>
            <p:cNvSpPr txBox="1">
              <a:spLocks noChangeArrowheads="1"/>
            </p:cNvSpPr>
            <p:nvPr/>
          </p:nvSpPr>
          <p:spPr bwMode="auto">
            <a:xfrm>
              <a:off x="9502011" y="1774373"/>
              <a:ext cx="403507" cy="2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0.3%</a:t>
              </a:r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3873672" y="3068185"/>
              <a:ext cx="396875" cy="438150"/>
            </a:xfrm>
            <a:custGeom>
              <a:avLst/>
              <a:gdLst>
                <a:gd name="T0" fmla="*/ 5 w 46"/>
                <a:gd name="T1" fmla="*/ 23 h 51"/>
                <a:gd name="T2" fmla="*/ 46 w 46"/>
                <a:gd name="T3" fmla="*/ 0 h 51"/>
                <a:gd name="T4" fmla="*/ 42 w 46"/>
                <a:gd name="T5" fmla="*/ 28 h 51"/>
                <a:gd name="T6" fmla="*/ 0 w 46"/>
                <a:gd name="T7" fmla="*/ 51 h 51"/>
                <a:gd name="T8" fmla="*/ 5 w 46"/>
                <a:gd name="T9" fmla="*/ 2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51"/>
                <a:gd name="T17" fmla="*/ 46 w 4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51">
                  <a:moveTo>
                    <a:pt x="5" y="23"/>
                  </a:moveTo>
                  <a:lnTo>
                    <a:pt x="46" y="0"/>
                  </a:lnTo>
                  <a:lnTo>
                    <a:pt x="42" y="28"/>
                  </a:lnTo>
                  <a:lnTo>
                    <a:pt x="0" y="51"/>
                  </a:lnTo>
                  <a:lnTo>
                    <a:pt x="5" y="23"/>
                  </a:ln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7409034" y="2023611"/>
              <a:ext cx="95250" cy="293687"/>
            </a:xfrm>
            <a:custGeom>
              <a:avLst/>
              <a:gdLst>
                <a:gd name="T0" fmla="*/ 4 w 11"/>
                <a:gd name="T1" fmla="*/ 7 h 34"/>
                <a:gd name="T2" fmla="*/ 11 w 11"/>
                <a:gd name="T3" fmla="*/ 0 h 34"/>
                <a:gd name="T4" fmla="*/ 7 w 11"/>
                <a:gd name="T5" fmla="*/ 26 h 34"/>
                <a:gd name="T6" fmla="*/ 0 w 11"/>
                <a:gd name="T7" fmla="*/ 34 h 34"/>
                <a:gd name="T8" fmla="*/ 4 w 11"/>
                <a:gd name="T9" fmla="*/ 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4"/>
                <a:gd name="T17" fmla="*/ 11 w 11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4">
                  <a:moveTo>
                    <a:pt x="4" y="7"/>
                  </a:moveTo>
                  <a:lnTo>
                    <a:pt x="11" y="0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4" y="7"/>
                  </a:ln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9431510" y="1904547"/>
              <a:ext cx="85725" cy="300038"/>
            </a:xfrm>
            <a:custGeom>
              <a:avLst/>
              <a:gdLst>
                <a:gd name="T0" fmla="*/ 4 w 10"/>
                <a:gd name="T1" fmla="*/ 6 h 35"/>
                <a:gd name="T2" fmla="*/ 10 w 10"/>
                <a:gd name="T3" fmla="*/ 0 h 35"/>
                <a:gd name="T4" fmla="*/ 6 w 10"/>
                <a:gd name="T5" fmla="*/ 29 h 35"/>
                <a:gd name="T6" fmla="*/ 0 w 10"/>
                <a:gd name="T7" fmla="*/ 35 h 35"/>
                <a:gd name="T8" fmla="*/ 4 w 10"/>
                <a:gd name="T9" fmla="*/ 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5"/>
                <a:gd name="T17" fmla="*/ 10 w 1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5">
                  <a:moveTo>
                    <a:pt x="4" y="6"/>
                  </a:moveTo>
                  <a:lnTo>
                    <a:pt x="10" y="0"/>
                  </a:lnTo>
                  <a:lnTo>
                    <a:pt x="6" y="29"/>
                  </a:lnTo>
                  <a:lnTo>
                    <a:pt x="0" y="35"/>
                  </a:lnTo>
                  <a:lnTo>
                    <a:pt x="4" y="6"/>
                  </a:ln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9215609" y="2007735"/>
              <a:ext cx="87312" cy="239712"/>
            </a:xfrm>
            <a:custGeom>
              <a:avLst/>
              <a:gdLst>
                <a:gd name="T0" fmla="*/ 4 w 10"/>
                <a:gd name="T1" fmla="*/ 6 h 28"/>
                <a:gd name="T2" fmla="*/ 10 w 10"/>
                <a:gd name="T3" fmla="*/ 0 h 28"/>
                <a:gd name="T4" fmla="*/ 6 w 10"/>
                <a:gd name="T5" fmla="*/ 21 h 28"/>
                <a:gd name="T6" fmla="*/ 0 w 10"/>
                <a:gd name="T7" fmla="*/ 28 h 28"/>
                <a:gd name="T8" fmla="*/ 4 w 10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8"/>
                <a:gd name="T17" fmla="*/ 10 w 1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8">
                  <a:moveTo>
                    <a:pt x="4" y="6"/>
                  </a:moveTo>
                  <a:lnTo>
                    <a:pt x="10" y="0"/>
                  </a:lnTo>
                  <a:lnTo>
                    <a:pt x="6" y="21"/>
                  </a:lnTo>
                  <a:lnTo>
                    <a:pt x="0" y="28"/>
                  </a:lnTo>
                  <a:lnTo>
                    <a:pt x="4" y="6"/>
                  </a:ln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Freeform 34"/>
            <p:cNvSpPr>
              <a:spLocks/>
            </p:cNvSpPr>
            <p:nvPr/>
          </p:nvSpPr>
          <p:spPr bwMode="auto">
            <a:xfrm>
              <a:off x="6704185" y="2261735"/>
              <a:ext cx="223837" cy="334962"/>
            </a:xfrm>
            <a:custGeom>
              <a:avLst/>
              <a:gdLst>
                <a:gd name="T0" fmla="*/ 5 w 26"/>
                <a:gd name="T1" fmla="*/ 11 h 39"/>
                <a:gd name="T2" fmla="*/ 26 w 26"/>
                <a:gd name="T3" fmla="*/ 0 h 39"/>
                <a:gd name="T4" fmla="*/ 21 w 26"/>
                <a:gd name="T5" fmla="*/ 27 h 39"/>
                <a:gd name="T6" fmla="*/ 0 w 26"/>
                <a:gd name="T7" fmla="*/ 39 h 39"/>
                <a:gd name="T8" fmla="*/ 5 w 26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9"/>
                <a:gd name="T17" fmla="*/ 26 w 2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9">
                  <a:moveTo>
                    <a:pt x="5" y="11"/>
                  </a:moveTo>
                  <a:lnTo>
                    <a:pt x="26" y="0"/>
                  </a:lnTo>
                  <a:lnTo>
                    <a:pt x="21" y="27"/>
                  </a:lnTo>
                  <a:lnTo>
                    <a:pt x="0" y="39"/>
                  </a:lnTo>
                  <a:lnTo>
                    <a:pt x="5" y="11"/>
                  </a:lnTo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3521247" y="3068185"/>
              <a:ext cx="396875" cy="438150"/>
            </a:xfrm>
            <a:custGeom>
              <a:avLst/>
              <a:gdLst>
                <a:gd name="T0" fmla="*/ 46 w 46"/>
                <a:gd name="T1" fmla="*/ 23 h 51"/>
                <a:gd name="T2" fmla="*/ 4 w 46"/>
                <a:gd name="T3" fmla="*/ 0 h 51"/>
                <a:gd name="T4" fmla="*/ 0 w 46"/>
                <a:gd name="T5" fmla="*/ 28 h 51"/>
                <a:gd name="T6" fmla="*/ 41 w 46"/>
                <a:gd name="T7" fmla="*/ 51 h 51"/>
                <a:gd name="T8" fmla="*/ 46 w 46"/>
                <a:gd name="T9" fmla="*/ 2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51"/>
                <a:gd name="T17" fmla="*/ 46 w 4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51">
                  <a:moveTo>
                    <a:pt x="46" y="23"/>
                  </a:moveTo>
                  <a:lnTo>
                    <a:pt x="4" y="0"/>
                  </a:lnTo>
                  <a:lnTo>
                    <a:pt x="0" y="28"/>
                  </a:lnTo>
                  <a:lnTo>
                    <a:pt x="41" y="51"/>
                  </a:lnTo>
                  <a:lnTo>
                    <a:pt x="46" y="23"/>
                  </a:lnTo>
                </a:path>
              </a:pathLst>
            </a:custGeom>
            <a:solidFill>
              <a:srgbClr val="9594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Freeform 36"/>
            <p:cNvSpPr>
              <a:spLocks/>
            </p:cNvSpPr>
            <p:nvPr/>
          </p:nvSpPr>
          <p:spPr bwMode="auto">
            <a:xfrm>
              <a:off x="7350297" y="2023611"/>
              <a:ext cx="93663" cy="293687"/>
            </a:xfrm>
            <a:custGeom>
              <a:avLst/>
              <a:gdLst>
                <a:gd name="T0" fmla="*/ 11 w 11"/>
                <a:gd name="T1" fmla="*/ 7 h 34"/>
                <a:gd name="T2" fmla="*/ 4 w 11"/>
                <a:gd name="T3" fmla="*/ 0 h 34"/>
                <a:gd name="T4" fmla="*/ 0 w 11"/>
                <a:gd name="T5" fmla="*/ 26 h 34"/>
                <a:gd name="T6" fmla="*/ 7 w 11"/>
                <a:gd name="T7" fmla="*/ 34 h 34"/>
                <a:gd name="T8" fmla="*/ 11 w 11"/>
                <a:gd name="T9" fmla="*/ 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4"/>
                <a:gd name="T17" fmla="*/ 11 w 11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4">
                  <a:moveTo>
                    <a:pt x="11" y="7"/>
                  </a:moveTo>
                  <a:lnTo>
                    <a:pt x="4" y="0"/>
                  </a:lnTo>
                  <a:lnTo>
                    <a:pt x="0" y="26"/>
                  </a:lnTo>
                  <a:lnTo>
                    <a:pt x="7" y="34"/>
                  </a:lnTo>
                  <a:lnTo>
                    <a:pt x="11" y="7"/>
                  </a:lnTo>
                </a:path>
              </a:pathLst>
            </a:custGeom>
            <a:solidFill>
              <a:srgbClr val="9594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Freeform 37"/>
            <p:cNvSpPr>
              <a:spLocks/>
            </p:cNvSpPr>
            <p:nvPr/>
          </p:nvSpPr>
          <p:spPr bwMode="auto">
            <a:xfrm>
              <a:off x="9167984" y="2007736"/>
              <a:ext cx="82550" cy="231775"/>
            </a:xfrm>
            <a:custGeom>
              <a:avLst/>
              <a:gdLst>
                <a:gd name="T0" fmla="*/ 58 w 58"/>
                <a:gd name="T1" fmla="*/ 36 h 162"/>
                <a:gd name="T2" fmla="*/ 22 w 58"/>
                <a:gd name="T3" fmla="*/ 0 h 162"/>
                <a:gd name="T4" fmla="*/ 0 w 58"/>
                <a:gd name="T5" fmla="*/ 127 h 162"/>
                <a:gd name="T6" fmla="*/ 34 w 58"/>
                <a:gd name="T7" fmla="*/ 162 h 162"/>
                <a:gd name="T8" fmla="*/ 58 w 58"/>
                <a:gd name="T9" fmla="*/ 36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62"/>
                <a:gd name="T17" fmla="*/ 58 w 58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62">
                  <a:moveTo>
                    <a:pt x="58" y="36"/>
                  </a:moveTo>
                  <a:lnTo>
                    <a:pt x="22" y="0"/>
                  </a:lnTo>
                  <a:lnTo>
                    <a:pt x="0" y="127"/>
                  </a:lnTo>
                  <a:lnTo>
                    <a:pt x="34" y="162"/>
                  </a:lnTo>
                  <a:lnTo>
                    <a:pt x="58" y="36"/>
                  </a:lnTo>
                </a:path>
              </a:pathLst>
            </a:custGeom>
            <a:solidFill>
              <a:srgbClr val="9594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Freeform 38"/>
            <p:cNvSpPr>
              <a:spLocks/>
            </p:cNvSpPr>
            <p:nvPr/>
          </p:nvSpPr>
          <p:spPr bwMode="auto">
            <a:xfrm>
              <a:off x="6523210" y="2249035"/>
              <a:ext cx="223837" cy="347662"/>
            </a:xfrm>
            <a:custGeom>
              <a:avLst/>
              <a:gdLst>
                <a:gd name="T0" fmla="*/ 156 w 156"/>
                <a:gd name="T1" fmla="*/ 74 h 242"/>
                <a:gd name="T2" fmla="*/ 30 w 156"/>
                <a:gd name="T3" fmla="*/ 0 h 242"/>
                <a:gd name="T4" fmla="*/ 0 w 156"/>
                <a:gd name="T5" fmla="*/ 170 h 242"/>
                <a:gd name="T6" fmla="*/ 126 w 156"/>
                <a:gd name="T7" fmla="*/ 242 h 242"/>
                <a:gd name="T8" fmla="*/ 156 w 156"/>
                <a:gd name="T9" fmla="*/ 74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242"/>
                <a:gd name="T17" fmla="*/ 156 w 156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242">
                  <a:moveTo>
                    <a:pt x="156" y="74"/>
                  </a:moveTo>
                  <a:lnTo>
                    <a:pt x="30" y="0"/>
                  </a:lnTo>
                  <a:lnTo>
                    <a:pt x="0" y="170"/>
                  </a:lnTo>
                  <a:lnTo>
                    <a:pt x="126" y="242"/>
                  </a:lnTo>
                  <a:lnTo>
                    <a:pt x="156" y="74"/>
                  </a:lnTo>
                </a:path>
              </a:pathLst>
            </a:custGeom>
            <a:solidFill>
              <a:srgbClr val="9594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Freeform 39"/>
            <p:cNvSpPr>
              <a:spLocks/>
            </p:cNvSpPr>
            <p:nvPr/>
          </p:nvSpPr>
          <p:spPr bwMode="auto">
            <a:xfrm>
              <a:off x="2162346" y="2917373"/>
              <a:ext cx="1504950" cy="271463"/>
            </a:xfrm>
            <a:custGeom>
              <a:avLst/>
              <a:gdLst>
                <a:gd name="T0" fmla="*/ 0 w 948"/>
                <a:gd name="T1" fmla="*/ 19 h 171"/>
                <a:gd name="T2" fmla="*/ 543 w 948"/>
                <a:gd name="T3" fmla="*/ 171 h 171"/>
                <a:gd name="T4" fmla="*/ 867 w 948"/>
                <a:gd name="T5" fmla="*/ 170 h 171"/>
                <a:gd name="T6" fmla="*/ 878 w 948"/>
                <a:gd name="T7" fmla="*/ 95 h 171"/>
                <a:gd name="T8" fmla="*/ 948 w 948"/>
                <a:gd name="T9" fmla="*/ 95 h 171"/>
                <a:gd name="T10" fmla="*/ 878 w 948"/>
                <a:gd name="T11" fmla="*/ 19 h 171"/>
                <a:gd name="T12" fmla="*/ 872 w 948"/>
                <a:gd name="T13" fmla="*/ 19 h 171"/>
                <a:gd name="T14" fmla="*/ 0 w 948"/>
                <a:gd name="T15" fmla="*/ 19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8"/>
                <a:gd name="T25" fmla="*/ 0 h 171"/>
                <a:gd name="T26" fmla="*/ 948 w 948"/>
                <a:gd name="T27" fmla="*/ 171 h 1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8" h="171">
                  <a:moveTo>
                    <a:pt x="0" y="19"/>
                  </a:moveTo>
                  <a:cubicBezTo>
                    <a:pt x="293" y="0"/>
                    <a:pt x="482" y="105"/>
                    <a:pt x="543" y="171"/>
                  </a:cubicBezTo>
                  <a:cubicBezTo>
                    <a:pt x="688" y="171"/>
                    <a:pt x="867" y="170"/>
                    <a:pt x="867" y="170"/>
                  </a:cubicBezTo>
                  <a:lnTo>
                    <a:pt x="878" y="95"/>
                  </a:lnTo>
                  <a:lnTo>
                    <a:pt x="948" y="95"/>
                  </a:lnTo>
                  <a:cubicBezTo>
                    <a:pt x="948" y="51"/>
                    <a:pt x="915" y="19"/>
                    <a:pt x="878" y="19"/>
                  </a:cubicBezTo>
                  <a:lnTo>
                    <a:pt x="872" y="19"/>
                  </a:lnTo>
                  <a:lnTo>
                    <a:pt x="0" y="19"/>
                  </a:lnTo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Freeform 40"/>
            <p:cNvSpPr>
              <a:spLocks/>
            </p:cNvSpPr>
            <p:nvPr/>
          </p:nvSpPr>
          <p:spPr bwMode="auto">
            <a:xfrm>
              <a:off x="3556172" y="2191886"/>
              <a:ext cx="3070225" cy="249237"/>
            </a:xfrm>
            <a:custGeom>
              <a:avLst/>
              <a:gdLst>
                <a:gd name="T0" fmla="*/ 350 w 357"/>
                <a:gd name="T1" fmla="*/ 0 h 29"/>
                <a:gd name="T2" fmla="*/ 0 w 357"/>
                <a:gd name="T3" fmla="*/ 0 h 29"/>
                <a:gd name="T4" fmla="*/ 56 w 357"/>
                <a:gd name="T5" fmla="*/ 29 h 29"/>
                <a:gd name="T6" fmla="*/ 347 w 357"/>
                <a:gd name="T7" fmla="*/ 29 h 29"/>
                <a:gd name="T8" fmla="*/ 350 w 357"/>
                <a:gd name="T9" fmla="*/ 7 h 29"/>
                <a:gd name="T10" fmla="*/ 357 w 357"/>
                <a:gd name="T11" fmla="*/ 7 h 29"/>
                <a:gd name="T12" fmla="*/ 350 w 357"/>
                <a:gd name="T13" fmla="*/ 0 h 29"/>
                <a:gd name="T14" fmla="*/ 350 w 357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29"/>
                <a:gd name="T26" fmla="*/ 357 w 357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29">
                  <a:moveTo>
                    <a:pt x="350" y="0"/>
                  </a:moveTo>
                  <a:lnTo>
                    <a:pt x="0" y="0"/>
                  </a:lnTo>
                  <a:cubicBezTo>
                    <a:pt x="23" y="0"/>
                    <a:pt x="43" y="11"/>
                    <a:pt x="56" y="29"/>
                  </a:cubicBezTo>
                  <a:lnTo>
                    <a:pt x="347" y="29"/>
                  </a:lnTo>
                  <a:lnTo>
                    <a:pt x="350" y="7"/>
                  </a:lnTo>
                  <a:lnTo>
                    <a:pt x="357" y="7"/>
                  </a:lnTo>
                  <a:cubicBezTo>
                    <a:pt x="357" y="3"/>
                    <a:pt x="354" y="0"/>
                    <a:pt x="350" y="0"/>
                  </a:cubicBezTo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Freeform 41"/>
            <p:cNvSpPr>
              <a:spLocks/>
            </p:cNvSpPr>
            <p:nvPr/>
          </p:nvSpPr>
          <p:spPr bwMode="auto">
            <a:xfrm>
              <a:off x="6626397" y="1953761"/>
              <a:ext cx="792163" cy="250825"/>
            </a:xfrm>
            <a:custGeom>
              <a:avLst/>
              <a:gdLst>
                <a:gd name="T0" fmla="*/ 510 w 552"/>
                <a:gd name="T1" fmla="*/ 175 h 175"/>
                <a:gd name="T2" fmla="*/ 210 w 552"/>
                <a:gd name="T3" fmla="*/ 175 h 175"/>
                <a:gd name="T4" fmla="*/ 168 w 552"/>
                <a:gd name="T5" fmla="*/ 175 h 175"/>
                <a:gd name="T6" fmla="*/ 0 w 552"/>
                <a:gd name="T7" fmla="*/ 1 h 175"/>
                <a:gd name="T8" fmla="*/ 534 w 552"/>
                <a:gd name="T9" fmla="*/ 1 h 175"/>
                <a:gd name="T10" fmla="*/ 540 w 552"/>
                <a:gd name="T11" fmla="*/ 1 h 175"/>
                <a:gd name="T12" fmla="*/ 552 w 552"/>
                <a:gd name="T13" fmla="*/ 8 h 175"/>
                <a:gd name="T14" fmla="*/ 552 w 552"/>
                <a:gd name="T15" fmla="*/ 49 h 175"/>
                <a:gd name="T16" fmla="*/ 528 w 552"/>
                <a:gd name="T17" fmla="*/ 49 h 175"/>
                <a:gd name="T18" fmla="*/ 510 w 552"/>
                <a:gd name="T19" fmla="*/ 175 h 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2"/>
                <a:gd name="T31" fmla="*/ 0 h 175"/>
                <a:gd name="T32" fmla="*/ 552 w 552"/>
                <a:gd name="T33" fmla="*/ 175 h 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2" h="175">
                  <a:moveTo>
                    <a:pt x="510" y="175"/>
                  </a:moveTo>
                  <a:lnTo>
                    <a:pt x="210" y="175"/>
                  </a:lnTo>
                  <a:lnTo>
                    <a:pt x="168" y="175"/>
                  </a:lnTo>
                  <a:cubicBezTo>
                    <a:pt x="168" y="79"/>
                    <a:pt x="90" y="1"/>
                    <a:pt x="0" y="1"/>
                  </a:cubicBezTo>
                  <a:lnTo>
                    <a:pt x="534" y="1"/>
                  </a:lnTo>
                  <a:lnTo>
                    <a:pt x="540" y="1"/>
                  </a:lnTo>
                  <a:cubicBezTo>
                    <a:pt x="546" y="1"/>
                    <a:pt x="550" y="0"/>
                    <a:pt x="552" y="8"/>
                  </a:cubicBezTo>
                  <a:lnTo>
                    <a:pt x="552" y="49"/>
                  </a:lnTo>
                  <a:lnTo>
                    <a:pt x="528" y="49"/>
                  </a:lnTo>
                  <a:lnTo>
                    <a:pt x="510" y="175"/>
                  </a:lnTo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Freeform 42"/>
            <p:cNvSpPr>
              <a:spLocks/>
            </p:cNvSpPr>
            <p:nvPr/>
          </p:nvSpPr>
          <p:spPr bwMode="auto">
            <a:xfrm>
              <a:off x="7393159" y="1912486"/>
              <a:ext cx="1839912" cy="257175"/>
            </a:xfrm>
            <a:custGeom>
              <a:avLst/>
              <a:gdLst>
                <a:gd name="T0" fmla="*/ 0 w 214"/>
                <a:gd name="T1" fmla="*/ 2 h 30"/>
                <a:gd name="T2" fmla="*/ 206 w 214"/>
                <a:gd name="T3" fmla="*/ 2 h 30"/>
                <a:gd name="T4" fmla="*/ 207 w 214"/>
                <a:gd name="T5" fmla="*/ 2 h 30"/>
                <a:gd name="T6" fmla="*/ 214 w 214"/>
                <a:gd name="T7" fmla="*/ 6 h 30"/>
                <a:gd name="T8" fmla="*/ 214 w 214"/>
                <a:gd name="T9" fmla="*/ 11 h 30"/>
                <a:gd name="T10" fmla="*/ 210 w 214"/>
                <a:gd name="T11" fmla="*/ 11 h 30"/>
                <a:gd name="T12" fmla="*/ 207 w 214"/>
                <a:gd name="T13" fmla="*/ 30 h 30"/>
                <a:gd name="T14" fmla="*/ 11 w 214"/>
                <a:gd name="T15" fmla="*/ 30 h 30"/>
                <a:gd name="T16" fmla="*/ 13 w 214"/>
                <a:gd name="T17" fmla="*/ 12 h 30"/>
                <a:gd name="T18" fmla="*/ 10 w 214"/>
                <a:gd name="T19" fmla="*/ 12 h 30"/>
                <a:gd name="T20" fmla="*/ 10 w 214"/>
                <a:gd name="T21" fmla="*/ 10 h 30"/>
                <a:gd name="T22" fmla="*/ 0 w 214"/>
                <a:gd name="T23" fmla="*/ 2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4"/>
                <a:gd name="T37" fmla="*/ 0 h 30"/>
                <a:gd name="T38" fmla="*/ 214 w 214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4" h="30">
                  <a:moveTo>
                    <a:pt x="0" y="2"/>
                  </a:moveTo>
                  <a:lnTo>
                    <a:pt x="206" y="2"/>
                  </a:lnTo>
                  <a:lnTo>
                    <a:pt x="207" y="2"/>
                  </a:lnTo>
                  <a:cubicBezTo>
                    <a:pt x="213" y="1"/>
                    <a:pt x="214" y="3"/>
                    <a:pt x="214" y="6"/>
                  </a:cubicBezTo>
                  <a:lnTo>
                    <a:pt x="214" y="11"/>
                  </a:lnTo>
                  <a:lnTo>
                    <a:pt x="210" y="11"/>
                  </a:lnTo>
                  <a:lnTo>
                    <a:pt x="207" y="30"/>
                  </a:lnTo>
                  <a:lnTo>
                    <a:pt x="11" y="30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10" y="10"/>
                  </a:lnTo>
                  <a:cubicBezTo>
                    <a:pt x="11" y="4"/>
                    <a:pt x="3" y="0"/>
                    <a:pt x="0" y="2"/>
                  </a:cubicBezTo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Freeform 43"/>
            <p:cNvSpPr>
              <a:spLocks/>
            </p:cNvSpPr>
            <p:nvPr/>
          </p:nvSpPr>
          <p:spPr bwMode="auto">
            <a:xfrm>
              <a:off x="9182272" y="1904547"/>
              <a:ext cx="282575" cy="274638"/>
            </a:xfrm>
            <a:custGeom>
              <a:avLst/>
              <a:gdLst>
                <a:gd name="T0" fmla="*/ 33 w 33"/>
                <a:gd name="T1" fmla="*/ 3 h 32"/>
                <a:gd name="T2" fmla="*/ 33 w 33"/>
                <a:gd name="T3" fmla="*/ 1 h 32"/>
                <a:gd name="T4" fmla="*/ 0 w 33"/>
                <a:gd name="T5" fmla="*/ 1 h 32"/>
                <a:gd name="T6" fmla="*/ 10 w 33"/>
                <a:gd name="T7" fmla="*/ 5 h 32"/>
                <a:gd name="T8" fmla="*/ 10 w 33"/>
                <a:gd name="T9" fmla="*/ 8 h 32"/>
                <a:gd name="T10" fmla="*/ 10 w 33"/>
                <a:gd name="T11" fmla="*/ 12 h 32"/>
                <a:gd name="T12" fmla="*/ 14 w 33"/>
                <a:gd name="T13" fmla="*/ 12 h 32"/>
                <a:gd name="T14" fmla="*/ 11 w 33"/>
                <a:gd name="T15" fmla="*/ 29 h 32"/>
                <a:gd name="T16" fmla="*/ 29 w 33"/>
                <a:gd name="T17" fmla="*/ 29 h 32"/>
                <a:gd name="T18" fmla="*/ 29 w 33"/>
                <a:gd name="T19" fmla="*/ 32 h 32"/>
                <a:gd name="T20" fmla="*/ 33 w 33"/>
                <a:gd name="T21" fmla="*/ 3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2"/>
                <a:gd name="T35" fmla="*/ 33 w 33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2">
                  <a:moveTo>
                    <a:pt x="33" y="3"/>
                  </a:moveTo>
                  <a:lnTo>
                    <a:pt x="33" y="1"/>
                  </a:lnTo>
                  <a:lnTo>
                    <a:pt x="0" y="1"/>
                  </a:lnTo>
                  <a:cubicBezTo>
                    <a:pt x="2" y="1"/>
                    <a:pt x="7" y="0"/>
                    <a:pt x="10" y="5"/>
                  </a:cubicBezTo>
                  <a:lnTo>
                    <a:pt x="10" y="8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1" y="29"/>
                  </a:lnTo>
                  <a:lnTo>
                    <a:pt x="29" y="29"/>
                  </a:lnTo>
                  <a:lnTo>
                    <a:pt x="29" y="32"/>
                  </a:lnTo>
                  <a:lnTo>
                    <a:pt x="33" y="3"/>
                  </a:lnTo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Freeform 44"/>
            <p:cNvSpPr>
              <a:spLocks/>
            </p:cNvSpPr>
            <p:nvPr/>
          </p:nvSpPr>
          <p:spPr bwMode="auto">
            <a:xfrm>
              <a:off x="2008359" y="1895023"/>
              <a:ext cx="946150" cy="1052513"/>
            </a:xfrm>
            <a:custGeom>
              <a:avLst/>
              <a:gdLst>
                <a:gd name="T0" fmla="*/ 0 w 110"/>
                <a:gd name="T1" fmla="*/ 0 h 90"/>
                <a:gd name="T2" fmla="*/ 110 w 110"/>
                <a:gd name="T3" fmla="*/ 0 h 90"/>
                <a:gd name="T4" fmla="*/ 110 w 110"/>
                <a:gd name="T5" fmla="*/ 90 h 90"/>
                <a:gd name="T6" fmla="*/ 18 w 110"/>
                <a:gd name="T7" fmla="*/ 9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90"/>
                <a:gd name="T14" fmla="*/ 110 w 110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90">
                  <a:moveTo>
                    <a:pt x="0" y="0"/>
                  </a:moveTo>
                  <a:lnTo>
                    <a:pt x="110" y="0"/>
                  </a:lnTo>
                  <a:lnTo>
                    <a:pt x="110" y="90"/>
                  </a:lnTo>
                  <a:lnTo>
                    <a:pt x="18" y="90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Rectangle 45"/>
            <p:cNvSpPr>
              <a:spLocks noChangeArrowheads="1"/>
            </p:cNvSpPr>
            <p:nvPr/>
          </p:nvSpPr>
          <p:spPr bwMode="auto">
            <a:xfrm>
              <a:off x="2954509" y="1895023"/>
              <a:ext cx="584200" cy="1052513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Rectangle 46"/>
            <p:cNvSpPr>
              <a:spLocks noChangeArrowheads="1"/>
            </p:cNvSpPr>
            <p:nvPr/>
          </p:nvSpPr>
          <p:spPr bwMode="auto">
            <a:xfrm>
              <a:off x="3538710" y="1895023"/>
              <a:ext cx="611187" cy="295275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Rectangle 47"/>
            <p:cNvSpPr>
              <a:spLocks noChangeArrowheads="1"/>
            </p:cNvSpPr>
            <p:nvPr/>
          </p:nvSpPr>
          <p:spPr bwMode="auto">
            <a:xfrm>
              <a:off x="4149897" y="1895022"/>
              <a:ext cx="481013" cy="293688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Rectangle 48"/>
            <p:cNvSpPr>
              <a:spLocks noChangeArrowheads="1"/>
            </p:cNvSpPr>
            <p:nvPr/>
          </p:nvSpPr>
          <p:spPr bwMode="auto">
            <a:xfrm>
              <a:off x="4630909" y="1895023"/>
              <a:ext cx="482600" cy="295275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Rectangle 49"/>
            <p:cNvSpPr>
              <a:spLocks noChangeArrowheads="1"/>
            </p:cNvSpPr>
            <p:nvPr/>
          </p:nvSpPr>
          <p:spPr bwMode="auto">
            <a:xfrm>
              <a:off x="5113510" y="1895023"/>
              <a:ext cx="473075" cy="295275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Rectangle 50"/>
            <p:cNvSpPr>
              <a:spLocks noChangeArrowheads="1"/>
            </p:cNvSpPr>
            <p:nvPr/>
          </p:nvSpPr>
          <p:spPr bwMode="auto">
            <a:xfrm>
              <a:off x="5586584" y="1895023"/>
              <a:ext cx="481012" cy="295275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Rectangle 51"/>
            <p:cNvSpPr>
              <a:spLocks noChangeArrowheads="1"/>
            </p:cNvSpPr>
            <p:nvPr/>
          </p:nvSpPr>
          <p:spPr bwMode="auto">
            <a:xfrm>
              <a:off x="6067596" y="1895023"/>
              <a:ext cx="482600" cy="295275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Freeform 52"/>
            <p:cNvSpPr>
              <a:spLocks/>
            </p:cNvSpPr>
            <p:nvPr/>
          </p:nvSpPr>
          <p:spPr bwMode="auto">
            <a:xfrm>
              <a:off x="6558135" y="1895023"/>
              <a:ext cx="422275" cy="60325"/>
            </a:xfrm>
            <a:custGeom>
              <a:avLst/>
              <a:gdLst>
                <a:gd name="T0" fmla="*/ 0 w 49"/>
                <a:gd name="T1" fmla="*/ 0 h 7"/>
                <a:gd name="T2" fmla="*/ 49 w 49"/>
                <a:gd name="T3" fmla="*/ 0 h 7"/>
                <a:gd name="T4" fmla="*/ 49 w 49"/>
                <a:gd name="T5" fmla="*/ 7 h 7"/>
                <a:gd name="T6" fmla="*/ 8 w 49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7"/>
                <a:gd name="T14" fmla="*/ 49 w 4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7">
                  <a:moveTo>
                    <a:pt x="0" y="0"/>
                  </a:moveTo>
                  <a:lnTo>
                    <a:pt x="49" y="0"/>
                  </a:lnTo>
                  <a:lnTo>
                    <a:pt x="49" y="7"/>
                  </a:lnTo>
                  <a:lnTo>
                    <a:pt x="8" y="7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Rectangle 53"/>
            <p:cNvSpPr>
              <a:spLocks noChangeArrowheads="1"/>
            </p:cNvSpPr>
            <p:nvPr/>
          </p:nvSpPr>
          <p:spPr bwMode="auto">
            <a:xfrm>
              <a:off x="6980410" y="1895023"/>
              <a:ext cx="377825" cy="60325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Freeform 54"/>
            <p:cNvSpPr>
              <a:spLocks/>
            </p:cNvSpPr>
            <p:nvPr/>
          </p:nvSpPr>
          <p:spPr bwMode="auto">
            <a:xfrm>
              <a:off x="7366172" y="1895023"/>
              <a:ext cx="301625" cy="34925"/>
            </a:xfrm>
            <a:custGeom>
              <a:avLst/>
              <a:gdLst>
                <a:gd name="T0" fmla="*/ 0 w 35"/>
                <a:gd name="T1" fmla="*/ 0 h 4"/>
                <a:gd name="T2" fmla="*/ 35 w 35"/>
                <a:gd name="T3" fmla="*/ 0 h 4"/>
                <a:gd name="T4" fmla="*/ 35 w 35"/>
                <a:gd name="T5" fmla="*/ 4 h 4"/>
                <a:gd name="T6" fmla="*/ 3 w 3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4"/>
                <a:gd name="T14" fmla="*/ 35 w 3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4">
                  <a:moveTo>
                    <a:pt x="0" y="0"/>
                  </a:moveTo>
                  <a:lnTo>
                    <a:pt x="35" y="0"/>
                  </a:lnTo>
                  <a:lnTo>
                    <a:pt x="35" y="4"/>
                  </a:lnTo>
                  <a:lnTo>
                    <a:pt x="3" y="4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Rectangle 55"/>
            <p:cNvSpPr>
              <a:spLocks noChangeArrowheads="1"/>
            </p:cNvSpPr>
            <p:nvPr/>
          </p:nvSpPr>
          <p:spPr bwMode="auto">
            <a:xfrm>
              <a:off x="7667796" y="1895022"/>
              <a:ext cx="292100" cy="33338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Rectangle 56"/>
            <p:cNvSpPr>
              <a:spLocks noChangeArrowheads="1"/>
            </p:cNvSpPr>
            <p:nvPr/>
          </p:nvSpPr>
          <p:spPr bwMode="auto">
            <a:xfrm>
              <a:off x="7969421" y="1895022"/>
              <a:ext cx="292100" cy="33338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Rectangle 57"/>
            <p:cNvSpPr>
              <a:spLocks noChangeArrowheads="1"/>
            </p:cNvSpPr>
            <p:nvPr/>
          </p:nvSpPr>
          <p:spPr bwMode="auto">
            <a:xfrm>
              <a:off x="8269459" y="1895022"/>
              <a:ext cx="284162" cy="33338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Rectangle 58"/>
            <p:cNvSpPr>
              <a:spLocks noChangeArrowheads="1"/>
            </p:cNvSpPr>
            <p:nvPr/>
          </p:nvSpPr>
          <p:spPr bwMode="auto">
            <a:xfrm>
              <a:off x="8563146" y="1895022"/>
              <a:ext cx="292100" cy="33338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Rectangle 59"/>
            <p:cNvSpPr>
              <a:spLocks noChangeArrowheads="1"/>
            </p:cNvSpPr>
            <p:nvPr/>
          </p:nvSpPr>
          <p:spPr bwMode="auto">
            <a:xfrm>
              <a:off x="8863184" y="1895022"/>
              <a:ext cx="292100" cy="33338"/>
            </a:xfrm>
            <a:prstGeom prst="rect">
              <a:avLst/>
            </a:prstGeom>
            <a:noFill/>
            <a:ln w="9525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Freeform 60"/>
            <p:cNvSpPr>
              <a:spLocks noEditPoints="1"/>
            </p:cNvSpPr>
            <p:nvPr/>
          </p:nvSpPr>
          <p:spPr bwMode="auto">
            <a:xfrm>
              <a:off x="9164810" y="1895023"/>
              <a:ext cx="300037" cy="17463"/>
            </a:xfrm>
            <a:custGeom>
              <a:avLst/>
              <a:gdLst>
                <a:gd name="T0" fmla="*/ 2 w 35"/>
                <a:gd name="T1" fmla="*/ 2 h 2"/>
                <a:gd name="T2" fmla="*/ 35 w 35"/>
                <a:gd name="T3" fmla="*/ 2 h 2"/>
                <a:gd name="T4" fmla="*/ 35 w 35"/>
                <a:gd name="T5" fmla="*/ 0 h 2"/>
                <a:gd name="T6" fmla="*/ 0 w 3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"/>
                <a:gd name="T14" fmla="*/ 35 w 35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">
                  <a:moveTo>
                    <a:pt x="2" y="2"/>
                  </a:moveTo>
                  <a:lnTo>
                    <a:pt x="35" y="2"/>
                  </a:lnTo>
                  <a:moveTo>
                    <a:pt x="35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Freeform 61"/>
            <p:cNvSpPr>
              <a:spLocks/>
            </p:cNvSpPr>
            <p:nvPr/>
          </p:nvSpPr>
          <p:spPr bwMode="auto">
            <a:xfrm>
              <a:off x="3556172" y="2191886"/>
              <a:ext cx="600075" cy="873125"/>
            </a:xfrm>
            <a:custGeom>
              <a:avLst/>
              <a:gdLst>
                <a:gd name="T0" fmla="*/ 378 w 378"/>
                <a:gd name="T1" fmla="*/ 550 h 550"/>
                <a:gd name="T2" fmla="*/ 0 w 378"/>
                <a:gd name="T3" fmla="*/ 0 h 550"/>
                <a:gd name="T4" fmla="*/ 0 60000 65536"/>
                <a:gd name="T5" fmla="*/ 0 60000 65536"/>
                <a:gd name="T6" fmla="*/ 0 w 378"/>
                <a:gd name="T7" fmla="*/ 0 h 550"/>
                <a:gd name="T8" fmla="*/ 378 w 378"/>
                <a:gd name="T9" fmla="*/ 550 h 5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550">
                  <a:moveTo>
                    <a:pt x="378" y="550"/>
                  </a:moveTo>
                  <a:cubicBezTo>
                    <a:pt x="378" y="142"/>
                    <a:pt x="252" y="22"/>
                    <a:pt x="0" y="0"/>
                  </a:cubicBez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Line 62"/>
            <p:cNvSpPr>
              <a:spLocks noChangeShapeType="1"/>
            </p:cNvSpPr>
            <p:nvPr/>
          </p:nvSpPr>
          <p:spPr bwMode="auto">
            <a:xfrm flipH="1">
              <a:off x="4157834" y="3068185"/>
              <a:ext cx="112712" cy="0"/>
            </a:xfrm>
            <a:prstGeom prst="line">
              <a:avLst/>
            </a:pr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Line 63"/>
            <p:cNvSpPr>
              <a:spLocks noChangeShapeType="1"/>
            </p:cNvSpPr>
            <p:nvPr/>
          </p:nvSpPr>
          <p:spPr bwMode="auto">
            <a:xfrm flipH="1">
              <a:off x="3556172" y="3068185"/>
              <a:ext cx="111125" cy="0"/>
            </a:xfrm>
            <a:prstGeom prst="line">
              <a:avLst/>
            </a:pr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Freeform 64"/>
            <p:cNvSpPr>
              <a:spLocks/>
            </p:cNvSpPr>
            <p:nvPr/>
          </p:nvSpPr>
          <p:spPr bwMode="auto">
            <a:xfrm>
              <a:off x="3556172" y="3068185"/>
              <a:ext cx="714375" cy="196850"/>
            </a:xfrm>
            <a:custGeom>
              <a:avLst/>
              <a:gdLst>
                <a:gd name="T0" fmla="*/ 0 w 83"/>
                <a:gd name="T1" fmla="*/ 0 h 23"/>
                <a:gd name="T2" fmla="*/ 42 w 83"/>
                <a:gd name="T3" fmla="*/ 23 h 23"/>
                <a:gd name="T4" fmla="*/ 83 w 83"/>
                <a:gd name="T5" fmla="*/ 0 h 23"/>
                <a:gd name="T6" fmla="*/ 0 60000 65536"/>
                <a:gd name="T7" fmla="*/ 0 60000 65536"/>
                <a:gd name="T8" fmla="*/ 0 60000 65536"/>
                <a:gd name="T9" fmla="*/ 0 w 83"/>
                <a:gd name="T10" fmla="*/ 0 h 23"/>
                <a:gd name="T11" fmla="*/ 83 w 83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23">
                  <a:moveTo>
                    <a:pt x="0" y="0"/>
                  </a:moveTo>
                  <a:lnTo>
                    <a:pt x="42" y="23"/>
                  </a:lnTo>
                  <a:lnTo>
                    <a:pt x="83" y="0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Freeform 65"/>
            <p:cNvSpPr>
              <a:spLocks/>
            </p:cNvSpPr>
            <p:nvPr/>
          </p:nvSpPr>
          <p:spPr bwMode="auto">
            <a:xfrm>
              <a:off x="3521246" y="3068185"/>
              <a:ext cx="749300" cy="438150"/>
            </a:xfrm>
            <a:custGeom>
              <a:avLst/>
              <a:gdLst>
                <a:gd name="T0" fmla="*/ 4 w 87"/>
                <a:gd name="T1" fmla="*/ 0 h 51"/>
                <a:gd name="T2" fmla="*/ 0 w 87"/>
                <a:gd name="T3" fmla="*/ 28 h 51"/>
                <a:gd name="T4" fmla="*/ 41 w 87"/>
                <a:gd name="T5" fmla="*/ 51 h 51"/>
                <a:gd name="T6" fmla="*/ 83 w 87"/>
                <a:gd name="T7" fmla="*/ 28 h 51"/>
                <a:gd name="T8" fmla="*/ 87 w 8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51"/>
                <a:gd name="T17" fmla="*/ 87 w 8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51">
                  <a:moveTo>
                    <a:pt x="4" y="0"/>
                  </a:moveTo>
                  <a:lnTo>
                    <a:pt x="0" y="28"/>
                  </a:lnTo>
                  <a:lnTo>
                    <a:pt x="41" y="51"/>
                  </a:lnTo>
                  <a:lnTo>
                    <a:pt x="83" y="28"/>
                  </a:lnTo>
                  <a:lnTo>
                    <a:pt x="87" y="0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66"/>
            <p:cNvSpPr>
              <a:spLocks/>
            </p:cNvSpPr>
            <p:nvPr/>
          </p:nvSpPr>
          <p:spPr bwMode="auto">
            <a:xfrm>
              <a:off x="3548234" y="2947535"/>
              <a:ext cx="119062" cy="120650"/>
            </a:xfrm>
            <a:custGeom>
              <a:avLst/>
              <a:gdLst>
                <a:gd name="T0" fmla="*/ 0 w 14"/>
                <a:gd name="T1" fmla="*/ 0 h 14"/>
                <a:gd name="T2" fmla="*/ 1 w 14"/>
                <a:gd name="T3" fmla="*/ 0 h 14"/>
                <a:gd name="T4" fmla="*/ 14 w 14"/>
                <a:gd name="T5" fmla="*/ 14 h 14"/>
                <a:gd name="T6" fmla="*/ 0 60000 65536"/>
                <a:gd name="T7" fmla="*/ 0 60000 65536"/>
                <a:gd name="T8" fmla="*/ 0 60000 65536"/>
                <a:gd name="T9" fmla="*/ 0 w 14"/>
                <a:gd name="T10" fmla="*/ 0 h 14"/>
                <a:gd name="T11" fmla="*/ 14 w 1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4">
                  <a:moveTo>
                    <a:pt x="0" y="0"/>
                  </a:moveTo>
                  <a:lnTo>
                    <a:pt x="1" y="0"/>
                  </a:lnTo>
                  <a:cubicBezTo>
                    <a:pt x="8" y="0"/>
                    <a:pt x="14" y="6"/>
                    <a:pt x="14" y="14"/>
                  </a:cubicBez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Line 68"/>
            <p:cNvSpPr>
              <a:spLocks noChangeShapeType="1"/>
            </p:cNvSpPr>
            <p:nvPr/>
          </p:nvSpPr>
          <p:spPr bwMode="auto">
            <a:xfrm flipH="1">
              <a:off x="3873671" y="3265035"/>
              <a:ext cx="44450" cy="241300"/>
            </a:xfrm>
            <a:prstGeom prst="line">
              <a:avLst/>
            </a:pr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Freeform 69"/>
            <p:cNvSpPr>
              <a:spLocks noEditPoints="1"/>
            </p:cNvSpPr>
            <p:nvPr/>
          </p:nvSpPr>
          <p:spPr bwMode="auto">
            <a:xfrm>
              <a:off x="9172747" y="1912485"/>
              <a:ext cx="130175" cy="146050"/>
            </a:xfrm>
            <a:custGeom>
              <a:avLst/>
              <a:gdLst>
                <a:gd name="T0" fmla="*/ 4 w 15"/>
                <a:gd name="T1" fmla="*/ 0 h 17"/>
                <a:gd name="T2" fmla="*/ 11 w 15"/>
                <a:gd name="T3" fmla="*/ 7 h 17"/>
                <a:gd name="T4" fmla="*/ 11 w 15"/>
                <a:gd name="T5" fmla="*/ 11 h 17"/>
                <a:gd name="T6" fmla="*/ 15 w 15"/>
                <a:gd name="T7" fmla="*/ 11 h 17"/>
                <a:gd name="T8" fmla="*/ 3 w 15"/>
                <a:gd name="T9" fmla="*/ 11 h 17"/>
                <a:gd name="T10" fmla="*/ 9 w 15"/>
                <a:gd name="T11" fmla="*/ 17 h 17"/>
                <a:gd name="T12" fmla="*/ 15 w 15"/>
                <a:gd name="T13" fmla="*/ 11 h 17"/>
                <a:gd name="T14" fmla="*/ 3 w 15"/>
                <a:gd name="T15" fmla="*/ 11 h 17"/>
                <a:gd name="T16" fmla="*/ 7 w 15"/>
                <a:gd name="T17" fmla="*/ 11 h 17"/>
                <a:gd name="T18" fmla="*/ 7 w 15"/>
                <a:gd name="T19" fmla="*/ 6 h 17"/>
                <a:gd name="T20" fmla="*/ 4 w 15"/>
                <a:gd name="T21" fmla="*/ 2 h 17"/>
                <a:gd name="T22" fmla="*/ 0 w 15"/>
                <a:gd name="T23" fmla="*/ 2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17"/>
                <a:gd name="T38" fmla="*/ 15 w 15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17">
                  <a:moveTo>
                    <a:pt x="4" y="0"/>
                  </a:moveTo>
                  <a:cubicBezTo>
                    <a:pt x="8" y="0"/>
                    <a:pt x="11" y="3"/>
                    <a:pt x="11" y="7"/>
                  </a:cubicBezTo>
                  <a:lnTo>
                    <a:pt x="11" y="11"/>
                  </a:lnTo>
                  <a:lnTo>
                    <a:pt x="15" y="11"/>
                  </a:lnTo>
                  <a:moveTo>
                    <a:pt x="3" y="11"/>
                  </a:moveTo>
                  <a:lnTo>
                    <a:pt x="9" y="17"/>
                  </a:lnTo>
                  <a:lnTo>
                    <a:pt x="15" y="11"/>
                  </a:lnTo>
                  <a:moveTo>
                    <a:pt x="3" y="11"/>
                  </a:moveTo>
                  <a:lnTo>
                    <a:pt x="7" y="11"/>
                  </a:lnTo>
                  <a:lnTo>
                    <a:pt x="7" y="6"/>
                  </a:lnTo>
                  <a:cubicBezTo>
                    <a:pt x="7" y="3"/>
                    <a:pt x="5" y="2"/>
                    <a:pt x="4" y="2"/>
                  </a:cubicBezTo>
                  <a:lnTo>
                    <a:pt x="0" y="2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Freeform 70"/>
            <p:cNvSpPr>
              <a:spLocks noEditPoints="1"/>
            </p:cNvSpPr>
            <p:nvPr/>
          </p:nvSpPr>
          <p:spPr bwMode="auto">
            <a:xfrm>
              <a:off x="9464846" y="1852161"/>
              <a:ext cx="52388" cy="103187"/>
            </a:xfrm>
            <a:custGeom>
              <a:avLst/>
              <a:gdLst>
                <a:gd name="T0" fmla="*/ 0 w 6"/>
                <a:gd name="T1" fmla="*/ 5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6 h 12"/>
                <a:gd name="T8" fmla="*/ 0 w 6"/>
                <a:gd name="T9" fmla="*/ 0 h 12"/>
                <a:gd name="T10" fmla="*/ 0 w 6"/>
                <a:gd name="T11" fmla="*/ 12 h 12"/>
                <a:gd name="T12" fmla="*/ 0 w 6"/>
                <a:gd name="T13" fmla="*/ 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2"/>
                <a:gd name="T23" fmla="*/ 6 w 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2">
                  <a:moveTo>
                    <a:pt x="0" y="5"/>
                  </a:moveTo>
                  <a:lnTo>
                    <a:pt x="0" y="0"/>
                  </a:lnTo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moveTo>
                    <a:pt x="0" y="12"/>
                  </a:moveTo>
                  <a:lnTo>
                    <a:pt x="0" y="7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Freeform 71"/>
            <p:cNvSpPr>
              <a:spLocks/>
            </p:cNvSpPr>
            <p:nvPr/>
          </p:nvSpPr>
          <p:spPr bwMode="auto">
            <a:xfrm>
              <a:off x="6626396" y="1955347"/>
              <a:ext cx="298450" cy="298450"/>
            </a:xfrm>
            <a:custGeom>
              <a:avLst/>
              <a:gdLst>
                <a:gd name="T0" fmla="*/ 188 w 188"/>
                <a:gd name="T1" fmla="*/ 188 h 188"/>
                <a:gd name="T2" fmla="*/ 154 w 188"/>
                <a:gd name="T3" fmla="*/ 188 h 188"/>
                <a:gd name="T4" fmla="*/ 0 w 188"/>
                <a:gd name="T5" fmla="*/ 0 h 188"/>
                <a:gd name="T6" fmla="*/ 0 60000 65536"/>
                <a:gd name="T7" fmla="*/ 0 60000 65536"/>
                <a:gd name="T8" fmla="*/ 0 60000 65536"/>
                <a:gd name="T9" fmla="*/ 0 w 188"/>
                <a:gd name="T10" fmla="*/ 0 h 188"/>
                <a:gd name="T11" fmla="*/ 188 w 188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88">
                  <a:moveTo>
                    <a:pt x="188" y="188"/>
                  </a:moveTo>
                  <a:lnTo>
                    <a:pt x="154" y="188"/>
                  </a:lnTo>
                  <a:cubicBezTo>
                    <a:pt x="157" y="59"/>
                    <a:pt x="81" y="0"/>
                    <a:pt x="0" y="0"/>
                  </a:cubicBez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Freeform 72"/>
            <p:cNvSpPr>
              <a:spLocks/>
            </p:cNvSpPr>
            <p:nvPr/>
          </p:nvSpPr>
          <p:spPr bwMode="auto">
            <a:xfrm>
              <a:off x="7418560" y="1929948"/>
              <a:ext cx="85725" cy="85725"/>
            </a:xfrm>
            <a:custGeom>
              <a:avLst/>
              <a:gdLst>
                <a:gd name="T0" fmla="*/ 10 w 10"/>
                <a:gd name="T1" fmla="*/ 10 h 10"/>
                <a:gd name="T2" fmla="*/ 7 w 10"/>
                <a:gd name="T3" fmla="*/ 10 h 10"/>
                <a:gd name="T4" fmla="*/ 7 w 10"/>
                <a:gd name="T5" fmla="*/ 7 h 10"/>
                <a:gd name="T6" fmla="*/ 0 w 10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0">
                  <a:moveTo>
                    <a:pt x="10" y="10"/>
                  </a:moveTo>
                  <a:lnTo>
                    <a:pt x="7" y="10"/>
                  </a:lnTo>
                  <a:lnTo>
                    <a:pt x="7" y="7"/>
                  </a:ln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Freeform 73"/>
            <p:cNvSpPr>
              <a:spLocks/>
            </p:cNvSpPr>
            <p:nvPr/>
          </p:nvSpPr>
          <p:spPr bwMode="auto">
            <a:xfrm>
              <a:off x="6550197" y="2188710"/>
              <a:ext cx="68263" cy="63500"/>
            </a:xfrm>
            <a:custGeom>
              <a:avLst/>
              <a:gdLst>
                <a:gd name="T0" fmla="*/ 14 w 48"/>
                <a:gd name="T1" fmla="*/ 44 h 45"/>
                <a:gd name="T2" fmla="*/ 48 w 48"/>
                <a:gd name="T3" fmla="*/ 45 h 45"/>
                <a:gd name="T4" fmla="*/ 7 w 48"/>
                <a:gd name="T5" fmla="*/ 0 h 45"/>
                <a:gd name="T6" fmla="*/ 0 w 48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5"/>
                <a:gd name="T14" fmla="*/ 48 w 48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5">
                  <a:moveTo>
                    <a:pt x="14" y="44"/>
                  </a:moveTo>
                  <a:lnTo>
                    <a:pt x="48" y="45"/>
                  </a:lnTo>
                  <a:cubicBezTo>
                    <a:pt x="48" y="19"/>
                    <a:pt x="27" y="0"/>
                    <a:pt x="7" y="0"/>
                  </a:cubicBez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Freeform 74"/>
            <p:cNvSpPr>
              <a:spLocks/>
            </p:cNvSpPr>
            <p:nvPr/>
          </p:nvSpPr>
          <p:spPr bwMode="auto">
            <a:xfrm>
              <a:off x="7366171" y="1955348"/>
              <a:ext cx="52388" cy="68263"/>
            </a:xfrm>
            <a:custGeom>
              <a:avLst/>
              <a:gdLst>
                <a:gd name="T0" fmla="*/ 2 w 6"/>
                <a:gd name="T1" fmla="*/ 8 h 8"/>
                <a:gd name="T2" fmla="*/ 6 w 6"/>
                <a:gd name="T3" fmla="*/ 8 h 8"/>
                <a:gd name="T4" fmla="*/ 6 w 6"/>
                <a:gd name="T5" fmla="*/ 3 h 8"/>
                <a:gd name="T6" fmla="*/ 4 w 6"/>
                <a:gd name="T7" fmla="*/ 0 h 8"/>
                <a:gd name="T8" fmla="*/ 0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2" y="8"/>
                  </a:moveTo>
                  <a:lnTo>
                    <a:pt x="6" y="8"/>
                  </a:lnTo>
                  <a:lnTo>
                    <a:pt x="6" y="3"/>
                  </a:lnTo>
                  <a:cubicBezTo>
                    <a:pt x="6" y="1"/>
                    <a:pt x="5" y="0"/>
                    <a:pt x="4" y="0"/>
                  </a:cubicBez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8" name="Freeform 75"/>
            <p:cNvSpPr>
              <a:spLocks/>
            </p:cNvSpPr>
            <p:nvPr/>
          </p:nvSpPr>
          <p:spPr bwMode="auto">
            <a:xfrm>
              <a:off x="6566071" y="2252211"/>
              <a:ext cx="361950" cy="103187"/>
            </a:xfrm>
            <a:custGeom>
              <a:avLst/>
              <a:gdLst>
                <a:gd name="T0" fmla="*/ 0 w 42"/>
                <a:gd name="T1" fmla="*/ 0 h 12"/>
                <a:gd name="T2" fmla="*/ 21 w 42"/>
                <a:gd name="T3" fmla="*/ 12 h 12"/>
                <a:gd name="T4" fmla="*/ 42 w 42"/>
                <a:gd name="T5" fmla="*/ 0 h 12"/>
                <a:gd name="T6" fmla="*/ 0 60000 65536"/>
                <a:gd name="T7" fmla="*/ 0 60000 65536"/>
                <a:gd name="T8" fmla="*/ 0 60000 65536"/>
                <a:gd name="T9" fmla="*/ 0 w 42"/>
                <a:gd name="T10" fmla="*/ 0 h 12"/>
                <a:gd name="T11" fmla="*/ 42 w 4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2">
                  <a:moveTo>
                    <a:pt x="0" y="0"/>
                  </a:moveTo>
                  <a:lnTo>
                    <a:pt x="21" y="12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9" name="Freeform 76"/>
            <p:cNvSpPr>
              <a:spLocks noEditPoints="1"/>
            </p:cNvSpPr>
            <p:nvPr/>
          </p:nvSpPr>
          <p:spPr bwMode="auto">
            <a:xfrm>
              <a:off x="7350296" y="2023611"/>
              <a:ext cx="153988" cy="293687"/>
            </a:xfrm>
            <a:custGeom>
              <a:avLst/>
              <a:gdLst>
                <a:gd name="T0" fmla="*/ 4 w 18"/>
                <a:gd name="T1" fmla="*/ 0 h 34"/>
                <a:gd name="T2" fmla="*/ 11 w 18"/>
                <a:gd name="T3" fmla="*/ 7 h 34"/>
                <a:gd name="T4" fmla="*/ 18 w 18"/>
                <a:gd name="T5" fmla="*/ 0 h 34"/>
                <a:gd name="T6" fmla="*/ 4 w 18"/>
                <a:gd name="T7" fmla="*/ 0 h 34"/>
                <a:gd name="T8" fmla="*/ 0 w 18"/>
                <a:gd name="T9" fmla="*/ 26 h 34"/>
                <a:gd name="T10" fmla="*/ 7 w 18"/>
                <a:gd name="T11" fmla="*/ 34 h 34"/>
                <a:gd name="T12" fmla="*/ 14 w 18"/>
                <a:gd name="T13" fmla="*/ 26 h 34"/>
                <a:gd name="T14" fmla="*/ 18 w 18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34"/>
                <a:gd name="T26" fmla="*/ 18 w 18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34">
                  <a:moveTo>
                    <a:pt x="4" y="0"/>
                  </a:moveTo>
                  <a:lnTo>
                    <a:pt x="11" y="7"/>
                  </a:lnTo>
                  <a:lnTo>
                    <a:pt x="18" y="0"/>
                  </a:lnTo>
                  <a:moveTo>
                    <a:pt x="4" y="0"/>
                  </a:moveTo>
                  <a:lnTo>
                    <a:pt x="0" y="26"/>
                  </a:lnTo>
                  <a:lnTo>
                    <a:pt x="7" y="34"/>
                  </a:lnTo>
                  <a:lnTo>
                    <a:pt x="14" y="26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" name="Freeform 77"/>
            <p:cNvSpPr>
              <a:spLocks/>
            </p:cNvSpPr>
            <p:nvPr/>
          </p:nvSpPr>
          <p:spPr bwMode="auto">
            <a:xfrm>
              <a:off x="6523209" y="2252211"/>
              <a:ext cx="404812" cy="344487"/>
            </a:xfrm>
            <a:custGeom>
              <a:avLst/>
              <a:gdLst>
                <a:gd name="T0" fmla="*/ 5 w 47"/>
                <a:gd name="T1" fmla="*/ 0 h 40"/>
                <a:gd name="T2" fmla="*/ 0 w 47"/>
                <a:gd name="T3" fmla="*/ 28 h 40"/>
                <a:gd name="T4" fmla="*/ 21 w 47"/>
                <a:gd name="T5" fmla="*/ 40 h 40"/>
                <a:gd name="T6" fmla="*/ 42 w 47"/>
                <a:gd name="T7" fmla="*/ 28 h 40"/>
                <a:gd name="T8" fmla="*/ 47 w 47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40"/>
                <a:gd name="T17" fmla="*/ 47 w 47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40">
                  <a:moveTo>
                    <a:pt x="5" y="0"/>
                  </a:moveTo>
                  <a:lnTo>
                    <a:pt x="0" y="28"/>
                  </a:lnTo>
                  <a:lnTo>
                    <a:pt x="21" y="40"/>
                  </a:lnTo>
                  <a:lnTo>
                    <a:pt x="42" y="28"/>
                  </a:lnTo>
                  <a:lnTo>
                    <a:pt x="47" y="0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Freeform 78"/>
            <p:cNvSpPr>
              <a:spLocks/>
            </p:cNvSpPr>
            <p:nvPr/>
          </p:nvSpPr>
          <p:spPr bwMode="auto">
            <a:xfrm>
              <a:off x="9164809" y="2007736"/>
              <a:ext cx="138112" cy="231775"/>
            </a:xfrm>
            <a:custGeom>
              <a:avLst/>
              <a:gdLst>
                <a:gd name="T0" fmla="*/ 4 w 16"/>
                <a:gd name="T1" fmla="*/ 0 h 27"/>
                <a:gd name="T2" fmla="*/ 0 w 16"/>
                <a:gd name="T3" fmla="*/ 21 h 27"/>
                <a:gd name="T4" fmla="*/ 6 w 16"/>
                <a:gd name="T5" fmla="*/ 27 h 27"/>
                <a:gd name="T6" fmla="*/ 12 w 16"/>
                <a:gd name="T7" fmla="*/ 21 h 27"/>
                <a:gd name="T8" fmla="*/ 16 w 16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7"/>
                <a:gd name="T17" fmla="*/ 16 w 1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7">
                  <a:moveTo>
                    <a:pt x="4" y="0"/>
                  </a:moveTo>
                  <a:lnTo>
                    <a:pt x="0" y="21"/>
                  </a:lnTo>
                  <a:lnTo>
                    <a:pt x="6" y="27"/>
                  </a:lnTo>
                  <a:lnTo>
                    <a:pt x="12" y="21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Line 79"/>
            <p:cNvSpPr>
              <a:spLocks noChangeShapeType="1"/>
            </p:cNvSpPr>
            <p:nvPr/>
          </p:nvSpPr>
          <p:spPr bwMode="auto">
            <a:xfrm>
              <a:off x="4037184" y="2441122"/>
              <a:ext cx="2495550" cy="1588"/>
            </a:xfrm>
            <a:prstGeom prst="line">
              <a:avLst/>
            </a:pr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Line 80"/>
            <p:cNvSpPr>
              <a:spLocks noChangeShapeType="1"/>
            </p:cNvSpPr>
            <p:nvPr/>
          </p:nvSpPr>
          <p:spPr bwMode="auto">
            <a:xfrm>
              <a:off x="7486821" y="2169660"/>
              <a:ext cx="1677988" cy="0"/>
            </a:xfrm>
            <a:prstGeom prst="line">
              <a:avLst/>
            </a:pr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Line 81"/>
            <p:cNvSpPr>
              <a:spLocks noChangeShapeType="1"/>
            </p:cNvSpPr>
            <p:nvPr/>
          </p:nvSpPr>
          <p:spPr bwMode="auto">
            <a:xfrm flipH="1">
              <a:off x="6704184" y="2355397"/>
              <a:ext cx="42862" cy="241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5" name="Line 82"/>
            <p:cNvSpPr>
              <a:spLocks noChangeShapeType="1"/>
            </p:cNvSpPr>
            <p:nvPr/>
          </p:nvSpPr>
          <p:spPr bwMode="auto">
            <a:xfrm flipH="1">
              <a:off x="9215610" y="2058536"/>
              <a:ext cx="34925" cy="180975"/>
            </a:xfrm>
            <a:prstGeom prst="line">
              <a:avLst/>
            </a:pr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Freeform 83"/>
            <p:cNvSpPr>
              <a:spLocks/>
            </p:cNvSpPr>
            <p:nvPr/>
          </p:nvSpPr>
          <p:spPr bwMode="auto">
            <a:xfrm>
              <a:off x="9431510" y="1904547"/>
              <a:ext cx="85725" cy="300038"/>
            </a:xfrm>
            <a:custGeom>
              <a:avLst/>
              <a:gdLst>
                <a:gd name="T0" fmla="*/ 10 w 10"/>
                <a:gd name="T1" fmla="*/ 0 h 35"/>
                <a:gd name="T2" fmla="*/ 6 w 10"/>
                <a:gd name="T3" fmla="*/ 29 h 35"/>
                <a:gd name="T4" fmla="*/ 0 w 10"/>
                <a:gd name="T5" fmla="*/ 35 h 35"/>
                <a:gd name="T6" fmla="*/ 0 w 10"/>
                <a:gd name="T7" fmla="*/ 29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5"/>
                <a:gd name="T14" fmla="*/ 10 w 1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5">
                  <a:moveTo>
                    <a:pt x="10" y="0"/>
                  </a:moveTo>
                  <a:lnTo>
                    <a:pt x="6" y="29"/>
                  </a:lnTo>
                  <a:lnTo>
                    <a:pt x="0" y="35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7" name="Line 84"/>
            <p:cNvSpPr>
              <a:spLocks noChangeShapeType="1"/>
            </p:cNvSpPr>
            <p:nvPr/>
          </p:nvSpPr>
          <p:spPr bwMode="auto">
            <a:xfrm flipH="1">
              <a:off x="9431510" y="1955347"/>
              <a:ext cx="33337" cy="249238"/>
            </a:xfrm>
            <a:prstGeom prst="line">
              <a:avLst/>
            </a:pr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Line 85"/>
            <p:cNvSpPr>
              <a:spLocks noChangeShapeType="1"/>
            </p:cNvSpPr>
            <p:nvPr/>
          </p:nvSpPr>
          <p:spPr bwMode="auto">
            <a:xfrm>
              <a:off x="9275935" y="2153786"/>
              <a:ext cx="155575" cy="1587"/>
            </a:xfrm>
            <a:prstGeom prst="line">
              <a:avLst/>
            </a:pr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Line 86"/>
            <p:cNvSpPr>
              <a:spLocks noChangeShapeType="1"/>
            </p:cNvSpPr>
            <p:nvPr/>
          </p:nvSpPr>
          <p:spPr bwMode="auto">
            <a:xfrm flipV="1">
              <a:off x="6867696" y="2206172"/>
              <a:ext cx="490538" cy="0"/>
            </a:xfrm>
            <a:prstGeom prst="line">
              <a:avLst/>
            </a:pr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Line 87"/>
            <p:cNvSpPr>
              <a:spLocks noChangeShapeType="1"/>
            </p:cNvSpPr>
            <p:nvPr/>
          </p:nvSpPr>
          <p:spPr bwMode="auto">
            <a:xfrm flipH="1">
              <a:off x="7409035" y="2080761"/>
              <a:ext cx="34925" cy="231775"/>
            </a:xfrm>
            <a:prstGeom prst="line">
              <a:avLst/>
            </a:prstGeom>
            <a:noFill/>
            <a:ln w="9525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Rectangle 90"/>
            <p:cNvSpPr>
              <a:spLocks noChangeArrowheads="1"/>
            </p:cNvSpPr>
            <p:nvPr/>
          </p:nvSpPr>
          <p:spPr bwMode="auto">
            <a:xfrm>
              <a:off x="6537497" y="1972810"/>
              <a:ext cx="42863" cy="152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4" name="Text Box 91"/>
            <p:cNvSpPr txBox="1">
              <a:spLocks noChangeArrowheads="1"/>
            </p:cNvSpPr>
            <p:nvPr/>
          </p:nvSpPr>
          <p:spPr bwMode="auto">
            <a:xfrm>
              <a:off x="6375571" y="1925186"/>
              <a:ext cx="403507" cy="2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8.5%</a:t>
              </a:r>
            </a:p>
          </p:txBody>
        </p:sp>
        <p:sp>
          <p:nvSpPr>
            <p:cNvPr id="195" name="Rectangle 92"/>
            <p:cNvSpPr>
              <a:spLocks noChangeArrowheads="1"/>
            </p:cNvSpPr>
            <p:nvPr/>
          </p:nvSpPr>
          <p:spPr bwMode="auto">
            <a:xfrm>
              <a:off x="6916910" y="1922010"/>
              <a:ext cx="307975" cy="127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6" name="Text Box 93"/>
            <p:cNvSpPr txBox="1">
              <a:spLocks noChangeArrowheads="1"/>
            </p:cNvSpPr>
            <p:nvPr/>
          </p:nvSpPr>
          <p:spPr bwMode="auto">
            <a:xfrm>
              <a:off x="6862028" y="1860098"/>
              <a:ext cx="403507" cy="2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+mn-lt"/>
                  <a:cs typeface="+mn-cs"/>
                </a:rPr>
                <a:t>1.5%</a:t>
              </a:r>
            </a:p>
          </p:txBody>
        </p:sp>
        <p:sp>
          <p:nvSpPr>
            <p:cNvPr id="197" name="Freeform 118"/>
            <p:cNvSpPr>
              <a:spLocks/>
            </p:cNvSpPr>
            <p:nvPr/>
          </p:nvSpPr>
          <p:spPr bwMode="auto">
            <a:xfrm>
              <a:off x="1936922" y="1893435"/>
              <a:ext cx="53975" cy="3186112"/>
            </a:xfrm>
            <a:custGeom>
              <a:avLst/>
              <a:gdLst>
                <a:gd name="T0" fmla="*/ 1 w 34"/>
                <a:gd name="T1" fmla="*/ 174 h 2007"/>
                <a:gd name="T2" fmla="*/ 31 w 34"/>
                <a:gd name="T3" fmla="*/ 0 h 2007"/>
                <a:gd name="T4" fmla="*/ 34 w 34"/>
                <a:gd name="T5" fmla="*/ 1831 h 2007"/>
                <a:gd name="T6" fmla="*/ 0 w 34"/>
                <a:gd name="T7" fmla="*/ 2007 h 2007"/>
                <a:gd name="T8" fmla="*/ 1 w 34"/>
                <a:gd name="T9" fmla="*/ 174 h 2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07"/>
                <a:gd name="T17" fmla="*/ 34 w 34"/>
                <a:gd name="T18" fmla="*/ 2007 h 20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07">
                  <a:moveTo>
                    <a:pt x="1" y="174"/>
                  </a:moveTo>
                  <a:lnTo>
                    <a:pt x="31" y="0"/>
                  </a:lnTo>
                  <a:lnTo>
                    <a:pt x="34" y="1831"/>
                  </a:lnTo>
                  <a:lnTo>
                    <a:pt x="0" y="2007"/>
                  </a:lnTo>
                  <a:lnTo>
                    <a:pt x="1" y="174"/>
                  </a:lnTo>
                  <a:close/>
                </a:path>
              </a:pathLst>
            </a:custGeom>
            <a:solidFill>
              <a:srgbClr val="6F7376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Freeform 120"/>
            <p:cNvSpPr>
              <a:spLocks/>
            </p:cNvSpPr>
            <p:nvPr/>
          </p:nvSpPr>
          <p:spPr bwMode="auto">
            <a:xfrm>
              <a:off x="1933747" y="1893435"/>
              <a:ext cx="53975" cy="3186112"/>
            </a:xfrm>
            <a:custGeom>
              <a:avLst/>
              <a:gdLst>
                <a:gd name="T0" fmla="*/ 3 w 34"/>
                <a:gd name="T1" fmla="*/ 174 h 2007"/>
                <a:gd name="T2" fmla="*/ 33 w 34"/>
                <a:gd name="T3" fmla="*/ 0 h 2007"/>
                <a:gd name="T4" fmla="*/ 34 w 34"/>
                <a:gd name="T5" fmla="*/ 1835 h 2007"/>
                <a:gd name="T6" fmla="*/ 0 w 34"/>
                <a:gd name="T7" fmla="*/ 2007 h 2007"/>
                <a:gd name="T8" fmla="*/ 3 w 34"/>
                <a:gd name="T9" fmla="*/ 174 h 2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07"/>
                <a:gd name="T17" fmla="*/ 34 w 34"/>
                <a:gd name="T18" fmla="*/ 2007 h 20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07">
                  <a:moveTo>
                    <a:pt x="3" y="174"/>
                  </a:moveTo>
                  <a:lnTo>
                    <a:pt x="33" y="0"/>
                  </a:lnTo>
                  <a:lnTo>
                    <a:pt x="34" y="1835"/>
                  </a:lnTo>
                  <a:lnTo>
                    <a:pt x="0" y="2007"/>
                  </a:lnTo>
                  <a:lnTo>
                    <a:pt x="3" y="174"/>
                  </a:lnTo>
                  <a:close/>
                </a:path>
              </a:pathLst>
            </a:custGeom>
            <a:noFill/>
            <a:ln w="6350">
              <a:solidFill>
                <a:srgbClr val="2E2C2C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Freeform 119"/>
            <p:cNvSpPr>
              <a:spLocks/>
            </p:cNvSpPr>
            <p:nvPr/>
          </p:nvSpPr>
          <p:spPr bwMode="auto">
            <a:xfrm>
              <a:off x="1938510" y="4801736"/>
              <a:ext cx="333375" cy="276225"/>
            </a:xfrm>
            <a:custGeom>
              <a:avLst/>
              <a:gdLst>
                <a:gd name="T0" fmla="*/ 23 w 35"/>
                <a:gd name="T1" fmla="*/ 14 h 29"/>
                <a:gd name="T2" fmla="*/ 35 w 35"/>
                <a:gd name="T3" fmla="*/ 14 h 29"/>
                <a:gd name="T4" fmla="*/ 22 w 35"/>
                <a:gd name="T5" fmla="*/ 0 h 29"/>
                <a:gd name="T6" fmla="*/ 5 w 35"/>
                <a:gd name="T7" fmla="*/ 0 h 29"/>
                <a:gd name="T8" fmla="*/ 0 w 35"/>
                <a:gd name="T9" fmla="*/ 29 h 29"/>
                <a:gd name="T10" fmla="*/ 21 w 35"/>
                <a:gd name="T11" fmla="*/ 29 h 29"/>
                <a:gd name="T12" fmla="*/ 23 w 35"/>
                <a:gd name="T13" fmla="*/ 1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9"/>
                <a:gd name="T23" fmla="*/ 35 w 3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9">
                  <a:moveTo>
                    <a:pt x="23" y="14"/>
                  </a:moveTo>
                  <a:lnTo>
                    <a:pt x="35" y="14"/>
                  </a:lnTo>
                  <a:cubicBezTo>
                    <a:pt x="35" y="6"/>
                    <a:pt x="29" y="0"/>
                    <a:pt x="22" y="0"/>
                  </a:cubicBezTo>
                  <a:lnTo>
                    <a:pt x="5" y="0"/>
                  </a:lnTo>
                  <a:lnTo>
                    <a:pt x="0" y="29"/>
                  </a:lnTo>
                  <a:lnTo>
                    <a:pt x="21" y="29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6F7376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Line 121"/>
            <p:cNvSpPr>
              <a:spLocks noChangeShapeType="1"/>
            </p:cNvSpPr>
            <p:nvPr/>
          </p:nvSpPr>
          <p:spPr bwMode="auto">
            <a:xfrm>
              <a:off x="1938509" y="5077961"/>
              <a:ext cx="209550" cy="1587"/>
            </a:xfrm>
            <a:prstGeom prst="line">
              <a:avLst/>
            </a:prstGeom>
            <a:noFill/>
            <a:ln w="6350">
              <a:solidFill>
                <a:srgbClr val="2E2C2C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01" name="Group 129"/>
            <p:cNvGrpSpPr>
              <a:grpSpLocks/>
            </p:cNvGrpSpPr>
            <p:nvPr/>
          </p:nvGrpSpPr>
          <p:grpSpPr bwMode="auto">
            <a:xfrm>
              <a:off x="2109960" y="4935086"/>
              <a:ext cx="1335087" cy="701675"/>
              <a:chOff x="585" y="2903"/>
              <a:chExt cx="948" cy="468"/>
            </a:xfrm>
          </p:grpSpPr>
          <p:sp>
            <p:nvSpPr>
              <p:cNvPr id="202" name="Freeform 115"/>
              <p:cNvSpPr>
                <a:spLocks/>
              </p:cNvSpPr>
              <p:nvPr/>
            </p:nvSpPr>
            <p:spPr bwMode="auto">
              <a:xfrm>
                <a:off x="585" y="2903"/>
                <a:ext cx="948" cy="468"/>
              </a:xfrm>
              <a:custGeom>
                <a:avLst/>
                <a:gdLst>
                  <a:gd name="T0" fmla="*/ 158 w 158"/>
                  <a:gd name="T1" fmla="*/ 0 h 78"/>
                  <a:gd name="T2" fmla="*/ 153 w 158"/>
                  <a:gd name="T3" fmla="*/ 29 h 78"/>
                  <a:gd name="T4" fmla="*/ 77 w 158"/>
                  <a:gd name="T5" fmla="*/ 78 h 78"/>
                  <a:gd name="T6" fmla="*/ 0 w 158"/>
                  <a:gd name="T7" fmla="*/ 29 h 78"/>
                  <a:gd name="T8" fmla="*/ 5 w 158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78"/>
                  <a:gd name="T17" fmla="*/ 158 w 1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78">
                    <a:moveTo>
                      <a:pt x="158" y="0"/>
                    </a:moveTo>
                    <a:lnTo>
                      <a:pt x="153" y="29"/>
                    </a:lnTo>
                    <a:lnTo>
                      <a:pt x="77" y="78"/>
                    </a:lnTo>
                    <a:lnTo>
                      <a:pt x="0" y="29"/>
                    </a:lnTo>
                    <a:lnTo>
                      <a:pt x="5" y="0"/>
                    </a:lnTo>
                  </a:path>
                </a:pathLst>
              </a:custGeom>
              <a:noFill/>
              <a:ln w="6350">
                <a:solidFill>
                  <a:srgbClr val="2E2C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3" name="Freeform 116"/>
              <p:cNvSpPr>
                <a:spLocks/>
              </p:cNvSpPr>
              <p:nvPr/>
            </p:nvSpPr>
            <p:spPr bwMode="auto">
              <a:xfrm>
                <a:off x="1047" y="2903"/>
                <a:ext cx="486" cy="468"/>
              </a:xfrm>
              <a:custGeom>
                <a:avLst/>
                <a:gdLst>
                  <a:gd name="T0" fmla="*/ 4 w 81"/>
                  <a:gd name="T1" fmla="*/ 49 h 78"/>
                  <a:gd name="T2" fmla="*/ 81 w 81"/>
                  <a:gd name="T3" fmla="*/ 0 h 78"/>
                  <a:gd name="T4" fmla="*/ 76 w 81"/>
                  <a:gd name="T5" fmla="*/ 29 h 78"/>
                  <a:gd name="T6" fmla="*/ 0 w 81"/>
                  <a:gd name="T7" fmla="*/ 78 h 78"/>
                  <a:gd name="T8" fmla="*/ 4 w 81"/>
                  <a:gd name="T9" fmla="*/ 49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78"/>
                  <a:gd name="T17" fmla="*/ 81 w 8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78">
                    <a:moveTo>
                      <a:pt x="4" y="49"/>
                    </a:moveTo>
                    <a:lnTo>
                      <a:pt x="81" y="0"/>
                    </a:lnTo>
                    <a:lnTo>
                      <a:pt x="76" y="29"/>
                    </a:lnTo>
                    <a:lnTo>
                      <a:pt x="0" y="78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DFDFE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4" name="Freeform 117"/>
              <p:cNvSpPr>
                <a:spLocks/>
              </p:cNvSpPr>
              <p:nvPr/>
            </p:nvSpPr>
            <p:spPr bwMode="auto">
              <a:xfrm>
                <a:off x="585" y="2903"/>
                <a:ext cx="486" cy="468"/>
              </a:xfrm>
              <a:custGeom>
                <a:avLst/>
                <a:gdLst>
                  <a:gd name="T0" fmla="*/ 81 w 81"/>
                  <a:gd name="T1" fmla="*/ 49 h 78"/>
                  <a:gd name="T2" fmla="*/ 5 w 81"/>
                  <a:gd name="T3" fmla="*/ 0 h 78"/>
                  <a:gd name="T4" fmla="*/ 0 w 81"/>
                  <a:gd name="T5" fmla="*/ 29 h 78"/>
                  <a:gd name="T6" fmla="*/ 77 w 81"/>
                  <a:gd name="T7" fmla="*/ 78 h 78"/>
                  <a:gd name="T8" fmla="*/ 81 w 81"/>
                  <a:gd name="T9" fmla="*/ 49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78"/>
                  <a:gd name="T17" fmla="*/ 81 w 8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78">
                    <a:moveTo>
                      <a:pt x="81" y="49"/>
                    </a:moveTo>
                    <a:lnTo>
                      <a:pt x="5" y="0"/>
                    </a:lnTo>
                    <a:lnTo>
                      <a:pt x="0" y="29"/>
                    </a:lnTo>
                    <a:lnTo>
                      <a:pt x="77" y="78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rgbClr val="939598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5" name="Line 122"/>
              <p:cNvSpPr>
                <a:spLocks noChangeShapeType="1"/>
              </p:cNvSpPr>
              <p:nvPr/>
            </p:nvSpPr>
            <p:spPr bwMode="auto">
              <a:xfrm flipH="1">
                <a:off x="1047" y="3197"/>
                <a:ext cx="24" cy="174"/>
              </a:xfrm>
              <a:prstGeom prst="line">
                <a:avLst/>
              </a:prstGeom>
              <a:noFill/>
              <a:ln w="6350">
                <a:solidFill>
                  <a:srgbClr val="2E2C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06" name="Freeform 123"/>
            <p:cNvSpPr>
              <a:spLocks/>
            </p:cNvSpPr>
            <p:nvPr/>
          </p:nvSpPr>
          <p:spPr bwMode="auto">
            <a:xfrm>
              <a:off x="1989310" y="2945948"/>
              <a:ext cx="1457325" cy="2428875"/>
            </a:xfrm>
            <a:custGeom>
              <a:avLst/>
              <a:gdLst>
                <a:gd name="T0" fmla="*/ 0 w 918"/>
                <a:gd name="T1" fmla="*/ 1169 h 1530"/>
                <a:gd name="T2" fmla="*/ 106 w 918"/>
                <a:gd name="T3" fmla="*/ 1169 h 1530"/>
                <a:gd name="T4" fmla="*/ 178 w 918"/>
                <a:gd name="T5" fmla="*/ 1253 h 1530"/>
                <a:gd name="T6" fmla="*/ 102 w 918"/>
                <a:gd name="T7" fmla="*/ 1253 h 1530"/>
                <a:gd name="T8" fmla="*/ 510 w 918"/>
                <a:gd name="T9" fmla="*/ 1530 h 1530"/>
                <a:gd name="T10" fmla="*/ 918 w 918"/>
                <a:gd name="T11" fmla="*/ 1251 h 1530"/>
                <a:gd name="T12" fmla="*/ 847 w 918"/>
                <a:gd name="T13" fmla="*/ 1251 h 1530"/>
                <a:gd name="T14" fmla="*/ 847 w 918"/>
                <a:gd name="T15" fmla="*/ 1200 h 1530"/>
                <a:gd name="T16" fmla="*/ 285 w 918"/>
                <a:gd name="T17" fmla="*/ 2 h 1530"/>
                <a:gd name="T18" fmla="*/ 112 w 918"/>
                <a:gd name="T19" fmla="*/ 0 h 1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8"/>
                <a:gd name="T31" fmla="*/ 0 h 1530"/>
                <a:gd name="T32" fmla="*/ 918 w 918"/>
                <a:gd name="T33" fmla="*/ 1530 h 1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8" h="1530">
                  <a:moveTo>
                    <a:pt x="0" y="1169"/>
                  </a:moveTo>
                  <a:lnTo>
                    <a:pt x="106" y="1169"/>
                  </a:lnTo>
                  <a:cubicBezTo>
                    <a:pt x="171" y="1175"/>
                    <a:pt x="179" y="1239"/>
                    <a:pt x="178" y="1253"/>
                  </a:cubicBezTo>
                  <a:lnTo>
                    <a:pt x="102" y="1253"/>
                  </a:lnTo>
                  <a:lnTo>
                    <a:pt x="510" y="1530"/>
                  </a:lnTo>
                  <a:lnTo>
                    <a:pt x="918" y="1251"/>
                  </a:lnTo>
                  <a:lnTo>
                    <a:pt x="847" y="1251"/>
                  </a:lnTo>
                  <a:lnTo>
                    <a:pt x="847" y="1200"/>
                  </a:lnTo>
                  <a:cubicBezTo>
                    <a:pt x="850" y="330"/>
                    <a:pt x="766" y="65"/>
                    <a:pt x="285" y="2"/>
                  </a:cubicBezTo>
                  <a:lnTo>
                    <a:pt x="1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7" name="Line 131"/>
            <p:cNvSpPr>
              <a:spLocks noChangeShapeType="1"/>
            </p:cNvSpPr>
            <p:nvPr/>
          </p:nvSpPr>
          <p:spPr bwMode="auto">
            <a:xfrm>
              <a:off x="3018010" y="3188835"/>
              <a:ext cx="5238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1FDF8D-D44A-4DD4-8755-0EA38626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93040"/>
            <a:ext cx="11425236" cy="535531"/>
          </a:xfrm>
        </p:spPr>
        <p:txBody>
          <a:bodyPr/>
          <a:lstStyle/>
          <a:p>
            <a:r>
              <a:rPr lang="en-US" dirty="0"/>
              <a:t>Heavy Actinide Nuclear Data Needs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58C03-A27B-45F8-AC89-7DAA7776F7D4}"/>
              </a:ext>
            </a:extLst>
          </p:cNvPr>
          <p:cNvSpPr txBox="1"/>
          <p:nvPr/>
        </p:nvSpPr>
        <p:spPr>
          <a:xfrm>
            <a:off x="341365" y="5780914"/>
            <a:ext cx="295465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+mj-lt"/>
              </a:rPr>
              <a:t>D.E. Ferguson, A. </a:t>
            </a:r>
            <a:r>
              <a:rPr lang="en-US" sz="1400" dirty="0" err="1">
                <a:latin typeface="+mj-lt"/>
              </a:rPr>
              <a:t>Chetham</a:t>
            </a:r>
            <a:r>
              <a:rPr lang="en-US" sz="1400" dirty="0">
                <a:latin typeface="+mj-lt"/>
              </a:rPr>
              <a:t>-Strode, and J. R. </a:t>
            </a:r>
            <a:r>
              <a:rPr lang="en-US" sz="1400" dirty="0" err="1">
                <a:latin typeface="+mj-lt"/>
              </a:rPr>
              <a:t>McWerter</a:t>
            </a:r>
            <a:r>
              <a:rPr lang="en-US" sz="1400" dirty="0">
                <a:latin typeface="+mj-lt"/>
              </a:rPr>
              <a:t>, ORNL-TM-165, P. 13 (1962).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7F454-EB39-5E33-4800-DD67B357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7" r="4827"/>
          <a:stretch/>
        </p:blipFill>
        <p:spPr>
          <a:xfrm>
            <a:off x="6999786" y="2468880"/>
            <a:ext cx="5213817" cy="345424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2D4793-40B3-1A33-7E58-2EFA6250BF3F}"/>
              </a:ext>
            </a:extLst>
          </p:cNvPr>
          <p:cNvSpPr txBox="1">
            <a:spLocks/>
          </p:cNvSpPr>
          <p:nvPr/>
        </p:nvSpPr>
        <p:spPr>
          <a:xfrm>
            <a:off x="2993176" y="3651807"/>
            <a:ext cx="4093008" cy="1834912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~5-10% uncertainty in absorption cross sections of most Cm-Cf isotopes</a:t>
            </a:r>
          </a:p>
          <a:p>
            <a:r>
              <a:rPr lang="en-US" sz="2000" dirty="0"/>
              <a:t>Uncertain resonance energies</a:t>
            </a:r>
          </a:p>
          <a:p>
            <a:r>
              <a:rPr lang="en-US" sz="2000" dirty="0"/>
              <a:t>Critical to production of Bk, Es, Fm isotopes used in superheavy element synthesis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85174-132F-8DEE-B2E8-F8896A6BC8E4}"/>
              </a:ext>
            </a:extLst>
          </p:cNvPr>
          <p:cNvSpPr txBox="1"/>
          <p:nvPr/>
        </p:nvSpPr>
        <p:spPr>
          <a:xfrm>
            <a:off x="8288036" y="5946783"/>
            <a:ext cx="31652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aseline="30000" dirty="0">
                <a:latin typeface="+mn-lt"/>
              </a:rPr>
              <a:t>251</a:t>
            </a:r>
            <a:r>
              <a:rPr lang="en-US" sz="1400" dirty="0">
                <a:latin typeface="+mn-lt"/>
              </a:rPr>
              <a:t>Cf Absorption Cross Section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Blue: ENDF/B-VIII.0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Green: JEFF-3.3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Red: ROSFOND-2010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569AC9-EC75-0443-096B-F011B8F6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008" y="2743047"/>
            <a:ext cx="5956992" cy="4088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BD0E98-2462-AAF3-96E7-457AD842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03200"/>
            <a:ext cx="11430000" cy="539496"/>
          </a:xfrm>
        </p:spPr>
        <p:txBody>
          <a:bodyPr/>
          <a:lstStyle/>
          <a:p>
            <a:r>
              <a:rPr lang="en-US" dirty="0"/>
              <a:t>Additional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A8DF6-5BEB-52A3-D63C-4D47636DB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739335"/>
            <a:ext cx="11762233" cy="4047778"/>
          </a:xfrm>
        </p:spPr>
        <p:txBody>
          <a:bodyPr/>
          <a:lstStyle/>
          <a:p>
            <a:r>
              <a:rPr lang="en-US" dirty="0"/>
              <a:t>Inelastic neutron scattering data for </a:t>
            </a:r>
            <a:r>
              <a:rPr lang="en-US" baseline="30000" dirty="0"/>
              <a:t>117</a:t>
            </a:r>
            <a:r>
              <a:rPr lang="en-US" dirty="0"/>
              <a:t>Sn(</a:t>
            </a:r>
            <a:r>
              <a:rPr lang="en-US" dirty="0" err="1"/>
              <a:t>n,n</a:t>
            </a:r>
            <a:r>
              <a:rPr lang="en-US" dirty="0"/>
              <a:t>’)</a:t>
            </a:r>
            <a:r>
              <a:rPr lang="en-US" baseline="30000" dirty="0"/>
              <a:t>117m</a:t>
            </a:r>
            <a:r>
              <a:rPr lang="en-US" dirty="0"/>
              <a:t>Sn and </a:t>
            </a:r>
            <a:r>
              <a:rPr lang="en-US" baseline="30000" dirty="0"/>
              <a:t>195</a:t>
            </a:r>
            <a:r>
              <a:rPr lang="en-US" dirty="0"/>
              <a:t>Pt(</a:t>
            </a:r>
            <a:r>
              <a:rPr lang="en-US" dirty="0" err="1"/>
              <a:t>n,n</a:t>
            </a:r>
            <a:r>
              <a:rPr lang="en-US" dirty="0"/>
              <a:t>’)</a:t>
            </a:r>
            <a:r>
              <a:rPr lang="en-US" baseline="30000" dirty="0"/>
              <a:t>195m</a:t>
            </a:r>
            <a:r>
              <a:rPr lang="en-US" dirty="0"/>
              <a:t>Pt reaction cross sections</a:t>
            </a:r>
          </a:p>
          <a:p>
            <a:r>
              <a:rPr lang="en-US" dirty="0"/>
              <a:t>Confirmation of </a:t>
            </a:r>
            <a:r>
              <a:rPr lang="en-US" baseline="30000" dirty="0"/>
              <a:t>229</a:t>
            </a:r>
            <a:r>
              <a:rPr lang="en-US" dirty="0"/>
              <a:t>Th fission cross section</a:t>
            </a:r>
          </a:p>
          <a:p>
            <a:pPr lvl="1"/>
            <a:r>
              <a:rPr lang="en-US" dirty="0"/>
              <a:t>Largest component of heat generation for HFIR production of </a:t>
            </a:r>
            <a:r>
              <a:rPr lang="en-US" baseline="30000" dirty="0"/>
              <a:t>227</a:t>
            </a:r>
            <a:r>
              <a:rPr lang="en-US" dirty="0"/>
              <a:t>Ac and </a:t>
            </a:r>
            <a:r>
              <a:rPr lang="en-US" baseline="30000" dirty="0"/>
              <a:t>229</a:t>
            </a:r>
            <a:r>
              <a:rPr lang="en-US" dirty="0"/>
              <a:t>Th through irradiation of </a:t>
            </a:r>
            <a:r>
              <a:rPr lang="en-US" baseline="30000" dirty="0"/>
              <a:t>226</a:t>
            </a:r>
            <a:r>
              <a:rPr lang="en-US" dirty="0"/>
              <a:t>RaCO</a:t>
            </a:r>
            <a:r>
              <a:rPr lang="en-US" baseline="-25000" dirty="0"/>
              <a:t>3</a:t>
            </a:r>
            <a:r>
              <a:rPr lang="en-US" dirty="0"/>
              <a:t>/Al cermet pellets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46BDC6-14A1-F46A-3347-72AD2629C5BF}"/>
              </a:ext>
            </a:extLst>
          </p:cNvPr>
          <p:cNvSpPr txBox="1">
            <a:spLocks/>
          </p:cNvSpPr>
          <p:nvPr/>
        </p:nvSpPr>
        <p:spPr bwMode="auto">
          <a:xfrm>
            <a:off x="429767" y="3063845"/>
            <a:ext cx="5805241" cy="336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 and </a:t>
            </a:r>
            <a:r>
              <a:rPr lang="en-US" dirty="0" err="1"/>
              <a:t>Os</a:t>
            </a:r>
            <a:r>
              <a:rPr lang="en-US" dirty="0"/>
              <a:t> cross sections related to </a:t>
            </a:r>
            <a:r>
              <a:rPr lang="en-US" baseline="30000" dirty="0"/>
              <a:t>188</a:t>
            </a:r>
            <a:r>
              <a:rPr lang="en-US" dirty="0"/>
              <a:t>W production in HFIR through the irradiation of enriched </a:t>
            </a:r>
            <a:r>
              <a:rPr lang="en-US" baseline="30000" dirty="0"/>
              <a:t>186</a:t>
            </a:r>
            <a:r>
              <a:rPr lang="en-US" dirty="0"/>
              <a:t>W rings</a:t>
            </a:r>
          </a:p>
          <a:p>
            <a:r>
              <a:rPr lang="en-US" dirty="0"/>
              <a:t>Gaps in available nuclear data are routinely discovered as new isotope production campaigns begin</a:t>
            </a:r>
          </a:p>
        </p:txBody>
      </p:sp>
    </p:spTree>
    <p:extLst>
      <p:ext uri="{BB962C8B-B14F-4D97-AF65-F5344CB8AC3E}">
        <p14:creationId xmlns:p14="http://schemas.microsoft.com/office/powerpoint/2010/main" val="115533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F487-EEC2-36E9-F927-A08424E5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 the nuclear data community?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66D51-9C4B-92C6-69E7-62D0DE43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05840"/>
            <a:ext cx="11430000" cy="5283200"/>
          </a:xfrm>
        </p:spPr>
        <p:txBody>
          <a:bodyPr/>
          <a:lstStyle/>
          <a:p>
            <a:r>
              <a:rPr lang="en-US" dirty="0"/>
              <a:t>Focus is on isotope production</a:t>
            </a:r>
          </a:p>
          <a:p>
            <a:r>
              <a:rPr lang="en-US" dirty="0"/>
              <a:t>Data is generated as a coproduced byproduct of isotope production campaigns</a:t>
            </a:r>
          </a:p>
          <a:p>
            <a:r>
              <a:rPr lang="en-US" dirty="0"/>
              <a:t>Geometry is not ideal for nuclear data experiments</a:t>
            </a:r>
          </a:p>
          <a:p>
            <a:pPr lvl="1"/>
            <a:r>
              <a:rPr lang="en-US" dirty="0"/>
              <a:t>Self-shielding, flux depression etc.</a:t>
            </a:r>
          </a:p>
          <a:p>
            <a:r>
              <a:rPr lang="en-US" dirty="0"/>
              <a:t>In-situ flux monitoring is not common</a:t>
            </a:r>
          </a:p>
          <a:p>
            <a:r>
              <a:rPr lang="en-US" dirty="0"/>
              <a:t>Database of experimental data with corresponding theoretical models with accurate experimental geometry?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4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518967" y="3396769"/>
            <a:ext cx="1113597" cy="1586293"/>
            <a:chOff x="1050336" y="3313595"/>
            <a:chExt cx="1113597" cy="1883245"/>
          </a:xfrm>
        </p:grpSpPr>
        <p:sp>
          <p:nvSpPr>
            <p:cNvPr id="12" name="TextBox 11"/>
            <p:cNvSpPr txBox="1"/>
            <p:nvPr/>
          </p:nvSpPr>
          <p:spPr>
            <a:xfrm>
              <a:off x="1979202" y="3313595"/>
              <a:ext cx="184731" cy="50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en-US" sz="2400" dirty="0">
                <a:latin typeface="Arial Narrow"/>
                <a:cs typeface="Arial Narrow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50336" y="4692599"/>
              <a:ext cx="184731" cy="50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en-US" sz="2400" dirty="0">
                <a:latin typeface="Arial Narrow"/>
                <a:cs typeface="Arial Narrow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470" y="3974131"/>
            <a:ext cx="4023360" cy="186912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A5AD1ED-1F60-49A1-9268-F3345A4DBF92}"/>
              </a:ext>
            </a:extLst>
          </p:cNvPr>
          <p:cNvSpPr txBox="1">
            <a:spLocks/>
          </p:cNvSpPr>
          <p:nvPr/>
        </p:nvSpPr>
        <p:spPr bwMode="auto">
          <a:xfrm>
            <a:off x="578562" y="-23392"/>
            <a:ext cx="11425236" cy="101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276FB4-7077-439A-8EC6-F968A6B90124}"/>
              </a:ext>
            </a:extLst>
          </p:cNvPr>
          <p:cNvSpPr txBox="1"/>
          <p:nvPr/>
        </p:nvSpPr>
        <p:spPr>
          <a:xfrm>
            <a:off x="5764525" y="1375019"/>
            <a:ext cx="52412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This research is supported by the U.S. Department of Energy Isotope Program, managed by the Office of Science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for Isotope R&amp;D and Production.</a:t>
            </a:r>
            <a:endParaRPr lang="en-US" sz="2400" b="1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</a:rPr>
              <a:t> </a:t>
            </a:r>
            <a:endParaRPr lang="en-US" sz="2400" b="1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4579A-1F16-7CBB-EDAA-92F01B1D4CD6}"/>
              </a:ext>
            </a:extLst>
          </p:cNvPr>
          <p:cNvSpPr txBox="1"/>
          <p:nvPr/>
        </p:nvSpPr>
        <p:spPr>
          <a:xfrm>
            <a:off x="1334979" y="607191"/>
            <a:ext cx="6111240" cy="557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Mitch Allmond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Rike Bostelmann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Chris Bryan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David Chandler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Roy Copping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Charles Daily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David Glasgow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Julie Ezold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Susan Hogle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Riley Hunley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Ben Roach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Cathy Romano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OpenSans-Semibold"/>
              </a:rPr>
              <a:t>Ram Venkataraman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0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neutrons.ornl.gov/images/hfir/HFIR-ae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432" y="282550"/>
            <a:ext cx="8686800" cy="579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38188" y="409434"/>
            <a:ext cx="676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7123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D7CF-2954-7C23-86BE-D33441EB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90931"/>
          </a:xfrm>
        </p:spPr>
        <p:txBody>
          <a:bodyPr/>
          <a:lstStyle/>
          <a:p>
            <a:r>
              <a:rPr lang="en-US" sz="3600" dirty="0"/>
              <a:t>CLARION Detector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E2932-72EA-777D-A7BE-268BE46FE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7374" y="1390016"/>
            <a:ext cx="5437291" cy="407796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FED0E5-D064-AECC-BAD6-E328860BCF54}"/>
              </a:ext>
            </a:extLst>
          </p:cNvPr>
          <p:cNvSpPr txBox="1"/>
          <p:nvPr/>
        </p:nvSpPr>
        <p:spPr>
          <a:xfrm>
            <a:off x="429768" y="965200"/>
            <a:ext cx="6804152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Compton suppressed </a:t>
            </a:r>
            <a:r>
              <a:rPr lang="en-US" sz="2400" dirty="0" err="1">
                <a:latin typeface="+mn-lt"/>
              </a:rPr>
              <a:t>HPGe</a:t>
            </a:r>
            <a:r>
              <a:rPr lang="en-US" sz="2400" dirty="0">
                <a:latin typeface="+mn-lt"/>
              </a:rPr>
              <a:t> detectors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Useful for detecting low-intensity gamma ray emissions within high background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Can perform γ-</a:t>
            </a:r>
            <a:r>
              <a:rPr lang="el-GR" sz="2400" dirty="0">
                <a:latin typeface="+mn-lt"/>
              </a:rPr>
              <a:t>γ</a:t>
            </a:r>
            <a:r>
              <a:rPr lang="en-US" sz="2400" dirty="0">
                <a:latin typeface="+mn-lt"/>
              </a:rPr>
              <a:t> coincidence measurements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Used recently in detection of </a:t>
            </a:r>
            <a:r>
              <a:rPr lang="en-US" sz="2400" baseline="30000" dirty="0">
                <a:latin typeface="+mn-lt"/>
              </a:rPr>
              <a:t>229</a:t>
            </a:r>
            <a:r>
              <a:rPr lang="en-US" sz="2400" dirty="0">
                <a:latin typeface="+mn-lt"/>
              </a:rPr>
              <a:t>Pa(t</a:t>
            </a:r>
            <a:r>
              <a:rPr lang="en-US" sz="2400" baseline="-25000" dirty="0">
                <a:latin typeface="+mn-lt"/>
              </a:rPr>
              <a:t>1/2 </a:t>
            </a:r>
            <a:r>
              <a:rPr lang="en-US" sz="2400" dirty="0">
                <a:latin typeface="+mn-lt"/>
              </a:rPr>
              <a:t>= 1.5 d) from </a:t>
            </a:r>
            <a:r>
              <a:rPr lang="en-US" sz="2400" baseline="30000" dirty="0">
                <a:latin typeface="+mn-lt"/>
              </a:rPr>
              <a:t>232</a:t>
            </a:r>
            <a:r>
              <a:rPr lang="en-US" sz="2400" dirty="0">
                <a:latin typeface="+mn-lt"/>
              </a:rPr>
              <a:t>Th(p,4n)</a:t>
            </a:r>
            <a:r>
              <a:rPr lang="en-US" sz="2400" baseline="30000" dirty="0">
                <a:latin typeface="+mn-lt"/>
              </a:rPr>
              <a:t>229</a:t>
            </a:r>
            <a:r>
              <a:rPr lang="en-US" sz="2400" dirty="0">
                <a:latin typeface="+mn-lt"/>
              </a:rPr>
              <a:t>Pa reaction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+mn-lt"/>
              </a:rPr>
              <a:t>229</a:t>
            </a:r>
            <a:r>
              <a:rPr lang="en-US" sz="2400" dirty="0">
                <a:latin typeface="+mn-lt"/>
              </a:rPr>
              <a:t>Pa decays to valuable medical radionuclide </a:t>
            </a:r>
            <a:r>
              <a:rPr lang="en-US" sz="2400" baseline="30000" dirty="0">
                <a:latin typeface="+mn-lt"/>
              </a:rPr>
              <a:t>229</a:t>
            </a:r>
            <a:r>
              <a:rPr lang="en-US" sz="2400" dirty="0">
                <a:latin typeface="+mn-lt"/>
              </a:rPr>
              <a:t>Th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Experiment performed at 88-inch cyclotron at LBL  </a:t>
            </a: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Precursor to </a:t>
            </a:r>
            <a:r>
              <a:rPr lang="en-US" sz="2400" dirty="0" err="1">
                <a:latin typeface="+mn-lt"/>
              </a:rPr>
              <a:t>FSDi</a:t>
            </a:r>
            <a:r>
              <a:rPr lang="en-US" sz="2400" dirty="0">
                <a:latin typeface="+mn-lt"/>
              </a:rPr>
              <a:t> detection system being installed at FRIB </a:t>
            </a:r>
          </a:p>
        </p:txBody>
      </p:sp>
    </p:spTree>
    <p:extLst>
      <p:ext uri="{BB962C8B-B14F-4D97-AF65-F5344CB8AC3E}">
        <p14:creationId xmlns:p14="http://schemas.microsoft.com/office/powerpoint/2010/main" val="166296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16E86A-CEF8-4638-87B2-B292F2FF4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71482" y="3321798"/>
            <a:ext cx="6590749" cy="2804209"/>
          </a:xfrm>
        </p:spPr>
        <p:txBody>
          <a:bodyPr/>
          <a:lstStyle/>
          <a:p>
            <a:r>
              <a:rPr lang="en-US" dirty="0"/>
              <a:t>HFIR and REDC began operation in 1965 and 1966, respectively</a:t>
            </a:r>
          </a:p>
          <a:p>
            <a:r>
              <a:rPr lang="en-US" dirty="0"/>
              <a:t>HFIR operation is expected to continue at least until 2040</a:t>
            </a:r>
          </a:p>
          <a:p>
            <a:r>
              <a:rPr lang="en-US" dirty="0"/>
              <a:t>High-end aspects of isotope production (heavy actinides, specialty medical isotopes), neutron scattering, and materials irradiation</a:t>
            </a:r>
          </a:p>
          <a:p>
            <a:r>
              <a:rPr lang="en-US" dirty="0"/>
              <a:t>Unique capabilities for radioisotope separations (&gt;400 isotope shipments annually to universities, hospitals, industry, and other research institutions)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530071-B741-4B4D-88A0-60637534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143" y="1352479"/>
            <a:ext cx="6569449" cy="1421928"/>
          </a:xfrm>
        </p:spPr>
        <p:txBody>
          <a:bodyPr>
            <a:noAutofit/>
          </a:bodyPr>
          <a:lstStyle/>
          <a:p>
            <a:r>
              <a:rPr lang="en-US" sz="2800" dirty="0"/>
              <a:t>High Flux Isotope Reactor (HFIR) and Radiochemical Engineering Development Center enable heavy element production at Oak Ridge National Laboratory</a:t>
            </a:r>
          </a:p>
        </p:txBody>
      </p:sp>
      <p:pic>
        <p:nvPicPr>
          <p:cNvPr id="6" name="Picture Placeholder 5" descr="A close up of a hillside&#10;&#10;Description automatically generated">
            <a:extLst>
              <a:ext uri="{FF2B5EF4-FFF2-40B4-BE49-F238E27FC236}">
                <a16:creationId xmlns:a16="http://schemas.microsoft.com/office/drawing/2014/main" id="{AB4EA6DF-B375-4796-9F38-5C1F83EE8F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769" y="1061548"/>
            <a:ext cx="4569329" cy="5476412"/>
          </a:xfrm>
        </p:spPr>
      </p:pic>
    </p:spTree>
    <p:extLst>
      <p:ext uri="{BB962C8B-B14F-4D97-AF65-F5344CB8AC3E}">
        <p14:creationId xmlns:p14="http://schemas.microsoft.com/office/powerpoint/2010/main" val="312540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4413" y="5384110"/>
            <a:ext cx="404149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HFIR operations are supported</a:t>
            </a:r>
            <a:br>
              <a:rPr lang="en-US" sz="1600" dirty="0">
                <a:solidFill>
                  <a:schemeClr val="bg1"/>
                </a:solidFill>
                <a:latin typeface="+mn-lt"/>
              </a:rPr>
            </a:br>
            <a:r>
              <a:rPr lang="en-US" sz="1600" dirty="0">
                <a:solidFill>
                  <a:schemeClr val="bg1"/>
                </a:solidFill>
                <a:latin typeface="+mn-lt"/>
              </a:rPr>
              <a:t>by the Office of Basic Energy Sciences </a:t>
            </a:r>
            <a:br>
              <a:rPr lang="en-US" sz="1600" dirty="0">
                <a:solidFill>
                  <a:schemeClr val="bg1"/>
                </a:solidFill>
                <a:latin typeface="+mn-lt"/>
              </a:rPr>
            </a:br>
            <a:r>
              <a:rPr lang="en-US" sz="1600" dirty="0">
                <a:solidFill>
                  <a:schemeClr val="bg1"/>
                </a:solidFill>
                <a:latin typeface="+mn-lt"/>
              </a:rPr>
              <a:t>in DOE’s Office of Science</a:t>
            </a:r>
          </a:p>
        </p:txBody>
      </p:sp>
      <p:pic>
        <p:nvPicPr>
          <p:cNvPr id="12" name="Picture Placeholder 11" descr="A picture containing sitting&#10;&#10;Description automatically generated">
            <a:extLst>
              <a:ext uri="{FF2B5EF4-FFF2-40B4-BE49-F238E27FC236}">
                <a16:creationId xmlns:a16="http://schemas.microsoft.com/office/drawing/2014/main" id="{BB473469-D8AF-481A-AD20-FAD7CBE368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502" b="11502"/>
          <a:stretch>
            <a:fillRect/>
          </a:stretch>
        </p:blipFill>
        <p:spPr>
          <a:xfrm>
            <a:off x="6095636" y="1078991"/>
            <a:ext cx="5512904" cy="4243937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CB0696F-5349-43E3-B7D1-0BEA1CA4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HFIR: Unique capabilities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0CFA5-D065-4FB9-839C-DDD8B83144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Highest thermal flux in Western world</a:t>
            </a:r>
          </a:p>
          <a:p>
            <a:pPr lvl="1"/>
            <a:r>
              <a:rPr lang="en-US" sz="1800" dirty="0"/>
              <a:t>2.1 </a:t>
            </a:r>
            <a:r>
              <a:rPr lang="en-US" sz="1800" dirty="0">
                <a:sym typeface="Symbol" panose="05050102010706020507" pitchFamily="18" charset="2"/>
              </a:rPr>
              <a:t> </a:t>
            </a:r>
            <a:r>
              <a:rPr lang="en-US" sz="1800" dirty="0"/>
              <a:t>10</a:t>
            </a:r>
            <a:r>
              <a:rPr lang="en-US" sz="1800" baseline="30000" dirty="0"/>
              <a:t>15</a:t>
            </a:r>
            <a:r>
              <a:rPr lang="en-US" sz="1800" dirty="0"/>
              <a:t> n/cm</a:t>
            </a:r>
            <a:r>
              <a:rPr lang="en-US" sz="1800" baseline="30000" dirty="0"/>
              <a:t>2</a:t>
            </a:r>
            <a:r>
              <a:rPr lang="en-US" sz="1800" dirty="0"/>
              <a:t>-s thermal</a:t>
            </a:r>
          </a:p>
          <a:p>
            <a:pPr lvl="1"/>
            <a:r>
              <a:rPr lang="en-US" sz="1800" dirty="0"/>
              <a:t>1 </a:t>
            </a:r>
            <a:r>
              <a:rPr lang="en-US" sz="1800" dirty="0">
                <a:sym typeface="Symbol" panose="05050102010706020507" pitchFamily="18" charset="2"/>
              </a:rPr>
              <a:t> </a:t>
            </a:r>
            <a:r>
              <a:rPr lang="en-US" sz="1800" dirty="0"/>
              <a:t>10</a:t>
            </a:r>
            <a:r>
              <a:rPr lang="en-US" sz="1800" baseline="30000" dirty="0"/>
              <a:t>14</a:t>
            </a:r>
            <a:r>
              <a:rPr lang="en-US" sz="1800" dirty="0"/>
              <a:t> n/cm</a:t>
            </a:r>
            <a:r>
              <a:rPr lang="en-US" sz="1800" baseline="30000" dirty="0"/>
              <a:t>2</a:t>
            </a:r>
            <a:r>
              <a:rPr lang="en-US" sz="1800" dirty="0"/>
              <a:t>-s epithermal (&lt; 1 MeV)</a:t>
            </a:r>
          </a:p>
          <a:p>
            <a:pPr lvl="1"/>
            <a:r>
              <a:rPr lang="en-US" sz="1800" dirty="0"/>
              <a:t>4.7 </a:t>
            </a:r>
            <a:r>
              <a:rPr lang="en-US" sz="1800" dirty="0">
                <a:sym typeface="Symbol" panose="05050102010706020507" pitchFamily="18" charset="2"/>
              </a:rPr>
              <a:t> </a:t>
            </a:r>
            <a:r>
              <a:rPr lang="en-US" sz="1800" dirty="0"/>
              <a:t>10</a:t>
            </a:r>
            <a:r>
              <a:rPr lang="en-US" sz="1800" baseline="30000" dirty="0"/>
              <a:t>14</a:t>
            </a:r>
            <a:r>
              <a:rPr lang="en-US" sz="1800" dirty="0"/>
              <a:t> n/cm</a:t>
            </a:r>
            <a:r>
              <a:rPr lang="en-US" sz="1800" baseline="30000" dirty="0"/>
              <a:t>2</a:t>
            </a:r>
            <a:r>
              <a:rPr lang="en-US" sz="1800" dirty="0"/>
              <a:t>-s fast (&gt; 1 MeV)</a:t>
            </a:r>
          </a:p>
          <a:p>
            <a:r>
              <a:rPr lang="en-US" sz="2000" dirty="0">
                <a:latin typeface="+mn-lt"/>
              </a:rPr>
              <a:t>Brightest cold neutron source in world</a:t>
            </a:r>
          </a:p>
          <a:p>
            <a:r>
              <a:rPr lang="en-US" sz="2000" dirty="0">
                <a:latin typeface="+mn-lt"/>
              </a:rPr>
              <a:t>Delivers 6–7 cycles per year </a:t>
            </a:r>
          </a:p>
          <a:p>
            <a:r>
              <a:rPr lang="en-US" sz="2000" dirty="0">
                <a:latin typeface="+mn-lt"/>
              </a:rPr>
              <a:t>Missions:</a:t>
            </a:r>
          </a:p>
          <a:p>
            <a:pPr lvl="1"/>
            <a:r>
              <a:rPr lang="en-US" sz="1800" dirty="0">
                <a:latin typeface="+mn-lt"/>
              </a:rPr>
              <a:t>Neutron scattering research</a:t>
            </a:r>
          </a:p>
          <a:p>
            <a:pPr lvl="1"/>
            <a:r>
              <a:rPr lang="en-US" sz="1800" b="1" dirty="0">
                <a:latin typeface="+mn-lt"/>
              </a:rPr>
              <a:t>Isotope production</a:t>
            </a:r>
          </a:p>
          <a:p>
            <a:pPr lvl="1"/>
            <a:r>
              <a:rPr lang="en-US" sz="1800" dirty="0">
                <a:latin typeface="+mn-lt"/>
              </a:rPr>
              <a:t>Material irradiation</a:t>
            </a:r>
          </a:p>
          <a:p>
            <a:pPr lvl="1"/>
            <a:r>
              <a:rPr lang="en-US" sz="1800" b="1" dirty="0">
                <a:latin typeface="+mn-lt"/>
              </a:rPr>
              <a:t>Neutron activation analyses</a:t>
            </a:r>
          </a:p>
        </p:txBody>
      </p:sp>
    </p:spTree>
    <p:extLst>
      <p:ext uri="{BB962C8B-B14F-4D97-AF65-F5344CB8AC3E}">
        <p14:creationId xmlns:p14="http://schemas.microsoft.com/office/powerpoint/2010/main" val="113994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2007-P04163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3"/>
            <a:ext cx="12185651" cy="593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3" y="43823"/>
            <a:ext cx="11145808" cy="550008"/>
          </a:xfrm>
        </p:spPr>
        <p:txBody>
          <a:bodyPr>
            <a:noAutofit/>
          </a:bodyPr>
          <a:lstStyle/>
          <a:p>
            <a:r>
              <a:rPr lang="en-US" sz="2800" dirty="0"/>
              <a:t>Current and emerging radioisotope production at ORNL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1271" y="603387"/>
            <a:ext cx="3613836" cy="9787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ORNL also dispenses high purity </a:t>
            </a:r>
            <a:r>
              <a:rPr lang="en-US" sz="1600" baseline="30000" dirty="0"/>
              <a:t>238,239,240,242,244</a:t>
            </a:r>
            <a:r>
              <a:rPr lang="en-US" sz="1600" dirty="0"/>
              <a:t>Pu, </a:t>
            </a:r>
            <a:r>
              <a:rPr lang="en-US" sz="1600" baseline="30000" dirty="0"/>
              <a:t>237</a:t>
            </a:r>
            <a:r>
              <a:rPr lang="en-US" sz="1600" dirty="0"/>
              <a:t>Np, </a:t>
            </a:r>
            <a:r>
              <a:rPr lang="en-US" sz="1600" baseline="30000" dirty="0"/>
              <a:t>243</a:t>
            </a:r>
            <a:r>
              <a:rPr lang="en-US" sz="1600" dirty="0"/>
              <a:t>Am, </a:t>
            </a:r>
            <a:r>
              <a:rPr lang="en-US" sz="1600" baseline="30000" dirty="0"/>
              <a:t>99</a:t>
            </a:r>
            <a:r>
              <a:rPr lang="en-US" sz="1600" dirty="0"/>
              <a:t>Tc, </a:t>
            </a:r>
            <a:r>
              <a:rPr lang="en-US" sz="1600" baseline="30000" dirty="0"/>
              <a:t>209</a:t>
            </a:r>
            <a:r>
              <a:rPr lang="en-US" sz="1600" dirty="0"/>
              <a:t>Po, </a:t>
            </a:r>
            <a:r>
              <a:rPr lang="en-US" sz="1600" baseline="30000" dirty="0"/>
              <a:t>233,234,235,238</a:t>
            </a:r>
            <a:r>
              <a:rPr lang="en-US" sz="1600" dirty="0"/>
              <a:t>U, and </a:t>
            </a:r>
            <a:r>
              <a:rPr lang="en-US" sz="1600" baseline="30000" dirty="0"/>
              <a:t>244,248</a:t>
            </a:r>
            <a:r>
              <a:rPr lang="en-US" sz="1600" dirty="0"/>
              <a:t>Cm from inventory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D083EB-DD8A-49D9-BE84-E7F2C2A00689}"/>
              </a:ext>
            </a:extLst>
          </p:cNvPr>
          <p:cNvSpPr txBox="1">
            <a:spLocks/>
          </p:cNvSpPr>
          <p:nvPr/>
        </p:nvSpPr>
        <p:spPr bwMode="auto">
          <a:xfrm>
            <a:off x="151463" y="524169"/>
            <a:ext cx="1438232" cy="265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30000" dirty="0"/>
              <a:t>227</a:t>
            </a:r>
            <a:r>
              <a:rPr lang="en-US" sz="2000" b="1" dirty="0"/>
              <a:t>Ac*</a:t>
            </a:r>
          </a:p>
          <a:p>
            <a:r>
              <a:rPr lang="en-US" sz="2000" b="1" baseline="30000" dirty="0"/>
              <a:t>252</a:t>
            </a:r>
            <a:r>
              <a:rPr lang="en-US" sz="2000" b="1" dirty="0"/>
              <a:t>Cf</a:t>
            </a:r>
          </a:p>
          <a:p>
            <a:r>
              <a:rPr lang="en-US" sz="2000" b="1" baseline="30000" dirty="0"/>
              <a:t>225</a:t>
            </a:r>
            <a:r>
              <a:rPr lang="en-US" sz="2000" b="1" dirty="0"/>
              <a:t>Ac</a:t>
            </a:r>
            <a:r>
              <a:rPr lang="en-US" sz="1000" b="1" dirty="0"/>
              <a:t>(A/D)</a:t>
            </a:r>
            <a:r>
              <a:rPr lang="en-US" sz="2000" b="1" dirty="0"/>
              <a:t>*</a:t>
            </a:r>
          </a:p>
          <a:p>
            <a:r>
              <a:rPr lang="en-US" sz="2000" b="1" baseline="30000" dirty="0"/>
              <a:t>133</a:t>
            </a:r>
            <a:r>
              <a:rPr lang="en-US" sz="2000" b="1" dirty="0"/>
              <a:t>Ba</a:t>
            </a:r>
          </a:p>
          <a:p>
            <a:r>
              <a:rPr lang="en-US" sz="2000" b="1" baseline="30000" dirty="0"/>
              <a:t>63</a:t>
            </a:r>
            <a:r>
              <a:rPr lang="en-US" sz="2000" b="1" dirty="0"/>
              <a:t>Ni</a:t>
            </a:r>
          </a:p>
          <a:p>
            <a:r>
              <a:rPr lang="en-US" sz="2000" b="1" baseline="30000" dirty="0"/>
              <a:t>75</a:t>
            </a:r>
            <a:r>
              <a:rPr lang="en-US" sz="2000" b="1" dirty="0"/>
              <a:t>Se</a:t>
            </a:r>
            <a:endParaRPr lang="en-US" sz="2799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0CD386-0836-496E-9424-45C129551991}"/>
              </a:ext>
            </a:extLst>
          </p:cNvPr>
          <p:cNvSpPr txBox="1">
            <a:spLocks/>
          </p:cNvSpPr>
          <p:nvPr/>
        </p:nvSpPr>
        <p:spPr bwMode="auto">
          <a:xfrm>
            <a:off x="1291363" y="514745"/>
            <a:ext cx="1372131" cy="265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baseline="30000" dirty="0"/>
              <a:t>228</a:t>
            </a:r>
            <a:r>
              <a:rPr lang="en-US" sz="2000" b="1" u="sng" dirty="0"/>
              <a:t>Th</a:t>
            </a:r>
          </a:p>
          <a:p>
            <a:r>
              <a:rPr lang="en-US" sz="2000" b="1" baseline="30000" dirty="0"/>
              <a:t>249</a:t>
            </a:r>
            <a:r>
              <a:rPr lang="en-US" sz="2000" b="1" dirty="0"/>
              <a:t>Bk</a:t>
            </a:r>
          </a:p>
          <a:p>
            <a:r>
              <a:rPr lang="en-US" sz="2000" b="1" baseline="30000" dirty="0"/>
              <a:t>257</a:t>
            </a:r>
            <a:r>
              <a:rPr lang="en-US" sz="2000" b="1" dirty="0"/>
              <a:t>Fm</a:t>
            </a:r>
          </a:p>
          <a:p>
            <a:r>
              <a:rPr lang="en-US" sz="2000" b="1" baseline="30000" dirty="0"/>
              <a:t>89</a:t>
            </a:r>
            <a:r>
              <a:rPr lang="en-US" sz="2000" b="1" dirty="0"/>
              <a:t>Sr</a:t>
            </a:r>
          </a:p>
          <a:p>
            <a:r>
              <a:rPr lang="en-US" sz="2000" b="1" baseline="30000" dirty="0"/>
              <a:t>254/253</a:t>
            </a:r>
            <a:r>
              <a:rPr lang="en-US" sz="2000" b="1" dirty="0"/>
              <a:t>Es</a:t>
            </a:r>
          </a:p>
          <a:p>
            <a:r>
              <a:rPr lang="en-US" sz="2000" b="1" baseline="30000" dirty="0"/>
              <a:t>117m</a:t>
            </a:r>
            <a:r>
              <a:rPr lang="en-US" sz="2000" b="1" dirty="0"/>
              <a:t>Sn*</a:t>
            </a:r>
            <a:endParaRPr lang="en-US" sz="2399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A63894-332D-44DB-B83F-970600B3A211}"/>
              </a:ext>
            </a:extLst>
          </p:cNvPr>
          <p:cNvSpPr txBox="1">
            <a:spLocks/>
          </p:cNvSpPr>
          <p:nvPr/>
        </p:nvSpPr>
        <p:spPr bwMode="auto">
          <a:xfrm>
            <a:off x="3833759" y="534308"/>
            <a:ext cx="1668769" cy="265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baseline="30000" dirty="0"/>
              <a:t>147</a:t>
            </a:r>
            <a:r>
              <a:rPr lang="en-US" sz="2000" b="1" u="sng" dirty="0"/>
              <a:t>Pm</a:t>
            </a:r>
          </a:p>
          <a:p>
            <a:r>
              <a:rPr lang="en-US" sz="2000" b="1" baseline="30000" dirty="0"/>
              <a:t>238</a:t>
            </a:r>
            <a:r>
              <a:rPr lang="en-US" sz="2000" b="1" dirty="0"/>
              <a:t>Pu</a:t>
            </a:r>
          </a:p>
          <a:p>
            <a:r>
              <a:rPr lang="en-US" sz="2000" b="1" baseline="30000" dirty="0">
                <a:solidFill>
                  <a:srgbClr val="4C8861"/>
                </a:solidFill>
              </a:rPr>
              <a:t>191</a:t>
            </a:r>
            <a:r>
              <a:rPr lang="en-US" sz="2000" b="1" dirty="0">
                <a:solidFill>
                  <a:srgbClr val="4C8861"/>
                </a:solidFill>
              </a:rPr>
              <a:t>Os*</a:t>
            </a:r>
            <a:r>
              <a:rPr lang="en-US" sz="2000" b="1" baseline="30000" dirty="0">
                <a:solidFill>
                  <a:srgbClr val="4C8861"/>
                </a:solidFill>
              </a:rPr>
              <a:t>†</a:t>
            </a:r>
            <a:endParaRPr lang="en-US" sz="2000" b="1" dirty="0">
              <a:solidFill>
                <a:srgbClr val="4C8861"/>
              </a:solidFill>
            </a:endParaRPr>
          </a:p>
          <a:p>
            <a:r>
              <a:rPr lang="en-US" sz="2000" b="1" u="sng" baseline="30000" dirty="0">
                <a:solidFill>
                  <a:srgbClr val="4C8861"/>
                </a:solidFill>
              </a:rPr>
              <a:t>192</a:t>
            </a:r>
            <a:r>
              <a:rPr lang="en-US" sz="2000" b="1" u="sng" dirty="0">
                <a:solidFill>
                  <a:srgbClr val="4C8861"/>
                </a:solidFill>
              </a:rPr>
              <a:t>Ir</a:t>
            </a:r>
            <a:r>
              <a:rPr lang="en-US" sz="2000" b="1" dirty="0">
                <a:solidFill>
                  <a:srgbClr val="4C8861"/>
                </a:solidFill>
              </a:rPr>
              <a:t>*</a:t>
            </a:r>
            <a:r>
              <a:rPr lang="en-US" sz="2000" b="1" baseline="30000" dirty="0">
                <a:solidFill>
                  <a:srgbClr val="4C8861"/>
                </a:solidFill>
              </a:rPr>
              <a:t>†</a:t>
            </a:r>
            <a:endParaRPr lang="en-US" sz="2000" b="1" dirty="0">
              <a:solidFill>
                <a:srgbClr val="4C8861"/>
              </a:solidFill>
            </a:endParaRPr>
          </a:p>
          <a:p>
            <a:r>
              <a:rPr lang="en-US" sz="2000" b="1" u="sng" baseline="30000" dirty="0">
                <a:solidFill>
                  <a:srgbClr val="4C8861"/>
                </a:solidFill>
              </a:rPr>
              <a:t>60</a:t>
            </a:r>
            <a:r>
              <a:rPr lang="en-US" sz="2000" b="1" u="sng" dirty="0">
                <a:solidFill>
                  <a:srgbClr val="4C8861"/>
                </a:solidFill>
              </a:rPr>
              <a:t>Co</a:t>
            </a:r>
            <a:r>
              <a:rPr lang="en-US" sz="2000" b="1" baseline="30000" dirty="0">
                <a:solidFill>
                  <a:srgbClr val="4C8861"/>
                </a:solidFill>
              </a:rPr>
              <a:t>†</a:t>
            </a:r>
            <a:endParaRPr lang="en-US" sz="2000" b="1" u="sng" dirty="0">
              <a:solidFill>
                <a:srgbClr val="4C8861"/>
              </a:solidFill>
            </a:endParaRPr>
          </a:p>
          <a:p>
            <a:r>
              <a:rPr lang="en-US" sz="2000" b="1" baseline="30000" dirty="0">
                <a:solidFill>
                  <a:srgbClr val="4C8861"/>
                </a:solidFill>
              </a:rPr>
              <a:t>177</a:t>
            </a:r>
            <a:r>
              <a:rPr lang="en-US" sz="2000" b="1" dirty="0">
                <a:solidFill>
                  <a:srgbClr val="4C8861"/>
                </a:solidFill>
              </a:rPr>
              <a:t>Lu</a:t>
            </a:r>
            <a:r>
              <a:rPr lang="en-US" sz="1000" b="1" dirty="0">
                <a:solidFill>
                  <a:srgbClr val="4C8861"/>
                </a:solidFill>
              </a:rPr>
              <a:t>(direct)</a:t>
            </a:r>
            <a:r>
              <a:rPr lang="en-US" sz="2000" b="1" baseline="30000" dirty="0">
                <a:solidFill>
                  <a:srgbClr val="4C8861"/>
                </a:solidFill>
              </a:rPr>
              <a:t> </a:t>
            </a:r>
            <a:r>
              <a:rPr lang="en-US" sz="2000" b="1" dirty="0">
                <a:solidFill>
                  <a:srgbClr val="4C8861"/>
                </a:solidFill>
              </a:rPr>
              <a:t>*</a:t>
            </a:r>
            <a:r>
              <a:rPr lang="en-US" sz="2000" b="1" baseline="30000" dirty="0">
                <a:solidFill>
                  <a:srgbClr val="4C8861"/>
                </a:solidFill>
              </a:rPr>
              <a:t>†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364C82-3099-493A-8804-0DDC1BFEBDCA}"/>
              </a:ext>
            </a:extLst>
          </p:cNvPr>
          <p:cNvSpPr txBox="1">
            <a:spLocks/>
          </p:cNvSpPr>
          <p:nvPr/>
        </p:nvSpPr>
        <p:spPr bwMode="auto">
          <a:xfrm>
            <a:off x="5269355" y="534308"/>
            <a:ext cx="1401647" cy="265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30000" dirty="0">
                <a:solidFill>
                  <a:srgbClr val="FFC000"/>
                </a:solidFill>
              </a:rPr>
              <a:t>60</a:t>
            </a:r>
            <a:r>
              <a:rPr lang="en-US" sz="2000" b="1" dirty="0">
                <a:solidFill>
                  <a:srgbClr val="FFC000"/>
                </a:solidFill>
              </a:rPr>
              <a:t>Co</a:t>
            </a:r>
            <a:r>
              <a:rPr lang="en-US" sz="1000" b="1" dirty="0">
                <a:solidFill>
                  <a:srgbClr val="FFC000"/>
                </a:solidFill>
              </a:rPr>
              <a:t>(crystals)</a:t>
            </a:r>
            <a:r>
              <a:rPr lang="en-US" sz="2000" b="1" baseline="30000" dirty="0">
                <a:solidFill>
                  <a:srgbClr val="FFC000"/>
                </a:solidFill>
              </a:rPr>
              <a:t>†</a:t>
            </a:r>
            <a:endParaRPr lang="en-US" sz="2000" b="1" u="sng" dirty="0">
              <a:solidFill>
                <a:srgbClr val="FFC000"/>
              </a:solidFill>
            </a:endParaRPr>
          </a:p>
          <a:p>
            <a:r>
              <a:rPr lang="en-US" sz="2000" b="1" u="sng" baseline="30000" dirty="0">
                <a:solidFill>
                  <a:srgbClr val="FFC000"/>
                </a:solidFill>
              </a:rPr>
              <a:t>195m</a:t>
            </a:r>
            <a:r>
              <a:rPr lang="en-US" sz="2000" b="1" u="sng" dirty="0">
                <a:solidFill>
                  <a:srgbClr val="FFC000"/>
                </a:solidFill>
              </a:rPr>
              <a:t>Pt</a:t>
            </a:r>
            <a:r>
              <a:rPr lang="en-US" sz="2000" b="1" dirty="0">
                <a:solidFill>
                  <a:srgbClr val="FFC000"/>
                </a:solidFill>
              </a:rPr>
              <a:t>*</a:t>
            </a:r>
          </a:p>
          <a:p>
            <a:r>
              <a:rPr lang="en-US" sz="2000" b="1" u="sng" baseline="30000" dirty="0">
                <a:solidFill>
                  <a:srgbClr val="FFC000"/>
                </a:solidFill>
              </a:rPr>
              <a:t>229</a:t>
            </a:r>
            <a:r>
              <a:rPr lang="en-US" sz="2000" b="1" u="sng" dirty="0">
                <a:solidFill>
                  <a:srgbClr val="FFC000"/>
                </a:solidFill>
              </a:rPr>
              <a:t>Th</a:t>
            </a:r>
            <a:r>
              <a:rPr lang="en-US" sz="2000" b="1" dirty="0">
                <a:solidFill>
                  <a:srgbClr val="FFC000"/>
                </a:solidFill>
              </a:rPr>
              <a:t>*</a:t>
            </a:r>
            <a:r>
              <a:rPr lang="en-US" sz="2000" b="1" baseline="30000" dirty="0">
                <a:solidFill>
                  <a:srgbClr val="FFC000"/>
                </a:solidFill>
              </a:rPr>
              <a:t> 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2000" b="1" u="sng" baseline="30000" dirty="0">
                <a:solidFill>
                  <a:srgbClr val="FFC000"/>
                </a:solidFill>
              </a:rPr>
              <a:t>147</a:t>
            </a:r>
            <a:r>
              <a:rPr lang="en-US" sz="2000" b="1" u="sng" dirty="0">
                <a:solidFill>
                  <a:srgbClr val="FFC000"/>
                </a:solidFill>
              </a:rPr>
              <a:t>Pm</a:t>
            </a:r>
            <a:r>
              <a:rPr lang="en-US" sz="2000" b="1" dirty="0">
                <a:solidFill>
                  <a:srgbClr val="FFC000"/>
                </a:solidFill>
              </a:rPr>
              <a:t>*</a:t>
            </a:r>
            <a:r>
              <a:rPr lang="en-US" sz="2000" b="1" baseline="30000" dirty="0">
                <a:solidFill>
                  <a:srgbClr val="FFC000"/>
                </a:solidFill>
              </a:rPr>
              <a:t> 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2000" b="1" u="sng" baseline="30000" dirty="0">
                <a:solidFill>
                  <a:srgbClr val="FFC000"/>
                </a:solidFill>
              </a:rPr>
              <a:t>14</a:t>
            </a:r>
            <a:r>
              <a:rPr lang="en-US" sz="2000" b="1" u="sng" dirty="0">
                <a:solidFill>
                  <a:srgbClr val="FFC000"/>
                </a:solidFill>
              </a:rPr>
              <a:t>C</a:t>
            </a:r>
            <a:r>
              <a:rPr lang="en-US" sz="2000" b="1" dirty="0">
                <a:solidFill>
                  <a:srgbClr val="FFC000"/>
                </a:solidFill>
              </a:rPr>
              <a:t>*</a:t>
            </a:r>
            <a:r>
              <a:rPr lang="en-US" sz="2000" b="1" baseline="30000" dirty="0">
                <a:solidFill>
                  <a:srgbClr val="FFC000"/>
                </a:solidFill>
              </a:rPr>
              <a:t> 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2000" b="1" baseline="30000" dirty="0">
                <a:solidFill>
                  <a:srgbClr val="FFC000"/>
                </a:solidFill>
              </a:rPr>
              <a:t>210</a:t>
            </a:r>
            <a:r>
              <a:rPr lang="en-US" sz="2000" b="1" dirty="0">
                <a:solidFill>
                  <a:srgbClr val="FFC000"/>
                </a:solidFill>
              </a:rPr>
              <a:t>Pb*</a:t>
            </a:r>
            <a:r>
              <a:rPr lang="en-US" sz="2000" b="1" baseline="30000" dirty="0">
                <a:solidFill>
                  <a:srgbClr val="FFC000"/>
                </a:solidFill>
              </a:rPr>
              <a:t>†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602574-5CFB-4378-8420-3AC94931DBDE}"/>
              </a:ext>
            </a:extLst>
          </p:cNvPr>
          <p:cNvSpPr txBox="1">
            <a:spLocks/>
          </p:cNvSpPr>
          <p:nvPr/>
        </p:nvSpPr>
        <p:spPr bwMode="auto">
          <a:xfrm>
            <a:off x="2380075" y="524169"/>
            <a:ext cx="1822239" cy="265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baseline="30000" dirty="0"/>
              <a:t>224</a:t>
            </a:r>
            <a:r>
              <a:rPr lang="en-US" sz="2000" b="1" u="sng" dirty="0"/>
              <a:t>Ra/</a:t>
            </a:r>
            <a:r>
              <a:rPr lang="en-US" sz="2000" b="1" u="sng" baseline="30000" dirty="0"/>
              <a:t>212</a:t>
            </a:r>
            <a:r>
              <a:rPr lang="en-US" sz="2000" b="1" u="sng" dirty="0"/>
              <a:t>Pb</a:t>
            </a:r>
            <a:r>
              <a:rPr lang="en-US" sz="2000" b="1" dirty="0"/>
              <a:t>*</a:t>
            </a:r>
          </a:p>
          <a:p>
            <a:r>
              <a:rPr lang="en-US" sz="2000" b="1" u="sng" baseline="30000" dirty="0"/>
              <a:t>188</a:t>
            </a:r>
            <a:r>
              <a:rPr lang="en-US" sz="2000" b="1" u="sng" dirty="0"/>
              <a:t>W/</a:t>
            </a:r>
            <a:r>
              <a:rPr lang="en-US" sz="2000" b="1" u="sng" baseline="30000" dirty="0"/>
              <a:t>188</a:t>
            </a:r>
            <a:r>
              <a:rPr lang="en-US" sz="2000" b="1" u="sng" dirty="0"/>
              <a:t>Re</a:t>
            </a:r>
            <a:r>
              <a:rPr lang="en-US" sz="2000" b="1" dirty="0"/>
              <a:t>*</a:t>
            </a:r>
          </a:p>
          <a:p>
            <a:r>
              <a:rPr lang="en-US" sz="2000" b="1" u="sng" baseline="30000" dirty="0"/>
              <a:t>166m</a:t>
            </a:r>
            <a:r>
              <a:rPr lang="en-US" sz="2000" b="1" u="sng" dirty="0"/>
              <a:t>Ho</a:t>
            </a:r>
            <a:r>
              <a:rPr lang="en-US" sz="2000" b="1" dirty="0"/>
              <a:t>*</a:t>
            </a:r>
          </a:p>
          <a:p>
            <a:r>
              <a:rPr lang="en-US" sz="2000" b="1" baseline="30000" dirty="0"/>
              <a:t>223</a:t>
            </a:r>
            <a:r>
              <a:rPr lang="en-US" sz="2000" b="1" dirty="0"/>
              <a:t>Ra/</a:t>
            </a:r>
            <a:r>
              <a:rPr lang="en-US" sz="2000" b="1" baseline="30000" dirty="0"/>
              <a:t>227</a:t>
            </a:r>
            <a:r>
              <a:rPr lang="en-US" sz="2000" b="1" dirty="0"/>
              <a:t>Th</a:t>
            </a:r>
          </a:p>
          <a:p>
            <a:r>
              <a:rPr lang="en-US" sz="2000" b="1" baseline="30000" dirty="0"/>
              <a:t>170</a:t>
            </a:r>
            <a:r>
              <a:rPr lang="en-US" sz="2000" b="1" dirty="0"/>
              <a:t>Tm*</a:t>
            </a:r>
          </a:p>
          <a:p>
            <a:r>
              <a:rPr lang="en-US" sz="2000" b="1" u="sng" baseline="30000" dirty="0"/>
              <a:t>229</a:t>
            </a:r>
            <a:r>
              <a:rPr lang="en-US" sz="2000" b="1" u="sng" dirty="0"/>
              <a:t>Th*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E4C7030-2B94-483B-934C-4065ED635B72}"/>
              </a:ext>
            </a:extLst>
          </p:cNvPr>
          <p:cNvSpPr txBox="1">
            <a:spLocks/>
          </p:cNvSpPr>
          <p:nvPr/>
        </p:nvSpPr>
        <p:spPr bwMode="auto">
          <a:xfrm>
            <a:off x="6549496" y="514745"/>
            <a:ext cx="2264202" cy="21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baseline="30000" dirty="0">
                <a:solidFill>
                  <a:srgbClr val="FFC000"/>
                </a:solidFill>
              </a:rPr>
              <a:t>125</a:t>
            </a:r>
            <a:r>
              <a:rPr lang="en-US" sz="2000" b="1" dirty="0">
                <a:solidFill>
                  <a:srgbClr val="FFC000"/>
                </a:solidFill>
              </a:rPr>
              <a:t>I</a:t>
            </a:r>
            <a:r>
              <a:rPr lang="en-US" sz="2400" b="1" baseline="30000" dirty="0">
                <a:solidFill>
                  <a:srgbClr val="FFC000"/>
                </a:solidFill>
              </a:rPr>
              <a:t> </a:t>
            </a:r>
            <a:r>
              <a:rPr lang="en-US" sz="2000" b="1" baseline="30000" dirty="0">
                <a:solidFill>
                  <a:srgbClr val="FFC000"/>
                </a:solidFill>
              </a:rPr>
              <a:t>†</a:t>
            </a:r>
            <a:endParaRPr lang="en-US" sz="2399" b="1" baseline="30000" dirty="0">
              <a:solidFill>
                <a:srgbClr val="FFC000"/>
              </a:solidFill>
            </a:endParaRPr>
          </a:p>
          <a:p>
            <a:r>
              <a:rPr lang="en-US" sz="2000" b="1" baseline="30000" dirty="0">
                <a:solidFill>
                  <a:srgbClr val="FFC000"/>
                </a:solidFill>
              </a:rPr>
              <a:t>129</a:t>
            </a:r>
            <a:r>
              <a:rPr lang="en-US" sz="2000" b="1" dirty="0">
                <a:solidFill>
                  <a:srgbClr val="FFC000"/>
                </a:solidFill>
              </a:rPr>
              <a:t>I</a:t>
            </a:r>
            <a:r>
              <a:rPr lang="en-US" sz="2000" b="1" baseline="30000" dirty="0">
                <a:solidFill>
                  <a:srgbClr val="FFC000"/>
                </a:solidFill>
              </a:rPr>
              <a:t> †</a:t>
            </a:r>
          </a:p>
          <a:p>
            <a:r>
              <a:rPr lang="en-US" sz="2000" b="1" baseline="30000" dirty="0">
                <a:solidFill>
                  <a:srgbClr val="FFC000"/>
                </a:solidFill>
              </a:rPr>
              <a:t>230</a:t>
            </a:r>
            <a:r>
              <a:rPr lang="en-US" sz="2000" b="1" dirty="0">
                <a:solidFill>
                  <a:srgbClr val="FFC000"/>
                </a:solidFill>
              </a:rPr>
              <a:t>Th</a:t>
            </a:r>
            <a:r>
              <a:rPr lang="en-US" sz="2000" b="1" baseline="30000" dirty="0">
                <a:solidFill>
                  <a:srgbClr val="FFC000"/>
                </a:solidFill>
              </a:rPr>
              <a:t>†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2000" b="1" u="sng" baseline="30000" dirty="0">
                <a:solidFill>
                  <a:srgbClr val="FFC000"/>
                </a:solidFill>
              </a:rPr>
              <a:t>109</a:t>
            </a:r>
            <a:r>
              <a:rPr lang="en-US" sz="2000" b="1" u="sng" dirty="0">
                <a:solidFill>
                  <a:srgbClr val="FFC000"/>
                </a:solidFill>
              </a:rPr>
              <a:t>Cd</a:t>
            </a:r>
            <a:r>
              <a:rPr lang="en-US" sz="2000" b="1" dirty="0">
                <a:solidFill>
                  <a:srgbClr val="FFC000"/>
                </a:solidFill>
              </a:rPr>
              <a:t>*</a:t>
            </a:r>
            <a:r>
              <a:rPr lang="en-US" sz="2000" b="1" baseline="30000" dirty="0">
                <a:solidFill>
                  <a:srgbClr val="FFC000"/>
                </a:solidFill>
              </a:rPr>
              <a:t>†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2000" b="1" baseline="30000" dirty="0">
                <a:solidFill>
                  <a:srgbClr val="FFC000"/>
                </a:solidFill>
              </a:rPr>
              <a:t>177</a:t>
            </a:r>
            <a:r>
              <a:rPr lang="en-US" sz="2000" b="1" dirty="0">
                <a:solidFill>
                  <a:srgbClr val="FFC000"/>
                </a:solidFill>
              </a:rPr>
              <a:t>Lu</a:t>
            </a:r>
            <a:r>
              <a:rPr lang="en-US" sz="1000" b="1" dirty="0">
                <a:solidFill>
                  <a:srgbClr val="FFC000"/>
                </a:solidFill>
              </a:rPr>
              <a:t>(indirect)</a:t>
            </a:r>
            <a:r>
              <a:rPr lang="en-US" sz="2000" b="1" dirty="0">
                <a:solidFill>
                  <a:srgbClr val="FFC000"/>
                </a:solidFill>
              </a:rPr>
              <a:t>*</a:t>
            </a:r>
            <a:r>
              <a:rPr lang="en-US" sz="2000" b="1" baseline="30000" dirty="0">
                <a:solidFill>
                  <a:srgbClr val="FFC000"/>
                </a:solidFill>
              </a:rPr>
              <a:t>†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42541BB-A178-4FFE-B68A-4527D897E5B5}"/>
              </a:ext>
            </a:extLst>
          </p:cNvPr>
          <p:cNvSpPr txBox="1">
            <a:spLocks/>
          </p:cNvSpPr>
          <p:nvPr/>
        </p:nvSpPr>
        <p:spPr bwMode="auto">
          <a:xfrm>
            <a:off x="7749901" y="538154"/>
            <a:ext cx="1219438" cy="42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99" b="1" dirty="0">
              <a:solidFill>
                <a:srgbClr val="FFC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2B94F4-29DA-4348-A75F-7F2EEDC7275D}"/>
              </a:ext>
            </a:extLst>
          </p:cNvPr>
          <p:cNvGrpSpPr/>
          <p:nvPr/>
        </p:nvGrpSpPr>
        <p:grpSpPr>
          <a:xfrm>
            <a:off x="8533389" y="1850551"/>
            <a:ext cx="3236932" cy="1255930"/>
            <a:chOff x="8533389" y="1896731"/>
            <a:chExt cx="3236932" cy="12559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9AC4008-C792-450A-AE56-8CEF1733E719}"/>
                </a:ext>
              </a:extLst>
            </p:cNvPr>
            <p:cNvGrpSpPr/>
            <p:nvPr/>
          </p:nvGrpSpPr>
          <p:grpSpPr>
            <a:xfrm>
              <a:off x="8533389" y="1896731"/>
              <a:ext cx="3236932" cy="1255930"/>
              <a:chOff x="8811726" y="2281809"/>
              <a:chExt cx="2815599" cy="126848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8E77ABF-2431-4ED3-96A2-2F35166F0714}"/>
                  </a:ext>
                </a:extLst>
              </p:cNvPr>
              <p:cNvGrpSpPr/>
              <p:nvPr/>
            </p:nvGrpSpPr>
            <p:grpSpPr>
              <a:xfrm>
                <a:off x="8812030" y="2281809"/>
                <a:ext cx="2394211" cy="764698"/>
                <a:chOff x="4869162" y="6201103"/>
                <a:chExt cx="2075294" cy="864297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57F1EC6-67A9-4B44-8824-7A1098BE5542}"/>
                    </a:ext>
                  </a:extLst>
                </p:cNvPr>
                <p:cNvSpPr txBox="1"/>
                <p:nvPr/>
              </p:nvSpPr>
              <p:spPr>
                <a:xfrm>
                  <a:off x="5127780" y="6201103"/>
                  <a:ext cx="1816676" cy="864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200" dirty="0"/>
                    <a:t>In production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200" dirty="0"/>
                    <a:t>Production ready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200" dirty="0"/>
                    <a:t>Proposed / Under development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sz="1200" dirty="0"/>
                    <a:t>Emerging</a:t>
                  </a: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80FC607-7977-40F0-8EBA-CAB20D919237}"/>
                    </a:ext>
                  </a:extLst>
                </p:cNvPr>
                <p:cNvGrpSpPr/>
                <p:nvPr/>
              </p:nvGrpSpPr>
              <p:grpSpPr>
                <a:xfrm>
                  <a:off x="4869162" y="6285530"/>
                  <a:ext cx="258618" cy="484217"/>
                  <a:chOff x="942109" y="5717314"/>
                  <a:chExt cx="258618" cy="484217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103C648-FA61-46A5-8AA5-03E5CB483C6D}"/>
                      </a:ext>
                    </a:extLst>
                  </p:cNvPr>
                  <p:cNvSpPr/>
                  <p:nvPr/>
                </p:nvSpPr>
                <p:spPr>
                  <a:xfrm>
                    <a:off x="942109" y="5717314"/>
                    <a:ext cx="258618" cy="11083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accent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987A3BAB-28EA-42FA-BA2A-1A12B8BB7CD1}"/>
                      </a:ext>
                    </a:extLst>
                  </p:cNvPr>
                  <p:cNvSpPr/>
                  <p:nvPr/>
                </p:nvSpPr>
                <p:spPr>
                  <a:xfrm>
                    <a:off x="942109" y="6090695"/>
                    <a:ext cx="258618" cy="11083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>
                      <a:solidFill>
                        <a:srgbClr val="FFC00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A46A5D2-57AB-415B-A295-08CAAA8B3968}"/>
                      </a:ext>
                    </a:extLst>
                  </p:cNvPr>
                  <p:cNvSpPr/>
                  <p:nvPr/>
                </p:nvSpPr>
                <p:spPr>
                  <a:xfrm>
                    <a:off x="942109" y="5904700"/>
                    <a:ext cx="258618" cy="110836"/>
                  </a:xfrm>
                  <a:prstGeom prst="rect">
                    <a:avLst/>
                  </a:prstGeom>
                  <a:solidFill>
                    <a:srgbClr val="4C8861"/>
                  </a:solidFill>
                  <a:ln>
                    <a:solidFill>
                      <a:schemeClr val="accent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27E633-F51C-4E97-8E90-326A62087B67}"/>
                  </a:ext>
                </a:extLst>
              </p:cNvPr>
              <p:cNvSpPr txBox="1"/>
              <p:nvPr/>
            </p:nvSpPr>
            <p:spPr>
              <a:xfrm>
                <a:off x="8811726" y="3046707"/>
                <a:ext cx="2815599" cy="503582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indent="-822960">
                  <a:lnSpc>
                    <a:spcPct val="90000"/>
                  </a:lnSpc>
                </a:pPr>
                <a:r>
                  <a:rPr lang="en-US" sz="1200" dirty="0"/>
                  <a:t> *      Limited Production / facilities needed</a:t>
                </a:r>
              </a:p>
              <a:p>
                <a:pPr indent="-822960">
                  <a:lnSpc>
                    <a:spcPct val="90000"/>
                  </a:lnSpc>
                </a:pPr>
                <a:r>
                  <a:rPr lang="en-US" sz="1200" dirty="0"/>
                  <a:t> † ‪‪‪    Cost proposal submitted / in preparation</a:t>
                </a:r>
              </a:p>
              <a:p>
                <a:pPr indent="-822960">
                  <a:lnSpc>
                    <a:spcPct val="90000"/>
                  </a:lnSpc>
                  <a:tabLst>
                    <a:tab pos="341313" algn="l"/>
                  </a:tabLst>
                </a:pPr>
                <a:r>
                  <a:rPr lang="en-US" sz="1200" dirty="0"/>
                  <a:t>A/D	Accelerator or Decay produced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A3E9A8-8187-471B-BEBE-11E141E32196}"/>
                </a:ext>
              </a:extLst>
            </p:cNvPr>
            <p:cNvCxnSpPr/>
            <p:nvPr/>
          </p:nvCxnSpPr>
          <p:spPr>
            <a:xfrm>
              <a:off x="8558064" y="2553602"/>
              <a:ext cx="298361" cy="0"/>
            </a:xfrm>
            <a:prstGeom prst="line">
              <a:avLst/>
            </a:prstGeom>
            <a:ln w="222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BFD0AAB-ECAE-4117-96CE-54D206348C5F}"/>
              </a:ext>
            </a:extLst>
          </p:cNvPr>
          <p:cNvSpPr txBox="1"/>
          <p:nvPr/>
        </p:nvSpPr>
        <p:spPr>
          <a:xfrm>
            <a:off x="1748907" y="6006433"/>
            <a:ext cx="87164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1E7640"/>
                </a:solidFill>
                <a:latin typeface="+mn-lt"/>
              </a:rPr>
              <a:t>The production of these radioisotopes is made possible because of the </a:t>
            </a:r>
            <a:br>
              <a:rPr lang="en-US" b="1" dirty="0">
                <a:solidFill>
                  <a:srgbClr val="1E7640"/>
                </a:solidFill>
                <a:latin typeface="+mn-lt"/>
              </a:rPr>
            </a:br>
            <a:r>
              <a:rPr lang="en-US" b="1" dirty="0">
                <a:solidFill>
                  <a:srgbClr val="1E7640"/>
                </a:solidFill>
                <a:latin typeface="+mn-lt"/>
              </a:rPr>
              <a:t>High Flux Isotope Reactor and hot cell processing capabilities at ORNL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E3DDFE0-3C3A-44ED-92BE-F934F7EC73CD}"/>
              </a:ext>
            </a:extLst>
          </p:cNvPr>
          <p:cNvSpPr txBox="1">
            <a:spLocks/>
          </p:cNvSpPr>
          <p:nvPr/>
        </p:nvSpPr>
        <p:spPr bwMode="auto">
          <a:xfrm>
            <a:off x="7421245" y="495182"/>
            <a:ext cx="1372131" cy="17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baseline="30000" dirty="0">
                <a:solidFill>
                  <a:srgbClr val="FFC000"/>
                </a:solidFill>
              </a:rPr>
              <a:t>33</a:t>
            </a:r>
            <a:r>
              <a:rPr lang="en-US" sz="2000" b="1" u="sng" dirty="0">
                <a:solidFill>
                  <a:srgbClr val="FFC000"/>
                </a:solidFill>
              </a:rPr>
              <a:t>P</a:t>
            </a:r>
            <a:r>
              <a:rPr lang="en-US" sz="2000" b="1" dirty="0">
                <a:solidFill>
                  <a:srgbClr val="FFC000"/>
                </a:solidFill>
              </a:rPr>
              <a:t>*</a:t>
            </a:r>
          </a:p>
          <a:p>
            <a:r>
              <a:rPr lang="en-US" sz="2000" b="1" u="sng" baseline="30000" dirty="0">
                <a:solidFill>
                  <a:srgbClr val="FFC000"/>
                </a:solidFill>
              </a:rPr>
              <a:t>90</a:t>
            </a:r>
            <a:r>
              <a:rPr lang="en-US" sz="2000" b="1" u="sng" dirty="0">
                <a:solidFill>
                  <a:srgbClr val="FFC000"/>
                </a:solidFill>
              </a:rPr>
              <a:t>Sr</a:t>
            </a:r>
            <a:r>
              <a:rPr lang="en-US" sz="2000" b="1" baseline="30000" dirty="0">
                <a:solidFill>
                  <a:srgbClr val="FFC000"/>
                </a:solidFill>
              </a:rPr>
              <a:t>†</a:t>
            </a:r>
          </a:p>
          <a:p>
            <a:r>
              <a:rPr lang="en-US" sz="2000" b="1" baseline="30000" dirty="0">
                <a:solidFill>
                  <a:srgbClr val="FFC000"/>
                </a:solidFill>
              </a:rPr>
              <a:t>153</a:t>
            </a:r>
            <a:r>
              <a:rPr lang="en-US" sz="2000" b="1" dirty="0">
                <a:solidFill>
                  <a:srgbClr val="FFC000"/>
                </a:solidFill>
              </a:rPr>
              <a:t>Gd*</a:t>
            </a:r>
            <a:r>
              <a:rPr lang="en-US" sz="2000" b="1" baseline="30000" dirty="0">
                <a:solidFill>
                  <a:srgbClr val="FFC000"/>
                </a:solidFill>
              </a:rPr>
              <a:t>†</a:t>
            </a:r>
          </a:p>
          <a:p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D7CF-2954-7C23-86BE-D33441EB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10" y="115408"/>
            <a:ext cx="8716025" cy="535531"/>
          </a:xfrm>
        </p:spPr>
        <p:txBody>
          <a:bodyPr/>
          <a:lstStyle/>
          <a:p>
            <a:r>
              <a:rPr lang="en-US" dirty="0"/>
              <a:t>Neutron Activation Analysis (NAA) Facility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F52B1C-4292-BA2F-3F35-C31CBE46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02" y="3262672"/>
            <a:ext cx="5045242" cy="317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38B09E-A6BE-71E7-409E-6284C75A8817}"/>
              </a:ext>
            </a:extLst>
          </p:cNvPr>
          <p:cNvGrpSpPr/>
          <p:nvPr/>
        </p:nvGrpSpPr>
        <p:grpSpPr>
          <a:xfrm>
            <a:off x="7811136" y="424617"/>
            <a:ext cx="3327304" cy="2595360"/>
            <a:chOff x="16234" y="3424343"/>
            <a:chExt cx="3165965" cy="25192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7FA9AF-8573-0468-1342-993B52FF8E1B}"/>
                </a:ext>
              </a:extLst>
            </p:cNvPr>
            <p:cNvGrpSpPr/>
            <p:nvPr/>
          </p:nvGrpSpPr>
          <p:grpSpPr>
            <a:xfrm>
              <a:off x="939934" y="3424343"/>
              <a:ext cx="2242265" cy="2519257"/>
              <a:chOff x="381000" y="3670638"/>
              <a:chExt cx="2242265" cy="251925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12417D-5B3B-FC3B-C2F4-5CC27BA579F1}"/>
                  </a:ext>
                </a:extLst>
              </p:cNvPr>
              <p:cNvSpPr txBox="1"/>
              <p:nvPr/>
            </p:nvSpPr>
            <p:spPr>
              <a:xfrm>
                <a:off x="381000" y="3670638"/>
                <a:ext cx="2242265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/>
                  <a:t>Top Side of Reactor and Beryllium Reflector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78046BC-61E0-980C-B8C0-E6A53A7C407B}"/>
                  </a:ext>
                </a:extLst>
              </p:cNvPr>
              <p:cNvGrpSpPr/>
              <p:nvPr/>
            </p:nvGrpSpPr>
            <p:grpSpPr>
              <a:xfrm>
                <a:off x="397232" y="4109041"/>
                <a:ext cx="2209800" cy="2080854"/>
                <a:chOff x="-424813" y="566595"/>
                <a:chExt cx="4139562" cy="3716229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BE7ADB4A-068F-85AC-31F1-1A07162C09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-424813" y="566595"/>
                  <a:ext cx="4139562" cy="3716229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5934395-2237-F4C1-2432-0D96E963DF3E}"/>
                    </a:ext>
                  </a:extLst>
                </p:cNvPr>
                <p:cNvSpPr/>
                <p:nvPr/>
              </p:nvSpPr>
              <p:spPr>
                <a:xfrm>
                  <a:off x="344664" y="1911943"/>
                  <a:ext cx="341135" cy="329580"/>
                </a:xfrm>
                <a:prstGeom prst="ellipse">
                  <a:avLst/>
                </a:prstGeom>
                <a:noFill/>
                <a:ln w="19050">
                  <a:solidFill>
                    <a:schemeClr val="accent3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BDA8FC-0328-20CA-D39D-899E0DC3CF16}"/>
                </a:ext>
              </a:extLst>
            </p:cNvPr>
            <p:cNvSpPr txBox="1"/>
            <p:nvPr/>
          </p:nvSpPr>
          <p:spPr>
            <a:xfrm>
              <a:off x="16234" y="3844239"/>
              <a:ext cx="898166" cy="424732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Location of NAA PT-1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680567E-3854-DC6E-508C-029AB53A8B34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465317" y="4268971"/>
              <a:ext cx="901615" cy="378927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65F02B8-714B-C70D-FF52-E0F4D2F150A4}"/>
              </a:ext>
            </a:extLst>
          </p:cNvPr>
          <p:cNvSpPr txBox="1"/>
          <p:nvPr/>
        </p:nvSpPr>
        <p:spPr>
          <a:xfrm>
            <a:off x="518510" y="798026"/>
            <a:ext cx="7817727" cy="231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Contains two pneumatic tube facilities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PT-1 Thermal Flux 4 x 10</a:t>
            </a:r>
            <a:r>
              <a:rPr lang="en-US" sz="2400" baseline="30000" dirty="0">
                <a:latin typeface="+mn-lt"/>
              </a:rPr>
              <a:t>14 </a:t>
            </a:r>
            <a:r>
              <a:rPr lang="en-US" sz="2400" dirty="0">
                <a:latin typeface="+mn-lt"/>
              </a:rPr>
              <a:t>n cm</a:t>
            </a:r>
            <a:r>
              <a:rPr lang="en-US" sz="2400" baseline="30000" dirty="0">
                <a:latin typeface="+mn-lt"/>
              </a:rPr>
              <a:t>-2 </a:t>
            </a:r>
            <a:r>
              <a:rPr lang="en-US" sz="2400" dirty="0">
                <a:latin typeface="+mn-lt"/>
              </a:rPr>
              <a:t>s</a:t>
            </a:r>
            <a:r>
              <a:rPr lang="en-US" sz="2400" baseline="30000" dirty="0">
                <a:latin typeface="+mn-lt"/>
              </a:rPr>
              <a:t>-1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PT-2 Thermal Flux 4 x 10</a:t>
            </a:r>
            <a:r>
              <a:rPr lang="en-US" sz="2400" baseline="30000" dirty="0">
                <a:latin typeface="+mn-lt"/>
              </a:rPr>
              <a:t>13 </a:t>
            </a:r>
            <a:r>
              <a:rPr lang="en-US" sz="2400" dirty="0">
                <a:latin typeface="+mn-lt"/>
              </a:rPr>
              <a:t>n cm</a:t>
            </a:r>
            <a:r>
              <a:rPr lang="en-US" sz="2400" baseline="30000" dirty="0">
                <a:latin typeface="+mn-lt"/>
              </a:rPr>
              <a:t>-2 </a:t>
            </a:r>
            <a:r>
              <a:rPr lang="en-US" sz="2400" dirty="0">
                <a:latin typeface="+mn-lt"/>
              </a:rPr>
              <a:t>s</a:t>
            </a:r>
            <a:r>
              <a:rPr lang="en-US" sz="2400" baseline="30000" dirty="0">
                <a:latin typeface="+mn-lt"/>
              </a:rPr>
              <a:t>-1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Post-irradiation, PT-1 samples are delivered to a lightly shielded hot cell and PT-2 samples are delivered to a fume hood</a:t>
            </a:r>
            <a:endParaRPr lang="en-US" sz="2400" baseline="300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6BA14C-28BC-F86B-E8BC-953ED94FC99A}"/>
              </a:ext>
            </a:extLst>
          </p:cNvPr>
          <p:cNvSpPr txBox="1"/>
          <p:nvPr/>
        </p:nvSpPr>
        <p:spPr>
          <a:xfrm>
            <a:off x="518510" y="3115584"/>
            <a:ext cx="6106623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Unique set-up for nuclear data experiments involving short-lived radionuclides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Various </a:t>
            </a:r>
            <a:r>
              <a:rPr lang="en-US" sz="2400" dirty="0" err="1">
                <a:latin typeface="+mn-lt"/>
              </a:rPr>
              <a:t>HPGe</a:t>
            </a:r>
            <a:r>
              <a:rPr lang="en-US" sz="2400" dirty="0">
                <a:latin typeface="+mn-lt"/>
              </a:rPr>
              <a:t> detectors are available in the NAA lab for post-irradiation sample analysis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Several are optimized for loss-free counting of short-lived radionuclides</a:t>
            </a:r>
          </a:p>
        </p:txBody>
      </p:sp>
    </p:spTree>
    <p:extLst>
      <p:ext uri="{BB962C8B-B14F-4D97-AF65-F5344CB8AC3E}">
        <p14:creationId xmlns:p14="http://schemas.microsoft.com/office/powerpoint/2010/main" val="249124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7FE5-FEF2-E4DB-08D6-BE329731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Np-238 Fission Cross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771F-0F99-7164-8F2D-46ABFC971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7878"/>
            <a:ext cx="11430000" cy="6040121"/>
          </a:xfrm>
        </p:spPr>
        <p:txBody>
          <a:bodyPr/>
          <a:lstStyle/>
          <a:p>
            <a:r>
              <a:rPr lang="en-US" sz="2400" dirty="0"/>
              <a:t>Largest source of heat generation in </a:t>
            </a:r>
            <a:r>
              <a:rPr lang="en-US" sz="2400" baseline="30000" dirty="0"/>
              <a:t>237</a:t>
            </a:r>
            <a:r>
              <a:rPr lang="en-US" sz="2400" dirty="0"/>
              <a:t>NpO</a:t>
            </a:r>
            <a:r>
              <a:rPr lang="en-US" sz="2400" baseline="-25000" dirty="0"/>
              <a:t>2</a:t>
            </a:r>
            <a:r>
              <a:rPr lang="en-US" sz="2400" dirty="0"/>
              <a:t>/Al cermet pellets irradiated in HFIR to produce </a:t>
            </a:r>
            <a:r>
              <a:rPr lang="en-US" sz="2400" baseline="30000" dirty="0"/>
              <a:t>238</a:t>
            </a:r>
            <a:r>
              <a:rPr lang="en-US" sz="2400" dirty="0"/>
              <a:t>Pu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Short half-life (2.117d), makes experimental measurements difficult</a:t>
            </a:r>
          </a:p>
          <a:p>
            <a:r>
              <a:rPr lang="en-US" sz="2400" dirty="0"/>
              <a:t>Series of experiments led by C. Romano and D. Glasgow performed at NAA facility (PT-1) to measure </a:t>
            </a:r>
            <a:r>
              <a:rPr lang="en-US" sz="2400" baseline="30000" dirty="0"/>
              <a:t>237</a:t>
            </a:r>
            <a:r>
              <a:rPr lang="en-US" sz="2400" dirty="0"/>
              <a:t>Np(n,</a:t>
            </a:r>
            <a:r>
              <a:rPr lang="el-GR" sz="2400" dirty="0"/>
              <a:t>γ</a:t>
            </a:r>
            <a:r>
              <a:rPr lang="en-US" sz="2400" dirty="0"/>
              <a:t>)</a:t>
            </a:r>
            <a:r>
              <a:rPr lang="en-US" sz="2400" baseline="30000" dirty="0"/>
              <a:t>238</a:t>
            </a:r>
            <a:r>
              <a:rPr lang="en-US" sz="2400" dirty="0"/>
              <a:t>Np and </a:t>
            </a:r>
            <a:r>
              <a:rPr lang="en-US" sz="2400" baseline="30000" dirty="0"/>
              <a:t>238</a:t>
            </a:r>
            <a:r>
              <a:rPr lang="en-US" sz="2400" dirty="0"/>
              <a:t>Np(</a:t>
            </a:r>
            <a:r>
              <a:rPr lang="en-US" sz="2400" dirty="0" err="1"/>
              <a:t>n,f</a:t>
            </a:r>
            <a:r>
              <a:rPr lang="en-US" sz="2400" dirty="0"/>
              <a:t>) effective reaction cross sections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30589-36F2-F561-37A9-D799E177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7" y="1741742"/>
            <a:ext cx="5537200" cy="270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261B6D-F5DA-A05A-900E-208078415100}"/>
              </a:ext>
            </a:extLst>
          </p:cNvPr>
          <p:cNvSpPr/>
          <p:nvPr/>
        </p:nvSpPr>
        <p:spPr>
          <a:xfrm>
            <a:off x="6833107" y="2147305"/>
            <a:ext cx="43383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M. B. Chadwick, et. al., ENDF/B-VII.0: Next Generation Evaluated Nuclear Data Library for Nuclear Science and Technology, Nuclear Data Sheets, </a:t>
            </a:r>
            <a:r>
              <a:rPr lang="en-US" sz="900" b="1" dirty="0"/>
              <a:t>107</a:t>
            </a:r>
            <a:r>
              <a:rPr lang="en-US" sz="900" dirty="0"/>
              <a:t>, pp. 2931-3060, 2006.</a:t>
            </a:r>
          </a:p>
          <a:p>
            <a:r>
              <a:rPr lang="en-US" sz="900" baseline="30000" dirty="0">
                <a:ea typeface="Calibri"/>
                <a:cs typeface="Times New Roman"/>
              </a:rPr>
              <a:t>2</a:t>
            </a:r>
            <a:r>
              <a:rPr lang="en-US" sz="900" dirty="0">
                <a:ea typeface="Calibri"/>
                <a:cs typeface="Times New Roman"/>
              </a:rPr>
              <a:t>M. B. Chadwick, et al., ENDF/B-VII.1 Nuclear Data for Science and Technology: Cross Sections, </a:t>
            </a:r>
            <a:r>
              <a:rPr lang="en-US" sz="900" dirty="0" err="1">
                <a:ea typeface="Calibri"/>
                <a:cs typeface="Times New Roman"/>
              </a:rPr>
              <a:t>Covariances</a:t>
            </a:r>
            <a:r>
              <a:rPr lang="en-US" sz="900" dirty="0">
                <a:ea typeface="Calibri"/>
                <a:cs typeface="Times New Roman"/>
              </a:rPr>
              <a:t>, Fission Product Yields and Decay Data, Nuclear Data Sheets, </a:t>
            </a:r>
            <a:r>
              <a:rPr lang="en-US" sz="900" b="1" dirty="0">
                <a:ea typeface="Calibri"/>
                <a:cs typeface="Times New Roman"/>
              </a:rPr>
              <a:t>112</a:t>
            </a:r>
            <a:r>
              <a:rPr lang="en-US" sz="900" dirty="0">
                <a:ea typeface="Calibri"/>
                <a:cs typeface="Times New Roman"/>
              </a:rPr>
              <a:t>, pp. 2887-2996, 2011</a:t>
            </a:r>
          </a:p>
          <a:p>
            <a:r>
              <a:rPr lang="en-US" sz="900" dirty="0"/>
              <a:t>3DANON, Y., MOORE, M.S., KOEHLER, P.E., et al., </a:t>
            </a:r>
            <a:r>
              <a:rPr lang="en-US" sz="900" dirty="0" err="1"/>
              <a:t>Nucl</a:t>
            </a:r>
            <a:r>
              <a:rPr lang="en-US" sz="900" dirty="0"/>
              <a:t>. Sci. Eng., 1996, V. 124,p. 482.</a:t>
            </a:r>
          </a:p>
          <a:p>
            <a:r>
              <a:rPr lang="en-US" sz="900" baseline="30000" dirty="0"/>
              <a:t>4</a:t>
            </a:r>
            <a:r>
              <a:rPr lang="en-US" sz="900" dirty="0"/>
              <a:t>ABRAMOVICH, S.A., ANDREEV, M., BOL'SHAKOV, Yu., et al., Proc. of the XIII Meeting on Physics of Nuclear Fission in the Memory of SMIRENKIN, G.M. (Prof.), </a:t>
            </a:r>
            <a:r>
              <a:rPr lang="en-US" sz="900" dirty="0" err="1"/>
              <a:t>Obninsk</a:t>
            </a:r>
            <a:r>
              <a:rPr lang="en-US" sz="900" dirty="0"/>
              <a:t>, 1995, p. 303.</a:t>
            </a:r>
          </a:p>
          <a:p>
            <a:r>
              <a:rPr lang="en-US" sz="900" baseline="30000" dirty="0"/>
              <a:t>5</a:t>
            </a:r>
            <a:r>
              <a:rPr lang="en-US" sz="900" dirty="0"/>
              <a:t>J. D. SPENCER and N. P. BAUMANN, "Measurement of Integral Fission Cross Sections for 238Np," T</a:t>
            </a:r>
            <a:r>
              <a:rPr lang="en-US" sz="900" i="1" dirty="0"/>
              <a:t>rans. Am. </a:t>
            </a:r>
            <a:r>
              <a:rPr lang="it-IT" sz="900" i="1" dirty="0"/>
              <a:t>Nucl. Soc., </a:t>
            </a:r>
            <a:r>
              <a:rPr lang="it-IT" sz="900" dirty="0"/>
              <a:t>12, 284 (1969).2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6340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7FE5-FEF2-E4DB-08D6-BE329731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13360"/>
            <a:ext cx="11430000" cy="539496"/>
          </a:xfrm>
        </p:spPr>
        <p:txBody>
          <a:bodyPr/>
          <a:lstStyle/>
          <a:p>
            <a:r>
              <a:rPr lang="en-US" dirty="0"/>
              <a:t>Np-238 Fission Cross Section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771F-0F99-7164-8F2D-46ABFC971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7879"/>
            <a:ext cx="11430000" cy="5222240"/>
          </a:xfrm>
        </p:spPr>
        <p:txBody>
          <a:bodyPr/>
          <a:lstStyle/>
          <a:p>
            <a:r>
              <a:rPr lang="en-US" sz="2400" dirty="0"/>
              <a:t>Effective two-group cross section for </a:t>
            </a:r>
            <a:r>
              <a:rPr lang="en-US" sz="2400" baseline="30000" dirty="0"/>
              <a:t>237</a:t>
            </a:r>
            <a:r>
              <a:rPr lang="en-US" sz="2400" dirty="0"/>
              <a:t>Np(n,</a:t>
            </a:r>
            <a:r>
              <a:rPr lang="el-GR" sz="2400" dirty="0"/>
              <a:t>γ</a:t>
            </a:r>
            <a:r>
              <a:rPr lang="en-US" sz="2400" dirty="0"/>
              <a:t>)</a:t>
            </a:r>
            <a:r>
              <a:rPr lang="en-US" sz="2400" baseline="30000" dirty="0"/>
              <a:t>238</a:t>
            </a:r>
            <a:r>
              <a:rPr lang="en-US" sz="2400" dirty="0"/>
              <a:t>Np as measured in NAA is close to previously measured experimental data and evaluated data</a:t>
            </a:r>
            <a:r>
              <a:rPr lang="en-US" sz="2400" baseline="30000" dirty="0"/>
              <a:t>1</a:t>
            </a:r>
          </a:p>
          <a:p>
            <a:pPr lvl="1"/>
            <a:r>
              <a:rPr lang="en-US" sz="2000" dirty="0"/>
              <a:t>Flux for PT-1 closely monitored with monitor foils before and after irradiation</a:t>
            </a:r>
          </a:p>
          <a:p>
            <a:r>
              <a:rPr lang="en-US" sz="2400" dirty="0"/>
              <a:t>ORIGEN depletion used as comparison to experimental data</a:t>
            </a:r>
            <a:endParaRPr lang="en-US" sz="2400" baseline="30000" dirty="0"/>
          </a:p>
          <a:p>
            <a:pPr lvl="1"/>
            <a:r>
              <a:rPr lang="en-US" sz="2000" baseline="30000" dirty="0"/>
              <a:t>238</a:t>
            </a:r>
            <a:r>
              <a:rPr lang="en-US" sz="2000" dirty="0"/>
              <a:t>Np experimental recovery agreed, </a:t>
            </a:r>
            <a:r>
              <a:rPr lang="en-US" sz="2000" baseline="30000" dirty="0"/>
              <a:t>239</a:t>
            </a:r>
            <a:r>
              <a:rPr lang="en-US" sz="2000" dirty="0"/>
              <a:t>Np experimental recovery was 30-60% lower</a:t>
            </a:r>
            <a:r>
              <a:rPr lang="en-US" sz="2000" baseline="30000" dirty="0"/>
              <a:t>2</a:t>
            </a:r>
          </a:p>
          <a:p>
            <a:r>
              <a:rPr lang="en-US" sz="2400" dirty="0"/>
              <a:t>Supplementary data also needed for fission product harvesting (</a:t>
            </a:r>
            <a:r>
              <a:rPr lang="en-US" sz="2400" baseline="30000" dirty="0"/>
              <a:t>147</a:t>
            </a:r>
            <a:r>
              <a:rPr lang="en-US" sz="2400" dirty="0"/>
              <a:t>Pm, </a:t>
            </a:r>
            <a:r>
              <a:rPr lang="en-US" sz="2400" baseline="30000" dirty="0"/>
              <a:t>85</a:t>
            </a:r>
            <a:r>
              <a:rPr lang="en-US" sz="2400" dirty="0"/>
              <a:t>Kr, </a:t>
            </a:r>
            <a:r>
              <a:rPr lang="en-US" sz="2400" baseline="30000" dirty="0"/>
              <a:t>90</a:t>
            </a:r>
            <a:r>
              <a:rPr lang="en-US" sz="2400" dirty="0"/>
              <a:t>Sr etc.)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95020-7189-DE61-6C94-8F725D4C1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34"/>
          <a:stretch/>
        </p:blipFill>
        <p:spPr>
          <a:xfrm>
            <a:off x="289560" y="3738880"/>
            <a:ext cx="11922760" cy="24220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C352C8-85C2-E521-6699-A97926337366}"/>
              </a:ext>
            </a:extLst>
          </p:cNvPr>
          <p:cNvSpPr txBox="1">
            <a:spLocks/>
          </p:cNvSpPr>
          <p:nvPr/>
        </p:nvSpPr>
        <p:spPr bwMode="auto">
          <a:xfrm>
            <a:off x="1544320" y="6140636"/>
            <a:ext cx="10464800" cy="7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100" b="0" i="0" baseline="300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Catherine Romano, Ram Venkataraman, David Glasgow &amp; Ben Roach (2022) Measurement of the Effective Capture Cross Section of </a:t>
            </a:r>
            <a:r>
              <a:rPr lang="en-US" sz="1100" b="0" i="0" baseline="300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238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Np in the High Flux Isotope Reactor, Nuclear Technology, 208:11, 1696-1703, DOI: </a:t>
            </a:r>
            <a:r>
              <a:rPr lang="en-US" sz="1100" b="0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3"/>
              </a:rPr>
              <a:t>10.1080/00295450.2022.2070353</a:t>
            </a:r>
            <a:endParaRPr lang="en-US" sz="1100" u="sng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100" baseline="30000" dirty="0">
                <a:solidFill>
                  <a:srgbClr val="333333"/>
                </a:solidFill>
                <a:latin typeface="Open Sans" panose="020B0606030504020204" pitchFamily="34" charset="0"/>
              </a:rPr>
              <a:t>2</a:t>
            </a:r>
            <a:r>
              <a:rPr lang="en-US" sz="1100" dirty="0">
                <a:solidFill>
                  <a:srgbClr val="333333"/>
                </a:solidFill>
                <a:latin typeface="Open Sans" panose="020B0606030504020204" pitchFamily="34" charset="0"/>
              </a:rPr>
              <a:t>Riley Hunley, Justin Knowles, &amp; David Glasgow (2015), Verification of the </a:t>
            </a:r>
            <a:r>
              <a:rPr lang="en-US" sz="1100" baseline="30000" dirty="0">
                <a:solidFill>
                  <a:srgbClr val="333333"/>
                </a:solidFill>
                <a:latin typeface="Open Sans" panose="020B0606030504020204" pitchFamily="34" charset="0"/>
              </a:rPr>
              <a:t>238</a:t>
            </a:r>
            <a:r>
              <a:rPr lang="en-US" sz="1100" dirty="0">
                <a:solidFill>
                  <a:srgbClr val="333333"/>
                </a:solidFill>
                <a:latin typeface="Open Sans" panose="020B0606030504020204" pitchFamily="34" charset="0"/>
              </a:rPr>
              <a:t>Np Fission Cross Section for HFIR </a:t>
            </a:r>
            <a:r>
              <a:rPr lang="en-US" sz="1100" baseline="30000" dirty="0">
                <a:solidFill>
                  <a:srgbClr val="333333"/>
                </a:solidFill>
                <a:latin typeface="Open Sans" panose="020B0606030504020204" pitchFamily="34" charset="0"/>
              </a:rPr>
              <a:t>238</a:t>
            </a:r>
            <a:r>
              <a:rPr lang="en-US" sz="1100" dirty="0">
                <a:solidFill>
                  <a:srgbClr val="333333"/>
                </a:solidFill>
                <a:latin typeface="Open Sans" panose="020B0606030504020204" pitchFamily="34" charset="0"/>
              </a:rPr>
              <a:t>Pu Production. ANS Winter Meeting, Washington D.C.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098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61BB-0D33-934F-B462-E215A766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172720"/>
            <a:ext cx="11430000" cy="539496"/>
          </a:xfrm>
        </p:spPr>
        <p:txBody>
          <a:bodyPr/>
          <a:lstStyle/>
          <a:p>
            <a:r>
              <a:rPr lang="en-US" dirty="0"/>
              <a:t>How we use nuclear data - HFIRCON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857FFD-C728-D74D-8B57-E42B433DD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99" y="813816"/>
            <a:ext cx="11348535" cy="5125278"/>
          </a:xfrm>
        </p:spPr>
        <p:txBody>
          <a:bodyPr>
            <a:normAutofit/>
          </a:bodyPr>
          <a:lstStyle/>
          <a:p>
            <a:r>
              <a:rPr lang="en-US" dirty="0"/>
              <a:t>Toolkit to Automate Many HFIR Transport Calculations</a:t>
            </a:r>
          </a:p>
          <a:p>
            <a:pPr lvl="1"/>
            <a:r>
              <a:rPr lang="en-US" dirty="0"/>
              <a:t>Initial Development to Support </a:t>
            </a:r>
            <a:r>
              <a:rPr lang="en-US" baseline="30000" dirty="0"/>
              <a:t>238</a:t>
            </a:r>
            <a:r>
              <a:rPr lang="en-US" dirty="0"/>
              <a:t>Pu Production</a:t>
            </a:r>
          </a:p>
          <a:p>
            <a:pPr lvl="2"/>
            <a:r>
              <a:rPr lang="en-US" dirty="0"/>
              <a:t>Extends many code improvements initially developed for large ITER analyses</a:t>
            </a:r>
          </a:p>
          <a:p>
            <a:pPr lvl="1"/>
            <a:r>
              <a:rPr lang="en-US" dirty="0"/>
              <a:t>Final Product Intended to Support Numerous Other Analyses</a:t>
            </a:r>
          </a:p>
          <a:p>
            <a:pPr lvl="2"/>
            <a:r>
              <a:rPr lang="en-US" dirty="0"/>
              <a:t>Materials Testing, Isotope Production, Target and/or Core Design</a:t>
            </a:r>
          </a:p>
          <a:p>
            <a:pPr marL="742950" lvl="2" indent="0">
              <a:buNone/>
            </a:pPr>
            <a:endParaRPr lang="en-US" dirty="0"/>
          </a:p>
          <a:p>
            <a:pPr marL="971550" lvl="3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353FE-9F38-17BA-C720-81AA1D0A6BAE}"/>
              </a:ext>
            </a:extLst>
          </p:cNvPr>
          <p:cNvSpPr txBox="1">
            <a:spLocks/>
          </p:cNvSpPr>
          <p:nvPr/>
        </p:nvSpPr>
        <p:spPr bwMode="auto">
          <a:xfrm>
            <a:off x="802640" y="5474003"/>
            <a:ext cx="3677920" cy="7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S. C. Wilson et al., HFIRCON Version 1.0.5 User Guide, ORNL/TM-2020/1742 (2020).</a:t>
            </a:r>
            <a:endParaRPr lang="en-US" sz="1800" dirty="0"/>
          </a:p>
        </p:txBody>
      </p:sp>
      <p:pic>
        <p:nvPicPr>
          <p:cNvPr id="6" name="Picture 72">
            <a:extLst>
              <a:ext uri="{FF2B5EF4-FFF2-40B4-BE49-F238E27FC236}">
                <a16:creationId xmlns:a16="http://schemas.microsoft.com/office/drawing/2014/main" id="{343A6463-B71C-538D-885B-2855BA5A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560" y="3358048"/>
            <a:ext cx="7589520" cy="291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C7EB0-CC51-A5E4-A762-31358D50959B}"/>
              </a:ext>
            </a:extLst>
          </p:cNvPr>
          <p:cNvSpPr txBox="1"/>
          <p:nvPr/>
        </p:nvSpPr>
        <p:spPr>
          <a:xfrm>
            <a:off x="322166" y="2929154"/>
            <a:ext cx="42213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8563" lvl="2" indent="-284163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Heat generation rates</a:t>
            </a:r>
          </a:p>
          <a:p>
            <a:pPr marL="1198563" lvl="2" indent="-284163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Cycle length calculations</a:t>
            </a:r>
          </a:p>
          <a:p>
            <a:pPr marL="1198563" lvl="2" indent="-284163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Supports HFIR target safety bases</a:t>
            </a:r>
          </a:p>
        </p:txBody>
      </p:sp>
    </p:spTree>
    <p:extLst>
      <p:ext uri="{BB962C8B-B14F-4D97-AF65-F5344CB8AC3E}">
        <p14:creationId xmlns:p14="http://schemas.microsoft.com/office/powerpoint/2010/main" val="362823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0F32-40FB-7849-907D-FE4246B5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HFIRCON Nuclear Data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C67E9-FD08-5446-B362-EA69C6F0A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813816"/>
            <a:ext cx="11430000" cy="5601852"/>
          </a:xfrm>
        </p:spPr>
        <p:txBody>
          <a:bodyPr/>
          <a:lstStyle/>
          <a:p>
            <a:r>
              <a:rPr lang="en-US" dirty="0"/>
              <a:t>Reaction Cross Sections for New Isotope Production Campaigns (recently added (</a:t>
            </a:r>
            <a:r>
              <a:rPr lang="en-US" dirty="0" err="1"/>
              <a:t>n,g</a:t>
            </a:r>
            <a:r>
              <a:rPr lang="en-US" dirty="0"/>
              <a:t>) </a:t>
            </a:r>
            <a:r>
              <a:rPr lang="en-US" dirty="0" err="1"/>
              <a:t>xs</a:t>
            </a:r>
            <a:r>
              <a:rPr lang="en-US" dirty="0"/>
              <a:t> for </a:t>
            </a:r>
            <a:r>
              <a:rPr lang="en-US" baseline="30000" dirty="0"/>
              <a:t>187</a:t>
            </a:r>
            <a:r>
              <a:rPr lang="en-US" dirty="0"/>
              <a:t>W/</a:t>
            </a:r>
            <a:r>
              <a:rPr lang="en-US" baseline="30000" dirty="0"/>
              <a:t>188</a:t>
            </a:r>
            <a:r>
              <a:rPr lang="en-US" dirty="0"/>
              <a:t>W and </a:t>
            </a:r>
            <a:r>
              <a:rPr lang="en-US" baseline="30000" dirty="0"/>
              <a:t>228</a:t>
            </a:r>
            <a:r>
              <a:rPr lang="en-US" dirty="0"/>
              <a:t>Ra)</a:t>
            </a:r>
          </a:p>
          <a:p>
            <a:pPr lvl="1"/>
            <a:r>
              <a:rPr lang="en-US" dirty="0"/>
              <a:t>Reaction cross sections for ORIGEN depletion</a:t>
            </a:r>
          </a:p>
          <a:p>
            <a:pPr lvl="2"/>
            <a:r>
              <a:rPr lang="en-US" dirty="0"/>
              <a:t>Full evaluation with scattering and secondary particle production not needed for ORIGEN</a:t>
            </a:r>
          </a:p>
          <a:p>
            <a:r>
              <a:rPr lang="en-US" dirty="0"/>
              <a:t>Best Available Gamma Production Data  (GPD)</a:t>
            </a:r>
          </a:p>
          <a:p>
            <a:pPr lvl="1"/>
            <a:r>
              <a:rPr lang="en-US" dirty="0"/>
              <a:t>Local heat generation rates can be off significantly in isotope production or materials testing targets</a:t>
            </a:r>
          </a:p>
          <a:p>
            <a:pPr lvl="2"/>
            <a:r>
              <a:rPr lang="en-US" dirty="0"/>
              <a:t>With no GPD, photon energy from (</a:t>
            </a:r>
            <a:r>
              <a:rPr lang="en-US" dirty="0" err="1"/>
              <a:t>n,X</a:t>
            </a:r>
            <a:r>
              <a:rPr lang="en-US" dirty="0"/>
              <a:t>) reactions remains local to the target</a:t>
            </a:r>
          </a:p>
          <a:p>
            <a:pPr lvl="2"/>
            <a:r>
              <a:rPr lang="en-US" dirty="0"/>
              <a:t>For light elements much (95+ % in some cases) of the gamma energy is absorbed outside of the region of interest</a:t>
            </a:r>
          </a:p>
          <a:p>
            <a:pPr lvl="2"/>
            <a:r>
              <a:rPr lang="en-US" dirty="0"/>
              <a:t>Even for heavier elements (e.g., tungsten) roughly half of the gamma energy may be transported out of region of interest</a:t>
            </a:r>
          </a:p>
          <a:p>
            <a:pPr lvl="2"/>
            <a:r>
              <a:rPr lang="en-US" dirty="0"/>
              <a:t>For a portion of the HFIR control elements, local heating rate calculations were conservative by roughly 5x due to missing GPD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3520178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3140</TotalTime>
  <Words>1512</Words>
  <Application>Microsoft Office PowerPoint</Application>
  <PresentationFormat>Widescreen</PresentationFormat>
  <Paragraphs>210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Narrow</vt:lpstr>
      <vt:lpstr>Century Gothic</vt:lpstr>
      <vt:lpstr>Open Sans</vt:lpstr>
      <vt:lpstr>ORNL</vt:lpstr>
      <vt:lpstr>Oak Ridge National Laboratory Experimental Nuclear Data Capabilities and Needs for Isotope Production</vt:lpstr>
      <vt:lpstr>High Flux Isotope Reactor (HFIR) and Radiochemical Engineering Development Center enable heavy element production at Oak Ridge National Laboratory</vt:lpstr>
      <vt:lpstr>HFIR: Unique capabilities</vt:lpstr>
      <vt:lpstr>Current and emerging radioisotope production at ORNL</vt:lpstr>
      <vt:lpstr>Neutron Activation Analysis (NAA) Facility</vt:lpstr>
      <vt:lpstr>Np-238 Fission Cross Section</vt:lpstr>
      <vt:lpstr>Np-238 Fission Cross Section (Cont.)</vt:lpstr>
      <vt:lpstr>How we use nuclear data - HFIRCON</vt:lpstr>
      <vt:lpstr>HFIRCON Nuclear Data Needs</vt:lpstr>
      <vt:lpstr>Heavy Actinide Nuclear Data Needs</vt:lpstr>
      <vt:lpstr>Additional Needs</vt:lpstr>
      <vt:lpstr>How can we help the nuclear data community?</vt:lpstr>
      <vt:lpstr>PowerPoint Presentation</vt:lpstr>
      <vt:lpstr>PowerPoint Presentation</vt:lpstr>
      <vt:lpstr>CLARION Detector System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 Ridge National Laboratory Experimental Nuclear Data Capabilities and Needs for Isotope Production</dc:title>
  <dc:subject/>
  <dc:creator>Griswold, Justin</dc:creator>
  <cp:keywords/>
  <dc:description/>
  <cp:lastModifiedBy>Griswold, Justin</cp:lastModifiedBy>
  <cp:revision>1</cp:revision>
  <dcterms:created xsi:type="dcterms:W3CDTF">2023-02-25T19:22:27Z</dcterms:created>
  <dcterms:modified xsi:type="dcterms:W3CDTF">2023-02-28T15:38:27Z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