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2" r:id="rId4"/>
    <p:sldId id="283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ttorio Marinozzi" initials="VM" lastIdx="1" clrIdx="0">
    <p:extLst>
      <p:ext uri="{19B8F6BF-5375-455C-9EA6-DF929625EA0E}">
        <p15:presenceInfo xmlns:p15="http://schemas.microsoft.com/office/powerpoint/2012/main" userId="d474df50bd548f2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FFA4F-4EE4-4C7A-BC16-044388211E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29EA4B-963B-485E-9C83-49759B080F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05EC3-0B60-4ADD-8345-A2B569247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27/09/2022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97F41-ED6E-4588-AEC4-9B2F0B8CE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F770A-66BF-4212-9990-7FA6344DC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0348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64BA2-7F6A-4225-8F59-E2316C214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CD5C9F-BF70-4BAB-9C80-ED722C82E8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7A5B9-E8C6-4320-92C3-6F2E47934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27/09/2022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D0315-F460-401C-8BDC-AC94E621A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86C40-326C-434C-9900-F726525E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2867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61C501-DC48-465C-9555-9F763F7B39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E01FA9-C413-42C4-9181-A56E2566B1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40190E-EADA-4B88-8E15-45878DF3A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27/09/2022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A58B88-FF5F-4ADF-BD69-7007A451E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550DF-BA93-4277-ACAB-4A866A8C4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358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F586-4D19-459F-B332-EB758167A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51BC8-4BE9-4152-BACA-5936CC527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939B08-D067-4258-A6F3-180AF5CBD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27/09/2022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7A0DC-EC77-46F9-AC12-B9AF66024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055A8-865B-4AC0-AE95-38E16EAF4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26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ABC96-66E1-4231-8521-9E11645B3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E2D86C-5062-4850-8DC9-2847888BC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016C7-11B2-4AFE-A8E0-0941B2703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27/09/2022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EA318-0B3D-4A70-B254-2FB474AFB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D71E0-2ACC-436B-B9A4-B7B64E14D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0481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3A1C7-3FAE-4BC1-ADA7-36454C8EA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48AE8-4A31-4F7A-862B-3AE0C24A84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F5D180-53FF-44F9-A4D2-5DF530D55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B5610-B814-4C63-85CE-A54C0C832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27/09/2022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595592-EB6B-4015-9EDE-4EE987C4A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79CD2D-1751-411B-BE03-8489A1FBD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239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320A4-7379-407E-A118-D140BBECA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91F0DD-565D-4EFE-BAEF-965F1B491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14C44F-F6CF-49F0-BA6B-A517D8821D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15234A-DC07-417D-BDD3-62511F32BD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616449-F70B-468B-AADE-A99A8AD35A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C08865-F685-4D27-A565-5E7A7A498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27/09/2022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36658A-1D39-4A88-9634-592BF9CC0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5E0C0F-525D-48C4-9033-16FB921C9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6718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83CD8-4BA4-4038-92E8-A57C68127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133F31-AA28-4928-859E-C19ECF3E7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27/09/2022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D4B469-B9EA-455F-A898-BA4863AD6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471A25-927A-4ACF-9CA0-24591D6DC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479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5026F-F922-4E61-A3A3-81781347E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27/09/2022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24C4C2-F195-42CD-B941-27F2CA358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CFA7FB-ED0F-4A89-B277-25273C63C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4683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86CDA-96D4-44DC-B39F-52F919254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B2B60-C0A8-499B-90E2-99C376EC4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13E759-3276-4987-B24C-7C2C2314E5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722EB5-584D-4CC7-97FC-674D1BB6B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27/09/2022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92EE1D-CB29-4930-BC9C-4CCF03947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F5F837-6031-4577-8F90-91A34585E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74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0BE80-70BB-497C-8299-E2F6822ED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7807C2-9A24-4EE8-BDBA-D649604351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514C20-E302-4A23-AE3E-720C1B0707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BBE9E6-5FA0-4669-995A-62062104C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27/09/2022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3D53E-AF2B-44B9-81C0-4ABC1A1AD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663FF-21E8-4C0C-AD62-4FBD5EDC2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355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354012-6939-4A44-BF5C-D7D5579C3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FE29CD-BC09-423A-ADD8-46CBCE7CC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02DCF4-1CBB-49F9-A1D4-BA4CC38F46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4FA0A-98C2-488F-BBCC-B88FAF67EC92}" type="datetimeFigureOut">
              <a:rPr lang="it-IT" smtClean="0"/>
              <a:t>27/09/2022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F50CD-8F23-4379-B8C1-1DF66A0227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6FBC7-9B1F-41BE-ADE3-B7F3B75DFF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393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15C90-63EE-4DFD-A631-A42795C4E5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Update on Costheta </a:t>
            </a:r>
            <a:br>
              <a:rPr lang="it-IT" dirty="0"/>
            </a:br>
            <a:r>
              <a:rPr lang="it-IT" dirty="0"/>
              <a:t>cross section</a:t>
            </a:r>
            <a:br>
              <a:rPr lang="it-IT" dirty="0"/>
            </a:br>
            <a:endParaRPr lang="it-IT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C532B3-F02B-4FB4-9340-7BC61464BE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V. Marinozzi</a:t>
            </a:r>
          </a:p>
          <a:p>
            <a:r>
              <a:rPr lang="it-IT" dirty="0"/>
              <a:t>07/13/2021</a:t>
            </a:r>
          </a:p>
        </p:txBody>
      </p:sp>
    </p:spTree>
    <p:extLst>
      <p:ext uri="{BB962C8B-B14F-4D97-AF65-F5344CB8AC3E}">
        <p14:creationId xmlns:p14="http://schemas.microsoft.com/office/powerpoint/2010/main" val="3098292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8313F6-90DE-421B-9F60-F9F533A562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568" y="1119673"/>
            <a:ext cx="6011607" cy="491064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F8B9041-B05A-4B15-ACDF-1E2115BE9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v23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B82522A-11D2-4462-BCEF-6D383F11E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7111" y="113506"/>
            <a:ext cx="5968068" cy="4351338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2 layer HTS, 4 layer LTS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Strands: 0.9 – 1.1 – 0.8  mm, 40 – 44 – 35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Cable width: 20.65 – 26.82 – 15.51 mm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Stabilizer/Superconductor: 3 – 1 – 1.2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Coil width: 145 mm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Current: 14100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Peak field: 20.55 – 15.59 – 13.98 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Margin: 82.5 – 81 – 87 %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J</a:t>
            </a:r>
            <a:r>
              <a:rPr lang="it-IT" baseline="-25000" dirty="0"/>
              <a:t>cu</a:t>
            </a:r>
            <a:r>
              <a:rPr lang="it-IT" dirty="0"/>
              <a:t> on LTS: 1469 A/mm</a:t>
            </a:r>
            <a:r>
              <a:rPr lang="it-IT" baseline="30000" dirty="0"/>
              <a:t>2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baseline="-25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575BB0F-0689-4333-B808-5A2FEE4A82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9900" y="4643903"/>
            <a:ext cx="4533900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161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6C417C6-76CD-4926-B3CF-F0904CB61B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558" y="1513600"/>
            <a:ext cx="5968713" cy="48218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F8B9041-B05A-4B15-ACDF-1E2115BE9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v24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B82522A-11D2-4462-BCEF-6D383F11E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7111" y="113506"/>
            <a:ext cx="5968068" cy="4351338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2 layer HTS, 4 layer LTS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Strands: 0.9 – 1.1 – 0.8  mm, 40 – 44 – 35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Cable width: 20.65 – 26.82 – 15.51 mm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Stabilizer/Superconductor: 3 – 1 – 1.2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Coil width: 145 mm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Current: 14500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Peak field: 20.44 – 15.56 – 12.96 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Margin: 85 – 82 – 85 %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J</a:t>
            </a:r>
            <a:r>
              <a:rPr lang="it-IT" baseline="-25000" dirty="0"/>
              <a:t>cu</a:t>
            </a:r>
            <a:r>
              <a:rPr lang="it-IT" dirty="0"/>
              <a:t> on LTS: 1511 A/mm</a:t>
            </a:r>
            <a:r>
              <a:rPr lang="it-IT" baseline="30000" dirty="0"/>
              <a:t>2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baseline="-25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F3BCC9-F8CB-4B8D-A913-AB8BDB2D55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3504" y="4559300"/>
            <a:ext cx="3886200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081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DB24CC3-846B-4AD4-A20C-FF760266FC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861" y="1407173"/>
            <a:ext cx="6184253" cy="49365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F8B9041-B05A-4B15-ACDF-1E2115BE9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v23b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B82522A-11D2-4462-BCEF-6D383F11E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7111" y="113506"/>
            <a:ext cx="5968068" cy="4351338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2 layer HTS, 4 layer LTS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Strands: 0.9 – 1.1 – 0.8  mm, 40 – 44 – 35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Cable width: 20.65 – 26.82 – 15.51 mm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Stabilizer/Superconductor: 3 – 1 – 1.2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Coil width: 145 mm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Current: 14100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Peak field: 20.35 – 15.73 – 13.95 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Margin: 83 – 83 – 88 %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J</a:t>
            </a:r>
            <a:r>
              <a:rPr lang="it-IT" baseline="-25000" dirty="0"/>
              <a:t>cu</a:t>
            </a:r>
            <a:r>
              <a:rPr lang="it-IT" dirty="0"/>
              <a:t> on LTS: 1469 A/mm</a:t>
            </a:r>
            <a:r>
              <a:rPr lang="it-IT" baseline="30000" dirty="0"/>
              <a:t>2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baseline="-25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FE7D3B-6757-4507-8BF1-50D9BB47F0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2004" y="4606925"/>
            <a:ext cx="4105275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237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3801</TotalTime>
  <Words>230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Update on Costheta  cross section </vt:lpstr>
      <vt:lpstr>v23</vt:lpstr>
      <vt:lpstr>v24</vt:lpstr>
      <vt:lpstr>v23b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Costheta cross section (preliminary)</dc:title>
  <dc:creator>Vittorio Marinozzi</dc:creator>
  <cp:lastModifiedBy>Vittorio Marinozzi</cp:lastModifiedBy>
  <cp:revision>82</cp:revision>
  <dcterms:created xsi:type="dcterms:W3CDTF">2020-07-27T22:07:12Z</dcterms:created>
  <dcterms:modified xsi:type="dcterms:W3CDTF">2022-09-27T15:31:54Z</dcterms:modified>
</cp:coreProperties>
</file>