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5" r:id="rId4"/>
    <p:sldId id="276" r:id="rId5"/>
    <p:sldId id="273" r:id="rId6"/>
    <p:sldId id="257" r:id="rId7"/>
    <p:sldId id="262" r:id="rId8"/>
    <p:sldId id="277" r:id="rId9"/>
    <p:sldId id="268" r:id="rId10"/>
    <p:sldId id="278" r:id="rId11"/>
    <p:sldId id="272" r:id="rId12"/>
    <p:sldId id="275" r:id="rId13"/>
    <p:sldId id="279" r:id="rId14"/>
    <p:sldId id="280" r:id="rId15"/>
    <p:sldId id="304" r:id="rId16"/>
    <p:sldId id="281" r:id="rId17"/>
    <p:sldId id="283" r:id="rId18"/>
    <p:sldId id="284" r:id="rId19"/>
    <p:sldId id="295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E1EE70-B842-4FDF-B0F8-CF13B9589E5B}">
          <p14:sldIdLst>
            <p14:sldId id="256"/>
          </p14:sldIdLst>
        </p14:section>
        <p14:section name="Untitled Section" id="{F6FF55E6-A14D-430D-AE10-222866090543}">
          <p14:sldIdLst>
            <p14:sldId id="258"/>
            <p14:sldId id="265"/>
            <p14:sldId id="276"/>
            <p14:sldId id="273"/>
            <p14:sldId id="257"/>
            <p14:sldId id="262"/>
            <p14:sldId id="277"/>
            <p14:sldId id="268"/>
            <p14:sldId id="278"/>
            <p14:sldId id="272"/>
            <p14:sldId id="275"/>
            <p14:sldId id="279"/>
            <p14:sldId id="280"/>
            <p14:sldId id="304"/>
            <p14:sldId id="281"/>
            <p14:sldId id="283"/>
            <p14:sldId id="28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2" autoAdjust="0"/>
    <p:restoredTop sz="94660"/>
  </p:normalViewPr>
  <p:slideViewPr>
    <p:cSldViewPr>
      <p:cViewPr varScale="1">
        <p:scale>
          <a:sx n="116" d="100"/>
          <a:sy n="116" d="100"/>
        </p:scale>
        <p:origin x="102" y="5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ong.LBL\Documents\Work\LBNL\Meetings\DRD%20General\Collaborators\Ekin\Version%203%20trial%20v0.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ong.LBL\Documents\Work\LBNL\Meetings\DRD%20General\Collaborators\Ekin\Version%203%20trial%20v0.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3040.8045729717251</c:v>
                </c:pt>
                <c:pt idx="2">
                  <c:v>4270.0653412444963</c:v>
                </c:pt>
                <c:pt idx="3">
                  <c:v>5192.7842789146089</c:v>
                </c:pt>
                <c:pt idx="4">
                  <c:v>5953.5886001716899</c:v>
                </c:pt>
                <c:pt idx="5">
                  <c:v>6608.9423154319747</c:v>
                </c:pt>
                <c:pt idx="6">
                  <c:v>7188.025364886802</c:v>
                </c:pt>
                <c:pt idx="7">
                  <c:v>7708.3036719274733</c:v>
                </c:pt>
                <c:pt idx="8">
                  <c:v>8181.2437291865444</c:v>
                </c:pt>
                <c:pt idx="9">
                  <c:v>8614.8709221960962</c:v>
                </c:pt>
                <c:pt idx="10">
                  <c:v>9015.0732621874595</c:v>
                </c:pt>
                <c:pt idx="11">
                  <c:v>9386.3299771689162</c:v>
                </c:pt>
                <c:pt idx="12">
                  <c:v>9732.1479604978031</c:v>
                </c:pt>
                <c:pt idx="13">
                  <c:v>10055.33781360695</c:v>
                </c:pt>
                <c:pt idx="14">
                  <c:v>10358.196244826237</c:v>
                </c:pt>
                <c:pt idx="15">
                  <c:v>10642.631014799124</c:v>
                </c:pt>
                <c:pt idx="16">
                  <c:v>10910.249152377075</c:v>
                </c:pt>
                <c:pt idx="17">
                  <c:v>11162.420861729503</c:v>
                </c:pt>
                <c:pt idx="18">
                  <c:v>11400.326857589409</c:v>
                </c:pt>
                <c:pt idx="19">
                  <c:v>11624.99410999021</c:v>
                </c:pt>
                <c:pt idx="20">
                  <c:v>11837.323299027064</c:v>
                </c:pt>
                <c:pt idx="21">
                  <c:v>12038.110222161522</c:v>
                </c:pt>
                <c:pt idx="22">
                  <c:v>12228.062711952725</c:v>
                </c:pt>
                <c:pt idx="23">
                  <c:v>12407.814168099529</c:v>
                </c:pt>
                <c:pt idx="24">
                  <c:v>12577.934499974446</c:v>
                </c:pt>
                <c:pt idx="25">
                  <c:v>12738.939063150661</c:v>
                </c:pt>
                <c:pt idx="26">
                  <c:v>12891.296023796584</c:v>
                </c:pt>
                <c:pt idx="27">
                  <c:v>13035.432477838682</c:v>
                </c:pt>
                <c:pt idx="28">
                  <c:v>13171.739574185003</c:v>
                </c:pt>
                <c:pt idx="29">
                  <c:v>13300.576834235912</c:v>
                </c:pt>
                <c:pt idx="30">
                  <c:v>13422.275817426838</c:v>
                </c:pt>
                <c:pt idx="31">
                  <c:v>13537.143250560748</c:v>
                </c:pt>
                <c:pt idx="32">
                  <c:v>13645.463714347768</c:v>
                </c:pt>
                <c:pt idx="33">
                  <c:v>13747.501961865628</c:v>
                </c:pt>
                <c:pt idx="34">
                  <c:v>13843.504929151024</c:v>
                </c:pt>
                <c:pt idx="35">
                  <c:v>13933.703486788861</c:v>
                </c:pt>
                <c:pt idx="36">
                  <c:v>14018.313972424732</c:v>
                </c:pt>
                <c:pt idx="37">
                  <c:v>14097.539537024168</c:v>
                </c:pt>
                <c:pt idx="38">
                  <c:v>14171.571332022693</c:v>
                </c:pt>
                <c:pt idx="39">
                  <c:v>14240.589559937855</c:v>
                </c:pt>
                <c:pt idx="40">
                  <c:v>14304.764407310349</c:v>
                </c:pt>
                <c:pt idx="41">
                  <c:v>14364.25687582297</c:v>
                </c:pt>
                <c:pt idx="42">
                  <c:v>14419.21952497275</c:v>
                </c:pt>
                <c:pt idx="43">
                  <c:v>14469.797137634754</c:v>
                </c:pt>
                <c:pt idx="44">
                  <c:v>14516.127318169183</c:v>
                </c:pt>
                <c:pt idx="45">
                  <c:v>14558.341031321022</c:v>
                </c:pt>
                <c:pt idx="46">
                  <c:v>14596.563088989371</c:v>
                </c:pt>
                <c:pt idx="47">
                  <c:v>14630.912590960159</c:v>
                </c:pt>
                <c:pt idx="48">
                  <c:v>14661.503324867346</c:v>
                </c:pt>
                <c:pt idx="49">
                  <c:v>14688.444129947013</c:v>
                </c:pt>
                <c:pt idx="50">
                  <c:v>14711.839228553437</c:v>
                </c:pt>
                <c:pt idx="51">
                  <c:v>14731.788528899493</c:v>
                </c:pt>
                <c:pt idx="52">
                  <c:v>14748.387902050026</c:v>
                </c:pt>
                <c:pt idx="53">
                  <c:v>14761.729435825211</c:v>
                </c:pt>
                <c:pt idx="54">
                  <c:v>14771.901667950731</c:v>
                </c:pt>
                <c:pt idx="55">
                  <c:v>14778.989800515681</c:v>
                </c:pt>
                <c:pt idx="56">
                  <c:v>14783.075897559886</c:v>
                </c:pt>
                <c:pt idx="57">
                  <c:v>14784.239067404831</c:v>
                </c:pt>
                <c:pt idx="58">
                  <c:v>14782.555631162026</c:v>
                </c:pt>
                <c:pt idx="59">
                  <c:v>14778.099278694721</c:v>
                </c:pt>
                <c:pt idx="60">
                  <c:v>14770.941213171271</c:v>
                </c:pt>
                <c:pt idx="61">
                  <c:v>14761.150285227528</c:v>
                </c:pt>
                <c:pt idx="62">
                  <c:v>14748.79311764918</c:v>
                </c:pt>
                <c:pt idx="63">
                  <c:v>14733.934221391768</c:v>
                </c:pt>
                <c:pt idx="64">
                  <c:v>14716.636103672992</c:v>
                </c:pt>
                <c:pt idx="65">
                  <c:v>14696.959368799238</c:v>
                </c:pt>
                <c:pt idx="66">
                  <c:v>14674.962812323245</c:v>
                </c:pt>
                <c:pt idx="67">
                  <c:v>14650.703509072284</c:v>
                </c:pt>
                <c:pt idx="68">
                  <c:v>14624.236895535076</c:v>
                </c:pt>
                <c:pt idx="69">
                  <c:v>14595.616847049967</c:v>
                </c:pt>
                <c:pt idx="70">
                  <c:v>14564.895750196147</c:v>
                </c:pt>
                <c:pt idx="71">
                  <c:v>14532.12457075312</c:v>
                </c:pt>
                <c:pt idx="72">
                  <c:v>14497.352917561071</c:v>
                </c:pt>
                <c:pt idx="73">
                  <c:v>14460.629102585288</c:v>
                </c:pt>
                <c:pt idx="74">
                  <c:v>14422.000197461539</c:v>
                </c:pt>
                <c:pt idx="75">
                  <c:v>14381.512086775427</c:v>
                </c:pt>
                <c:pt idx="76">
                  <c:v>14339.209518307476</c:v>
                </c:pt>
                <c:pt idx="77">
                  <c:v>14295.136150456126</c:v>
                </c:pt>
                <c:pt idx="78">
                  <c:v>14249.334597033612</c:v>
                </c:pt>
                <c:pt idx="79">
                  <c:v>14201.846469613525</c:v>
                </c:pt>
                <c:pt idx="80">
                  <c:v>14152.71241759487</c:v>
                </c:pt>
                <c:pt idx="81">
                  <c:v>14101.972166133926</c:v>
                </c:pt>
                <c:pt idx="82">
                  <c:v>14049.664552083868</c:v>
                </c:pt>
                <c:pt idx="83">
                  <c:v>13995.8275580708</c:v>
                </c:pt>
                <c:pt idx="84">
                  <c:v>13940.498344825504</c:v>
                </c:pt>
                <c:pt idx="85">
                  <c:v>13883.713281880749</c:v>
                </c:pt>
                <c:pt idx="86">
                  <c:v>13825.50797673628</c:v>
                </c:pt>
                <c:pt idx="87">
                  <c:v>13765.917302585654</c:v>
                </c:pt>
                <c:pt idx="88">
                  <c:v>13704.97542469257</c:v>
                </c:pt>
                <c:pt idx="89">
                  <c:v>13642.715825497929</c:v>
                </c:pt>
                <c:pt idx="90">
                  <c:v>13579.17132853295</c:v>
                </c:pt>
                <c:pt idx="91">
                  <c:v>13514.374121208644</c:v>
                </c:pt>
                <c:pt idx="92">
                  <c:v>13448.355776546801</c:v>
                </c:pt>
                <c:pt idx="93">
                  <c:v>13381.147273913362</c:v>
                </c:pt>
                <c:pt idx="94">
                  <c:v>13312.779018810794</c:v>
                </c:pt>
                <c:pt idx="95">
                  <c:v>13243.280861782303</c:v>
                </c:pt>
                <c:pt idx="96">
                  <c:v>13172.682116477359</c:v>
                </c:pt>
                <c:pt idx="97">
                  <c:v>13101.011576924369</c:v>
                </c:pt>
                <c:pt idx="98">
                  <c:v>13028.297534053867</c:v>
                </c:pt>
                <c:pt idx="99">
                  <c:v>12954.5677915124</c:v>
                </c:pt>
                <c:pt idx="100">
                  <c:v>12879.849680804809</c:v>
                </c:pt>
                <c:pt idx="101">
                  <c:v>12804.170075800446</c:v>
                </c:pt>
                <c:pt idx="102">
                  <c:v>12727.555406636329</c:v>
                </c:pt>
                <c:pt idx="103">
                  <c:v>12650.031673048436</c:v>
                </c:pt>
                <c:pt idx="104">
                  <c:v>12571.624457160289</c:v>
                </c:pt>
                <c:pt idx="105">
                  <c:v>12492.35893575634</c:v>
                </c:pt>
                <c:pt idx="106">
                  <c:v>12412.259892065855</c:v>
                </c:pt>
                <c:pt idx="107">
                  <c:v>12331.351727081683</c:v>
                </c:pt>
                <c:pt idx="108">
                  <c:v>12249.658470436592</c:v>
                </c:pt>
                <c:pt idx="109">
                  <c:v>12167.203790858823</c:v>
                </c:pt>
                <c:pt idx="110">
                  <c:v>12084.011006227027</c:v>
                </c:pt>
                <c:pt idx="111">
                  <c:v>12000.103093243701</c:v>
                </c:pt>
                <c:pt idx="112">
                  <c:v>11915.502696745201</c:v>
                </c:pt>
                <c:pt idx="113">
                  <c:v>11830.232138665271</c:v>
                </c:pt>
                <c:pt idx="114">
                  <c:v>11744.313426668194</c:v>
                </c:pt>
                <c:pt idx="115">
                  <c:v>11657.768262466736</c:v>
                </c:pt>
                <c:pt idx="116">
                  <c:v>11570.61804983921</c:v>
                </c:pt>
                <c:pt idx="117">
                  <c:v>11482.883902359277</c:v>
                </c:pt>
                <c:pt idx="118">
                  <c:v>11394.586650851279</c:v>
                </c:pt>
                <c:pt idx="119">
                  <c:v>11305.746850583293</c:v>
                </c:pt>
                <c:pt idx="120">
                  <c:v>11216.384788209429</c:v>
                </c:pt>
                <c:pt idx="121">
                  <c:v>11126.520488472283</c:v>
                </c:pt>
                <c:pt idx="122">
                  <c:v>11036.173720675853</c:v>
                </c:pt>
                <c:pt idx="123">
                  <c:v>10945.364004938865</c:v>
                </c:pt>
                <c:pt idx="124">
                  <c:v>10854.110618237635</c:v>
                </c:pt>
                <c:pt idx="125">
                  <c:v>10762.432600247539</c:v>
                </c:pt>
                <c:pt idx="126">
                  <c:v>10670.348758991264</c:v>
                </c:pt>
                <c:pt idx="127">
                  <c:v>10577.877676302045</c:v>
                </c:pt>
                <c:pt idx="128">
                  <c:v>10485.037713109303</c:v>
                </c:pt>
                <c:pt idx="129">
                  <c:v>10391.847014554054</c:v>
                </c:pt>
                <c:pt idx="130">
                  <c:v>10298.323514940817</c:v>
                </c:pt>
                <c:pt idx="131">
                  <c:v>10204.484942532716</c:v>
                </c:pt>
                <c:pt idx="132">
                  <c:v>10110.34882419584</c:v>
                </c:pt>
                <c:pt idx="133">
                  <c:v>10015.932489898953</c:v>
                </c:pt>
                <c:pt idx="134">
                  <c:v>9921.2530770740923</c:v>
                </c:pt>
                <c:pt idx="135">
                  <c:v>9826.3275348435109</c:v>
                </c:pt>
                <c:pt idx="136">
                  <c:v>9731.1726281180781</c:v>
                </c:pt>
                <c:pt idx="137">
                  <c:v>9635.8049415720398</c:v>
                </c:pt>
                <c:pt idx="138">
                  <c:v>9540.2408834988637</c:v>
                </c:pt>
                <c:pt idx="139">
                  <c:v>9444.496689552574</c:v>
                </c:pt>
                <c:pt idx="140">
                  <c:v>9348.5884263788921</c:v>
                </c:pt>
                <c:pt idx="141">
                  <c:v>9252.5319951402744</c:v>
                </c:pt>
                <c:pt idx="142">
                  <c:v>9156.3431349386701</c:v>
                </c:pt>
                <c:pt idx="143">
                  <c:v>9060.0374261398301</c:v>
                </c:pt>
                <c:pt idx="144">
                  <c:v>8963.6302936026568</c:v>
                </c:pt>
                <c:pt idx="145">
                  <c:v>8867.137009817021</c:v>
                </c:pt>
                <c:pt idx="146">
                  <c:v>8770.5726979533392</c:v>
                </c:pt>
                <c:pt idx="147">
                  <c:v>8673.9523348270159</c:v>
                </c:pt>
                <c:pt idx="148">
                  <c:v>8577.2907537807259</c:v>
                </c:pt>
                <c:pt idx="149">
                  <c:v>8480.6026474874361</c:v>
                </c:pt>
                <c:pt idx="150">
                  <c:v>8383.9025706769025</c:v>
                </c:pt>
                <c:pt idx="151">
                  <c:v>8287.2049427882594</c:v>
                </c:pt>
                <c:pt idx="152">
                  <c:v>8190.5240505512766</c:v>
                </c:pt>
                <c:pt idx="153">
                  <c:v>8093.8740504985944</c:v>
                </c:pt>
                <c:pt idx="154">
                  <c:v>7997.268971411424</c:v>
                </c:pt>
                <c:pt idx="155">
                  <c:v>7900.7227167007832</c:v>
                </c:pt>
                <c:pt idx="156">
                  <c:v>7804.2490667265274</c:v>
                </c:pt>
                <c:pt idx="157">
                  <c:v>7707.8616810561434</c:v>
                </c:pt>
                <c:pt idx="158">
                  <c:v>7611.5741006653107</c:v>
                </c:pt>
                <c:pt idx="159">
                  <c:v>7515.3997500822097</c:v>
                </c:pt>
                <c:pt idx="160">
                  <c:v>7419.3519394771965</c:v>
                </c:pt>
                <c:pt idx="161">
                  <c:v>7323.4438666998376</c:v>
                </c:pt>
                <c:pt idx="162">
                  <c:v>7227.688619264798</c:v>
                </c:pt>
                <c:pt idx="163">
                  <c:v>7132.0991762883086</c:v>
                </c:pt>
                <c:pt idx="164">
                  <c:v>7036.6884103767252</c:v>
                </c:pt>
                <c:pt idx="165">
                  <c:v>6941.4690894686992</c:v>
                </c:pt>
                <c:pt idx="166">
                  <c:v>6846.4538786323646</c:v>
                </c:pt>
                <c:pt idx="167">
                  <c:v>6751.655341819036</c:v>
                </c:pt>
                <c:pt idx="168">
                  <c:v>6657.0859435745642</c:v>
                </c:pt>
                <c:pt idx="169">
                  <c:v>6562.7580507098619</c:v>
                </c:pt>
                <c:pt idx="170">
                  <c:v>6468.6839339316575</c:v>
                </c:pt>
                <c:pt idx="171">
                  <c:v>6374.8757694347769</c:v>
                </c:pt>
                <c:pt idx="172">
                  <c:v>6281.345640457077</c:v>
                </c:pt>
                <c:pt idx="173">
                  <c:v>6188.1055387981078</c:v>
                </c:pt>
                <c:pt idx="174">
                  <c:v>6095.1673663026486</c:v>
                </c:pt>
                <c:pt idx="175">
                  <c:v>6002.5429363100948</c:v>
                </c:pt>
                <c:pt idx="176">
                  <c:v>5910.2439750706708</c:v>
                </c:pt>
                <c:pt idx="177">
                  <c:v>5818.2821231295275</c:v>
                </c:pt>
                <c:pt idx="178">
                  <c:v>5726.6689366795372</c:v>
                </c:pt>
                <c:pt idx="179">
                  <c:v>5635.415888883781</c:v>
                </c:pt>
                <c:pt idx="180">
                  <c:v>5544.53437116851</c:v>
                </c:pt>
                <c:pt idx="181">
                  <c:v>5454.0356944874675</c:v>
                </c:pt>
                <c:pt idx="182">
                  <c:v>5363.9310905584034</c:v>
                </c:pt>
                <c:pt idx="183">
                  <c:v>5274.2317130724487</c:v>
                </c:pt>
                <c:pt idx="184">
                  <c:v>5184.9486388772539</c:v>
                </c:pt>
                <c:pt idx="185">
                  <c:v>5096.092869134498</c:v>
                </c:pt>
                <c:pt idx="186">
                  <c:v>5007.6753304525319</c:v>
                </c:pt>
                <c:pt idx="187">
                  <c:v>4919.7068759948324</c:v>
                </c:pt>
                <c:pt idx="188">
                  <c:v>4832.1982865648824</c:v>
                </c:pt>
                <c:pt idx="189">
                  <c:v>4745.1602716682009</c:v>
                </c:pt>
                <c:pt idx="190">
                  <c:v>4658.6034705520424</c:v>
                </c:pt>
                <c:pt idx="191">
                  <c:v>4572.5384532234057</c:v>
                </c:pt>
                <c:pt idx="192">
                  <c:v>4486.9757214459551</c:v>
                </c:pt>
                <c:pt idx="193">
                  <c:v>4401.9257097163554</c:v>
                </c:pt>
                <c:pt idx="194">
                  <c:v>4317.3987862206086</c:v>
                </c:pt>
                <c:pt idx="195">
                  <c:v>4233.4052537708903</c:v>
                </c:pt>
                <c:pt idx="196">
                  <c:v>4149.9553507233932</c:v>
                </c:pt>
                <c:pt idx="197">
                  <c:v>4067.0592518777021</c:v>
                </c:pt>
                <c:pt idx="198">
                  <c:v>3984.7270693581077</c:v>
                </c:pt>
                <c:pt idx="199">
                  <c:v>3902.9688534773877</c:v>
                </c:pt>
                <c:pt idx="200">
                  <c:v>3821.7945935834814</c:v>
                </c:pt>
                <c:pt idx="201">
                  <c:v>3741.2142188894691</c:v>
                </c:pt>
                <c:pt idx="202">
                  <c:v>3661.237599287299</c:v>
                </c:pt>
                <c:pt idx="203">
                  <c:v>3581.8745461456565</c:v>
                </c:pt>
                <c:pt idx="204">
                  <c:v>3503.1348130923784</c:v>
                </c:pt>
                <c:pt idx="205">
                  <c:v>3425.0280967818153</c:v>
                </c:pt>
                <c:pt idx="206">
                  <c:v>3347.5640376474344</c:v>
                </c:pt>
                <c:pt idx="207">
                  <c:v>3270.7522206401441</c:v>
                </c:pt>
                <c:pt idx="208">
                  <c:v>3194.6021759525815</c:v>
                </c:pt>
                <c:pt idx="209">
                  <c:v>3119.1233797297614</c:v>
                </c:pt>
                <c:pt idx="210">
                  <c:v>3044.3252547664042</c:v>
                </c:pt>
                <c:pt idx="211">
                  <c:v>2970.2171711912392</c:v>
                </c:pt>
                <c:pt idx="212">
                  <c:v>2896.8084471386501</c:v>
                </c:pt>
                <c:pt idx="213">
                  <c:v>2824.1083494079003</c:v>
                </c:pt>
                <c:pt idx="214">
                  <c:v>2752.1260941102519</c:v>
                </c:pt>
                <c:pt idx="215">
                  <c:v>2680.8708473043043</c:v>
                </c:pt>
                <c:pt idx="216">
                  <c:v>2610.3517256197529</c:v>
                </c:pt>
                <c:pt idx="217">
                  <c:v>2540.5777968699194</c:v>
                </c:pt>
                <c:pt idx="218">
                  <c:v>2471.558080653243</c:v>
                </c:pt>
                <c:pt idx="219">
                  <c:v>2403.3015489440131</c:v>
                </c:pt>
                <c:pt idx="220">
                  <c:v>2335.8171266726422</c:v>
                </c:pt>
                <c:pt idx="221">
                  <c:v>2269.1136922956002</c:v>
                </c:pt>
                <c:pt idx="222">
                  <c:v>2203.2000783553708</c:v>
                </c:pt>
                <c:pt idx="223">
                  <c:v>2138.0850720305748</c:v>
                </c:pt>
                <c:pt idx="224">
                  <c:v>2073.7774156765058</c:v>
                </c:pt>
                <c:pt idx="225">
                  <c:v>2010.2858073563041</c:v>
                </c:pt>
                <c:pt idx="226">
                  <c:v>1947.6189013629478</c:v>
                </c:pt>
                <c:pt idx="227">
                  <c:v>1885.7853087323067</c:v>
                </c:pt>
                <c:pt idx="228">
                  <c:v>1824.7935977474231</c:v>
                </c:pt>
                <c:pt idx="229">
                  <c:v>1764.6522944342044</c:v>
                </c:pt>
                <c:pt idx="230">
                  <c:v>1705.3698830487633</c:v>
                </c:pt>
                <c:pt idx="231">
                  <c:v>1646.9548065565307</c:v>
                </c:pt>
                <c:pt idx="232">
                  <c:v>1589.4154671033714</c:v>
                </c:pt>
                <c:pt idx="233">
                  <c:v>1532.7602264788159</c:v>
                </c:pt>
                <c:pt idx="234">
                  <c:v>1476.9974065716333</c:v>
                </c:pt>
                <c:pt idx="235">
                  <c:v>1422.1352898178975</c:v>
                </c:pt>
                <c:pt idx="236">
                  <c:v>1368.1821196416513</c:v>
                </c:pt>
                <c:pt idx="237">
                  <c:v>1315.1461008884148</c:v>
                </c:pt>
                <c:pt idx="238">
                  <c:v>1263.035400251614</c:v>
                </c:pt>
                <c:pt idx="239">
                  <c:v>1211.8581466921191</c:v>
                </c:pt>
                <c:pt idx="240">
                  <c:v>1161.622431851016</c:v>
                </c:pt>
                <c:pt idx="241">
                  <c:v>1112.3363104557604</c:v>
                </c:pt>
                <c:pt idx="242">
                  <c:v>1064.0078007198558</c:v>
                </c:pt>
                <c:pt idx="243">
                  <c:v>1016.6448847361827</c:v>
                </c:pt>
                <c:pt idx="244">
                  <c:v>970.25550886408951</c:v>
                </c:pt>
                <c:pt idx="245">
                  <c:v>924.84758411042492</c:v>
                </c:pt>
                <c:pt idx="246">
                  <c:v>880.42898650457028</c:v>
                </c:pt>
                <c:pt idx="247">
                  <c:v>837.00755746765356</c:v>
                </c:pt>
                <c:pt idx="248">
                  <c:v>794.59110417600755</c:v>
                </c:pt>
                <c:pt idx="249">
                  <c:v>753.18739991902623</c:v>
                </c:pt>
                <c:pt idx="250">
                  <c:v>712.80418445152236</c:v>
                </c:pt>
                <c:pt idx="251">
                  <c:v>673.44916434068318</c:v>
                </c:pt>
                <c:pt idx="252">
                  <c:v>635.13001330774114</c:v>
                </c:pt>
                <c:pt idx="253">
                  <c:v>597.85437256446744</c:v>
                </c:pt>
                <c:pt idx="254">
                  <c:v>561.62985114456797</c:v>
                </c:pt>
                <c:pt idx="255">
                  <c:v>526.46402623013012</c:v>
                </c:pt>
                <c:pt idx="256">
                  <c:v>492.36444347314341</c:v>
                </c:pt>
                <c:pt idx="257">
                  <c:v>459.3386173122625</c:v>
                </c:pt>
                <c:pt idx="258">
                  <c:v>427.39403128485918</c:v>
                </c:pt>
                <c:pt idx="259">
                  <c:v>396.53813833445753</c:v>
                </c:pt>
                <c:pt idx="260">
                  <c:v>366.77836111367105</c:v>
                </c:pt>
                <c:pt idx="261">
                  <c:v>338.1220922826821</c:v>
                </c:pt>
                <c:pt idx="262">
                  <c:v>310.57669480339467</c:v>
                </c:pt>
                <c:pt idx="263">
                  <c:v>284.14950222929815</c:v>
                </c:pt>
                <c:pt idx="264">
                  <c:v>258.8478189911545</c:v>
                </c:pt>
                <c:pt idx="265">
                  <c:v>234.6789206785796</c:v>
                </c:pt>
                <c:pt idx="266">
                  <c:v>211.65005431758271</c:v>
                </c:pt>
                <c:pt idx="267">
                  <c:v>189.76843864415434</c:v>
                </c:pt>
                <c:pt idx="268">
                  <c:v>169.04126437396832</c:v>
                </c:pt>
                <c:pt idx="269">
                  <c:v>149.47569446826705</c:v>
                </c:pt>
                <c:pt idx="270">
                  <c:v>131.07886439601424</c:v>
                </c:pt>
                <c:pt idx="271">
                  <c:v>113.85788239235663</c:v>
                </c:pt>
                <c:pt idx="272">
                  <c:v>97.819829713493021</c:v>
                </c:pt>
                <c:pt idx="273">
                  <c:v>82.971760887994023</c:v>
                </c:pt>
                <c:pt idx="274">
                  <c:v>69.320703964639023</c:v>
                </c:pt>
                <c:pt idx="275">
                  <c:v>56.873660756847372</c:v>
                </c:pt>
                <c:pt idx="276">
                  <c:v>45.637607083742566</c:v>
                </c:pt>
                <c:pt idx="277">
                  <c:v>35.619493007934047</c:v>
                </c:pt>
                <c:pt idx="278">
                  <c:v>26.826243070050399</c:v>
                </c:pt>
                <c:pt idx="279">
                  <c:v>19.264756520099404</c:v>
                </c:pt>
                <c:pt idx="280">
                  <c:v>12.941907545704723</c:v>
                </c:pt>
                <c:pt idx="281">
                  <c:v>7.8645454972715081</c:v>
                </c:pt>
                <c:pt idx="282">
                  <c:v>4.0394951101383647</c:v>
                </c:pt>
                <c:pt idx="283">
                  <c:v>1.473556723766595</c:v>
                </c:pt>
                <c:pt idx="284">
                  <c:v>0.1735064980178983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5526336"/>
        <c:axId val="449129088"/>
      </c:scatterChart>
      <c:valAx>
        <c:axId val="505526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B</a:t>
                </a:r>
                <a:r>
                  <a:rPr lang="en-US" dirty="0" smtClean="0"/>
                  <a:t> [T]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129088"/>
        <c:crosses val="autoZero"/>
        <c:crossBetween val="midCat"/>
      </c:valAx>
      <c:valAx>
        <c:axId val="449129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F</a:t>
                </a:r>
                <a:r>
                  <a:rPr lang="en-US" dirty="0" smtClean="0"/>
                  <a:t> [A T]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526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8129758632019"/>
          <c:y val="4.399656341803853E-2"/>
          <c:w val="0.7680213427822441"/>
          <c:h val="0.7784040805631560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none"/>
          </c:marker>
          <c:xVal>
            <c:numRef>
              <c:f>Sheet1!$AA$2:$AA$200</c:f>
              <c:numCache>
                <c:formatCode>General</c:formatCode>
                <c:ptCount val="199"/>
                <c:pt idx="0">
                  <c:v>6.083379635689095E-3</c:v>
                </c:pt>
                <c:pt idx="1">
                  <c:v>1.216675927137819E-2</c:v>
                </c:pt>
                <c:pt idx="2">
                  <c:v>1.8250138907067285E-2</c:v>
                </c:pt>
                <c:pt idx="3">
                  <c:v>2.433351854275638E-2</c:v>
                </c:pt>
                <c:pt idx="4">
                  <c:v>3.0416898178445471E-2</c:v>
                </c:pt>
                <c:pt idx="5">
                  <c:v>3.650027781413457E-2</c:v>
                </c:pt>
                <c:pt idx="6">
                  <c:v>4.2583657449823668E-2</c:v>
                </c:pt>
                <c:pt idx="7">
                  <c:v>4.866703708551276E-2</c:v>
                </c:pt>
                <c:pt idx="8">
                  <c:v>5.4750416721201851E-2</c:v>
                </c:pt>
                <c:pt idx="9">
                  <c:v>6.0833796356890943E-2</c:v>
                </c:pt>
                <c:pt idx="10">
                  <c:v>6.6917175992580041E-2</c:v>
                </c:pt>
                <c:pt idx="11">
                  <c:v>7.300055562826914E-2</c:v>
                </c:pt>
                <c:pt idx="12">
                  <c:v>7.9083935263958224E-2</c:v>
                </c:pt>
                <c:pt idx="13">
                  <c:v>8.5167314899647337E-2</c:v>
                </c:pt>
                <c:pt idx="14">
                  <c:v>9.1250694535336421E-2</c:v>
                </c:pt>
                <c:pt idx="15">
                  <c:v>9.733407417102552E-2</c:v>
                </c:pt>
                <c:pt idx="16">
                  <c:v>0.10341745380671462</c:v>
                </c:pt>
                <c:pt idx="17">
                  <c:v>0.1095008334424037</c:v>
                </c:pt>
                <c:pt idx="18">
                  <c:v>0.1155842130780928</c:v>
                </c:pt>
                <c:pt idx="19">
                  <c:v>0.12166759271378189</c:v>
                </c:pt>
                <c:pt idx="20">
                  <c:v>0.127750972349471</c:v>
                </c:pt>
                <c:pt idx="21">
                  <c:v>0.13383435198516008</c:v>
                </c:pt>
                <c:pt idx="22">
                  <c:v>0.1399177316208492</c:v>
                </c:pt>
                <c:pt idx="23">
                  <c:v>0.14600111125653828</c:v>
                </c:pt>
                <c:pt idx="24">
                  <c:v>0.15208449089222736</c:v>
                </c:pt>
                <c:pt idx="25">
                  <c:v>0.15816787052791645</c:v>
                </c:pt>
                <c:pt idx="26">
                  <c:v>0.16425125016360556</c:v>
                </c:pt>
                <c:pt idx="27">
                  <c:v>0.17033462979929467</c:v>
                </c:pt>
                <c:pt idx="28">
                  <c:v>0.17641800943498376</c:v>
                </c:pt>
                <c:pt idx="29">
                  <c:v>0.18250138907067284</c:v>
                </c:pt>
                <c:pt idx="30">
                  <c:v>0.18858476870636193</c:v>
                </c:pt>
                <c:pt idx="31">
                  <c:v>0.19466814834205104</c:v>
                </c:pt>
                <c:pt idx="32">
                  <c:v>0.20075152797774012</c:v>
                </c:pt>
                <c:pt idx="33">
                  <c:v>0.20683490761342924</c:v>
                </c:pt>
                <c:pt idx="34">
                  <c:v>0.21291828724911829</c:v>
                </c:pt>
                <c:pt idx="35">
                  <c:v>0.21900166688480741</c:v>
                </c:pt>
                <c:pt idx="36">
                  <c:v>0.22508504652049652</c:v>
                </c:pt>
                <c:pt idx="37">
                  <c:v>0.2311684261561856</c:v>
                </c:pt>
                <c:pt idx="38">
                  <c:v>0.23725180579187471</c:v>
                </c:pt>
                <c:pt idx="39">
                  <c:v>0.24333518542756377</c:v>
                </c:pt>
                <c:pt idx="40">
                  <c:v>0.24941856506325291</c:v>
                </c:pt>
                <c:pt idx="41">
                  <c:v>0.255501944698942</c:v>
                </c:pt>
                <c:pt idx="42">
                  <c:v>0.26158532433463105</c:v>
                </c:pt>
                <c:pt idx="43">
                  <c:v>0.26766870397032017</c:v>
                </c:pt>
                <c:pt idx="44">
                  <c:v>0.27375208360600928</c:v>
                </c:pt>
                <c:pt idx="45">
                  <c:v>0.27983546324169839</c:v>
                </c:pt>
                <c:pt idx="46">
                  <c:v>0.28591884287738745</c:v>
                </c:pt>
                <c:pt idx="47">
                  <c:v>0.29200222251307656</c:v>
                </c:pt>
                <c:pt idx="48">
                  <c:v>0.29808560214876567</c:v>
                </c:pt>
                <c:pt idx="49">
                  <c:v>0.30416898178445473</c:v>
                </c:pt>
                <c:pt idx="50">
                  <c:v>0.31025236142014384</c:v>
                </c:pt>
                <c:pt idx="51">
                  <c:v>0.3163357410558329</c:v>
                </c:pt>
                <c:pt idx="52">
                  <c:v>0.32241912069152207</c:v>
                </c:pt>
                <c:pt idx="53">
                  <c:v>0.32850250032721112</c:v>
                </c:pt>
                <c:pt idx="54">
                  <c:v>0.33458587996290018</c:v>
                </c:pt>
                <c:pt idx="55">
                  <c:v>0.34066925959858935</c:v>
                </c:pt>
                <c:pt idx="56">
                  <c:v>0.3467526392342784</c:v>
                </c:pt>
                <c:pt idx="57">
                  <c:v>0.35283601886996752</c:v>
                </c:pt>
                <c:pt idx="58">
                  <c:v>0.35891939850565657</c:v>
                </c:pt>
                <c:pt idx="59">
                  <c:v>0.36500277814134569</c:v>
                </c:pt>
                <c:pt idx="60">
                  <c:v>0.3710861577770348</c:v>
                </c:pt>
                <c:pt idx="61">
                  <c:v>0.37716953741272385</c:v>
                </c:pt>
                <c:pt idx="62">
                  <c:v>0.38325291704841297</c:v>
                </c:pt>
                <c:pt idx="63">
                  <c:v>0.38933629668410208</c:v>
                </c:pt>
                <c:pt idx="64">
                  <c:v>0.39541967631979114</c:v>
                </c:pt>
                <c:pt idx="65">
                  <c:v>0.40150305595548025</c:v>
                </c:pt>
                <c:pt idx="66">
                  <c:v>0.40758643559116936</c:v>
                </c:pt>
                <c:pt idx="67">
                  <c:v>0.41366981522685847</c:v>
                </c:pt>
                <c:pt idx="68">
                  <c:v>0.41975319486254753</c:v>
                </c:pt>
                <c:pt idx="69">
                  <c:v>0.42583657449823659</c:v>
                </c:pt>
                <c:pt idx="70">
                  <c:v>0.43191995413392575</c:v>
                </c:pt>
                <c:pt idx="71">
                  <c:v>0.43800333376961481</c:v>
                </c:pt>
                <c:pt idx="72">
                  <c:v>0.44408671340530392</c:v>
                </c:pt>
                <c:pt idx="73">
                  <c:v>0.45017009304099304</c:v>
                </c:pt>
                <c:pt idx="74">
                  <c:v>0.45625347267668209</c:v>
                </c:pt>
                <c:pt idx="75">
                  <c:v>0.4623368523123712</c:v>
                </c:pt>
                <c:pt idx="76">
                  <c:v>0.46842023194806026</c:v>
                </c:pt>
                <c:pt idx="77">
                  <c:v>0.47450361158374943</c:v>
                </c:pt>
                <c:pt idx="78">
                  <c:v>0.48058699121943849</c:v>
                </c:pt>
                <c:pt idx="79">
                  <c:v>0.48667037085512754</c:v>
                </c:pt>
                <c:pt idx="80">
                  <c:v>0.49275375049081666</c:v>
                </c:pt>
                <c:pt idx="81">
                  <c:v>0.49883713012650582</c:v>
                </c:pt>
                <c:pt idx="82">
                  <c:v>0.50492050976219494</c:v>
                </c:pt>
                <c:pt idx="83">
                  <c:v>0.51100388939788399</c:v>
                </c:pt>
                <c:pt idx="84">
                  <c:v>0.51708726903357305</c:v>
                </c:pt>
                <c:pt idx="85">
                  <c:v>0.52317064866926211</c:v>
                </c:pt>
                <c:pt idx="86">
                  <c:v>0.52925402830495127</c:v>
                </c:pt>
                <c:pt idx="87">
                  <c:v>0.53533740794064033</c:v>
                </c:pt>
                <c:pt idx="88">
                  <c:v>0.54142078757632939</c:v>
                </c:pt>
                <c:pt idx="89">
                  <c:v>0.54750416721201856</c:v>
                </c:pt>
                <c:pt idx="90">
                  <c:v>0.55358754684770761</c:v>
                </c:pt>
                <c:pt idx="91">
                  <c:v>0.55967092648339678</c:v>
                </c:pt>
                <c:pt idx="92">
                  <c:v>0.56575430611908584</c:v>
                </c:pt>
                <c:pt idx="93">
                  <c:v>0.57183768575477489</c:v>
                </c:pt>
                <c:pt idx="94">
                  <c:v>0.57792106539046395</c:v>
                </c:pt>
                <c:pt idx="95">
                  <c:v>0.58400444502615312</c:v>
                </c:pt>
                <c:pt idx="96">
                  <c:v>0.59008782466184218</c:v>
                </c:pt>
                <c:pt idx="97">
                  <c:v>0.59617120429753134</c:v>
                </c:pt>
                <c:pt idx="98">
                  <c:v>0.6022545839332204</c:v>
                </c:pt>
                <c:pt idx="99">
                  <c:v>0.60833796356890946</c:v>
                </c:pt>
                <c:pt idx="100">
                  <c:v>0.61442134320459862</c:v>
                </c:pt>
                <c:pt idx="101">
                  <c:v>0.62050472284028768</c:v>
                </c:pt>
                <c:pt idx="102">
                  <c:v>0.62658810247597674</c:v>
                </c:pt>
                <c:pt idx="103">
                  <c:v>0.63267148211166579</c:v>
                </c:pt>
                <c:pt idx="104">
                  <c:v>0.63875486174735496</c:v>
                </c:pt>
                <c:pt idx="105">
                  <c:v>0.64483824138304413</c:v>
                </c:pt>
                <c:pt idx="106">
                  <c:v>0.65092162101873319</c:v>
                </c:pt>
                <c:pt idx="107">
                  <c:v>0.65700500065442224</c:v>
                </c:pt>
                <c:pt idx="108">
                  <c:v>0.6630883802901113</c:v>
                </c:pt>
                <c:pt idx="109">
                  <c:v>0.66917175992580036</c:v>
                </c:pt>
                <c:pt idx="110">
                  <c:v>0.67525513956148953</c:v>
                </c:pt>
                <c:pt idx="111">
                  <c:v>0.68133851919717869</c:v>
                </c:pt>
                <c:pt idx="112">
                  <c:v>0.68742189883286775</c:v>
                </c:pt>
                <c:pt idx="113">
                  <c:v>0.69350527846855681</c:v>
                </c:pt>
                <c:pt idx="114">
                  <c:v>0.69958865810424586</c:v>
                </c:pt>
                <c:pt idx="115">
                  <c:v>0.70567203773993503</c:v>
                </c:pt>
                <c:pt idx="116">
                  <c:v>0.71175541737562409</c:v>
                </c:pt>
                <c:pt idx="117">
                  <c:v>0.71783879701131315</c:v>
                </c:pt>
                <c:pt idx="118">
                  <c:v>0.72392217664700231</c:v>
                </c:pt>
                <c:pt idx="119">
                  <c:v>0.73000555628269137</c:v>
                </c:pt>
                <c:pt idx="120">
                  <c:v>0.73608893591838054</c:v>
                </c:pt>
                <c:pt idx="121">
                  <c:v>0.74217231555406959</c:v>
                </c:pt>
                <c:pt idx="122">
                  <c:v>0.74825569518975865</c:v>
                </c:pt>
                <c:pt idx="123">
                  <c:v>0.75433907482544771</c:v>
                </c:pt>
                <c:pt idx="124">
                  <c:v>0.76042245446113677</c:v>
                </c:pt>
                <c:pt idx="125">
                  <c:v>0.76650583409682593</c:v>
                </c:pt>
                <c:pt idx="126">
                  <c:v>0.7725892137325151</c:v>
                </c:pt>
                <c:pt idx="127">
                  <c:v>0.77867259336820416</c:v>
                </c:pt>
                <c:pt idx="128">
                  <c:v>0.78475597300389321</c:v>
                </c:pt>
                <c:pt idx="129">
                  <c:v>0.79083935263958227</c:v>
                </c:pt>
                <c:pt idx="130">
                  <c:v>0.79692273227527144</c:v>
                </c:pt>
                <c:pt idx="131">
                  <c:v>0.8030061119109605</c:v>
                </c:pt>
                <c:pt idx="132">
                  <c:v>0.80908949154664955</c:v>
                </c:pt>
                <c:pt idx="133">
                  <c:v>0.81517287118233872</c:v>
                </c:pt>
                <c:pt idx="134">
                  <c:v>0.82125625081802778</c:v>
                </c:pt>
                <c:pt idx="135">
                  <c:v>0.82733963045371695</c:v>
                </c:pt>
                <c:pt idx="136">
                  <c:v>0.833423010089406</c:v>
                </c:pt>
                <c:pt idx="137">
                  <c:v>0.83950638972509506</c:v>
                </c:pt>
                <c:pt idx="138">
                  <c:v>0.84558976936078412</c:v>
                </c:pt>
                <c:pt idx="139">
                  <c:v>0.85167314899647317</c:v>
                </c:pt>
                <c:pt idx="140">
                  <c:v>0.85775652863216245</c:v>
                </c:pt>
                <c:pt idx="141">
                  <c:v>0.86383990826785151</c:v>
                </c:pt>
                <c:pt idx="142">
                  <c:v>0.86992328790354057</c:v>
                </c:pt>
                <c:pt idx="143">
                  <c:v>0.87600666753922962</c:v>
                </c:pt>
                <c:pt idx="144">
                  <c:v>0.88209004717491868</c:v>
                </c:pt>
                <c:pt idx="145">
                  <c:v>0.88817342681060785</c:v>
                </c:pt>
                <c:pt idx="146">
                  <c:v>0.8942568064462969</c:v>
                </c:pt>
                <c:pt idx="147">
                  <c:v>0.90034018608198607</c:v>
                </c:pt>
                <c:pt idx="148">
                  <c:v>0.90642356571767513</c:v>
                </c:pt>
                <c:pt idx="149">
                  <c:v>0.91250694535336419</c:v>
                </c:pt>
                <c:pt idx="150">
                  <c:v>0.91859032498905335</c:v>
                </c:pt>
                <c:pt idx="151">
                  <c:v>0.92467370462474241</c:v>
                </c:pt>
                <c:pt idx="152">
                  <c:v>0.93075708426043147</c:v>
                </c:pt>
                <c:pt idx="153">
                  <c:v>0.93684046389612052</c:v>
                </c:pt>
                <c:pt idx="154">
                  <c:v>0.94292384353180969</c:v>
                </c:pt>
                <c:pt idx="155">
                  <c:v>0.94900722316749886</c:v>
                </c:pt>
                <c:pt idx="156">
                  <c:v>0.95509060280318792</c:v>
                </c:pt>
                <c:pt idx="157">
                  <c:v>0.96117398243887697</c:v>
                </c:pt>
                <c:pt idx="158">
                  <c:v>0.96725736207456603</c:v>
                </c:pt>
                <c:pt idx="159">
                  <c:v>0.97334074171025509</c:v>
                </c:pt>
                <c:pt idx="160">
                  <c:v>0.97942412134594425</c:v>
                </c:pt>
                <c:pt idx="161">
                  <c:v>0.98550750098163331</c:v>
                </c:pt>
                <c:pt idx="162">
                  <c:v>0.99159088061732248</c:v>
                </c:pt>
                <c:pt idx="163">
                  <c:v>0.99767426025301165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xVal>
          <c:yVal>
            <c:numRef>
              <c:f>Sheet1!$AC$2:$AC$200</c:f>
              <c:numCache>
                <c:formatCode>General</c:formatCode>
                <c:ptCount val="199"/>
                <c:pt idx="0">
                  <c:v>0.99932707321685277</c:v>
                </c:pt>
                <c:pt idx="1">
                  <c:v>0.99845969442155003</c:v>
                </c:pt>
                <c:pt idx="2">
                  <c:v>0.9973364805462156</c:v>
                </c:pt>
                <c:pt idx="3">
                  <c:v>0.99600637670948589</c:v>
                </c:pt>
                <c:pt idx="4">
                  <c:v>0.99449767048710647</c:v>
                </c:pt>
                <c:pt idx="5">
                  <c:v>0.99282944811759866</c:v>
                </c:pt>
                <c:pt idx="6">
                  <c:v>0.99101572129417737</c:v>
                </c:pt>
                <c:pt idx="7">
                  <c:v>0.98906734634706372</c:v>
                </c:pt>
                <c:pt idx="8">
                  <c:v>0.98699305761806178</c:v>
                </c:pt>
                <c:pt idx="9">
                  <c:v>0.98480008074441194</c:v>
                </c:pt>
                <c:pt idx="10">
                  <c:v>0.98249452301313744</c:v>
                </c:pt>
                <c:pt idx="11">
                  <c:v>0.98008163534438786</c:v>
                </c:pt>
                <c:pt idx="12">
                  <c:v>0.97756599559528401</c:v>
                </c:pt>
                <c:pt idx="13">
                  <c:v>0.97495164120014388</c:v>
                </c:pt>
                <c:pt idx="14">
                  <c:v>0.97224216785181772</c:v>
                </c:pt>
                <c:pt idx="15">
                  <c:v>0.96944080465055116</c:v>
                </c:pt>
                <c:pt idx="16">
                  <c:v>0.96655047248099357</c:v>
                </c:pt>
                <c:pt idx="17">
                  <c:v>0.96357383014488662</c:v>
                </c:pt>
                <c:pt idx="18">
                  <c:v>0.96051331136678675</c:v>
                </c:pt>
                <c:pt idx="19">
                  <c:v>0.9573711548715147</c:v>
                </c:pt>
                <c:pt idx="20">
                  <c:v>0.95414942911723888</c:v>
                </c:pt>
                <c:pt idx="21">
                  <c:v>0.95085005284670976</c:v>
                </c:pt>
                <c:pt idx="22">
                  <c:v>0.94747481232421371</c:v>
                </c:pt>
                <c:pt idx="23">
                  <c:v>0.94402537591545277</c:v>
                </c:pt>
                <c:pt idx="24">
                  <c:v>0.94050330651492609</c:v>
                </c:pt>
                <c:pt idx="25">
                  <c:v>0.93691007221299727</c:v>
                </c:pt>
                <c:pt idx="26">
                  <c:v>0.93324705551085574</c:v>
                </c:pt>
                <c:pt idx="27">
                  <c:v>0.92951556132808366</c:v>
                </c:pt>
                <c:pt idx="28">
                  <c:v>0.92571682399894184</c:v>
                </c:pt>
                <c:pt idx="29">
                  <c:v>0.92185201341590095</c:v>
                </c:pt>
                <c:pt idx="30">
                  <c:v>0.91792224044958726</c:v>
                </c:pt>
                <c:pt idx="31">
                  <c:v>0.91392856175117343</c:v>
                </c:pt>
                <c:pt idx="32">
                  <c:v>0.90987198402484959</c:v>
                </c:pt>
                <c:pt idx="33">
                  <c:v>0.90575346784326938</c:v>
                </c:pt>
                <c:pt idx="34">
                  <c:v>0.90157393106697881</c:v>
                </c:pt>
                <c:pt idx="35">
                  <c:v>0.89733425191915728</c:v>
                </c:pt>
                <c:pt idx="36">
                  <c:v>0.89303527175910302</c:v>
                </c:pt>
                <c:pt idx="37">
                  <c:v>0.88867779759138443</c:v>
                </c:pt>
                <c:pt idx="38">
                  <c:v>0.8842626043421935</c:v>
                </c:pt>
                <c:pt idx="39">
                  <c:v>0.87979043692995906</c:v>
                </c:pt>
                <c:pt idx="40">
                  <c:v>0.87526201215352717</c:v>
                </c:pt>
                <c:pt idx="41">
                  <c:v>0.87067802041807252</c:v>
                </c:pt>
                <c:pt idx="42">
                  <c:v>0.86603912731623922</c:v>
                </c:pt>
                <c:pt idx="43">
                  <c:v>0.86134597507976385</c:v>
                </c:pt>
                <c:pt idx="44">
                  <c:v>0.85659918391490819</c:v>
                </c:pt>
                <c:pt idx="45">
                  <c:v>0.85179935323339406</c:v>
                </c:pt>
                <c:pt idx="46">
                  <c:v>0.84694706278912535</c:v>
                </c:pt>
                <c:pt idx="47">
                  <c:v>0.84204287372976694</c:v>
                </c:pt>
                <c:pt idx="48">
                  <c:v>0.83708732957121612</c:v>
                </c:pt>
                <c:pt idx="49">
                  <c:v>0.83208095710207863</c:v>
                </c:pt>
                <c:pt idx="50">
                  <c:v>0.82702426722449174</c:v>
                </c:pt>
                <c:pt idx="51">
                  <c:v>0.82191775573693515</c:v>
                </c:pt>
                <c:pt idx="52">
                  <c:v>0.81676190406408111</c:v>
                </c:pt>
                <c:pt idx="53">
                  <c:v>0.81155717993819976</c:v>
                </c:pt>
                <c:pt idx="54">
                  <c:v>0.80630403803618</c:v>
                </c:pt>
                <c:pt idx="55">
                  <c:v>0.80100292057581446</c:v>
                </c:pt>
                <c:pt idx="56">
                  <c:v>0.79565425787463651</c:v>
                </c:pt>
                <c:pt idx="57">
                  <c:v>0.79025846887428375</c:v>
                </c:pt>
                <c:pt idx="58">
                  <c:v>0.78481596163306944</c:v>
                </c:pt>
                <c:pt idx="59">
                  <c:v>0.77932713378920437</c:v>
                </c:pt>
                <c:pt idx="60">
                  <c:v>0.77379237299687453</c:v>
                </c:pt>
                <c:pt idx="61">
                  <c:v>0.76821205733718856</c:v>
                </c:pt>
                <c:pt idx="62">
                  <c:v>0.76258655570582912</c:v>
                </c:pt>
                <c:pt idx="63">
                  <c:v>0.75691622817907411</c:v>
                </c:pt>
                <c:pt idx="64">
                  <c:v>0.75120142635971954</c:v>
                </c:pt>
                <c:pt idx="65">
                  <c:v>0.74544249370429816</c:v>
                </c:pt>
                <c:pt idx="66">
                  <c:v>0.73963976583287783</c:v>
                </c:pt>
                <c:pt idx="67">
                  <c:v>0.73379357082261065</c:v>
                </c:pt>
                <c:pt idx="68">
                  <c:v>0.72790422948611389</c:v>
                </c:pt>
                <c:pt idx="69">
                  <c:v>0.72197205563567646</c:v>
                </c:pt>
                <c:pt idx="70">
                  <c:v>0.7159973563342058</c:v>
                </c:pt>
                <c:pt idx="71">
                  <c:v>0.70998043213375694</c:v>
                </c:pt>
                <c:pt idx="72">
                  <c:v>0.703921577302424</c:v>
                </c:pt>
                <c:pt idx="73">
                  <c:v>0.69782108004031373</c:v>
                </c:pt>
                <c:pt idx="74">
                  <c:v>0.69167922268526927</c:v>
                </c:pt>
                <c:pt idx="75">
                  <c:v>0.68549628190895773</c:v>
                </c:pt>
                <c:pt idx="76">
                  <c:v>0.67927252890389622</c:v>
                </c:pt>
                <c:pt idx="77">
                  <c:v>0.67300822956194983</c:v>
                </c:pt>
                <c:pt idx="78">
                  <c:v>0.6667036446447907</c:v>
                </c:pt>
                <c:pt idx="79">
                  <c:v>0.66035902994677997</c:v>
                </c:pt>
                <c:pt idx="80">
                  <c:v>0.65397463645070253</c:v>
                </c:pt>
                <c:pt idx="81">
                  <c:v>0.64755071047674773</c:v>
                </c:pt>
                <c:pt idx="82">
                  <c:v>0.6410874938251131</c:v>
                </c:pt>
                <c:pt idx="83">
                  <c:v>0.63458522391257521</c:v>
                </c:pt>
                <c:pt idx="84">
                  <c:v>0.62804413390335023</c:v>
                </c:pt>
                <c:pt idx="85">
                  <c:v>0.62146445283455198</c:v>
                </c:pt>
                <c:pt idx="86">
                  <c:v>0.61484640573652871</c:v>
                </c:pt>
                <c:pt idx="87">
                  <c:v>0.6081902137483417</c:v>
                </c:pt>
                <c:pt idx="88">
                  <c:v>0.60149609422863959</c:v>
                </c:pt>
                <c:pt idx="89">
                  <c:v>0.59476426086215817</c:v>
                </c:pt>
                <c:pt idx="90">
                  <c:v>0.58799492376206874</c:v>
                </c:pt>
                <c:pt idx="91">
                  <c:v>0.58118828956837487</c:v>
                </c:pt>
                <c:pt idx="92">
                  <c:v>0.57434456154256019</c:v>
                </c:pt>
                <c:pt idx="93">
                  <c:v>0.56746393965865838</c:v>
                </c:pt>
                <c:pt idx="94">
                  <c:v>0.56054662069092787</c:v>
                </c:pt>
                <c:pt idx="95">
                  <c:v>0.55359279829828589</c:v>
                </c:pt>
                <c:pt idx="96">
                  <c:v>0.54660266310565397</c:v>
                </c:pt>
                <c:pt idx="97">
                  <c:v>0.53957640278236307</c:v>
                </c:pt>
                <c:pt idx="98">
                  <c:v>0.53251420211774969</c:v>
                </c:pt>
                <c:pt idx="99">
                  <c:v>0.5254162430940722</c:v>
                </c:pt>
                <c:pt idx="100">
                  <c:v>0.51828270495686979</c:v>
                </c:pt>
                <c:pt idx="101">
                  <c:v>0.51111376428287547</c:v>
                </c:pt>
                <c:pt idx="102">
                  <c:v>0.50390959504559363</c:v>
                </c:pt>
                <c:pt idx="103">
                  <c:v>0.49667036867864273</c:v>
                </c:pt>
                <c:pt idx="104">
                  <c:v>0.48939625413696225</c:v>
                </c:pt>
                <c:pt idx="105">
                  <c:v>0.48208741795597404</c:v>
                </c:pt>
                <c:pt idx="106">
                  <c:v>0.47474402430878421</c:v>
                </c:pt>
                <c:pt idx="107">
                  <c:v>0.46736623506151043</c:v>
                </c:pt>
                <c:pt idx="108">
                  <c:v>0.45995420982681212</c:v>
                </c:pt>
                <c:pt idx="109">
                  <c:v>0.45250810601569719</c:v>
                </c:pt>
                <c:pt idx="110">
                  <c:v>0.44502807888767643</c:v>
                </c:pt>
                <c:pt idx="111">
                  <c:v>0.43751428159933325</c:v>
                </c:pt>
                <c:pt idx="112">
                  <c:v>0.42996686525137162</c:v>
                </c:pt>
                <c:pt idx="113">
                  <c:v>0.42238597893420377</c:v>
                </c:pt>
                <c:pt idx="114">
                  <c:v>0.41477176977213437</c:v>
                </c:pt>
                <c:pt idx="115">
                  <c:v>0.40712438296619857</c:v>
                </c:pt>
                <c:pt idx="116">
                  <c:v>0.39944396183570274</c:v>
                </c:pt>
                <c:pt idx="117">
                  <c:v>0.39173064785852091</c:v>
                </c:pt>
                <c:pt idx="118">
                  <c:v>0.38398458071019287</c:v>
                </c:pt>
                <c:pt idx="119">
                  <c:v>0.3762058983018709</c:v>
                </c:pt>
                <c:pt idx="120">
                  <c:v>0.3683947368171549</c:v>
                </c:pt>
                <c:pt idx="121">
                  <c:v>0.36055123074786277</c:v>
                </c:pt>
                <c:pt idx="122">
                  <c:v>0.35267551292877031</c:v>
                </c:pt>
                <c:pt idx="123">
                  <c:v>0.34476771457136124</c:v>
                </c:pt>
                <c:pt idx="124">
                  <c:v>0.33682796529662262</c:v>
                </c:pt>
                <c:pt idx="125">
                  <c:v>0.32885639316692034</c:v>
                </c:pt>
                <c:pt idx="126">
                  <c:v>0.32085312471698613</c:v>
                </c:pt>
                <c:pt idx="127">
                  <c:v>0.31281828498405151</c:v>
                </c:pt>
                <c:pt idx="128">
                  <c:v>0.3047519975371521</c:v>
                </c:pt>
                <c:pt idx="129">
                  <c:v>0.29665438450563975</c:v>
                </c:pt>
                <c:pt idx="130">
                  <c:v>0.28852556660692147</c:v>
                </c:pt>
                <c:pt idx="131">
                  <c:v>0.28036566317345946</c:v>
                </c:pt>
                <c:pt idx="132">
                  <c:v>0.27217479217905027</c:v>
                </c:pt>
                <c:pt idx="133">
                  <c:v>0.26395307026441389</c:v>
                </c:pt>
                <c:pt idx="134">
                  <c:v>0.25570061276211192</c:v>
                </c:pt>
                <c:pt idx="135">
                  <c:v>0.24741753372081829</c:v>
                </c:pt>
                <c:pt idx="136">
                  <c:v>0.23910394592896489</c:v>
                </c:pt>
                <c:pt idx="137">
                  <c:v>0.23075996093778151</c:v>
                </c:pt>
                <c:pt idx="138">
                  <c:v>0.22238568908375039</c:v>
                </c:pt>
                <c:pt idx="139">
                  <c:v>0.21398123951049453</c:v>
                </c:pt>
                <c:pt idx="140">
                  <c:v>0.20554672019011724</c:v>
                </c:pt>
                <c:pt idx="141">
                  <c:v>0.19708223794401297</c:v>
                </c:pt>
                <c:pt idx="142">
                  <c:v>0.1885878984631604</c:v>
                </c:pt>
                <c:pt idx="143">
                  <c:v>0.18006380632792179</c:v>
                </c:pt>
                <c:pt idx="144">
                  <c:v>0.17151006502735863</c:v>
                </c:pt>
                <c:pt idx="145">
                  <c:v>0.16292677697807967</c:v>
                </c:pt>
                <c:pt idx="146">
                  <c:v>0.15431404354263811</c:v>
                </c:pt>
                <c:pt idx="147">
                  <c:v>0.14567196504748725</c:v>
                </c:pt>
                <c:pt idx="148">
                  <c:v>0.1370006408005143</c:v>
                </c:pt>
                <c:pt idx="149">
                  <c:v>0.12830016910815781</c:v>
                </c:pt>
                <c:pt idx="150">
                  <c:v>0.11957064729212803</c:v>
                </c:pt>
                <c:pt idx="151">
                  <c:v>0.11081217170573832</c:v>
                </c:pt>
                <c:pt idx="152">
                  <c:v>0.10202483774985789</c:v>
                </c:pt>
                <c:pt idx="153">
                  <c:v>9.3208739888502062E-2</c:v>
                </c:pt>
                <c:pt idx="154">
                  <c:v>8.4363971664065396E-2</c:v>
                </c:pt>
                <c:pt idx="155">
                  <c:v>7.5490625712211393E-2</c:v>
                </c:pt>
                <c:pt idx="156">
                  <c:v>6.6588793776427124E-2</c:v>
                </c:pt>
                <c:pt idx="157">
                  <c:v>5.7658566722252523E-2</c:v>
                </c:pt>
                <c:pt idx="158">
                  <c:v>4.8700034551194822E-2</c:v>
                </c:pt>
                <c:pt idx="159">
                  <c:v>3.9713286414335802E-2</c:v>
                </c:pt>
                <c:pt idx="160">
                  <c:v>3.069841062564041E-2</c:v>
                </c:pt>
                <c:pt idx="161">
                  <c:v>2.1655494674976853E-2</c:v>
                </c:pt>
                <c:pt idx="162">
                  <c:v>1.258462524085301E-2</c:v>
                </c:pt>
                <c:pt idx="163">
                  <c:v>3.4858882028813891E-3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A5B-424C-BB2E-AE5EFB64D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418736"/>
        <c:axId val="515419128"/>
      </c:scatterChart>
      <c:valAx>
        <c:axId val="515418736"/>
        <c:scaling>
          <c:orientation val="minMax"/>
          <c:max val="1.2189999999999999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 [K]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9128"/>
        <c:crossesAt val="0"/>
        <c:crossBetween val="midCat"/>
        <c:majorUnit val="0.2"/>
      </c:valAx>
      <c:valAx>
        <c:axId val="515419128"/>
        <c:scaling>
          <c:orientation val="minMax"/>
          <c:max val="1.0549999999999999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B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8736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7.868974654501977E-2"/>
          <c:w val="0.85552690288713906"/>
          <c:h val="0.71573941424216636"/>
        </c:manualLayout>
      </c:layout>
      <c:scatterChart>
        <c:scatterStyle val="smoothMarker"/>
        <c:varyColors val="0"/>
        <c:ser>
          <c:idx val="1"/>
          <c:order val="0"/>
          <c:tx>
            <c:v>Total strain</c:v>
          </c:tx>
          <c:spPr>
            <a:ln w="254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Sheet5!$Y$1:$Y$47</c:f>
              <c:numCache>
                <c:formatCode>General</c:formatCode>
                <c:ptCount val="47"/>
                <c:pt idx="0">
                  <c:v>0.42297735180245516</c:v>
                </c:pt>
                <c:pt idx="1">
                  <c:v>0.44398026565562998</c:v>
                </c:pt>
                <c:pt idx="2">
                  <c:v>0.46575158892951068</c:v>
                </c:pt>
                <c:pt idx="3">
                  <c:v>0.48834521636067069</c:v>
                </c:pt>
                <c:pt idx="4">
                  <c:v>0.51183846033563396</c:v>
                </c:pt>
                <c:pt idx="5">
                  <c:v>0.53633820528209553</c:v>
                </c:pt>
                <c:pt idx="6">
                  <c:v>0.56198614425134108</c:v>
                </c:pt>
                <c:pt idx="7">
                  <c:v>0.58896102602335998</c:v>
                </c:pt>
                <c:pt idx="8">
                  <c:v>0.61747444829921472</c:v>
                </c:pt>
                <c:pt idx="9">
                  <c:v>0.64775481659555134</c:v>
                </c:pt>
                <c:pt idx="10">
                  <c:v>0.68001179715250093</c:v>
                </c:pt>
                <c:pt idx="11">
                  <c:v>0.71437159964215602</c:v>
                </c:pt>
                <c:pt idx="12">
                  <c:v>0.7507734321895313</c:v>
                </c:pt>
                <c:pt idx="13">
                  <c:v>0.78882270925068521</c:v>
                </c:pt>
                <c:pt idx="14">
                  <c:v>0.82761163275183214</c:v>
                </c:pt>
                <c:pt idx="15">
                  <c:v>0.86554613724837826</c:v>
                </c:pt>
                <c:pt idx="16">
                  <c:v>0.90025622604213895</c:v>
                </c:pt>
                <c:pt idx="17">
                  <c:v>0.92869508537602075</c:v>
                </c:pt>
                <c:pt idx="18">
                  <c:v>0.94751460014262756</c:v>
                </c:pt>
                <c:pt idx="19">
                  <c:v>0.9537088828610425</c:v>
                </c:pt>
                <c:pt idx="20">
                  <c:v>0.94536083845731356</c:v>
                </c:pt>
                <c:pt idx="21">
                  <c:v>0.92220417784025988</c:v>
                </c:pt>
                <c:pt idx="22">
                  <c:v>0.88574173285952318</c:v>
                </c:pt>
                <c:pt idx="23">
                  <c:v>0.83886027608979641</c:v>
                </c:pt>
                <c:pt idx="24">
                  <c:v>0.78512393913240031</c:v>
                </c:pt>
                <c:pt idx="25">
                  <c:v>0.72804439739358662</c:v>
                </c:pt>
                <c:pt idx="26">
                  <c:v>0.67056295611182626</c:v>
                </c:pt>
                <c:pt idx="27">
                  <c:v>0.61482341996398893</c:v>
                </c:pt>
                <c:pt idx="28">
                  <c:v>0.56218308147736396</c:v>
                </c:pt>
                <c:pt idx="29">
                  <c:v>0.51335663685571975</c:v>
                </c:pt>
                <c:pt idx="30">
                  <c:v>0.468599535013418</c:v>
                </c:pt>
                <c:pt idx="31">
                  <c:v>0.42787426675962481</c:v>
                </c:pt>
                <c:pt idx="32">
                  <c:v>0.39097716421871515</c:v>
                </c:pt>
                <c:pt idx="33">
                  <c:v>0.35762433244630298</c:v>
                </c:pt>
                <c:pt idx="34">
                  <c:v>0.32750453629618642</c:v>
                </c:pt>
                <c:pt idx="35">
                  <c:v>0.30030880173037056</c:v>
                </c:pt>
                <c:pt idx="36">
                  <c:v>0.27574513911123577</c:v>
                </c:pt>
                <c:pt idx="37">
                  <c:v>0.25354453088898077</c:v>
                </c:pt>
                <c:pt idx="38">
                  <c:v>0.2334622298363383</c:v>
                </c:pt>
                <c:pt idx="39">
                  <c:v>0.21527682553818936</c:v>
                </c:pt>
                <c:pt idx="40">
                  <c:v>0.19878845868571454</c:v>
                </c:pt>
                <c:pt idx="41">
                  <c:v>0.18381688547480907</c:v>
                </c:pt>
                <c:pt idx="42">
                  <c:v>0.17019969702283735</c:v>
                </c:pt>
                <c:pt idx="43">
                  <c:v>0.15779078278395922</c:v>
                </c:pt>
                <c:pt idx="44">
                  <c:v>0.14645902213528458</c:v>
                </c:pt>
                <c:pt idx="45">
                  <c:v>0.13608714784455</c:v>
                </c:pt>
                <c:pt idx="46">
                  <c:v>0.1265707193353969</c:v>
                </c:pt>
              </c:numCache>
            </c:numRef>
          </c:yVal>
          <c:smooth val="1"/>
        </c:ser>
        <c:ser>
          <c:idx val="2"/>
          <c:order val="1"/>
          <c:tx>
            <c:v>Hydrostatic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Sheet5!$E$1:$E$47</c:f>
              <c:numCache>
                <c:formatCode>General</c:formatCode>
                <c:ptCount val="47"/>
                <c:pt idx="0">
                  <c:v>0.39541306091188261</c:v>
                </c:pt>
                <c:pt idx="1">
                  <c:v>0.40984673342872496</c:v>
                </c:pt>
                <c:pt idx="2">
                  <c:v>0.42374112635521527</c:v>
                </c:pt>
                <c:pt idx="3">
                  <c:v>0.43693987606477974</c:v>
                </c:pt>
                <c:pt idx="4">
                  <c:v>0.44928274368505788</c:v>
                </c:pt>
                <c:pt idx="5">
                  <c:v>0.46060937904551569</c:v>
                </c:pt>
                <c:pt idx="6">
                  <c:v>0.4707635633592625</c:v>
                </c:pt>
                <c:pt idx="7">
                  <c:v>0.47959776850565772</c:v>
                </c:pt>
                <c:pt idx="8">
                  <c:v>0.48697782516553312</c:v>
                </c:pt>
                <c:pt idx="9">
                  <c:v>0.49278745814231878</c:v>
                </c:pt>
                <c:pt idx="10">
                  <c:v>0.49693243049137725</c:v>
                </c:pt>
                <c:pt idx="11">
                  <c:v>0.49934404266133331</c:v>
                </c:pt>
                <c:pt idx="12">
                  <c:v>0.49998176052724336</c:v>
                </c:pt>
                <c:pt idx="13">
                  <c:v>0.49883479591613261</c:v>
                </c:pt>
                <c:pt idx="14">
                  <c:v>0.49592253096680683</c:v>
                </c:pt>
                <c:pt idx="15">
                  <c:v>0.49129375683142423</c:v>
                </c:pt>
                <c:pt idx="16">
                  <c:v>0.48502477953290934</c:v>
                </c:pt>
                <c:pt idx="17">
                  <c:v>0.4772165224860444</c:v>
                </c:pt>
                <c:pt idx="18">
                  <c:v>0.46799081835614714</c:v>
                </c:pt>
                <c:pt idx="19">
                  <c:v>0.45748612663497712</c:v>
                </c:pt>
                <c:pt idx="20">
                  <c:v>0.44585293436693096</c:v>
                </c:pt>
                <c:pt idx="21">
                  <c:v>0.43324909565892838</c:v>
                </c:pt>
                <c:pt idx="22">
                  <c:v>0.4198353434831491</c:v>
                </c:pt>
                <c:pt idx="23">
                  <c:v>0.40577116942053082</c:v>
                </c:pt>
                <c:pt idx="24">
                  <c:v>0.39121121913858187</c:v>
                </c:pt>
                <c:pt idx="25">
                  <c:v>0.37630229951070615</c:v>
                </c:pt>
                <c:pt idx="26">
                  <c:v>0.3611810427380433</c:v>
                </c:pt>
                <c:pt idx="27">
                  <c:v>0.34597222784931714</c:v>
                </c:pt>
                <c:pt idx="28">
                  <c:v>0.3307877233198161</c:v>
                </c:pt>
                <c:pt idx="29">
                  <c:v>0.31572598761249138</c:v>
                </c:pt>
                <c:pt idx="30">
                  <c:v>0.30087204728686789</c:v>
                </c:pt>
                <c:pt idx="31">
                  <c:v>0.286297864073361</c:v>
                </c:pt>
                <c:pt idx="32">
                  <c:v>0.27206300148889884</c:v>
                </c:pt>
                <c:pt idx="33">
                  <c:v>0.25821550640509749</c:v>
                </c:pt>
                <c:pt idx="34">
                  <c:v>0.24479292968116984</c:v>
                </c:pt>
                <c:pt idx="35">
                  <c:v>0.23182342091404823</c:v>
                </c:pt>
                <c:pt idx="36">
                  <c:v>0.21932684418708542</c:v>
                </c:pt>
                <c:pt idx="37">
                  <c:v>0.20731587338528948</c:v>
                </c:pt>
                <c:pt idx="38">
                  <c:v>0.19579703647392982</c:v>
                </c:pt>
                <c:pt idx="39">
                  <c:v>0.18477168767259344</c:v>
                </c:pt>
                <c:pt idx="40">
                  <c:v>0.17423689448978769</c:v>
                </c:pt>
                <c:pt idx="41">
                  <c:v>0.16418623307616603</c:v>
                </c:pt>
                <c:pt idx="42">
                  <c:v>0.15461049038708699</c:v>
                </c:pt>
                <c:pt idx="43">
                  <c:v>0.14549827536931856</c:v>
                </c:pt>
                <c:pt idx="44">
                  <c:v>0.13683654399038689</c:v>
                </c:pt>
                <c:pt idx="45">
                  <c:v>0.12861104461057443</c:v>
                </c:pt>
                <c:pt idx="46">
                  <c:v>0.12080669114757407</c:v>
                </c:pt>
              </c:numCache>
            </c:numRef>
          </c:yVal>
          <c:smooth val="1"/>
        </c:ser>
        <c:ser>
          <c:idx val="0"/>
          <c:order val="2"/>
          <c:tx>
            <c:v>Deviatoric</c:v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Sheet5!$P$1:$P$47</c:f>
              <c:numCache>
                <c:formatCode>General</c:formatCode>
                <c:ptCount val="47"/>
                <c:pt idx="0">
                  <c:v>2.7564290890572551E-2</c:v>
                </c:pt>
                <c:pt idx="1">
                  <c:v>3.4133532226905038E-2</c:v>
                </c:pt>
                <c:pt idx="2">
                  <c:v>4.2010462574295401E-2</c:v>
                </c:pt>
                <c:pt idx="3">
                  <c:v>5.1405340295890944E-2</c:v>
                </c:pt>
                <c:pt idx="4">
                  <c:v>6.2555716650576049E-2</c:v>
                </c:pt>
                <c:pt idx="5">
                  <c:v>7.5728826236579894E-2</c:v>
                </c:pt>
                <c:pt idx="6">
                  <c:v>9.1222580892078603E-2</c:v>
                </c:pt>
                <c:pt idx="7">
                  <c:v>0.10936325751770232</c:v>
                </c:pt>
                <c:pt idx="8">
                  <c:v>0.13049662313368157</c:v>
                </c:pt>
                <c:pt idx="9">
                  <c:v>0.15496735845323253</c:v>
                </c:pt>
                <c:pt idx="10">
                  <c:v>0.18307936666112365</c:v>
                </c:pt>
                <c:pt idx="11">
                  <c:v>0.21502755698082276</c:v>
                </c:pt>
                <c:pt idx="12">
                  <c:v>0.25079167166228794</c:v>
                </c:pt>
                <c:pt idx="13">
                  <c:v>0.28998791333455265</c:v>
                </c:pt>
                <c:pt idx="14">
                  <c:v>0.33168910178502525</c:v>
                </c:pt>
                <c:pt idx="15">
                  <c:v>0.37425238041695402</c:v>
                </c:pt>
                <c:pt idx="16">
                  <c:v>0.41523144650922955</c:v>
                </c:pt>
                <c:pt idx="17">
                  <c:v>0.45147856288997629</c:v>
                </c:pt>
                <c:pt idx="18">
                  <c:v>0.47952378178648036</c:v>
                </c:pt>
                <c:pt idx="19">
                  <c:v>0.49622275622606532</c:v>
                </c:pt>
                <c:pt idx="20">
                  <c:v>0.49950790409038259</c:v>
                </c:pt>
                <c:pt idx="21">
                  <c:v>0.48895508218133144</c:v>
                </c:pt>
                <c:pt idx="22">
                  <c:v>0.46590638937637402</c:v>
                </c:pt>
                <c:pt idx="23">
                  <c:v>0.43308910666926559</c:v>
                </c:pt>
                <c:pt idx="24">
                  <c:v>0.39391271999381838</c:v>
                </c:pt>
                <c:pt idx="25">
                  <c:v>0.35174209788288047</c:v>
                </c:pt>
                <c:pt idx="26">
                  <c:v>0.30938191337378301</c:v>
                </c:pt>
                <c:pt idx="27">
                  <c:v>0.26885119211467179</c:v>
                </c:pt>
                <c:pt idx="28">
                  <c:v>0.23139535815754789</c:v>
                </c:pt>
                <c:pt idx="29">
                  <c:v>0.19763064924322835</c:v>
                </c:pt>
                <c:pt idx="30">
                  <c:v>0.16772748772655013</c:v>
                </c:pt>
                <c:pt idx="31">
                  <c:v>0.14157640268626379</c:v>
                </c:pt>
                <c:pt idx="32">
                  <c:v>0.11891416272981632</c:v>
                </c:pt>
                <c:pt idx="33">
                  <c:v>9.9408826041205475E-2</c:v>
                </c:pt>
                <c:pt idx="34">
                  <c:v>8.2711606615016586E-2</c:v>
                </c:pt>
                <c:pt idx="35">
                  <c:v>6.8485380816322342E-2</c:v>
                </c:pt>
                <c:pt idx="36">
                  <c:v>5.6418294924150354E-2</c:v>
                </c:pt>
                <c:pt idx="37">
                  <c:v>4.6228657503691303E-2</c:v>
                </c:pt>
                <c:pt idx="38">
                  <c:v>3.7665193362408478E-2</c:v>
                </c:pt>
                <c:pt idx="39">
                  <c:v>3.0505137865595916E-2</c:v>
                </c:pt>
                <c:pt idx="40">
                  <c:v>2.4551564195926866E-2</c:v>
                </c:pt>
                <c:pt idx="41">
                  <c:v>1.9630652398643027E-2</c:v>
                </c:pt>
                <c:pt idx="42">
                  <c:v>1.5589206635750353E-2</c:v>
                </c:pt>
                <c:pt idx="43">
                  <c:v>1.229250741464067E-2</c:v>
                </c:pt>
                <c:pt idx="44">
                  <c:v>9.6224781448977035E-3</c:v>
                </c:pt>
                <c:pt idx="45">
                  <c:v>7.4761032339755625E-3</c:v>
                </c:pt>
                <c:pt idx="46">
                  <c:v>5.7640281878228389E-3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748656"/>
        <c:axId val="505772296"/>
      </c:scatterChart>
      <c:valAx>
        <c:axId val="504748656"/>
        <c:scaling>
          <c:orientation val="minMax"/>
          <c:max val="2.9"/>
          <c:min val="-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Strain component, </a:t>
                </a:r>
                <a:r>
                  <a:rPr lang="el-GR" sz="2000" i="1" dirty="0" smtClean="0">
                    <a:latin typeface="Calibri" panose="020F0502020204030204" pitchFamily="34" charset="0"/>
                  </a:rPr>
                  <a:t>ε</a:t>
                </a:r>
                <a:r>
                  <a:rPr lang="en-US" sz="2000" i="0" baseline="-25000" dirty="0" smtClean="0">
                    <a:latin typeface="Calibri" panose="020F0502020204030204" pitchFamily="34" charset="0"/>
                  </a:rPr>
                  <a:t>0</a:t>
                </a:r>
                <a:r>
                  <a:rPr lang="en-US" sz="2000" dirty="0" smtClean="0"/>
                  <a:t>  </a:t>
                </a:r>
                <a:r>
                  <a:rPr lang="en-US" sz="2000" dirty="0"/>
                  <a:t>[%]</a:t>
                </a:r>
              </a:p>
            </c:rich>
          </c:tx>
          <c:layout>
            <c:manualLayout>
              <c:xMode val="edge"/>
              <c:yMode val="edge"/>
              <c:x val="0.2092642702225628"/>
              <c:y val="0.89283678228646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772296"/>
        <c:crosses val="autoZero"/>
        <c:crossBetween val="midCat"/>
        <c:majorUnit val="1"/>
      </c:valAx>
      <c:valAx>
        <c:axId val="505772296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748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3556215406298"/>
          <c:y val="5.7533011253662593E-2"/>
          <c:w val="0.38229871090777062"/>
          <c:h val="0.304163989044701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7.868974654501977E-2"/>
          <c:w val="0.85552690288713906"/>
          <c:h val="0.71573941424216636"/>
        </c:manualLayout>
      </c:layout>
      <c:scatterChart>
        <c:scatterStyle val="smoothMarker"/>
        <c:varyColors val="0"/>
        <c:ser>
          <c:idx val="1"/>
          <c:order val="0"/>
          <c:tx>
            <c:v>Total strain</c:v>
          </c:tx>
          <c:spPr>
            <a:ln w="2540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</c:numCache>
            </c:numRef>
          </c:xVal>
          <c:yVal>
            <c:numRef>
              <c:f>Sheet5!$Y$1:$Y$47</c:f>
              <c:numCache>
                <c:formatCode>General</c:formatCode>
                <c:ptCount val="47"/>
                <c:pt idx="0">
                  <c:v>0.42297735180245516</c:v>
                </c:pt>
                <c:pt idx="1">
                  <c:v>0.44398026565562998</c:v>
                </c:pt>
                <c:pt idx="2">
                  <c:v>0.46575158892951068</c:v>
                </c:pt>
                <c:pt idx="3">
                  <c:v>0.48834521636067069</c:v>
                </c:pt>
                <c:pt idx="4">
                  <c:v>0.51183846033563396</c:v>
                </c:pt>
                <c:pt idx="5">
                  <c:v>0.53633820528209553</c:v>
                </c:pt>
                <c:pt idx="6">
                  <c:v>0.56198614425134108</c:v>
                </c:pt>
                <c:pt idx="7">
                  <c:v>0.58896102602335998</c:v>
                </c:pt>
                <c:pt idx="8">
                  <c:v>0.61747444829921472</c:v>
                </c:pt>
                <c:pt idx="9">
                  <c:v>0.64775481659555134</c:v>
                </c:pt>
                <c:pt idx="10">
                  <c:v>0.68001179715250093</c:v>
                </c:pt>
                <c:pt idx="11">
                  <c:v>0.71437159964215602</c:v>
                </c:pt>
                <c:pt idx="12">
                  <c:v>0.7507734321895313</c:v>
                </c:pt>
                <c:pt idx="13">
                  <c:v>0.78882270925068521</c:v>
                </c:pt>
                <c:pt idx="14">
                  <c:v>0.82761163275183214</c:v>
                </c:pt>
                <c:pt idx="15">
                  <c:v>0.86554613724837826</c:v>
                </c:pt>
                <c:pt idx="16">
                  <c:v>0.90025622604213895</c:v>
                </c:pt>
                <c:pt idx="17">
                  <c:v>0.92869508537602075</c:v>
                </c:pt>
                <c:pt idx="18">
                  <c:v>0.94751460014262756</c:v>
                </c:pt>
                <c:pt idx="19">
                  <c:v>0.9537088828610425</c:v>
                </c:pt>
                <c:pt idx="20">
                  <c:v>0.94536083845731356</c:v>
                </c:pt>
                <c:pt idx="21">
                  <c:v>0.92220417784025988</c:v>
                </c:pt>
                <c:pt idx="22">
                  <c:v>0.88574173285952318</c:v>
                </c:pt>
                <c:pt idx="23">
                  <c:v>0.83886027608979641</c:v>
                </c:pt>
                <c:pt idx="24">
                  <c:v>0.78512393913240031</c:v>
                </c:pt>
                <c:pt idx="25">
                  <c:v>0.72804439739358662</c:v>
                </c:pt>
                <c:pt idx="26">
                  <c:v>0.67056295611182626</c:v>
                </c:pt>
                <c:pt idx="27">
                  <c:v>0.61482341996398893</c:v>
                </c:pt>
                <c:pt idx="28">
                  <c:v>0.56218308147736396</c:v>
                </c:pt>
              </c:numCache>
            </c:numRef>
          </c:yVal>
          <c:smooth val="1"/>
        </c:ser>
        <c:ser>
          <c:idx val="2"/>
          <c:order val="1"/>
          <c:tx>
            <c:v>Hydrostatic</c:v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</c:numCache>
            </c:numRef>
          </c:xVal>
          <c:yVal>
            <c:numRef>
              <c:f>Sheet5!$E$1:$E$47</c:f>
              <c:numCache>
                <c:formatCode>General</c:formatCode>
                <c:ptCount val="47"/>
                <c:pt idx="0">
                  <c:v>0.39541306091188261</c:v>
                </c:pt>
                <c:pt idx="1">
                  <c:v>0.40984673342872496</c:v>
                </c:pt>
                <c:pt idx="2">
                  <c:v>0.42374112635521527</c:v>
                </c:pt>
                <c:pt idx="3">
                  <c:v>0.43693987606477974</c:v>
                </c:pt>
                <c:pt idx="4">
                  <c:v>0.44928274368505788</c:v>
                </c:pt>
                <c:pt idx="5">
                  <c:v>0.46060937904551569</c:v>
                </c:pt>
                <c:pt idx="6">
                  <c:v>0.4707635633592625</c:v>
                </c:pt>
                <c:pt idx="7">
                  <c:v>0.47959776850565772</c:v>
                </c:pt>
                <c:pt idx="8">
                  <c:v>0.48697782516553312</c:v>
                </c:pt>
                <c:pt idx="9">
                  <c:v>0.49278745814231878</c:v>
                </c:pt>
                <c:pt idx="10">
                  <c:v>0.49693243049137725</c:v>
                </c:pt>
                <c:pt idx="11">
                  <c:v>0.49934404266133331</c:v>
                </c:pt>
                <c:pt idx="12">
                  <c:v>0.49998176052724336</c:v>
                </c:pt>
                <c:pt idx="13">
                  <c:v>0.49883479591613261</c:v>
                </c:pt>
                <c:pt idx="14">
                  <c:v>0.49592253096680683</c:v>
                </c:pt>
                <c:pt idx="15">
                  <c:v>0.49129375683142423</c:v>
                </c:pt>
                <c:pt idx="16">
                  <c:v>0.48502477953290934</c:v>
                </c:pt>
                <c:pt idx="17">
                  <c:v>0.4772165224860444</c:v>
                </c:pt>
                <c:pt idx="18">
                  <c:v>0.46799081835614714</c:v>
                </c:pt>
                <c:pt idx="19">
                  <c:v>0.45748612663497712</c:v>
                </c:pt>
                <c:pt idx="20">
                  <c:v>0.44585293436693096</c:v>
                </c:pt>
                <c:pt idx="21">
                  <c:v>0.43324909565892838</c:v>
                </c:pt>
                <c:pt idx="22">
                  <c:v>0.4198353434831491</c:v>
                </c:pt>
                <c:pt idx="23">
                  <c:v>0.40577116942053082</c:v>
                </c:pt>
                <c:pt idx="24">
                  <c:v>0.39121121913858187</c:v>
                </c:pt>
                <c:pt idx="25">
                  <c:v>0.37630229951070615</c:v>
                </c:pt>
                <c:pt idx="26">
                  <c:v>0.3611810427380433</c:v>
                </c:pt>
                <c:pt idx="27">
                  <c:v>0.34597222784931714</c:v>
                </c:pt>
                <c:pt idx="28">
                  <c:v>0.3307877233198161</c:v>
                </c:pt>
              </c:numCache>
            </c:numRef>
          </c:yVal>
          <c:smooth val="1"/>
        </c:ser>
        <c:ser>
          <c:idx val="0"/>
          <c:order val="2"/>
          <c:tx>
            <c:v>Deviatoric</c:v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</c:numCache>
            </c:numRef>
          </c:xVal>
          <c:yVal>
            <c:numRef>
              <c:f>Sheet5!$P$1:$P$47</c:f>
              <c:numCache>
                <c:formatCode>General</c:formatCode>
                <c:ptCount val="47"/>
                <c:pt idx="0">
                  <c:v>2.7564290890572551E-2</c:v>
                </c:pt>
                <c:pt idx="1">
                  <c:v>3.4133532226905038E-2</c:v>
                </c:pt>
                <c:pt idx="2">
                  <c:v>4.2010462574295401E-2</c:v>
                </c:pt>
                <c:pt idx="3">
                  <c:v>5.1405340295890944E-2</c:v>
                </c:pt>
                <c:pt idx="4">
                  <c:v>6.2555716650576049E-2</c:v>
                </c:pt>
                <c:pt idx="5">
                  <c:v>7.5728826236579894E-2</c:v>
                </c:pt>
                <c:pt idx="6">
                  <c:v>9.1222580892078603E-2</c:v>
                </c:pt>
                <c:pt idx="7">
                  <c:v>0.10936325751770232</c:v>
                </c:pt>
                <c:pt idx="8">
                  <c:v>0.13049662313368157</c:v>
                </c:pt>
                <c:pt idx="9">
                  <c:v>0.15496735845323253</c:v>
                </c:pt>
                <c:pt idx="10">
                  <c:v>0.18307936666112365</c:v>
                </c:pt>
                <c:pt idx="11">
                  <c:v>0.21502755698082276</c:v>
                </c:pt>
                <c:pt idx="12">
                  <c:v>0.25079167166228794</c:v>
                </c:pt>
                <c:pt idx="13">
                  <c:v>0.28998791333455265</c:v>
                </c:pt>
                <c:pt idx="14">
                  <c:v>0.33168910178502525</c:v>
                </c:pt>
                <c:pt idx="15">
                  <c:v>0.37425238041695402</c:v>
                </c:pt>
                <c:pt idx="16">
                  <c:v>0.41523144650922955</c:v>
                </c:pt>
                <c:pt idx="17">
                  <c:v>0.45147856288997629</c:v>
                </c:pt>
                <c:pt idx="18">
                  <c:v>0.47952378178648036</c:v>
                </c:pt>
                <c:pt idx="19">
                  <c:v>0.49622275622606532</c:v>
                </c:pt>
                <c:pt idx="20">
                  <c:v>0.49950790409038259</c:v>
                </c:pt>
                <c:pt idx="21">
                  <c:v>0.48895508218133144</c:v>
                </c:pt>
                <c:pt idx="22">
                  <c:v>0.46590638937637402</c:v>
                </c:pt>
                <c:pt idx="23">
                  <c:v>0.43308910666926559</c:v>
                </c:pt>
                <c:pt idx="24">
                  <c:v>0.39391271999381838</c:v>
                </c:pt>
                <c:pt idx="25">
                  <c:v>0.35174209788288047</c:v>
                </c:pt>
                <c:pt idx="26">
                  <c:v>0.30938191337378301</c:v>
                </c:pt>
                <c:pt idx="27">
                  <c:v>0.26885119211467179</c:v>
                </c:pt>
                <c:pt idx="28">
                  <c:v>0.23139535815754789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5775432"/>
        <c:axId val="505775824"/>
      </c:scatterChart>
      <c:valAx>
        <c:axId val="505775432"/>
        <c:scaling>
          <c:orientation val="minMax"/>
          <c:max val="2.9"/>
          <c:min val="-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Strain component, </a:t>
                </a:r>
                <a:r>
                  <a:rPr lang="el-GR" sz="2000" i="1" dirty="0" smtClean="0">
                    <a:latin typeface="Calibri" panose="020F0502020204030204" pitchFamily="34" charset="0"/>
                  </a:rPr>
                  <a:t>ε</a:t>
                </a:r>
                <a:r>
                  <a:rPr lang="en-US" sz="2000" i="0" baseline="-25000" dirty="0" smtClean="0">
                    <a:latin typeface="Calibri" panose="020F0502020204030204" pitchFamily="34" charset="0"/>
                  </a:rPr>
                  <a:t>0</a:t>
                </a:r>
                <a:r>
                  <a:rPr lang="en-US" sz="2000" dirty="0" smtClean="0"/>
                  <a:t>  </a:t>
                </a:r>
                <a:r>
                  <a:rPr lang="en-US" sz="2000" dirty="0"/>
                  <a:t>[%]</a:t>
                </a:r>
              </a:p>
            </c:rich>
          </c:tx>
          <c:layout>
            <c:manualLayout>
              <c:xMode val="edge"/>
              <c:yMode val="edge"/>
              <c:x val="0.2092642702225628"/>
              <c:y val="0.89283678228646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775824"/>
        <c:crosses val="autoZero"/>
        <c:crossBetween val="midCat"/>
        <c:majorUnit val="1"/>
      </c:valAx>
      <c:valAx>
        <c:axId val="505775824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775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hPercent val="310"/>
      <c:rotY val="90"/>
      <c:depthPercent val="85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357239400708673E-2"/>
          <c:y val="8.8648729013717661E-2"/>
          <c:w val="0.83318885013441002"/>
          <c:h val="0.72246541415502519"/>
        </c:manualLayout>
      </c:layout>
      <c:surface3DChart>
        <c:wireframe val="1"/>
        <c:ser>
          <c:idx val="0"/>
          <c:order val="0"/>
          <c:tx>
            <c:strRef>
              <c:f>Sheet1!$N$3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Sheet1!$O$3:$HF$3</c:f>
              <c:numCache>
                <c:formatCode>General</c:formatCode>
                <c:ptCount val="200"/>
                <c:pt idx="0">
                  <c:v>12.014014125431308</c:v>
                </c:pt>
                <c:pt idx="1">
                  <c:v>12.00524171090141</c:v>
                </c:pt>
                <c:pt idx="2">
                  <c:v>11.98920199022543</c:v>
                </c:pt>
                <c:pt idx="3">
                  <c:v>11.968431322418802</c:v>
                </c:pt>
                <c:pt idx="4">
                  <c:v>11.943834809192138</c:v>
                </c:pt>
                <c:pt idx="5">
                  <c:v>11.915935549353033</c:v>
                </c:pt>
                <c:pt idx="6">
                  <c:v>11.885086488968771</c:v>
                </c:pt>
                <c:pt idx="7">
                  <c:v>11.851546734725583</c:v>
                </c:pt>
                <c:pt idx="8">
                  <c:v>11.8155170437843</c:v>
                </c:pt>
                <c:pt idx="9">
                  <c:v>11.77715893312411</c:v>
                </c:pt>
                <c:pt idx="10">
                  <c:v>11.736606020495033</c:v>
                </c:pt>
                <c:pt idx="11">
                  <c:v>11.693971242918904</c:v>
                </c:pt>
                <c:pt idx="12">
                  <c:v>11.649351701331252</c:v>
                </c:pt>
                <c:pt idx="13">
                  <c:v>11.602832050268148</c:v>
                </c:pt>
                <c:pt idx="14">
                  <c:v>11.5544869506725</c:v>
                </c:pt>
                <c:pt idx="15">
                  <c:v>11.504382894726568</c:v>
                </c:pt>
                <c:pt idx="16">
                  <c:v>11.45257959551795</c:v>
                </c:pt>
                <c:pt idx="17">
                  <c:v>11.399131066557402</c:v>
                </c:pt>
                <c:pt idx="18">
                  <c:v>11.344086474872656</c:v>
                </c:pt>
                <c:pt idx="19">
                  <c:v>11.287490825324666</c:v>
                </c:pt>
                <c:pt idx="20">
                  <c:v>11.229385516805117</c:v>
                </c:pt>
                <c:pt idx="21">
                  <c:v>11.169808799604933</c:v>
                </c:pt>
                <c:pt idx="22">
                  <c:v>11.108796155451266</c:v>
                </c:pt>
                <c:pt idx="23">
                  <c:v>11.046380616256325</c:v>
                </c:pt>
                <c:pt idx="24">
                  <c:v>10.982593033731012</c:v>
                </c:pt>
                <c:pt idx="25">
                  <c:v>10.917462309194283</c:v>
                </c:pt>
                <c:pt idx="26">
                  <c:v>10.851015590830404</c:v>
                </c:pt>
                <c:pt idx="27">
                  <c:v>10.783278444093622</c:v>
                </c:pt>
                <c:pt idx="28">
                  <c:v>10.714274999785513</c:v>
                </c:pt>
                <c:pt idx="29">
                  <c:v>10.644028083431531</c:v>
                </c:pt>
                <c:pt idx="30">
                  <c:v>10.572559328888243</c:v>
                </c:pt>
                <c:pt idx="31">
                  <c:v>10.499889278569933</c:v>
                </c:pt>
                <c:pt idx="32">
                  <c:v>10.426037472255246</c:v>
                </c:pt>
                <c:pt idx="33">
                  <c:v>10.351022526094468</c:v>
                </c:pt>
                <c:pt idx="34">
                  <c:v>10.274862203165444</c:v>
                </c:pt>
                <c:pt idx="35">
                  <c:v>10.197573476706223</c:v>
                </c:pt>
                <c:pt idx="36">
                  <c:v>10.119172586973731</c:v>
                </c:pt>
                <c:pt idx="37">
                  <c:v>10.039675092531548</c:v>
                </c:pt>
                <c:pt idx="38">
                  <c:v>9.9590959166495665</c:v>
                </c:pt>
                <c:pt idx="39">
                  <c:v>9.8774493893987234</c:v>
                </c:pt>
                <c:pt idx="40">
                  <c:v>9.7947492859411316</c:v>
                </c:pt>
                <c:pt idx="41">
                  <c:v>9.7110088614466665</c:v>
                </c:pt>
                <c:pt idx="42">
                  <c:v>9.6262408830087978</c:v>
                </c:pt>
                <c:pt idx="43">
                  <c:v>9.5404576588833283</c:v>
                </c:pt>
                <c:pt idx="44">
                  <c:v>9.4536710653320792</c:v>
                </c:pt>
                <c:pt idx="45">
                  <c:v>9.3658925713179197</c:v>
                </c:pt>
                <c:pt idx="46">
                  <c:v>9.2771332612674513</c:v>
                </c:pt>
                <c:pt idx="47">
                  <c:v>9.1874038560914446</c:v>
                </c:pt>
                <c:pt idx="48">
                  <c:v>9.0967147326308648</c:v>
                </c:pt>
                <c:pt idx="49">
                  <c:v>9.0050759416769157</c:v>
                </c:pt>
                <c:pt idx="50">
                  <c:v>8.9124972246968124</c:v>
                </c:pt>
                <c:pt idx="51">
                  <c:v>8.8189880293823961</c:v>
                </c:pt>
                <c:pt idx="52">
                  <c:v>8.7245575241260429</c:v>
                </c:pt>
                <c:pt idx="53">
                  <c:v>8.6292146115171438</c:v>
                </c:pt>
                <c:pt idx="54">
                  <c:v>8.532967940942811</c:v>
                </c:pt>
                <c:pt idx="55">
                  <c:v>8.4358259203677424</c:v>
                </c:pt>
                <c:pt idx="56">
                  <c:v>8.3377967273608462</c:v>
                </c:pt>
                <c:pt idx="57">
                  <c:v>8.2388883194293676</c:v>
                </c:pt>
                <c:pt idx="58">
                  <c:v>8.1391084437154646</c:v>
                </c:pt>
                <c:pt idx="59">
                  <c:v>8.0384646461049876</c:v>
                </c:pt>
                <c:pt idx="60">
                  <c:v>7.9369642797934006</c:v>
                </c:pt>
                <c:pt idx="61">
                  <c:v>7.8346145133498375</c:v>
                </c:pt>
                <c:pt idx="62">
                  <c:v>7.7314223383164222</c:v>
                </c:pt>
                <c:pt idx="63">
                  <c:v>7.6273945763767541</c:v>
                </c:pt>
                <c:pt idx="64">
                  <c:v>7.5225378861244625</c:v>
                </c:pt>
                <c:pt idx="65">
                  <c:v>7.4168587694600614</c:v>
                </c:pt>
                <c:pt idx="66">
                  <c:v>7.3103635776419402</c:v>
                </c:pt>
                <c:pt idx="67">
                  <c:v>7.2030585170152159</c:v>
                </c:pt>
                <c:pt idx="68">
                  <c:v>7.0949496544400601</c:v>
                </c:pt>
                <c:pt idx="69">
                  <c:v>6.9860429224396103</c:v>
                </c:pt>
                <c:pt idx="70">
                  <c:v>6.8763441240857128</c:v>
                </c:pt>
                <c:pt idx="71">
                  <c:v>6.765858937639452</c:v>
                </c:pt>
                <c:pt idx="72">
                  <c:v>6.6545929209620986</c:v>
                </c:pt>
                <c:pt idx="73">
                  <c:v>6.5425515157108105</c:v>
                </c:pt>
                <c:pt idx="74">
                  <c:v>6.4297400513324696</c:v>
                </c:pt>
                <c:pt idx="75">
                  <c:v>6.3161637488679458</c:v>
                </c:pt>
                <c:pt idx="76">
                  <c:v>6.2018277245781777</c:v>
                </c:pt>
                <c:pt idx="77">
                  <c:v>6.0867369934027327</c:v>
                </c:pt>
                <c:pt idx="78">
                  <c:v>5.9708964722605602</c:v>
                </c:pt>
                <c:pt idx="79">
                  <c:v>5.854310983202196</c:v>
                </c:pt>
                <c:pt idx="80">
                  <c:v>5.7369852564217974</c:v>
                </c:pt>
                <c:pt idx="81">
                  <c:v>5.6189239331369905</c:v>
                </c:pt>
                <c:pt idx="82">
                  <c:v>5.5001315683438907</c:v>
                </c:pt>
                <c:pt idx="83">
                  <c:v>5.3806126334541258</c:v>
                </c:pt>
                <c:pt idx="84">
                  <c:v>5.2603715188203166</c:v>
                </c:pt>
                <c:pt idx="85">
                  <c:v>5.1394125361560121</c:v>
                </c:pt>
                <c:pt idx="86">
                  <c:v>5.0177399208556661</c:v>
                </c:pt>
                <c:pt idx="87">
                  <c:v>4.8953578342198973</c:v>
                </c:pt>
                <c:pt idx="88">
                  <c:v>4.7722703655909866</c:v>
                </c:pt>
                <c:pt idx="89">
                  <c:v>4.648481534403146</c:v>
                </c:pt>
                <c:pt idx="90">
                  <c:v>4.5239952921519642</c:v>
                </c:pt>
                <c:pt idx="91">
                  <c:v>4.3988155242870155</c:v>
                </c:pt>
                <c:pt idx="92">
                  <c:v>4.2729460520314602</c:v>
                </c:pt>
                <c:pt idx="93">
                  <c:v>4.1463906341322634</c:v>
                </c:pt>
                <c:pt idx="94">
                  <c:v>4.0191529685443044</c:v>
                </c:pt>
                <c:pt idx="95">
                  <c:v>3.8912366940516572</c:v>
                </c:pt>
                <c:pt idx="96">
                  <c:v>3.7626453918289449</c:v>
                </c:pt>
                <c:pt idx="97">
                  <c:v>3.6333825869456269</c:v>
                </c:pt>
                <c:pt idx="98">
                  <c:v>3.5034517498158513</c:v>
                </c:pt>
                <c:pt idx="99">
                  <c:v>3.3728562975964138</c:v>
                </c:pt>
                <c:pt idx="100">
                  <c:v>3.2415995955351247</c:v>
                </c:pt>
                <c:pt idx="101">
                  <c:v>3.1096849582719042</c:v>
                </c:pt>
                <c:pt idx="102">
                  <c:v>2.9771156510946417</c:v>
                </c:pt>
                <c:pt idx="103">
                  <c:v>2.8438948911518591</c:v>
                </c:pt>
                <c:pt idx="104">
                  <c:v>2.7100258486240816</c:v>
                </c:pt>
                <c:pt idx="105">
                  <c:v>2.5755116478556532</c:v>
                </c:pt>
                <c:pt idx="106">
                  <c:v>2.4403553684487713</c:v>
                </c:pt>
                <c:pt idx="107">
                  <c:v>2.3045600463212885</c:v>
                </c:pt>
                <c:pt idx="108">
                  <c:v>2.1681286747298141</c:v>
                </c:pt>
                <c:pt idx="109">
                  <c:v>2.0310642052596184</c:v>
                </c:pt>
                <c:pt idx="110">
                  <c:v>1.8933695487826381</c:v>
                </c:pt>
                <c:pt idx="111">
                  <c:v>1.7550475763849573</c:v>
                </c:pt>
                <c:pt idx="112">
                  <c:v>1.6161011202649564</c:v>
                </c:pt>
                <c:pt idx="113">
                  <c:v>1.4765329746033253</c:v>
                </c:pt>
                <c:pt idx="114">
                  <c:v>1.336345896406095</c:v>
                </c:pt>
                <c:pt idx="115">
                  <c:v>1.1955426063216892</c:v>
                </c:pt>
                <c:pt idx="116">
                  <c:v>1.0541257894330927</c:v>
                </c:pt>
                <c:pt idx="117">
                  <c:v>0.91209809602603598</c:v>
                </c:pt>
                <c:pt idx="118">
                  <c:v>0.769462142334153</c:v>
                </c:pt>
                <c:pt idx="119">
                  <c:v>0.62622051126201028</c:v>
                </c:pt>
                <c:pt idx="120">
                  <c:v>0.48237575308678693</c:v>
                </c:pt>
                <c:pt idx="121">
                  <c:v>0.33793038613948556</c:v>
                </c:pt>
                <c:pt idx="122">
                  <c:v>0.19288689746637339</c:v>
                </c:pt>
                <c:pt idx="123">
                  <c:v>4.7247743471393787E-2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"/>
          <c:order val="1"/>
          <c:tx>
            <c:strRef>
              <c:f>Sheet1!$N$4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Sheet1!$O$4:$HF$4</c:f>
              <c:numCache>
                <c:formatCode>General</c:formatCode>
                <c:ptCount val="200"/>
                <c:pt idx="0">
                  <c:v>12.313709241357662</c:v>
                </c:pt>
                <c:pt idx="1">
                  <c:v>12.30482808484472</c:v>
                </c:pt>
                <c:pt idx="2">
                  <c:v>12.288589537377343</c:v>
                </c:pt>
                <c:pt idx="3">
                  <c:v>12.267561398426507</c:v>
                </c:pt>
                <c:pt idx="4">
                  <c:v>12.242659989254134</c:v>
                </c:pt>
                <c:pt idx="5">
                  <c:v>12.214414892948906</c:v>
                </c:pt>
                <c:pt idx="6">
                  <c:v>12.183183430662655</c:v>
                </c:pt>
                <c:pt idx="7">
                  <c:v>12.149227920942478</c:v>
                </c:pt>
                <c:pt idx="8">
                  <c:v>12.112751609515112</c:v>
                </c:pt>
                <c:pt idx="9">
                  <c:v>12.073918015508252</c:v>
                </c:pt>
                <c:pt idx="10">
                  <c:v>12.032862412984338</c:v>
                </c:pt>
                <c:pt idx="11">
                  <c:v>11.989699138921349</c:v>
                </c:pt>
                <c:pt idx="12">
                  <c:v>11.944526497908418</c:v>
                </c:pt>
                <c:pt idx="13">
                  <c:v>11.897430193850873</c:v>
                </c:pt>
                <c:pt idx="14">
                  <c:v>11.848485813181282</c:v>
                </c:pt>
                <c:pt idx="15">
                  <c:v>11.797760672312426</c:v>
                </c:pt>
                <c:pt idx="16">
                  <c:v>11.745315224529433</c:v>
                </c:pt>
                <c:pt idx="17">
                  <c:v>11.691204152889192</c:v>
                </c:pt>
                <c:pt idx="18">
                  <c:v>11.635477233889056</c:v>
                </c:pt>
                <c:pt idx="19">
                  <c:v>11.578180030265775</c:v>
                </c:pt>
                <c:pt idx="20">
                  <c:v>11.519354454087614</c:v>
                </c:pt>
                <c:pt idx="21">
                  <c:v>11.45903922979231</c:v>
                </c:pt>
                <c:pt idx="22">
                  <c:v>11.397270278935002</c:v>
                </c:pt>
                <c:pt idx="23">
                  <c:v>11.334081042888215</c:v>
                </c:pt>
                <c:pt idx="24">
                  <c:v>11.269502755797607</c:v>
                </c:pt>
                <c:pt idx="25">
                  <c:v>11.203564677240029</c:v>
                </c:pt>
                <c:pt idx="26">
                  <c:v>11.13629429192595</c:v>
                </c:pt>
                <c:pt idx="27">
                  <c:v>11.067717482216464</c:v>
                </c:pt>
                <c:pt idx="28">
                  <c:v>10.997858678036177</c:v>
                </c:pt>
                <c:pt idx="29">
                  <c:v>10.926740987853497</c:v>
                </c:pt>
                <c:pt idx="30">
                  <c:v>10.854386313696139</c:v>
                </c:pt>
                <c:pt idx="31">
                  <c:v>10.780815452620123</c:v>
                </c:pt>
                <c:pt idx="32">
                  <c:v>10.706048186617259</c:v>
                </c:pt>
                <c:pt idx="33">
                  <c:v>10.63010336260179</c:v>
                </c:pt>
                <c:pt idx="34">
                  <c:v>10.552998963840913</c:v>
                </c:pt>
                <c:pt idx="35">
                  <c:v>10.474752173971266</c:v>
                </c:pt>
                <c:pt idx="36">
                  <c:v>10.395379434562392</c:v>
                </c:pt>
                <c:pt idx="37">
                  <c:v>10.31489649704028</c:v>
                </c:pt>
                <c:pt idx="38">
                  <c:v>10.233318469662207</c:v>
                </c:pt>
                <c:pt idx="39">
                  <c:v>10.150659860133247</c:v>
                </c:pt>
                <c:pt idx="40">
                  <c:v>10.066934614371066</c:v>
                </c:pt>
                <c:pt idx="41">
                  <c:v>9.9821561518553121</c:v>
                </c:pt>
                <c:pt idx="42">
                  <c:v>9.8963373979390781</c:v>
                </c:pt>
                <c:pt idx="43">
                  <c:v>9.8094908134501022</c:v>
                </c:pt>
                <c:pt idx="44">
                  <c:v>9.7216284218671571</c:v>
                </c:pt>
                <c:pt idx="45">
                  <c:v>9.6327618343212471</c:v>
                </c:pt>
                <c:pt idx="46">
                  <c:v>9.5429022726404327</c:v>
                </c:pt>
                <c:pt idx="47">
                  <c:v>9.4520605906308344</c:v>
                </c:pt>
                <c:pt idx="48">
                  <c:v>9.3602472937637096</c:v>
                </c:pt>
                <c:pt idx="49">
                  <c:v>9.2674725574188752</c:v>
                </c:pt>
                <c:pt idx="50">
                  <c:v>9.1737462438178117</c:v>
                </c:pt>
                <c:pt idx="51">
                  <c:v>9.079077917765014</c:v>
                </c:pt>
                <c:pt idx="52">
                  <c:v>8.9834768613033447</c:v>
                </c:pt>
                <c:pt idx="53">
                  <c:v>8.8869520873778125</c:v>
                </c:pt>
                <c:pt idx="54">
                  <c:v>8.7895123525924745</c:v>
                </c:pt>
                <c:pt idx="55">
                  <c:v>8.6911661691363289</c:v>
                </c:pt>
                <c:pt idx="56">
                  <c:v>8.5919218159466197</c:v>
                </c:pt>
                <c:pt idx="57">
                  <c:v>8.4917873491710605</c:v>
                </c:pt>
                <c:pt idx="58">
                  <c:v>8.3907706119846317</c:v>
                </c:pt>
                <c:pt idx="59">
                  <c:v>8.2888792438112215</c:v>
                </c:pt>
                <c:pt idx="60">
                  <c:v>8.1861206889957874</c:v>
                </c:pt>
                <c:pt idx="61">
                  <c:v>8.0825022049683319</c:v>
                </c:pt>
                <c:pt idx="62">
                  <c:v>7.9780308699374469</c:v>
                </c:pt>
                <c:pt idx="63">
                  <c:v>7.8727135901476499</c:v>
                </c:pt>
                <c:pt idx="64">
                  <c:v>7.7665571067318355</c:v>
                </c:pt>
                <c:pt idx="65">
                  <c:v>7.6595680021874299</c:v>
                </c:pt>
                <c:pt idx="66">
                  <c:v>7.5517527065024037</c:v>
                </c:pt>
                <c:pt idx="67">
                  <c:v>7.4431175029551024</c:v>
                </c:pt>
                <c:pt idx="68">
                  <c:v>7.3336685336099023</c:v>
                </c:pt>
                <c:pt idx="69">
                  <c:v>7.2234118045289097</c:v>
                </c:pt>
                <c:pt idx="70">
                  <c:v>7.1123531907182773</c:v>
                </c:pt>
                <c:pt idx="71">
                  <c:v>7.0004984408262514</c:v>
                </c:pt>
                <c:pt idx="72">
                  <c:v>6.8878531816088007</c:v>
                </c:pt>
                <c:pt idx="73">
                  <c:v>6.774422922177326</c:v>
                </c:pt>
                <c:pt idx="74">
                  <c:v>6.6602130580420091</c:v>
                </c:pt>
                <c:pt idx="75">
                  <c:v>6.5452288749632244</c:v>
                </c:pt>
                <c:pt idx="76">
                  <c:v>6.4294755526225762</c:v>
                </c:pt>
                <c:pt idx="77">
                  <c:v>6.3129581681243252</c:v>
                </c:pt>
                <c:pt idx="78">
                  <c:v>6.1956816993370643</c:v>
                </c:pt>
                <c:pt idx="79">
                  <c:v>6.0776510280849889</c:v>
                </c:pt>
                <c:pt idx="80">
                  <c:v>5.9588709431972724</c:v>
                </c:pt>
                <c:pt idx="81">
                  <c:v>5.8393461434236249</c:v>
                </c:pt>
                <c:pt idx="82">
                  <c:v>5.719081240223435</c:v>
                </c:pt>
                <c:pt idx="83">
                  <c:v>5.5980807604355052</c:v>
                </c:pt>
                <c:pt idx="84">
                  <c:v>5.4763491488348421</c:v>
                </c:pt>
                <c:pt idx="85">
                  <c:v>5.3538907705825647</c:v>
                </c:pt>
                <c:pt idx="86">
                  <c:v>5.2307099135746551</c:v>
                </c:pt>
                <c:pt idx="87">
                  <c:v>5.1068107906948059</c:v>
                </c:pt>
                <c:pt idx="88">
                  <c:v>4.9821975419763804</c:v>
                </c:pt>
                <c:pt idx="89">
                  <c:v>4.8568742366781006</c:v>
                </c:pt>
                <c:pt idx="90">
                  <c:v>4.7308448752779029</c:v>
                </c:pt>
                <c:pt idx="91">
                  <c:v>4.6041133913890064</c:v>
                </c:pt>
                <c:pt idx="92">
                  <c:v>4.4766836536020813</c:v>
                </c:pt>
                <c:pt idx="93">
                  <c:v>4.3485594672571466</c:v>
                </c:pt>
                <c:pt idx="94">
                  <c:v>4.2197445761485648</c:v>
                </c:pt>
                <c:pt idx="95">
                  <c:v>4.0902426641664187</c:v>
                </c:pt>
                <c:pt idx="96">
                  <c:v>3.9600573568772135</c:v>
                </c:pt>
                <c:pt idx="97">
                  <c:v>3.8291922230468241</c:v>
                </c:pt>
                <c:pt idx="98">
                  <c:v>3.6976507761083108</c:v>
                </c:pt>
                <c:pt idx="99">
                  <c:v>3.565436475577203</c:v>
                </c:pt>
                <c:pt idx="100">
                  <c:v>3.4325527284165935</c:v>
                </c:pt>
                <c:pt idx="101">
                  <c:v>3.2990028903543505</c:v>
                </c:pt>
                <c:pt idx="102">
                  <c:v>3.164790267154546</c:v>
                </c:pt>
                <c:pt idx="103">
                  <c:v>3.0299181158451645</c:v>
                </c:pt>
                <c:pt idx="104">
                  <c:v>2.8943896459039666</c:v>
                </c:pt>
                <c:pt idx="105">
                  <c:v>2.7582080204043646</c:v>
                </c:pt>
                <c:pt idx="106">
                  <c:v>2.6213763571229993</c:v>
                </c:pt>
                <c:pt idx="107">
                  <c:v>2.4838977296106601</c:v>
                </c:pt>
                <c:pt idx="108">
                  <c:v>2.3457751682280716</c:v>
                </c:pt>
                <c:pt idx="109">
                  <c:v>2.2070116611480577</c:v>
                </c:pt>
                <c:pt idx="110">
                  <c:v>2.067610155325446</c:v>
                </c:pt>
                <c:pt idx="111">
                  <c:v>1.9275735574360091</c:v>
                </c:pt>
                <c:pt idx="112">
                  <c:v>1.7869047347857836</c:v>
                </c:pt>
                <c:pt idx="113">
                  <c:v>1.6456065161918454</c:v>
                </c:pt>
                <c:pt idx="114">
                  <c:v>1.5036816928358012</c:v>
                </c:pt>
                <c:pt idx="115">
                  <c:v>1.3611330190909634</c:v>
                </c:pt>
                <c:pt idx="116">
                  <c:v>1.2179632133243383</c:v>
                </c:pt>
                <c:pt idx="117">
                  <c:v>1.074174958674337</c:v>
                </c:pt>
                <c:pt idx="118">
                  <c:v>0.92977090380516902</c:v>
                </c:pt>
                <c:pt idx="119">
                  <c:v>0.78475366363882493</c:v>
                </c:pt>
                <c:pt idx="120">
                  <c:v>0.63912582006547569</c:v>
                </c:pt>
                <c:pt idx="121">
                  <c:v>0.4928899226330985</c:v>
                </c:pt>
                <c:pt idx="122">
                  <c:v>0.3460484892171431</c:v>
                </c:pt>
                <c:pt idx="123">
                  <c:v>0.19860400667089378</c:v>
                </c:pt>
                <c:pt idx="124">
                  <c:v>5.0558931457344178E-2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"/>
          <c:order val="2"/>
          <c:tx>
            <c:strRef>
              <c:f>Sheet1!$N$5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Sheet1!$O$5:$HF$5</c:f>
              <c:numCache>
                <c:formatCode>General</c:formatCode>
                <c:ptCount val="200"/>
                <c:pt idx="0">
                  <c:v>12.618759991065138</c:v>
                </c:pt>
                <c:pt idx="1">
                  <c:v>12.609769499943132</c:v>
                </c:pt>
                <c:pt idx="2">
                  <c:v>12.593331042110869</c:v>
                </c:pt>
                <c:pt idx="3">
                  <c:v>12.572044028840208</c:v>
                </c:pt>
                <c:pt idx="4">
                  <c:v>12.546836062089096</c:v>
                </c:pt>
                <c:pt idx="5">
                  <c:v>12.518243244565575</c:v>
                </c:pt>
                <c:pt idx="6">
                  <c:v>12.486627296349525</c:v>
                </c:pt>
                <c:pt idx="7">
                  <c:v>12.452253765353015</c:v>
                </c:pt>
                <c:pt idx="8">
                  <c:v>12.415328399430978</c:v>
                </c:pt>
                <c:pt idx="9">
                  <c:v>12.376016730770992</c:v>
                </c:pt>
                <c:pt idx="10">
                  <c:v>12.334455698774539</c:v>
                </c:pt>
                <c:pt idx="11">
                  <c:v>12.290761048005292</c:v>
                </c:pt>
                <c:pt idx="12">
                  <c:v>12.245032293265691</c:v>
                </c:pt>
                <c:pt idx="13">
                  <c:v>12.197356193549213</c:v>
                </c:pt>
                <c:pt idx="14">
                  <c:v>12.147809265821857</c:v>
                </c:pt>
                <c:pt idx="15">
                  <c:v>12.096459655218849</c:v>
                </c:pt>
                <c:pt idx="16">
                  <c:v>12.043368559256791</c:v>
                </c:pt>
                <c:pt idx="17">
                  <c:v>11.988591334187634</c:v>
                </c:pt>
                <c:pt idx="18">
                  <c:v>11.932178369299848</c:v>
                </c:pt>
                <c:pt idx="19">
                  <c:v>11.874175788246333</c:v>
                </c:pt>
                <c:pt idx="20">
                  <c:v>11.814626019068639</c:v>
                </c:pt>
                <c:pt idx="21">
                  <c:v>11.753568262935353</c:v>
                </c:pt>
                <c:pt idx="22">
                  <c:v>11.691038883626586</c:v>
                </c:pt>
                <c:pt idx="23">
                  <c:v>11.627071734206671</c:v>
                </c:pt>
                <c:pt idx="24">
                  <c:v>11.561698433340233</c:v>
                </c:pt>
                <c:pt idx="25">
                  <c:v>11.49494860081446</c:v>
                </c:pt>
                <c:pt idx="26">
                  <c:v>11.42685005970004</c:v>
                </c:pt>
                <c:pt idx="27">
                  <c:v>11.357429010992</c:v>
                </c:pt>
                <c:pt idx="28">
                  <c:v>11.286710185368156</c:v>
                </c:pt>
                <c:pt idx="29">
                  <c:v>11.214716975781851</c:v>
                </c:pt>
                <c:pt idx="30">
                  <c:v>11.141471553893446</c:v>
                </c:pt>
                <c:pt idx="31">
                  <c:v>11.066994972788452</c:v>
                </c:pt>
                <c:pt idx="32">
                  <c:v>10.99130725799186</c:v>
                </c:pt>
                <c:pt idx="33">
                  <c:v>10.9144274884395</c:v>
                </c:pt>
                <c:pt idx="34">
                  <c:v>10.836373868787925</c:v>
                </c:pt>
                <c:pt idx="35">
                  <c:v>10.757163794218986</c:v>
                </c:pt>
                <c:pt idx="36">
                  <c:v>10.676813908711964</c:v>
                </c:pt>
                <c:pt idx="37">
                  <c:v>10.595340157606341</c:v>
                </c:pt>
                <c:pt idx="38">
                  <c:v>10.512757835154913</c:v>
                </c:pt>
                <c:pt idx="39">
                  <c:v>10.429081627664981</c:v>
                </c:pt>
                <c:pt idx="40">
                  <c:v>10.344325652740343</c:v>
                </c:pt>
                <c:pt idx="41">
                  <c:v>10.258503495065886</c:v>
                </c:pt>
                <c:pt idx="42">
                  <c:v>10.171628239116821</c:v>
                </c:pt>
                <c:pt idx="43">
                  <c:v>10.083712499124296</c:v>
                </c:pt>
                <c:pt idx="44">
                  <c:v>9.9947684465863613</c:v>
                </c:pt>
                <c:pt idx="45">
                  <c:v>9.9048078355769498</c:v>
                </c:pt>
                <c:pt idx="46">
                  <c:v>9.8138420260743846</c:v>
                </c:pt>
                <c:pt idx="47">
                  <c:v>9.721882005504396</c:v>
                </c:pt>
                <c:pt idx="48">
                  <c:v>9.6289384086695531</c:v>
                </c:pt>
                <c:pt idx="49">
                  <c:v>9.5350215362172737</c:v>
                </c:pt>
                <c:pt idx="50">
                  <c:v>9.4401413717813902</c:v>
                </c:pt>
                <c:pt idx="51">
                  <c:v>9.3443075979173003</c:v>
                </c:pt>
                <c:pt idx="52">
                  <c:v>9.2475296109377254</c:v>
                </c:pt>
                <c:pt idx="53">
                  <c:v>9.1498165347447102</c:v>
                </c:pt>
                <c:pt idx="54">
                  <c:v>9.0511772337435819</c:v>
                </c:pt>
                <c:pt idx="55">
                  <c:v>8.9516203249156341</c:v>
                </c:pt>
                <c:pt idx="56">
                  <c:v>8.8511541891188941</c:v>
                </c:pt>
                <c:pt idx="57">
                  <c:v>8.7497869816791205</c:v>
                </c:pt>
                <c:pt idx="58">
                  <c:v>8.6475266423274579</c:v>
                </c:pt>
                <c:pt idx="59">
                  <c:v>8.5443809045356289</c:v>
                </c:pt>
                <c:pt idx="60">
                  <c:v>8.4403573042948175</c:v>
                </c:pt>
                <c:pt idx="61">
                  <c:v>8.3354631883801762</c:v>
                </c:pt>
                <c:pt idx="62">
                  <c:v>8.2297057221390855</c:v>
                </c:pt>
                <c:pt idx="63">
                  <c:v>8.1230918968378134</c:v>
                </c:pt>
                <c:pt idx="64">
                  <c:v>8.0156285365983528</c:v>
                </c:pt>
                <c:pt idx="65">
                  <c:v>7.9073223049542909</c:v>
                </c:pt>
                <c:pt idx="66">
                  <c:v>7.7981797110522253</c:v>
                </c:pt>
                <c:pt idx="67">
                  <c:v>7.6882071155230145</c:v>
                </c:pt>
                <c:pt idx="68">
                  <c:v>7.5774107360450893</c:v>
                </c:pt>
                <c:pt idx="69">
                  <c:v>7.4657966526202992</c:v>
                </c:pt>
                <c:pt idx="70">
                  <c:v>7.3533708125811303</c:v>
                </c:pt>
                <c:pt idx="71">
                  <c:v>7.2401390353465951</c:v>
                </c:pt>
                <c:pt idx="72">
                  <c:v>7.1261070169428216</c:v>
                </c:pt>
                <c:pt idx="73">
                  <c:v>7.0112803343030707</c:v>
                </c:pt>
                <c:pt idx="74">
                  <c:v>6.8956644493608543</c:v>
                </c:pt>
                <c:pt idx="75">
                  <c:v>6.7792647129487627</c:v>
                </c:pt>
                <c:pt idx="76">
                  <c:v>6.6620863685146992</c:v>
                </c:pt>
                <c:pt idx="77">
                  <c:v>6.5441345556664077</c:v>
                </c:pt>
                <c:pt idx="78">
                  <c:v>6.4254143135542847</c:v>
                </c:pt>
                <c:pt idx="79">
                  <c:v>6.3059305841019455</c:v>
                </c:pt>
                <c:pt idx="80">
                  <c:v>6.1856882150931343</c:v>
                </c:pt>
                <c:pt idx="81">
                  <c:v>6.0646919631231766</c:v>
                </c:pt>
                <c:pt idx="82">
                  <c:v>5.9429464964224561</c:v>
                </c:pt>
                <c:pt idx="83">
                  <c:v>5.820456397559024</c:v>
                </c:pt>
                <c:pt idx="84">
                  <c:v>5.6972261660268524</c:v>
                </c:pt>
                <c:pt idx="85">
                  <c:v>5.573260220725917</c:v>
                </c:pt>
                <c:pt idx="86">
                  <c:v>5.4485629023398596</c:v>
                </c:pt>
                <c:pt idx="87">
                  <c:v>5.3231384756165596</c:v>
                </c:pt>
                <c:pt idx="88">
                  <c:v>5.1969911315567181</c:v>
                </c:pt>
                <c:pt idx="89">
                  <c:v>5.0701249895151079</c:v>
                </c:pt>
                <c:pt idx="90">
                  <c:v>4.9425440992189564</c:v>
                </c:pt>
                <c:pt idx="91">
                  <c:v>4.8142524427076152</c:v>
                </c:pt>
                <c:pt idx="92">
                  <c:v>4.6852539361974044</c:v>
                </c:pt>
                <c:pt idx="93">
                  <c:v>4.5555524318753209</c:v>
                </c:pt>
                <c:pt idx="94">
                  <c:v>4.4251517196250347</c:v>
                </c:pt>
                <c:pt idx="95">
                  <c:v>4.2940555286884488</c:v>
                </c:pt>
                <c:pt idx="96">
                  <c:v>4.1622675292658871</c:v>
                </c:pt>
                <c:pt idx="97">
                  <c:v>4.0297913340577791</c:v>
                </c:pt>
                <c:pt idx="98">
                  <c:v>3.8966304997505321</c:v>
                </c:pt>
                <c:pt idx="99">
                  <c:v>3.762788528449271</c:v>
                </c:pt>
                <c:pt idx="100">
                  <c:v>3.6282688690597027</c:v>
                </c:pt>
                <c:pt idx="101">
                  <c:v>3.4930749186215673</c:v>
                </c:pt>
                <c:pt idx="102">
                  <c:v>3.3572100235957167</c:v>
                </c:pt>
                <c:pt idx="103">
                  <c:v>3.2206774811069199</c:v>
                </c:pt>
                <c:pt idx="104">
                  <c:v>3.0834805401443499</c:v>
                </c:pt>
                <c:pt idx="105">
                  <c:v>2.9456224027215492</c:v>
                </c:pt>
                <c:pt idx="106">
                  <c:v>2.8071062249976451</c:v>
                </c:pt>
                <c:pt idx="107">
                  <c:v>2.6679351183614601</c:v>
                </c:pt>
                <c:pt idx="108">
                  <c:v>2.5281121504800397</c:v>
                </c:pt>
                <c:pt idx="109">
                  <c:v>2.3876403463131672</c:v>
                </c:pt>
                <c:pt idx="110">
                  <c:v>2.2465226890951953</c:v>
                </c:pt>
                <c:pt idx="111">
                  <c:v>2.1047621212855527</c:v>
                </c:pt>
                <c:pt idx="112">
                  <c:v>1.9623615454892576</c:v>
                </c:pt>
                <c:pt idx="113">
                  <c:v>1.819323825348542</c:v>
                </c:pt>
                <c:pt idx="114">
                  <c:v>1.6756517864068272</c:v>
                </c:pt>
                <c:pt idx="115">
                  <c:v>1.5313482169461221</c:v>
                </c:pt>
                <c:pt idx="116">
                  <c:v>1.3864158687988373</c:v>
                </c:pt>
                <c:pt idx="117">
                  <c:v>1.2408574581351117</c:v>
                </c:pt>
                <c:pt idx="118">
                  <c:v>1.0946756662264709</c:v>
                </c:pt>
                <c:pt idx="119">
                  <c:v>0.94787314018681923</c:v>
                </c:pt>
                <c:pt idx="120">
                  <c:v>0.80045249369160043</c:v>
                </c:pt>
                <c:pt idx="121">
                  <c:v>0.6524163076759012</c:v>
                </c:pt>
                <c:pt idx="122">
                  <c:v>0.50376713101236237</c:v>
                </c:pt>
                <c:pt idx="123">
                  <c:v>0.35450748116955877</c:v>
                </c:pt>
                <c:pt idx="124">
                  <c:v>0.20463984485163031</c:v>
                </c:pt>
                <c:pt idx="125">
                  <c:v>5.4166678619821031E-2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"/>
          <c:order val="3"/>
          <c:tx>
            <c:strRef>
              <c:f>Sheet1!$N$6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Sheet1!$O$6:$HF$6</c:f>
              <c:numCache>
                <c:formatCode>General</c:formatCode>
                <c:ptCount val="200"/>
                <c:pt idx="0">
                  <c:v>12.929264521819603</c:v>
                </c:pt>
                <c:pt idx="1">
                  <c:v>12.92016409028121</c:v>
                </c:pt>
                <c:pt idx="2">
                  <c:v>12.903524614409516</c:v>
                </c:pt>
                <c:pt idx="3">
                  <c:v>12.881977292433705</c:v>
                </c:pt>
                <c:pt idx="4">
                  <c:v>12.856461069512459</c:v>
                </c:pt>
                <c:pt idx="5">
                  <c:v>12.827518604097452</c:v>
                </c:pt>
                <c:pt idx="6">
                  <c:v>12.795516039570435</c:v>
                </c:pt>
                <c:pt idx="7">
                  <c:v>12.760722171101902</c:v>
                </c:pt>
                <c:pt idx="8">
                  <c:v>12.723345262538908</c:v>
                </c:pt>
                <c:pt idx="9">
                  <c:v>12.683552870282988</c:v>
                </c:pt>
                <c:pt idx="10">
                  <c:v>12.641483608302078</c:v>
                </c:pt>
                <c:pt idx="11">
                  <c:v>12.597254636544767</c:v>
                </c:pt>
                <c:pt idx="12">
                  <c:v>12.550966686732423</c:v>
                </c:pt>
                <c:pt idx="13">
                  <c:v>12.50270757879276</c:v>
                </c:pt>
                <c:pt idx="14">
                  <c:v>12.452554765381173</c:v>
                </c:pt>
                <c:pt idx="15">
                  <c:v>12.40057722494714</c:v>
                </c:pt>
                <c:pt idx="16">
                  <c:v>12.346836903362439</c:v>
                </c:pt>
                <c:pt idx="17">
                  <c:v>12.291389833804148</c:v>
                </c:pt>
                <c:pt idx="18">
                  <c:v>12.234287021747255</c:v>
                </c:pt>
                <c:pt idx="19">
                  <c:v>12.175575154868746</c:v>
                </c:pt>
                <c:pt idx="20">
                  <c:v>12.115297180042397</c:v>
                </c:pt>
                <c:pt idx="21">
                  <c:v>12.053492777809149</c:v>
                </c:pt>
                <c:pt idx="22">
                  <c:v>11.990198756624384</c:v>
                </c:pt>
                <c:pt idx="23">
                  <c:v>11.92544938352537</c:v>
                </c:pt>
                <c:pt idx="24">
                  <c:v>11.859276663826261</c:v>
                </c:pt>
                <c:pt idx="25">
                  <c:v>11.791710579520455</c:v>
                </c:pt>
                <c:pt idx="26">
                  <c:v>11.722779293913671</c:v>
                </c:pt>
                <c:pt idx="27">
                  <c:v>11.652509328400368</c:v>
                </c:pt>
                <c:pt idx="28">
                  <c:v>11.580925716077992</c:v>
                </c:pt>
                <c:pt idx="29">
                  <c:v>11.508052135961139</c:v>
                </c:pt>
                <c:pt idx="30">
                  <c:v>11.433911030836786</c:v>
                </c:pt>
                <c:pt idx="31">
                  <c:v>11.358523711238565</c:v>
                </c:pt>
                <c:pt idx="32">
                  <c:v>11.281910447574036</c:v>
                </c:pt>
                <c:pt idx="33">
                  <c:v>11.204090552086209</c:v>
                </c:pt>
                <c:pt idx="34">
                  <c:v>11.125082452047677</c:v>
                </c:pt>
                <c:pt idx="35">
                  <c:v>11.04490375535765</c:v>
                </c:pt>
                <c:pt idx="36">
                  <c:v>10.963571309526674</c:v>
                </c:pt>
                <c:pt idx="37">
                  <c:v>10.881101254882161</c:v>
                </c:pt>
                <c:pt idx="38">
                  <c:v>10.797509072703008</c:v>
                </c:pt>
                <c:pt idx="39">
                  <c:v>10.712809628888348</c:v>
                </c:pt>
                <c:pt idx="40">
                  <c:v>10.627017213679402</c:v>
                </c:pt>
                <c:pt idx="41">
                  <c:v>10.54014557788167</c:v>
                </c:pt>
                <c:pt idx="42">
                  <c:v>10.452207965974157</c:v>
                </c:pt>
                <c:pt idx="43">
                  <c:v>10.363217146441411</c:v>
                </c:pt>
                <c:pt idx="44">
                  <c:v>10.27318543962091</c:v>
                </c:pt>
                <c:pt idx="45">
                  <c:v>10.182124743321532</c:v>
                </c:pt>
                <c:pt idx="46">
                  <c:v>10.090046556437349</c:v>
                </c:pt>
                <c:pt idx="47">
                  <c:v>9.9969620007540634</c:v>
                </c:pt>
                <c:pt idx="48">
                  <c:v>9.9028818411221575</c:v>
                </c:pt>
                <c:pt idx="49">
                  <c:v>9.8078165041507415</c:v>
                </c:pt>
                <c:pt idx="50">
                  <c:v>9.7117760955587293</c:v>
                </c:pt>
                <c:pt idx="51">
                  <c:v>9.6147704163048626</c:v>
                </c:pt>
                <c:pt idx="52">
                  <c:v>9.516808977604871</c:v>
                </c:pt>
                <c:pt idx="53">
                  <c:v>9.4179010149326441</c:v>
                </c:pt>
                <c:pt idx="54">
                  <c:v>9.3180555010920703</c:v>
                </c:pt>
                <c:pt idx="55">
                  <c:v>9.2172811584373981</c:v>
                </c:pt>
                <c:pt idx="56">
                  <c:v>9.1155864703121505</c:v>
                </c:pt>
                <c:pt idx="57">
                  <c:v>9.012979691769667</c:v>
                </c:pt>
                <c:pt idx="58">
                  <c:v>8.9094688596322715</c:v>
                </c:pt>
                <c:pt idx="59">
                  <c:v>8.8050618019406102</c:v>
                </c:pt>
                <c:pt idx="60">
                  <c:v>8.6997661468398988</c:v>
                </c:pt>
                <c:pt idx="61">
                  <c:v>8.5935893309454929</c:v>
                </c:pt>
                <c:pt idx="62">
                  <c:v>8.4865386072263735</c:v>
                </c:pt>
                <c:pt idx="63">
                  <c:v>8.3786210524416695</c:v>
                </c:pt>
                <c:pt idx="64">
                  <c:v>8.2698435741622927</c:v>
                </c:pt>
                <c:pt idx="65">
                  <c:v>8.1602129174069908</c:v>
                </c:pt>
                <c:pt idx="66">
                  <c:v>8.0497356709196115</c:v>
                </c:pt>
                <c:pt idx="67">
                  <c:v>7.9384182731121218</c:v>
                </c:pt>
                <c:pt idx="68">
                  <c:v>7.826267017695967</c:v>
                </c:pt>
                <c:pt idx="69">
                  <c:v>7.7132880590224362</c:v>
                </c:pt>
                <c:pt idx="70">
                  <c:v>7.5994874171510949</c:v>
                </c:pt>
                <c:pt idx="71">
                  <c:v>7.4848709826638533</c:v>
                </c:pt>
                <c:pt idx="72">
                  <c:v>7.3694445212408146</c:v>
                </c:pt>
                <c:pt idx="73">
                  <c:v>7.25321367801289</c:v>
                </c:pt>
                <c:pt idx="74">
                  <c:v>7.136183981704967</c:v>
                </c:pt>
                <c:pt idx="75">
                  <c:v>7.0183608485824047</c:v>
                </c:pt>
                <c:pt idx="76">
                  <c:v>6.8997495862127254</c:v>
                </c:pt>
                <c:pt idx="77">
                  <c:v>6.7803553970534809</c:v>
                </c:pt>
                <c:pt idx="78">
                  <c:v>6.6601833818764247</c:v>
                </c:pt>
                <c:pt idx="79">
                  <c:v>6.5392385430375901</c:v>
                </c:pt>
                <c:pt idx="80">
                  <c:v>6.4175257876019574</c:v>
                </c:pt>
                <c:pt idx="81">
                  <c:v>6.2950499303309728</c:v>
                </c:pt>
                <c:pt idx="82">
                  <c:v>6.171815696540583</c:v>
                </c:pt>
                <c:pt idx="83">
                  <c:v>6.0478277248368739</c:v>
                </c:pt>
                <c:pt idx="84">
                  <c:v>5.9230905697359688</c:v>
                </c:pt>
                <c:pt idx="85">
                  <c:v>5.7976087041744702</c:v>
                </c:pt>
                <c:pt idx="86">
                  <c:v>5.671386521916153</c:v>
                </c:pt>
                <c:pt idx="87">
                  <c:v>5.5444283398604668</c:v>
                </c:pt>
                <c:pt idx="88">
                  <c:v>5.416738400257854</c:v>
                </c:pt>
                <c:pt idx="89">
                  <c:v>5.2883208728367022</c:v>
                </c:pt>
                <c:pt idx="90">
                  <c:v>5.1591798568464213</c:v>
                </c:pt>
                <c:pt idx="91">
                  <c:v>5.029319383020816</c:v>
                </c:pt>
                <c:pt idx="92">
                  <c:v>4.8987434154657477</c:v>
                </c:pt>
                <c:pt idx="93">
                  <c:v>4.7674558534747575</c:v>
                </c:pt>
                <c:pt idx="94">
                  <c:v>4.635460533276194</c:v>
                </c:pt>
                <c:pt idx="95">
                  <c:v>4.5027612297150785</c:v>
                </c:pt>
                <c:pt idx="96">
                  <c:v>4.3693616578728589</c:v>
                </c:pt>
                <c:pt idx="97">
                  <c:v>4.2352654746279432</c:v>
                </c:pt>
                <c:pt idx="98">
                  <c:v>4.1004762801597678</c:v>
                </c:pt>
                <c:pt idx="99">
                  <c:v>3.9649976193990155</c:v>
                </c:pt>
                <c:pt idx="100">
                  <c:v>3.8288329834264183</c:v>
                </c:pt>
                <c:pt idx="101">
                  <c:v>3.6919858108224894</c:v>
                </c:pt>
                <c:pt idx="102">
                  <c:v>3.5544594889703496</c:v>
                </c:pt>
                <c:pt idx="103">
                  <c:v>3.416257355313729</c:v>
                </c:pt>
                <c:pt idx="104">
                  <c:v>3.2773826985721359</c:v>
                </c:pt>
                <c:pt idx="105">
                  <c:v>3.1378387599150055</c:v>
                </c:pt>
                <c:pt idx="106">
                  <c:v>2.9976287340966268</c:v>
                </c:pt>
                <c:pt idx="107">
                  <c:v>2.8567557705535065</c:v>
                </c:pt>
                <c:pt idx="108">
                  <c:v>2.715222974465723</c:v>
                </c:pt>
                <c:pt idx="109">
                  <c:v>2.5730334077838513</c:v>
                </c:pt>
                <c:pt idx="110">
                  <c:v>2.4301900902227795</c:v>
                </c:pt>
                <c:pt idx="111">
                  <c:v>2.2866960002238748</c:v>
                </c:pt>
                <c:pt idx="112">
                  <c:v>2.1425540758867236</c:v>
                </c:pt>
                <c:pt idx="113">
                  <c:v>1.9977672158716633</c:v>
                </c:pt>
                <c:pt idx="114">
                  <c:v>1.8523382802743431</c:v>
                </c:pt>
                <c:pt idx="115">
                  <c:v>1.706270091473328</c:v>
                </c:pt>
                <c:pt idx="116">
                  <c:v>1.5595654349518828</c:v>
                </c:pt>
                <c:pt idx="117">
                  <c:v>1.4122270600948845</c:v>
                </c:pt>
                <c:pt idx="118">
                  <c:v>1.2642576809618464</c:v>
                </c:pt>
                <c:pt idx="119">
                  <c:v>1.1156599770369662</c:v>
                </c:pt>
                <c:pt idx="120">
                  <c:v>0.96643659395707116</c:v>
                </c:pt>
                <c:pt idx="121">
                  <c:v>0.81659014421827369</c:v>
                </c:pt>
                <c:pt idx="122">
                  <c:v>0.66612320786215318</c:v>
                </c:pt>
                <c:pt idx="123">
                  <c:v>0.51503833314220793</c:v>
                </c:pt>
                <c:pt idx="124">
                  <c:v>0.36333803717129115</c:v>
                </c:pt>
                <c:pt idx="125">
                  <c:v>0.21102480655076231</c:v>
                </c:pt>
                <c:pt idx="126">
                  <c:v>5.8101097981947535E-2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"/>
          <c:order val="4"/>
          <c:tx>
            <c:strRef>
              <c:f>Sheet1!$N$7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Sheet1!$O$7:$HF$7</c:f>
              <c:numCache>
                <c:formatCode>General</c:formatCode>
                <c:ptCount val="200"/>
                <c:pt idx="0">
                  <c:v>13.245343726333333</c:v>
                </c:pt>
                <c:pt idx="1">
                  <c:v>13.236132728228304</c:v>
                </c:pt>
                <c:pt idx="2">
                  <c:v>13.219291089447081</c:v>
                </c:pt>
                <c:pt idx="3">
                  <c:v>13.197481976214339</c:v>
                </c:pt>
                <c:pt idx="4">
                  <c:v>13.171655741493099</c:v>
                </c:pt>
                <c:pt idx="5">
                  <c:v>13.142361636815998</c:v>
                </c:pt>
                <c:pt idx="6">
                  <c:v>13.109970254058947</c:v>
                </c:pt>
                <c:pt idx="7">
                  <c:v>13.074753654145171</c:v>
                </c:pt>
                <c:pt idx="8">
                  <c:v>13.03692263124333</c:v>
                </c:pt>
                <c:pt idx="9">
                  <c:v>12.996646777497544</c:v>
                </c:pt>
                <c:pt idx="10">
                  <c:v>12.95406639097946</c:v>
                </c:pt>
                <c:pt idx="11">
                  <c:v>12.90930005508371</c:v>
                </c:pt>
                <c:pt idx="12">
                  <c:v>12.862449725381383</c:v>
                </c:pt>
                <c:pt idx="13">
                  <c:v>12.813604288776833</c:v>
                </c:pt>
                <c:pt idx="14">
                  <c:v>12.762842138943924</c:v>
                </c:pt>
                <c:pt idx="15">
                  <c:v>12.710233092392437</c:v>
                </c:pt>
                <c:pt idx="16">
                  <c:v>12.655839847611462</c:v>
                </c:pt>
                <c:pt idx="17">
                  <c:v>12.599719118558539</c:v>
                </c:pt>
                <c:pt idx="18">
                  <c:v>12.541922530404571</c:v>
                </c:pt>
                <c:pt idx="19">
                  <c:v>12.482497338062958</c:v>
                </c:pt>
                <c:pt idx="20">
                  <c:v>12.421487010194646</c:v>
                </c:pt>
                <c:pt idx="21">
                  <c:v>12.358931709443114</c:v>
                </c:pt>
                <c:pt idx="22">
                  <c:v>12.294868691471608</c:v>
                </c:pt>
                <c:pt idx="23">
                  <c:v>12.229332639648053</c:v>
                </c:pt>
                <c:pt idx="24">
                  <c:v>12.16235594813824</c:v>
                </c:pt>
                <c:pt idx="25">
                  <c:v>12.093968963204677</c:v>
                </c:pt>
                <c:pt idx="26">
                  <c:v>12.024200190325866</c:v>
                </c:pt>
                <c:pt idx="27">
                  <c:v>11.953076473120497</c:v>
                </c:pt>
                <c:pt idx="28">
                  <c:v>11.880623148828036</c:v>
                </c:pt>
                <c:pt idx="29">
                  <c:v>11.806864184153536</c:v>
                </c:pt>
                <c:pt idx="30">
                  <c:v>11.731822294554775</c:v>
                </c:pt>
                <c:pt idx="31">
                  <c:v>11.655519049479754</c:v>
                </c:pt>
                <c:pt idx="32">
                  <c:v>11.577974965613302</c:v>
                </c:pt>
                <c:pt idx="33">
                  <c:v>11.499209589834374</c:v>
                </c:pt>
                <c:pt idx="34">
                  <c:v>11.419241573299482</c:v>
                </c:pt>
                <c:pt idx="35">
                  <c:v>11.338088737836697</c:v>
                </c:pt>
                <c:pt idx="36">
                  <c:v>11.255768135647015</c:v>
                </c:pt>
                <c:pt idx="37">
                  <c:v>11.172296103156301</c:v>
                </c:pt>
                <c:pt idx="38">
                  <c:v>11.087688309734737</c:v>
                </c:pt>
                <c:pt idx="39">
                  <c:v>11.001959801896128</c:v>
                </c:pt>
                <c:pt idx="40">
                  <c:v>10.915125043502352</c:v>
                </c:pt>
                <c:pt idx="41">
                  <c:v>10.827197952425639</c:v>
                </c:pt>
                <c:pt idx="42">
                  <c:v>10.738191934060064</c:v>
                </c:pt>
                <c:pt idx="43">
                  <c:v>10.648119912022096</c:v>
                </c:pt>
                <c:pt idx="44">
                  <c:v>10.55699435633635</c:v>
                </c:pt>
                <c:pt idx="45">
                  <c:v>10.464827309365267</c:v>
                </c:pt>
                <c:pt idx="46">
                  <c:v>10.371630409709837</c:v>
                </c:pt>
                <c:pt idx="47">
                  <c:v>10.277414914280966</c:v>
                </c:pt>
                <c:pt idx="48">
                  <c:v>10.182191718717721</c:v>
                </c:pt>
                <c:pt idx="49">
                  <c:v>10.085971376308301</c:v>
                </c:pt>
                <c:pt idx="50">
                  <c:v>9.9887641155520228</c:v>
                </c:pt>
                <c:pt idx="51">
                  <c:v>9.8905798564853118</c:v>
                </c:pt>
                <c:pt idx="52">
                  <c:v>9.791428225881333</c:v>
                </c:pt>
                <c:pt idx="53">
                  <c:v>9.6913185714212524</c:v>
                </c:pt>
                <c:pt idx="54">
                  <c:v>9.5902599749248925</c:v>
                </c:pt>
                <c:pt idx="55">
                  <c:v>9.4882612647195934</c:v>
                </c:pt>
                <c:pt idx="56">
                  <c:v>9.3853310272180632</c:v>
                </c:pt>
                <c:pt idx="57">
                  <c:v>9.281477617769216</c:v>
                </c:pt>
                <c:pt idx="58">
                  <c:v>9.1767091708395139</c:v>
                </c:pt>
                <c:pt idx="59">
                  <c:v>9.07103360957713</c:v>
                </c:pt>
                <c:pt idx="60">
                  <c:v>8.9644586548061707</c:v>
                </c:pt>
                <c:pt idx="61">
                  <c:v>8.8569918334938595</c:v>
                </c:pt>
                <c:pt idx="62">
                  <c:v>8.7486404867298262</c:v>
                </c:pt>
                <c:pt idx="63">
                  <c:v>8.6394117772529526</c:v>
                </c:pt>
                <c:pt idx="64">
                  <c:v>8.5293126965583568</c:v>
                </c:pt>
                <c:pt idx="65">
                  <c:v>8.4183500716140358</c:v>
                </c:pt>
                <c:pt idx="66">
                  <c:v>8.3065305712144131</c:v>
                </c:pt>
                <c:pt idx="67">
                  <c:v>8.1938607119955584</c:v>
                </c:pt>
                <c:pt idx="68">
                  <c:v>8.0803468641349721</c:v>
                </c:pt>
                <c:pt idx="69">
                  <c:v>7.9659952567568224</c:v>
                </c:pt>
                <c:pt idx="70">
                  <c:v>7.850811983061968</c:v>
                </c:pt>
                <c:pt idx="71">
                  <c:v>7.7348030052005061</c:v>
                </c:pt>
                <c:pt idx="72">
                  <c:v>7.6179741589032277</c:v>
                </c:pt>
                <c:pt idx="73">
                  <c:v>7.5003311578871044</c:v>
                </c:pt>
                <c:pt idx="74">
                  <c:v>7.3818795980487923</c:v>
                </c:pt>
                <c:pt idx="75">
                  <c:v>7.2626249614590943</c:v>
                </c:pt>
                <c:pt idx="76">
                  <c:v>7.1425726201703261</c:v>
                </c:pt>
                <c:pt idx="77">
                  <c:v>7.0217278398477969</c:v>
                </c:pt>
                <c:pt idx="78">
                  <c:v>6.9000957832355843</c:v>
                </c:pt>
                <c:pt idx="79">
                  <c:v>6.777681513466324</c:v>
                </c:pt>
                <c:pt idx="80">
                  <c:v>6.6544899972238447</c:v>
                </c:pt>
                <c:pt idx="81">
                  <c:v>6.5305261077670096</c:v>
                </c:pt>
                <c:pt idx="82">
                  <c:v>6.4057946278224422</c:v>
                </c:pt>
                <c:pt idx="83">
                  <c:v>6.2803002523534159</c:v>
                </c:pt>
                <c:pt idx="84">
                  <c:v>6.1540475912115875</c:v>
                </c:pt>
                <c:pt idx="85">
                  <c:v>6.0270411716779293</c:v>
                </c:pt>
                <c:pt idx="86">
                  <c:v>5.8992854408986739</c:v>
                </c:pt>
                <c:pt idx="87">
                  <c:v>5.7707847682218514</c:v>
                </c:pt>
                <c:pt idx="88">
                  <c:v>5.6415434474395356</c:v>
                </c:pt>
                <c:pt idx="89">
                  <c:v>5.5115656989406308</c:v>
                </c:pt>
                <c:pt idx="90">
                  <c:v>5.3808556717787699</c:v>
                </c:pt>
                <c:pt idx="91">
                  <c:v>5.2494174456595459</c:v>
                </c:pt>
                <c:pt idx="92">
                  <c:v>5.1172550328510988</c:v>
                </c:pt>
                <c:pt idx="93">
                  <c:v>4.9843723800218216</c:v>
                </c:pt>
                <c:pt idx="94">
                  <c:v>4.8507733700086817</c:v>
                </c:pt>
                <c:pt idx="95">
                  <c:v>4.7164618235195412</c:v>
                </c:pt>
                <c:pt idx="96">
                  <c:v>4.5814415007725877</c:v>
                </c:pt>
                <c:pt idx="97">
                  <c:v>4.4457161030758252</c:v>
                </c:pt>
                <c:pt idx="98">
                  <c:v>4.3092892743494167</c:v>
                </c:pt>
                <c:pt idx="99">
                  <c:v>4.172164602593516</c:v>
                </c:pt>
                <c:pt idx="100">
                  <c:v>4.0343456213040829</c:v>
                </c:pt>
                <c:pt idx="101">
                  <c:v>3.8958358108389906</c:v>
                </c:pt>
                <c:pt idx="102">
                  <c:v>3.7566385997366947</c:v>
                </c:pt>
                <c:pt idx="103">
                  <c:v>3.6167573659895207</c:v>
                </c:pt>
                <c:pt idx="104">
                  <c:v>3.4761954382735896</c:v>
                </c:pt>
                <c:pt idx="105">
                  <c:v>3.334956097137237</c:v>
                </c:pt>
                <c:pt idx="106">
                  <c:v>3.1930425761497219</c:v>
                </c:pt>
                <c:pt idx="107">
                  <c:v>3.0504580630119356</c:v>
                </c:pt>
                <c:pt idx="108">
                  <c:v>2.907205700630644</c:v>
                </c:pt>
                <c:pt idx="109">
                  <c:v>2.763288588157875</c:v>
                </c:pt>
                <c:pt idx="110">
                  <c:v>2.6187097819968415</c:v>
                </c:pt>
                <c:pt idx="111">
                  <c:v>2.4734722967757627</c:v>
                </c:pt>
                <c:pt idx="112">
                  <c:v>2.3275791062909525</c:v>
                </c:pt>
                <c:pt idx="113">
                  <c:v>2.1810331444202999</c:v>
                </c:pt>
                <c:pt idx="114">
                  <c:v>2.0338373060084596</c:v>
                </c:pt>
                <c:pt idx="115">
                  <c:v>1.885994447724757</c:v>
                </c:pt>
                <c:pt idx="116">
                  <c:v>1.7375073888949515</c:v>
                </c:pt>
                <c:pt idx="117">
                  <c:v>1.5883789123078371</c:v>
                </c:pt>
                <c:pt idx="118">
                  <c:v>1.4386117649976533</c:v>
                </c:pt>
                <c:pt idx="119">
                  <c:v>1.2882086590032498</c:v>
                </c:pt>
                <c:pt idx="120">
                  <c:v>1.1371722721048712</c:v>
                </c:pt>
                <c:pt idx="121">
                  <c:v>0.9855052485394008</c:v>
                </c:pt>
                <c:pt idx="122">
                  <c:v>0.83321019969488475</c:v>
                </c:pt>
                <c:pt idx="123">
                  <c:v>0.68028970478506656</c:v>
                </c:pt>
                <c:pt idx="124">
                  <c:v>0.52674631150470574</c:v>
                </c:pt>
                <c:pt idx="125">
                  <c:v>0.37258253666636482</c:v>
                </c:pt>
                <c:pt idx="126">
                  <c:v>0.21780086681930083</c:v>
                </c:pt>
                <c:pt idx="127">
                  <c:v>6.2403758851170069E-2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"/>
          <c:order val="5"/>
          <c:tx>
            <c:strRef>
              <c:f>Sheet1!$N$8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Sheet1!$O$8:$HF$8</c:f>
              <c:numCache>
                <c:formatCode>General</c:formatCode>
                <c:ptCount val="200"/>
                <c:pt idx="0">
                  <c:v>13.567145852915875</c:v>
                </c:pt>
                <c:pt idx="1">
                  <c:v>13.557823633441377</c:v>
                </c:pt>
                <c:pt idx="2">
                  <c:v>13.540778634491367</c:v>
                </c:pt>
                <c:pt idx="3">
                  <c:v>13.518706179608456</c:v>
                </c:pt>
                <c:pt idx="4">
                  <c:v>13.492568097119889</c:v>
                </c:pt>
                <c:pt idx="5">
                  <c:v>13.462920270685123</c:v>
                </c:pt>
                <c:pt idx="6">
                  <c:v>13.430137767019332</c:v>
                </c:pt>
                <c:pt idx="7">
                  <c:v>13.394495932139076</c:v>
                </c:pt>
                <c:pt idx="8">
                  <c:v>13.356208105519809</c:v>
                </c:pt>
                <c:pt idx="9">
                  <c:v>13.31544592710442</c:v>
                </c:pt>
                <c:pt idx="10">
                  <c:v>13.272351389041949</c:v>
                </c:pt>
                <c:pt idx="11">
                  <c:v>13.22704450660307</c:v>
                </c:pt>
                <c:pt idx="12">
                  <c:v>13.179628466456537</c:v>
                </c:pt>
                <c:pt idx="13">
                  <c:v>13.13019322880225</c:v>
                </c:pt>
                <c:pt idx="14">
                  <c:v>13.078818133905491</c:v>
                </c:pt>
                <c:pt idx="15">
                  <c:v>13.02557384129954</c:v>
                </c:pt>
                <c:pt idx="16">
                  <c:v>12.970523806547982</c:v>
                </c:pt>
                <c:pt idx="17">
                  <c:v>12.913725428420584</c:v>
                </c:pt>
                <c:pt idx="18">
                  <c:v>12.855230955454152</c:v>
                </c:pt>
                <c:pt idx="19">
                  <c:v>12.79508821315782</c:v>
                </c:pt>
                <c:pt idx="20">
                  <c:v>12.733341195069849</c:v>
                </c:pt>
                <c:pt idx="21">
                  <c:v>12.670030548791395</c:v>
                </c:pt>
                <c:pt idx="22">
                  <c:v>12.605193979842038</c:v>
                </c:pt>
                <c:pt idx="23">
                  <c:v>12.538866590385982</c:v>
                </c:pt>
                <c:pt idx="24">
                  <c:v>12.471081165743531</c:v>
                </c:pt>
                <c:pt idx="25">
                  <c:v>12.401868418603584</c:v>
                </c:pt>
                <c:pt idx="26">
                  <c:v>12.331257198643874</c:v>
                </c:pt>
                <c:pt idx="27">
                  <c:v>12.259274673615606</c:v>
                </c:pt>
                <c:pt idx="28">
                  <c:v>12.185946486701472</c:v>
                </c:pt>
                <c:pt idx="29">
                  <c:v>12.111296894000761</c:v>
                </c:pt>
                <c:pt idx="30">
                  <c:v>12.035348885256871</c:v>
                </c:pt>
                <c:pt idx="31">
                  <c:v>11.95812429036553</c:v>
                </c:pt>
                <c:pt idx="32">
                  <c:v>11.87964387374735</c:v>
                </c:pt>
                <c:pt idx="33">
                  <c:v>11.799927418306806</c:v>
                </c:pt>
                <c:pt idx="34">
                  <c:v>11.718993800410226</c:v>
                </c:pt>
                <c:pt idx="35">
                  <c:v>11.636861057081481</c:v>
                </c:pt>
                <c:pt idx="36">
                  <c:v>11.553546446424241</c:v>
                </c:pt>
                <c:pt idx="37">
                  <c:v>11.46906650212417</c:v>
                </c:pt>
                <c:pt idx="38">
                  <c:v>11.38343708275667</c:v>
                </c:pt>
                <c:pt idx="39">
                  <c:v>11.296673416519845</c:v>
                </c:pt>
                <c:pt idx="40">
                  <c:v>11.208790141924466</c:v>
                </c:pt>
                <c:pt idx="41">
                  <c:v>11.119801344898899</c:v>
                </c:pt>
                <c:pt idx="42">
                  <c:v>11.029720592705269</c:v>
                </c:pt>
                <c:pt idx="43">
                  <c:v>10.938560965010712</c:v>
                </c:pt>
                <c:pt idx="44">
                  <c:v>10.846335082413436</c:v>
                </c:pt>
                <c:pt idx="45">
                  <c:v>10.753055132685544</c:v>
                </c:pt>
                <c:pt idx="46">
                  <c:v>10.658732894962322</c:v>
                </c:pt>
                <c:pt idx="47">
                  <c:v>10.563379762080125</c:v>
                </c:pt>
                <c:pt idx="48">
                  <c:v>10.467006761241164</c:v>
                </c:pt>
                <c:pt idx="49">
                  <c:v>10.369624573162953</c:v>
                </c:pt>
                <c:pt idx="50">
                  <c:v>10.271243549852349</c:v>
                </c:pt>
                <c:pt idx="51">
                  <c:v>10.171873731128676</c:v>
                </c:pt>
                <c:pt idx="52">
                  <c:v>10.071524860006882</c:v>
                </c:pt>
                <c:pt idx="53">
                  <c:v>9.9702063970399273</c:v>
                </c:pt>
                <c:pt idx="54">
                  <c:v>9.8679275337092083</c:v>
                </c:pt>
                <c:pt idx="55">
                  <c:v>9.7646972049427294</c:v>
                </c:pt>
                <c:pt idx="56">
                  <c:v>9.6605241008328093</c:v>
                </c:pt>
                <c:pt idx="57">
                  <c:v>9.5554166776178953</c:v>
                </c:pt>
                <c:pt idx="58">
                  <c:v>9.4493831679868627</c:v>
                </c:pt>
                <c:pt idx="59">
                  <c:v>9.342431590758677</c:v>
                </c:pt>
                <c:pt idx="60">
                  <c:v>9.2345697599851846</c:v>
                </c:pt>
                <c:pt idx="61">
                  <c:v>9.1258052935205747</c:v>
                </c:pt>
                <c:pt idx="62">
                  <c:v>9.0161456210969853</c:v>
                </c:pt>
                <c:pt idx="63">
                  <c:v>8.9055979919422619</c:v>
                </c:pt>
                <c:pt idx="64">
                  <c:v>8.7941694819727374</c:v>
                </c:pt>
                <c:pt idx="65">
                  <c:v>8.6818670005909873</c:v>
                </c:pt>
                <c:pt idx="66">
                  <c:v>8.5686972971160866</c:v>
                </c:pt>
                <c:pt idx="67">
                  <c:v>8.4546669668714731</c:v>
                </c:pt>
                <c:pt idx="68">
                  <c:v>8.3397824569535484</c:v>
                </c:pt>
                <c:pt idx="69">
                  <c:v>8.2240500717021909</c:v>
                </c:pt>
                <c:pt idx="70">
                  <c:v>8.1074759778927099</c:v>
                </c:pt>
                <c:pt idx="71">
                  <c:v>7.9900662096672352</c:v>
                </c:pt>
                <c:pt idx="72">
                  <c:v>7.8718266732221025</c:v>
                </c:pt>
                <c:pt idx="73">
                  <c:v>7.7527631512665245</c:v>
                </c:pt>
                <c:pt idx="74">
                  <c:v>7.6328813072667421</c:v>
                </c:pt>
                <c:pt idx="75">
                  <c:v>7.512186689488705</c:v>
                </c:pt>
                <c:pt idx="76">
                  <c:v>7.3906847348514368</c:v>
                </c:pt>
                <c:pt idx="77">
                  <c:v>7.2683807726023231</c:v>
                </c:pt>
                <c:pt idx="78">
                  <c:v>7.1452800278247768</c:v>
                </c:pt>
                <c:pt idx="79">
                  <c:v>7.0213876247879758</c:v>
                </c:pt>
                <c:pt idx="80">
                  <c:v>6.8967085901476839</c:v>
                </c:pt>
                <c:pt idx="81">
                  <c:v>6.7712478560066067</c:v>
                </c:pt>
                <c:pt idx="82">
                  <c:v>6.6450102628420407</c:v>
                </c:pt>
                <c:pt idx="83">
                  <c:v>6.5180005623082176</c:v>
                </c:pt>
                <c:pt idx="84">
                  <c:v>6.3902234199200389</c:v>
                </c:pt>
                <c:pt idx="85">
                  <c:v>6.2616834176246812</c:v>
                </c:pt>
                <c:pt idx="86">
                  <c:v>6.1323850562669859</c:v>
                </c:pt>
                <c:pt idx="87">
                  <c:v>6.0023327579541741</c:v>
                </c:pt>
                <c:pt idx="88">
                  <c:v>5.8715308683251939</c:v>
                </c:pt>
                <c:pt idx="89">
                  <c:v>5.7399836587294892</c:v>
                </c:pt>
                <c:pt idx="90">
                  <c:v>5.6076953283198652</c:v>
                </c:pt>
                <c:pt idx="91">
                  <c:v>5.474670006063735</c:v>
                </c:pt>
                <c:pt idx="92">
                  <c:v>5.3409117526767451</c:v>
                </c:pt>
                <c:pt idx="93">
                  <c:v>5.2064245624826961</c:v>
                </c:pt>
                <c:pt idx="94">
                  <c:v>5.0712123652032099</c:v>
                </c:pt>
                <c:pt idx="95">
                  <c:v>4.9352790276805996</c:v>
                </c:pt>
                <c:pt idx="96">
                  <c:v>4.7986283555371054</c:v>
                </c:pt>
                <c:pt idx="97">
                  <c:v>4.6612640947734505</c:v>
                </c:pt>
                <c:pt idx="98">
                  <c:v>4.5231899333095598</c:v>
                </c:pt>
                <c:pt idx="99">
                  <c:v>4.3844095024701426</c:v>
                </c:pt>
                <c:pt idx="100">
                  <c:v>4.2449263784175617</c:v>
                </c:pt>
                <c:pt idx="101">
                  <c:v>4.1047440835344746</c:v>
                </c:pt>
                <c:pt idx="102">
                  <c:v>3.9638660877584084</c:v>
                </c:pt>
                <c:pt idx="103">
                  <c:v>3.8222958098704156</c:v>
                </c:pt>
                <c:pt idx="104">
                  <c:v>3.6800366187398659</c:v>
                </c:pt>
                <c:pt idx="105">
                  <c:v>3.5370918345272084</c:v>
                </c:pt>
                <c:pt idx="106">
                  <c:v>3.3934647298465452</c:v>
                </c:pt>
                <c:pt idx="107">
                  <c:v>3.2491585308897601</c:v>
                </c:pt>
                <c:pt idx="108">
                  <c:v>3.1041764185137257</c:v>
                </c:pt>
                <c:pt idx="109">
                  <c:v>2.9585215292922542</c:v>
                </c:pt>
                <c:pt idx="110">
                  <c:v>2.8121969565341516</c:v>
                </c:pt>
                <c:pt idx="111">
                  <c:v>2.6652057512688039</c:v>
                </c:pt>
                <c:pt idx="112">
                  <c:v>2.5175509232006479</c:v>
                </c:pt>
                <c:pt idx="113">
                  <c:v>2.3692354416336991</c:v>
                </c:pt>
                <c:pt idx="114">
                  <c:v>2.2202622363674025</c:v>
                </c:pt>
                <c:pt idx="115">
                  <c:v>2.0706341985649312</c:v>
                </c:pt>
                <c:pt idx="116">
                  <c:v>1.9203541815949561</c:v>
                </c:pt>
                <c:pt idx="117">
                  <c:v>1.7694250018480184</c:v>
                </c:pt>
                <c:pt idx="118">
                  <c:v>1.6178494395283685</c:v>
                </c:pt>
                <c:pt idx="119">
                  <c:v>1.4656302394222991</c:v>
                </c:pt>
                <c:pt idx="120">
                  <c:v>1.3127701116438404</c:v>
                </c:pt>
                <c:pt idx="121">
                  <c:v>1.1592717323586181</c:v>
                </c:pt>
                <c:pt idx="122">
                  <c:v>1.0051377444867879</c:v>
                </c:pt>
                <c:pt idx="123">
                  <c:v>0.85037075838569909</c:v>
                </c:pt>
                <c:pt idx="124">
                  <c:v>0.69497335251312675</c:v>
                </c:pt>
                <c:pt idx="125">
                  <c:v>0.5389480740717516</c:v>
                </c:pt>
                <c:pt idx="126">
                  <c:v>0.38229743963553114</c:v>
                </c:pt>
                <c:pt idx="127">
                  <c:v>0.22502393575865498</c:v>
                </c:pt>
                <c:pt idx="128">
                  <c:v>6.7130019567675142E-2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"/>
          <c:order val="6"/>
          <c:tx>
            <c:strRef>
              <c:f>Sheet1!$N$9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Sheet1!$O$9:$HF$9</c:f>
              <c:numCache>
                <c:formatCode>General</c:formatCode>
                <c:ptCount val="200"/>
                <c:pt idx="0">
                  <c:v>13.894851559105659</c:v>
                </c:pt>
                <c:pt idx="1">
                  <c:v>13.88541742528751</c:v>
                </c:pt>
                <c:pt idx="2">
                  <c:v>13.86816779911592</c:v>
                </c:pt>
                <c:pt idx="3">
                  <c:v>13.845830361810343</c:v>
                </c:pt>
                <c:pt idx="4">
                  <c:v>13.819378488560464</c:v>
                </c:pt>
                <c:pt idx="5">
                  <c:v>13.789374736474599</c:v>
                </c:pt>
                <c:pt idx="6">
                  <c:v>13.756198674988051</c:v>
                </c:pt>
                <c:pt idx="7">
                  <c:v>13.720128955678765</c:v>
                </c:pt>
                <c:pt idx="8">
                  <c:v>13.681381479187742</c:v>
                </c:pt>
                <c:pt idx="9">
                  <c:v>13.640129946015623</c:v>
                </c:pt>
                <c:pt idx="10">
                  <c:v>13.596518052943928</c:v>
                </c:pt>
                <c:pt idx="11">
                  <c:v>13.550667256040805</c:v>
                </c:pt>
                <c:pt idx="12">
                  <c:v>13.50268198074313</c:v>
                </c:pt>
                <c:pt idx="13">
                  <c:v>13.452653267233609</c:v>
                </c:pt>
                <c:pt idx="14">
                  <c:v>13.400661408266757</c:v>
                </c:pt>
                <c:pt idx="15">
                  <c:v>13.346777911651881</c:v>
                </c:pt>
                <c:pt idx="16">
                  <c:v>13.291066994744092</c:v>
                </c:pt>
                <c:pt idx="17">
                  <c:v>13.233586745392143</c:v>
                </c:pt>
                <c:pt idx="18">
                  <c:v>13.174390039382695</c:v>
                </c:pt>
                <c:pt idx="19">
                  <c:v>13.113525276375748</c:v>
                </c:pt>
                <c:pt idx="20">
                  <c:v>13.051036978057182</c:v>
                </c:pt>
                <c:pt idx="21">
                  <c:v>12.986966280007389</c:v>
                </c:pt>
                <c:pt idx="22">
                  <c:v>12.921351340405163</c:v>
                </c:pt>
                <c:pt idx="23">
                  <c:v>12.854227682820323</c:v>
                </c:pt>
                <c:pt idx="24">
                  <c:v>12.785628486164805</c:v>
                </c:pt>
                <c:pt idx="25">
                  <c:v>12.715584831836971</c:v>
                </c:pt>
                <c:pt idx="26">
                  <c:v>12.64412591585832</c:v>
                </c:pt>
                <c:pt idx="27">
                  <c:v>12.571279232132122</c:v>
                </c:pt>
                <c:pt idx="28">
                  <c:v>12.497070731690499</c:v>
                </c:pt>
                <c:pt idx="29">
                  <c:v>12.42152496183007</c:v>
                </c:pt>
                <c:pt idx="30">
                  <c:v>12.344665188288811</c:v>
                </c:pt>
                <c:pt idx="31">
                  <c:v>12.266513503032925</c:v>
                </c:pt>
                <c:pt idx="32">
                  <c:v>12.187090919762337</c:v>
                </c:pt>
                <c:pt idx="33">
                  <c:v>12.106417458877624</c:v>
                </c:pt>
                <c:pt idx="34">
                  <c:v>12.024512223358116</c:v>
                </c:pt>
                <c:pt idx="35">
                  <c:v>11.941393466764286</c:v>
                </c:pt>
                <c:pt idx="36">
                  <c:v>11.857078654385365</c:v>
                </c:pt>
                <c:pt idx="37">
                  <c:v>11.771584518395873</c:v>
                </c:pt>
                <c:pt idx="38">
                  <c:v>11.684927107755266</c:v>
                </c:pt>
                <c:pt idx="39">
                  <c:v>11.597121833477972</c:v>
                </c:pt>
                <c:pt idx="40">
                  <c:v>11.508183509811804</c:v>
                </c:pt>
                <c:pt idx="41">
                  <c:v>11.418126391788361</c:v>
                </c:pt>
                <c:pt idx="42">
                  <c:v>11.326964209546345</c:v>
                </c:pt>
                <c:pt idx="43">
                  <c:v>11.23471019977584</c:v>
                </c:pt>
                <c:pt idx="44">
                  <c:v>11.141377134586827</c:v>
                </c:pt>
                <c:pt idx="45">
                  <c:v>11.046977348067047</c:v>
                </c:pt>
                <c:pt idx="46">
                  <c:v>10.951522760761691</c:v>
                </c:pt>
                <c:pt idx="47">
                  <c:v>10.85502490227946</c:v>
                </c:pt>
                <c:pt idx="48">
                  <c:v>10.757494932205425</c:v>
                </c:pt>
                <c:pt idx="49">
                  <c:v>10.658943659480377</c:v>
                </c:pt>
                <c:pt idx="50">
                  <c:v>10.559381560388234</c:v>
                </c:pt>
                <c:pt idx="51">
                  <c:v>10.458818795277526</c:v>
                </c:pt>
                <c:pt idx="52">
                  <c:v>10.357265224129259</c:v>
                </c:pt>
                <c:pt idx="53">
                  <c:v>10.254730421071439</c:v>
                </c:pt>
                <c:pt idx="54">
                  <c:v>10.151223687930278</c:v>
                </c:pt>
                <c:pt idx="55">
                  <c:v>10.046754066898647</c:v>
                </c:pt>
                <c:pt idx="56">
                  <c:v>9.9413303523944467</c:v>
                </c:pt>
                <c:pt idx="57">
                  <c:v>9.8349611021742636</c:v>
                </c:pt>
                <c:pt idx="58">
                  <c:v>9.7276546477613746</c:v>
                </c:pt>
                <c:pt idx="59">
                  <c:v>9.6194191042416097</c:v>
                </c:pt>
                <c:pt idx="60">
                  <c:v>9.5102623794754315</c:v>
                </c:pt>
                <c:pt idx="61">
                  <c:v>9.4001921827702635</c:v>
                </c:pt>
                <c:pt idx="62">
                  <c:v>9.2892160330530587</c:v>
                </c:pt>
                <c:pt idx="63">
                  <c:v>9.1773412665794929</c:v>
                </c:pt>
                <c:pt idx="64">
                  <c:v>9.0645750442131092</c:v>
                </c:pt>
                <c:pt idx="65">
                  <c:v>8.9509243583046771</c:v>
                </c:pt>
                <c:pt idx="66">
                  <c:v>8.8363960391996379</c:v>
                </c:pt>
                <c:pt idx="67">
                  <c:v>8.7209967613990749</c:v>
                </c:pt>
                <c:pt idx="68">
                  <c:v>8.6047330493975362</c:v>
                </c:pt>
                <c:pt idx="69">
                  <c:v>8.487611283219243</c:v>
                </c:pt>
                <c:pt idx="70">
                  <c:v>8.3696377036723675</c:v>
                </c:pt>
                <c:pt idx="71">
                  <c:v>8.2508184173396284</c:v>
                </c:pt>
                <c:pt idx="72">
                  <c:v>8.1311594013219466</c:v>
                </c:pt>
                <c:pt idx="73">
                  <c:v>8.0106665077506367</c:v>
                </c:pt>
                <c:pt idx="74">
                  <c:v>7.8893454680825235</c:v>
                </c:pt>
                <c:pt idx="75">
                  <c:v>7.7672018971911418</c:v>
                </c:pt>
                <c:pt idx="76">
                  <c:v>7.6442412972663671</c:v>
                </c:pt>
                <c:pt idx="77">
                  <c:v>7.5204690615338308</c:v>
                </c:pt>
                <c:pt idx="78">
                  <c:v>7.3958904778046897</c:v>
                </c:pt>
                <c:pt idx="79">
                  <c:v>7.2705107318655688</c:v>
                </c:pt>
                <c:pt idx="80">
                  <c:v>7.1443349107178378</c:v>
                </c:pt>
                <c:pt idx="81">
                  <c:v>7.0173680056746672</c:v>
                </c:pt>
                <c:pt idx="82">
                  <c:v>6.8896149153238628</c:v>
                </c:pt>
                <c:pt idx="83">
                  <c:v>6.7610804483638196</c:v>
                </c:pt>
                <c:pt idx="84">
                  <c:v>6.6317693263194961</c:v>
                </c:pt>
                <c:pt idx="85">
                  <c:v>6.5016861861448856</c:v>
                </c:pt>
                <c:pt idx="86">
                  <c:v>6.3708355827179997</c:v>
                </c:pt>
                <c:pt idx="87">
                  <c:v>6.2392219912339835</c:v>
                </c:pt>
                <c:pt idx="88">
                  <c:v>6.1068498095016883</c:v>
                </c:pt>
                <c:pt idx="89">
                  <c:v>5.9737233601486164</c:v>
                </c:pt>
                <c:pt idx="90">
                  <c:v>5.8398468927388913</c:v>
                </c:pt>
                <c:pt idx="91">
                  <c:v>5.7052245858086694</c:v>
                </c:pt>
                <c:pt idx="92">
                  <c:v>5.5698605488229687</c:v>
                </c:pt>
                <c:pt idx="93">
                  <c:v>5.4337588240579162</c:v>
                </c:pt>
                <c:pt idx="94">
                  <c:v>5.2969233884119067</c:v>
                </c:pt>
                <c:pt idx="95">
                  <c:v>5.1593581551491496</c:v>
                </c:pt>
                <c:pt idx="96">
                  <c:v>5.0210669755788269</c:v>
                </c:pt>
                <c:pt idx="97">
                  <c:v>4.882053640672841</c:v>
                </c:pt>
                <c:pt idx="98">
                  <c:v>4.7423218826250384</c:v>
                </c:pt>
                <c:pt idx="99">
                  <c:v>4.6018753763546023</c:v>
                </c:pt>
                <c:pt idx="100">
                  <c:v>4.4607177409561496</c:v>
                </c:pt>
                <c:pt idx="101">
                  <c:v>4.3188525410989547</c:v>
                </c:pt>
                <c:pt idx="102">
                  <c:v>4.1762832883775536</c:v>
                </c:pt>
                <c:pt idx="103">
                  <c:v>4.0330134426158688</c:v>
                </c:pt>
                <c:pt idx="104">
                  <c:v>3.8890464131269482</c:v>
                </c:pt>
                <c:pt idx="105">
                  <c:v>3.7443855599301505</c:v>
                </c:pt>
                <c:pt idx="106">
                  <c:v>3.599034194927702</c:v>
                </c:pt>
                <c:pt idx="107">
                  <c:v>3.4529955830422963</c:v>
                </c:pt>
                <c:pt idx="108">
                  <c:v>3.3062729433173721</c:v>
                </c:pt>
                <c:pt idx="109">
                  <c:v>3.158869449981677</c:v>
                </c:pt>
                <c:pt idx="110">
                  <c:v>3.0107882334795515</c:v>
                </c:pt>
                <c:pt idx="111">
                  <c:v>2.8620323814683557</c:v>
                </c:pt>
                <c:pt idx="112">
                  <c:v>2.7126049397843763</c:v>
                </c:pt>
                <c:pt idx="113">
                  <c:v>2.5625089133784784</c:v>
                </c:pt>
                <c:pt idx="114">
                  <c:v>2.4117472672226925</c:v>
                </c:pt>
                <c:pt idx="115">
                  <c:v>2.2603229271889447</c:v>
                </c:pt>
                <c:pt idx="116">
                  <c:v>2.1082387809009364</c:v>
                </c:pt>
                <c:pt idx="117">
                  <c:v>1.9554976785603086</c:v>
                </c:pt>
                <c:pt idx="118">
                  <c:v>1.8021024337479887</c:v>
                </c:pt>
                <c:pt idx="119">
                  <c:v>1.6480558242017558</c:v>
                </c:pt>
                <c:pt idx="120">
                  <c:v>1.4933605925708737</c:v>
                </c:pt>
                <c:pt idx="121">
                  <c:v>1.3380194471486604</c:v>
                </c:pt>
                <c:pt idx="122">
                  <c:v>1.182035062583831</c:v>
                </c:pt>
                <c:pt idx="123">
                  <c:v>1.0254100805713866</c:v>
                </c:pt>
                <c:pt idx="124">
                  <c:v>0.86814711052379279</c:v>
                </c:pt>
                <c:pt idx="125">
                  <c:v>0.71024873022319435</c:v>
                </c:pt>
                <c:pt idx="126">
                  <c:v>0.55171748645531804</c:v>
                </c:pt>
                <c:pt idx="127">
                  <c:v>0.39255589562573084</c:v>
                </c:pt>
                <c:pt idx="128">
                  <c:v>0.23276644435907845</c:v>
                </c:pt>
                <c:pt idx="129">
                  <c:v>7.2351590081909223E-2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"/>
          <c:order val="7"/>
          <c:tx>
            <c:strRef>
              <c:f>Sheet1!$N$10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Sheet1!$O$10:$HF$10</c:f>
              <c:numCache>
                <c:formatCode>General</c:formatCode>
                <c:ptCount val="200"/>
                <c:pt idx="0">
                  <c:v>14.22867935463424</c:v>
                </c:pt>
                <c:pt idx="1">
                  <c:v>14.219132564563763</c:v>
                </c:pt>
                <c:pt idx="2">
                  <c:v>14.201676954644647</c:v>
                </c:pt>
                <c:pt idx="3">
                  <c:v>14.179072778280458</c:v>
                </c:pt>
                <c:pt idx="4">
                  <c:v>14.152305034070423</c:v>
                </c:pt>
                <c:pt idx="5">
                  <c:v>14.121942996811708</c:v>
                </c:pt>
                <c:pt idx="6">
                  <c:v>14.088370768509414</c:v>
                </c:pt>
                <c:pt idx="7">
                  <c:v>14.05187032821628</c:v>
                </c:pt>
                <c:pt idx="8">
                  <c:v>14.012660154717484</c:v>
                </c:pt>
                <c:pt idx="9">
                  <c:v>13.970916022731362</c:v>
                </c:pt>
                <c:pt idx="10">
                  <c:v>13.926783344972375</c:v>
                </c:pt>
                <c:pt idx="11">
                  <c:v>13.88038502785755</c:v>
                </c:pt>
                <c:pt idx="12">
                  <c:v>13.831826743803996</c:v>
                </c:pt>
                <c:pt idx="13">
                  <c:v>13.781200620136703</c:v>
                </c:pt>
                <c:pt idx="14">
                  <c:v>13.728587908413715</c:v>
                </c:pt>
                <c:pt idx="15">
                  <c:v>13.674060970343806</c:v>
                </c:pt>
                <c:pt idx="16">
                  <c:v>13.617684790123715</c:v>
                </c:pt>
                <c:pt idx="17">
                  <c:v>13.559518149249275</c:v>
                </c:pt>
                <c:pt idx="18">
                  <c:v>13.499614554915183</c:v>
                </c:pt>
                <c:pt idx="19">
                  <c:v>13.438022984738515</c:v>
                </c:pt>
                <c:pt idx="20">
                  <c:v>13.374788492053979</c:v>
                </c:pt>
                <c:pt idx="21">
                  <c:v>13.309952703656156</c:v>
                </c:pt>
                <c:pt idx="22">
                  <c:v>13.243554233383838</c:v>
                </c:pt>
                <c:pt idx="23">
                  <c:v>13.175629029006068</c:v>
                </c:pt>
                <c:pt idx="24">
                  <c:v>13.106210665635635</c:v>
                </c:pt>
                <c:pt idx="25">
                  <c:v>13.03533059582462</c:v>
                </c:pt>
                <c:pt idx="26">
                  <c:v>12.963018364234307</c:v>
                </c:pt>
                <c:pt idx="27">
                  <c:v>12.889301793082165</c:v>
                </c:pt>
                <c:pt idx="28">
                  <c:v>12.81420714329056</c:v>
                </c:pt>
                <c:pt idx="29">
                  <c:v>12.737759255283864</c:v>
                </c:pt>
                <c:pt idx="30">
                  <c:v>12.659981672624269</c:v>
                </c:pt>
                <c:pt idx="31">
                  <c:v>12.580896751085781</c:v>
                </c:pt>
                <c:pt idx="32">
                  <c:v>12.500525755300183</c:v>
                </c:pt>
                <c:pt idx="33">
                  <c:v>12.418888944738569</c:v>
                </c:pt>
                <c:pt idx="34">
                  <c:v>12.336005650495549</c:v>
                </c:pt>
                <c:pt idx="35">
                  <c:v>12.251894344103668</c:v>
                </c:pt>
                <c:pt idx="36">
                  <c:v>12.166572699411216</c:v>
                </c:pt>
                <c:pt idx="37">
                  <c:v>12.080057648397387</c:v>
                </c:pt>
                <c:pt idx="38">
                  <c:v>11.99236543166781</c:v>
                </c:pt>
                <c:pt idx="39">
                  <c:v>11.903511644265164</c:v>
                </c:pt>
                <c:pt idx="40">
                  <c:v>11.813511277339311</c:v>
                </c:pt>
                <c:pt idx="41">
                  <c:v>11.722378756146112</c:v>
                </c:pt>
                <c:pt idx="42">
                  <c:v>11.630127974780603</c:v>
                </c:pt>
                <c:pt idx="43">
                  <c:v>11.536772327996751</c:v>
                </c:pt>
                <c:pt idx="44">
                  <c:v>11.442324740420723</c:v>
                </c:pt>
                <c:pt idx="45">
                  <c:v>11.346797693425861</c:v>
                </c:pt>
                <c:pt idx="46">
                  <c:v>11.250203249904706</c:v>
                </c:pt>
                <c:pt idx="47">
                  <c:v>11.152553077145003</c:v>
                </c:pt>
                <c:pt idx="48">
                  <c:v>11.053858467992287</c:v>
                </c:pt>
                <c:pt idx="49">
                  <c:v>10.954130360460638</c:v>
                </c:pt>
                <c:pt idx="50">
                  <c:v>10.853379355934909</c:v>
                </c:pt>
                <c:pt idx="51">
                  <c:v>10.751615736091864</c:v>
                </c:pt>
                <c:pt idx="52">
                  <c:v>10.64884947865394</c:v>
                </c:pt>
                <c:pt idx="53">
                  <c:v>10.545090272077124</c:v>
                </c:pt>
                <c:pt idx="54">
                  <c:v>10.440347529263944</c:v>
                </c:pt>
                <c:pt idx="55">
                  <c:v>10.334630400383226</c:v>
                </c:pt>
                <c:pt idx="56">
                  <c:v>10.22794778487005</c:v>
                </c:pt>
                <c:pt idx="57">
                  <c:v>10.120308342672132</c:v>
                </c:pt>
                <c:pt idx="58">
                  <c:v>10.011720504802348</c:v>
                </c:pt>
                <c:pt idx="59">
                  <c:v>9.9021924832515733</c:v>
                </c:pt>
                <c:pt idx="60">
                  <c:v>9.7917322803107645</c:v>
                </c:pt>
                <c:pt idx="61">
                  <c:v>9.6803476973468499</c:v>
                </c:pt>
                <c:pt idx="62">
                  <c:v>9.5680463430728899</c:v>
                </c:pt>
                <c:pt idx="63">
                  <c:v>9.4548356413493195</c:v>
                </c:pt>
                <c:pt idx="64">
                  <c:v>9.3407228385500307</c:v>
                </c:pt>
                <c:pt idx="65">
                  <c:v>9.2257150105238726</c:v>
                </c:pt>
                <c:pt idx="66">
                  <c:v>9.1098190691797996</c:v>
                </c:pt>
                <c:pt idx="67">
                  <c:v>8.993041768721417</c:v>
                </c:pt>
                <c:pt idx="68">
                  <c:v>8.8753897115545204</c:v>
                </c:pt>
                <c:pt idx="69">
                  <c:v>8.7568693538894031</c:v>
                </c:pt>
                <c:pt idx="70">
                  <c:v>8.6374870110578854</c:v>
                </c:pt>
                <c:pt idx="71">
                  <c:v>8.5172488625635001</c:v>
                </c:pt>
                <c:pt idx="72">
                  <c:v>8.396160956881797</c:v>
                </c:pt>
                <c:pt idx="73">
                  <c:v>8.2742292160264128</c:v>
                </c:pt>
                <c:pt idx="74">
                  <c:v>8.1514594398954792</c:v>
                </c:pt>
                <c:pt idx="75">
                  <c:v>8.0278573104116777</c:v>
                </c:pt>
                <c:pt idx="76">
                  <c:v>7.9034283954684295</c:v>
                </c:pt>
                <c:pt idx="77">
                  <c:v>7.7781781526937426</c:v>
                </c:pt>
                <c:pt idx="78">
                  <c:v>7.6521119330423497</c:v>
                </c:pt>
                <c:pt idx="79">
                  <c:v>7.5252349842261559</c:v>
                </c:pt>
                <c:pt idx="80">
                  <c:v>7.3975524539921578</c:v>
                </c:pt>
                <c:pt idx="81">
                  <c:v>7.2690693932565322</c:v>
                </c:pt>
                <c:pt idx="82">
                  <c:v>7.1397907591028105</c:v>
                </c:pt>
                <c:pt idx="83">
                  <c:v>7.0097214176517184</c:v>
                </c:pt>
                <c:pt idx="84">
                  <c:v>6.8788661468095729</c:v>
                </c:pt>
                <c:pt idx="85">
                  <c:v>6.7472296389018398</c:v>
                </c:pt>
                <c:pt idx="86">
                  <c:v>6.6148165031979058</c:v>
                </c:pt>
                <c:pt idx="87">
                  <c:v>6.4816312683327642</c:v>
                </c:pt>
                <c:pt idx="88">
                  <c:v>6.3476783846310241</c:v>
                </c:pt>
                <c:pt idx="89">
                  <c:v>6.2129622263381696</c:v>
                </c:pt>
                <c:pt idx="90">
                  <c:v>6.0774870937638514</c:v>
                </c:pt>
                <c:pt idx="91">
                  <c:v>5.9412572153415582</c:v>
                </c:pt>
                <c:pt idx="92">
                  <c:v>5.8042767496088548</c:v>
                </c:pt>
                <c:pt idx="93">
                  <c:v>5.6665497871120882</c:v>
                </c:pt>
                <c:pt idx="94">
                  <c:v>5.5280803522391588</c:v>
                </c:pt>
                <c:pt idx="95">
                  <c:v>5.3888724049839292</c:v>
                </c:pt>
                <c:pt idx="96">
                  <c:v>5.2489298426453912</c:v>
                </c:pt>
                <c:pt idx="97">
                  <c:v>5.1082565014647523</c:v>
                </c:pt>
                <c:pt idx="98">
                  <c:v>4.9668561582032753</c:v>
                </c:pt>
                <c:pt idx="99">
                  <c:v>4.8247325316636234</c:v>
                </c:pt>
                <c:pt idx="100">
                  <c:v>4.6818892841572719</c:v>
                </c:pt>
                <c:pt idx="101">
                  <c:v>4.5383300229204471</c:v>
                </c:pt>
                <c:pt idx="102">
                  <c:v>4.3940583014808459</c:v>
                </c:pt>
                <c:pt idx="103">
                  <c:v>4.249077620977344</c:v>
                </c:pt>
                <c:pt idx="104">
                  <c:v>4.1033914314347726</c:v>
                </c:pt>
                <c:pt idx="105">
                  <c:v>3.9570031329956477</c:v>
                </c:pt>
                <c:pt idx="106">
                  <c:v>3.8099160771107639</c:v>
                </c:pt>
                <c:pt idx="107">
                  <c:v>3.6621335676903795</c:v>
                </c:pt>
                <c:pt idx="108">
                  <c:v>3.5136588622176488</c:v>
                </c:pt>
                <c:pt idx="109">
                  <c:v>3.364495172825881</c:v>
                </c:pt>
                <c:pt idx="110">
                  <c:v>3.2146456673411343</c:v>
                </c:pt>
                <c:pt idx="111">
                  <c:v>3.0641134702915505</c:v>
                </c:pt>
                <c:pt idx="112">
                  <c:v>2.9129016638848015</c:v>
                </c:pt>
                <c:pt idx="113">
                  <c:v>2.7610132889549059</c:v>
                </c:pt>
                <c:pt idx="114">
                  <c:v>2.6084513458796565</c:v>
                </c:pt>
                <c:pt idx="115">
                  <c:v>2.4552187954698232</c:v>
                </c:pt>
                <c:pt idx="116">
                  <c:v>2.3013185598312202</c:v>
                </c:pt>
                <c:pt idx="117">
                  <c:v>2.1467535232007315</c:v>
                </c:pt>
                <c:pt idx="118">
                  <c:v>1.9915265327572258</c:v>
                </c:pt>
                <c:pt idx="119">
                  <c:v>1.8356403994084116</c:v>
                </c:pt>
                <c:pt idx="120">
                  <c:v>1.6790978985544738</c:v>
                </c:pt>
                <c:pt idx="121">
                  <c:v>1.5219017708293949</c:v>
                </c:pt>
                <c:pt idx="122">
                  <c:v>1.3640547228207998</c:v>
                </c:pt>
                <c:pt idx="123">
                  <c:v>1.2055594277690751</c:v>
                </c:pt>
                <c:pt idx="124">
                  <c:v>1.046418526246589</c:v>
                </c:pt>
                <c:pt idx="125">
                  <c:v>0.88663462681767446</c:v>
                </c:pt>
                <c:pt idx="126">
                  <c:v>0.72621030668009889</c:v>
                </c:pt>
                <c:pt idx="127">
                  <c:v>0.56514811228870598</c:v>
                </c:pt>
                <c:pt idx="128">
                  <c:v>0.40345055996178025</c:v>
                </c:pt>
                <c:pt idx="129">
                  <c:v>0.2411201364708549</c:v>
                </c:pt>
                <c:pt idx="130">
                  <c:v>7.8159299614445121E-2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"/>
          <c:order val="8"/>
          <c:tx>
            <c:strRef>
              <c:f>Sheet1!$N$11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Sheet1!$O$11:$HF$11</c:f>
              <c:numCache>
                <c:formatCode>General</c:formatCode>
                <c:ptCount val="200"/>
                <c:pt idx="0">
                  <c:v>14.568891340825479</c:v>
                </c:pt>
                <c:pt idx="1">
                  <c:v>14.559231091653608</c:v>
                </c:pt>
                <c:pt idx="2">
                  <c:v>14.541568030035954</c:v>
                </c:pt>
                <c:pt idx="3">
                  <c:v>14.518695213687117</c:v>
                </c:pt>
                <c:pt idx="4">
                  <c:v>14.491609347450517</c:v>
                </c:pt>
                <c:pt idx="5">
                  <c:v>14.46088647168604</c:v>
                </c:pt>
                <c:pt idx="6">
                  <c:v>14.426915253270126</c:v>
                </c:pt>
                <c:pt idx="7">
                  <c:v>14.389981022443676</c:v>
                </c:pt>
                <c:pt idx="8">
                  <c:v>14.350304854509284</c:v>
                </c:pt>
                <c:pt idx="9">
                  <c:v>14.308064613184985</c:v>
                </c:pt>
                <c:pt idx="10">
                  <c:v>14.26340743934683</c:v>
                </c:pt>
                <c:pt idx="11">
                  <c:v>14.216457700096695</c:v>
                </c:pt>
                <c:pt idx="12">
                  <c:v>14.167322323718576</c:v>
                </c:pt>
                <c:pt idx="13">
                  <c:v>14.116094532427306</c:v>
                </c:pt>
                <c:pt idx="14">
                  <c:v>14.062856543417412</c:v>
                </c:pt>
                <c:pt idx="15">
                  <c:v>14.007681578382472</c:v>
                </c:pt>
                <c:pt idx="16">
                  <c:v>13.95063539382579</c:v>
                </c:pt>
                <c:pt idx="17">
                  <c:v>13.891777469833576</c:v>
                </c:pt>
                <c:pt idx="18">
                  <c:v>13.831161949508319</c:v>
                </c:pt>
                <c:pt idx="19">
                  <c:v>13.768838392542992</c:v>
                </c:pt>
                <c:pt idx="20">
                  <c:v>13.70485238770997</c:v>
                </c:pt>
                <c:pt idx="21">
                  <c:v>13.63924605651866</c:v>
                </c:pt>
                <c:pt idx="22">
                  <c:v>13.572058471715136</c:v>
                </c:pt>
                <c:pt idx="23">
                  <c:v>13.503326008290736</c:v>
                </c:pt>
                <c:pt idx="24">
                  <c:v>13.433082640382649</c:v>
                </c:pt>
                <c:pt idx="25">
                  <c:v>13.36136019434171</c:v>
                </c:pt>
                <c:pt idx="26">
                  <c:v>13.288188565953583</c:v>
                </c:pt>
                <c:pt idx="27">
                  <c:v>13.213595908089681</c:v>
                </c:pt>
                <c:pt idx="28">
                  <c:v>13.137608793771058</c:v>
                </c:pt>
                <c:pt idx="29">
                  <c:v>13.060252358638822</c:v>
                </c:pt>
                <c:pt idx="30">
                  <c:v>12.981550426059314</c:v>
                </c:pt>
                <c:pt idx="31">
                  <c:v>12.901525617494375</c:v>
                </c:pt>
                <c:pt idx="32">
                  <c:v>12.820199450295913</c:v>
                </c:pt>
                <c:pt idx="33">
                  <c:v>12.737592424709296</c:v>
                </c:pt>
                <c:pt idx="34">
                  <c:v>12.653724101570083</c:v>
                </c:pt>
                <c:pt idx="35">
                  <c:v>12.568613171936274</c:v>
                </c:pt>
                <c:pt idx="36">
                  <c:v>12.482277519701524</c:v>
                </c:pt>
                <c:pt idx="37">
                  <c:v>12.394734278073619</c:v>
                </c:pt>
                <c:pt idx="38">
                  <c:v>12.305999880670138</c:v>
                </c:pt>
                <c:pt idx="39">
                  <c:v>12.216090107873482</c:v>
                </c:pt>
                <c:pt idx="40">
                  <c:v>12.125020128996272</c:v>
                </c:pt>
                <c:pt idx="41">
                  <c:v>12.032804540731741</c:v>
                </c:pt>
                <c:pt idx="42">
                  <c:v>11.939457402299688</c:v>
                </c:pt>
                <c:pt idx="43">
                  <c:v>11.844992267644431</c:v>
                </c:pt>
                <c:pt idx="44">
                  <c:v>11.749422214995219</c:v>
                </c:pt>
                <c:pt idx="45">
                  <c:v>11.652759874060637</c:v>
                </c:pt>
                <c:pt idx="46">
                  <c:v>11.555017451095022</c:v>
                </c:pt>
                <c:pt idx="47">
                  <c:v>11.456206752046334</c:v>
                </c:pt>
                <c:pt idx="48">
                  <c:v>11.356339203970258</c:v>
                </c:pt>
                <c:pt idx="49">
                  <c:v>11.255425874874016</c:v>
                </c:pt>
                <c:pt idx="50">
                  <c:v>11.15347749213492</c:v>
                </c:pt>
                <c:pt idx="51">
                  <c:v>11.050504459622625</c:v>
                </c:pt>
                <c:pt idx="52">
                  <c:v>10.946516873640094</c:v>
                </c:pt>
                <c:pt idx="53">
                  <c:v>10.841524537786048</c:v>
                </c:pt>
                <c:pt idx="54">
                  <c:v>10.735536976830925</c:v>
                </c:pt>
                <c:pt idx="55">
                  <c:v>10.628563449688999</c:v>
                </c:pt>
                <c:pt idx="56">
                  <c:v>10.520612961560939</c:v>
                </c:pt>
                <c:pt idx="57">
                  <c:v>10.411694275313859</c:v>
                </c:pt>
                <c:pt idx="58">
                  <c:v>10.301815922159253</c:v>
                </c:pt>
                <c:pt idx="59">
                  <c:v>10.19098621168364</c:v>
                </c:pt>
                <c:pt idx="60">
                  <c:v>10.079213241281426</c:v>
                </c:pt>
                <c:pt idx="61">
                  <c:v>9.9665049050351193</c:v>
                </c:pt>
                <c:pt idx="62">
                  <c:v>9.852868902083733</c:v>
                </c:pt>
                <c:pt idx="63">
                  <c:v>9.7383127445168078</c:v>
                </c:pt>
                <c:pt idx="64">
                  <c:v>9.6228437648279588</c:v>
                </c:pt>
                <c:pt idx="65">
                  <c:v>9.5064691229591674</c:v>
                </c:pt>
                <c:pt idx="66">
                  <c:v>9.3891958129641715</c:v>
                </c:pt>
                <c:pt idx="67">
                  <c:v>9.2710306693171027</c:v>
                </c:pt>
                <c:pt idx="68">
                  <c:v>9.1519803728902378</c:v>
                </c:pt>
                <c:pt idx="69">
                  <c:v>9.0320514566228862</c:v>
                </c:pt>
                <c:pt idx="70">
                  <c:v>8.9112503109016146</c:v>
                </c:pt>
                <c:pt idx="71">
                  <c:v>8.7895831886704432</c:v>
                </c:pt>
                <c:pt idx="72">
                  <c:v>8.6670562102881927</c:v>
                </c:pt>
                <c:pt idx="73">
                  <c:v>8.5436753681488593</c:v>
                </c:pt>
                <c:pt idx="74">
                  <c:v>8.4194465310796183</c:v>
                </c:pt>
                <c:pt idx="75">
                  <c:v>8.2943754485301255</c:v>
                </c:pt>
                <c:pt idx="76">
                  <c:v>8.1684677545655973</c:v>
                </c:pt>
                <c:pt idx="77">
                  <c:v>8.0417289716753757</c:v>
                </c:pt>
                <c:pt idx="78">
                  <c:v>7.9141645144077719</c:v>
                </c:pt>
                <c:pt idx="79">
                  <c:v>7.7857796928412641</c:v>
                </c:pt>
                <c:pt idx="80">
                  <c:v>7.6565797159014108</c:v>
                </c:pt>
                <c:pt idx="81">
                  <c:v>7.526569694532137</c:v>
                </c:pt>
                <c:pt idx="82">
                  <c:v>7.3957546447295828</c:v>
                </c:pt>
                <c:pt idx="83">
                  <c:v>7.2641394904460155</c:v>
                </c:pt>
                <c:pt idx="84">
                  <c:v>7.131729066370931</c:v>
                </c:pt>
                <c:pt idx="85">
                  <c:v>6.9985281205958652</c:v>
                </c:pt>
                <c:pt idx="86">
                  <c:v>6.8645413171691967</c:v>
                </c:pt>
                <c:pt idx="87">
                  <c:v>6.729773238546616</c:v>
                </c:pt>
                <c:pt idx="88">
                  <c:v>6.5942283879427404</c:v>
                </c:pt>
                <c:pt idx="89">
                  <c:v>6.4579111915889049</c:v>
                </c:pt>
                <c:pt idx="90">
                  <c:v>6.3208260009019082</c:v>
                </c:pt>
                <c:pt idx="91">
                  <c:v>6.1829770945681819</c:v>
                </c:pt>
                <c:pt idx="92">
                  <c:v>6.0443686805475503</c:v>
                </c:pt>
                <c:pt idx="93">
                  <c:v>5.9050048980005698</c:v>
                </c:pt>
                <c:pt idx="94">
                  <c:v>5.7648898191431082</c:v>
                </c:pt>
                <c:pt idx="95">
                  <c:v>5.6240274510316759</c:v>
                </c:pt>
                <c:pt idx="96">
                  <c:v>5.4824217372828343</c:v>
                </c:pt>
                <c:pt idx="97">
                  <c:v>5.3400765597297086</c:v>
                </c:pt>
                <c:pt idx="98">
                  <c:v>5.1969957400185871</c:v>
                </c:pt>
                <c:pt idx="99">
                  <c:v>5.0531830411483503</c:v>
                </c:pt>
                <c:pt idx="100">
                  <c:v>4.9086421689553239</c:v>
                </c:pt>
                <c:pt idx="101">
                  <c:v>4.7633767735460326</c:v>
                </c:pt>
                <c:pt idx="102">
                  <c:v>4.6173904506801762</c:v>
                </c:pt>
                <c:pt idx="103">
                  <c:v>4.4706867431060191</c:v>
                </c:pt>
                <c:pt idx="104">
                  <c:v>4.3232691418503109</c:v>
                </c:pt>
                <c:pt idx="105">
                  <c:v>4.1751410874646568</c:v>
                </c:pt>
                <c:pt idx="106">
                  <c:v>4.0263059712302649</c:v>
                </c:pt>
                <c:pt idx="107">
                  <c:v>3.8767671363228118</c:v>
                </c:pt>
                <c:pt idx="108">
                  <c:v>3.726527878939105</c:v>
                </c:pt>
                <c:pt idx="109">
                  <c:v>3.5755914493871424</c:v>
                </c:pt>
                <c:pt idx="110">
                  <c:v>3.4239610531411024</c:v>
                </c:pt>
                <c:pt idx="111">
                  <c:v>3.2716398518626733</c:v>
                </c:pt>
                <c:pt idx="112">
                  <c:v>3.1186309643901096</c:v>
                </c:pt>
                <c:pt idx="113">
                  <c:v>2.9649374676963141</c:v>
                </c:pt>
                <c:pt idx="114">
                  <c:v>2.8105623978171517</c:v>
                </c:pt>
                <c:pt idx="115">
                  <c:v>2.6555087507512334</c:v>
                </c:pt>
                <c:pt idx="116">
                  <c:v>2.4997794833322251</c:v>
                </c:pt>
                <c:pt idx="117">
                  <c:v>2.3433775140748074</c:v>
                </c:pt>
                <c:pt idx="118">
                  <c:v>2.1863057239952273</c:v>
                </c:pt>
                <c:pt idx="119">
                  <c:v>2.028566957407508</c:v>
                </c:pt>
                <c:pt idx="120">
                  <c:v>1.8701640226961584</c:v>
                </c:pt>
                <c:pt idx="121">
                  <c:v>1.7110996930662996</c:v>
                </c:pt>
                <c:pt idx="122">
                  <c:v>1.5513767072720819</c:v>
                </c:pt>
                <c:pt idx="123">
                  <c:v>1.3909977703240912</c:v>
                </c:pt>
                <c:pt idx="124">
                  <c:v>1.2299655541766534</c:v>
                </c:pt>
                <c:pt idx="125">
                  <c:v>1.0682826983956577</c:v>
                </c:pt>
                <c:pt idx="126">
                  <c:v>0.90595181080765652</c:v>
                </c:pt>
                <c:pt idx="127">
                  <c:v>0.74297546813090654</c:v>
                </c:pt>
                <c:pt idx="128">
                  <c:v>0.57935621658895131</c:v>
                </c:pt>
                <c:pt idx="129">
                  <c:v>0.41509657250742993</c:v>
                </c:pt>
                <c:pt idx="130">
                  <c:v>0.2501990228946358</c:v>
                </c:pt>
                <c:pt idx="131">
                  <c:v>8.4666026006427003E-2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"/>
          <c:order val="9"/>
          <c:tx>
            <c:strRef>
              <c:f>Sheet1!$N$12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Sheet1!$O$12:$HF$12</c:f>
              <c:numCache>
                <c:formatCode>General</c:formatCode>
                <c:ptCount val="200"/>
                <c:pt idx="0">
                  <c:v>14.915799102858502</c:v>
                </c:pt>
                <c:pt idx="1">
                  <c:v>14.906024517599629</c:v>
                </c:pt>
                <c:pt idx="2">
                  <c:v>14.888152400779164</c:v>
                </c:pt>
                <c:pt idx="3">
                  <c:v>14.865008867984665</c:v>
                </c:pt>
                <c:pt idx="4">
                  <c:v>14.837602420787528</c:v>
                </c:pt>
                <c:pt idx="5">
                  <c:v>14.806515917404981</c:v>
                </c:pt>
                <c:pt idx="6">
                  <c:v>14.772142624869108</c:v>
                </c:pt>
                <c:pt idx="7">
                  <c:v>14.734771250512097</c:v>
                </c:pt>
                <c:pt idx="8">
                  <c:v>14.69462548622381</c:v>
                </c:pt>
                <c:pt idx="9">
                  <c:v>14.651885300868967</c:v>
                </c:pt>
                <c:pt idx="10">
                  <c:v>14.606699576843091</c:v>
                </c:pt>
                <c:pt idx="11">
                  <c:v>14.559194153223325</c:v>
                </c:pt>
                <c:pt idx="12">
                  <c:v>14.509477223867796</c:v>
                </c:pt>
                <c:pt idx="13">
                  <c:v>14.457643114344172</c:v>
                </c:pt>
                <c:pt idx="14">
                  <c:v>14.40377501494738</c:v>
                </c:pt>
                <c:pt idx="15">
                  <c:v>14.347947014003086</c:v>
                </c:pt>
                <c:pt idx="16">
                  <c:v>14.290225646290716</c:v>
                </c:pt>
                <c:pt idx="17">
                  <c:v>14.23067109588664</c:v>
                </c:pt>
                <c:pt idx="18">
                  <c:v>14.169338146716409</c:v>
                </c:pt>
                <c:pt idx="19">
                  <c:v>14.106276945048069</c:v>
                </c:pt>
                <c:pt idx="20">
                  <c:v>14.041533619230327</c:v>
                </c:pt>
                <c:pt idx="21">
                  <c:v>13.975150789311346</c:v>
                </c:pt>
                <c:pt idx="22">
                  <c:v>13.907167990491619</c:v>
                </c:pt>
                <c:pt idx="23">
                  <c:v>13.837622028287001</c:v>
                </c:pt>
                <c:pt idx="24">
                  <c:v>13.766547278943348</c:v>
                </c:pt>
                <c:pt idx="25">
                  <c:v>13.693975945499549</c:v>
                </c:pt>
                <c:pt idx="26">
                  <c:v>13.619938277579667</c:v>
                </c:pt>
                <c:pt idx="27">
                  <c:v>13.544462761264866</c:v>
                </c:pt>
                <c:pt idx="28">
                  <c:v>13.467576284087256</c:v>
                </c:pt>
                <c:pt idx="29">
                  <c:v>13.389304279186577</c:v>
                </c:pt>
                <c:pt idx="30">
                  <c:v>13.309670851896062</c:v>
                </c:pt>
                <c:pt idx="31">
                  <c:v>13.228698891419038</c:v>
                </c:pt>
                <c:pt idx="32">
                  <c:v>13.146410169780946</c:v>
                </c:pt>
                <c:pt idx="33">
                  <c:v>13.0628254298625</c:v>
                </c:pt>
                <c:pt idx="34">
                  <c:v>12.97796446401599</c:v>
                </c:pt>
                <c:pt idx="35">
                  <c:v>12.891846184521713</c:v>
                </c:pt>
                <c:pt idx="36">
                  <c:v>12.804488686942229</c:v>
                </c:pt>
                <c:pt idx="37">
                  <c:v>12.715909307269325</c:v>
                </c:pt>
                <c:pt idx="38">
                  <c:v>12.626124673624409</c:v>
                </c:pt>
                <c:pt idx="39">
                  <c:v>12.535150753162217</c:v>
                </c:pt>
                <c:pt idx="40">
                  <c:v>12.443002894735228</c:v>
                </c:pt>
                <c:pt idx="41">
                  <c:v>12.349695867799173</c:v>
                </c:pt>
                <c:pt idx="42">
                  <c:v>12.255243897974969</c:v>
                </c:pt>
                <c:pt idx="43">
                  <c:v>12.159660699627732</c:v>
                </c:pt>
                <c:pt idx="44">
                  <c:v>12.062959505777084</c:v>
                </c:pt>
                <c:pt idx="45">
                  <c:v>11.965153095613415</c:v>
                </c:pt>
                <c:pt idx="46">
                  <c:v>11.866253819860972</c:v>
                </c:pt>
                <c:pt idx="47">
                  <c:v>11.766273624199712</c:v>
                </c:pt>
                <c:pt idx="48">
                  <c:v>11.665224070932846</c:v>
                </c:pt>
                <c:pt idx="49">
                  <c:v>11.563116359065532</c:v>
                </c:pt>
                <c:pt idx="50">
                  <c:v>11.459961342941403</c:v>
                </c:pt>
                <c:pt idx="51">
                  <c:v>11.355769549567492</c:v>
                </c:pt>
                <c:pt idx="52">
                  <c:v>11.250551194743863</c:v>
                </c:pt>
                <c:pt idx="53">
                  <c:v>11.144316198101972</c:v>
                </c:pt>
                <c:pt idx="54">
                  <c:v>11.037074197144856</c:v>
                </c:pt>
                <c:pt idx="55">
                  <c:v>10.928834560372778</c:v>
                </c:pt>
                <c:pt idx="56">
                  <c:v>10.819606399569524</c:v>
                </c:pt>
                <c:pt idx="57">
                  <c:v>10.709398581317124</c:v>
                </c:pt>
                <c:pt idx="58">
                  <c:v>10.598219737800175</c:v>
                </c:pt>
                <c:pt idx="59">
                  <c:v>10.486078276955201</c:v>
                </c:pt>
                <c:pt idx="60">
                  <c:v>10.372982392015182</c:v>
                </c:pt>
                <c:pt idx="61">
                  <c:v>10.25894007049483</c:v>
                </c:pt>
                <c:pt idx="62">
                  <c:v>10.143959102658092</c:v>
                </c:pt>
                <c:pt idx="63">
                  <c:v>10.028047089505547</c:v>
                </c:pt>
                <c:pt idx="64">
                  <c:v>9.911211450316225</c:v>
                </c:pt>
                <c:pt idx="65">
                  <c:v>9.7934594297752326</c:v>
                </c:pt>
                <c:pt idx="66">
                  <c:v>9.6747981047160305</c:v>
                </c:pt>
                <c:pt idx="67">
                  <c:v>9.5552343905037311</c:v>
                </c:pt>
                <c:pt idx="68">
                  <c:v>9.4347750470836012</c:v>
                </c:pt>
                <c:pt idx="69">
                  <c:v>9.3134266847170455</c:v>
                </c:pt>
                <c:pt idx="70">
                  <c:v>9.1911957694255157</c:v>
                </c:pt>
                <c:pt idx="71">
                  <c:v>9.0680886281611759</c:v>
                </c:pt>
                <c:pt idx="72">
                  <c:v>8.9441114537217548</c:v>
                </c:pt>
                <c:pt idx="73">
                  <c:v>8.8192703094255922</c:v>
                </c:pt>
                <c:pt idx="74">
                  <c:v>8.6935711335617185</c:v>
                </c:pt>
                <c:pt idx="75">
                  <c:v>8.5670197436287072</c:v>
                </c:pt>
                <c:pt idx="76">
                  <c:v>8.4396218403750431</c:v>
                </c:pt>
                <c:pt idx="77">
                  <c:v>8.3113830116527545</c:v>
                </c:pt>
                <c:pt idx="78">
                  <c:v>8.1823087360952726</c:v>
                </c:pt>
                <c:pt idx="79">
                  <c:v>8.0524043866297319</c:v>
                </c:pt>
                <c:pt idx="80">
                  <c:v>7.9216752338331089</c:v>
                </c:pt>
                <c:pt idx="81">
                  <c:v>7.7901264491410833</c:v>
                </c:pt>
                <c:pt idx="82">
                  <c:v>7.6577631079177531</c:v>
                </c:pt>
                <c:pt idx="83">
                  <c:v>7.5245901923939611</c:v>
                </c:pt>
                <c:pt idx="84">
                  <c:v>7.3906125944812642</c:v>
                </c:pt>
                <c:pt idx="85">
                  <c:v>7.2558351184683287</c:v>
                </c:pt>
                <c:pt idx="86">
                  <c:v>7.1202624836059405</c:v>
                </c:pt>
                <c:pt idx="87">
                  <c:v>6.9838993265864913</c:v>
                </c:pt>
                <c:pt idx="88">
                  <c:v>6.8467502039234258</c:v>
                </c:pt>
                <c:pt idx="89">
                  <c:v>6.7088195942357487</c:v>
                </c:pt>
                <c:pt idx="90">
                  <c:v>6.5701119004424546</c:v>
                </c:pt>
                <c:pt idx="91">
                  <c:v>6.4306314518713341</c:v>
                </c:pt>
                <c:pt idx="92">
                  <c:v>6.290382506286492</c:v>
                </c:pt>
                <c:pt idx="93">
                  <c:v>6.1493692518384613</c:v>
                </c:pt>
                <c:pt idx="94">
                  <c:v>6.0075958089407502</c:v>
                </c:pt>
                <c:pt idx="95">
                  <c:v>5.8650662320763081</c:v>
                </c:pt>
                <c:pt idx="96">
                  <c:v>5.7217845115372619</c:v>
                </c:pt>
                <c:pt idx="97">
                  <c:v>5.5777545751010678</c:v>
                </c:pt>
                <c:pt idx="98">
                  <c:v>5.4329802896459833</c:v>
                </c:pt>
                <c:pt idx="99">
                  <c:v>5.287465462708715</c:v>
                </c:pt>
                <c:pt idx="100">
                  <c:v>5.1412138439868684</c:v>
                </c:pt>
                <c:pt idx="101">
                  <c:v>4.9942291267886318</c:v>
                </c:pt>
                <c:pt idx="102">
                  <c:v>4.8465149494321453</c:v>
                </c:pt>
                <c:pt idx="103">
                  <c:v>4.6980748965966832</c:v>
                </c:pt>
                <c:pt idx="104">
                  <c:v>4.5489125006278295</c:v>
                </c:pt>
                <c:pt idx="105">
                  <c:v>4.3990312427986327</c:v>
                </c:pt>
                <c:pt idx="106">
                  <c:v>4.2484345545285827</c:v>
                </c:pt>
                <c:pt idx="107">
                  <c:v>4.0971258185622785</c:v>
                </c:pt>
                <c:pt idx="108">
                  <c:v>3.9451083701094132</c:v>
                </c:pt>
                <c:pt idx="109">
                  <c:v>3.7923854979477505</c:v>
                </c:pt>
                <c:pt idx="110">
                  <c:v>3.6389604454905915</c:v>
                </c:pt>
                <c:pt idx="111">
                  <c:v>3.4848364118201904</c:v>
                </c:pt>
                <c:pt idx="112">
                  <c:v>3.3300165526885355</c:v>
                </c:pt>
                <c:pt idx="113">
                  <c:v>3.1745039814867306</c:v>
                </c:pt>
                <c:pt idx="114">
                  <c:v>3.0183017701843458</c:v>
                </c:pt>
                <c:pt idx="115">
                  <c:v>2.8614129502398211</c:v>
                </c:pt>
                <c:pt idx="116">
                  <c:v>2.7038405134830965</c:v>
                </c:pt>
                <c:pt idx="117">
                  <c:v>2.5455874129716003</c:v>
                </c:pt>
                <c:pt idx="118">
                  <c:v>2.3866565638205093</c:v>
                </c:pt>
                <c:pt idx="119">
                  <c:v>2.2270508440083745</c:v>
                </c:pt>
                <c:pt idx="120">
                  <c:v>2.0667730951589807</c:v>
                </c:pt>
                <c:pt idx="121">
                  <c:v>1.9058261233003555</c:v>
                </c:pt>
                <c:pt idx="122">
                  <c:v>1.744212699601793</c:v>
                </c:pt>
                <c:pt idx="123">
                  <c:v>1.5819355610896553</c:v>
                </c:pt>
                <c:pt idx="124">
                  <c:v>1.4189974113427941</c:v>
                </c:pt>
                <c:pt idx="125">
                  <c:v>1.2554009211682824</c:v>
                </c:pt>
                <c:pt idx="126">
                  <c:v>1.0911487292582016</c:v>
                </c:pt>
                <c:pt idx="127">
                  <c:v>0.92624344282814319</c:v>
                </c:pt>
                <c:pt idx="128">
                  <c:v>0.76068763823806451</c:v>
                </c:pt>
                <c:pt idx="129">
                  <c:v>0.59448386159615019</c:v>
                </c:pt>
                <c:pt idx="130">
                  <c:v>0.42763462934625024</c:v>
                </c:pt>
                <c:pt idx="131">
                  <c:v>0.2601424288394707</c:v>
                </c:pt>
                <c:pt idx="132">
                  <c:v>9.2009718890478501E-2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0"/>
          <c:order val="10"/>
          <c:tx>
            <c:strRef>
              <c:f>Sheet1!$N$13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Sheet1!$O$13:$HF$13</c:f>
              <c:numCache>
                <c:formatCode>General</c:formatCode>
                <c:ptCount val="200"/>
                <c:pt idx="0">
                  <c:v>15.269769545931016</c:v>
                </c:pt>
                <c:pt idx="1">
                  <c:v>15.259879659197265</c:v>
                </c:pt>
                <c:pt idx="2">
                  <c:v>15.241796722032609</c:v>
                </c:pt>
                <c:pt idx="3">
                  <c:v>15.218380187019147</c:v>
                </c:pt>
                <c:pt idx="4">
                  <c:v>15.190650452061016</c:v>
                </c:pt>
                <c:pt idx="5">
                  <c:v>15.159197250798828</c:v>
                </c:pt>
                <c:pt idx="6">
                  <c:v>15.12441848926137</c:v>
                </c:pt>
                <c:pt idx="7">
                  <c:v>15.086606280386325</c:v>
                </c:pt>
                <c:pt idx="8">
                  <c:v>15.045986954743771</c:v>
                </c:pt>
                <c:pt idx="9">
                  <c:v>15.002742604119772</c:v>
                </c:pt>
                <c:pt idx="10">
                  <c:v>14.957023867133689</c:v>
                </c:pt>
                <c:pt idx="11">
                  <c:v>14.908958067266438</c:v>
                </c:pt>
                <c:pt idx="12">
                  <c:v>14.858654674636071</c:v>
                </c:pt>
                <c:pt idx="13">
                  <c:v>14.806209127479159</c:v>
                </c:pt>
                <c:pt idx="14">
                  <c:v>14.751705597407321</c:v>
                </c:pt>
                <c:pt idx="15">
                  <c:v>14.695219046695659</c:v>
                </c:pt>
                <c:pt idx="16">
                  <c:v>14.636816794971029</c:v>
                </c:pt>
                <c:pt idx="17">
                  <c:v>14.576559736244047</c:v>
                </c:pt>
                <c:pt idx="18">
                  <c:v>14.51450330067407</c:v>
                </c:pt>
                <c:pt idx="19">
                  <c:v>14.450698226056916</c:v>
                </c:pt>
                <c:pt idx="20">
                  <c:v>14.385191184873499</c:v>
                </c:pt>
                <c:pt idx="21">
                  <c:v>14.318025299920109</c:v>
                </c:pt>
                <c:pt idx="22">
                  <c:v>14.249240572756346</c:v>
                </c:pt>
                <c:pt idx="23">
                  <c:v>14.178874243057697</c:v>
                </c:pt>
                <c:pt idx="24">
                  <c:v>14.106961092573854</c:v>
                </c:pt>
                <c:pt idx="25">
                  <c:v>14.033533704212292</c:v>
                </c:pt>
                <c:pt idx="26">
                  <c:v>13.958622684423091</c:v>
                </c:pt>
                <c:pt idx="27">
                  <c:v>13.882256855310576</c:v>
                </c:pt>
                <c:pt idx="28">
                  <c:v>13.804463421573484</c:v>
                </c:pt>
                <c:pt idx="29">
                  <c:v>13.725268116362079</c:v>
                </c:pt>
                <c:pt idx="30">
                  <c:v>13.644695329357262</c:v>
                </c:pt>
                <c:pt idx="31">
                  <c:v>13.562768219764495</c:v>
                </c:pt>
                <c:pt idx="32">
                  <c:v>13.479508816433071</c:v>
                </c:pt>
                <c:pt idx="33">
                  <c:v>13.394938106927713</c:v>
                </c:pt>
                <c:pt idx="34">
                  <c:v>13.30907611707225</c:v>
                </c:pt>
                <c:pt idx="35">
                  <c:v>13.221941982237137</c:v>
                </c:pt>
                <c:pt idx="36">
                  <c:v>13.133554011441065</c:v>
                </c:pt>
                <c:pt idx="37">
                  <c:v>13.04392974517199</c:v>
                </c:pt>
                <c:pt idx="38">
                  <c:v>12.953086007697454</c:v>
                </c:pt>
                <c:pt idx="39">
                  <c:v>12.861038954521499</c:v>
                </c:pt>
                <c:pt idx="40">
                  <c:v>12.76780411555241</c:v>
                </c:pt>
                <c:pt idx="41">
                  <c:v>12.673396434467124</c:v>
                </c:pt>
                <c:pt idx="42">
                  <c:v>12.577830304692654</c:v>
                </c:pt>
                <c:pt idx="43">
                  <c:v>12.481119602369429</c:v>
                </c:pt>
                <c:pt idx="44">
                  <c:v>12.383277716614401</c:v>
                </c:pt>
                <c:pt idx="45">
                  <c:v>12.284317577361904</c:v>
                </c:pt>
                <c:pt idx="46">
                  <c:v>12.184251681025914</c:v>
                </c:pt>
                <c:pt idx="47">
                  <c:v>12.083092114198196</c:v>
                </c:pt>
                <c:pt idx="48">
                  <c:v>11.980850575571456</c:v>
                </c:pt>
                <c:pt idx="49">
                  <c:v>11.87753839625484</c:v>
                </c:pt>
                <c:pt idx="50">
                  <c:v>11.77316655863034</c:v>
                </c:pt>
                <c:pt idx="51">
                  <c:v>11.66774571388207</c:v>
                </c:pt>
                <c:pt idx="52">
                  <c:v>11.561286198316161</c:v>
                </c:pt>
                <c:pt idx="53">
                  <c:v>11.453798048576507</c:v>
                </c:pt>
                <c:pt idx="54">
                  <c:v>11.345291015850597</c:v>
                </c:pt>
                <c:pt idx="55">
                  <c:v>11.235774579149972</c:v>
                </c:pt>
                <c:pt idx="56">
                  <c:v>11.125257957741455</c:v>
                </c:pt>
                <c:pt idx="57">
                  <c:v>11.013750122797701</c:v>
                </c:pt>
                <c:pt idx="58">
                  <c:v>10.901259808328966</c:v>
                </c:pt>
                <c:pt idx="59">
                  <c:v>10.787795521452203</c:v>
                </c:pt>
                <c:pt idx="60">
                  <c:v>10.673365552048145</c:v>
                </c:pt>
                <c:pt idx="61">
                  <c:v>10.557977981852625</c:v>
                </c:pt>
                <c:pt idx="62">
                  <c:v>10.44164069302391</c:v>
                </c:pt>
                <c:pt idx="63">
                  <c:v>10.324361376224344</c:v>
                </c:pt>
                <c:pt idx="64">
                  <c:v>10.206147538251125</c:v>
                </c:pt>
                <c:pt idx="65">
                  <c:v>10.087006509248017</c:v>
                </c:pt>
                <c:pt idx="66">
                  <c:v>9.9669454495271399</c:v>
                </c:pt>
                <c:pt idx="67">
                  <c:v>9.8459713560275901</c:v>
                </c:pt>
                <c:pt idx="68">
                  <c:v>9.7240910684352677</c:v>
                </c:pt>
                <c:pt idx="69">
                  <c:v>9.6013112749865392</c:v>
                </c:pt>
                <c:pt idx="70">
                  <c:v>9.4776385179763469</c:v>
                </c:pt>
                <c:pt idx="71">
                  <c:v>9.3530791989898976</c:v>
                </c:pt>
                <c:pt idx="72">
                  <c:v>9.2276395838754528</c:v>
                </c:pt>
                <c:pt idx="73">
                  <c:v>9.101325807474538</c:v>
                </c:pt>
                <c:pt idx="74">
                  <c:v>8.9741438781245328</c:v>
                </c:pt>
                <c:pt idx="75">
                  <c:v>8.8460996819475</c:v>
                </c:pt>
                <c:pt idx="76">
                  <c:v>8.7171989869382305</c:v>
                </c:pt>
                <c:pt idx="77">
                  <c:v>8.5874474468633117</c:v>
                </c:pt>
                <c:pt idx="78">
                  <c:v>8.4568506049824066</c:v>
                </c:pt>
                <c:pt idx="79">
                  <c:v>8.3254138976019476</c:v>
                </c:pt>
                <c:pt idx="80">
                  <c:v>8.1931426574708937</c:v>
                </c:pt>
                <c:pt idx="81">
                  <c:v>8.0600421170274235</c:v>
                </c:pt>
                <c:pt idx="82">
                  <c:v>7.9261174115048787</c:v>
                </c:pt>
                <c:pt idx="83">
                  <c:v>7.7913735819047307</c:v>
                </c:pt>
                <c:pt idx="84">
                  <c:v>7.6558155778437573</c:v>
                </c:pt>
                <c:pt idx="85">
                  <c:v>7.5194482602822479</c:v>
                </c:pt>
                <c:pt idx="86">
                  <c:v>7.3822764041394917</c:v>
                </c:pt>
                <c:pt idx="87">
                  <c:v>7.2443047008025276</c:v>
                </c:pt>
                <c:pt idx="88">
                  <c:v>7.1055377605336512</c:v>
                </c:pt>
                <c:pt idx="89">
                  <c:v>6.965980114781873</c:v>
                </c:pt>
                <c:pt idx="90">
                  <c:v>6.8256362184032255</c:v>
                </c:pt>
                <c:pt idx="91">
                  <c:v>6.6845104517944618</c:v>
                </c:pt>
                <c:pt idx="92">
                  <c:v>6.5426071229444691</c:v>
                </c:pt>
                <c:pt idx="93">
                  <c:v>6.3999304694074137</c:v>
                </c:pt>
                <c:pt idx="94">
                  <c:v>6.2564846602013908</c:v>
                </c:pt>
                <c:pt idx="95">
                  <c:v>6.1122737976362238</c:v>
                </c:pt>
                <c:pt idx="96">
                  <c:v>5.9673019190737246</c:v>
                </c:pt>
                <c:pt idx="97">
                  <c:v>5.8215729986235925</c:v>
                </c:pt>
                <c:pt idx="98">
                  <c:v>5.6750909487779655</c:v>
                </c:pt>
                <c:pt idx="99">
                  <c:v>5.5278596219874414</c:v>
                </c:pt>
                <c:pt idx="100">
                  <c:v>5.3798828121812319</c:v>
                </c:pt>
                <c:pt idx="101">
                  <c:v>5.2311642562339671</c:v>
                </c:pt>
                <c:pt idx="102">
                  <c:v>5.081707635381564</c:v>
                </c:pt>
                <c:pt idx="103">
                  <c:v>4.9315165765883417</c:v>
                </c:pt>
                <c:pt idx="104">
                  <c:v>4.7805946538676034</c:v>
                </c:pt>
                <c:pt idx="105">
                  <c:v>4.6289453895576598</c:v>
                </c:pt>
                <c:pt idx="106">
                  <c:v>4.4765722555551886</c:v>
                </c:pt>
                <c:pt idx="107">
                  <c:v>4.3234786745078067</c:v>
                </c:pt>
                <c:pt idx="108">
                  <c:v>4.1696680209675003</c:v>
                </c:pt>
                <c:pt idx="109">
                  <c:v>4.0151436225066144</c:v>
                </c:pt>
                <c:pt idx="110">
                  <c:v>3.8599087607979041</c:v>
                </c:pt>
                <c:pt idx="111">
                  <c:v>3.7039666726601563</c:v>
                </c:pt>
                <c:pt idx="112">
                  <c:v>3.5473205510707544</c:v>
                </c:pt>
                <c:pt idx="113">
                  <c:v>3.3899735461465181</c:v>
                </c:pt>
                <c:pt idx="114">
                  <c:v>3.2319287660941161</c:v>
                </c:pt>
                <c:pt idx="115">
                  <c:v>3.0731892781312111</c:v>
                </c:pt>
                <c:pt idx="116">
                  <c:v>2.9137581093795211</c:v>
                </c:pt>
                <c:pt idx="117">
                  <c:v>2.7536382477308758</c:v>
                </c:pt>
                <c:pt idx="118">
                  <c:v>2.5928326426872919</c:v>
                </c:pt>
                <c:pt idx="119">
                  <c:v>2.4313442061760897</c:v>
                </c:pt>
                <c:pt idx="120">
                  <c:v>2.2691758133409867</c:v>
                </c:pt>
                <c:pt idx="121">
                  <c:v>2.1063303033100498</c:v>
                </c:pt>
                <c:pt idx="122">
                  <c:v>1.9428104799414221</c:v>
                </c:pt>
                <c:pt idx="123">
                  <c:v>1.778619112547555</c:v>
                </c:pt>
                <c:pt idx="124">
                  <c:v>1.6137589365988463</c:v>
                </c:pt>
                <c:pt idx="125">
                  <c:v>1.4482326544073396</c:v>
                </c:pt>
                <c:pt idx="126">
                  <c:v>1.2820429357912517</c:v>
                </c:pt>
                <c:pt idx="127">
                  <c:v>1.1151924187210192</c:v>
                </c:pt>
                <c:pt idx="128">
                  <c:v>0.94768370994745477</c:v>
                </c:pt>
                <c:pt idx="129">
                  <c:v>0.77951938561276324</c:v>
                </c:pt>
                <c:pt idx="130">
                  <c:v>0.61070199184488527</c:v>
                </c:pt>
                <c:pt idx="131">
                  <c:v>0.44123404533584187</c:v>
                </c:pt>
                <c:pt idx="132">
                  <c:v>0.27111803390458949</c:v>
                </c:pt>
                <c:pt idx="133">
                  <c:v>0.10035641704491227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1"/>
          <c:order val="11"/>
          <c:tx>
            <c:strRef>
              <c:f>Sheet1!$N$14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Sheet1!$O$14:$HF$14</c:f>
              <c:numCache>
                <c:formatCode>General</c:formatCode>
                <c:ptCount val="200"/>
                <c:pt idx="0">
                  <c:v>15.631230383010081</c:v>
                </c:pt>
                <c:pt idx="1">
                  <c:v>15.621224125886151</c:v>
                </c:pt>
                <c:pt idx="2">
                  <c:v>15.602928413943575</c:v>
                </c:pt>
                <c:pt idx="3">
                  <c:v>15.579236345813348</c:v>
                </c:pt>
                <c:pt idx="4">
                  <c:v>15.551180326018644</c:v>
                </c:pt>
                <c:pt idx="5">
                  <c:v>15.51935702736284</c:v>
                </c:pt>
                <c:pt idx="6">
                  <c:v>15.484169037877781</c:v>
                </c:pt>
                <c:pt idx="7">
                  <c:v>15.445911907678678</c:v>
                </c:pt>
                <c:pt idx="8">
                  <c:v>15.404814630478025</c:v>
                </c:pt>
                <c:pt idx="9">
                  <c:v>15.361061440663981</c:v>
                </c:pt>
                <c:pt idx="10">
                  <c:v>15.314804749361048</c:v>
                </c:pt>
                <c:pt idx="11">
                  <c:v>15.266173378215235</c:v>
                </c:pt>
                <c:pt idx="12">
                  <c:v>15.215278085436223</c:v>
                </c:pt>
                <c:pt idx="13">
                  <c:v>15.162215432244619</c:v>
                </c:pt>
                <c:pt idx="14">
                  <c:v>15.107070580666134</c:v>
                </c:pt>
                <c:pt idx="15">
                  <c:v>15.049919375027352</c:v>
                </c:pt>
                <c:pt idx="16">
                  <c:v>14.990829927078588</c:v>
                </c:pt>
                <c:pt idx="17">
                  <c:v>14.929863847346216</c:v>
                </c:pt>
                <c:pt idx="18">
                  <c:v>14.867077218214387</c:v>
                </c:pt>
                <c:pt idx="19">
                  <c:v>14.802521374490514</c:v>
                </c:pt>
                <c:pt idx="20">
                  <c:v>14.736243537832159</c:v>
                </c:pt>
                <c:pt idx="21">
                  <c:v>14.668287338444513</c:v>
                </c:pt>
                <c:pt idx="22">
                  <c:v>14.598693248569736</c:v>
                </c:pt>
                <c:pt idx="23">
                  <c:v>14.52749894606786</c:v>
                </c:pt>
                <c:pt idx="24">
                  <c:v>14.454739621951685</c:v>
                </c:pt>
                <c:pt idx="25">
                  <c:v>14.380448242518884</c:v>
                </c:pt>
                <c:pt idx="26">
                  <c:v>14.304655774353543</c:v>
                </c:pt>
                <c:pt idx="27">
                  <c:v>14.227391378698313</c:v>
                </c:pt>
                <c:pt idx="28">
                  <c:v>14.148682580358861</c:v>
                </c:pt>
                <c:pt idx="29">
                  <c:v>14.06855541527727</c:v>
                </c:pt>
                <c:pt idx="30">
                  <c:v>13.987034560118182</c:v>
                </c:pt>
                <c:pt idx="31">
                  <c:v>13.904143446592277</c:v>
                </c:pt>
                <c:pt idx="32">
                  <c:v>13.819904362753618</c:v>
                </c:pt>
                <c:pt idx="33">
                  <c:v>13.734338543119312</c:v>
                </c:pt>
                <c:pt idx="34">
                  <c:v>13.647466249149142</c:v>
                </c:pt>
                <c:pt idx="35">
                  <c:v>13.559306841371912</c:v>
                </c:pt>
                <c:pt idx="36">
                  <c:v>13.469878844241292</c:v>
                </c:pt>
                <c:pt idx="37">
                  <c:v>13.379200004637248</c:v>
                </c:pt>
                <c:pt idx="38">
                  <c:v>13.287287344791816</c:v>
                </c:pt>
                <c:pt idx="39">
                  <c:v>13.194157210304482</c:v>
                </c:pt>
                <c:pt idx="40">
                  <c:v>13.099825313817822</c:v>
                </c:pt>
                <c:pt idx="41">
                  <c:v>13.004306774845119</c:v>
                </c:pt>
                <c:pt idx="42">
                  <c:v>12.907616156175152</c:v>
                </c:pt>
                <c:pt idx="43">
                  <c:v>12.809767497223412</c:v>
                </c:pt>
                <c:pt idx="44">
                  <c:v>12.710774344651307</c:v>
                </c:pt>
                <c:pt idx="45">
                  <c:v>12.61064978053459</c:v>
                </c:pt>
                <c:pt idx="46">
                  <c:v>12.509406448327614</c:v>
                </c:pt>
                <c:pt idx="47">
                  <c:v>12.407056576840294</c:v>
                </c:pt>
                <c:pt idx="48">
                  <c:v>12.30361200241922</c:v>
                </c:pt>
                <c:pt idx="49">
                  <c:v>12.199084189502235</c:v>
                </c:pt>
                <c:pt idx="50">
                  <c:v>12.093484249696678</c:v>
                </c:pt>
                <c:pt idx="51">
                  <c:v>11.986822959514935</c:v>
                </c:pt>
                <c:pt idx="52">
                  <c:v>11.879110776886368</c:v>
                </c:pt>
                <c:pt idx="53">
                  <c:v>11.770357856552101</c:v>
                </c:pt>
                <c:pt idx="54">
                  <c:v>11.66057406443799</c:v>
                </c:pt>
                <c:pt idx="55">
                  <c:v>11.549768991091362</c:v>
                </c:pt>
                <c:pt idx="56">
                  <c:v>11.437951964258506</c:v>
                </c:pt>
                <c:pt idx="57">
                  <c:v>11.325132060672324</c:v>
                </c:pt>
                <c:pt idx="58">
                  <c:v>11.211318117112722</c:v>
                </c:pt>
                <c:pt idx="59">
                  <c:v>11.096518740796533</c:v>
                </c:pt>
                <c:pt idx="60">
                  <c:v>10.980742319148248</c:v>
                </c:pt>
                <c:pt idx="61">
                  <c:v>10.863997028998289</c:v>
                </c:pt>
                <c:pt idx="62">
                  <c:v>10.746290845251165</c:v>
                </c:pt>
                <c:pt idx="63">
                  <c:v>10.627631549062208</c:v>
                </c:pt>
                <c:pt idx="64">
                  <c:v>10.508026735558136</c:v>
                </c:pt>
                <c:pt idx="65">
                  <c:v>10.387483821133607</c:v>
                </c:pt>
                <c:pt idx="66">
                  <c:v>10.266010050353316</c:v>
                </c:pt>
                <c:pt idx="67">
                  <c:v>10.143612502486574</c:v>
                </c:pt>
                <c:pt idx="68">
                  <c:v>10.020298097699166</c:v>
                </c:pt>
                <c:pt idx="69">
                  <c:v>9.896073602925286</c:v>
                </c:pt>
                <c:pt idx="70">
                  <c:v>9.7709456374404855</c:v>
                </c:pt>
                <c:pt idx="71">
                  <c:v>9.6449206781548877</c:v>
                </c:pt>
                <c:pt idx="72">
                  <c:v>9.5180050646445196</c:v>
                </c:pt>
                <c:pt idx="73">
                  <c:v>9.3902050039371669</c:v>
                </c:pt>
                <c:pt idx="74">
                  <c:v>9.261526575067931</c:v>
                </c:pt>
                <c:pt idx="75">
                  <c:v>9.1319757334185603</c:v>
                </c:pt>
                <c:pt idx="76">
                  <c:v>9.0015583148535452</c:v>
                </c:pt>
                <c:pt idx="77">
                  <c:v>8.8702800396651273</c:v>
                </c:pt>
                <c:pt idx="78">
                  <c:v>8.7381465163383112</c:v>
                </c:pt>
                <c:pt idx="79">
                  <c:v>8.6051632451463966</c:v>
                </c:pt>
                <c:pt idx="80">
                  <c:v>8.4713356215866931</c:v>
                </c:pt>
                <c:pt idx="81">
                  <c:v>8.336668939665417</c:v>
                </c:pt>
                <c:pt idx="82">
                  <c:v>8.201168395040165</c:v>
                </c:pt>
                <c:pt idx="83">
                  <c:v>8.0648390880278882</c:v>
                </c:pt>
                <c:pt idx="84">
                  <c:v>7.9276860264855467</c:v>
                </c:pt>
                <c:pt idx="85">
                  <c:v>7.7897141285704237</c:v>
                </c:pt>
                <c:pt idx="86">
                  <c:v>7.6509282253864068</c:v>
                </c:pt>
                <c:pt idx="87">
                  <c:v>7.511333063522228</c:v>
                </c:pt>
                <c:pt idx="88">
                  <c:v>7.37093330748732</c:v>
                </c:pt>
                <c:pt idx="89">
                  <c:v>7.2297335420504591</c:v>
                </c:pt>
                <c:pt idx="90">
                  <c:v>7.0877382744862123</c:v>
                </c:pt>
                <c:pt idx="91">
                  <c:v>6.9449519367337338</c:v>
                </c:pt>
                <c:pt idx="92">
                  <c:v>6.8013788874723113</c:v>
                </c:pt>
                <c:pt idx="93">
                  <c:v>6.6570234141177336</c:v>
                </c:pt>
                <c:pt idx="94">
                  <c:v>6.5118897347432894</c:v>
                </c:pt>
                <c:pt idx="95">
                  <c:v>6.3659819999290619</c:v>
                </c:pt>
                <c:pt idx="96">
                  <c:v>6.2193042945428996</c:v>
                </c:pt>
                <c:pt idx="97">
                  <c:v>6.0718606394562835</c:v>
                </c:pt>
                <c:pt idx="98">
                  <c:v>5.9236549931981015</c:v>
                </c:pt>
                <c:pt idx="99">
                  <c:v>5.7746912535492125</c:v>
                </c:pt>
                <c:pt idx="100">
                  <c:v>5.6249732590804999</c:v>
                </c:pt>
                <c:pt idx="101">
                  <c:v>5.4745047906369191</c:v>
                </c:pt>
                <c:pt idx="102">
                  <c:v>5.3232895727700322</c:v>
                </c:pt>
                <c:pt idx="103">
                  <c:v>5.1713312751212142</c:v>
                </c:pt>
                <c:pt idx="104">
                  <c:v>5.0186335137577807</c:v>
                </c:pt>
                <c:pt idx="105">
                  <c:v>4.8651998524639941</c:v>
                </c:pt>
                <c:pt idx="106">
                  <c:v>4.7110338039889772</c:v>
                </c:pt>
                <c:pt idx="107">
                  <c:v>4.5561388312532873</c:v>
                </c:pt>
                <c:pt idx="108">
                  <c:v>4.4005183485159272</c:v>
                </c:pt>
                <c:pt idx="109">
                  <c:v>4.2441757225034715</c:v>
                </c:pt>
                <c:pt idx="110">
                  <c:v>4.087114273502829</c:v>
                </c:pt>
                <c:pt idx="111">
                  <c:v>3.9293372764191452</c:v>
                </c:pt>
                <c:pt idx="112">
                  <c:v>3.7708479618003103</c:v>
                </c:pt>
                <c:pt idx="113">
                  <c:v>3.6116495168293268</c:v>
                </c:pt>
                <c:pt idx="114">
                  <c:v>3.451745086285904</c:v>
                </c:pt>
                <c:pt idx="115">
                  <c:v>3.2911377734784368</c:v>
                </c:pt>
                <c:pt idx="116">
                  <c:v>3.1298306411475942</c:v>
                </c:pt>
                <c:pt idx="117">
                  <c:v>2.9678267123425486</c:v>
                </c:pt>
                <c:pt idx="118">
                  <c:v>2.8051289712709382</c:v>
                </c:pt>
                <c:pt idx="119">
                  <c:v>2.6417403641235837</c:v>
                </c:pt>
                <c:pt idx="120">
                  <c:v>2.4776637998748865</c:v>
                </c:pt>
                <c:pt idx="121">
                  <c:v>2.3129021510598067</c:v>
                </c:pt>
                <c:pt idx="122">
                  <c:v>2.1474582545283769</c:v>
                </c:pt>
                <c:pt idx="123">
                  <c:v>1.9813349121784585</c:v>
                </c:pt>
                <c:pt idx="124">
                  <c:v>1.8145348916676509</c:v>
                </c:pt>
                <c:pt idx="125">
                  <c:v>1.6470609271050292</c:v>
                </c:pt>
                <c:pt idx="126">
                  <c:v>1.4789157197235119</c:v>
                </c:pt>
                <c:pt idx="127">
                  <c:v>1.3101019385334862</c:v>
                </c:pt>
                <c:pt idx="128">
                  <c:v>1.1406222209583781</c:v>
                </c:pt>
                <c:pt idx="129">
                  <c:v>0.97047917345283685</c:v>
                </c:pt>
                <c:pt idx="130">
                  <c:v>0.79967537210408612</c:v>
                </c:pt>
                <c:pt idx="131">
                  <c:v>0.62821336321706511</c:v>
                </c:pt>
                <c:pt idx="132">
                  <c:v>0.45609566388391548</c:v>
                </c:pt>
                <c:pt idx="133">
                  <c:v>0.28332476253831468</c:v>
                </c:pt>
                <c:pt idx="134">
                  <c:v>0.10990311949520043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2"/>
          <c:order val="12"/>
          <c:tx>
            <c:strRef>
              <c:f>Sheet1!$N$15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Sheet1!$O$15:$HF$15</c:f>
              <c:numCache>
                <c:formatCode>General</c:formatCode>
                <c:ptCount val="200"/>
                <c:pt idx="0">
                  <c:v>16.000674876924002</c:v>
                </c:pt>
                <c:pt idx="1">
                  <c:v>15.990551061307924</c:v>
                </c:pt>
                <c:pt idx="2">
                  <c:v>15.972040402229551</c:v>
                </c:pt>
                <c:pt idx="3">
                  <c:v>15.948069987883471</c:v>
                </c:pt>
                <c:pt idx="4">
                  <c:v>15.919684351995357</c:v>
                </c:pt>
                <c:pt idx="5">
                  <c:v>15.887487177377851</c:v>
                </c:pt>
                <c:pt idx="6">
                  <c:v>15.851885781867495</c:v>
                </c:pt>
                <c:pt idx="7">
                  <c:v>15.813179187849451</c:v>
                </c:pt>
                <c:pt idx="8">
                  <c:v>15.771599079368389</c:v>
                </c:pt>
                <c:pt idx="9">
                  <c:v>15.727331855289824</c:v>
                </c:pt>
                <c:pt idx="10">
                  <c:v>15.680531717340044</c:v>
                </c:pt>
                <c:pt idx="11">
                  <c:v>15.63132900062592</c:v>
                </c:pt>
                <c:pt idx="12">
                  <c:v>15.579835764599739</c:v>
                </c:pt>
                <c:pt idx="13">
                  <c:v>15.526149704931417</c:v>
                </c:pt>
                <c:pt idx="14">
                  <c:v>15.470356984172561</c:v>
                </c:pt>
                <c:pt idx="15">
                  <c:v>15.412534337706676</c:v>
                </c:pt>
                <c:pt idx="16">
                  <c:v>15.352750677494836</c:v>
                </c:pt>
                <c:pt idx="17">
                  <c:v>15.29106833789457</c:v>
                </c:pt>
                <c:pt idx="18">
                  <c:v>15.227544060173807</c:v>
                </c:pt>
                <c:pt idx="19">
                  <c:v>15.162229782246841</c:v>
                </c:pt>
                <c:pt idx="20">
                  <c:v>15.095173280554786</c:v>
                </c:pt>
                <c:pt idx="21">
                  <c:v>15.026418697892218</c:v>
                </c:pt>
                <c:pt idx="22">
                  <c:v>14.956006981989349</c:v>
                </c:pt>
                <c:pt idx="23">
                  <c:v>14.883976253364475</c:v>
                </c:pt>
                <c:pt idx="24">
                  <c:v>14.810362116471945</c:v>
                </c:pt>
                <c:pt idx="25">
                  <c:v>14.735197924913912</c:v>
                </c:pt>
                <c:pt idx="26">
                  <c:v>14.658515009085319</c:v>
                </c:pt>
                <c:pt idx="27">
                  <c:v>14.580342872829609</c:v>
                </c:pt>
                <c:pt idx="28">
                  <c:v>14.500709364327584</c:v>
                </c:pt>
                <c:pt idx="29">
                  <c:v>14.419640825404542</c:v>
                </c:pt>
                <c:pt idx="30">
                  <c:v>14.337162222638861</c:v>
                </c:pt>
                <c:pt idx="31">
                  <c:v>14.253297263028637</c:v>
                </c:pt>
                <c:pt idx="32">
                  <c:v>14.168068496479087</c:v>
                </c:pt>
                <c:pt idx="33">
                  <c:v>14.081497406981002</c:v>
                </c:pt>
                <c:pt idx="34">
                  <c:v>13.993604494035891</c:v>
                </c:pt>
                <c:pt idx="35">
                  <c:v>13.904409345629686</c:v>
                </c:pt>
                <c:pt idx="36">
                  <c:v>13.813930703850565</c:v>
                </c:pt>
                <c:pt idx="37">
                  <c:v>13.722186524077681</c:v>
                </c:pt>
                <c:pt idx="38">
                  <c:v>13.62919402852873</c:v>
                </c:pt>
                <c:pt idx="39">
                  <c:v>13.534969754839439</c:v>
                </c:pt>
                <c:pt idx="40">
                  <c:v>13.439529600252333</c:v>
                </c:pt>
                <c:pt idx="41">
                  <c:v>13.342888861912268</c:v>
                </c:pt>
                <c:pt idx="42">
                  <c:v>13.245062273698924</c:v>
                </c:pt>
                <c:pt idx="43">
                  <c:v>13.146064039969831</c:v>
                </c:pt>
                <c:pt idx="44">
                  <c:v>13.04590786653932</c:v>
                </c:pt>
                <c:pt idx="45">
                  <c:v>12.944606989177895</c:v>
                </c:pt>
                <c:pt idx="46">
                  <c:v>12.8421741998815</c:v>
                </c:pt>
                <c:pt idx="47">
                  <c:v>12.738621871130203</c:v>
                </c:pt>
                <c:pt idx="48">
                  <c:v>12.633961978329884</c:v>
                </c:pt>
                <c:pt idx="49">
                  <c:v>12.528206120608312</c:v>
                </c:pt>
                <c:pt idx="50">
                  <c:v>12.421365540117529</c:v>
                </c:pt>
                <c:pt idx="51">
                  <c:v>12.313451139977749</c:v>
                </c:pt>
                <c:pt idx="52">
                  <c:v>12.204473500983305</c:v>
                </c:pt>
                <c:pt idx="53">
                  <c:v>12.094442897178267</c:v>
                </c:pt>
                <c:pt idx="54">
                  <c:v>11.983369310398302</c:v>
                </c:pt>
                <c:pt idx="55">
                  <c:v>11.87126244386527</c:v>
                </c:pt>
                <c:pt idx="56">
                  <c:v>11.758131734912471</c:v>
                </c:pt>
                <c:pt idx="57">
                  <c:v>11.643986366910774</c:v>
                </c:pt>
                <c:pt idx="58">
                  <c:v>11.52883528045899</c:v>
                </c:pt>
                <c:pt idx="59">
                  <c:v>11.412687183895809</c:v>
                </c:pt>
                <c:pt idx="60">
                  <c:v>11.295550563185374</c:v>
                </c:pt>
                <c:pt idx="61">
                  <c:v>11.177433691223573</c:v>
                </c:pt>
                <c:pt idx="62">
                  <c:v>11.058344636608075</c:v>
                </c:pt>
                <c:pt idx="63">
                  <c:v>10.938291271911091</c:v>
                </c:pt>
                <c:pt idx="64">
                  <c:v>10.81728128149067</c:v>
                </c:pt>
                <c:pt idx="65">
                  <c:v>10.695322168872979</c:v>
                </c:pt>
                <c:pt idx="66">
                  <c:v>10.572421263735459</c:v>
                </c:pt>
                <c:pt idx="67">
                  <c:v>10.448585728518202</c:v>
                </c:pt>
                <c:pt idx="68">
                  <c:v>10.323822564688541</c:v>
                </c:pt>
                <c:pt idx="69">
                  <c:v>10.198138618682004</c:v>
                </c:pt>
                <c:pt idx="70">
                  <c:v>10.071540587540671</c:v>
                </c:pt>
                <c:pt idx="71">
                  <c:v>9.9440350242686328</c:v>
                </c:pt>
                <c:pt idx="72">
                  <c:v>9.8156283429224143</c:v>
                </c:pt>
                <c:pt idx="73">
                  <c:v>9.686326823453058</c:v>
                </c:pt>
                <c:pt idx="74">
                  <c:v>9.5561366163151984</c:v>
                </c:pt>
                <c:pt idx="75">
                  <c:v>9.4250637468573633</c:v>
                </c:pt>
                <c:pt idx="76">
                  <c:v>9.293114119506706</c:v>
                </c:pt>
                <c:pt idx="77">
                  <c:v>9.1602935217602912</c:v>
                </c:pt>
                <c:pt idx="78">
                  <c:v>9.0266076279944016</c:v>
                </c:pt>
                <c:pt idx="79">
                  <c:v>8.8920620031022946</c:v>
                </c:pt>
                <c:pt idx="80">
                  <c:v>8.7566621059702658</c:v>
                </c:pt>
                <c:pt idx="81">
                  <c:v>8.6204132928011532</c:v>
                </c:pt>
                <c:pt idx="82">
                  <c:v>8.4833208202937271</c:v>
                </c:pt>
                <c:pt idx="83">
                  <c:v>8.345389848685997</c:v>
                </c:pt>
                <c:pt idx="84">
                  <c:v>8.2066254446697275</c:v>
                </c:pt>
                <c:pt idx="85">
                  <c:v>8.0670325841831616</c:v>
                </c:pt>
                <c:pt idx="86">
                  <c:v>7.9266161550883982</c:v>
                </c:pt>
                <c:pt idx="87">
                  <c:v>7.7853809597394612</c:v>
                </c:pt>
                <c:pt idx="88">
                  <c:v>7.6433317174467632</c:v>
                </c:pt>
                <c:pt idx="89">
                  <c:v>7.5004730668432256</c:v>
                </c:pt>
                <c:pt idx="90">
                  <c:v>7.3568095681571197</c:v>
                </c:pt>
                <c:pt idx="91">
                  <c:v>7.2123457053962321</c:v>
                </c:pt>
                <c:pt idx="92">
                  <c:v>7.0670858884477816</c:v>
                </c:pt>
                <c:pt idx="93">
                  <c:v>6.9210344550982592</c:v>
                </c:pt>
                <c:pt idx="94">
                  <c:v>6.7741956729769743</c:v>
                </c:pt>
                <c:pt idx="95">
                  <c:v>6.6265737414270918</c:v>
                </c:pt>
                <c:pt idx="96">
                  <c:v>6.478172793307527</c:v>
                </c:pt>
                <c:pt idx="97">
                  <c:v>6.3289968967289543</c:v>
                </c:pt>
                <c:pt idx="98">
                  <c:v>6.1790500567270366</c:v>
                </c:pt>
                <c:pt idx="99">
                  <c:v>6.0283362168757044</c:v>
                </c:pt>
                <c:pt idx="100">
                  <c:v>5.8768592608432755</c:v>
                </c:pt>
                <c:pt idx="101">
                  <c:v>5.7246230138939618</c:v>
                </c:pt>
                <c:pt idx="102">
                  <c:v>5.5716312443372082</c:v>
                </c:pt>
                <c:pt idx="103">
                  <c:v>5.4178876649271714</c:v>
                </c:pt>
                <c:pt idx="104">
                  <c:v>5.2633959342145165</c:v>
                </c:pt>
                <c:pt idx="105">
                  <c:v>5.1081596578526254</c:v>
                </c:pt>
                <c:pt idx="106">
                  <c:v>4.9521823898601456</c:v>
                </c:pt>
                <c:pt idx="107">
                  <c:v>4.7954676338417457</c:v>
                </c:pt>
                <c:pt idx="108">
                  <c:v>4.6380188441688519</c:v>
                </c:pt>
                <c:pt idx="109">
                  <c:v>4.4798394271220134</c:v>
                </c:pt>
                <c:pt idx="110">
                  <c:v>4.3209327419965193</c:v>
                </c:pt>
                <c:pt idx="111">
                  <c:v>4.1613021021727414</c:v>
                </c:pt>
                <c:pt idx="112">
                  <c:v>4.000950776152651</c:v>
                </c:pt>
                <c:pt idx="113">
                  <c:v>3.839881988563866</c:v>
                </c:pt>
                <c:pt idx="114">
                  <c:v>3.6780989211325248</c:v>
                </c:pt>
                <c:pt idx="115">
                  <c:v>3.5156047136262467</c:v>
                </c:pt>
                <c:pt idx="116">
                  <c:v>3.3524024647682982</c:v>
                </c:pt>
                <c:pt idx="117">
                  <c:v>3.1884952331241365</c:v>
                </c:pt>
                <c:pt idx="118">
                  <c:v>3.0238860379613639</c:v>
                </c:pt>
                <c:pt idx="119">
                  <c:v>2.8585778600841141</c:v>
                </c:pt>
                <c:pt idx="120">
                  <c:v>2.6925736426428633</c:v>
                </c:pt>
                <c:pt idx="121">
                  <c:v>2.5258762919205533</c:v>
                </c:pt>
                <c:pt idx="122">
                  <c:v>2.3584886780959362</c:v>
                </c:pt>
                <c:pt idx="123">
                  <c:v>2.1904136359849717</c:v>
                </c:pt>
                <c:pt idx="124">
                  <c:v>2.0216539657610713</c:v>
                </c:pt>
                <c:pt idx="125">
                  <c:v>1.8522124336549901</c:v>
                </c:pt>
                <c:pt idx="126">
                  <c:v>1.6820917726350764</c:v>
                </c:pt>
                <c:pt idx="127">
                  <c:v>1.5112946830685752</c:v>
                </c:pt>
                <c:pt idx="128">
                  <c:v>1.3398238333646841</c:v>
                </c:pt>
                <c:pt idx="129">
                  <c:v>1.1676818605999737</c:v>
                </c:pt>
                <c:pt idx="130">
                  <c:v>0.99487137112682722</c:v>
                </c:pt>
                <c:pt idx="131">
                  <c:v>0.82139494116544198</c:v>
                </c:pt>
                <c:pt idx="132">
                  <c:v>0.64725511738000829</c:v>
                </c:pt>
                <c:pt idx="133">
                  <c:v>0.47245441743956434</c:v>
                </c:pt>
                <c:pt idx="134">
                  <c:v>0.29699533056405386</c:v>
                </c:pt>
                <c:pt idx="135">
                  <c:v>0.12088031805613085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3"/>
          <c:order val="13"/>
          <c:tx>
            <c:strRef>
              <c:f>Sheet1!$N$16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Sheet1!$O$16:$HF$16</c:f>
              <c:numCache>
                <c:formatCode>General</c:formatCode>
                <c:ptCount val="200"/>
                <c:pt idx="0">
                  <c:v>16.378665309175592</c:v>
                </c:pt>
                <c:pt idx="1">
                  <c:v>16.368422612056605</c:v>
                </c:pt>
                <c:pt idx="2">
                  <c:v>16.34969458681369</c:v>
                </c:pt>
                <c:pt idx="3">
                  <c:v>16.325442693725723</c:v>
                </c:pt>
                <c:pt idx="4">
                  <c:v>16.296723732223704</c:v>
                </c:pt>
                <c:pt idx="5">
                  <c:v>16.264148474020619</c:v>
                </c:pt>
                <c:pt idx="6">
                  <c:v>16.228129019987243</c:v>
                </c:pt>
                <c:pt idx="7">
                  <c:v>16.188967903855826</c:v>
                </c:pt>
                <c:pt idx="8">
                  <c:v>16.146899530280393</c:v>
                </c:pt>
                <c:pt idx="9">
                  <c:v>16.102112486962969</c:v>
                </c:pt>
                <c:pt idx="10">
                  <c:v>16.054762786383186</c:v>
                </c:pt>
                <c:pt idx="11">
                  <c:v>16.00498229414135</c:v>
                </c:pt>
                <c:pt idx="12">
                  <c:v>15.952884385576635</c:v>
                </c:pt>
                <c:pt idx="13">
                  <c:v>15.898567903575421</c:v>
                </c:pt>
                <c:pt idx="14">
                  <c:v>15.842120022475196</c:v>
                </c:pt>
                <c:pt idx="15">
                  <c:v>15.783618378744395</c:v>
                </c:pt>
                <c:pt idx="16">
                  <c:v>15.723132693560485</c:v>
                </c:pt>
                <c:pt idx="17">
                  <c:v>15.660726033258173</c:v>
                </c:pt>
                <c:pt idx="18">
                  <c:v>15.596455805404297</c:v>
                </c:pt>
                <c:pt idx="19">
                  <c:v>15.530374557807438</c:v>
                </c:pt>
                <c:pt idx="20">
                  <c:v>15.462530627935827</c:v>
                </c:pt>
                <c:pt idx="21">
                  <c:v>15.392968676942138</c:v>
                </c:pt>
                <c:pt idx="22">
                  <c:v>15.321730133395803</c:v>
                </c:pt>
                <c:pt idx="23">
                  <c:v>15.248853565455102</c:v>
                </c:pt>
                <c:pt idx="24">
                  <c:v>15.174374995668813</c:v>
                </c:pt>
                <c:pt idx="25">
                  <c:v>15.098328169302333</c:v>
                </c:pt>
                <c:pt idx="26">
                  <c:v>15.020744784655797</c:v>
                </c:pt>
                <c:pt idx="27">
                  <c:v>14.941654692029111</c:v>
                </c:pt>
                <c:pt idx="28">
                  <c:v>14.861086066617478</c:v>
                </c:pt>
                <c:pt idx="29">
                  <c:v>14.779065559571841</c:v>
                </c:pt>
                <c:pt idx="30">
                  <c:v>14.695618430647036</c:v>
                </c:pt>
                <c:pt idx="31">
                  <c:v>14.610768665226669</c:v>
                </c:pt>
                <c:pt idx="32">
                  <c:v>14.524539078014001</c:v>
                </c:pt>
                <c:pt idx="33">
                  <c:v>14.436951405281102</c:v>
                </c:pt>
                <c:pt idx="34">
                  <c:v>14.34802638725013</c:v>
                </c:pt>
                <c:pt idx="35">
                  <c:v>14.257783841923978</c:v>
                </c:pt>
                <c:pt idx="36">
                  <c:v>14.166242731474599</c:v>
                </c:pt>
                <c:pt idx="37">
                  <c:v>14.073421222126797</c:v>
                </c:pt>
                <c:pt idx="38">
                  <c:v>13.979336738334579</c:v>
                </c:pt>
                <c:pt idx="39">
                  <c:v>13.884006011931099</c:v>
                </c:pt>
                <c:pt idx="40">
                  <c:v>13.787445126836339</c:v>
                </c:pt>
                <c:pt idx="41">
                  <c:v>13.689669559825795</c:v>
                </c:pt>
                <c:pt idx="42">
                  <c:v>13.590694217795518</c:v>
                </c:pt>
                <c:pt idx="43">
                  <c:v>13.490533471901349</c:v>
                </c:pt>
                <c:pt idx="44">
                  <c:v>13.389201188901662</c:v>
                </c:pt>
                <c:pt idx="45">
                  <c:v>13.28671075999139</c:v>
                </c:pt>
                <c:pt idx="46">
                  <c:v>13.183075127379769</c:v>
                </c:pt>
                <c:pt idx="47">
                  <c:v>13.078306808833897</c:v>
                </c:pt>
                <c:pt idx="48">
                  <c:v>12.972417920383931</c:v>
                </c:pt>
                <c:pt idx="49">
                  <c:v>12.86542019736337</c:v>
                </c:pt>
                <c:pt idx="50">
                  <c:v>12.757325013938109</c:v>
                </c:pt>
                <c:pt idx="51">
                  <c:v>12.648143401261057</c:v>
                </c:pt>
                <c:pt idx="52">
                  <c:v>12.537886064374231</c:v>
                </c:pt>
                <c:pt idx="53">
                  <c:v>12.426563397967309</c:v>
                </c:pt>
                <c:pt idx="54">
                  <c:v>12.31418550109022</c:v>
                </c:pt>
                <c:pt idx="55">
                  <c:v>12.200762190907394</c:v>
                </c:pt>
                <c:pt idx="56">
                  <c:v>12.086303015572442</c:v>
                </c:pt>
                <c:pt idx="57">
                  <c:v>11.970817266294329</c:v>
                </c:pt>
                <c:pt idx="58">
                  <c:v>11.854313988659129</c:v>
                </c:pt>
                <c:pt idx="59">
                  <c:v>11.736801993265445</c:v>
                </c:pt>
                <c:pt idx="60">
                  <c:v>11.618289865726025</c:v>
                </c:pt>
                <c:pt idx="61">
                  <c:v>11.498785976083363</c:v>
                </c:pt>
                <c:pt idx="62">
                  <c:v>11.3782984876827</c:v>
                </c:pt>
                <c:pt idx="63">
                  <c:v>11.256835365541955</c:v>
                </c:pt>
                <c:pt idx="64">
                  <c:v>11.134404384254726</c:v>
                </c:pt>
                <c:pt idx="65">
                  <c:v>11.011013135459249</c:v>
                </c:pt>
                <c:pt idx="66">
                  <c:v>10.886669034903594</c:v>
                </c:pt>
                <c:pt idx="67">
                  <c:v>10.761379329134639</c:v>
                </c:pt>
                <c:pt idx="68">
                  <c:v>10.635151101836254</c:v>
                </c:pt>
                <c:pt idx="69">
                  <c:v>10.507991279839972</c:v>
                </c:pt>
                <c:pt idx="70">
                  <c:v>10.379906638829624</c:v>
                </c:pt>
                <c:pt idx="71">
                  <c:v>10.250903808759629</c:v>
                </c:pt>
                <c:pt idx="72">
                  <c:v>10.120989279005222</c:v>
                </c:pt>
                <c:pt idx="73">
                  <c:v>9.9901694032613779</c:v>
                </c:pt>
                <c:pt idx="74">
                  <c:v>9.8584504042060157</c:v>
                </c:pt>
                <c:pt idx="75">
                  <c:v>9.72583837794188</c:v>
                </c:pt>
                <c:pt idx="76">
                  <c:v>9.5923392982303621</c:v>
                </c:pt>
                <c:pt idx="77">
                  <c:v>9.4579590205297013</c:v>
                </c:pt>
                <c:pt idx="78">
                  <c:v>9.3227032858490002</c:v>
                </c:pt>
                <c:pt idx="79">
                  <c:v>9.1865777244287017</c:v>
                </c:pt>
                <c:pt idx="80">
                  <c:v>9.0495878592574801</c:v>
                </c:pt>
                <c:pt idx="81">
                  <c:v>8.9117391094347482</c:v>
                </c:pt>
                <c:pt idx="82">
                  <c:v>8.7730367933874209</c:v>
                </c:pt>
                <c:pt idx="83">
                  <c:v>8.633486131948926</c:v>
                </c:pt>
                <c:pt idx="84">
                  <c:v>8.4930922513079512</c:v>
                </c:pt>
                <c:pt idx="85">
                  <c:v>8.3518601858339778</c:v>
                </c:pt>
                <c:pt idx="86">
                  <c:v>8.2097948807860739</c:v>
                </c:pt>
                <c:pt idx="87">
                  <c:v>8.0669011949111376</c:v>
                </c:pt>
                <c:pt idx="88">
                  <c:v>7.9231839029373017</c:v>
                </c:pt>
                <c:pt idx="89">
                  <c:v>7.7786476979678181</c:v>
                </c:pt>
                <c:pt idx="90">
                  <c:v>7.6332971937806144</c:v>
                </c:pt>
                <c:pt idx="91">
                  <c:v>7.4871369270380823</c:v>
                </c:pt>
                <c:pt idx="92">
                  <c:v>7.3401713594116824</c:v>
                </c:pt>
                <c:pt idx="93">
                  <c:v>7.1924048796254691</c:v>
                </c:pt>
                <c:pt idx="94">
                  <c:v>7.0438418054224856</c:v>
                </c:pt>
                <c:pt idx="95">
                  <c:v>6.8944863854577658</c:v>
                </c:pt>
                <c:pt idx="96">
                  <c:v>6.744342801121376</c:v>
                </c:pt>
                <c:pt idx="97">
                  <c:v>6.593415168294829</c:v>
                </c:pt>
                <c:pt idx="98">
                  <c:v>6.4417075390439447</c:v>
                </c:pt>
                <c:pt idx="99">
                  <c:v>6.2892239032510764</c:v>
                </c:pt>
                <c:pt idx="100">
                  <c:v>6.1359681901895229</c:v>
                </c:pt>
                <c:pt idx="101">
                  <c:v>5.9819442700426411</c:v>
                </c:pt>
                <c:pt idx="102">
                  <c:v>5.8271559553702152</c:v>
                </c:pt>
                <c:pt idx="103">
                  <c:v>5.6716070025243663</c:v>
                </c:pt>
                <c:pt idx="104">
                  <c:v>5.5153011130172374</c:v>
                </c:pt>
                <c:pt idx="105">
                  <c:v>5.3582419348425132</c:v>
                </c:pt>
                <c:pt idx="106">
                  <c:v>5.2004330637528211</c:v>
                </c:pt>
                <c:pt idx="107">
                  <c:v>5.0418780444948075</c:v>
                </c:pt>
                <c:pt idx="108">
                  <c:v>4.8825803720037362</c:v>
                </c:pt>
                <c:pt idx="109">
                  <c:v>4.7225434925592866</c:v>
                </c:pt>
                <c:pt idx="110">
                  <c:v>4.5617708049041328</c:v>
                </c:pt>
                <c:pt idx="111">
                  <c:v>4.4002656613268654</c:v>
                </c:pt>
                <c:pt idx="112">
                  <c:v>4.2380313687106783</c:v>
                </c:pt>
                <c:pt idx="113">
                  <c:v>4.0750711895492024</c:v>
                </c:pt>
                <c:pt idx="114">
                  <c:v>3.911388342930822</c:v>
                </c:pt>
                <c:pt idx="115">
                  <c:v>3.7469860054926758</c:v>
                </c:pt>
                <c:pt idx="116">
                  <c:v>3.5818673123455831</c:v>
                </c:pt>
                <c:pt idx="117">
                  <c:v>3.4160353579709994</c:v>
                </c:pt>
                <c:pt idx="118">
                  <c:v>3.2494931970910375</c:v>
                </c:pt>
                <c:pt idx="119">
                  <c:v>3.0822438455127026</c:v>
                </c:pt>
                <c:pt idx="120">
                  <c:v>2.9142902809471622</c:v>
                </c:pt>
                <c:pt idx="121">
                  <c:v>2.7456354438051327</c:v>
                </c:pt>
                <c:pt idx="122">
                  <c:v>2.5762822379691839</c:v>
                </c:pt>
                <c:pt idx="123">
                  <c:v>2.4062335315438173</c:v>
                </c:pt>
                <c:pt idx="124">
                  <c:v>2.2354921575842068</c:v>
                </c:pt>
                <c:pt idx="125">
                  <c:v>2.0640609148042799</c:v>
                </c:pt>
                <c:pt idx="126">
                  <c:v>1.8919425682649667</c:v>
                </c:pt>
                <c:pt idx="127">
                  <c:v>1.7191398500432746</c:v>
                </c:pt>
                <c:pt idx="128">
                  <c:v>1.5456554598828682</c:v>
                </c:pt>
                <c:pt idx="129">
                  <c:v>1.3714920658268752</c:v>
                </c:pt>
                <c:pt idx="130">
                  <c:v>1.1966523048334405</c:v>
                </c:pt>
                <c:pt idx="131">
                  <c:v>1.0211387833746826</c:v>
                </c:pt>
                <c:pt idx="132">
                  <c:v>0.84495407801965916</c:v>
                </c:pt>
                <c:pt idx="133">
                  <c:v>0.66810073600177267</c:v>
                </c:pt>
                <c:pt idx="134">
                  <c:v>0.49058127577127736</c:v>
                </c:pt>
                <c:pt idx="135">
                  <c:v>0.31239818753330295</c:v>
                </c:pt>
                <c:pt idx="136">
                  <c:v>0.13355393377188937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4"/>
          <c:order val="14"/>
          <c:tx>
            <c:strRef>
              <c:f>Sheet1!$N$17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Sheet1!$O$17:$HF$17</c:f>
              <c:numCache>
                <c:formatCode>General</c:formatCode>
                <c:ptCount val="200"/>
                <c:pt idx="0">
                  <c:v>16.765834488281989</c:v>
                </c:pt>
                <c:pt idx="1">
                  <c:v>16.755471436608524</c:v>
                </c:pt>
                <c:pt idx="2">
                  <c:v>16.736523351833615</c:v>
                </c:pt>
                <c:pt idx="3">
                  <c:v>16.71198649222228</c:v>
                </c:pt>
                <c:pt idx="4">
                  <c:v>16.682930074894273</c:v>
                </c:pt>
                <c:pt idx="5">
                  <c:v>16.649972048300938</c:v>
                </c:pt>
                <c:pt idx="6">
                  <c:v>16.613529355613487</c:v>
                </c:pt>
                <c:pt idx="7">
                  <c:v>16.573908085420094</c:v>
                </c:pt>
                <c:pt idx="8">
                  <c:v>16.531345396694995</c:v>
                </c:pt>
                <c:pt idx="9">
                  <c:v>16.486032093098444</c:v>
                </c:pt>
                <c:pt idx="10">
                  <c:v>16.438126020300309</c:v>
                </c:pt>
                <c:pt idx="11">
                  <c:v>16.387760593358571</c:v>
                </c:pt>
                <c:pt idx="12">
                  <c:v>16.33505051980433</c:v>
                </c:pt>
                <c:pt idx="13">
                  <c:v>16.280095803955511</c:v>
                </c:pt>
                <c:pt idx="14">
                  <c:v>16.22298464447244</c:v>
                </c:pt>
                <c:pt idx="15">
                  <c:v>16.163795590073754</c:v>
                </c:pt>
                <c:pt idx="16">
                  <c:v>16.102599181180249</c:v>
                </c:pt>
                <c:pt idx="17">
                  <c:v>16.039459225173697</c:v>
                </c:pt>
                <c:pt idx="18">
                  <c:v>15.97443380417589</c:v>
                </c:pt>
                <c:pt idx="19">
                  <c:v>15.907576083446857</c:v>
                </c:pt>
                <c:pt idx="20">
                  <c:v>15.838934968433588</c:v>
                </c:pt>
                <c:pt idx="21">
                  <c:v>15.768555645069783</c:v>
                </c:pt>
                <c:pt idx="22">
                  <c:v>15.696480028722153</c:v>
                </c:pt>
                <c:pt idx="23">
                  <c:v>15.622747140735612</c:v>
                </c:pt>
                <c:pt idx="24">
                  <c:v>15.547393426933965</c:v>
                </c:pt>
                <c:pt idx="25">
                  <c:v>15.470453029098902</c:v>
                </c:pt>
                <c:pt idx="26">
                  <c:v>15.391958017994451</c:v>
                </c:pt>
                <c:pt idx="27">
                  <c:v>15.311938594669883</c:v>
                </c:pt>
                <c:pt idx="28">
                  <c:v>15.230423265386827</c:v>
                </c:pt>
                <c:pt idx="29">
                  <c:v>15.147438994454694</c:v>
                </c:pt>
                <c:pt idx="30">
                  <c:v>15.063011338437505</c:v>
                </c:pt>
                <c:pt idx="31">
                  <c:v>14.977164564553823</c:v>
                </c:pt>
                <c:pt idx="32">
                  <c:v>14.889921755586053</c:v>
                </c:pt>
                <c:pt idx="33">
                  <c:v>14.80130490321354</c:v>
                </c:pt>
                <c:pt idx="34">
                  <c:v>14.711334991361852</c:v>
                </c:pt>
                <c:pt idx="35">
                  <c:v>14.620032070900949</c:v>
                </c:pt>
                <c:pt idx="36">
                  <c:v>14.527415326813614</c:v>
                </c:pt>
                <c:pt idx="37">
                  <c:v>14.433503138782861</c:v>
                </c:pt>
                <c:pt idx="38">
                  <c:v>14.338313136004906</c:v>
                </c:pt>
                <c:pt idx="39">
                  <c:v>14.241862246916625</c:v>
                </c:pt>
                <c:pt idx="40">
                  <c:v>14.144166744428551</c:v>
                </c:pt>
                <c:pt idx="41">
                  <c:v>14.045242287172623</c:v>
                </c:pt>
                <c:pt idx="42">
                  <c:v>13.945103957205081</c:v>
                </c:pt>
                <c:pt idx="43">
                  <c:v>13.843766294546871</c:v>
                </c:pt>
                <c:pt idx="44">
                  <c:v>13.741243328894649</c:v>
                </c:pt>
                <c:pt idx="45">
                  <c:v>13.637548608793635</c:v>
                </c:pt>
                <c:pt idx="46">
                  <c:v>13.532695228527645</c:v>
                </c:pt>
                <c:pt idx="47">
                  <c:v>13.426695852951035</c:v>
                </c:pt>
                <c:pt idx="48">
                  <c:v>13.3195627404607</c:v>
                </c:pt>
                <c:pt idx="49">
                  <c:v>13.211307764283596</c:v>
                </c:pt>
                <c:pt idx="50">
                  <c:v>13.101942432235246</c:v>
                </c:pt>
                <c:pt idx="51">
                  <c:v>12.991477905087681</c:v>
                </c:pt>
                <c:pt idx="52">
                  <c:v>12.879925013670164</c:v>
                </c:pt>
                <c:pt idx="53">
                  <c:v>12.767294274812873</c:v>
                </c:pt>
                <c:pt idx="54">
                  <c:v>12.653595906232407</c:v>
                </c:pt>
                <c:pt idx="55">
                  <c:v>12.538839840447618</c:v>
                </c:pt>
                <c:pt idx="56">
                  <c:v>12.423035737805591</c:v>
                </c:pt>
                <c:pt idx="57">
                  <c:v>12.306192998689593</c:v>
                </c:pt>
                <c:pt idx="58">
                  <c:v>12.188320774973864</c:v>
                </c:pt>
                <c:pt idx="59">
                  <c:v>12.069427980784003</c:v>
                </c:pt>
                <c:pt idx="60">
                  <c:v>11.949523302616106</c:v>
                </c:pt>
                <c:pt idx="61">
                  <c:v>11.828615208863013</c:v>
                </c:pt>
                <c:pt idx="62">
                  <c:v>11.706711958791546</c:v>
                </c:pt>
                <c:pt idx="63">
                  <c:v>11.583821611010816</c:v>
                </c:pt>
                <c:pt idx="64">
                  <c:v>11.459952031468063</c:v>
                </c:pt>
                <c:pt idx="65">
                  <c:v>11.335110901005404</c:v>
                </c:pt>
                <c:pt idx="66">
                  <c:v>11.209305722508011</c:v>
                </c:pt>
                <c:pt idx="67">
                  <c:v>11.082543827671723</c:v>
                </c:pt>
                <c:pt idx="68">
                  <c:v>10.954832383415669</c:v>
                </c:pt>
                <c:pt idx="69">
                  <c:v>10.826178397963597</c:v>
                </c:pt>
                <c:pt idx="70">
                  <c:v>10.696588726615511</c:v>
                </c:pt>
                <c:pt idx="71">
                  <c:v>10.566070077229645</c:v>
                </c:pt>
                <c:pt idx="72">
                  <c:v>10.434629015433215</c:v>
                </c:pt>
                <c:pt idx="73">
                  <c:v>10.302271969578879</c:v>
                </c:pt>
                <c:pt idx="74">
                  <c:v>10.16900523546277</c:v>
                </c:pt>
                <c:pt idx="75">
                  <c:v>10.034834980818538</c:v>
                </c:pt>
                <c:pt idx="76">
                  <c:v>9.8997672496009379</c:v>
                </c:pt>
                <c:pt idx="77">
                  <c:v>9.7638079660714929</c:v>
                </c:pt>
                <c:pt idx="78">
                  <c:v>9.6269629386977584</c:v>
                </c:pt>
                <c:pt idx="79">
                  <c:v>9.4892378638770758</c:v>
                </c:pt>
                <c:pt idx="80">
                  <c:v>9.3506383294947817</c:v>
                </c:pt>
                <c:pt idx="81">
                  <c:v>9.2111698183262227</c:v>
                </c:pt>
                <c:pt idx="82">
                  <c:v>9.0708377112913183</c:v>
                </c:pt>
                <c:pt idx="83">
                  <c:v>8.9296472905697417</c:v>
                </c:pt>
                <c:pt idx="84">
                  <c:v>8.7876037425843361</c:v>
                </c:pt>
                <c:pt idx="85">
                  <c:v>8.6447121608598305</c:v>
                </c:pt>
                <c:pt idx="86">
                  <c:v>8.5009775487634727</c:v>
                </c:pt>
                <c:pt idx="87">
                  <c:v>8.3564048221337952</c:v>
                </c:pt>
                <c:pt idx="88">
                  <c:v>8.2109988118033108</c:v>
                </c:pt>
                <c:pt idx="89">
                  <c:v>8.0647642660205587</c:v>
                </c:pt>
                <c:pt idx="90">
                  <c:v>7.9177058527766402</c:v>
                </c:pt>
                <c:pt idx="91">
                  <c:v>7.7698281620410041</c:v>
                </c:pt>
                <c:pt idx="92">
                  <c:v>7.6211357079109892</c:v>
                </c:pt>
                <c:pt idx="93">
                  <c:v>7.4716329306793927</c:v>
                </c:pt>
                <c:pt idx="94">
                  <c:v>7.3213241988239419</c:v>
                </c:pt>
                <c:pt idx="95">
                  <c:v>7.1702138109225526</c:v>
                </c:pt>
                <c:pt idx="96">
                  <c:v>7.018305997497797</c:v>
                </c:pt>
                <c:pt idx="97">
                  <c:v>6.8656049227939464</c:v>
                </c:pt>
                <c:pt idx="98">
                  <c:v>6.7121146864897216</c:v>
                </c:pt>
                <c:pt idx="99">
                  <c:v>6.5578393253497191</c:v>
                </c:pt>
                <c:pt idx="100">
                  <c:v>6.4027828148172894</c:v>
                </c:pt>
                <c:pt idx="101">
                  <c:v>6.2469490705515272</c:v>
                </c:pt>
                <c:pt idx="102">
                  <c:v>6.0903419499108589</c:v>
                </c:pt>
                <c:pt idx="103">
                  <c:v>5.9329652533855972</c:v>
                </c:pt>
                <c:pt idx="104">
                  <c:v>5.7748227259816796</c:v>
                </c:pt>
                <c:pt idx="105">
                  <c:v>5.6159180585577486</c:v>
                </c:pt>
                <c:pt idx="106">
                  <c:v>5.4562548891175204</c:v>
                </c:pt>
                <c:pt idx="107">
                  <c:v>5.2958368040594079</c:v>
                </c:pt>
                <c:pt idx="108">
                  <c:v>5.1346673393851434</c:v>
                </c:pt>
                <c:pt idx="109">
                  <c:v>4.9727499818691516</c:v>
                </c:pt>
                <c:pt idx="110">
                  <c:v>4.8100881701902889</c:v>
                </c:pt>
                <c:pt idx="111">
                  <c:v>4.646685296027468</c:v>
                </c:pt>
                <c:pt idx="112">
                  <c:v>4.4825447051206879</c:v>
                </c:pt>
                <c:pt idx="113">
                  <c:v>4.3176696982987925</c:v>
                </c:pt>
                <c:pt idx="114">
                  <c:v>4.152063532475351</c:v>
                </c:pt>
                <c:pt idx="115">
                  <c:v>3.9857294216138812</c:v>
                </c:pt>
                <c:pt idx="116">
                  <c:v>3.8186705376636296</c:v>
                </c:pt>
                <c:pt idx="117">
                  <c:v>3.6508900114670699</c:v>
                </c:pt>
                <c:pt idx="118">
                  <c:v>3.4823909336401599</c:v>
                </c:pt>
                <c:pt idx="119">
                  <c:v>3.3131763554264753</c:v>
                </c:pt>
                <c:pt idx="120">
                  <c:v>3.1432492895261261</c:v>
                </c:pt>
                <c:pt idx="121">
                  <c:v>2.9726127109004734</c:v>
                </c:pt>
                <c:pt idx="122">
                  <c:v>2.8012695575535167</c:v>
                </c:pt>
                <c:pt idx="123">
                  <c:v>2.6292227312907928</c:v>
                </c:pt>
                <c:pt idx="124">
                  <c:v>2.4564750984566599</c:v>
                </c:pt>
                <c:pt idx="125">
                  <c:v>2.2830294906507267</c:v>
                </c:pt>
                <c:pt idx="126">
                  <c:v>2.1088887054241523</c:v>
                </c:pt>
                <c:pt idx="127">
                  <c:v>1.9340555069566128</c:v>
                </c:pt>
                <c:pt idx="128">
                  <c:v>1.7585326267145247</c:v>
                </c:pt>
                <c:pt idx="129">
                  <c:v>1.5823227640912596</c:v>
                </c:pt>
                <c:pt idx="130">
                  <c:v>1.4054285870299583</c:v>
                </c:pt>
                <c:pt idx="131">
                  <c:v>1.2278527326295208</c:v>
                </c:pt>
                <c:pt idx="132">
                  <c:v>1.0495978077344053</c:v>
                </c:pt>
                <c:pt idx="133">
                  <c:v>0.87066638950872222</c:v>
                </c:pt>
                <c:pt idx="134">
                  <c:v>0.69106102599522201</c:v>
                </c:pt>
                <c:pt idx="135">
                  <c:v>0.51078423665963746</c:v>
                </c:pt>
                <c:pt idx="136">
                  <c:v>0.32983851292088584</c:v>
                </c:pt>
                <c:pt idx="137">
                  <c:v>0.14822631866762348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5"/>
          <c:order val="15"/>
          <c:tx>
            <c:strRef>
              <c:f>Sheet1!$N$18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Sheet1!$O$18:$HF$18</c:f>
              <c:numCache>
                <c:formatCode>General</c:formatCode>
                <c:ptCount val="200"/>
                <c:pt idx="0">
                  <c:v>17.162884418575921</c:v>
                </c:pt>
                <c:pt idx="1">
                  <c:v>17.152399375589166</c:v>
                </c:pt>
                <c:pt idx="2">
                  <c:v>17.13322823858805</c:v>
                </c:pt>
                <c:pt idx="3">
                  <c:v>17.108402537058101</c:v>
                </c:pt>
                <c:pt idx="4">
                  <c:v>17.079004074681865</c:v>
                </c:pt>
                <c:pt idx="5">
                  <c:v>17.045658074248937</c:v>
                </c:pt>
                <c:pt idx="6">
                  <c:v>17.008786387083706</c:v>
                </c:pt>
                <c:pt idx="7">
                  <c:v>16.96869870497445</c:v>
                </c:pt>
                <c:pt idx="8">
                  <c:v>16.925634978672932</c:v>
                </c:pt>
                <c:pt idx="9">
                  <c:v>16.879788257933477</c:v>
                </c:pt>
                <c:pt idx="10">
                  <c:v>16.831318246546644</c:v>
                </c:pt>
                <c:pt idx="11">
                  <c:v>16.780359930099888</c:v>
                </c:pt>
                <c:pt idx="12">
                  <c:v>16.727029366433346</c:v>
                </c:pt>
                <c:pt idx="13">
                  <c:v>16.671427737091353</c:v>
                </c:pt>
                <c:pt idx="14">
                  <c:v>16.613644278987323</c:v>
                </c:pt>
                <c:pt idx="15">
                  <c:v>16.553758465496223</c:v>
                </c:pt>
                <c:pt idx="16">
                  <c:v>16.491841667423458</c:v>
                </c:pt>
                <c:pt idx="17">
                  <c:v>16.42795844327571</c:v>
                </c:pt>
                <c:pt idx="18">
                  <c:v>16.36216755890332</c:v>
                </c:pt>
                <c:pt idx="19">
                  <c:v>16.294522805414779</c:v>
                </c:pt>
                <c:pt idx="20">
                  <c:v>16.225073663960053</c:v>
                </c:pt>
                <c:pt idx="21">
                  <c:v>16.153865852390616</c:v>
                </c:pt>
                <c:pt idx="22">
                  <c:v>16.080941779490644</c:v>
                </c:pt>
                <c:pt idx="23">
                  <c:v>16.006340925954792</c:v>
                </c:pt>
                <c:pt idx="24">
                  <c:v>15.930100166638193</c:v>
                </c:pt>
                <c:pt idx="25">
                  <c:v>15.852254045231261</c:v>
                </c:pt>
                <c:pt idx="26">
                  <c:v>15.772835010027222</c:v>
                </c:pt>
                <c:pt idx="27">
                  <c:v>15.691873617594727</c:v>
                </c:pt>
                <c:pt idx="28">
                  <c:v>15.609398709764145</c:v>
                </c:pt>
                <c:pt idx="29">
                  <c:v>15.525437568262165</c:v>
                </c:pt>
                <c:pt idx="30">
                  <c:v>15.440016050498429</c:v>
                </c:pt>
                <c:pt idx="31">
                  <c:v>15.353158709359272</c:v>
                </c:pt>
                <c:pt idx="32">
                  <c:v>15.264888899351977</c:v>
                </c:pt>
                <c:pt idx="33">
                  <c:v>15.175228871036564</c:v>
                </c:pt>
                <c:pt idx="34">
                  <c:v>15.084199855356248</c:v>
                </c:pt>
                <c:pt idx="35">
                  <c:v>14.991822139214939</c:v>
                </c:pt>
                <c:pt idx="36">
                  <c:v>14.898115133436347</c:v>
                </c:pt>
                <c:pt idx="37">
                  <c:v>14.803097434064624</c:v>
                </c:pt>
                <c:pt idx="38">
                  <c:v>14.706786877822585</c:v>
                </c:pt>
                <c:pt idx="39">
                  <c:v>14.609200592424525</c:v>
                </c:pt>
                <c:pt idx="40">
                  <c:v>14.510355042341702</c:v>
                </c:pt>
                <c:pt idx="41">
                  <c:v>14.410266070535652</c:v>
                </c:pt>
                <c:pt idx="42">
                  <c:v>14.308948936604896</c:v>
                </c:pt>
                <c:pt idx="43">
                  <c:v>14.206418351731955</c:v>
                </c:pt>
                <c:pt idx="44">
                  <c:v>14.102688510767649</c:v>
                </c:pt>
                <c:pt idx="45">
                  <c:v>13.997773121747363</c:v>
                </c:pt>
                <c:pt idx="46">
                  <c:v>13.891685433097621</c:v>
                </c:pt>
                <c:pt idx="47">
                  <c:v>13.78443825876035</c:v>
                </c:pt>
                <c:pt idx="48">
                  <c:v>13.676044001435306</c:v>
                </c:pt>
                <c:pt idx="49">
                  <c:v>13.566514674118169</c:v>
                </c:pt>
                <c:pt idx="50">
                  <c:v>13.455861920091653</c:v>
                </c:pt>
                <c:pt idx="51">
                  <c:v>13.344097031509678</c:v>
                </c:pt>
                <c:pt idx="52">
                  <c:v>13.231230966699382</c:v>
                </c:pt>
                <c:pt idx="53">
                  <c:v>13.117274366292497</c:v>
                </c:pt>
                <c:pt idx="54">
                  <c:v>13.002237568286086</c:v>
                </c:pt>
                <c:pt idx="55">
                  <c:v>12.88613062212219</c:v>
                </c:pt>
                <c:pt idx="56">
                  <c:v>12.768963301867135</c:v>
                </c:pt>
                <c:pt idx="57">
                  <c:v>12.650745118563208</c:v>
                </c:pt>
                <c:pt idx="58">
                  <c:v>12.531485331818278</c:v>
                </c:pt>
                <c:pt idx="59">
                  <c:v>12.411192960692849</c:v>
                </c:pt>
                <c:pt idx="60">
                  <c:v>12.289876793938337</c:v>
                </c:pt>
                <c:pt idx="61">
                  <c:v>12.167545399635422</c:v>
                </c:pt>
                <c:pt idx="62">
                  <c:v>12.044207134277009</c:v>
                </c:pt>
                <c:pt idx="63">
                  <c:v>11.91987015133618</c:v>
                </c:pt>
                <c:pt idx="64">
                  <c:v>11.794542409356188</c:v>
                </c:pt>
                <c:pt idx="65">
                  <c:v>11.668231679596142</c:v>
                </c:pt>
                <c:pt idx="66">
                  <c:v>11.540945553263361</c:v>
                </c:pt>
                <c:pt idx="67">
                  <c:v>11.412691448360595</c:v>
                </c:pt>
                <c:pt idx="68">
                  <c:v>11.283476616174209</c:v>
                </c:pt>
                <c:pt idx="69">
                  <c:v>11.153308147427044</c:v>
                </c:pt>
                <c:pt idx="70">
                  <c:v>11.022192978118026</c:v>
                </c:pt>
                <c:pt idx="71">
                  <c:v>10.890137895068658</c:v>
                </c:pt>
                <c:pt idx="72">
                  <c:v>10.757149541195108</c:v>
                </c:pt>
                <c:pt idx="73">
                  <c:v>10.623234420523037</c:v>
                </c:pt>
                <c:pt idx="74">
                  <c:v>10.488398902961153</c:v>
                </c:pt>
                <c:pt idx="75">
                  <c:v>10.352649228848161</c:v>
                </c:pt>
                <c:pt idx="76">
                  <c:v>10.215991513286772</c:v>
                </c:pt>
                <c:pt idx="77">
                  <c:v>10.078431750277471</c:v>
                </c:pt>
                <c:pt idx="78">
                  <c:v>9.9399758166636705</c:v>
                </c:pt>
                <c:pt idx="79">
                  <c:v>9.8006294758993207</c:v>
                </c:pt>
                <c:pt idx="80">
                  <c:v>9.6603983816489656</c:v>
                </c:pt>
                <c:pt idx="81">
                  <c:v>9.5192880812298544</c:v>
                </c:pt>
                <c:pt idx="82">
                  <c:v>9.3773040189047769</c:v>
                </c:pt>
                <c:pt idx="83">
                  <c:v>9.2344515390339392</c:v>
                </c:pt>
                <c:pt idx="84">
                  <c:v>9.0907358890934855</c:v>
                </c:pt>
                <c:pt idx="85">
                  <c:v>8.946162222567871</c:v>
                </c:pt>
                <c:pt idx="86">
                  <c:v>8.8007356017227654</c:v>
                </c:pt>
                <c:pt idx="87">
                  <c:v>8.654461000264746</c:v>
                </c:pt>
                <c:pt idx="88">
                  <c:v>8.5073433058937127</c:v>
                </c:pt>
                <c:pt idx="89">
                  <c:v>8.3593873227534274</c:v>
                </c:pt>
                <c:pt idx="90">
                  <c:v>8.2105977737854339</c:v>
                </c:pt>
                <c:pt idx="91">
                  <c:v>8.0609793029911874</c:v>
                </c:pt>
                <c:pt idx="92">
                  <c:v>7.9105364776068754</c:v>
                </c:pt>
                <c:pt idx="93">
                  <c:v>7.7592737901953397</c:v>
                </c:pt>
                <c:pt idx="94">
                  <c:v>7.6071956606589568</c:v>
                </c:pt>
                <c:pt idx="95">
                  <c:v>7.4543064381774577</c:v>
                </c:pt>
                <c:pt idx="96">
                  <c:v>7.3006104030740859</c:v>
                </c:pt>
                <c:pt idx="97">
                  <c:v>7.1461117686135847</c:v>
                </c:pt>
                <c:pt idx="98">
                  <c:v>6.9908146827350892</c:v>
                </c:pt>
                <c:pt idx="99">
                  <c:v>6.8347232297230045</c:v>
                </c:pt>
                <c:pt idx="100">
                  <c:v>6.677841431818627</c:v>
                </c:pt>
                <c:pt idx="101">
                  <c:v>6.5201732507752332</c:v>
                </c:pt>
                <c:pt idx="102">
                  <c:v>6.3617225893591334</c:v>
                </c:pt>
                <c:pt idx="103">
                  <c:v>6.2024932927990832</c:v>
                </c:pt>
                <c:pt idx="104">
                  <c:v>6.0424891501863192</c:v>
                </c:pt>
                <c:pt idx="105">
                  <c:v>5.8817138958273638</c:v>
                </c:pt>
                <c:pt idx="106">
                  <c:v>5.7201712105516265</c:v>
                </c:pt>
                <c:pt idx="107">
                  <c:v>5.5578647229757294</c:v>
                </c:pt>
                <c:pt idx="108">
                  <c:v>5.3947980107263485</c:v>
                </c:pt>
                <c:pt idx="109">
                  <c:v>5.2309746016233669</c:v>
                </c:pt>
                <c:pt idx="110">
                  <c:v>5.0663979748249339</c:v>
                </c:pt>
                <c:pt idx="111">
                  <c:v>4.9010715619359715</c:v>
                </c:pt>
                <c:pt idx="112">
                  <c:v>4.7349987480817175</c:v>
                </c:pt>
                <c:pt idx="113">
                  <c:v>4.5681828729475624</c:v>
                </c:pt>
                <c:pt idx="114">
                  <c:v>4.4006272317866726</c:v>
                </c:pt>
                <c:pt idx="115">
                  <c:v>4.2323350763965513</c:v>
                </c:pt>
                <c:pt idx="116">
                  <c:v>4.0633096160658617</c:v>
                </c:pt>
                <c:pt idx="117">
                  <c:v>3.8935540184925888</c:v>
                </c:pt>
                <c:pt idx="118">
                  <c:v>3.7230714106746721</c:v>
                </c:pt>
                <c:pt idx="119">
                  <c:v>3.5518648797741714</c:v>
                </c:pt>
                <c:pt idx="120">
                  <c:v>3.3799374739559744</c:v>
                </c:pt>
                <c:pt idx="121">
                  <c:v>3.20729220320196</c:v>
                </c:pt>
                <c:pt idx="122">
                  <c:v>3.033932040101591</c:v>
                </c:pt>
                <c:pt idx="123">
                  <c:v>2.8598599206197504</c:v>
                </c:pt>
                <c:pt idx="124">
                  <c:v>2.6850787448427091</c:v>
                </c:pt>
                <c:pt idx="125">
                  <c:v>2.5095913777029608</c:v>
                </c:pt>
                <c:pt idx="126">
                  <c:v>2.3334006496837629</c:v>
                </c:pt>
                <c:pt idx="127">
                  <c:v>2.156509357504039</c:v>
                </c:pt>
                <c:pt idx="128">
                  <c:v>1.9789202647843604</c:v>
                </c:pt>
                <c:pt idx="129">
                  <c:v>1.8006361026946989</c:v>
                </c:pt>
                <c:pt idx="130">
                  <c:v>1.621659570584566</c:v>
                </c:pt>
                <c:pt idx="131">
                  <c:v>1.441993336596151</c:v>
                </c:pt>
                <c:pt idx="132">
                  <c:v>1.2616400382610491</c:v>
                </c:pt>
                <c:pt idx="133">
                  <c:v>1.0806022830811117</c:v>
                </c:pt>
                <c:pt idx="134">
                  <c:v>0.89888264909403048</c:v>
                </c:pt>
                <c:pt idx="135">
                  <c:v>0.71648368542407281</c:v>
                </c:pt>
                <c:pt idx="136">
                  <c:v>0.53340791281852884</c:v>
                </c:pt>
                <c:pt idx="137">
                  <c:v>0.34965782417035096</c:v>
                </c:pt>
                <c:pt idx="138">
                  <c:v>0.1652358850273741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6"/>
          <c:order val="16"/>
          <c:tx>
            <c:strRef>
              <c:f>Sheet1!$N$19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Sheet1!$O$19:$HF$19</c:f>
              <c:numCache>
                <c:formatCode>General</c:formatCode>
                <c:ptCount val="200"/>
                <c:pt idx="0">
                  <c:v>17.570581024752432</c:v>
                </c:pt>
                <c:pt idx="1">
                  <c:v>17.559972178928728</c:v>
                </c:pt>
                <c:pt idx="2">
                  <c:v>17.540574677462416</c:v>
                </c:pt>
                <c:pt idx="3">
                  <c:v>17.515455844823475</c:v>
                </c:pt>
                <c:pt idx="4">
                  <c:v>17.485710258162808</c:v>
                </c:pt>
                <c:pt idx="5">
                  <c:v>17.451970522629356</c:v>
                </c:pt>
                <c:pt idx="6">
                  <c:v>17.414663470584856</c:v>
                </c:pt>
                <c:pt idx="7">
                  <c:v>17.374102450523818</c:v>
                </c:pt>
                <c:pt idx="8">
                  <c:v>17.330530246432332</c:v>
                </c:pt>
                <c:pt idx="9">
                  <c:v>17.284142187512447</c:v>
                </c:pt>
                <c:pt idx="10">
                  <c:v>17.235099863267763</c:v>
                </c:pt>
                <c:pt idx="11">
                  <c:v>17.18353985313696</c:v>
                </c:pt>
                <c:pt idx="12">
                  <c:v>17.129579585320784</c:v>
                </c:pt>
                <c:pt idx="13">
                  <c:v>17.073321436071339</c:v>
                </c:pt>
                <c:pt idx="14">
                  <c:v>17.01485569597277</c:v>
                </c:pt>
                <c:pt idx="15">
                  <c:v>16.954262776787171</c:v>
                </c:pt>
                <c:pt idx="16">
                  <c:v>16.891614892035435</c:v>
                </c:pt>
                <c:pt idx="17">
                  <c:v>16.826977362503083</c:v>
                </c:pt>
                <c:pt idx="18">
                  <c:v>16.760409647922106</c:v>
                </c:pt>
                <c:pt idx="19">
                  <c:v>16.691966174543055</c:v>
                </c:pt>
                <c:pt idx="20">
                  <c:v>16.621697007767839</c:v>
                </c:pt>
                <c:pt idx="21">
                  <c:v>16.549648405264488</c:v>
                </c:pt>
                <c:pt idx="22">
                  <c:v>16.475863276561686</c:v>
                </c:pt>
                <c:pt idx="23">
                  <c:v>16.400381568525003</c:v>
                </c:pt>
                <c:pt idx="24">
                  <c:v>16.323240591411849</c:v>
                </c:pt>
                <c:pt idx="25">
                  <c:v>16.244475296789549</c:v>
                </c:pt>
                <c:pt idx="26">
                  <c:v>16.164118516086692</c:v>
                </c:pt>
                <c:pt idx="27">
                  <c:v>16.082201166670625</c:v>
                </c:pt>
                <c:pt idx="28">
                  <c:v>15.99875243092354</c:v>
                </c:pt>
                <c:pt idx="29">
                  <c:v>15.913799912702906</c:v>
                </c:pt>
                <c:pt idx="30">
                  <c:v>15.827369774731441</c:v>
                </c:pt>
                <c:pt idx="31">
                  <c:v>15.7394868598053</c:v>
                </c:pt>
                <c:pt idx="32">
                  <c:v>15.650174798191658</c:v>
                </c:pt>
                <c:pt idx="33">
                  <c:v>15.55945610317549</c:v>
                </c:pt>
                <c:pt idx="34">
                  <c:v>15.467352256385768</c:v>
                </c:pt>
                <c:pt idx="35">
                  <c:v>15.373883784265365</c:v>
                </c:pt>
                <c:pt idx="36">
                  <c:v>15.279070326832572</c:v>
                </c:pt>
                <c:pt idx="37">
                  <c:v>15.182930699705558</c:v>
                </c:pt>
                <c:pt idx="38">
                  <c:v>15.085482950215416</c:v>
                </c:pt>
                <c:pt idx="39">
                  <c:v>14.986744408313063</c:v>
                </c:pt>
                <c:pt idx="40">
                  <c:v>14.88673173287509</c:v>
                </c:pt>
                <c:pt idx="41">
                  <c:v>14.785460953929839</c:v>
                </c:pt>
                <c:pt idx="42">
                  <c:v>14.682947511254554</c:v>
                </c:pt>
                <c:pt idx="43">
                  <c:v>14.579206289735007</c:v>
                </c:pt>
                <c:pt idx="44">
                  <c:v>14.474251651828661</c:v>
                </c:pt>
                <c:pt idx="45">
                  <c:v>14.368097467429436</c:v>
                </c:pt>
                <c:pt idx="46">
                  <c:v>14.260757141395523</c:v>
                </c:pt>
                <c:pt idx="47">
                  <c:v>14.152243638970315</c:v>
                </c:pt>
                <c:pt idx="48">
                  <c:v>14.042569509299263</c:v>
                </c:pt>
                <c:pt idx="49">
                  <c:v>13.931746907222282</c:v>
                </c:pt>
                <c:pt idx="50">
                  <c:v>13.819787613500925</c:v>
                </c:pt>
                <c:pt idx="51">
                  <c:v>13.706703053621956</c:v>
                </c:pt>
                <c:pt idx="52">
                  <c:v>13.59250431530368</c:v>
                </c:pt>
                <c:pt idx="53">
                  <c:v>13.477202164817806</c:v>
                </c:pt>
                <c:pt idx="54">
                  <c:v>13.360807062227968</c:v>
                </c:pt>
                <c:pt idx="55">
                  <c:v>13.243329175635655</c:v>
                </c:pt>
                <c:pt idx="56">
                  <c:v>13.124778394515134</c:v>
                </c:pt>
                <c:pt idx="57">
                  <c:v>13.00516434221095</c:v>
                </c:pt>
                <c:pt idx="58">
                  <c:v>12.884496387664397</c:v>
                </c:pt>
                <c:pt idx="59">
                  <c:v>12.762783656429139</c:v>
                </c:pt>
                <c:pt idx="60">
                  <c:v>12.640035041030346</c:v>
                </c:pt>
                <c:pt idx="61">
                  <c:v>12.516259210716882</c:v>
                </c:pt>
                <c:pt idx="62">
                  <c:v>12.391464620651492</c:v>
                </c:pt>
                <c:pt idx="63">
                  <c:v>12.265659520579925</c:v>
                </c:pt>
                <c:pt idx="64">
                  <c:v>12.138851963016467</c:v>
                </c:pt>
                <c:pt idx="65">
                  <c:v>12.011049810979877</c:v>
                </c:pt>
                <c:pt idx="66">
                  <c:v>11.882260745311152</c:v>
                </c:pt>
                <c:pt idx="67">
                  <c:v>11.752492271601609</c:v>
                </c:pt>
                <c:pt idx="68">
                  <c:v>11.621751726757644</c:v>
                </c:pt>
                <c:pt idx="69">
                  <c:v>11.490046285226281</c:v>
                </c:pt>
                <c:pt idx="70">
                  <c:v>11.357382964903708</c:v>
                </c:pt>
                <c:pt idx="71">
                  <c:v>11.223768632747277</c:v>
                </c:pt>
                <c:pt idx="72">
                  <c:v>11.089210010109827</c:v>
                </c:pt>
                <c:pt idx="73">
                  <c:v>10.953713677813722</c:v>
                </c:pt>
                <c:pt idx="74">
                  <c:v>10.8172860809808</c:v>
                </c:pt>
                <c:pt idx="75">
                  <c:v>10.679933533632962</c:v>
                </c:pt>
                <c:pt idx="76">
                  <c:v>10.541662223077411</c:v>
                </c:pt>
                <c:pt idx="77">
                  <c:v>10.40247821408918</c:v>
                </c:pt>
                <c:pt idx="78">
                  <c:v>10.262387452902901</c:v>
                </c:pt>
                <c:pt idx="79">
                  <c:v>10.121395771024888</c:v>
                </c:pt>
                <c:pt idx="80">
                  <c:v>9.9795088888757011</c:v>
                </c:pt>
                <c:pt idx="81">
                  <c:v>9.8367324192729058</c:v>
                </c:pt>
                <c:pt idx="82">
                  <c:v>9.6930718707627808</c:v>
                </c:pt>
                <c:pt idx="83">
                  <c:v>9.5485326508094168</c:v>
                </c:pt>
                <c:pt idx="84">
                  <c:v>9.4031200688488852</c:v>
                </c:pt>
                <c:pt idx="85">
                  <c:v>9.2568393392157464</c:v>
                </c:pt>
                <c:pt idx="86">
                  <c:v>9.1096955839487013</c:v>
                </c:pt>
                <c:pt idx="87">
                  <c:v>8.961693835481702</c:v>
                </c:pt>
                <c:pt idx="88">
                  <c:v>8.8128390392264837</c:v>
                </c:pt>
                <c:pt idx="89">
                  <c:v>8.6631360560520534</c:v>
                </c:pt>
                <c:pt idx="90">
                  <c:v>8.5125896646664003</c:v>
                </c:pt>
                <c:pt idx="91">
                  <c:v>8.3612045639053303</c:v>
                </c:pt>
                <c:pt idx="92">
                  <c:v>8.2089853749329826</c:v>
                </c:pt>
                <c:pt idx="93">
                  <c:v>8.0559366433584181</c:v>
                </c:pt>
                <c:pt idx="94">
                  <c:v>7.9020628412723086</c:v>
                </c:pt>
                <c:pt idx="95">
                  <c:v>7.7473683692076136</c:v>
                </c:pt>
                <c:pt idx="96">
                  <c:v>7.591857558027777</c:v>
                </c:pt>
                <c:pt idx="97">
                  <c:v>7.4355346707459331</c:v>
                </c:pt>
                <c:pt idx="98">
                  <c:v>7.2784039042782931</c:v>
                </c:pt>
                <c:pt idx="99">
                  <c:v>7.1204693911347148</c:v>
                </c:pt>
                <c:pt idx="100">
                  <c:v>6.9617352010493798</c:v>
                </c:pt>
                <c:pt idx="101">
                  <c:v>6.8022053425542142</c:v>
                </c:pt>
                <c:pt idx="102">
                  <c:v>6.6418837644977176</c:v>
                </c:pt>
                <c:pt idx="103">
                  <c:v>6.4807743575114252</c:v>
                </c:pt>
                <c:pt idx="104">
                  <c:v>6.3188809554265175</c:v>
                </c:pt>
                <c:pt idx="105">
                  <c:v>6.156207336642594</c:v>
                </c:pt>
                <c:pt idx="106">
                  <c:v>5.9927572254506991</c:v>
                </c:pt>
                <c:pt idx="107">
                  <c:v>5.8285342933125834</c:v>
                </c:pt>
                <c:pt idx="108">
                  <c:v>5.6635421600979861</c:v>
                </c:pt>
                <c:pt idx="109">
                  <c:v>5.4977843952817604</c:v>
                </c:pt>
                <c:pt idx="110">
                  <c:v>5.3312645191024375</c:v>
                </c:pt>
                <c:pt idx="111">
                  <c:v>5.1639860036838439</c:v>
                </c:pt>
                <c:pt idx="112">
                  <c:v>4.9959522741213096</c:v>
                </c:pt>
                <c:pt idx="113">
                  <c:v>4.8271667095337829</c:v>
                </c:pt>
                <c:pt idx="114">
                  <c:v>4.6576326440833409</c:v>
                </c:pt>
                <c:pt idx="115">
                  <c:v>4.4873533679633058</c:v>
                </c:pt>
                <c:pt idx="116">
                  <c:v>4.3163321283562288</c:v>
                </c:pt>
                <c:pt idx="117">
                  <c:v>4.1445721303628993</c:v>
                </c:pt>
                <c:pt idx="118">
                  <c:v>3.972076537903483</c:v>
                </c:pt>
                <c:pt idx="119">
                  <c:v>3.7988484745919204</c:v>
                </c:pt>
                <c:pt idx="120">
                  <c:v>3.624891024584501</c:v>
                </c:pt>
                <c:pt idx="121">
                  <c:v>3.4502072334036642</c:v>
                </c:pt>
                <c:pt idx="122">
                  <c:v>3.2748001087379186</c:v>
                </c:pt>
                <c:pt idx="123">
                  <c:v>3.0986726212187499</c:v>
                </c:pt>
                <c:pt idx="124">
                  <c:v>2.9218277051753816</c:v>
                </c:pt>
                <c:pt idx="125">
                  <c:v>2.7442682593681957</c:v>
                </c:pt>
                <c:pt idx="126">
                  <c:v>2.5659971477015597</c:v>
                </c:pt>
                <c:pt idx="127">
                  <c:v>2.3870171999168481</c:v>
                </c:pt>
                <c:pt idx="128">
                  <c:v>2.2073312122662574</c:v>
                </c:pt>
                <c:pt idx="129">
                  <c:v>2.0269419481682309</c:v>
                </c:pt>
                <c:pt idx="130">
                  <c:v>1.845852138845032</c:v>
                </c:pt>
                <c:pt idx="131">
                  <c:v>1.6640644839431118</c:v>
                </c:pt>
                <c:pt idx="132">
                  <c:v>1.4815816521368885</c:v>
                </c:pt>
                <c:pt idx="133">
                  <c:v>1.2984062817164745</c:v>
                </c:pt>
                <c:pt idx="134">
                  <c:v>1.1145409811599041</c:v>
                </c:pt>
                <c:pt idx="135">
                  <c:v>0.92998832969039824</c:v>
                </c:pt>
                <c:pt idx="136">
                  <c:v>0.74475087781913862</c:v>
                </c:pt>
                <c:pt idx="137">
                  <c:v>0.5588311478740785</c:v>
                </c:pt>
                <c:pt idx="138">
                  <c:v>0.37223163451516328</c:v>
                </c:pt>
                <c:pt idx="139">
                  <c:v>0.18495480523651489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7"/>
          <c:order val="17"/>
          <c:tx>
            <c:strRef>
              <c:f>Sheet1!$N$20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Sheet1!$O$20:$HF$20</c:f>
              <c:numCache>
                <c:formatCode>General</c:formatCode>
                <c:ptCount val="200"/>
                <c:pt idx="0">
                  <c:v>17.989743569583869</c:v>
                </c:pt>
                <c:pt idx="1">
                  <c:v>17.979008927644305</c:v>
                </c:pt>
                <c:pt idx="2">
                  <c:v>17.959381417147572</c:v>
                </c:pt>
                <c:pt idx="3">
                  <c:v>17.933964733862719</c:v>
                </c:pt>
                <c:pt idx="4">
                  <c:v>17.903866434067364</c:v>
                </c:pt>
                <c:pt idx="5">
                  <c:v>17.869726624128958</c:v>
                </c:pt>
                <c:pt idx="6">
                  <c:v>17.831977197643415</c:v>
                </c:pt>
                <c:pt idx="7">
                  <c:v>17.79093521868602</c:v>
                </c:pt>
                <c:pt idx="8">
                  <c:v>17.746846350093492</c:v>
                </c:pt>
                <c:pt idx="9">
                  <c:v>17.699908237215681</c:v>
                </c:pt>
                <c:pt idx="10">
                  <c:v>17.650284385630012</c:v>
                </c:pt>
                <c:pt idx="11">
                  <c:v>17.598112994288105</c:v>
                </c:pt>
                <c:pt idx="12">
                  <c:v>17.543512883814696</c:v>
                </c:pt>
                <c:pt idx="13">
                  <c:v>17.48658764440496</c:v>
                </c:pt>
                <c:pt idx="14">
                  <c:v>17.427428637278339</c:v>
                </c:pt>
                <c:pt idx="15">
                  <c:v>17.366117227692484</c:v>
                </c:pt>
                <c:pt idx="16">
                  <c:v>17.302726485451863</c:v>
                </c:pt>
                <c:pt idx="17">
                  <c:v>17.23732250589384</c:v>
                </c:pt>
                <c:pt idx="18">
                  <c:v>17.169965453803854</c:v>
                </c:pt>
                <c:pt idx="19">
                  <c:v>17.10071040080058</c:v>
                </c:pt>
                <c:pt idx="20">
                  <c:v>17.029608005944585</c:v>
                </c:pt>
                <c:pt idx="21">
                  <c:v>16.956705075411715</c:v>
                </c:pt>
                <c:pt idx="22">
                  <c:v>16.88204502753738</c:v>
                </c:pt>
                <c:pt idx="23">
                  <c:v>16.805668282863603</c:v>
                </c:pt>
                <c:pt idx="24">
                  <c:v>16.727612594060254</c:v>
                </c:pt>
                <c:pt idx="25">
                  <c:v>16.647913327138546</c:v>
                </c:pt>
                <c:pt idx="26">
                  <c:v>16.566603702831081</c:v>
                </c:pt>
                <c:pt idx="27">
                  <c:v>16.48371500511292</c:v>
                </c:pt>
                <c:pt idx="28">
                  <c:v>16.399276762401097</c:v>
                </c:pt>
                <c:pt idx="29">
                  <c:v>16.313316905870316</c:v>
                </c:pt>
                <c:pt idx="30">
                  <c:v>16.225861908472041</c:v>
                </c:pt>
                <c:pt idx="31">
                  <c:v>16.136936907579923</c:v>
                </c:pt>
                <c:pt idx="32">
                  <c:v>16.04656581366087</c:v>
                </c:pt>
                <c:pt idx="33">
                  <c:v>15.954771406954803</c:v>
                </c:pt>
                <c:pt idx="34">
                  <c:v>15.861575423812612</c:v>
                </c:pt>
                <c:pt idx="35">
                  <c:v>15.766998634072792</c:v>
                </c:pt>
                <c:pt idx="36">
                  <c:v>15.671060910638355</c:v>
                </c:pt>
                <c:pt idx="37">
                  <c:v>15.573781292236728</c:v>
                </c:pt>
                <c:pt idx="38">
                  <c:v>15.475178040198163</c:v>
                </c:pt>
                <c:pt idx="39">
                  <c:v>15.37526868996629</c:v>
                </c:pt>
                <c:pt idx="40">
                  <c:v>15.274070097953048</c:v>
                </c:pt>
                <c:pt idx="41">
                  <c:v>15.171598484265445</c:v>
                </c:pt>
                <c:pt idx="42">
                  <c:v>15.067869471760392</c:v>
                </c:pt>
                <c:pt idx="43">
                  <c:v>14.962898121823621</c:v>
                </c:pt>
                <c:pt idx="44">
                  <c:v>14.856698967217774</c:v>
                </c:pt>
                <c:pt idx="45">
                  <c:v>14.749286042301286</c:v>
                </c:pt>
                <c:pt idx="46">
                  <c:v>14.640672910882648</c:v>
                </c:pt>
                <c:pt idx="47">
                  <c:v>14.530872691942726</c:v>
                </c:pt>
                <c:pt idx="48">
                  <c:v>14.419898083430509</c:v>
                </c:pt>
                <c:pt idx="49">
                  <c:v>14.30776138431391</c:v>
                </c:pt>
                <c:pt idx="50">
                  <c:v>14.194474515046767</c:v>
                </c:pt>
                <c:pt idx="51">
                  <c:v>14.080049036595424</c:v>
                </c:pt>
                <c:pt idx="52">
                  <c:v>13.964496168152611</c:v>
                </c:pt>
                <c:pt idx="53">
                  <c:v>13.847826803652842</c:v>
                </c:pt>
                <c:pt idx="54">
                  <c:v>13.730051527191673</c:v>
                </c:pt>
                <c:pt idx="55">
                  <c:v>13.611180627440506</c:v>
                </c:pt>
                <c:pt idx="56">
                  <c:v>13.491224111139655</c:v>
                </c:pt>
                <c:pt idx="57">
                  <c:v>13.37019171574404</c:v>
                </c:pt>
                <c:pt idx="58">
                  <c:v>13.248092921288704</c:v>
                </c:pt>
                <c:pt idx="59">
                  <c:v>13.124936961535052</c:v>
                </c:pt>
                <c:pt idx="60">
                  <c:v>13.000732834452812</c:v>
                </c:pt>
                <c:pt idx="61">
                  <c:v>12.875489312087877</c:v>
                </c:pt>
                <c:pt idx="62">
                  <c:v>12.749214949861459</c:v>
                </c:pt>
                <c:pt idx="63">
                  <c:v>12.621918095342023</c:v>
                </c:pt>
                <c:pt idx="64">
                  <c:v>12.493606896527837</c:v>
                </c:pt>
                <c:pt idx="65">
                  <c:v>12.364289309674694</c:v>
                </c:pt>
                <c:pt idx="66">
                  <c:v>12.233973106700409</c:v>
                </c:pt>
                <c:pt idx="67">
                  <c:v>12.102665882195071</c:v>
                </c:pt>
                <c:pt idx="68">
                  <c:v>11.970375060063638</c:v>
                </c:pt>
                <c:pt idx="69">
                  <c:v>11.837107899825311</c:v>
                </c:pt>
                <c:pt idx="70">
                  <c:v>11.702871502592119</c:v>
                </c:pt>
                <c:pt idx="71">
                  <c:v>11.567672816747478</c:v>
                </c:pt>
                <c:pt idx="72">
                  <c:v>11.431518643343759</c:v>
                </c:pt>
                <c:pt idx="73">
                  <c:v>11.294415641236512</c:v>
                </c:pt>
                <c:pt idx="74">
                  <c:v>11.156370331971635</c:v>
                </c:pt>
                <c:pt idx="75">
                  <c:v>11.017389104440591</c:v>
                </c:pt>
                <c:pt idx="76">
                  <c:v>10.877478219317577</c:v>
                </c:pt>
                <c:pt idx="77">
                  <c:v>10.736643813291682</c:v>
                </c:pt>
                <c:pt idx="78">
                  <c:v>10.594891903105985</c:v>
                </c:pt>
                <c:pt idx="79">
                  <c:v>10.452228389414829</c:v>
                </c:pt>
                <c:pt idx="80">
                  <c:v>10.308659060469605</c:v>
                </c:pt>
                <c:pt idx="81">
                  <c:v>10.164189595642764</c:v>
                </c:pt>
                <c:pt idx="82">
                  <c:v>10.01882556879907</c:v>
                </c:pt>
                <c:pt idx="83">
                  <c:v>9.8725724515225082</c:v>
                </c:pt>
                <c:pt idx="84">
                  <c:v>9.7254356162066422</c:v>
                </c:pt>
                <c:pt idx="85">
                  <c:v>9.5774203390158554</c:v>
                </c:pt>
                <c:pt idx="86">
                  <c:v>9.4285318027242617</c:v>
                </c:pt>
                <c:pt idx="87">
                  <c:v>9.2787750994387128</c:v>
                </c:pt>
                <c:pt idx="88">
                  <c:v>9.128155233211972</c:v>
                </c:pt>
                <c:pt idx="89">
                  <c:v>8.9766771225515818</c:v>
                </c:pt>
                <c:pt idx="90">
                  <c:v>8.824345602829851</c:v>
                </c:pt>
                <c:pt idx="91">
                  <c:v>8.6711654285997906</c:v>
                </c:pt>
                <c:pt idx="92">
                  <c:v>8.5171412758217446</c:v>
                </c:pt>
                <c:pt idx="93">
                  <c:v>8.3622777440050751</c:v>
                </c:pt>
                <c:pt idx="94">
                  <c:v>8.2065793582689981</c:v>
                </c:pt>
                <c:pt idx="95">
                  <c:v>8.0500505713265067</c:v>
                </c:pt>
                <c:pt idx="96">
                  <c:v>7.8926957653949614</c:v>
                </c:pt>
                <c:pt idx="97">
                  <c:v>7.734519254036873</c:v>
                </c:pt>
                <c:pt idx="98">
                  <c:v>7.5755252839340672</c:v>
                </c:pt>
                <c:pt idx="99">
                  <c:v>7.4157180365983058</c:v>
                </c:pt>
                <c:pt idx="100">
                  <c:v>7.2551016300213078</c:v>
                </c:pt>
                <c:pt idx="101">
                  <c:v>7.0936801202668285</c:v>
                </c:pt>
                <c:pt idx="102">
                  <c:v>6.9314575030074685</c:v>
                </c:pt>
                <c:pt idx="103">
                  <c:v>6.7684377150085693</c:v>
                </c:pt>
                <c:pt idx="104">
                  <c:v>6.6046246355615832</c:v>
                </c:pt>
                <c:pt idx="105">
                  <c:v>6.4400220878690968</c:v>
                </c:pt>
                <c:pt idx="106">
                  <c:v>6.2746338403835402</c:v>
                </c:pt>
                <c:pt idx="107">
                  <c:v>6.1084636081016273</c:v>
                </c:pt>
                <c:pt idx="108">
                  <c:v>5.9415150538162838</c:v>
                </c:pt>
                <c:pt idx="109">
                  <c:v>5.7737917893279969</c:v>
                </c:pt>
                <c:pt idx="110">
                  <c:v>5.6052973766170995</c:v>
                </c:pt>
                <c:pt idx="111">
                  <c:v>5.4360353289786882</c:v>
                </c:pt>
                <c:pt idx="112">
                  <c:v>5.2660091121217185</c:v>
                </c:pt>
                <c:pt idx="113">
                  <c:v>5.0952221452335911</c:v>
                </c:pt>
                <c:pt idx="114">
                  <c:v>4.9236778020117535</c:v>
                </c:pt>
                <c:pt idx="115">
                  <c:v>4.7513794116635335</c:v>
                </c:pt>
                <c:pt idx="116">
                  <c:v>4.578330259875476</c:v>
                </c:pt>
                <c:pt idx="117">
                  <c:v>4.4045335897533695</c:v>
                </c:pt>
                <c:pt idx="118">
                  <c:v>4.2299926027340904</c:v>
                </c:pt>
                <c:pt idx="119">
                  <c:v>4.0547104594703249</c:v>
                </c:pt>
                <c:pt idx="120">
                  <c:v>3.8786902806892556</c:v>
                </c:pt>
                <c:pt idx="121">
                  <c:v>3.7019351480260987</c:v>
                </c:pt>
                <c:pt idx="122">
                  <c:v>3.5244481048335214</c:v>
                </c:pt>
                <c:pt idx="123">
                  <c:v>3.34623215696775</c:v>
                </c:pt>
                <c:pt idx="124">
                  <c:v>3.1672902735522994</c:v>
                </c:pt>
                <c:pt idx="125">
                  <c:v>2.9876253877200738</c:v>
                </c:pt>
                <c:pt idx="126">
                  <c:v>2.8072403973346538</c:v>
                </c:pt>
                <c:pt idx="127">
                  <c:v>2.6261381656915255</c:v>
                </c:pt>
                <c:pt idx="128">
                  <c:v>2.4443215221999073</c:v>
                </c:pt>
                <c:pt idx="129">
                  <c:v>2.2617932630459281</c:v>
                </c:pt>
                <c:pt idx="130">
                  <c:v>2.0785561518377591</c:v>
                </c:pt>
                <c:pt idx="131">
                  <c:v>1.8946129202333468</c:v>
                </c:pt>
                <c:pt idx="132">
                  <c:v>1.7099662685513577</c:v>
                </c:pt>
                <c:pt idx="133">
                  <c:v>1.5246188663658571</c:v>
                </c:pt>
                <c:pt idx="134">
                  <c:v>1.3385733530853279</c:v>
                </c:pt>
                <c:pt idx="135">
                  <c:v>1.1518323385165505</c:v>
                </c:pt>
                <c:pt idx="136">
                  <c:v>0.96439840341381189</c:v>
                </c:pt>
                <c:pt idx="137">
                  <c:v>0.77627410001397568</c:v>
                </c:pt>
                <c:pt idx="138">
                  <c:v>0.58746195255782674</c:v>
                </c:pt>
                <c:pt idx="139">
                  <c:v>0.39796445779819561</c:v>
                </c:pt>
                <c:pt idx="140">
                  <c:v>0.20778408549526245</c:v>
                </c:pt>
                <c:pt idx="141">
                  <c:v>1.692327889943112E-2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8"/>
          <c:order val="18"/>
          <c:tx>
            <c:strRef>
              <c:f>Sheet1!$N$21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Sheet1!$O$21:$HF$21</c:f>
              <c:numCache>
                <c:formatCode>General</c:formatCode>
                <c:ptCount val="200"/>
                <c:pt idx="0">
                  <c:v>18.421227118898251</c:v>
                </c:pt>
                <c:pt idx="1">
                  <c:v>18.410364504705502</c:v>
                </c:pt>
                <c:pt idx="2">
                  <c:v>18.390503006269828</c:v>
                </c:pt>
                <c:pt idx="3">
                  <c:v>18.364783319843674</c:v>
                </c:pt>
                <c:pt idx="4">
                  <c:v>18.334326205356263</c:v>
                </c:pt>
                <c:pt idx="5">
                  <c:v>18.299779400156556</c:v>
                </c:pt>
                <c:pt idx="6">
                  <c:v>18.261579946628565</c:v>
                </c:pt>
                <c:pt idx="7">
                  <c:v>18.220048688703883</c:v>
                </c:pt>
                <c:pt idx="8">
                  <c:v>18.175434217870876</c:v>
                </c:pt>
                <c:pt idx="9">
                  <c:v>18.127936535694051</c:v>
                </c:pt>
                <c:pt idx="10">
                  <c:v>18.077721096970691</c:v>
                </c:pt>
                <c:pt idx="11">
                  <c:v>18.024927748181163</c:v>
                </c:pt>
                <c:pt idx="12">
                  <c:v>17.969676726461639</c:v>
                </c:pt>
                <c:pt idx="13">
                  <c:v>17.912072856950275</c:v>
                </c:pt>
                <c:pt idx="14">
                  <c:v>17.852208590022645</c:v>
                </c:pt>
                <c:pt idx="15">
                  <c:v>17.790166260926394</c:v>
                </c:pt>
                <c:pt idx="16">
                  <c:v>17.726019810562363</c:v>
                </c:pt>
                <c:pt idx="17">
                  <c:v>17.659836122218664</c:v>
                </c:pt>
                <c:pt idx="18">
                  <c:v>17.591676077930853</c:v>
                </c:pt>
                <c:pt idx="19">
                  <c:v>17.521595405849904</c:v>
                </c:pt>
                <c:pt idx="20">
                  <c:v>17.449645368964685</c:v>
                </c:pt>
                <c:pt idx="21">
                  <c:v>17.375873331447469</c:v>
                </c:pt>
                <c:pt idx="22">
                  <c:v>17.300323229242192</c:v>
                </c:pt>
                <c:pt idx="23">
                  <c:v>17.223035964761426</c:v>
                </c:pt>
                <c:pt idx="24">
                  <c:v>17.144049740740751</c:v>
                </c:pt>
                <c:pt idx="25">
                  <c:v>17.063400344804716</c:v>
                </c:pt>
                <c:pt idx="26">
                  <c:v>16.981121393724464</c:v>
                </c:pt>
                <c:pt idx="27">
                  <c:v>16.897244544424687</c:v>
                </c:pt>
                <c:pt idx="28">
                  <c:v>16.811799677343306</c:v>
                </c:pt>
                <c:pt idx="29">
                  <c:v>16.724815056634483</c:v>
                </c:pt>
                <c:pt idx="30">
                  <c:v>16.63631747084505</c:v>
                </c:pt>
                <c:pt idx="31">
                  <c:v>16.546332357022031</c:v>
                </c:pt>
                <c:pt idx="32">
                  <c:v>16.454883910679232</c:v>
                </c:pt>
                <c:pt idx="33">
                  <c:v>16.361995183629539</c:v>
                </c:pt>
                <c:pt idx="34">
                  <c:v>16.267688171352166</c:v>
                </c:pt>
                <c:pt idx="35">
                  <c:v>16.171983891291735</c:v>
                </c:pt>
                <c:pt idx="36">
                  <c:v>16.074902453264624</c:v>
                </c:pt>
                <c:pt idx="37">
                  <c:v>15.976463122967063</c:v>
                </c:pt>
                <c:pt idx="38">
                  <c:v>15.876684379430424</c:v>
                </c:pt>
                <c:pt idx="39">
                  <c:v>15.775583967145858</c:v>
                </c:pt>
                <c:pt idx="40">
                  <c:v>15.673178943477783</c:v>
                </c:pt>
                <c:pt idx="41">
                  <c:v>15.56948572190004</c:v>
                </c:pt>
                <c:pt idx="42">
                  <c:v>15.464520111516295</c:v>
                </c:pt>
                <c:pt idx="43">
                  <c:v>15.35829735326549</c:v>
                </c:pt>
                <c:pt idx="44">
                  <c:v>15.250832153161539</c:v>
                </c:pt>
                <c:pt idx="45">
                  <c:v>15.142138712872466</c:v>
                </c:pt>
                <c:pt idx="46">
                  <c:v>15.03223075790671</c:v>
                </c:pt>
                <c:pt idx="47">
                  <c:v>14.921121563642119</c:v>
                </c:pt>
                <c:pt idx="48">
                  <c:v>14.808823979405361</c:v>
                </c:pt>
                <c:pt idx="49">
                  <c:v>14.695350450785593</c:v>
                </c:pt>
                <c:pt idx="50">
                  <c:v>14.580713040345481</c:v>
                </c:pt>
                <c:pt idx="51">
                  <c:v>14.464923446874586</c:v>
                </c:pt>
                <c:pt idx="52">
                  <c:v>14.347993023314427</c:v>
                </c:pt>
                <c:pt idx="53">
                  <c:v>14.229932793470773</c:v>
                </c:pt>
                <c:pt idx="54">
                  <c:v>14.110753467616696</c:v>
                </c:pt>
                <c:pt idx="55">
                  <c:v>13.990465457079249</c:v>
                </c:pt>
                <c:pt idx="56">
                  <c:v>13.869078887893382</c:v>
                </c:pt>
                <c:pt idx="57">
                  <c:v>13.746603613598364</c:v>
                </c:pt>
                <c:pt idx="58">
                  <c:v>13.62304922724479</c:v>
                </c:pt>
                <c:pt idx="59">
                  <c:v>13.498425072673678</c:v>
                </c:pt>
                <c:pt idx="60">
                  <c:v>13.372740255123405</c:v>
                </c:pt>
                <c:pt idx="61">
                  <c:v>13.246003651215164</c:v>
                </c:pt>
                <c:pt idx="62">
                  <c:v>13.118223918363002</c:v>
                </c:pt>
                <c:pt idx="63">
                  <c:v>12.989409503650315</c:v>
                </c:pt>
                <c:pt idx="64">
                  <c:v>12.859568652211134</c:v>
                </c:pt>
                <c:pt idx="65">
                  <c:v>12.728709415151183</c:v>
                </c:pt>
                <c:pt idx="66">
                  <c:v>12.596839657040627</c:v>
                </c:pt>
                <c:pt idx="67">
                  <c:v>12.463967063007912</c:v>
                </c:pt>
                <c:pt idx="68">
                  <c:v>12.330099145461537</c:v>
                </c:pt>
                <c:pt idx="69">
                  <c:v>12.195243250464529</c:v>
                </c:pt>
                <c:pt idx="70">
                  <c:v>12.059406563784314</c:v>
                </c:pt>
                <c:pt idx="71">
                  <c:v>11.922596116638951</c:v>
                </c:pt>
                <c:pt idx="72">
                  <c:v>11.784818791159065</c:v>
                </c:pt>
                <c:pt idx="73">
                  <c:v>11.646081325583266</c:v>
                </c:pt>
                <c:pt idx="74">
                  <c:v>11.506390319203589</c:v>
                </c:pt>
                <c:pt idx="75">
                  <c:v>11.365752237076203</c:v>
                </c:pt>
                <c:pt idx="76">
                  <c:v>11.224173414511469</c:v>
                </c:pt>
                <c:pt idx="77">
                  <c:v>11.081660061356583</c:v>
                </c:pt>
                <c:pt idx="78">
                  <c:v>10.93821826608278</c:v>
                </c:pt>
                <c:pt idx="79">
                  <c:v>10.793853999688624</c:v>
                </c:pt>
                <c:pt idx="80">
                  <c:v>10.648573119429724</c:v>
                </c:pt>
                <c:pt idx="81">
                  <c:v>10.502381372384759</c:v>
                </c:pt>
                <c:pt idx="82">
                  <c:v>10.355284398866917</c:v>
                </c:pt>
                <c:pt idx="83">
                  <c:v>10.207287735689274</c:v>
                </c:pt>
                <c:pt idx="84">
                  <c:v>10.058396819291989</c:v>
                </c:pt>
                <c:pt idx="85">
                  <c:v>9.90861698873886</c:v>
                </c:pt>
                <c:pt idx="86">
                  <c:v>9.7579534885900596</c:v>
                </c:pt>
                <c:pt idx="87">
                  <c:v>9.6064114716576281</c:v>
                </c:pt>
                <c:pt idx="88">
                  <c:v>9.4539960016497702</c:v>
                </c:pt>
                <c:pt idx="89">
                  <c:v>9.3007120557096723</c:v>
                </c:pt>
                <c:pt idx="90">
                  <c:v>9.1465645268541724</c:v>
                </c:pt>
                <c:pt idx="91">
                  <c:v>8.991558226317343</c:v>
                </c:pt>
                <c:pt idx="92">
                  <c:v>8.8356978858036435</c:v>
                </c:pt>
                <c:pt idx="93">
                  <c:v>8.6789881596551588</c:v>
                </c:pt>
                <c:pt idx="94">
                  <c:v>8.5214336269369877</c:v>
                </c:pt>
                <c:pt idx="95">
                  <c:v>8.3630387934448045</c:v>
                </c:pt>
                <c:pt idx="96">
                  <c:v>8.2038080936382656</c:v>
                </c:pt>
                <c:pt idx="97">
                  <c:v>8.0437458925037024</c:v>
                </c:pt>
                <c:pt idx="98">
                  <c:v>7.8828564873494491</c:v>
                </c:pt>
                <c:pt idx="99">
                  <c:v>7.721144109536854</c:v>
                </c:pt>
                <c:pt idx="100">
                  <c:v>7.5586129261499746</c:v>
                </c:pt>
                <c:pt idx="101">
                  <c:v>7.3952670416066386</c:v>
                </c:pt>
                <c:pt idx="102">
                  <c:v>7.2311104992135595</c:v>
                </c:pt>
                <c:pt idx="103">
                  <c:v>7.0661472826679486</c:v>
                </c:pt>
                <c:pt idx="104">
                  <c:v>6.9003813175079447</c:v>
                </c:pt>
                <c:pt idx="105">
                  <c:v>6.7338164725141691</c:v>
                </c:pt>
                <c:pt idx="106">
                  <c:v>6.5664565610643821</c:v>
                </c:pt>
                <c:pt idx="107">
                  <c:v>6.3983053424433551</c:v>
                </c:pt>
                <c:pt idx="108">
                  <c:v>6.2293665231097473</c:v>
                </c:pt>
                <c:pt idx="109">
                  <c:v>6.0596437579218492</c:v>
                </c:pt>
                <c:pt idx="110">
                  <c:v>5.8891406513238858</c:v>
                </c:pt>
                <c:pt idx="111">
                  <c:v>5.7178607584944512</c:v>
                </c:pt>
                <c:pt idx="112">
                  <c:v>5.5458075864586949</c:v>
                </c:pt>
                <c:pt idx="113">
                  <c:v>5.3729845951656081</c:v>
                </c:pt>
                <c:pt idx="114">
                  <c:v>5.1993951985319313</c:v>
                </c:pt>
                <c:pt idx="115">
                  <c:v>5.0250427654538985</c:v>
                </c:pt>
                <c:pt idx="116">
                  <c:v>4.8499306207881183</c:v>
                </c:pt>
                <c:pt idx="117">
                  <c:v>4.6740620463028399</c:v>
                </c:pt>
                <c:pt idx="118">
                  <c:v>4.4974402816006229</c:v>
                </c:pt>
                <c:pt idx="119">
                  <c:v>4.3200685250136619</c:v>
                </c:pt>
                <c:pt idx="120">
                  <c:v>4.141949934472648</c:v>
                </c:pt>
                <c:pt idx="121">
                  <c:v>3.9630876283502925</c:v>
                </c:pt>
                <c:pt idx="122">
                  <c:v>3.7834846862803713</c:v>
                </c:pt>
                <c:pt idx="123">
                  <c:v>3.6031441499532022</c:v>
                </c:pt>
                <c:pt idx="124">
                  <c:v>3.4220690238884974</c:v>
                </c:pt>
                <c:pt idx="125">
                  <c:v>3.2402622761862809</c:v>
                </c:pt>
                <c:pt idx="126">
                  <c:v>3.0577268392568167</c:v>
                </c:pt>
                <c:pt idx="127">
                  <c:v>2.8744656105301511</c:v>
                </c:pt>
                <c:pt idx="128">
                  <c:v>2.6904814531461021</c:v>
                </c:pt>
                <c:pt idx="129">
                  <c:v>2.5057771966253237</c:v>
                </c:pt>
                <c:pt idx="130">
                  <c:v>2.320355637522145</c:v>
                </c:pt>
                <c:pt idx="131">
                  <c:v>2.1342195400597781</c:v>
                </c:pt>
                <c:pt idx="132">
                  <c:v>1.9473716367485319</c:v>
                </c:pt>
                <c:pt idx="133">
                  <c:v>1.7598146289876102</c:v>
                </c:pt>
                <c:pt idx="134">
                  <c:v>1.5715511876510111</c:v>
                </c:pt>
                <c:pt idx="135">
                  <c:v>1.382583953658141</c:v>
                </c:pt>
                <c:pt idx="136">
                  <c:v>1.1929155385295549</c:v>
                </c:pt>
                <c:pt idx="137">
                  <c:v>1.0025485249284276</c:v>
                </c:pt>
                <c:pt idx="138">
                  <c:v>0.81148546718809556</c:v>
                </c:pt>
                <c:pt idx="139">
                  <c:v>0.61972889182624491</c:v>
                </c:pt>
                <c:pt idx="140">
                  <c:v>0.42728129804612264</c:v>
                </c:pt>
                <c:pt idx="141">
                  <c:v>0.23414515822516413</c:v>
                </c:pt>
                <c:pt idx="142">
                  <c:v>4.0322918391524402E-2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9"/>
          <c:order val="19"/>
          <c:tx>
            <c:strRef>
              <c:f>Sheet1!$N$22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Sheet1!$O$22:$HF$22</c:f>
              <c:numCache>
                <c:formatCode>General</c:formatCode>
                <c:ptCount val="200"/>
                <c:pt idx="0">
                  <c:v>18.865896113983379</c:v>
                </c:pt>
                <c:pt idx="1">
                  <c:v>18.854903175548063</c:v>
                </c:pt>
                <c:pt idx="2">
                  <c:v>18.834803388732265</c:v>
                </c:pt>
                <c:pt idx="3">
                  <c:v>18.808775130300042</c:v>
                </c:pt>
                <c:pt idx="4">
                  <c:v>18.777952606500847</c:v>
                </c:pt>
                <c:pt idx="5">
                  <c:v>18.74299132591419</c:v>
                </c:pt>
                <c:pt idx="6">
                  <c:v>18.704333574341252</c:v>
                </c:pt>
                <c:pt idx="7">
                  <c:v>18.662304045039541</c:v>
                </c:pt>
                <c:pt idx="8">
                  <c:v>18.617154311974467</c:v>
                </c:pt>
                <c:pt idx="9">
                  <c:v>18.569086776229831</c:v>
                </c:pt>
                <c:pt idx="10">
                  <c:v>18.518268877647301</c:v>
                </c:pt>
                <c:pt idx="11">
                  <c:v>18.464842140515742</c:v>
                </c:pt>
                <c:pt idx="12">
                  <c:v>18.408928244516698</c:v>
                </c:pt>
                <c:pt idx="13">
                  <c:v>18.350633272428194</c:v>
                </c:pt>
                <c:pt idx="14">
                  <c:v>18.290050783799433</c:v>
                </c:pt>
                <c:pt idx="15">
                  <c:v>18.227264101695411</c:v>
                </c:pt>
                <c:pt idx="16">
                  <c:v>18.162348054123118</c:v>
                </c:pt>
                <c:pt idx="17">
                  <c:v>18.095370326803099</c:v>
                </c:pt>
                <c:pt idx="18">
                  <c:v>18.026392532203293</c:v>
                </c:pt>
                <c:pt idx="19">
                  <c:v>17.955471067073308</c:v>
                </c:pt>
                <c:pt idx="20">
                  <c:v>17.882657809429858</c:v>
                </c:pt>
                <c:pt idx="21">
                  <c:v>17.808000691697</c:v>
                </c:pt>
                <c:pt idx="22">
                  <c:v>17.731544176940275</c:v>
                </c:pt>
                <c:pt idx="23">
                  <c:v>17.653329658299054</c:v>
                </c:pt>
                <c:pt idx="24">
                  <c:v>17.573395796846341</c:v>
                </c:pt>
                <c:pt idx="25">
                  <c:v>17.491778809568807</c:v>
                </c:pt>
                <c:pt idx="26">
                  <c:v>17.408512716554895</c:v>
                </c:pt>
                <c:pt idx="27">
                  <c:v>17.323629554533333</c:v>
                </c:pt>
                <c:pt idx="28">
                  <c:v>17.237159562432677</c:v>
                </c:pt>
                <c:pt idx="29">
                  <c:v>17.149131343506351</c:v>
                </c:pt>
                <c:pt idx="30">
                  <c:v>17.05957200769685</c:v>
                </c:pt>
                <c:pt idx="31">
                  <c:v>16.968507297232239</c:v>
                </c:pt>
                <c:pt idx="32">
                  <c:v>16.875961697912064</c:v>
                </c:pt>
                <c:pt idx="33">
                  <c:v>16.78195853811339</c:v>
                </c:pt>
                <c:pt idx="34">
                  <c:v>16.686520077206264</c:v>
                </c:pt>
                <c:pt idx="35">
                  <c:v>16.589667584792149</c:v>
                </c:pt>
                <c:pt idx="36">
                  <c:v>16.491421411955002</c:v>
                </c:pt>
                <c:pt idx="37">
                  <c:v>16.391801055531285</c:v>
                </c:pt>
                <c:pt idx="38">
                  <c:v>16.290825216254607</c:v>
                </c:pt>
                <c:pt idx="39">
                  <c:v>16.188511851505698</c:v>
                </c:pt>
                <c:pt idx="40">
                  <c:v>16.084878223294748</c:v>
                </c:pt>
                <c:pt idx="41">
                  <c:v>15.979940942016293</c:v>
                </c:pt>
                <c:pt idx="42">
                  <c:v>15.873716006443759</c:v>
                </c:pt>
                <c:pt idx="43">
                  <c:v>15.766218840369303</c:v>
                </c:pt>
                <c:pt idx="44">
                  <c:v>15.657464326242275</c:v>
                </c:pt>
                <c:pt idx="45">
                  <c:v>15.547466836115246</c:v>
                </c:pt>
                <c:pt idx="46">
                  <c:v>15.436240260168486</c:v>
                </c:pt>
                <c:pt idx="47">
                  <c:v>15.323798033051215</c:v>
                </c:pt>
                <c:pt idx="48">
                  <c:v>15.210153158249938</c:v>
                </c:pt>
                <c:pt idx="49">
                  <c:v>15.095318230669797</c:v>
                </c:pt>
                <c:pt idx="50">
                  <c:v>14.979305457594089</c:v>
                </c:pt>
                <c:pt idx="51">
                  <c:v>14.862126678168634</c:v>
                </c:pt>
                <c:pt idx="52">
                  <c:v>14.743793381541892</c:v>
                </c:pt>
                <c:pt idx="53">
                  <c:v>14.624316723777778</c:v>
                </c:pt>
                <c:pt idx="54">
                  <c:v>14.50370754364589</c:v>
                </c:pt>
                <c:pt idx="55">
                  <c:v>14.381976377383204</c:v>
                </c:pt>
                <c:pt idx="56">
                  <c:v>14.259133472511795</c:v>
                </c:pt>
                <c:pt idx="57">
                  <c:v>14.135188800788812</c:v>
                </c:pt>
                <c:pt idx="58">
                  <c:v>14.010152070357487</c:v>
                </c:pt>
                <c:pt idx="59">
                  <c:v>13.884032737161597</c:v>
                </c:pt>
                <c:pt idx="60">
                  <c:v>13.756840015679641</c:v>
                </c:pt>
                <c:pt idx="61">
                  <c:v>13.628582889030104</c:v>
                </c:pt>
                <c:pt idx="62">
                  <c:v>13.499270118494378</c:v>
                </c:pt>
                <c:pt idx="63">
                  <c:v>13.368910252499754</c:v>
                </c:pt>
                <c:pt idx="64">
                  <c:v>13.237511635101296</c:v>
                </c:pt>
                <c:pt idx="65">
                  <c:v>13.105082413997886</c:v>
                </c:pt>
                <c:pt idx="66">
                  <c:v>12.971630548114883</c:v>
                </c:pt>
                <c:pt idx="67">
                  <c:v>12.837163814783089</c:v>
                </c:pt>
                <c:pt idx="68">
                  <c:v>12.701689816541142</c:v>
                </c:pt>
                <c:pt idx="69">
                  <c:v>12.565215987586479</c:v>
                </c:pt>
                <c:pt idx="70">
                  <c:v>12.427749599897787</c:v>
                </c:pt>
                <c:pt idx="71">
                  <c:v>12.289297769050188</c:v>
                </c:pt>
                <c:pt idx="72">
                  <c:v>12.149867459742689</c:v>
                </c:pt>
                <c:pt idx="73">
                  <c:v>12.009465491055924</c:v>
                </c:pt>
                <c:pt idx="74">
                  <c:v>11.868098541456964</c:v>
                </c:pt>
                <c:pt idx="75">
                  <c:v>11.725773153566504</c:v>
                </c:pt>
                <c:pt idx="76">
                  <c:v>11.582495738702804</c:v>
                </c:pt>
                <c:pt idx="77">
                  <c:v>11.438272581215712</c:v>
                </c:pt>
                <c:pt idx="78">
                  <c:v>11.293109842622929</c:v>
                </c:pt>
                <c:pt idx="79">
                  <c:v>11.14701356556008</c:v>
                </c:pt>
                <c:pt idx="80">
                  <c:v>10.999989677555217</c:v>
                </c:pt>
                <c:pt idx="81">
                  <c:v>10.852043994637604</c:v>
                </c:pt>
                <c:pt idx="82">
                  <c:v>10.70318222479011</c:v>
                </c:pt>
                <c:pt idx="83">
                  <c:v>10.553409971253734</c:v>
                </c:pt>
                <c:pt idx="84">
                  <c:v>10.402732735692345</c:v>
                </c:pt>
                <c:pt idx="85">
                  <c:v>10.25115592122517</c:v>
                </c:pt>
                <c:pt idx="86">
                  <c:v>10.098684835334012</c:v>
                </c:pt>
                <c:pt idx="87">
                  <c:v>9.9453246926517771</c:v>
                </c:pt>
                <c:pt idx="88">
                  <c:v>9.7910806176385332</c:v>
                </c:pt>
                <c:pt idx="89">
                  <c:v>9.6359576471507467</c:v>
                </c:pt>
                <c:pt idx="90">
                  <c:v>9.4799607329092428</c:v>
                </c:pt>
                <c:pt idx="91">
                  <c:v>9.323094743870886</c:v>
                </c:pt>
                <c:pt idx="92">
                  <c:v>9.1653644685087752</c:v>
                </c:pt>
                <c:pt idx="93">
                  <c:v>9.0067746170054725</c:v>
                </c:pt>
                <c:pt idx="94">
                  <c:v>8.8473298233634239</c:v>
                </c:pt>
                <c:pt idx="95">
                  <c:v>8.6870346474366027</c:v>
                </c:pt>
                <c:pt idx="96">
                  <c:v>8.5258935768870998</c:v>
                </c:pt>
                <c:pt idx="97">
                  <c:v>8.3639110290701915</c:v>
                </c:pt>
                <c:pt idx="98">
                  <c:v>8.2010913528511669</c:v>
                </c:pt>
                <c:pt idx="99">
                  <c:v>8.0374388303571571</c:v>
                </c:pt>
                <c:pt idx="100">
                  <c:v>7.872957678666813</c:v>
                </c:pt>
                <c:pt idx="101">
                  <c:v>7.7076520514407276</c:v>
                </c:pt>
                <c:pt idx="102">
                  <c:v>7.5415260404952011</c:v>
                </c:pt>
                <c:pt idx="103">
                  <c:v>7.3745836773218558</c:v>
                </c:pt>
                <c:pt idx="104">
                  <c:v>7.2068289345554906</c:v>
                </c:pt>
                <c:pt idx="105">
                  <c:v>7.0382657273924298</c:v>
                </c:pt>
                <c:pt idx="106">
                  <c:v>6.8688979149614475</c:v>
                </c:pt>
                <c:pt idx="107">
                  <c:v>6.6987293016493386</c:v>
                </c:pt>
                <c:pt idx="108">
                  <c:v>6.5277636383830151</c:v>
                </c:pt>
                <c:pt idx="109">
                  <c:v>6.3560046238699339</c:v>
                </c:pt>
                <c:pt idx="110">
                  <c:v>6.1834559057986471</c:v>
                </c:pt>
                <c:pt idx="111">
                  <c:v>6.0101210820010245</c:v>
                </c:pt>
                <c:pt idx="112">
                  <c:v>5.8360037015777495</c:v>
                </c:pt>
                <c:pt idx="113">
                  <c:v>5.6611072659885666</c:v>
                </c:pt>
                <c:pt idx="114">
                  <c:v>5.4854352301086928</c:v>
                </c:pt>
                <c:pt idx="115">
                  <c:v>5.3089910032526921</c:v>
                </c:pt>
                <c:pt idx="116">
                  <c:v>5.1317779501671579</c:v>
                </c:pt>
                <c:pt idx="117">
                  <c:v>4.9537993919933596</c:v>
                </c:pt>
                <c:pt idx="118">
                  <c:v>4.7750586072010028</c:v>
                </c:pt>
                <c:pt idx="119">
                  <c:v>4.595558832494274</c:v>
                </c:pt>
                <c:pt idx="120">
                  <c:v>4.4153032636911522</c:v>
                </c:pt>
                <c:pt idx="121">
                  <c:v>4.2342950565770288</c:v>
                </c:pt>
                <c:pt idx="122">
                  <c:v>4.0525373277335914</c:v>
                </c:pt>
                <c:pt idx="123">
                  <c:v>3.8700331553438576</c:v>
                </c:pt>
                <c:pt idx="124">
                  <c:v>3.6867855799742597</c:v>
                </c:pt>
                <c:pt idx="125">
                  <c:v>3.5027976053346195</c:v>
                </c:pt>
                <c:pt idx="126">
                  <c:v>3.3180721990167914</c:v>
                </c:pt>
                <c:pt idx="127">
                  <c:v>3.132612293212754</c:v>
                </c:pt>
                <c:pt idx="128">
                  <c:v>2.946420785412847</c:v>
                </c:pt>
                <c:pt idx="129">
                  <c:v>2.7595005390849119</c:v>
                </c:pt>
                <c:pt idx="130">
                  <c:v>2.5718543843349475</c:v>
                </c:pt>
                <c:pt idx="131">
                  <c:v>2.383485118549928</c:v>
                </c:pt>
                <c:pt idx="132">
                  <c:v>2.1943955070234762</c:v>
                </c:pt>
                <c:pt idx="133">
                  <c:v>2.0045882835648299</c:v>
                </c:pt>
                <c:pt idx="134">
                  <c:v>1.8140661510918132</c:v>
                </c:pt>
                <c:pt idx="135">
                  <c:v>1.6228317822082661</c:v>
                </c:pt>
                <c:pt idx="136">
                  <c:v>1.4308878197664705</c:v>
                </c:pt>
                <c:pt idx="137">
                  <c:v>1.2382368774151065</c:v>
                </c:pt>
                <c:pt idx="138">
                  <c:v>1.0448815401331286</c:v>
                </c:pt>
                <c:pt idx="139">
                  <c:v>0.85082436475013379</c:v>
                </c:pt>
                <c:pt idx="140">
                  <c:v>0.65606788045356124</c:v>
                </c:pt>
                <c:pt idx="141">
                  <c:v>0.46061458928320709</c:v>
                </c:pt>
                <c:pt idx="142">
                  <c:v>0.26446696661344571</c:v>
                </c:pt>
                <c:pt idx="143">
                  <c:v>6.7627461623524926E-2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0"/>
          <c:order val="20"/>
          <c:tx>
            <c:strRef>
              <c:f>Sheet1!$N$23</c:f>
              <c:strCache>
                <c:ptCount val="1"/>
                <c:pt idx="0">
                  <c:v>-1.0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Sheet1!$O$23:$HF$23</c:f>
              <c:numCache>
                <c:formatCode>General</c:formatCode>
                <c:ptCount val="200"/>
                <c:pt idx="0">
                  <c:v>19.324586833890709</c:v>
                </c:pt>
                <c:pt idx="1">
                  <c:v>19.313461061137904</c:v>
                </c:pt>
                <c:pt idx="2">
                  <c:v>19.293118396452918</c:v>
                </c:pt>
                <c:pt idx="3">
                  <c:v>19.266775622846747</c:v>
                </c:pt>
                <c:pt idx="4">
                  <c:v>19.235580651868283</c:v>
                </c:pt>
                <c:pt idx="5">
                  <c:v>19.200196913003296</c:v>
                </c:pt>
                <c:pt idx="6">
                  <c:v>19.161072036459544</c:v>
                </c:pt>
                <c:pt idx="7">
                  <c:v>19.11853463895936</c:v>
                </c:pt>
                <c:pt idx="8">
                  <c:v>19.072839334388387</c:v>
                </c:pt>
                <c:pt idx="9">
                  <c:v>19.024190969565023</c:v>
                </c:pt>
                <c:pt idx="10">
                  <c:v>18.972759007607717</c:v>
                </c:pt>
                <c:pt idx="11">
                  <c:v>18.918686682928829</c:v>
                </c:pt>
                <c:pt idx="12">
                  <c:v>18.862097145539018</c:v>
                </c:pt>
                <c:pt idx="13">
                  <c:v>18.803097760078618</c:v>
                </c:pt>
                <c:pt idx="14">
                  <c:v>18.741783216633394</c:v>
                </c:pt>
                <c:pt idx="15">
                  <c:v>18.678237845111287</c:v>
                </c:pt>
                <c:pt idx="16">
                  <c:v>18.612537377711309</c:v>
                </c:pt>
                <c:pt idx="17">
                  <c:v>18.544750318041466</c:v>
                </c:pt>
                <c:pt idx="18">
                  <c:v>18.47493902307037</c:v>
                </c:pt>
                <c:pt idx="19">
                  <c:v>18.403160571023633</c:v>
                </c:pt>
                <c:pt idx="20">
                  <c:v>18.329467466791403</c:v>
                </c:pt>
                <c:pt idx="21">
                  <c:v>18.253908221994163</c:v>
                </c:pt>
                <c:pt idx="22">
                  <c:v>18.176527836971552</c:v>
                </c:pt>
                <c:pt idx="23">
                  <c:v>18.097368205041253</c:v>
                </c:pt>
                <c:pt idx="24">
                  <c:v>18.016468454441377</c:v>
                </c:pt>
                <c:pt idx="25">
                  <c:v>17.933865239790325</c:v>
                </c:pt>
                <c:pt idx="26">
                  <c:v>17.849592992261822</c:v>
                </c:pt>
                <c:pt idx="27">
                  <c:v>17.763684135703759</c:v>
                </c:pt>
                <c:pt idx="28">
                  <c:v>17.676169274439925</c:v>
                </c:pt>
                <c:pt idx="29">
                  <c:v>17.587077357354143</c:v>
                </c:pt>
                <c:pt idx="30">
                  <c:v>17.496435821974728</c:v>
                </c:pt>
                <c:pt idx="31">
                  <c:v>17.404270721588638</c:v>
                </c:pt>
                <c:pt idx="32">
                  <c:v>17.310606837872129</c:v>
                </c:pt>
                <c:pt idx="33">
                  <c:v>17.215467781093146</c:v>
                </c:pt>
                <c:pt idx="34">
                  <c:v>17.118876079595147</c:v>
                </c:pt>
                <c:pt idx="35">
                  <c:v>17.020853259993046</c:v>
                </c:pt>
                <c:pt idx="36">
                  <c:v>16.921419919285242</c:v>
                </c:pt>
                <c:pt idx="37">
                  <c:v>16.82059578990026</c:v>
                </c:pt>
                <c:pt idx="38">
                  <c:v>16.718399798543967</c:v>
                </c:pt>
                <c:pt idx="39">
                  <c:v>16.614850119586972</c:v>
                </c:pt>
                <c:pt idx="40">
                  <c:v>16.509964223626771</c:v>
                </c:pt>
                <c:pt idx="41">
                  <c:v>16.403758921771331</c:v>
                </c:pt>
                <c:pt idx="42">
                  <c:v>16.296250406116926</c:v>
                </c:pt>
                <c:pt idx="43">
                  <c:v>16.187454286830711</c:v>
                </c:pt>
                <c:pt idx="44">
                  <c:v>16.077385626195664</c:v>
                </c:pt>
                <c:pt idx="45">
                  <c:v>15.96605896993055</c:v>
                </c:pt>
                <c:pt idx="46">
                  <c:v>15.853488376059083</c:v>
                </c:pt>
                <c:pt idx="47">
                  <c:v>15.739687441569473</c:v>
                </c:pt>
                <c:pt idx="48">
                  <c:v>15.624669327077193</c:v>
                </c:pt>
                <c:pt idx="49">
                  <c:v>15.508446779679252</c:v>
                </c:pt>
                <c:pt idx="50">
                  <c:v>15.39103215416692</c:v>
                </c:pt>
                <c:pt idx="51">
                  <c:v>15.272437432745567</c:v>
                </c:pt>
                <c:pt idx="52">
                  <c:v>15.152674243393978</c:v>
                </c:pt>
                <c:pt idx="53">
                  <c:v>15.031753876981528</c:v>
                </c:pt>
                <c:pt idx="54">
                  <c:v>14.909687303249221</c:v>
                </c:pt>
                <c:pt idx="55">
                  <c:v>14.786485185749749</c:v>
                </c:pt>
                <c:pt idx="56">
                  <c:v>14.662157895832191</c:v>
                </c:pt>
                <c:pt idx="57">
                  <c:v>14.536715525748455</c:v>
                </c:pt>
                <c:pt idx="58">
                  <c:v>14.410167900951141</c:v>
                </c:pt>
                <c:pt idx="59">
                  <c:v>14.282524591645906</c:v>
                </c:pt>
                <c:pt idx="60">
                  <c:v>14.15379492365536</c:v>
                </c:pt>
                <c:pt idx="61">
                  <c:v>14.023987988646438</c:v>
                </c:pt>
                <c:pt idx="62">
                  <c:v>13.893112653768384</c:v>
                </c:pt>
                <c:pt idx="63">
                  <c:v>13.76117757074431</c:v>
                </c:pt>
                <c:pt idx="64">
                  <c:v>13.628191184455531</c:v>
                </c:pt>
                <c:pt idx="65">
                  <c:v>13.4941617410545</c:v>
                </c:pt>
                <c:pt idx="66">
                  <c:v>13.359097295639087</c:v>
                </c:pt>
                <c:pt idx="67">
                  <c:v>13.223005719518271</c:v>
                </c:pt>
                <c:pt idx="68">
                  <c:v>13.085894707096765</c:v>
                </c:pt>
                <c:pt idx="69">
                  <c:v>12.947771782403903</c:v>
                </c:pt>
                <c:pt idx="70">
                  <c:v>12.808644305290086</c:v>
                </c:pt>
                <c:pt idx="71">
                  <c:v>12.668519477312229</c:v>
                </c:pt>
                <c:pt idx="72">
                  <c:v>12.527404347328</c:v>
                </c:pt>
                <c:pt idx="73">
                  <c:v>12.385305816817118</c:v>
                </c:pt>
                <c:pt idx="74">
                  <c:v>12.242230644946597</c:v>
                </c:pt>
                <c:pt idx="75">
                  <c:v>12.098185453395566</c:v>
                </c:pt>
                <c:pt idx="76">
                  <c:v>11.953176730954134</c:v>
                </c:pt>
                <c:pt idx="77">
                  <c:v>11.807210837909734</c:v>
                </c:pt>
                <c:pt idx="78">
                  <c:v>11.660294010233404</c:v>
                </c:pt>
                <c:pt idx="79">
                  <c:v>11.512432363577599</c:v>
                </c:pt>
                <c:pt idx="80">
                  <c:v>11.363631897096264</c:v>
                </c:pt>
                <c:pt idx="81">
                  <c:v>11.213898497097265</c:v>
                </c:pt>
                <c:pt idx="82">
                  <c:v>11.063237940536474</c:v>
                </c:pt>
                <c:pt idx="83">
                  <c:v>10.911655898362241</c:v>
                </c:pt>
                <c:pt idx="84">
                  <c:v>10.759157938718358</c:v>
                </c:pt>
                <c:pt idx="85">
                  <c:v>10.605749530013215</c:v>
                </c:pt>
                <c:pt idx="86">
                  <c:v>10.451436043862106</c:v>
                </c:pt>
                <c:pt idx="87">
                  <c:v>10.29622275790952</c:v>
                </c:pt>
                <c:pt idx="88">
                  <c:v>10.140114858537457</c:v>
                </c:pt>
                <c:pt idx="89">
                  <c:v>9.9831174434657672</c:v>
                </c:pt>
                <c:pt idx="90">
                  <c:v>9.8252355242499192</c:v>
                </c:pt>
                <c:pt idx="91">
                  <c:v>9.6664740286813124</c:v>
                </c:pt>
                <c:pt idx="92">
                  <c:v>9.5068378030950669</c:v>
                </c:pt>
                <c:pt idx="93">
                  <c:v>9.3463316145897277</c:v>
                </c:pt>
                <c:pt idx="94">
                  <c:v>9.1849601531631873</c:v>
                </c:pt>
                <c:pt idx="95">
                  <c:v>9.0227280337688924</c:v>
                </c:pt>
                <c:pt idx="96">
                  <c:v>8.8596397982960671</c:v>
                </c:pt>
                <c:pt idx="97">
                  <c:v>8.6956999174775618</c:v>
                </c:pt>
                <c:pt idx="98">
                  <c:v>8.5309127927286283</c:v>
                </c:pt>
                <c:pt idx="99">
                  <c:v>8.3652827579199318</c:v>
                </c:pt>
                <c:pt idx="100">
                  <c:v>8.1988140810876313</c:v>
                </c:pt>
                <c:pt idx="101">
                  <c:v>8.0315109660835073</c:v>
                </c:pt>
                <c:pt idx="102">
                  <c:v>7.8633775541677551</c:v>
                </c:pt>
                <c:pt idx="103">
                  <c:v>7.69441792554694</c:v>
                </c:pt>
                <c:pt idx="104">
                  <c:v>7.5246361008596141</c:v>
                </c:pt>
                <c:pt idx="105">
                  <c:v>7.354036042611777</c:v>
                </c:pt>
                <c:pt idx="106">
                  <c:v>7.1826216565643923</c:v>
                </c:pt>
                <c:pt idx="107">
                  <c:v>7.0103967930749596</c:v>
                </c:pt>
                <c:pt idx="108">
                  <c:v>6.8373652483951002</c:v>
                </c:pt>
                <c:pt idx="109">
                  <c:v>6.6635307659260006</c:v>
                </c:pt>
                <c:pt idx="110">
                  <c:v>6.4888970374334329</c:v>
                </c:pt>
                <c:pt idx="111">
                  <c:v>6.3134677042240348</c:v>
                </c:pt>
                <c:pt idx="112">
                  <c:v>6.137246358284429</c:v>
                </c:pt>
                <c:pt idx="113">
                  <c:v>5.9602365433846094</c:v>
                </c:pt>
                <c:pt idx="114">
                  <c:v>5.782441756147132</c:v>
                </c:pt>
                <c:pt idx="115">
                  <c:v>5.6038654470833809</c:v>
                </c:pt>
                <c:pt idx="116">
                  <c:v>5.4245110215982093</c:v>
                </c:pt>
                <c:pt idx="117">
                  <c:v>5.244381840964242</c:v>
                </c:pt>
                <c:pt idx="118">
                  <c:v>5.0634812232669155</c:v>
                </c:pt>
                <c:pt idx="119">
                  <c:v>4.8818124443214694</c:v>
                </c:pt>
                <c:pt idx="120">
                  <c:v>4.6993787385628858</c:v>
                </c:pt>
                <c:pt idx="121">
                  <c:v>4.5161832999098097</c:v>
                </c:pt>
                <c:pt idx="122">
                  <c:v>4.3322292826034801</c:v>
                </c:pt>
                <c:pt idx="123">
                  <c:v>4.1475198020224475</c:v>
                </c:pt>
                <c:pt idx="124">
                  <c:v>3.9620579354741494</c:v>
                </c:pt>
                <c:pt idx="125">
                  <c:v>3.7758467229640549</c:v>
                </c:pt>
                <c:pt idx="126">
                  <c:v>3.588889167943218</c:v>
                </c:pt>
                <c:pt idx="127">
                  <c:v>3.4011882380350653</c:v>
                </c:pt>
                <c:pt idx="128">
                  <c:v>3.212746865742067</c:v>
                </c:pt>
                <c:pt idx="129">
                  <c:v>3.0235679491330729</c:v>
                </c:pt>
                <c:pt idx="130">
                  <c:v>2.8336543525119589</c:v>
                </c:pt>
                <c:pt idx="131">
                  <c:v>2.643008907068221</c:v>
                </c:pt>
                <c:pt idx="132">
                  <c:v>2.4516344115101996</c:v>
                </c:pt>
                <c:pt idx="133">
                  <c:v>2.2595336326813968</c:v>
                </c:pt>
                <c:pt idx="134">
                  <c:v>2.0667093061606225</c:v>
                </c:pt>
                <c:pt idx="135">
                  <c:v>1.8731641368464085</c:v>
                </c:pt>
                <c:pt idx="136">
                  <c:v>1.67890079952622</c:v>
                </c:pt>
                <c:pt idx="137">
                  <c:v>1.4839219394310261</c:v>
                </c:pt>
                <c:pt idx="138">
                  <c:v>1.2882301727756533</c:v>
                </c:pt>
                <c:pt idx="139">
                  <c:v>1.0918280872854083</c:v>
                </c:pt>
                <c:pt idx="140">
                  <c:v>0.89471824270943057</c:v>
                </c:pt>
                <c:pt idx="141">
                  <c:v>0.69690317132117696</c:v>
                </c:pt>
                <c:pt idx="142">
                  <c:v>0.49838537840646657</c:v>
                </c:pt>
                <c:pt idx="143">
                  <c:v>0.29916734273945939</c:v>
                </c:pt>
                <c:pt idx="144">
                  <c:v>9.9251517046990229E-2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1"/>
          <c:order val="21"/>
          <c:tx>
            <c:strRef>
              <c:f>Sheet1!$N$24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Sheet1!$O$24:$HF$24</c:f>
              <c:numCache>
                <c:formatCode>General</c:formatCode>
                <c:ptCount val="200"/>
                <c:pt idx="0">
                  <c:v>19.798056312244906</c:v>
                </c:pt>
                <c:pt idx="1">
                  <c:v>19.786795068620854</c:v>
                </c:pt>
                <c:pt idx="2">
                  <c:v>19.766204705320263</c:v>
                </c:pt>
                <c:pt idx="3">
                  <c:v>19.739541173905096</c:v>
                </c:pt>
                <c:pt idx="4">
                  <c:v>19.707966363252488</c:v>
                </c:pt>
                <c:pt idx="5">
                  <c:v>19.672151780972072</c:v>
                </c:pt>
                <c:pt idx="6">
                  <c:v>19.632550507756317</c:v>
                </c:pt>
                <c:pt idx="7">
                  <c:v>19.589495161667028</c:v>
                </c:pt>
                <c:pt idx="8">
                  <c:v>19.543243456847751</c:v>
                </c:pt>
                <c:pt idx="9">
                  <c:v>19.494002734395494</c:v>
                </c:pt>
                <c:pt idx="10">
                  <c:v>19.441944520864368</c:v>
                </c:pt>
                <c:pt idx="11">
                  <c:v>19.387213794733508</c:v>
                </c:pt>
                <c:pt idx="12">
                  <c:v>19.329935205526436</c:v>
                </c:pt>
                <c:pt idx="13">
                  <c:v>19.270217425188743</c:v>
                </c:pt>
                <c:pt idx="14">
                  <c:v>19.20815629678216</c:v>
                </c:pt>
                <c:pt idx="15">
                  <c:v>19.143837177041821</c:v>
                </c:pt>
                <c:pt idx="16">
                  <c:v>19.07733672030556</c:v>
                </c:pt>
                <c:pt idx="17">
                  <c:v>19.008724264302629</c:v>
                </c:pt>
                <c:pt idx="18">
                  <c:v>18.938062925279503</c:v>
                </c:pt>
                <c:pt idx="19">
                  <c:v>18.865410476464028</c:v>
                </c:pt>
                <c:pt idx="20">
                  <c:v>18.790820062062227</c:v>
                </c:pt>
                <c:pt idx="21">
                  <c:v>18.714340784387179</c:v>
                </c:pt>
                <c:pt idx="22">
                  <c:v>18.636018191716655</c:v>
                </c:pt>
                <c:pt idx="23">
                  <c:v>18.555894687474417</c:v>
                </c:pt>
                <c:pt idx="24">
                  <c:v>18.474009876336176</c:v>
                </c:pt>
                <c:pt idx="25">
                  <c:v>18.390400859238373</c:v>
                </c:pt>
                <c:pt idx="26">
                  <c:v>18.30510248659942</c:v>
                </c:pt>
                <c:pt idx="27">
                  <c:v>18.218147577070066</c:v>
                </c:pt>
                <c:pt idx="28">
                  <c:v>18.129567107621881</c:v>
                </c:pt>
                <c:pt idx="29">
                  <c:v>18.039390379629296</c:v>
                </c:pt>
                <c:pt idx="30">
                  <c:v>17.947645164708508</c:v>
                </c:pt>
                <c:pt idx="31">
                  <c:v>17.85435783337941</c:v>
                </c:pt>
                <c:pt idx="32">
                  <c:v>17.759553469067658</c:v>
                </c:pt>
                <c:pt idx="33">
                  <c:v>17.663255969527164</c:v>
                </c:pt>
                <c:pt idx="34">
                  <c:v>17.565488137413514</c:v>
                </c:pt>
                <c:pt idx="35">
                  <c:v>17.466271761456376</c:v>
                </c:pt>
                <c:pt idx="36">
                  <c:v>17.365627689449614</c:v>
                </c:pt>
                <c:pt idx="37">
                  <c:v>17.263575894089943</c:v>
                </c:pt>
                <c:pt idx="38">
                  <c:v>17.160135532540693</c:v>
                </c:pt>
                <c:pt idx="39">
                  <c:v>17.055325000469264</c:v>
                </c:pt>
                <c:pt idx="40">
                  <c:v>16.949161981200579</c:v>
                </c:pt>
                <c:pt idx="41">
                  <c:v>16.841663490539894</c:v>
                </c:pt>
                <c:pt idx="42">
                  <c:v>16.732845917743479</c:v>
                </c:pt>
                <c:pt idx="43">
                  <c:v>16.622725063052748</c:v>
                </c:pt>
                <c:pt idx="44">
                  <c:v>16.51131617215372</c:v>
                </c:pt>
                <c:pt idx="45">
                  <c:v>16.398633967878364</c:v>
                </c:pt>
                <c:pt idx="46">
                  <c:v>16.284692679425255</c:v>
                </c:pt>
                <c:pt idx="47">
                  <c:v>16.169506069343772</c:v>
                </c:pt>
                <c:pt idx="48">
                  <c:v>16.053087458497139</c:v>
                </c:pt>
                <c:pt idx="49">
                  <c:v>15.935449749194973</c:v>
                </c:pt>
                <c:pt idx="50">
                  <c:v>15.816605446664338</c:v>
                </c:pt>
                <c:pt idx="51">
                  <c:v>15.69656667900966</c:v>
                </c:pt>
                <c:pt idx="52">
                  <c:v>15.575345215795615</c:v>
                </c:pt>
                <c:pt idx="53">
                  <c:v>15.452952485372718</c:v>
                </c:pt>
                <c:pt idx="54">
                  <c:v>15.329399591052946</c:v>
                </c:pt>
                <c:pt idx="55">
                  <c:v>15.204697326231734</c:v>
                </c:pt>
                <c:pt idx="56">
                  <c:v>15.078856188542936</c:v>
                </c:pt>
                <c:pt idx="57">
                  <c:v>14.951886393124852</c:v>
                </c:pt>
                <c:pt idx="58">
                  <c:v>14.823797885067858</c:v>
                </c:pt>
                <c:pt idx="59">
                  <c:v>14.694600351107409</c:v>
                </c:pt>
                <c:pt idx="60">
                  <c:v>14.564303230620236</c:v>
                </c:pt>
                <c:pt idx="61">
                  <c:v>14.432915725976235</c:v>
                </c:pt>
                <c:pt idx="62">
                  <c:v>14.300446812293824</c:v>
                </c:pt>
                <c:pt idx="63">
                  <c:v>14.166905246642186</c:v>
                </c:pt>
                <c:pt idx="64">
                  <c:v>14.032299576730141</c:v>
                </c:pt>
                <c:pt idx="65">
                  <c:v>13.896638149117853</c:v>
                </c:pt>
                <c:pt idx="66">
                  <c:v>13.759929116984576</c:v>
                </c:pt>
                <c:pt idx="67">
                  <c:v>13.622180447482799</c:v>
                </c:pt>
                <c:pt idx="68">
                  <c:v>13.483399928706694</c:v>
                </c:pt>
                <c:pt idx="69">
                  <c:v>13.343595176300525</c:v>
                </c:pt>
                <c:pt idx="70">
                  <c:v>13.202773639730518</c:v>
                </c:pt>
                <c:pt idx="71">
                  <c:v>13.060942608241987</c:v>
                </c:pt>
                <c:pt idx="72">
                  <c:v>12.918109216521684</c:v>
                </c:pt>
                <c:pt idx="73">
                  <c:v>12.774280450083891</c:v>
                </c:pt>
                <c:pt idx="74">
                  <c:v>12.629463150397342</c:v>
                </c:pt>
                <c:pt idx="75">
                  <c:v>12.483664019768799</c:v>
                </c:pt>
                <c:pt idx="76">
                  <c:v>12.336889625997891</c:v>
                </c:pt>
                <c:pt idx="77">
                  <c:v>12.189146406816896</c:v>
                </c:pt>
                <c:pt idx="78">
                  <c:v>12.040440674127971</c:v>
                </c:pt>
                <c:pt idx="79">
                  <c:v>11.89077861804966</c:v>
                </c:pt>
                <c:pt idx="80">
                  <c:v>11.740166310783474</c:v>
                </c:pt>
                <c:pt idx="81">
                  <c:v>11.588609710310793</c:v>
                </c:pt>
                <c:pt idx="82">
                  <c:v>11.436114663929512</c:v>
                </c:pt>
                <c:pt idx="83">
                  <c:v>11.282686911639194</c:v>
                </c:pt>
                <c:pt idx="84">
                  <c:v>11.1283320893831</c:v>
                </c:pt>
                <c:pt idx="85">
                  <c:v>10.973055732154643</c:v>
                </c:pt>
                <c:pt idx="86">
                  <c:v>10.816863276975603</c:v>
                </c:pt>
                <c:pt idx="87">
                  <c:v>10.659760065752684</c:v>
                </c:pt>
                <c:pt idx="88">
                  <c:v>10.501751348018903</c:v>
                </c:pt>
                <c:pt idx="89">
                  <c:v>10.342842283565536</c:v>
                </c:pt>
                <c:pt idx="90">
                  <c:v>10.183037944970295</c:v>
                </c:pt>
                <c:pt idx="91">
                  <c:v>10.022343320026916</c:v>
                </c:pt>
                <c:pt idx="92">
                  <c:v>9.8607633140809945</c:v>
                </c:pt>
                <c:pt idx="93">
                  <c:v>9.6983027522767564</c:v>
                </c:pt>
                <c:pt idx="94">
                  <c:v>9.5349663817189612</c:v>
                </c:pt>
                <c:pt idx="95">
                  <c:v>9.3707588735541769</c:v>
                </c:pt>
                <c:pt idx="96">
                  <c:v>9.2056848249750729</c:v>
                </c:pt>
                <c:pt idx="97">
                  <c:v>9.0397487611515359</c:v>
                </c:pt>
                <c:pt idx="98">
                  <c:v>8.8729551370918234</c:v>
                </c:pt>
                <c:pt idx="99">
                  <c:v>8.7053083394371562</c:v>
                </c:pt>
                <c:pt idx="100">
                  <c:v>8.5368126881926294</c:v>
                </c:pt>
                <c:pt idx="101">
                  <c:v>8.367472438397435</c:v>
                </c:pt>
                <c:pt idx="102">
                  <c:v>8.1972917817370323</c:v>
                </c:pt>
                <c:pt idx="103">
                  <c:v>8.0262748480998578</c:v>
                </c:pt>
                <c:pt idx="104">
                  <c:v>7.8544257070810088</c:v>
                </c:pt>
                <c:pt idx="105">
                  <c:v>7.6817483694351933</c:v>
                </c:pt>
                <c:pt idx="106">
                  <c:v>7.5082467884811326</c:v>
                </c:pt>
                <c:pt idx="107">
                  <c:v>7.3339248614594768</c:v>
                </c:pt>
                <c:pt idx="108">
                  <c:v>7.1587864308461926</c:v>
                </c:pt>
                <c:pt idx="109">
                  <c:v>6.9828352856232785</c:v>
                </c:pt>
                <c:pt idx="110">
                  <c:v>6.806075162508602</c:v>
                </c:pt>
                <c:pt idx="111">
                  <c:v>6.6285097471464773</c:v>
                </c:pt>
                <c:pt idx="112">
                  <c:v>6.4501426752606807</c:v>
                </c:pt>
                <c:pt idx="113">
                  <c:v>6.2709775337712417</c:v>
                </c:pt>
                <c:pt idx="114">
                  <c:v>6.0910178618766944</c:v>
                </c:pt>
                <c:pt idx="115">
                  <c:v>5.9102671521029118</c:v>
                </c:pt>
                <c:pt idx="116">
                  <c:v>5.7287288513200236</c:v>
                </c:pt>
                <c:pt idx="117">
                  <c:v>5.5464063617285486</c:v>
                </c:pt>
                <c:pt idx="118">
                  <c:v>5.3633030418159748</c:v>
                </c:pt>
                <c:pt idx="119">
                  <c:v>5.1794222072848743</c:v>
                </c:pt>
                <c:pt idx="120">
                  <c:v>4.9947671319537275</c:v>
                </c:pt>
                <c:pt idx="121">
                  <c:v>4.8093410486313211</c:v>
                </c:pt>
                <c:pt idx="122">
                  <c:v>4.6231471499659218</c:v>
                </c:pt>
                <c:pt idx="123">
                  <c:v>4.4361885892698902</c:v>
                </c:pt>
                <c:pt idx="124">
                  <c:v>4.2484684813209279</c:v>
                </c:pt>
                <c:pt idx="125">
                  <c:v>4.0599899031405453</c:v>
                </c:pt>
                <c:pt idx="126">
                  <c:v>3.870755894750757</c:v>
                </c:pt>
                <c:pt idx="127">
                  <c:v>3.6807694599096989</c:v>
                </c:pt>
                <c:pt idx="128">
                  <c:v>3.4900335668268947</c:v>
                </c:pt>
                <c:pt idx="129">
                  <c:v>3.2985511488589929</c:v>
                </c:pt>
                <c:pt idx="130">
                  <c:v>3.1063251051865142</c:v>
                </c:pt>
                <c:pt idx="131">
                  <c:v>2.9133583014724125</c:v>
                </c:pt>
                <c:pt idx="132">
                  <c:v>2.719653570502957</c:v>
                </c:pt>
                <c:pt idx="133">
                  <c:v>2.525213712811607</c:v>
                </c:pt>
                <c:pt idx="134">
                  <c:v>2.3300414972864285</c:v>
                </c:pt>
                <c:pt idx="135">
                  <c:v>2.1341396617616426</c:v>
                </c:pt>
                <c:pt idx="136">
                  <c:v>1.9375109135937476</c:v>
                </c:pt>
                <c:pt idx="137">
                  <c:v>1.7401579302228847</c:v>
                </c:pt>
                <c:pt idx="138">
                  <c:v>1.5420833597197137</c:v>
                </c:pt>
                <c:pt idx="139">
                  <c:v>1.3432898213184958</c:v>
                </c:pt>
                <c:pt idx="140">
                  <c:v>1.1437799059366696</c:v>
                </c:pt>
                <c:pt idx="141">
                  <c:v>0.9435561766814401</c:v>
                </c:pt>
                <c:pt idx="142">
                  <c:v>0.74262116934377409</c:v>
                </c:pt>
                <c:pt idx="143">
                  <c:v>0.54097739288015068</c:v>
                </c:pt>
                <c:pt idx="144">
                  <c:v>0.33862732988257072</c:v>
                </c:pt>
                <c:pt idx="145">
                  <c:v>0.13557343703705962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2"/>
          <c:order val="22"/>
          <c:tx>
            <c:strRef>
              <c:f>Sheet1!$N$25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Sheet1!$O$25:$HF$25</c:f>
              <c:numCache>
                <c:formatCode>General</c:formatCode>
                <c:ptCount val="200"/>
                <c:pt idx="0">
                  <c:v>20.286915180668725</c:v>
                </c:pt>
                <c:pt idx="1">
                  <c:v>20.275515752057725</c:v>
                </c:pt>
                <c:pt idx="2">
                  <c:v>20.254672727578765</c:v>
                </c:pt>
                <c:pt idx="3">
                  <c:v>20.227682012074204</c:v>
                </c:pt>
                <c:pt idx="4">
                  <c:v>20.195719751780725</c:v>
                </c:pt>
                <c:pt idx="5">
                  <c:v>20.159465694274463</c:v>
                </c:pt>
                <c:pt idx="6">
                  <c:v>20.119378479931321</c:v>
                </c:pt>
                <c:pt idx="7">
                  <c:v>20.07579480831814</c:v>
                </c:pt>
                <c:pt idx="8">
                  <c:v>20.028975555949042</c:v>
                </c:pt>
                <c:pt idx="9">
                  <c:v>19.979130608171722</c:v>
                </c:pt>
                <c:pt idx="10">
                  <c:v>19.92643359631623</c:v>
                </c:pt>
                <c:pt idx="11">
                  <c:v>19.871031277870301</c:v>
                </c:pt>
                <c:pt idx="12">
                  <c:v>19.813049831912572</c:v>
                </c:pt>
                <c:pt idx="13">
                  <c:v>19.752599263885351</c:v>
                </c:pt>
                <c:pt idx="14">
                  <c:v>19.689776592925817</c:v>
                </c:pt>
                <c:pt idx="15">
                  <c:v>19.624668223168474</c:v>
                </c:pt>
                <c:pt idx="16">
                  <c:v>19.55735174956472</c:v>
                </c:pt>
                <c:pt idx="17">
                  <c:v>19.487897360676428</c:v>
                </c:pt>
                <c:pt idx="18">
                  <c:v>19.4163689472398</c:v>
                </c:pt>
                <c:pt idx="19">
                  <c:v>19.342824991409074</c:v>
                </c:pt>
                <c:pt idx="20">
                  <c:v>19.267319289514642</c:v>
                </c:pt>
                <c:pt idx="21">
                  <c:v>19.189901546396513</c:v>
                </c:pt>
                <c:pt idx="22">
                  <c:v>19.110617869248358</c:v>
                </c:pt>
                <c:pt idx="23">
                  <c:v>19.029511181819828</c:v>
                </c:pt>
                <c:pt idx="24">
                  <c:v>18.946621574769509</c:v>
                </c:pt>
                <c:pt idx="25">
                  <c:v>18.861986604293723</c:v>
                </c:pt>
                <c:pt idx="26">
                  <c:v>18.775641548455003</c:v>
                </c:pt>
                <c:pt idx="27">
                  <c:v>18.687619628616709</c:v>
                </c:pt>
                <c:pt idx="28">
                  <c:v>18.597952201864057</c:v>
                </c:pt>
                <c:pt idx="29">
                  <c:v>18.506668929124139</c:v>
                </c:pt>
                <c:pt idx="30">
                  <c:v>18.413797922794377</c:v>
                </c:pt>
                <c:pt idx="31">
                  <c:v>18.319365876983248</c:v>
                </c:pt>
                <c:pt idx="32">
                  <c:v>18.223398182911268</c:v>
                </c:pt>
                <c:pt idx="33">
                  <c:v>18.125919031578015</c:v>
                </c:pt>
                <c:pt idx="34">
                  <c:v>18.026951505446938</c:v>
                </c:pt>
                <c:pt idx="35">
                  <c:v>17.926517660613865</c:v>
                </c:pt>
                <c:pt idx="36">
                  <c:v>17.824638600692722</c:v>
                </c:pt>
                <c:pt idx="37">
                  <c:v>17.72133454346211</c:v>
                </c:pt>
                <c:pt idx="38">
                  <c:v>17.616624881159964</c:v>
                </c:pt>
                <c:pt idx="39">
                  <c:v>17.510528235184083</c:v>
                </c:pt>
                <c:pt idx="40">
                  <c:v>17.403062505848755</c:v>
                </c:pt>
                <c:pt idx="41">
                  <c:v>17.294244917757556</c:v>
                </c:pt>
                <c:pt idx="42">
                  <c:v>17.184092061276807</c:v>
                </c:pt>
                <c:pt idx="43">
                  <c:v>17.072619930530237</c:v>
                </c:pt>
                <c:pt idx="44">
                  <c:v>16.959843958281347</c:v>
                </c:pt>
                <c:pt idx="45">
                  <c:v>16.845779048023701</c:v>
                </c:pt>
                <c:pt idx="46">
                  <c:v>16.730439603560178</c:v>
                </c:pt>
                <c:pt idx="47">
                  <c:v>16.613839556318283</c:v>
                </c:pt>
                <c:pt idx="48">
                  <c:v>16.495992390619506</c:v>
                </c:pt>
                <c:pt idx="49">
                  <c:v>16.37691116709572</c:v>
                </c:pt>
                <c:pt idx="50">
                  <c:v>16.256608544423695</c:v>
                </c:pt>
                <c:pt idx="51">
                  <c:v>16.135096799529972</c:v>
                </c:pt>
                <c:pt idx="52">
                  <c:v>16.012387846401737</c:v>
                </c:pt>
                <c:pt idx="53">
                  <c:v>15.888493253625033</c:v>
                </c:pt>
                <c:pt idx="54">
                  <c:v>15.763424260758875</c:v>
                </c:pt>
                <c:pt idx="55">
                  <c:v>15.637191793642788</c:v>
                </c:pt>
                <c:pt idx="56">
                  <c:v>15.509806478725478</c:v>
                </c:pt>
                <c:pt idx="57">
                  <c:v>15.381278656493627</c:v>
                </c:pt>
                <c:pt idx="58">
                  <c:v>15.251618394072295</c:v>
                </c:pt>
                <c:pt idx="59">
                  <c:v>15.120835497061368</c:v>
                </c:pt>
                <c:pt idx="60">
                  <c:v>14.988939520666715</c:v>
                </c:pt>
                <c:pt idx="61">
                  <c:v>14.855939780179103</c:v>
                </c:pt>
                <c:pt idx="62">
                  <c:v>14.721845360849244</c:v>
                </c:pt>
                <c:pt idx="63">
                  <c:v>14.586665127202968</c:v>
                </c:pt>
                <c:pt idx="64">
                  <c:v>14.450407731836716</c:v>
                </c:pt>
                <c:pt idx="65">
                  <c:v>14.313081623730005</c:v>
                </c:pt>
                <c:pt idx="66">
                  <c:v>14.174695056108499</c:v>
                </c:pt>
                <c:pt idx="67">
                  <c:v>14.035256093888382</c:v>
                </c:pt>
                <c:pt idx="68">
                  <c:v>13.894772620730334</c:v>
                </c:pt>
                <c:pt idx="69">
                  <c:v>13.753252345729024</c:v>
                </c:pt>
                <c:pt idx="70">
                  <c:v>13.610702809761923</c:v>
                </c:pt>
                <c:pt idx="71">
                  <c:v>13.467131391519551</c:v>
                </c:pt>
                <c:pt idx="72">
                  <c:v>13.322545313237313</c:v>
                </c:pt>
                <c:pt idx="73">
                  <c:v>13.176951646147653</c:v>
                </c:pt>
                <c:pt idx="74">
                  <c:v>13.030357315669923</c:v>
                </c:pt>
                <c:pt idx="75">
                  <c:v>12.882769106353846</c:v>
                </c:pt>
                <c:pt idx="76">
                  <c:v>12.734193666591517</c:v>
                </c:pt>
                <c:pt idx="77">
                  <c:v>12.584637513111637</c:v>
                </c:pt>
                <c:pt idx="78">
                  <c:v>12.43410703526874</c:v>
                </c:pt>
                <c:pt idx="79">
                  <c:v>12.282608499139366</c:v>
                </c:pt>
                <c:pt idx="80">
                  <c:v>12.13014805143607</c:v>
                </c:pt>
                <c:pt idx="81">
                  <c:v>11.976731723249715</c:v>
                </c:pt>
                <c:pt idx="82">
                  <c:v>11.822365433629468</c:v>
                </c:pt>
                <c:pt idx="83">
                  <c:v>11.667054993009561</c:v>
                </c:pt>
                <c:pt idx="84">
                  <c:v>11.510806106491039</c:v>
                </c:pt>
                <c:pt idx="85">
                  <c:v>11.353624376986375</c:v>
                </c:pt>
                <c:pt idx="86">
                  <c:v>11.195515308234196</c:v>
                </c:pt>
                <c:pt idx="87">
                  <c:v>11.036484307690934</c:v>
                </c:pt>
                <c:pt idx="88">
                  <c:v>10.876536689305803</c:v>
                </c:pt>
                <c:pt idx="89">
                  <c:v>10.715677676185091</c:v>
                </c:pt>
                <c:pt idx="90">
                  <c:v>10.553912403151331</c:v>
                </c:pt>
                <c:pt idx="91">
                  <c:v>10.391245919202703</c:v>
                </c:pt>
                <c:pt idx="92">
                  <c:v>10.227683189877551</c:v>
                </c:pt>
                <c:pt idx="93">
                  <c:v>10.063229099528693</c:v>
                </c:pt>
                <c:pt idx="94">
                  <c:v>9.8978884535118894</c:v>
                </c:pt>
                <c:pt idx="95">
                  <c:v>9.73166598029262</c:v>
                </c:pt>
                <c:pt idx="96">
                  <c:v>9.5645663334750086</c:v>
                </c:pt>
                <c:pt idx="97">
                  <c:v>9.3965940937565957</c:v>
                </c:pt>
                <c:pt idx="98">
                  <c:v>9.2277537708123631</c:v>
                </c:pt>
                <c:pt idx="99">
                  <c:v>9.0580498051113274</c:v>
                </c:pt>
                <c:pt idx="100">
                  <c:v>8.8874865696687095</c:v>
                </c:pt>
                <c:pt idx="101">
                  <c:v>8.7160683717366219</c:v>
                </c:pt>
                <c:pt idx="102">
                  <c:v>8.5437994544360585</c:v>
                </c:pt>
                <c:pt idx="103">
                  <c:v>8.3706839983326802</c:v>
                </c:pt>
                <c:pt idx="104">
                  <c:v>8.1967261229589514</c:v>
                </c:pt>
                <c:pt idx="105">
                  <c:v>8.0219298882849444</c:v>
                </c:pt>
                <c:pt idx="106">
                  <c:v>7.8462992961399385</c:v>
                </c:pt>
                <c:pt idx="107">
                  <c:v>7.6698382915870305</c:v>
                </c:pt>
                <c:pt idx="108">
                  <c:v>7.4925507642526146</c:v>
                </c:pt>
                <c:pt idx="109">
                  <c:v>7.3144405496126987</c:v>
                </c:pt>
                <c:pt idx="110">
                  <c:v>7.1355114302378464</c:v>
                </c:pt>
                <c:pt idx="111">
                  <c:v>6.9557671369983494</c:v>
                </c:pt>
                <c:pt idx="112">
                  <c:v>6.7752113502313795</c:v>
                </c:pt>
                <c:pt idx="113">
                  <c:v>6.5938477008715255</c:v>
                </c:pt>
                <c:pt idx="114">
                  <c:v>6.411679771546261</c:v>
                </c:pt>
                <c:pt idx="115">
                  <c:v>6.2287110976377251</c:v>
                </c:pt>
                <c:pt idx="116">
                  <c:v>6.0449451683120508</c:v>
                </c:pt>
                <c:pt idx="117">
                  <c:v>5.860385427517639</c:v>
                </c:pt>
                <c:pt idx="118">
                  <c:v>5.6750352749534576</c:v>
                </c:pt>
                <c:pt idx="119">
                  <c:v>5.488898067008563</c:v>
                </c:pt>
                <c:pt idx="120">
                  <c:v>5.3019771176739425</c:v>
                </c:pt>
                <c:pt idx="121">
                  <c:v>5.1142756994277008</c:v>
                </c:pt>
                <c:pt idx="122">
                  <c:v>4.9257970440945806</c:v>
                </c:pt>
                <c:pt idx="123">
                  <c:v>4.7365443436807695</c:v>
                </c:pt>
                <c:pt idx="124">
                  <c:v>4.5465207511849188</c:v>
                </c:pt>
                <c:pt idx="125">
                  <c:v>4.3557293813861993</c:v>
                </c:pt>
                <c:pt idx="126">
                  <c:v>4.1641733116102611</c:v>
                </c:pt>
                <c:pt idx="127">
                  <c:v>3.9718555824738999</c:v>
                </c:pt>
                <c:pt idx="128">
                  <c:v>3.778779198609084</c:v>
                </c:pt>
                <c:pt idx="129">
                  <c:v>3.5849471293672224</c:v>
                </c:pt>
                <c:pt idx="130">
                  <c:v>3.3903623095042392</c:v>
                </c:pt>
                <c:pt idx="131">
                  <c:v>3.1950276398471931</c:v>
                </c:pt>
                <c:pt idx="132">
                  <c:v>2.9989459879430425</c:v>
                </c:pt>
                <c:pt idx="133">
                  <c:v>2.802120188690155</c:v>
                </c:pt>
                <c:pt idx="134">
                  <c:v>2.6045530449532057</c:v>
                </c:pt>
                <c:pt idx="135">
                  <c:v>2.4062473281619443</c:v>
                </c:pt>
                <c:pt idx="136">
                  <c:v>2.2072057788944379</c:v>
                </c:pt>
                <c:pt idx="137">
                  <c:v>2.007431107445274</c:v>
                </c:pt>
                <c:pt idx="138">
                  <c:v>1.8069259943791856</c:v>
                </c:pt>
                <c:pt idx="139">
                  <c:v>1.6056930910706455</c:v>
                </c:pt>
                <c:pt idx="140">
                  <c:v>1.4037350202298551</c:v>
                </c:pt>
                <c:pt idx="141">
                  <c:v>1.2010543764155053</c:v>
                </c:pt>
                <c:pt idx="142">
                  <c:v>0.99765372653485729</c:v>
                </c:pt>
                <c:pt idx="143">
                  <c:v>0.79353561033142284</c:v>
                </c:pt>
                <c:pt idx="144">
                  <c:v>0.58870254086069695</c:v>
                </c:pt>
                <c:pt idx="145">
                  <c:v>0.38315700495432609</c:v>
                </c:pt>
                <c:pt idx="146">
                  <c:v>0.17690146367303305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3"/>
          <c:order val="23"/>
          <c:tx>
            <c:strRef>
              <c:f>Sheet1!$N$26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Sheet1!$O$26:$HF$26</c:f>
              <c:numCache>
                <c:formatCode>General</c:formatCode>
                <c:ptCount val="200"/>
                <c:pt idx="0">
                  <c:v>20.791542036208671</c:v>
                </c:pt>
                <c:pt idx="1">
                  <c:v>20.780001700922146</c:v>
                </c:pt>
                <c:pt idx="2">
                  <c:v>20.758901038855601</c:v>
                </c:pt>
                <c:pt idx="3">
                  <c:v>20.731576695050752</c:v>
                </c:pt>
                <c:pt idx="4">
                  <c:v>20.699219353916483</c:v>
                </c:pt>
                <c:pt idx="5">
                  <c:v>20.662517165289636</c:v>
                </c:pt>
                <c:pt idx="6">
                  <c:v>20.621934438732961</c:v>
                </c:pt>
                <c:pt idx="7">
                  <c:v>20.577812035707556</c:v>
                </c:pt>
                <c:pt idx="8">
                  <c:v>20.530414057384117</c:v>
                </c:pt>
                <c:pt idx="9">
                  <c:v>20.479952983472533</c:v>
                </c:pt>
                <c:pt idx="10">
                  <c:v>20.426604591534403</c:v>
                </c:pt>
                <c:pt idx="11">
                  <c:v>20.370517453105396</c:v>
                </c:pt>
                <c:pt idx="12">
                  <c:v>20.311819306945335</c:v>
                </c:pt>
                <c:pt idx="13">
                  <c:v>20.250621518257773</c:v>
                </c:pt>
                <c:pt idx="14">
                  <c:v>20.187022305419298</c:v>
                </c:pt>
                <c:pt idx="15">
                  <c:v>20.121109140593333</c:v>
                </c:pt>
                <c:pt idx="16">
                  <c:v>20.052960577871154</c:v>
                </c:pt>
                <c:pt idx="17">
                  <c:v>19.982647673405214</c:v>
                </c:pt>
                <c:pt idx="18">
                  <c:v>19.910235107675803</c:v>
                </c:pt>
                <c:pt idx="19">
                  <c:v>19.835782085726542</c:v>
                </c:pt>
                <c:pt idx="20">
                  <c:v>19.759343068856413</c:v>
                </c:pt>
                <c:pt idx="21">
                  <c:v>19.680968376299713</c:v>
                </c:pt>
                <c:pt idx="22">
                  <c:v>19.600704685174417</c:v>
                </c:pt>
                <c:pt idx="23">
                  <c:v>19.518595449804376</c:v>
                </c:pt>
                <c:pt idx="24">
                  <c:v>19.434681256402982</c:v>
                </c:pt>
                <c:pt idx="25">
                  <c:v>19.349000125393214</c:v>
                </c:pt>
                <c:pt idx="26">
                  <c:v>19.261587770904594</c:v>
                </c:pt>
                <c:pt idx="27">
                  <c:v>19.172477824944917</c:v>
                </c:pt>
                <c:pt idx="28">
                  <c:v>19.081702032199754</c:v>
                </c:pt>
                <c:pt idx="29">
                  <c:v>18.989290420230599</c:v>
                </c:pt>
                <c:pt idx="30">
                  <c:v>18.895271448928114</c:v>
                </c:pt>
                <c:pt idx="31">
                  <c:v>18.799672142362766</c:v>
                </c:pt>
                <c:pt idx="32">
                  <c:v>18.702518205612247</c:v>
                </c:pt>
                <c:pt idx="33">
                  <c:v>18.603834128697549</c:v>
                </c:pt>
                <c:pt idx="34">
                  <c:v>18.503643279401093</c:v>
                </c:pt>
                <c:pt idx="35">
                  <c:v>18.401967986450888</c:v>
                </c:pt>
                <c:pt idx="36">
                  <c:v>18.298829614319558</c:v>
                </c:pt>
                <c:pt idx="37">
                  <c:v>18.194248630694723</c:v>
                </c:pt>
                <c:pt idx="38">
                  <c:v>18.088244667518939</c:v>
                </c:pt>
                <c:pt idx="39">
                  <c:v>17.980836576366389</c:v>
                </c:pt>
                <c:pt idx="40">
                  <c:v>17.872042478814539</c:v>
                </c:pt>
                <c:pt idx="41">
                  <c:v>17.761879812377778</c:v>
                </c:pt>
                <c:pt idx="42">
                  <c:v>17.650365372493525</c:v>
                </c:pt>
                <c:pt idx="43">
                  <c:v>17.537515350986553</c:v>
                </c:pt>
                <c:pt idx="44">
                  <c:v>17.423345371382485</c:v>
                </c:pt>
                <c:pt idx="45">
                  <c:v>17.307870521394804</c:v>
                </c:pt>
                <c:pt idx="46">
                  <c:v>17.191105382869704</c:v>
                </c:pt>
                <c:pt idx="47">
                  <c:v>17.073064059439027</c:v>
                </c:pt>
                <c:pt idx="48">
                  <c:v>16.953760202101996</c:v>
                </c:pt>
                <c:pt idx="49">
                  <c:v>16.833207032931053</c:v>
                </c:pt>
                <c:pt idx="50">
                  <c:v>16.711417367075033</c:v>
                </c:pt>
                <c:pt idx="51">
                  <c:v>16.588403633213758</c:v>
                </c:pt>
                <c:pt idx="52">
                  <c:v>16.464177892601494</c:v>
                </c:pt>
                <c:pt idx="53">
                  <c:v>16.338751856821876</c:v>
                </c:pt>
                <c:pt idx="54">
                  <c:v>16.212136904364478</c:v>
                </c:pt>
                <c:pt idx="55">
                  <c:v>16.08434409612153</c:v>
                </c:pt>
                <c:pt idx="56">
                  <c:v>15.955384189893719</c:v>
                </c:pt>
                <c:pt idx="57">
                  <c:v>15.82526765398498</c:v>
                </c:pt>
                <c:pt idx="58">
                  <c:v>15.694004679958635</c:v>
                </c:pt>
                <c:pt idx="59">
                  <c:v>15.561605194620173</c:v>
                </c:pt>
                <c:pt idx="60">
                  <c:v>15.428078871285958</c:v>
                </c:pt>
                <c:pt idx="61">
                  <c:v>15.293435140391709</c:v>
                </c:pt>
                <c:pt idx="62">
                  <c:v>15.157683199489604</c:v>
                </c:pt>
                <c:pt idx="63">
                  <c:v>15.020832022678578</c:v>
                </c:pt>
                <c:pt idx="64">
                  <c:v>14.882890369508557</c:v>
                </c:pt>
                <c:pt idx="65">
                  <c:v>14.743866793395663</c:v>
                </c:pt>
                <c:pt idx="66">
                  <c:v>14.603769649582482</c:v>
                </c:pt>
                <c:pt idx="67">
                  <c:v>14.462607102674452</c:v>
                </c:pt>
                <c:pt idx="68">
                  <c:v>14.320387133781027</c:v>
                </c:pt>
                <c:pt idx="69">
                  <c:v>14.177117547287878</c:v>
                </c:pt>
                <c:pt idx="70">
                  <c:v>14.032805977284157</c:v>
                </c:pt>
                <c:pt idx="71">
                  <c:v>13.887459893667314</c:v>
                </c:pt>
                <c:pt idx="72">
                  <c:v>13.741086607945741</c:v>
                </c:pt>
                <c:pt idx="73">
                  <c:v>13.593693278758357</c:v>
                </c:pt>
                <c:pt idx="74">
                  <c:v>13.445286917128618</c:v>
                </c:pt>
                <c:pt idx="75">
                  <c:v>13.295874391469077</c:v>
                </c:pt>
                <c:pt idx="76">
                  <c:v>13.145462432351628</c:v>
                </c:pt>
                <c:pt idx="77">
                  <c:v>12.994057637057317</c:v>
                </c:pt>
                <c:pt idx="78">
                  <c:v>12.841666473918551</c:v>
                </c:pt>
                <c:pt idx="79">
                  <c:v>12.688295286465925</c:v>
                </c:pt>
                <c:pt idx="80">
                  <c:v>12.533950297390613</c:v>
                </c:pt>
                <c:pt idx="81">
                  <c:v>12.378637612332922</c:v>
                </c:pt>
                <c:pt idx="82">
                  <c:v>12.222363223506518</c:v>
                </c:pt>
                <c:pt idx="83">
                  <c:v>12.065133013167562</c:v>
                </c:pt>
                <c:pt idx="84">
                  <c:v>11.906952756937022</c:v>
                </c:pt>
                <c:pt idx="85">
                  <c:v>11.747828126984158</c:v>
                </c:pt>
                <c:pt idx="86">
                  <c:v>11.587764695078507</c:v>
                </c:pt>
                <c:pt idx="87">
                  <c:v>11.426767935517271</c:v>
                </c:pt>
                <c:pt idx="88">
                  <c:v>11.264843227934634</c:v>
                </c:pt>
                <c:pt idx="89">
                  <c:v>11.101995859998928</c:v>
                </c:pt>
                <c:pt idx="90">
                  <c:v>10.938231030003482</c:v>
                </c:pt>
                <c:pt idx="91">
                  <c:v>10.773553849356407</c:v>
                </c:pt>
                <c:pt idx="92">
                  <c:v>10.607969344974341</c:v>
                </c:pt>
                <c:pt idx="93">
                  <c:v>10.441482461584876</c:v>
                </c:pt>
                <c:pt idx="94">
                  <c:v>10.274098063942079</c:v>
                </c:pt>
                <c:pt idx="95">
                  <c:v>10.105820938959296</c:v>
                </c:pt>
                <c:pt idx="96">
                  <c:v>9.9366557977631729</c:v>
                </c:pt>
                <c:pt idx="97">
                  <c:v>9.7666072776725841</c:v>
                </c:pt>
                <c:pt idx="98">
                  <c:v>9.5956799441059584</c:v>
                </c:pt>
                <c:pt idx="99">
                  <c:v>9.4238782924202926</c:v>
                </c:pt>
                <c:pt idx="100">
                  <c:v>9.251206749685009</c:v>
                </c:pt>
                <c:pt idx="101">
                  <c:v>9.0776696763935387</c:v>
                </c:pt>
                <c:pt idx="102">
                  <c:v>8.9032713681154796</c:v>
                </c:pt>
                <c:pt idx="103">
                  <c:v>8.7280160570918515</c:v>
                </c:pt>
                <c:pt idx="104">
                  <c:v>8.5519079137760645</c:v>
                </c:pt>
                <c:pt idx="105">
                  <c:v>8.3749510483228775</c:v>
                </c:pt>
                <c:pt idx="106">
                  <c:v>8.1971495120276092</c:v>
                </c:pt>
                <c:pt idx="107">
                  <c:v>8.0185072987177008</c:v>
                </c:pt>
                <c:pt idx="108">
                  <c:v>7.8390283460986501</c:v>
                </c:pt>
                <c:pt idx="109">
                  <c:v>7.6587165370562333</c:v>
                </c:pt>
                <c:pt idx="110">
                  <c:v>7.4775757009168071</c:v>
                </c:pt>
                <c:pt idx="111">
                  <c:v>7.2956096146674154</c:v>
                </c:pt>
                <c:pt idx="112">
                  <c:v>7.1128220041373371</c:v>
                </c:pt>
                <c:pt idx="113">
                  <c:v>6.9292165451426122</c:v>
                </c:pt>
                <c:pt idx="114">
                  <c:v>6.7447968645950587</c:v>
                </c:pt>
                <c:pt idx="115">
                  <c:v>6.5595665415771487</c:v>
                </c:pt>
                <c:pt idx="116">
                  <c:v>6.373529108384095</c:v>
                </c:pt>
                <c:pt idx="117">
                  <c:v>6.1866880515344436</c:v>
                </c:pt>
                <c:pt idx="118">
                  <c:v>5.9990468127503425</c:v>
                </c:pt>
                <c:pt idx="119">
                  <c:v>5.810608789908688</c:v>
                </c:pt>
                <c:pt idx="120">
                  <c:v>5.6213773379642227</c:v>
                </c:pt>
                <c:pt idx="121">
                  <c:v>5.4313557698456743</c:v>
                </c:pt>
                <c:pt idx="122">
                  <c:v>5.2405473573259087</c:v>
                </c:pt>
                <c:pt idx="123">
                  <c:v>5.0489553318670275</c:v>
                </c:pt>
                <c:pt idx="124">
                  <c:v>4.8565828854414432</c:v>
                </c:pt>
                <c:pt idx="125">
                  <c:v>4.6634331713296584</c:v>
                </c:pt>
                <c:pt idx="126">
                  <c:v>4.4695093048956993</c:v>
                </c:pt>
                <c:pt idx="127">
                  <c:v>4.2748143643409753</c:v>
                </c:pt>
                <c:pt idx="128">
                  <c:v>4.0793513914372772</c:v>
                </c:pt>
                <c:pt idx="129">
                  <c:v>3.883123392239733</c:v>
                </c:pt>
                <c:pt idx="130">
                  <c:v>3.68613333778036</c:v>
                </c:pt>
                <c:pt idx="131">
                  <c:v>3.4883841647429161</c:v>
                </c:pt>
                <c:pt idx="132">
                  <c:v>3.2898787761196857</c:v>
                </c:pt>
                <c:pt idx="133">
                  <c:v>3.0906200418508054</c:v>
                </c:pt>
                <c:pt idx="134">
                  <c:v>2.8906107994467534</c:v>
                </c:pt>
                <c:pt idx="135">
                  <c:v>2.6898538545945159</c:v>
                </c:pt>
                <c:pt idx="136">
                  <c:v>2.4883519817480475</c:v>
                </c:pt>
                <c:pt idx="137">
                  <c:v>2.2861079247034861</c:v>
                </c:pt>
                <c:pt idx="138">
                  <c:v>2.0831243971596418</c:v>
                </c:pt>
                <c:pt idx="139">
                  <c:v>1.8794040832642429</c:v>
                </c:pt>
                <c:pt idx="140">
                  <c:v>1.6749496381464211</c:v>
                </c:pt>
                <c:pt idx="141">
                  <c:v>1.4697636884358336</c:v>
                </c:pt>
                <c:pt idx="142">
                  <c:v>1.2638488327689095</c:v>
                </c:pt>
                <c:pt idx="143">
                  <c:v>1.0572076422825549</c:v>
                </c:pt>
                <c:pt idx="144">
                  <c:v>0.84984266109578033</c:v>
                </c:pt>
                <c:pt idx="145">
                  <c:v>0.64175640677959911</c:v>
                </c:pt>
                <c:pt idx="146">
                  <c:v>0.43295137081554591</c:v>
                </c:pt>
                <c:pt idx="147">
                  <c:v>0.22343001904321844</c:v>
                </c:pt>
                <c:pt idx="148">
                  <c:v>1.3194792097095736E-2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4"/>
          <c:order val="24"/>
          <c:tx>
            <c:strRef>
              <c:f>Sheet1!$N$27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Sheet1!$O$27:$HF$27</c:f>
              <c:numCache>
                <c:formatCode>General</c:formatCode>
                <c:ptCount val="200"/>
                <c:pt idx="0">
                  <c:v>21.311977395252399</c:v>
                </c:pt>
                <c:pt idx="1">
                  <c:v>21.300293518965375</c:v>
                </c:pt>
                <c:pt idx="2">
                  <c:v>21.278930402639993</c:v>
                </c:pt>
                <c:pt idx="3">
                  <c:v>21.25126619317696</c:v>
                </c:pt>
                <c:pt idx="4">
                  <c:v>21.218506384956182</c:v>
                </c:pt>
                <c:pt idx="5">
                  <c:v>21.181347687159949</c:v>
                </c:pt>
                <c:pt idx="6">
                  <c:v>21.14026018452628</c:v>
                </c:pt>
                <c:pt idx="7">
                  <c:v>21.095588978219375</c:v>
                </c:pt>
                <c:pt idx="8">
                  <c:v>21.047601454353153</c:v>
                </c:pt>
                <c:pt idx="9">
                  <c:v>20.996512735502673</c:v>
                </c:pt>
                <c:pt idx="10">
                  <c:v>20.942500785586038</c:v>
                </c:pt>
                <c:pt idx="11">
                  <c:v>20.885716024101409</c:v>
                </c:pt>
                <c:pt idx="12">
                  <c:v>20.826287778648883</c:v>
                </c:pt>
                <c:pt idx="13">
                  <c:v>20.764328799614706</c:v>
                </c:pt>
                <c:pt idx="14">
                  <c:v>20.6999385270353</c:v>
                </c:pt>
                <c:pt idx="15">
                  <c:v>20.633205521070355</c:v>
                </c:pt>
                <c:pt idx="16">
                  <c:v>20.564209312882682</c:v>
                </c:pt>
                <c:pt idx="17">
                  <c:v>20.493021842435358</c:v>
                </c:pt>
                <c:pt idx="18">
                  <c:v>20.419708594717449</c:v>
                </c:pt>
                <c:pt idx="19">
                  <c:v>20.344329511176753</c:v>
                </c:pt>
                <c:pt idx="20">
                  <c:v>20.266939730512799</c:v>
                </c:pt>
                <c:pt idx="21">
                  <c:v>20.187590197840596</c:v>
                </c:pt>
                <c:pt idx="22">
                  <c:v>20.106328170857442</c:v>
                </c:pt>
                <c:pt idx="23">
                  <c:v>20.023197644380783</c:v>
                </c:pt>
                <c:pt idx="24">
                  <c:v>19.93823970944344</c:v>
                </c:pt>
                <c:pt idx="25">
                  <c:v>19.851492859374041</c:v>
                </c:pt>
                <c:pt idx="26">
                  <c:v>19.762993252521593</c:v>
                </c:pt>
                <c:pt idx="27">
                  <c:v>19.67277493921554</c:v>
                </c:pt>
                <c:pt idx="28">
                  <c:v>19.5808700589882</c:v>
                </c:pt>
                <c:pt idx="29">
                  <c:v>19.487309012889892</c:v>
                </c:pt>
                <c:pt idx="30">
                  <c:v>19.392120614801101</c:v>
                </c:pt>
                <c:pt idx="31">
                  <c:v>19.295332224923087</c:v>
                </c:pt>
                <c:pt idx="32">
                  <c:v>19.196969868058439</c:v>
                </c:pt>
                <c:pt idx="33">
                  <c:v>19.097058338839943</c:v>
                </c:pt>
                <c:pt idx="34">
                  <c:v>18.995621295703167</c:v>
                </c:pt>
                <c:pt idx="35">
                  <c:v>18.892681345105313</c:v>
                </c:pt>
                <c:pt idx="36">
                  <c:v>18.788260117254595</c:v>
                </c:pt>
                <c:pt idx="37">
                  <c:v>18.68237833441982</c:v>
                </c:pt>
                <c:pt idx="38">
                  <c:v>18.575055872729585</c:v>
                </c:pt>
                <c:pt idx="39">
                  <c:v>18.466311818237724</c:v>
                </c:pt>
                <c:pt idx="40">
                  <c:v>18.356164517921506</c:v>
                </c:pt>
                <c:pt idx="41">
                  <c:v>18.244631626186621</c:v>
                </c:pt>
                <c:pt idx="42">
                  <c:v>18.131730147375499</c:v>
                </c:pt>
                <c:pt idx="43">
                  <c:v>18.017476474710069</c:v>
                </c:pt>
                <c:pt idx="44">
                  <c:v>17.901886426044491</c:v>
                </c:pt>
                <c:pt idx="45">
                  <c:v>17.784975276756256</c:v>
                </c:pt>
                <c:pt idx="46">
                  <c:v>17.666757790063475</c:v>
                </c:pt>
                <c:pt idx="47">
                  <c:v>17.547248245021795</c:v>
                </c:pt>
                <c:pt idx="48">
                  <c:v>17.426460462424288</c:v>
                </c:pt>
                <c:pt idx="49">
                  <c:v>17.30440782880218</c:v>
                </c:pt>
                <c:pt idx="50">
                  <c:v>17.181103318701695</c:v>
                </c:pt>
                <c:pt idx="51">
                  <c:v>17.056559515393076</c:v>
                </c:pt>
                <c:pt idx="52">
                  <c:v>16.930788630150865</c:v>
                </c:pt>
                <c:pt idx="53">
                  <c:v>16.803802520229727</c:v>
                </c:pt>
                <c:pt idx="54">
                  <c:v>16.675612705647168</c:v>
                </c:pt>
                <c:pt idx="55">
                  <c:v>16.546230384873009</c:v>
                </c:pt>
                <c:pt idx="56">
                  <c:v>16.415666449515616</c:v>
                </c:pt>
                <c:pt idx="57">
                  <c:v>16.283931498085785</c:v>
                </c:pt>
                <c:pt idx="58">
                  <c:v>16.151035848911537</c:v>
                </c:pt>
                <c:pt idx="59">
                  <c:v>16.016989552269955</c:v>
                </c:pt>
                <c:pt idx="60">
                  <c:v>15.881802401796058</c:v>
                </c:pt>
                <c:pt idx="61">
                  <c:v>15.74548394522321</c:v>
                </c:pt>
                <c:pt idx="62">
                  <c:v>15.608043494504571</c:v>
                </c:pt>
                <c:pt idx="63">
                  <c:v>15.469490135360731</c:v>
                </c:pt>
                <c:pt idx="64">
                  <c:v>15.329832736294639</c:v>
                </c:pt>
                <c:pt idx="65">
                  <c:v>15.189079957111531</c:v>
                </c:pt>
                <c:pt idx="66">
                  <c:v>15.047240256978162</c:v>
                </c:pt>
                <c:pt idx="67">
                  <c:v>14.904321902052976</c:v>
                </c:pt>
                <c:pt idx="68">
                  <c:v>14.760332972716066</c:v>
                </c:pt>
                <c:pt idx="69">
                  <c:v>14.615281370425594</c:v>
                </c:pt>
                <c:pt idx="70">
                  <c:v>14.469174824225066</c:v>
                </c:pt>
                <c:pt idx="71">
                  <c:v>14.322020896923995</c:v>
                </c:pt>
                <c:pt idx="72">
                  <c:v>14.173826990972788</c:v>
                </c:pt>
                <c:pt idx="73">
                  <c:v>14.024600354050946</c:v>
                </c:pt>
                <c:pt idx="74">
                  <c:v>13.874348084386428</c:v>
                </c:pt>
                <c:pt idx="75">
                  <c:v>13.723077135822489</c:v>
                </c:pt>
                <c:pt idx="76">
                  <c:v>13.570794322647233</c:v>
                </c:pt>
                <c:pt idx="77">
                  <c:v>13.417506324199978</c:v>
                </c:pt>
                <c:pt idx="78">
                  <c:v>13.26321968926757</c:v>
                </c:pt>
                <c:pt idx="79">
                  <c:v>13.107940840282696</c:v>
                </c:pt>
                <c:pt idx="80">
                  <c:v>12.951676077335621</c:v>
                </c:pt>
                <c:pt idx="81">
                  <c:v>12.794431582009805</c:v>
                </c:pt>
                <c:pt idx="82">
                  <c:v>12.636213421051293</c:v>
                </c:pt>
                <c:pt idx="83">
                  <c:v>12.47702754988091</c:v>
                </c:pt>
                <c:pt idx="84">
                  <c:v>12.316879815957959</c:v>
                </c:pt>
                <c:pt idx="85">
                  <c:v>12.15577596200327</c:v>
                </c:pt>
                <c:pt idx="86">
                  <c:v>11.993721629089174</c:v>
                </c:pt>
                <c:pt idx="87">
                  <c:v>11.830722359603282</c:v>
                </c:pt>
                <c:pt idx="88">
                  <c:v>11.66678360009273</c:v>
                </c:pt>
                <c:pt idx="89">
                  <c:v>11.501910703994938</c:v>
                </c:pt>
                <c:pt idx="90">
                  <c:v>11.336108934260636</c:v>
                </c:pt>
                <c:pt idx="91">
                  <c:v>11.169383465874665</c:v>
                </c:pt>
                <c:pt idx="92">
                  <c:v>11.001739388279457</c:v>
                </c:pt>
                <c:pt idx="93">
                  <c:v>10.833181707706112</c:v>
                </c:pt>
                <c:pt idx="94">
                  <c:v>10.663715349417476</c:v>
                </c:pt>
                <c:pt idx="95">
                  <c:v>10.493345159867493</c:v>
                </c:pt>
                <c:pt idx="96">
                  <c:v>10.322075908780745</c:v>
                </c:pt>
                <c:pt idx="97">
                  <c:v>10.149912291155999</c:v>
                </c:pt>
                <c:pt idx="98">
                  <c:v>9.976858929197272</c:v>
                </c:pt>
                <c:pt idx="99">
                  <c:v>9.8029203741757129</c:v>
                </c:pt>
                <c:pt idx="100">
                  <c:v>9.6281011082255219</c:v>
                </c:pt>
                <c:pt idx="101">
                  <c:v>9.4524055460768288</c:v>
                </c:pt>
                <c:pt idx="102">
                  <c:v>9.2758380367283682</c:v>
                </c:pt>
                <c:pt idx="103">
                  <c:v>9.0984028650626296</c:v>
                </c:pt>
                <c:pt idx="104">
                  <c:v>8.9201042534059543</c:v>
                </c:pt>
                <c:pt idx="105">
                  <c:v>8.7409463630360413</c:v>
                </c:pt>
                <c:pt idx="106">
                  <c:v>8.5609332956390176</c:v>
                </c:pt>
                <c:pt idx="107">
                  <c:v>8.3800690947183547</c:v>
                </c:pt>
                <c:pt idx="108">
                  <c:v>8.1983577469575195</c:v>
                </c:pt>
                <c:pt idx="109">
                  <c:v>8.0158031835383969</c:v>
                </c:pt>
                <c:pt idx="110">
                  <c:v>7.8324092814172754</c:v>
                </c:pt>
                <c:pt idx="111">
                  <c:v>7.6481798645601167</c:v>
                </c:pt>
                <c:pt idx="112">
                  <c:v>7.4631187051388075</c:v>
                </c:pt>
                <c:pt idx="113">
                  <c:v>7.2772295246899317</c:v>
                </c:pt>
                <c:pt idx="114">
                  <c:v>7.0905159952375527</c:v>
                </c:pt>
                <c:pt idx="115">
                  <c:v>6.902981740381497</c:v>
                </c:pt>
                <c:pt idx="116">
                  <c:v>6.7146303363523634</c:v>
                </c:pt>
                <c:pt idx="117">
                  <c:v>6.5254653130347231</c:v>
                </c:pt>
                <c:pt idx="118">
                  <c:v>6.3354901549595404</c:v>
                </c:pt>
                <c:pt idx="119">
                  <c:v>6.1447083022671913</c:v>
                </c:pt>
                <c:pt idx="120">
                  <c:v>5.9531231516420222</c:v>
                </c:pt>
                <c:pt idx="121">
                  <c:v>5.7607380572196289</c:v>
                </c:pt>
                <c:pt idx="122">
                  <c:v>5.5675563314678342</c:v>
                </c:pt>
                <c:pt idx="123">
                  <c:v>5.3735812460423249</c:v>
                </c:pt>
                <c:pt idx="124">
                  <c:v>5.178816032617898</c:v>
                </c:pt>
                <c:pt idx="125">
                  <c:v>4.98326388369619</c:v>
                </c:pt>
                <c:pt idx="126">
                  <c:v>4.7869279533907543</c:v>
                </c:pt>
                <c:pt idx="127">
                  <c:v>4.5898113581902793</c:v>
                </c:pt>
                <c:pt idx="128">
                  <c:v>4.3919171777007211</c:v>
                </c:pt>
                <c:pt idx="129">
                  <c:v>4.193248455367133</c:v>
                </c:pt>
                <c:pt idx="130">
                  <c:v>3.9938081991758128</c:v>
                </c:pt>
                <c:pt idx="131">
                  <c:v>3.7935993823375846</c:v>
                </c:pt>
                <c:pt idx="132">
                  <c:v>3.5926249439527305</c:v>
                </c:pt>
                <c:pt idx="133">
                  <c:v>3.390887789658275</c:v>
                </c:pt>
                <c:pt idx="134">
                  <c:v>3.1883907922582191</c:v>
                </c:pt>
                <c:pt idx="135">
                  <c:v>2.9851367923372529</c:v>
                </c:pt>
                <c:pt idx="136">
                  <c:v>2.7811285988585372</c:v>
                </c:pt>
                <c:pt idx="137">
                  <c:v>2.5763689897461037</c:v>
                </c:pt>
                <c:pt idx="138">
                  <c:v>2.3708607124522776</c:v>
                </c:pt>
                <c:pt idx="139">
                  <c:v>2.1646064845107666</c:v>
                </c:pt>
                <c:pt idx="140">
                  <c:v>1.9576089940757244</c:v>
                </c:pt>
                <c:pt idx="141">
                  <c:v>1.7498709004473572</c:v>
                </c:pt>
                <c:pt idx="142">
                  <c:v>1.5413948345844517</c:v>
                </c:pt>
                <c:pt idx="143">
                  <c:v>1.3321833996042258</c:v>
                </c:pt>
                <c:pt idx="144">
                  <c:v>1.1222391712699586</c:v>
                </c:pt>
                <c:pt idx="145">
                  <c:v>0.9115646984667144</c:v>
                </c:pt>
                <c:pt idx="146">
                  <c:v>0.70016250366556976</c:v>
                </c:pt>
                <c:pt idx="147">
                  <c:v>0.48803508337673063</c:v>
                </c:pt>
                <c:pt idx="148">
                  <c:v>0.27518490859177791</c:v>
                </c:pt>
                <c:pt idx="149">
                  <c:v>6.1614425215484235E-2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5"/>
          <c:order val="25"/>
          <c:tx>
            <c:strRef>
              <c:f>Sheet1!$N$28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Sheet1!$O$28:$HF$28</c:f>
              <c:numCache>
                <c:formatCode>General</c:formatCode>
                <c:ptCount val="200"/>
                <c:pt idx="0">
                  <c:v>21.847796251055588</c:v>
                </c:pt>
                <c:pt idx="1">
                  <c:v>21.835966410397738</c:v>
                </c:pt>
                <c:pt idx="2">
                  <c:v>21.814336408857496</c:v>
                </c:pt>
                <c:pt idx="3">
                  <c:v>21.786326595861059</c:v>
                </c:pt>
                <c:pt idx="4">
                  <c:v>21.75315752579278</c:v>
                </c:pt>
                <c:pt idx="5">
                  <c:v>21.715534611685857</c:v>
                </c:pt>
                <c:pt idx="6">
                  <c:v>21.67393381095459</c:v>
                </c:pt>
                <c:pt idx="7">
                  <c:v>21.628704536044221</c:v>
                </c:pt>
                <c:pt idx="8">
                  <c:v>21.580117513470856</c:v>
                </c:pt>
                <c:pt idx="9">
                  <c:v>21.528390553293601</c:v>
                </c:pt>
                <c:pt idx="10">
                  <c:v>21.473703842698843</c:v>
                </c:pt>
                <c:pt idx="11">
                  <c:v>21.416209680345968</c:v>
                </c:pt>
                <c:pt idx="12">
                  <c:v>21.356039009499369</c:v>
                </c:pt>
                <c:pt idx="13">
                  <c:v>21.293305989113719</c:v>
                </c:pt>
                <c:pt idx="14">
                  <c:v>21.228111301510278</c:v>
                </c:pt>
                <c:pt idx="15">
                  <c:v>21.160544613213407</c:v>
                </c:pt>
                <c:pt idx="16">
                  <c:v>21.090686448953104</c:v>
                </c:pt>
                <c:pt idx="17">
                  <c:v>21.018609647424288</c:v>
                </c:pt>
                <c:pt idx="18">
                  <c:v>20.944380511707106</c:v>
                </c:pt>
                <c:pt idx="19">
                  <c:v>20.868059732086103</c:v>
                </c:pt>
                <c:pt idx="20">
                  <c:v>20.789703136097735</c:v>
                </c:pt>
                <c:pt idx="21">
                  <c:v>20.709362305304325</c:v>
                </c:pt>
                <c:pt idx="22">
                  <c:v>20.627085087784302</c:v>
                </c:pt>
                <c:pt idx="23">
                  <c:v>20.542916027973721</c:v>
                </c:pt>
                <c:pt idx="24">
                  <c:v>20.45689673024761</c:v>
                </c:pt>
                <c:pt idx="25">
                  <c:v>20.369066168824176</c:v>
                </c:pt>
                <c:pt idx="26">
                  <c:v>20.279460953771583</c:v>
                </c:pt>
                <c:pt idx="27">
                  <c:v>20.188115560803347</c:v>
                </c:pt>
                <c:pt idx="28">
                  <c:v>20.09506253096465</c:v>
                </c:pt>
                <c:pt idx="29">
                  <c:v>20.000332645100166</c:v>
                </c:pt>
                <c:pt idx="30">
                  <c:v>19.903955077056516</c:v>
                </c:pt>
                <c:pt idx="31">
                  <c:v>19.80595752884058</c:v>
                </c:pt>
                <c:pt idx="32">
                  <c:v>19.706366350377703</c:v>
                </c:pt>
                <c:pt idx="33">
                  <c:v>19.605206646055134</c:v>
                </c:pt>
                <c:pt idx="34">
                  <c:v>19.502502369868644</c:v>
                </c:pt>
                <c:pt idx="35">
                  <c:v>19.398276410693448</c:v>
                </c:pt>
                <c:pt idx="36">
                  <c:v>19.292550668959706</c:v>
                </c:pt>
                <c:pt idx="37">
                  <c:v>19.185346125815464</c:v>
                </c:pt>
                <c:pt idx="38">
                  <c:v>19.076682905697876</c:v>
                </c:pt>
                <c:pt idx="39">
                  <c:v>18.966580333099106</c:v>
                </c:pt>
                <c:pt idx="40">
                  <c:v>18.855056984201603</c:v>
                </c:pt>
                <c:pt idx="41">
                  <c:v>18.742130733964082</c:v>
                </c:pt>
                <c:pt idx="42">
                  <c:v>18.627818799160874</c:v>
                </c:pt>
                <c:pt idx="43">
                  <c:v>18.512137777811212</c:v>
                </c:pt>
                <c:pt idx="44">
                  <c:v>18.395103685378604</c:v>
                </c:pt>
                <c:pt idx="45">
                  <c:v>18.276731988072829</c:v>
                </c:pt>
                <c:pt idx="46">
                  <c:v>18.157037633545979</c:v>
                </c:pt>
                <c:pt idx="47">
                  <c:v>18.036035079239138</c:v>
                </c:pt>
                <c:pt idx="48">
                  <c:v>17.91373831860583</c:v>
                </c:pt>
                <c:pt idx="49">
                  <c:v>17.790160905412588</c:v>
                </c:pt>
                <c:pt idx="50">
                  <c:v>17.665315976294096</c:v>
                </c:pt>
                <c:pt idx="51">
                  <c:v>17.53921627172091</c:v>
                </c:pt>
                <c:pt idx="52">
                  <c:v>17.411874155520628</c:v>
                </c:pt>
                <c:pt idx="53">
                  <c:v>17.283301633078278</c:v>
                </c:pt>
                <c:pt idx="54">
                  <c:v>17.153510368328664</c:v>
                </c:pt>
                <c:pt idx="55">
                  <c:v>17.022511699641907</c:v>
                </c:pt>
                <c:pt idx="56">
                  <c:v>16.890316654693084</c:v>
                </c:pt>
                <c:pt idx="57">
                  <c:v>16.756935964398117</c:v>
                </c:pt>
                <c:pt idx="58">
                  <c:v>16.622380075989863</c:v>
                </c:pt>
                <c:pt idx="59">
                  <c:v>16.486659165301543</c:v>
                </c:pt>
                <c:pt idx="60">
                  <c:v>16.349783148318128</c:v>
                </c:pt>
                <c:pt idx="61">
                  <c:v>16.211761692050942</c:v>
                </c:pt>
                <c:pt idx="62">
                  <c:v>16.072604224785557</c:v>
                </c:pt>
                <c:pt idx="63">
                  <c:v>15.932319945748677</c:v>
                </c:pt>
                <c:pt idx="64">
                  <c:v>15.790917834235719</c:v>
                </c:pt>
                <c:pt idx="65">
                  <c:v>15.648406658237159</c:v>
                </c:pt>
                <c:pt idx="66">
                  <c:v>15.504794982598462</c:v>
                </c:pt>
                <c:pt idx="67">
                  <c:v>15.360091176745563</c:v>
                </c:pt>
                <c:pt idx="68">
                  <c:v>15.214303422005163</c:v>
                </c:pt>
                <c:pt idx="69">
                  <c:v>15.067439718546785</c:v>
                </c:pt>
                <c:pt idx="70">
                  <c:v>14.919507891971358</c:v>
                </c:pt>
                <c:pt idx="71">
                  <c:v>14.770515599569084</c:v>
                </c:pt>
                <c:pt idx="72">
                  <c:v>14.620470336267726</c:v>
                </c:pt>
                <c:pt idx="73">
                  <c:v>14.469379440290631</c:v>
                </c:pt>
                <c:pt idx="74">
                  <c:v>14.317250098542523</c:v>
                </c:pt>
                <c:pt idx="75">
                  <c:v>14.164089351739651</c:v>
                </c:pt>
                <c:pt idx="76">
                  <c:v>14.009904099299678</c:v>
                </c:pt>
                <c:pt idx="77">
                  <c:v>13.854701104005606</c:v>
                </c:pt>
                <c:pt idx="78">
                  <c:v>13.698486996456976</c:v>
                </c:pt>
                <c:pt idx="79">
                  <c:v>13.541268279320677</c:v>
                </c:pt>
                <c:pt idx="80">
                  <c:v>13.383051331392753</c:v>
                </c:pt>
                <c:pt idx="81">
                  <c:v>13.223842411481986</c:v>
                </c:pt>
                <c:pt idx="82">
                  <c:v>13.063647662125064</c:v>
                </c:pt>
                <c:pt idx="83">
                  <c:v>12.902473113142742</c:v>
                </c:pt>
                <c:pt idx="84">
                  <c:v>12.740324685045458</c:v>
                </c:pt>
                <c:pt idx="85">
                  <c:v>12.577208192296746</c:v>
                </c:pt>
                <c:pt idx="86">
                  <c:v>12.41312934644173</c:v>
                </c:pt>
                <c:pt idx="87">
                  <c:v>12.248093759107988</c:v>
                </c:pt>
                <c:pt idx="88">
                  <c:v>12.082106944885297</c:v>
                </c:pt>
                <c:pt idx="89">
                  <c:v>11.915174324090513</c:v>
                </c:pt>
                <c:pt idx="90">
                  <c:v>11.747301225423394</c:v>
                </c:pt>
                <c:pt idx="91">
                  <c:v>11.578492888518831</c:v>
                </c:pt>
                <c:pt idx="92">
                  <c:v>11.408754466400667</c:v>
                </c:pt>
                <c:pt idx="93">
                  <c:v>11.238091027841865</c:v>
                </c:pt>
                <c:pt idx="94">
                  <c:v>11.066507559635612</c:v>
                </c:pt>
                <c:pt idx="95">
                  <c:v>10.894008968781637</c:v>
                </c:pt>
                <c:pt idx="96">
                  <c:v>10.720600084591769</c:v>
                </c:pt>
                <c:pt idx="97">
                  <c:v>10.546285660718473</c:v>
                </c:pt>
                <c:pt idx="98">
                  <c:v>10.371070377110044</c:v>
                </c:pt>
                <c:pt idx="99">
                  <c:v>10.194958841895772</c:v>
                </c:pt>
                <c:pt idx="100">
                  <c:v>10.017955593204279</c:v>
                </c:pt>
                <c:pt idx="101">
                  <c:v>9.8400651009180411</c:v>
                </c:pt>
                <c:pt idx="102">
                  <c:v>9.6612917683669952</c:v>
                </c:pt>
                <c:pt idx="103">
                  <c:v>9.4816399339638178</c:v>
                </c:pt>
                <c:pt idx="104">
                  <c:v>9.3011138727835405</c:v>
                </c:pt>
                <c:pt idx="105">
                  <c:v>9.1197177980898925</c:v>
                </c:pt>
                <c:pt idx="106">
                  <c:v>8.9374558628105589</c:v>
                </c:pt>
                <c:pt idx="107">
                  <c:v>8.7543321609637044</c:v>
                </c:pt>
                <c:pt idx="108">
                  <c:v>8.5703507290376457</c:v>
                </c:pt>
                <c:pt idx="109">
                  <c:v>8.3855155473257632</c:v>
                </c:pt>
                <c:pt idx="110">
                  <c:v>8.1998305412183825</c:v>
                </c:pt>
                <c:pt idx="111">
                  <c:v>8.0132995824535307</c:v>
                </c:pt>
                <c:pt idx="112">
                  <c:v>7.8259264903280927</c:v>
                </c:pt>
                <c:pt idx="113">
                  <c:v>7.6377150328710774</c:v>
                </c:pt>
                <c:pt idx="114">
                  <c:v>7.4486689279804299</c:v>
                </c:pt>
                <c:pt idx="115">
                  <c:v>7.2587918445248851</c:v>
                </c:pt>
                <c:pt idx="116">
                  <c:v>7.0680874034122008</c:v>
                </c:pt>
                <c:pt idx="117">
                  <c:v>6.8765591786250946</c:v>
                </c:pt>
                <c:pt idx="118">
                  <c:v>6.6842106982260985</c:v>
                </c:pt>
                <c:pt idx="119">
                  <c:v>6.4910454453325768</c:v>
                </c:pt>
                <c:pt idx="120">
                  <c:v>6.2970668590629906</c:v>
                </c:pt>
                <c:pt idx="121">
                  <c:v>6.102278335455491</c:v>
                </c:pt>
                <c:pt idx="122">
                  <c:v>5.9066832283599195</c:v>
                </c:pt>
                <c:pt idx="123">
                  <c:v>5.7102848503041059</c:v>
                </c:pt>
                <c:pt idx="124">
                  <c:v>5.5130864733355258</c:v>
                </c:pt>
                <c:pt idx="125">
                  <c:v>5.315091329839114</c:v>
                </c:pt>
                <c:pt idx="126">
                  <c:v>5.1163026133321399</c:v>
                </c:pt>
                <c:pt idx="127">
                  <c:v>4.9167234792369801</c:v>
                </c:pt>
                <c:pt idx="128">
                  <c:v>4.7163570456325052</c:v>
                </c:pt>
                <c:pt idx="129">
                  <c:v>4.5152063939849123</c:v>
                </c:pt>
                <c:pt idx="130">
                  <c:v>4.3132745698586996</c:v>
                </c:pt>
                <c:pt idx="131">
                  <c:v>4.1105645836084186</c:v>
                </c:pt>
                <c:pt idx="132">
                  <c:v>3.9070794110519595</c:v>
                </c:pt>
                <c:pt idx="133">
                  <c:v>3.7028219941259004</c:v>
                </c:pt>
                <c:pt idx="134">
                  <c:v>3.4977952415236122</c:v>
                </c:pt>
                <c:pt idx="135">
                  <c:v>3.2920020293166541</c:v>
                </c:pt>
                <c:pt idx="136">
                  <c:v>3.0854452015600144</c:v>
                </c:pt>
                <c:pt idx="137">
                  <c:v>2.8781275708817793</c:v>
                </c:pt>
                <c:pt idx="138">
                  <c:v>2.6700519190576637</c:v>
                </c:pt>
                <c:pt idx="139">
                  <c:v>2.46122099757098</c:v>
                </c:pt>
                <c:pt idx="140">
                  <c:v>2.2516375281584695</c:v>
                </c:pt>
                <c:pt idx="141">
                  <c:v>2.0413042033424533</c:v>
                </c:pt>
                <c:pt idx="142">
                  <c:v>1.8302236869497677</c:v>
                </c:pt>
                <c:pt idx="143">
                  <c:v>1.6183986146178648</c:v>
                </c:pt>
                <c:pt idx="144">
                  <c:v>1.4058315942885256</c:v>
                </c:pt>
                <c:pt idx="145">
                  <c:v>1.1925252066895331</c:v>
                </c:pt>
                <c:pt idx="146">
                  <c:v>0.9784820058047049</c:v>
                </c:pt>
                <c:pt idx="147">
                  <c:v>0.76370451933265693</c:v>
                </c:pt>
                <c:pt idx="148">
                  <c:v>0.54819524913457518</c:v>
                </c:pt>
                <c:pt idx="149">
                  <c:v>0.33195667167144849</c:v>
                </c:pt>
                <c:pt idx="150">
                  <c:v>0.11499123843094587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6"/>
          <c:order val="26"/>
          <c:tx>
            <c:strRef>
              <c:f>Sheet1!$N$29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Sheet1!$O$29:$HF$29</c:f>
              <c:numCache>
                <c:formatCode>General</c:formatCode>
                <c:ptCount val="200"/>
                <c:pt idx="0">
                  <c:v>22.397959862618176</c:v>
                </c:pt>
                <c:pt idx="1">
                  <c:v>22.385982000554652</c:v>
                </c:pt>
                <c:pt idx="2">
                  <c:v>22.364081352661231</c:v>
                </c:pt>
                <c:pt idx="3">
                  <c:v>22.335721065637937</c:v>
                </c:pt>
                <c:pt idx="4">
                  <c:v>22.302136966109963</c:v>
                </c:pt>
                <c:pt idx="5">
                  <c:v>22.264043293622365</c:v>
                </c:pt>
                <c:pt idx="6">
                  <c:v>22.221921961027689</c:v>
                </c:pt>
                <c:pt idx="7">
                  <c:v>22.176126752809886</c:v>
                </c:pt>
                <c:pt idx="8">
                  <c:v>22.12693178296259</c:v>
                </c:pt>
                <c:pt idx="9">
                  <c:v>22.074557586902948</c:v>
                </c:pt>
                <c:pt idx="10">
                  <c:v>22.019186606417481</c:v>
                </c:pt>
                <c:pt idx="11">
                  <c:v>21.960973045809315</c:v>
                </c:pt>
                <c:pt idx="12">
                  <c:v>21.900049486776243</c:v>
                </c:pt>
                <c:pt idx="13">
                  <c:v>21.836531516691917</c:v>
                </c:pt>
                <c:pt idx="14">
                  <c:v>21.770521077669603</c:v>
                </c:pt>
                <c:pt idx="15">
                  <c:v>21.702108958190031</c:v>
                </c:pt>
                <c:pt idx="16">
                  <c:v>21.631376690552447</c:v>
                </c:pt>
                <c:pt idx="17">
                  <c:v>21.558398024849165</c:v>
                </c:pt>
                <c:pt idx="18">
                  <c:v>21.483240093780573</c:v>
                </c:pt>
                <c:pt idx="19">
                  <c:v>21.405964347021083</c:v>
                </c:pt>
                <c:pt idx="20">
                  <c:v>21.326627310651684</c:v>
                </c:pt>
                <c:pt idx="21">
                  <c:v>21.245281211651271</c:v>
                </c:pt>
                <c:pt idx="22">
                  <c:v>21.161974496799491</c:v>
                </c:pt>
                <c:pt idx="23">
                  <c:v>21.076752267896623</c:v>
                </c:pt>
                <c:pt idx="24">
                  <c:v>20.989656649894279</c:v>
                </c:pt>
                <c:pt idx="25">
                  <c:v>20.900727104677294</c:v>
                </c:pt>
                <c:pt idx="26">
                  <c:v>20.810000700398952</c:v>
                </c:pt>
                <c:pt idx="27">
                  <c:v>20.717512344151647</c:v>
                </c:pt>
                <c:pt idx="28">
                  <c:v>20.62329498415184</c:v>
                </c:pt>
                <c:pt idx="29">
                  <c:v>20.527379786390878</c:v>
                </c:pt>
                <c:pt idx="30">
                  <c:v>20.429796289754439</c:v>
                </c:pt>
                <c:pt idx="31">
                  <c:v>20.330572542871995</c:v>
                </c:pt>
                <c:pt idx="32">
                  <c:v>20.229735225373492</c:v>
                </c:pt>
                <c:pt idx="33">
                  <c:v>20.127309755765939</c:v>
                </c:pt>
                <c:pt idx="34">
                  <c:v>20.023320387770543</c:v>
                </c:pt>
                <c:pt idx="35">
                  <c:v>19.917790296660595</c:v>
                </c:pt>
                <c:pt idx="36">
                  <c:v>19.810741656896337</c:v>
                </c:pt>
                <c:pt idx="37">
                  <c:v>19.702195712153372</c:v>
                </c:pt>
                <c:pt idx="38">
                  <c:v>19.592172838676774</c:v>
                </c:pt>
                <c:pt idx="39">
                  <c:v>19.480692602757259</c:v>
                </c:pt>
                <c:pt idx="40">
                  <c:v>19.367773813012587</c:v>
                </c:pt>
                <c:pt idx="41">
                  <c:v>19.253434568062683</c:v>
                </c:pt>
                <c:pt idx="42">
                  <c:v>19.137692300107538</c:v>
                </c:pt>
                <c:pt idx="43">
                  <c:v>19.020563814849829</c:v>
                </c:pt>
                <c:pt idx="44">
                  <c:v>18.902065328147266</c:v>
                </c:pt>
                <c:pt idx="45">
                  <c:v>18.782212499731262</c:v>
                </c:pt>
                <c:pt idx="46">
                  <c:v>18.661020464287063</c:v>
                </c:pt>
                <c:pt idx="47">
                  <c:v>18.538503860155128</c:v>
                </c:pt>
                <c:pt idx="48">
                  <c:v>18.414676855882696</c:v>
                </c:pt>
                <c:pt idx="49">
                  <c:v>18.289553174828402</c:v>
                </c:pt>
                <c:pt idx="50">
                  <c:v>18.163146117999649</c:v>
                </c:pt>
                <c:pt idx="51">
                  <c:v>18.035468585282693</c:v>
                </c:pt>
                <c:pt idx="52">
                  <c:v>17.906533095208086</c:v>
                </c:pt>
                <c:pt idx="53">
                  <c:v>17.776351803378756</c:v>
                </c:pt>
                <c:pt idx="54">
                  <c:v>17.644936519675017</c:v>
                </c:pt>
                <c:pt idx="55">
                  <c:v>17.512298724338841</c:v>
                </c:pt>
                <c:pt idx="56">
                  <c:v>17.378449583029582</c:v>
                </c:pt>
                <c:pt idx="57">
                  <c:v>17.243399960934223</c:v>
                </c:pt>
                <c:pt idx="58">
                  <c:v>17.107160436007081</c:v>
                </c:pt>
                <c:pt idx="59">
                  <c:v>16.969741311406946</c:v>
                </c:pt>
                <c:pt idx="60">
                  <c:v>16.831152627192999</c:v>
                </c:pt>
                <c:pt idx="61">
                  <c:v>16.69140417133546</c:v>
                </c:pt>
                <c:pt idx="62">
                  <c:v>16.550505490091744</c:v>
                </c:pt>
                <c:pt idx="63">
                  <c:v>16.408465897794283</c:v>
                </c:pt>
                <c:pt idx="64">
                  <c:v>16.265294486092333</c:v>
                </c:pt>
                <c:pt idx="65">
                  <c:v>16.121000132686241</c:v>
                </c:pt>
                <c:pt idx="66">
                  <c:v>15.975591509589474</c:v>
                </c:pt>
                <c:pt idx="67">
                  <c:v>15.829077090950783</c:v>
                </c:pt>
                <c:pt idx="68">
                  <c:v>15.681465160466081</c:v>
                </c:pt>
                <c:pt idx="69">
                  <c:v>15.532763818407373</c:v>
                </c:pt>
                <c:pt idx="70">
                  <c:v>15.382980988293756</c:v>
                </c:pt>
                <c:pt idx="71">
                  <c:v>15.232124423227626</c:v>
                </c:pt>
                <c:pt idx="72">
                  <c:v>15.080201711917358</c:v>
                </c:pt>
                <c:pt idx="73">
                  <c:v>14.927220284406138</c:v>
                </c:pt>
                <c:pt idx="74">
                  <c:v>14.773187417525158</c:v>
                </c:pt>
                <c:pt idx="75">
                  <c:v>14.618110240087944</c:v>
                </c:pt>
                <c:pt idx="76">
                  <c:v>14.461995737841418</c:v>
                </c:pt>
                <c:pt idx="77">
                  <c:v>14.304850758188223</c:v>
                </c:pt>
                <c:pt idx="78">
                  <c:v>14.146682014693559</c:v>
                </c:pt>
                <c:pt idx="79">
                  <c:v>13.987496091389216</c:v>
                </c:pt>
                <c:pt idx="80">
                  <c:v>13.82729944688622</c:v>
                </c:pt>
                <c:pt idx="81">
                  <c:v>13.666098418306962</c:v>
                </c:pt>
                <c:pt idx="82">
                  <c:v>13.503899225046915</c:v>
                </c:pt>
                <c:pt idx="83">
                  <c:v>13.340707972375201</c:v>
                </c:pt>
                <c:pt idx="84">
                  <c:v>13.176530654882939</c:v>
                </c:pt>
                <c:pt idx="85">
                  <c:v>13.01137315978737</c:v>
                </c:pt>
                <c:pt idx="86">
                  <c:v>12.845241270099597</c:v>
                </c:pt>
                <c:pt idx="87">
                  <c:v>12.678140667662925</c:v>
                </c:pt>
                <c:pt idx="88">
                  <c:v>12.510076936068694</c:v>
                </c:pt>
                <c:pt idx="89">
                  <c:v>12.34105556345571</c:v>
                </c:pt>
                <c:pt idx="90">
                  <c:v>12.171081945199314</c:v>
                </c:pt>
                <c:pt idx="91">
                  <c:v>12.000161386495561</c:v>
                </c:pt>
                <c:pt idx="92">
                  <c:v>11.828299104845746</c:v>
                </c:pt>
                <c:pt idx="93">
                  <c:v>11.655500232446062</c:v>
                </c:pt>
                <c:pt idx="94">
                  <c:v>11.481769818487187</c:v>
                </c:pt>
                <c:pt idx="95">
                  <c:v>11.307112831367897</c:v>
                </c:pt>
                <c:pt idx="96">
                  <c:v>11.13153416082698</c:v>
                </c:pt>
                <c:pt idx="97">
                  <c:v>10.955038619997206</c:v>
                </c:pt>
                <c:pt idx="98">
                  <c:v>10.777630947384925</c:v>
                </c:pt>
                <c:pt idx="99">
                  <c:v>10.599315808778853</c:v>
                </c:pt>
                <c:pt idx="100">
                  <c:v>10.42009779909114</c:v>
                </c:pt>
                <c:pt idx="101">
                  <c:v>10.239981444133871</c:v>
                </c:pt>
                <c:pt idx="102">
                  <c:v>10.058971202333844</c:v>
                </c:pt>
                <c:pt idx="103">
                  <c:v>9.8770714663883084</c:v>
                </c:pt>
                <c:pt idx="104">
                  <c:v>9.6942865648643775</c:v>
                </c:pt>
                <c:pt idx="105">
                  <c:v>9.5106207637444111</c:v>
                </c:pt>
                <c:pt idx="106">
                  <c:v>9.3260782679197991</c:v>
                </c:pt>
                <c:pt idx="107">
                  <c:v>9.1406632226352862</c:v>
                </c:pt>
                <c:pt idx="108">
                  <c:v>8.9543797148859294</c:v>
                </c:pt>
                <c:pt idx="109">
                  <c:v>8.7672317747686996</c:v>
                </c:pt>
                <c:pt idx="110">
                  <c:v>8.5792233767905532</c:v>
                </c:pt>
                <c:pt idx="111">
                  <c:v>8.3903584411348042</c:v>
                </c:pt>
                <c:pt idx="112">
                  <c:v>8.200640834887464</c:v>
                </c:pt>
                <c:pt idx="113">
                  <c:v>8.0100743732251622</c:v>
                </c:pt>
                <c:pt idx="114">
                  <c:v>7.8186628205662174</c:v>
                </c:pt>
                <c:pt idx="115">
                  <c:v>7.6264098916862428</c:v>
                </c:pt>
                <c:pt idx="116">
                  <c:v>7.4333192527997642</c:v>
                </c:pt>
                <c:pt idx="117">
                  <c:v>7.2393945226091168</c:v>
                </c:pt>
                <c:pt idx="118">
                  <c:v>7.0446392733218728</c:v>
                </c:pt>
                <c:pt idx="119">
                  <c:v>6.8490570316380568</c:v>
                </c:pt>
                <c:pt idx="120">
                  <c:v>6.65265127970825</c:v>
                </c:pt>
                <c:pt idx="121">
                  <c:v>6.4554254560636855</c:v>
                </c:pt>
                <c:pt idx="122">
                  <c:v>6.2573829565193941</c:v>
                </c:pt>
                <c:pt idx="123">
                  <c:v>6.0585271350513583</c:v>
                </c:pt>
                <c:pt idx="124">
                  <c:v>5.8588613046486984</c:v>
                </c:pt>
                <c:pt idx="125">
                  <c:v>5.6583887381416993</c:v>
                </c:pt>
                <c:pt idx="126">
                  <c:v>5.4571126690066665</c:v>
                </c:pt>
                <c:pt idx="127">
                  <c:v>5.2550362921483318</c:v>
                </c:pt>
                <c:pt idx="128">
                  <c:v>5.0521627646606708</c:v>
                </c:pt>
                <c:pt idx="129">
                  <c:v>4.8484952065668621</c:v>
                </c:pt>
                <c:pt idx="130">
                  <c:v>4.6440367015391626</c:v>
                </c:pt>
                <c:pt idx="131">
                  <c:v>4.4387902975993212</c:v>
                </c:pt>
                <c:pt idx="132">
                  <c:v>4.2327590078002766</c:v>
                </c:pt>
                <c:pt idx="133">
                  <c:v>4.0259458108897244</c:v>
                </c:pt>
                <c:pt idx="134">
                  <c:v>3.8183536519561856</c:v>
                </c:pt>
                <c:pt idx="135">
                  <c:v>3.6099854430581968</c:v>
                </c:pt>
                <c:pt idx="136">
                  <c:v>3.4008440638371091</c:v>
                </c:pt>
                <c:pt idx="137">
                  <c:v>3.1909323621141352</c:v>
                </c:pt>
                <c:pt idx="138">
                  <c:v>2.9802531544720949</c:v>
                </c:pt>
                <c:pt idx="139">
                  <c:v>2.7688092268223463</c:v>
                </c:pt>
                <c:pt idx="140">
                  <c:v>2.5566033349574901</c:v>
                </c:pt>
                <c:pt idx="141">
                  <c:v>2.3436382050901448</c:v>
                </c:pt>
                <c:pt idx="142">
                  <c:v>2.1299165343784066</c:v>
                </c:pt>
                <c:pt idx="143">
                  <c:v>1.9154409914382537</c:v>
                </c:pt>
                <c:pt idx="144">
                  <c:v>1.7002142168434515</c:v>
                </c:pt>
                <c:pt idx="145">
                  <c:v>1.484238823613258</c:v>
                </c:pt>
                <c:pt idx="146">
                  <c:v>1.2675173976883234</c:v>
                </c:pt>
                <c:pt idx="147">
                  <c:v>1.05005249839521</c:v>
                </c:pt>
                <c:pt idx="148">
                  <c:v>0.83184665889975196</c:v>
                </c:pt>
                <c:pt idx="149">
                  <c:v>0.61290238664975705</c:v>
                </c:pt>
                <c:pt idx="150">
                  <c:v>0.393222163807251</c:v>
                </c:pt>
                <c:pt idx="151">
                  <c:v>0.17280844767061238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7"/>
          <c:order val="27"/>
          <c:tx>
            <c:strRef>
              <c:f>Sheet1!$N$30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Sheet1!$O$30:$HF$30</c:f>
              <c:numCache>
                <c:formatCode>General</c:formatCode>
                <c:ptCount val="200"/>
                <c:pt idx="0">
                  <c:v>22.960649827838168</c:v>
                </c:pt>
                <c:pt idx="1">
                  <c:v>22.948522442866075</c:v>
                </c:pt>
                <c:pt idx="2">
                  <c:v>22.926348403230858</c:v>
                </c:pt>
                <c:pt idx="3">
                  <c:v>22.897634087034323</c:v>
                </c:pt>
                <c:pt idx="4">
                  <c:v>22.863630748061414</c:v>
                </c:pt>
                <c:pt idx="5">
                  <c:v>22.825061541903604</c:v>
                </c:pt>
                <c:pt idx="6">
                  <c:v>22.782414397262599</c:v>
                </c:pt>
                <c:pt idx="7">
                  <c:v>22.736047515010242</c:v>
                </c:pt>
                <c:pt idx="8">
                  <c:v>22.686238430979678</c:v>
                </c:pt>
                <c:pt idx="9">
                  <c:v>22.633210433591618</c:v>
                </c:pt>
                <c:pt idx="10">
                  <c:v>22.577148242103007</c:v>
                </c:pt>
                <c:pt idx="11">
                  <c:v>22.518207985791218</c:v>
                </c:pt>
                <c:pt idx="12">
                  <c:v>22.456523901407412</c:v>
                </c:pt>
                <c:pt idx="13">
                  <c:v>22.392213019233854</c:v>
                </c:pt>
                <c:pt idx="14">
                  <c:v>22.325378553954931</c:v>
                </c:pt>
                <c:pt idx="15">
                  <c:v>22.256112427388651</c:v>
                </c:pt>
                <c:pt idx="16">
                  <c:v>22.184497189624125</c:v>
                </c:pt>
                <c:pt idx="17">
                  <c:v>22.110607511396118</c:v>
                </c:pt>
                <c:pt idx="18">
                  <c:v>22.034511363440764</c:v>
                </c:pt>
                <c:pt idx="19">
                  <c:v>21.956270962525469</c:v>
                </c:pt>
                <c:pt idx="20">
                  <c:v>21.875943540361664</c:v>
                </c:pt>
                <c:pt idx="21">
                  <c:v>21.793581975891822</c:v>
                </c:pt>
                <c:pt idx="22">
                  <c:v>21.709235320669901</c:v>
                </c:pt>
                <c:pt idx="23">
                  <c:v>21.62294923951422</c:v>
                </c:pt>
                <c:pt idx="24">
                  <c:v>21.534766383233617</c:v>
                </c:pt>
                <c:pt idx="25">
                  <c:v>21.444726706326364</c:v>
                </c:pt>
                <c:pt idx="26">
                  <c:v>21.352867739677571</c:v>
                </c:pt>
                <c:pt idx="27">
                  <c:v>21.259224826134364</c:v>
                </c:pt>
                <c:pt idx="28">
                  <c:v>21.163831325214751</c:v>
                </c:pt>
                <c:pt idx="29">
                  <c:v>21.06671879196362</c:v>
                </c:pt>
                <c:pt idx="30">
                  <c:v>20.96791713400858</c:v>
                </c:pt>
                <c:pt idx="31">
                  <c:v>20.867454750117787</c:v>
                </c:pt>
                <c:pt idx="32">
                  <c:v>20.765358652970249</c:v>
                </c:pt>
                <c:pt idx="33">
                  <c:v>20.661654578379114</c:v>
                </c:pt>
                <c:pt idx="34">
                  <c:v>20.556367082831382</c:v>
                </c:pt>
                <c:pt idx="35">
                  <c:v>20.449519630903577</c:v>
                </c:pt>
                <c:pt idx="36">
                  <c:v>20.341134673865771</c:v>
                </c:pt>
                <c:pt idx="37">
                  <c:v>20.231233720584129</c:v>
                </c:pt>
                <c:pt idx="38">
                  <c:v>20.119837401665936</c:v>
                </c:pt>
                <c:pt idx="39">
                  <c:v>20.006965527653243</c:v>
                </c:pt>
                <c:pt idx="40">
                  <c:v>19.892637141956893</c:v>
                </c:pt>
                <c:pt idx="41">
                  <c:v>19.7768705691268</c:v>
                </c:pt>
                <c:pt idx="42">
                  <c:v>19.659683458973852</c:v>
                </c:pt>
                <c:pt idx="43">
                  <c:v>19.54109282699088</c:v>
                </c:pt>
                <c:pt idx="44">
                  <c:v>19.421115091462557</c:v>
                </c:pt>
                <c:pt idx="45">
                  <c:v>19.299766107604974</c:v>
                </c:pt>
                <c:pt idx="46">
                  <c:v>19.17706119903378</c:v>
                </c:pt>
                <c:pt idx="47">
                  <c:v>19.053015186823803</c:v>
                </c:pt>
                <c:pt idx="48">
                  <c:v>18.927642416392118</c:v>
                </c:pt>
                <c:pt idx="49">
                  <c:v>18.800956782409777</c:v>
                </c:pt>
                <c:pt idx="50">
                  <c:v>18.672971751924269</c:v>
                </c:pt>
                <c:pt idx="51">
                  <c:v>18.543700385854642</c:v>
                </c:pt>
                <c:pt idx="52">
                  <c:v>18.413155359003664</c:v>
                </c:pt>
                <c:pt idx="53">
                  <c:v>18.281348978715965</c:v>
                </c:pt>
                <c:pt idx="54">
                  <c:v>18.148293202297801</c:v>
                </c:pt>
                <c:pt idx="55">
                  <c:v>18.013999653302129</c:v>
                </c:pt>
                <c:pt idx="56">
                  <c:v>17.878479636772262</c:v>
                </c:pt>
                <c:pt idx="57">
                  <c:v>17.741744153528266</c:v>
                </c:pt>
                <c:pt idx="58">
                  <c:v>17.603803913571941</c:v>
                </c:pt>
                <c:pt idx="59">
                  <c:v>17.464669348679205</c:v>
                </c:pt>
                <c:pt idx="60">
                  <c:v>17.324350624242026</c:v>
                </c:pt>
                <c:pt idx="61">
                  <c:v>17.182857650416523</c:v>
                </c:pt>
                <c:pt idx="62">
                  <c:v>17.040200092628634</c:v>
                </c:pt>
                <c:pt idx="63">
                  <c:v>16.896387381484136</c:v>
                </c:pt>
                <c:pt idx="64">
                  <c:v>16.751428722125819</c:v>
                </c:pt>
                <c:pt idx="65">
                  <c:v>16.605333103076763</c:v>
                </c:pt>
                <c:pt idx="66">
                  <c:v>16.458109304605554</c:v>
                </c:pt>
                <c:pt idx="67">
                  <c:v>16.309765906646039</c:v>
                </c:pt>
                <c:pt idx="68">
                  <c:v>16.160311296301749</c:v>
                </c:pt>
                <c:pt idx="69">
                  <c:v>16.009753674962603</c:v>
                </c:pt>
                <c:pt idx="70">
                  <c:v>15.858101065059131</c:v>
                </c:pt>
                <c:pt idx="71">
                  <c:v>15.705361316477816</c:v>
                </c:pt>
                <c:pt idx="72">
                  <c:v>15.551542112658945</c:v>
                </c:pt>
                <c:pt idx="73">
                  <c:v>15.39665097639695</c:v>
                </c:pt>
                <c:pt idx="74">
                  <c:v>15.240695275361693</c:v>
                </c:pt>
                <c:pt idx="75">
                  <c:v>15.083682227357608</c:v>
                </c:pt>
                <c:pt idx="76">
                  <c:v>14.925618905336599</c:v>
                </c:pt>
                <c:pt idx="77">
                  <c:v>14.76651224217929</c:v>
                </c:pt>
                <c:pt idx="78">
                  <c:v>14.606369035258151</c:v>
                </c:pt>
                <c:pt idx="79">
                  <c:v>14.445195950795235</c:v>
                </c:pt>
                <c:pt idx="80">
                  <c:v>14.282999528026153</c:v>
                </c:pt>
                <c:pt idx="81">
                  <c:v>14.119786183181324</c:v>
                </c:pt>
                <c:pt idx="82">
                  <c:v>13.955562213294614</c:v>
                </c:pt>
                <c:pt idx="83">
                  <c:v>13.790333799848904</c:v>
                </c:pt>
                <c:pt idx="84">
                  <c:v>13.624107012267402</c:v>
                </c:pt>
                <c:pt idx="85">
                  <c:v>13.456887811259092</c:v>
                </c:pt>
                <c:pt idx="86">
                  <c:v>13.288682052025973</c:v>
                </c:pt>
                <c:pt idx="87">
                  <c:v>13.119495487339346</c:v>
                </c:pt>
                <c:pt idx="88">
                  <c:v>12.949333770492034</c:v>
                </c:pt>
                <c:pt idx="89">
                  <c:v>12.77820245813278</c:v>
                </c:pt>
                <c:pt idx="90">
                  <c:v>12.606107012988859</c:v>
                </c:pt>
                <c:pt idx="91">
                  <c:v>12.433052806482543</c:v>
                </c:pt>
                <c:pt idx="92">
                  <c:v>12.259045121246588</c:v>
                </c:pt>
                <c:pt idx="93">
                  <c:v>12.084089153543815</c:v>
                </c:pt>
                <c:pt idx="94">
                  <c:v>11.908190015595299</c:v>
                </c:pt>
                <c:pt idx="95">
                  <c:v>11.7313527378217</c:v>
                </c:pt>
                <c:pt idx="96">
                  <c:v>11.553582271001744</c:v>
                </c:pt>
                <c:pt idx="97">
                  <c:v>11.374883488351845</c:v>
                </c:pt>
                <c:pt idx="98">
                  <c:v>11.195261187530418</c:v>
                </c:pt>
                <c:pt idx="99">
                  <c:v>11.014720092570483</c:v>
                </c:pt>
                <c:pt idx="100">
                  <c:v>10.833264855743735</c:v>
                </c:pt>
                <c:pt idx="101">
                  <c:v>10.650900059359193</c:v>
                </c:pt>
                <c:pt idx="102">
                  <c:v>10.467630217499414</c:v>
                </c:pt>
                <c:pt idx="103">
                  <c:v>10.283459777696887</c:v>
                </c:pt>
                <c:pt idx="104">
                  <c:v>10.098393122553393</c:v>
                </c:pt>
                <c:pt idx="105">
                  <c:v>9.9124345713047184</c:v>
                </c:pt>
                <c:pt idx="106">
                  <c:v>9.7255883813330524</c:v>
                </c:pt>
                <c:pt idx="107">
                  <c:v>9.5378587496293523</c:v>
                </c:pt>
                <c:pt idx="108">
                  <c:v>9.3492498142077576</c:v>
                </c:pt>
                <c:pt idx="109">
                  <c:v>9.1597656554740237</c:v>
                </c:pt>
                <c:pt idx="110">
                  <c:v>8.9694102975499614</c:v>
                </c:pt>
                <c:pt idx="111">
                  <c:v>8.7781877095555991</c:v>
                </c:pt>
                <c:pt idx="112">
                  <c:v>8.5861018068508344</c:v>
                </c:pt>
                <c:pt idx="113">
                  <c:v>8.3931564522381876</c:v>
                </c:pt>
                <c:pt idx="114">
                  <c:v>8.199355457128231</c:v>
                </c:pt>
                <c:pt idx="115">
                  <c:v>8.0047025826691343</c:v>
                </c:pt>
                <c:pt idx="116">
                  <c:v>7.8092015408417677</c:v>
                </c:pt>
                <c:pt idx="117">
                  <c:v>7.6128559955217199</c:v>
                </c:pt>
                <c:pt idx="118">
                  <c:v>7.4156695635093994</c:v>
                </c:pt>
                <c:pt idx="119">
                  <c:v>7.2176458155295879</c:v>
                </c:pt>
                <c:pt idx="120">
                  <c:v>7.0187882772014918</c:v>
                </c:pt>
                <c:pt idx="121">
                  <c:v>6.8191004299804741</c:v>
                </c:pt>
                <c:pt idx="122">
                  <c:v>6.6185857120724405</c:v>
                </c:pt>
                <c:pt idx="123">
                  <c:v>6.4172475193219691</c:v>
                </c:pt>
                <c:pt idx="124">
                  <c:v>6.2150892060751248</c:v>
                </c:pt>
                <c:pt idx="125">
                  <c:v>6.0121140860178279</c:v>
                </c:pt>
                <c:pt idx="126">
                  <c:v>5.8083254329907366</c:v>
                </c:pt>
                <c:pt idx="127">
                  <c:v>5.6037264817814592</c:v>
                </c:pt>
                <c:pt idx="128">
                  <c:v>5.3983204288948246</c:v>
                </c:pt>
                <c:pt idx="129">
                  <c:v>5.1921104333021102</c:v>
                </c:pt>
                <c:pt idx="130">
                  <c:v>4.9850996171698982</c:v>
                </c:pt>
                <c:pt idx="131">
                  <c:v>4.7772910665692123</c:v>
                </c:pt>
                <c:pt idx="132">
                  <c:v>4.5686878321657582</c:v>
                </c:pt>
                <c:pt idx="133">
                  <c:v>4.3592929298917467</c:v>
                </c:pt>
                <c:pt idx="134">
                  <c:v>4.1491093416000417</c:v>
                </c:pt>
                <c:pt idx="135">
                  <c:v>3.9381400157011881</c:v>
                </c:pt>
                <c:pt idx="136">
                  <c:v>3.726387867783894</c:v>
                </c:pt>
                <c:pt idx="137">
                  <c:v>3.5138557812194988</c:v>
                </c:pt>
                <c:pt idx="138">
                  <c:v>3.3005466077509813</c:v>
                </c:pt>
                <c:pt idx="139">
                  <c:v>3.0864631680669983</c:v>
                </c:pt>
                <c:pt idx="140">
                  <c:v>2.8716082523614515</c:v>
                </c:pt>
                <c:pt idx="141">
                  <c:v>2.6559846208790199</c:v>
                </c:pt>
                <c:pt idx="142">
                  <c:v>2.4395950044471468</c:v>
                </c:pt>
                <c:pt idx="143">
                  <c:v>2.2224421049948817</c:v>
                </c:pt>
                <c:pt idx="144">
                  <c:v>2.0045285960589845</c:v>
                </c:pt>
                <c:pt idx="145">
                  <c:v>1.7858571232777396</c:v>
                </c:pt>
                <c:pt idx="146">
                  <c:v>1.5664303048728054</c:v>
                </c:pt>
                <c:pt idx="147">
                  <c:v>1.346250732119503</c:v>
                </c:pt>
                <c:pt idx="148">
                  <c:v>1.1253209698058699</c:v>
                </c:pt>
                <c:pt idx="149">
                  <c:v>0.90364355668087415</c:v>
                </c:pt>
                <c:pt idx="150">
                  <c:v>0.68122100589203627</c:v>
                </c:pt>
                <c:pt idx="151">
                  <c:v>0.45805580541285601</c:v>
                </c:pt>
                <c:pt idx="152">
                  <c:v>0.23415041846032766</c:v>
                </c:pt>
                <c:pt idx="153">
                  <c:v>9.5072839027667451E-3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8"/>
          <c:order val="28"/>
          <c:tx>
            <c:strRef>
              <c:f>Sheet1!$N$31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Sheet1!$O$31:$HF$31</c:f>
              <c:numCache>
                <c:formatCode>General</c:formatCode>
                <c:ptCount val="200"/>
                <c:pt idx="0">
                  <c:v>23.533090840724263</c:v>
                </c:pt>
                <c:pt idx="1">
                  <c:v>23.520813210137252</c:v>
                </c:pt>
                <c:pt idx="2">
                  <c:v>23.498364457344344</c:v>
                </c:pt>
                <c:pt idx="3">
                  <c:v>23.469294400804465</c:v>
                </c:pt>
                <c:pt idx="4">
                  <c:v>23.43486979602817</c:v>
                </c:pt>
                <c:pt idx="5">
                  <c:v>23.395822757748316</c:v>
                </c:pt>
                <c:pt idx="6">
                  <c:v>23.352647259592864</c:v>
                </c:pt>
                <c:pt idx="7">
                  <c:v>23.305705940167794</c:v>
                </c:pt>
                <c:pt idx="8">
                  <c:v>23.255279773684922</c:v>
                </c:pt>
                <c:pt idx="9">
                  <c:v>23.201594814874944</c:v>
                </c:pt>
                <c:pt idx="10">
                  <c:v>23.144838071473188</c:v>
                </c:pt>
                <c:pt idx="11">
                  <c:v>23.085167607035462</c:v>
                </c:pt>
                <c:pt idx="12">
                  <c:v>23.022719321365877</c:v>
                </c:pt>
                <c:pt idx="13">
                  <c:v>22.957611694629474</c:v>
                </c:pt>
                <c:pt idx="14">
                  <c:v>22.889949220232626</c:v>
                </c:pt>
                <c:pt idx="15">
                  <c:v>22.819824958808514</c:v>
                </c:pt>
                <c:pt idx="16">
                  <c:v>22.747322483155511</c:v>
                </c:pt>
                <c:pt idx="17">
                  <c:v>22.672517389100683</c:v>
                </c:pt>
                <c:pt idx="18">
                  <c:v>22.59547848946649</c:v>
                </c:pt>
                <c:pt idx="19">
                  <c:v>22.516268771821007</c:v>
                </c:pt>
                <c:pt idx="20">
                  <c:v>22.434946176916707</c:v>
                </c:pt>
                <c:pt idx="21">
                  <c:v>22.351564238810848</c:v>
                </c:pt>
                <c:pt idx="22">
                  <c:v>22.26617261675484</c:v>
                </c:pt>
                <c:pt idx="23">
                  <c:v>22.178817541306337</c:v>
                </c:pt>
                <c:pt idx="24">
                  <c:v>22.089542191673083</c:v>
                </c:pt>
                <c:pt idx="25">
                  <c:v>21.998387017347792</c:v>
                </c:pt>
                <c:pt idx="26">
                  <c:v>21.90539001418399</c:v>
                </c:pt>
                <c:pt idx="27">
                  <c:v>21.810586962889712</c:v>
                </c:pt>
                <c:pt idx="28">
                  <c:v>21.714011636272492</c:v>
                </c:pt>
                <c:pt idx="29">
                  <c:v>21.615695980311223</c:v>
                </c:pt>
                <c:pt idx="30">
                  <c:v>21.515670273157742</c:v>
                </c:pt>
                <c:pt idx="31">
                  <c:v>21.41396326541123</c:v>
                </c:pt>
                <c:pt idx="32">
                  <c:v>21.310602304409539</c:v>
                </c:pt>
                <c:pt idx="33">
                  <c:v>21.205613444805625</c:v>
                </c:pt>
                <c:pt idx="34">
                  <c:v>21.099021547315669</c:v>
                </c:pt>
                <c:pt idx="35">
                  <c:v>20.990850367217764</c:v>
                </c:pt>
                <c:pt idx="36">
                  <c:v>20.881122633929724</c:v>
                </c:pt>
                <c:pt idx="37">
                  <c:v>20.769860122790082</c:v>
                </c:pt>
                <c:pt idx="38">
                  <c:v>20.657083719997754</c:v>
                </c:pt>
                <c:pt idx="39">
                  <c:v>20.542813481526689</c:v>
                </c:pt>
                <c:pt idx="40">
                  <c:v>20.427068686715685</c:v>
                </c:pt>
                <c:pt idx="41">
                  <c:v>20.309867887136644</c:v>
                </c:pt>
                <c:pt idx="42">
                  <c:v>20.191228951263163</c:v>
                </c:pt>
                <c:pt idx="43">
                  <c:v>20.071169105392226</c:v>
                </c:pt>
                <c:pt idx="44">
                  <c:v>19.949704971213876</c:v>
                </c:pt>
                <c:pt idx="45">
                  <c:v>19.826852600373758</c:v>
                </c:pt>
                <c:pt idx="46">
                  <c:v>19.70262750633108</c:v>
                </c:pt>
                <c:pt idx="47">
                  <c:v>19.577044693778294</c:v>
                </c:pt>
                <c:pt idx="48">
                  <c:v>19.450118685857181</c:v>
                </c:pt>
                <c:pt idx="49">
                  <c:v>19.321863549379231</c:v>
                </c:pt>
                <c:pt idx="50">
                  <c:v>19.192292918234571</c:v>
                </c:pt>
                <c:pt idx="51">
                  <c:v>19.061420015153381</c:v>
                </c:pt>
                <c:pt idx="52">
                  <c:v>18.929257671965967</c:v>
                </c:pt>
                <c:pt idx="53">
                  <c:v>18.795818348492087</c:v>
                </c:pt>
                <c:pt idx="54">
                  <c:v>18.661114150176523</c:v>
                </c:pt>
                <c:pt idx="55">
                  <c:v>18.525156844575882</c:v>
                </c:pt>
                <c:pt idx="56">
                  <c:v>18.387957876791148</c:v>
                </c:pt>
                <c:pt idx="57">
                  <c:v>18.24952838393104</c:v>
                </c:pt>
                <c:pt idx="58">
                  <c:v>18.109879208683083</c:v>
                </c:pt>
                <c:pt idx="59">
                  <c:v>17.969020912061975</c:v>
                </c:pt>
                <c:pt idx="60">
                  <c:v>17.826963785398263</c:v>
                </c:pt>
                <c:pt idx="61">
                  <c:v>17.68371786162454</c:v>
                </c:pt>
                <c:pt idx="62">
                  <c:v>17.539292925911255</c:v>
                </c:pt>
                <c:pt idx="63">
                  <c:v>17.393698525699531</c:v>
                </c:pt>
                <c:pt idx="64">
                  <c:v>17.246943980174244</c:v>
                </c:pt>
                <c:pt idx="65">
                  <c:v>17.099038389216883</c:v>
                </c:pt>
                <c:pt idx="66">
                  <c:v>16.949990641874365</c:v>
                </c:pt>
                <c:pt idx="67">
                  <c:v>16.799809424376946</c:v>
                </c:pt>
                <c:pt idx="68">
                  <c:v>16.648503227735606</c:v>
                </c:pt>
                <c:pt idx="69">
                  <c:v>16.496080354946898</c:v>
                </c:pt>
                <c:pt idx="70">
                  <c:v>16.342548927830883</c:v>
                </c:pt>
                <c:pt idx="71">
                  <c:v>16.187916893525916</c:v>
                </c:pt>
                <c:pt idx="72">
                  <c:v>16.032192030662074</c:v>
                </c:pt>
                <c:pt idx="73">
                  <c:v>15.875381955233353</c:v>
                </c:pt>
                <c:pt idx="74">
                  <c:v>15.717494126187333</c:v>
                </c:pt>
                <c:pt idx="75">
                  <c:v>15.558535850749491</c:v>
                </c:pt>
                <c:pt idx="76">
                  <c:v>15.398514289498218</c:v>
                </c:pt>
                <c:pt idx="77">
                  <c:v>15.237436461205267</c:v>
                </c:pt>
                <c:pt idx="78">
                  <c:v>15.075309247455445</c:v>
                </c:pt>
                <c:pt idx="79">
                  <c:v>14.912139397058324</c:v>
                </c:pt>
                <c:pt idx="80">
                  <c:v>14.747933530263806</c:v>
                </c:pt>
                <c:pt idx="81">
                  <c:v>14.582698142792692</c:v>
                </c:pt>
                <c:pt idx="82">
                  <c:v>14.416439609692517</c:v>
                </c:pt>
                <c:pt idx="83">
                  <c:v>14.249164189028257</c:v>
                </c:pt>
                <c:pt idx="84">
                  <c:v>14.080878025416933</c:v>
                </c:pt>
                <c:pt idx="85">
                  <c:v>13.911587153414485</c:v>
                </c:pt>
                <c:pt idx="86">
                  <c:v>13.74129750076273</c:v>
                </c:pt>
                <c:pt idx="87">
                  <c:v>13.570014891503789</c:v>
                </c:pt>
                <c:pt idx="88">
                  <c:v>13.397745048968879</c:v>
                </c:pt>
                <c:pt idx="89">
                  <c:v>13.224493598647797</c:v>
                </c:pt>
                <c:pt idx="90">
                  <c:v>13.050266070945305</c:v>
                </c:pt>
                <c:pt idx="91">
                  <c:v>12.875067903829965</c:v>
                </c:pt>
                <c:pt idx="92">
                  <c:v>12.698904445380849</c:v>
                </c:pt>
                <c:pt idx="93">
                  <c:v>12.521780956237016</c:v>
                </c:pt>
                <c:pt idx="94">
                  <c:v>12.343702611954626</c:v>
                </c:pt>
                <c:pt idx="95">
                  <c:v>12.164674505275986</c:v>
                </c:pt>
                <c:pt idx="96">
                  <c:v>11.984701648314799</c:v>
                </c:pt>
                <c:pt idx="97">
                  <c:v>11.803788974661522</c:v>
                </c:pt>
                <c:pt idx="98">
                  <c:v>11.621941341412546</c:v>
                </c:pt>
                <c:pt idx="99">
                  <c:v>11.439163531126718</c:v>
                </c:pt>
                <c:pt idx="100">
                  <c:v>11.255460253712506</c:v>
                </c:pt>
                <c:pt idx="101">
                  <c:v>11.07083614824896</c:v>
                </c:pt>
                <c:pt idx="102">
                  <c:v>10.885295784743386</c:v>
                </c:pt>
                <c:pt idx="103">
                  <c:v>10.698843665828553</c:v>
                </c:pt>
                <c:pt idx="104">
                  <c:v>10.511484228402093</c:v>
                </c:pt>
                <c:pt idx="105">
                  <c:v>10.323221845210607</c:v>
                </c:pt>
                <c:pt idx="106">
                  <c:v>10.134060826380795</c:v>
                </c:pt>
                <c:pt idx="107">
                  <c:v>9.9440054208999449</c:v>
                </c:pt>
                <c:pt idx="108">
                  <c:v>9.753059818047852</c:v>
                </c:pt>
                <c:pt idx="109">
                  <c:v>9.5612281487822486</c:v>
                </c:pt>
                <c:pt idx="110">
                  <c:v>9.3685144870795991</c:v>
                </c:pt>
                <c:pt idx="111">
                  <c:v>9.1749228512331715</c:v>
                </c:pt>
                <c:pt idx="112">
                  <c:v>8.9804572051100848</c:v>
                </c:pt>
                <c:pt idx="113">
                  <c:v>8.7851214593689395</c:v>
                </c:pt>
                <c:pt idx="114">
                  <c:v>8.5889194726396934</c:v>
                </c:pt>
                <c:pt idx="115">
                  <c:v>8.3918550526672071</c:v>
                </c:pt>
                <c:pt idx="116">
                  <c:v>8.1939319574199274</c:v>
                </c:pt>
                <c:pt idx="117">
                  <c:v>7.9951538961650126</c:v>
                </c:pt>
                <c:pt idx="118">
                  <c:v>7.7955245305112468</c:v>
                </c:pt>
                <c:pt idx="119">
                  <c:v>7.5950474754209631</c:v>
                </c:pt>
                <c:pt idx="120">
                  <c:v>7.393726300192105</c:v>
                </c:pt>
                <c:pt idx="121">
                  <c:v>7.1915645294116137</c:v>
                </c:pt>
                <c:pt idx="122">
                  <c:v>6.9885656438811781</c:v>
                </c:pt>
                <c:pt idx="123">
                  <c:v>6.7847330815163422</c:v>
                </c:pt>
                <c:pt idx="124">
                  <c:v>6.5800702382199994</c:v>
                </c:pt>
                <c:pt idx="125">
                  <c:v>6.3745804687311809</c:v>
                </c:pt>
                <c:pt idx="126">
                  <c:v>6.1682670874500056</c:v>
                </c:pt>
                <c:pt idx="127">
                  <c:v>5.9611333692397128</c:v>
                </c:pt>
                <c:pt idx="128">
                  <c:v>5.7531825502064837</c:v>
                </c:pt>
                <c:pt idx="129">
                  <c:v>5.5444178284579477</c:v>
                </c:pt>
                <c:pt idx="130">
                  <c:v>5.3348423648410614</c:v>
                </c:pt>
                <c:pt idx="131">
                  <c:v>5.1244592836600482</c:v>
                </c:pt>
                <c:pt idx="132">
                  <c:v>4.9132716733751689</c:v>
                </c:pt>
                <c:pt idx="133">
                  <c:v>4.7012825872828721</c:v>
                </c:pt>
                <c:pt idx="134">
                  <c:v>4.4884950441780651</c:v>
                </c:pt>
                <c:pt idx="135">
                  <c:v>4.2749120289990197</c:v>
                </c:pt>
                <c:pt idx="136">
                  <c:v>4.0605364934555235</c:v>
                </c:pt>
                <c:pt idx="137">
                  <c:v>3.8453713566408907</c:v>
                </c:pt>
                <c:pt idx="138">
                  <c:v>3.629419505628201</c:v>
                </c:pt>
                <c:pt idx="139">
                  <c:v>3.4126837960514957</c:v>
                </c:pt>
                <c:pt idx="140">
                  <c:v>3.1951670526722618</c:v>
                </c:pt>
                <c:pt idx="141">
                  <c:v>2.9768720699317197</c:v>
                </c:pt>
                <c:pt idx="142">
                  <c:v>2.757801612489414</c:v>
                </c:pt>
                <c:pt idx="143">
                  <c:v>2.5379584157484576</c:v>
                </c:pt>
                <c:pt idx="144">
                  <c:v>2.3173451863679477</c:v>
                </c:pt>
                <c:pt idx="145">
                  <c:v>2.0959646027628533</c:v>
                </c:pt>
                <c:pt idx="146">
                  <c:v>1.8738193155918619</c:v>
                </c:pt>
                <c:pt idx="147">
                  <c:v>1.650911948233484</c:v>
                </c:pt>
                <c:pt idx="148">
                  <c:v>1.427245097250802</c:v>
                </c:pt>
                <c:pt idx="149">
                  <c:v>1.2028213328452229</c:v>
                </c:pt>
                <c:pt idx="150">
                  <c:v>0.97764319929953225</c:v>
                </c:pt>
                <c:pt idx="151">
                  <c:v>0.75171321541063429</c:v>
                </c:pt>
                <c:pt idx="152">
                  <c:v>0.52503387491219389</c:v>
                </c:pt>
                <c:pt idx="153">
                  <c:v>0.29760764688755609</c:v>
                </c:pt>
                <c:pt idx="154">
                  <c:v>6.9436976173202838E-2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9"/>
          <c:order val="29"/>
          <c:tx>
            <c:strRef>
              <c:f>Sheet1!$N$32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Sheet1!$O$32:$HF$32</c:f>
              <c:numCache>
                <c:formatCode>General</c:formatCode>
                <c:ptCount val="200"/>
                <c:pt idx="0">
                  <c:v>24.111372791173007</c:v>
                </c:pt>
                <c:pt idx="1">
                  <c:v>24.098945226114715</c:v>
                </c:pt>
                <c:pt idx="2">
                  <c:v>24.076222329067587</c:v>
                </c:pt>
                <c:pt idx="3">
                  <c:v>24.046797268887019</c:v>
                </c:pt>
                <c:pt idx="4">
                  <c:v>24.011952270706669</c:v>
                </c:pt>
                <c:pt idx="5">
                  <c:v>23.972428389847295</c:v>
                </c:pt>
                <c:pt idx="6">
                  <c:v>23.928725632344658</c:v>
                </c:pt>
                <c:pt idx="7">
                  <c:v>23.881211065348783</c:v>
                </c:pt>
                <c:pt idx="8">
                  <c:v>23.83016909432963</c:v>
                </c:pt>
                <c:pt idx="9">
                  <c:v>23.775828534599114</c:v>
                </c:pt>
                <c:pt idx="10">
                  <c:v>23.718378677631737</c:v>
                </c:pt>
                <c:pt idx="11">
                  <c:v>23.657979517256049</c:v>
                </c:pt>
                <c:pt idx="12">
                  <c:v>23.594768612885083</c:v>
                </c:pt>
                <c:pt idx="13">
                  <c:v>23.528865891564113</c:v>
                </c:pt>
                <c:pt idx="14">
                  <c:v>23.460377122773377</c:v>
                </c:pt>
                <c:pt idx="15">
                  <c:v>23.389396503602871</c:v>
                </c:pt>
                <c:pt idx="16">
                  <c:v>23.316008627442294</c:v>
                </c:pt>
                <c:pt idx="17">
                  <c:v>23.24029001329523</c:v>
                </c:pt>
                <c:pt idx="18">
                  <c:v>23.162310314326604</c:v>
                </c:pt>
                <c:pt idx="19">
                  <c:v>23.082133287308903</c:v>
                </c:pt>
                <c:pt idx="20">
                  <c:v>22.999817580567285</c:v>
                </c:pt>
                <c:pt idx="21">
                  <c:v>22.915417381917127</c:v>
                </c:pt>
                <c:pt idx="22">
                  <c:v>22.828982957048797</c:v>
                </c:pt>
                <c:pt idx="23">
                  <c:v>22.7405611010877</c:v>
                </c:pt>
                <c:pt idx="24">
                  <c:v>22.650195520546223</c:v>
                </c:pt>
                <c:pt idx="25">
                  <c:v>22.55792715888645</c:v>
                </c:pt>
                <c:pt idx="26">
                  <c:v>22.463794475967404</c:v>
                </c:pt>
                <c:pt idx="27">
                  <c:v>22.36783368945126</c:v>
                </c:pt>
                <c:pt idx="28">
                  <c:v>22.270078984579211</c:v>
                </c:pt>
                <c:pt idx="29">
                  <c:v>22.170562697454571</c:v>
                </c:pt>
                <c:pt idx="30">
                  <c:v>22.069315475986073</c:v>
                </c:pt>
                <c:pt idx="31">
                  <c:v>21.966366421875328</c:v>
                </c:pt>
                <c:pt idx="32">
                  <c:v>21.861743216425978</c:v>
                </c:pt>
                <c:pt idx="33">
                  <c:v>21.755472232470506</c:v>
                </c:pt>
                <c:pt idx="34">
                  <c:v>21.64757863432424</c:v>
                </c:pt>
                <c:pt idx="35">
                  <c:v>21.538086467364838</c:v>
                </c:pt>
                <c:pt idx="36">
                  <c:v>21.427018738581836</c:v>
                </c:pt>
                <c:pt idx="37">
                  <c:v>21.314397489234295</c:v>
                </c:pt>
                <c:pt idx="38">
                  <c:v>21.200243860583459</c:v>
                </c:pt>
                <c:pt idx="39">
                  <c:v>21.084578153526916</c:v>
                </c:pt>
                <c:pt idx="40">
                  <c:v>20.967419882842819</c:v>
                </c:pt>
                <c:pt idx="41">
                  <c:v>20.848787826654942</c:v>
                </c:pt>
                <c:pt idx="42">
                  <c:v>20.728700071646742</c:v>
                </c:pt>
                <c:pt idx="43">
                  <c:v>20.607174054482805</c:v>
                </c:pt>
                <c:pt idx="44">
                  <c:v>20.484226599837324</c:v>
                </c:pt>
                <c:pt idx="45">
                  <c:v>20.359873955378696</c:v>
                </c:pt>
                <c:pt idx="46">
                  <c:v>20.234131824016551</c:v>
                </c:pt>
                <c:pt idx="47">
                  <c:v>20.107015393680708</c:v>
                </c:pt>
                <c:pt idx="48">
                  <c:v>19.978539364869608</c:v>
                </c:pt>
                <c:pt idx="49">
                  <c:v>19.848717976178698</c:v>
                </c:pt>
                <c:pt idx="50">
                  <c:v>19.717565027995214</c:v>
                </c:pt>
                <c:pt idx="51">
                  <c:v>19.585093904525376</c:v>
                </c:pt>
                <c:pt idx="52">
                  <c:v>19.451317594301848</c:v>
                </c:pt>
                <c:pt idx="53">
                  <c:v>19.316248709303753</c:v>
                </c:pt>
                <c:pt idx="54">
                  <c:v>19.179899502807611</c:v>
                </c:pt>
                <c:pt idx="55">
                  <c:v>19.042281886075479</c:v>
                </c:pt>
                <c:pt idx="56">
                  <c:v>18.903407443975954</c:v>
                </c:pt>
                <c:pt idx="57">
                  <c:v>18.763287449624166</c:v>
                </c:pt>
                <c:pt idx="58">
                  <c:v>18.621932878118582</c:v>
                </c:pt>
                <c:pt idx="59">
                  <c:v>18.479354419445055</c:v>
                </c:pt>
                <c:pt idx="60">
                  <c:v>18.335562490611899</c:v>
                </c:pt>
                <c:pt idx="61">
                  <c:v>18.190567247073918</c:v>
                </c:pt>
                <c:pt idx="62">
                  <c:v>18.044378593498102</c:v>
                </c:pt>
                <c:pt idx="63">
                  <c:v>17.897006193918951</c:v>
                </c:pt>
                <c:pt idx="64">
                  <c:v>17.74845948132727</c:v>
                </c:pt>
                <c:pt idx="65">
                  <c:v>17.598747666732336</c:v>
                </c:pt>
                <c:pt idx="66">
                  <c:v>17.447879747734135</c:v>
                </c:pt>
                <c:pt idx="67">
                  <c:v>17.29586451663921</c:v>
                </c:pt>
                <c:pt idx="68">
                  <c:v>17.142710568150793</c:v>
                </c:pt>
                <c:pt idx="69">
                  <c:v>16.988426306661658</c:v>
                </c:pt>
                <c:pt idx="70">
                  <c:v>16.833019953175569</c:v>
                </c:pt>
                <c:pt idx="71">
                  <c:v>16.676499551881363</c:v>
                </c:pt>
                <c:pt idx="72">
                  <c:v>16.518872976401784</c:v>
                </c:pt>
                <c:pt idx="73">
                  <c:v>16.360147935737359</c:v>
                </c:pt>
                <c:pt idx="74">
                  <c:v>16.200331979924378</c:v>
                </c:pt>
                <c:pt idx="75">
                  <c:v>16.039432505424177</c:v>
                </c:pt>
                <c:pt idx="76">
                  <c:v>15.877456760260165</c:v>
                </c:pt>
                <c:pt idx="77">
                  <c:v>15.714411848917349</c:v>
                </c:pt>
                <c:pt idx="78">
                  <c:v>15.550304737018495</c:v>
                </c:pt>
                <c:pt idx="79">
                  <c:v>15.385142255789649</c:v>
                </c:pt>
                <c:pt idx="80">
                  <c:v>15.218931106327226</c:v>
                </c:pt>
                <c:pt idx="81">
                  <c:v>15.051677863677812</c:v>
                </c:pt>
                <c:pt idx="82">
                  <c:v>14.883388980741023</c:v>
                </c:pt>
                <c:pt idx="83">
                  <c:v>14.714070792005369</c:v>
                </c:pt>
                <c:pt idx="84">
                  <c:v>14.543729517125948</c:v>
                </c:pt>
                <c:pt idx="85">
                  <c:v>14.372371264352715</c:v>
                </c:pt>
                <c:pt idx="86">
                  <c:v>14.200002033817103</c:v>
                </c:pt>
                <c:pt idx="87">
                  <c:v>14.026627720684456</c:v>
                </c:pt>
                <c:pt idx="88">
                  <c:v>13.852254118179328</c:v>
                </c:pt>
                <c:pt idx="89">
                  <c:v>13.676886920490016</c:v>
                </c:pt>
                <c:pt idx="90">
                  <c:v>13.50053172555862</c:v>
                </c:pt>
                <c:pt idx="91">
                  <c:v>13.323194037762185</c:v>
                </c:pt>
                <c:pt idx="92">
                  <c:v>13.144879270490538</c:v>
                </c:pt>
                <c:pt idx="93">
                  <c:v>12.965592748625697</c:v>
                </c:pt>
                <c:pt idx="94">
                  <c:v>12.785339710927726</c:v>
                </c:pt>
                <c:pt idx="95">
                  <c:v>12.604125312331522</c:v>
                </c:pt>
                <c:pt idx="96">
                  <c:v>12.421954626158735</c:v>
                </c:pt>
                <c:pt idx="97">
                  <c:v>12.23883264624885</c:v>
                </c:pt>
                <c:pt idx="98">
                  <c:v>12.054764289013143</c:v>
                </c:pt>
                <c:pt idx="99">
                  <c:v>11.869754395415079</c:v>
                </c:pt>
                <c:pt idx="100">
                  <c:v>11.683807732880554</c:v>
                </c:pt>
                <c:pt idx="101">
                  <c:v>11.496928997141062</c:v>
                </c:pt>
                <c:pt idx="102">
                  <c:v>11.309122814012861</c:v>
                </c:pt>
                <c:pt idx="103">
                  <c:v>11.120393741114881</c:v>
                </c:pt>
                <c:pt idx="104">
                  <c:v>10.930746269528175</c:v>
                </c:pt>
                <c:pt idx="105">
                  <c:v>10.740184825399332</c:v>
                </c:pt>
                <c:pt idx="106">
                  <c:v>10.548713771490343</c:v>
                </c:pt>
                <c:pt idx="107">
                  <c:v>10.356337408677144</c:v>
                </c:pt>
                <c:pt idx="108">
                  <c:v>10.163059977399033</c:v>
                </c:pt>
                <c:pt idx="109">
                  <c:v>9.9688856590610051</c:v>
                </c:pt>
                <c:pt idx="110">
                  <c:v>9.7738185773909443</c:v>
                </c:pt>
                <c:pt idx="111">
                  <c:v>9.5778627997535342</c:v>
                </c:pt>
                <c:pt idx="112">
                  <c:v>9.3810223384226514</c:v>
                </c:pt>
                <c:pt idx="113">
                  <c:v>9.1833011518138736</c:v>
                </c:pt>
                <c:pt idx="114">
                  <c:v>8.9847031456787683</c:v>
                </c:pt>
                <c:pt idx="115">
                  <c:v>8.7852321742623882</c:v>
                </c:pt>
                <c:pt idx="116">
                  <c:v>8.5848920414254977</c:v>
                </c:pt>
                <c:pt idx="117">
                  <c:v>8.3836865017328464</c:v>
                </c:pt>
                <c:pt idx="118">
                  <c:v>8.1816192615087964</c:v>
                </c:pt>
                <c:pt idx="119">
                  <c:v>7.9786939798616157</c:v>
                </c:pt>
                <c:pt idx="120">
                  <c:v>7.77491426967753</c:v>
                </c:pt>
                <c:pt idx="121">
                  <c:v>7.5702836985857482</c:v>
                </c:pt>
                <c:pt idx="122">
                  <c:v>7.3648057898955201</c:v>
                </c:pt>
                <c:pt idx="123">
                  <c:v>7.1584840235062277</c:v>
                </c:pt>
                <c:pt idx="124">
                  <c:v>6.9513218367915455</c:v>
                </c:pt>
                <c:pt idx="125">
                  <c:v>6.7433226254585907</c:v>
                </c:pt>
                <c:pt idx="126">
                  <c:v>6.5344897443829506</c:v>
                </c:pt>
                <c:pt idx="127">
                  <c:v>6.3248265084204984</c:v>
                </c:pt>
                <c:pt idx="128">
                  <c:v>6.1143361931967641</c:v>
                </c:pt>
                <c:pt idx="129">
                  <c:v>5.9030220358746819</c:v>
                </c:pt>
                <c:pt idx="130">
                  <c:v>5.6908872359014762</c:v>
                </c:pt>
                <c:pt idx="131">
                  <c:v>5.4779349557353898</c:v>
                </c:pt>
                <c:pt idx="132">
                  <c:v>5.2641683215529644</c:v>
                </c:pt>
                <c:pt idx="133">
                  <c:v>5.0495904239375262</c:v>
                </c:pt>
                <c:pt idx="134">
                  <c:v>4.8342043185495145</c:v>
                </c:pt>
                <c:pt idx="135">
                  <c:v>4.6180130267792752</c:v>
                </c:pt>
                <c:pt idx="136">
                  <c:v>4.4010195363828952</c:v>
                </c:pt>
                <c:pt idx="137">
                  <c:v>4.1832268021016565</c:v>
                </c:pt>
                <c:pt idx="138">
                  <c:v>3.96463774626559</c:v>
                </c:pt>
                <c:pt idx="139">
                  <c:v>3.745255259381759</c:v>
                </c:pt>
                <c:pt idx="140">
                  <c:v>3.5250822007076339</c:v>
                </c:pt>
                <c:pt idx="141">
                  <c:v>3.3041213988101723</c:v>
                </c:pt>
                <c:pt idx="142">
                  <c:v>3.0823756521109504</c:v>
                </c:pt>
                <c:pt idx="143">
                  <c:v>2.8598477294178339</c:v>
                </c:pt>
                <c:pt idx="144">
                  <c:v>2.6365403704436474</c:v>
                </c:pt>
                <c:pt idx="145">
                  <c:v>2.4124562863121777</c:v>
                </c:pt>
                <c:pt idx="146">
                  <c:v>2.1875981600519605</c:v>
                </c:pt>
                <c:pt idx="147">
                  <c:v>1.9619686470782245</c:v>
                </c:pt>
                <c:pt idx="148">
                  <c:v>1.7355703756632819</c:v>
                </c:pt>
                <c:pt idx="149">
                  <c:v>1.5084059473958484</c:v>
                </c:pt>
                <c:pt idx="150">
                  <c:v>1.280477937629511</c:v>
                </c:pt>
                <c:pt idx="151">
                  <c:v>1.0517888959207173</c:v>
                </c:pt>
                <c:pt idx="152">
                  <c:v>0.82234134645662793</c:v>
                </c:pt>
                <c:pt idx="153">
                  <c:v>0.592137788473038</c:v>
                </c:pt>
                <c:pt idx="154">
                  <c:v>0.36118069666278507</c:v>
                </c:pt>
                <c:pt idx="155">
                  <c:v>0.12947252157482902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0"/>
          <c:order val="30"/>
          <c:tx>
            <c:strRef>
              <c:f>Sheet1!$N$33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Sheet1!$O$33:$HF$33</c:f>
              <c:numCache>
                <c:formatCode>General</c:formatCode>
                <c:ptCount val="200"/>
                <c:pt idx="0">
                  <c:v>24.690287825118251</c:v>
                </c:pt>
                <c:pt idx="1">
                  <c:v>24.677711951831899</c:v>
                </c:pt>
                <c:pt idx="2">
                  <c:v>24.654717883997755</c:v>
                </c:pt>
                <c:pt idx="3">
                  <c:v>24.624941670673703</c:v>
                </c:pt>
                <c:pt idx="4">
                  <c:v>24.589680838827405</c:v>
                </c:pt>
                <c:pt idx="5">
                  <c:v>24.549685287394677</c:v>
                </c:pt>
                <c:pt idx="6">
                  <c:v>24.505460989389434</c:v>
                </c:pt>
                <c:pt idx="7">
                  <c:v>24.457379392472145</c:v>
                </c:pt>
                <c:pt idx="8">
                  <c:v>24.405728296154255</c:v>
                </c:pt>
                <c:pt idx="9">
                  <c:v>24.350739246386645</c:v>
                </c:pt>
                <c:pt idx="10">
                  <c:v>24.292603793612741</c:v>
                </c:pt>
                <c:pt idx="11">
                  <c:v>24.231483840997399</c:v>
                </c:pt>
                <c:pt idx="12">
                  <c:v>24.167518589561858</c:v>
                </c:pt>
                <c:pt idx="13">
                  <c:v>24.100829397538238</c:v>
                </c:pt>
                <c:pt idx="14">
                  <c:v>24.031523296639886</c:v>
                </c:pt>
                <c:pt idx="15">
                  <c:v>23.959695608087191</c:v>
                </c:pt>
                <c:pt idx="16">
                  <c:v>23.885431934791484</c:v>
                </c:pt>
                <c:pt idx="17">
                  <c:v>23.808809708919771</c:v>
                </c:pt>
                <c:pt idx="18">
                  <c:v>23.729899414864761</c:v>
                </c:pt>
                <c:pt idx="19">
                  <c:v>23.648765570260299</c:v>
                </c:pt>
                <c:pt idx="20">
                  <c:v>23.565467523329644</c:v>
                </c:pt>
                <c:pt idx="21">
                  <c:v>23.480060108555385</c:v>
                </c:pt>
                <c:pt idx="22">
                  <c:v>23.392594191489209</c:v>
                </c:pt>
                <c:pt idx="23">
                  <c:v>23.303117125700751</c:v>
                </c:pt>
                <c:pt idx="24">
                  <c:v>23.211673139287718</c:v>
                </c:pt>
                <c:pt idx="25">
                  <c:v>23.118303664323779</c:v>
                </c:pt>
                <c:pt idx="26">
                  <c:v>23.023047619640693</c:v>
                </c:pt>
                <c:pt idx="27">
                  <c:v>22.925941655115427</c:v>
                </c:pt>
                <c:pt idx="28">
                  <c:v>22.827020363949408</c:v>
                </c:pt>
                <c:pt idx="29">
                  <c:v>22.726316468138936</c:v>
                </c:pt>
                <c:pt idx="30">
                  <c:v>22.623860981339149</c:v>
                </c:pt>
                <c:pt idx="31">
                  <c:v>22.519683352545883</c:v>
                </c:pt>
                <c:pt idx="32">
                  <c:v>22.413811593406272</c:v>
                </c:pt>
                <c:pt idx="33">
                  <c:v>22.306272391481222</c:v>
                </c:pt>
                <c:pt idx="34">
                  <c:v>22.197091211392294</c:v>
                </c:pt>
                <c:pt idx="35">
                  <c:v>22.086292385470134</c:v>
                </c:pt>
                <c:pt idx="36">
                  <c:v>21.973899195265407</c:v>
                </c:pt>
                <c:pt idx="37">
                  <c:v>21.859933945073394</c:v>
                </c:pt>
                <c:pt idx="38">
                  <c:v>21.7444180284512</c:v>
                </c:pt>
                <c:pt idx="39">
                  <c:v>21.62737198856351</c:v>
                </c:pt>
                <c:pt idx="40">
                  <c:v>21.508815573074163</c:v>
                </c:pt>
                <c:pt idx="41">
                  <c:v>21.388767784201548</c:v>
                </c:pt>
                <c:pt idx="42">
                  <c:v>21.2672469244722</c:v>
                </c:pt>
                <c:pt idx="43">
                  <c:v>21.144270638636595</c:v>
                </c:pt>
                <c:pt idx="44">
                  <c:v>21.019855952151424</c:v>
                </c:pt>
                <c:pt idx="45">
                  <c:v>20.894019306581704</c:v>
                </c:pt>
                <c:pt idx="46">
                  <c:v>20.766776592232652</c:v>
                </c:pt>
                <c:pt idx="47">
                  <c:v>20.638143178283972</c:v>
                </c:pt>
                <c:pt idx="48">
                  <c:v>20.508133940667108</c:v>
                </c:pt>
                <c:pt idx="49">
                  <c:v>20.376763287898221</c:v>
                </c:pt>
                <c:pt idx="50">
                  <c:v>20.244045185055793</c:v>
                </c:pt>
                <c:pt idx="51">
                  <c:v>20.109993176070635</c:v>
                </c:pt>
                <c:pt idx="52">
                  <c:v>19.974620404478124</c:v>
                </c:pt>
                <c:pt idx="53">
                  <c:v>19.837939632766371</c:v>
                </c:pt>
                <c:pt idx="54">
                  <c:v>19.699963260440203</c:v>
                </c:pt>
                <c:pt idx="55">
                  <c:v>19.560703340908443</c:v>
                </c:pt>
                <c:pt idx="56">
                  <c:v>19.420171597291322</c:v>
                </c:pt>
                <c:pt idx="57">
                  <c:v>19.278379437235223</c:v>
                </c:pt>
                <c:pt idx="58">
                  <c:v>19.135337966813378</c:v>
                </c:pt>
                <c:pt idx="59">
                  <c:v>18.991058003583916</c:v>
                </c:pt>
                <c:pt idx="60">
                  <c:v>18.845550088869778</c:v>
                </c:pt>
                <c:pt idx="61">
                  <c:v>18.698824499319048</c:v>
                </c:pt>
                <c:pt idx="62">
                  <c:v>18.550891257799165</c:v>
                </c:pt>
                <c:pt idx="63">
                  <c:v>18.4017601436734</c:v>
                </c:pt>
                <c:pt idx="64">
                  <c:v>18.251440702504098</c:v>
                </c:pt>
                <c:pt idx="65">
                  <c:v>18.099942255222988</c:v>
                </c:pt>
                <c:pt idx="66">
                  <c:v>17.94727390680573</c:v>
                </c:pt>
                <c:pt idx="67">
                  <c:v>17.793444554484594</c:v>
                </c:pt>
                <c:pt idx="68">
                  <c:v>17.638462895530399</c:v>
                </c:pt>
                <c:pt idx="69">
                  <c:v>17.482337434632353</c:v>
                </c:pt>
                <c:pt idx="70">
                  <c:v>17.325076490902138</c:v>
                </c:pt>
                <c:pt idx="71">
                  <c:v>17.166688204526441</c:v>
                </c:pt>
                <c:pt idx="72">
                  <c:v>17.007180543090325</c:v>
                </c:pt>
                <c:pt idx="73">
                  <c:v>16.846561307592097</c:v>
                </c:pt>
                <c:pt idx="74">
                  <c:v>16.68483813816875</c:v>
                </c:pt>
                <c:pt idx="75">
                  <c:v>16.522018519549608</c:v>
                </c:pt>
                <c:pt idx="76">
                  <c:v>16.358109786254627</c:v>
                </c:pt>
                <c:pt idx="77">
                  <c:v>16.193119127552411</c:v>
                </c:pt>
                <c:pt idx="78">
                  <c:v>16.027053592192146</c:v>
                </c:pt>
                <c:pt idx="79">
                  <c:v>15.85992009292246</c:v>
                </c:pt>
                <c:pt idx="80">
                  <c:v>15.691725410809395</c:v>
                </c:pt>
                <c:pt idx="81">
                  <c:v>15.522476199364895</c:v>
                </c:pt>
                <c:pt idx="82">
                  <c:v>15.352178988496286</c:v>
                </c:pt>
                <c:pt idx="83">
                  <c:v>15.180840188286668</c:v>
                </c:pt>
                <c:pt idx="84">
                  <c:v>15.008466092615325</c:v>
                </c:pt>
                <c:pt idx="85">
                  <c:v>14.835062882626938</c:v>
                </c:pt>
                <c:pt idx="86">
                  <c:v>14.660636630057361</c:v>
                </c:pt>
                <c:pt idx="87">
                  <c:v>14.485193300423752</c:v>
                </c:pt>
                <c:pt idx="88">
                  <c:v>14.30873875608591</c:v>
                </c:pt>
                <c:pt idx="89">
                  <c:v>14.131278759185516</c:v>
                </c:pt>
                <c:pt idx="90">
                  <c:v>13.952818974469443</c:v>
                </c:pt>
                <c:pt idx="91">
                  <c:v>13.773364972002955</c:v>
                </c:pt>
                <c:pt idx="92">
                  <c:v>13.592922229778248</c:v>
                </c:pt>
                <c:pt idx="93">
                  <c:v>13.411496136223484</c:v>
                </c:pt>
                <c:pt idx="94">
                  <c:v>13.229091992617104</c:v>
                </c:pt>
                <c:pt idx="95">
                  <c:v>13.045715015412034</c:v>
                </c:pt>
                <c:pt idx="96">
                  <c:v>12.861370338473991</c:v>
                </c:pt>
                <c:pt idx="97">
                  <c:v>12.676063015238</c:v>
                </c:pt>
                <c:pt idx="98">
                  <c:v>12.489798020786866</c:v>
                </c:pt>
                <c:pt idx="99">
                  <c:v>12.302580253855206</c:v>
                </c:pt>
                <c:pt idx="100">
                  <c:v>12.114414538762482</c:v>
                </c:pt>
                <c:pt idx="101">
                  <c:v>11.925305627278167</c:v>
                </c:pt>
                <c:pt idx="102">
                  <c:v>11.735258200422138</c:v>
                </c:pt>
                <c:pt idx="103">
                  <c:v>11.544276870203094</c:v>
                </c:pt>
                <c:pt idx="104">
                  <c:v>11.352366181297807</c:v>
                </c:pt>
                <c:pt idx="105">
                  <c:v>11.159530612673672</c:v>
                </c:pt>
                <c:pt idx="106">
                  <c:v>10.965774579157053</c:v>
                </c:pt>
                <c:pt idx="107">
                  <c:v>10.771102432949739</c:v>
                </c:pt>
                <c:pt idx="108">
                  <c:v>10.575518465095637</c:v>
                </c:pt>
                <c:pt idx="109">
                  <c:v>10.379026906899838</c:v>
                </c:pt>
                <c:pt idx="110">
                  <c:v>10.181631931302023</c:v>
                </c:pt>
                <c:pt idx="111">
                  <c:v>9.983337654206041</c:v>
                </c:pt>
                <c:pt idx="112">
                  <c:v>9.7841481357674915</c:v>
                </c:pt>
                <c:pt idx="113">
                  <c:v>9.5840673816409456</c:v>
                </c:pt>
                <c:pt idx="114">
                  <c:v>9.3830993441884711</c:v>
                </c:pt>
                <c:pt idx="115">
                  <c:v>9.1812479236509574</c:v>
                </c:pt>
                <c:pt idx="116">
                  <c:v>8.9785169692837297</c:v>
                </c:pt>
                <c:pt idx="117">
                  <c:v>8.7749102804578136</c:v>
                </c:pt>
                <c:pt idx="118">
                  <c:v>8.5704316077281462</c:v>
                </c:pt>
                <c:pt idx="119">
                  <c:v>8.3650846538701007</c:v>
                </c:pt>
                <c:pt idx="120">
                  <c:v>8.1588730748854221</c:v>
                </c:pt>
                <c:pt idx="121">
                  <c:v>7.9518004809787204</c:v>
                </c:pt>
                <c:pt idx="122">
                  <c:v>7.7438704375057696</c:v>
                </c:pt>
                <c:pt idx="123">
                  <c:v>7.5350864658944117</c:v>
                </c:pt>
                <c:pt idx="124">
                  <c:v>7.3254520445392961</c:v>
                </c:pt>
                <c:pt idx="125">
                  <c:v>7.1149706096712659</c:v>
                </c:pt>
                <c:pt idx="126">
                  <c:v>6.9036455562023686</c:v>
                </c:pt>
                <c:pt idx="127">
                  <c:v>6.6914802385473457</c:v>
                </c:pt>
                <c:pt idx="128">
                  <c:v>6.4784779714224214</c:v>
                </c:pt>
                <c:pt idx="129">
                  <c:v>6.2646420306222277</c:v>
                </c:pt>
                <c:pt idx="130">
                  <c:v>6.0499756537755935</c:v>
                </c:pt>
                <c:pt idx="131">
                  <c:v>5.8344820410809417</c:v>
                </c:pt>
                <c:pt idx="132">
                  <c:v>5.6181643560220271</c:v>
                </c:pt>
                <c:pt idx="133">
                  <c:v>5.4010257260646028</c:v>
                </c:pt>
                <c:pt idx="134">
                  <c:v>5.183069243334792</c:v>
                </c:pt>
                <c:pt idx="135">
                  <c:v>4.9642979652796475</c:v>
                </c:pt>
                <c:pt idx="136">
                  <c:v>4.7447149153105741</c:v>
                </c:pt>
                <c:pt idx="137">
                  <c:v>4.5243230834301817</c:v>
                </c:pt>
                <c:pt idx="138">
                  <c:v>4.3031254268430441</c:v>
                </c:pt>
                <c:pt idx="139">
                  <c:v>4.0811248705509851</c:v>
                </c:pt>
                <c:pt idx="140">
                  <c:v>3.8583243079333238</c:v>
                </c:pt>
                <c:pt idx="141">
                  <c:v>3.6347266013125976</c:v>
                </c:pt>
                <c:pt idx="142">
                  <c:v>3.4103345825062239</c:v>
                </c:pt>
                <c:pt idx="143">
                  <c:v>3.1851510533645047</c:v>
                </c:pt>
                <c:pt idx="144">
                  <c:v>2.9591787862954844</c:v>
                </c:pt>
                <c:pt idx="145">
                  <c:v>2.7324205247769857</c:v>
                </c:pt>
                <c:pt idx="146">
                  <c:v>2.5048789838563033</c:v>
                </c:pt>
                <c:pt idx="147">
                  <c:v>2.2765568506378937</c:v>
                </c:pt>
                <c:pt idx="148">
                  <c:v>2.047456784759381</c:v>
                </c:pt>
                <c:pt idx="149">
                  <c:v>1.8175814188563515</c:v>
                </c:pt>
                <c:pt idx="150">
                  <c:v>1.5869333590161778</c:v>
                </c:pt>
                <c:pt idx="151">
                  <c:v>1.355515185221235</c:v>
                </c:pt>
                <c:pt idx="152">
                  <c:v>1.1233294517818544</c:v>
                </c:pt>
                <c:pt idx="153">
                  <c:v>0.89037868775924811</c:v>
                </c:pt>
                <c:pt idx="154">
                  <c:v>0.6566653973787715</c:v>
                </c:pt>
                <c:pt idx="155">
                  <c:v>0.42219206043377122</c:v>
                </c:pt>
                <c:pt idx="156">
                  <c:v>0.18696113268030382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1"/>
          <c:order val="31"/>
          <c:tx>
            <c:strRef>
              <c:f>Sheet1!$N$34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Sheet1!$O$34:$HF$34</c:f>
              <c:numCache>
                <c:formatCode>General</c:formatCode>
                <c:ptCount val="200"/>
                <c:pt idx="0">
                  <c:v>25.263203139187922</c:v>
                </c:pt>
                <c:pt idx="1">
                  <c:v>25.250482196864326</c:v>
                </c:pt>
                <c:pt idx="2">
                  <c:v>25.227222880867526</c:v>
                </c:pt>
                <c:pt idx="3">
                  <c:v>25.197103183914052</c:v>
                </c:pt>
                <c:pt idx="4">
                  <c:v>25.161435600599145</c:v>
                </c:pt>
                <c:pt idx="5">
                  <c:v>25.120978680320835</c:v>
                </c:pt>
                <c:pt idx="6">
                  <c:v>25.076244232746795</c:v>
                </c:pt>
                <c:pt idx="7">
                  <c:v>25.027607990373479</c:v>
                </c:pt>
                <c:pt idx="8">
                  <c:v>24.975361072624768</c:v>
                </c:pt>
                <c:pt idx="9">
                  <c:v>24.919737696450799</c:v>
                </c:pt>
                <c:pt idx="10">
                  <c:v>24.860931621925904</c:v>
                </c:pt>
                <c:pt idx="11">
                  <c:v>24.79910661984956</c:v>
                </c:pt>
                <c:pt idx="12">
                  <c:v>24.734403496996954</c:v>
                </c:pt>
                <c:pt idx="13">
                  <c:v>24.666945011528572</c:v>
                </c:pt>
                <c:pt idx="14">
                  <c:v>24.596839429822541</c:v>
                </c:pt>
                <c:pt idx="15">
                  <c:v>24.524183172677567</c:v>
                </c:pt>
                <c:pt idx="16">
                  <c:v>24.4490628304777</c:v>
                </c:pt>
                <c:pt idx="17">
                  <c:v>24.371556728609036</c:v>
                </c:pt>
                <c:pt idx="18">
                  <c:v>24.29173616453728</c:v>
                </c:pt>
                <c:pt idx="19">
                  <c:v>24.2096664001397</c:v>
                </c:pt>
                <c:pt idx="20">
                  <c:v>24.125407468251218</c:v>
                </c:pt>
                <c:pt idx="21">
                  <c:v>24.039014835897838</c:v>
                </c:pt>
                <c:pt idx="22">
                  <c:v>23.950539955391005</c:v>
                </c:pt>
                <c:pt idx="23">
                  <c:v>23.860030726547659</c:v>
                </c:pt>
                <c:pt idx="24">
                  <c:v>23.767531887658908</c:v>
                </c:pt>
                <c:pt idx="25">
                  <c:v>23.673085348738269</c:v>
                </c:pt>
                <c:pt idx="26">
                  <c:v>23.576730477565846</c:v>
                </c:pt>
                <c:pt idx="27">
                  <c:v>23.478504346793407</c:v>
                </c:pt>
                <c:pt idx="28">
                  <c:v>23.378441948672396</c:v>
                </c:pt>
                <c:pt idx="29">
                  <c:v>23.276576382663837</c:v>
                </c:pt>
                <c:pt idx="30">
                  <c:v>23.172939020181008</c:v>
                </c:pt>
                <c:pt idx="31">
                  <c:v>23.067559649928761</c:v>
                </c:pt>
                <c:pt idx="32">
                  <c:v>22.960466606682694</c:v>
                </c:pt>
                <c:pt idx="33">
                  <c:v>22.851686885858179</c:v>
                </c:pt>
                <c:pt idx="34">
                  <c:v>22.741246245824026</c:v>
                </c:pt>
                <c:pt idx="35">
                  <c:v>22.62916929959658</c:v>
                </c:pt>
                <c:pt idx="36">
                  <c:v>22.51547959729092</c:v>
                </c:pt>
                <c:pt idx="37">
                  <c:v>22.40019970049363</c:v>
                </c:pt>
                <c:pt idx="38">
                  <c:v>22.283351249547273</c:v>
                </c:pt>
                <c:pt idx="39">
                  <c:v>22.164955024592281</c:v>
                </c:pt>
                <c:pt idx="40">
                  <c:v>22.045031001091768</c:v>
                </c:pt>
                <c:pt idx="41">
                  <c:v>21.923598400464282</c:v>
                </c:pt>
                <c:pt idx="42">
                  <c:v>21.800675736365228</c:v>
                </c:pt>
                <c:pt idx="43">
                  <c:v>21.676280857086173</c:v>
                </c:pt>
                <c:pt idx="44">
                  <c:v>21.550430984481032</c:v>
                </c:pt>
                <c:pt idx="45">
                  <c:v>21.423142749776559</c:v>
                </c:pt>
                <c:pt idx="46">
                  <c:v>21.294432226580653</c:v>
                </c:pt>
                <c:pt idx="47">
                  <c:v>21.164314961364255</c:v>
                </c:pt>
                <c:pt idx="48">
                  <c:v>21.032806001660173</c:v>
                </c:pt>
                <c:pt idx="49">
                  <c:v>20.899919922194076</c:v>
                </c:pt>
                <c:pt idx="50">
                  <c:v>20.765670849138644</c:v>
                </c:pt>
                <c:pt idx="51">
                  <c:v>20.630072482660776</c:v>
                </c:pt>
                <c:pt idx="52">
                  <c:v>20.493138117913141</c:v>
                </c:pt>
                <c:pt idx="53">
                  <c:v>20.354880664605595</c:v>
                </c:pt>
                <c:pt idx="54">
                  <c:v>20.215312665277498</c:v>
                </c:pt>
                <c:pt idx="55">
                  <c:v>20.074446312379816</c:v>
                </c:pt>
                <c:pt idx="56">
                  <c:v>19.932293464264884</c:v>
                </c:pt>
                <c:pt idx="57">
                  <c:v>19.788865660172039</c:v>
                </c:pt>
                <c:pt idx="58">
                  <c:v>19.644174134288662</c:v>
                </c:pt>
                <c:pt idx="59">
                  <c:v>19.49822982895887</c:v>
                </c:pt>
                <c:pt idx="60">
                  <c:v>19.351043407105067</c:v>
                </c:pt>
                <c:pt idx="61">
                  <c:v>19.202625263921675</c:v>
                </c:pt>
                <c:pt idx="62">
                  <c:v>19.052985537894934</c:v>
                </c:pt>
                <c:pt idx="63">
                  <c:v>18.902134121198021</c:v>
                </c:pt>
                <c:pt idx="64">
                  <c:v>18.750080669506147</c:v>
                </c:pt>
                <c:pt idx="65">
                  <c:v>18.59683461127268</c:v>
                </c:pt>
                <c:pt idx="66">
                  <c:v>18.442405156503774</c:v>
                </c:pt>
                <c:pt idx="67">
                  <c:v>18.286801305065755</c:v>
                </c:pt>
                <c:pt idx="68">
                  <c:v>18.13003185455684</c:v>
                </c:pt>
                <c:pt idx="69">
                  <c:v>17.972105407772119</c:v>
                </c:pt>
                <c:pt idx="70">
                  <c:v>17.813030379788419</c:v>
                </c:pt>
                <c:pt idx="71">
                  <c:v>17.652815004693576</c:v>
                </c:pt>
                <c:pt idx="72">
                  <c:v>17.491467341982773</c:v>
                </c:pt>
                <c:pt idx="73">
                  <c:v>17.328995282642765</c:v>
                </c:pt>
                <c:pt idx="74">
                  <c:v>17.16540655494337</c:v>
                </c:pt>
                <c:pt idx="75">
                  <c:v>17.000708729954045</c:v>
                </c:pt>
                <c:pt idx="76">
                  <c:v>16.834909226802118</c:v>
                </c:pt>
                <c:pt idx="77">
                  <c:v>16.668015317688045</c:v>
                </c:pt>
                <c:pt idx="78">
                  <c:v>16.500034132671875</c:v>
                </c:pt>
                <c:pt idx="79">
                  <c:v>16.330972664244282</c:v>
                </c:pt>
                <c:pt idx="80">
                  <c:v>16.160837771694322</c:v>
                </c:pt>
                <c:pt idx="81">
                  <c:v>15.989636185285548</c:v>
                </c:pt>
                <c:pt idx="82">
                  <c:v>15.817374510251071</c:v>
                </c:pt>
                <c:pt idx="83">
                  <c:v>15.644059230617506</c:v>
                </c:pt>
                <c:pt idx="84">
                  <c:v>15.469696712867238</c:v>
                </c:pt>
                <c:pt idx="85">
                  <c:v>15.294293209447547</c:v>
                </c:pt>
                <c:pt idx="86">
                  <c:v>15.117854862134832</c:v>
                </c:pt>
                <c:pt idx="87">
                  <c:v>14.940387705261486</c:v>
                </c:pt>
                <c:pt idx="88">
                  <c:v>14.76189766881259</c:v>
                </c:pt>
                <c:pt idx="89">
                  <c:v>14.582390581399036</c:v>
                </c:pt>
                <c:pt idx="90">
                  <c:v>14.401872173113407</c:v>
                </c:pt>
                <c:pt idx="91">
                  <c:v>14.220348078274466</c:v>
                </c:pt>
                <c:pt idx="92">
                  <c:v>14.03782383806583</c:v>
                </c:pt>
                <c:pt idx="93">
                  <c:v>13.854304903073878</c:v>
                </c:pt>
                <c:pt idx="94">
                  <c:v>13.669796635729984</c:v>
                </c:pt>
                <c:pt idx="95">
                  <c:v>13.484304312661481</c:v>
                </c:pt>
                <c:pt idx="96">
                  <c:v>13.297833126955807</c:v>
                </c:pt>
                <c:pt idx="97">
                  <c:v>13.110388190341922</c:v>
                </c:pt>
                <c:pt idx="98">
                  <c:v>12.921974535292712</c:v>
                </c:pt>
                <c:pt idx="99">
                  <c:v>12.732597117052165</c:v>
                </c:pt>
                <c:pt idx="100">
                  <c:v>12.542260815590703</c:v>
                </c:pt>
                <c:pt idx="101">
                  <c:v>12.350970437491856</c:v>
                </c:pt>
                <c:pt idx="102">
                  <c:v>12.158730717773413</c:v>
                </c:pt>
                <c:pt idx="103">
                  <c:v>11.965546321645935</c:v>
                </c:pt>
                <c:pt idx="104">
                  <c:v>11.771421846211327</c:v>
                </c:pt>
                <c:pt idx="105">
                  <c:v>11.576361822104124</c:v>
                </c:pt>
                <c:pt idx="106">
                  <c:v>11.380370715077937</c:v>
                </c:pt>
                <c:pt idx="107">
                  <c:v>11.183452927539408</c:v>
                </c:pt>
                <c:pt idx="108">
                  <c:v>10.985612800031781</c:v>
                </c:pt>
                <c:pt idx="109">
                  <c:v>10.786854612670398</c:v>
                </c:pt>
                <c:pt idx="110">
                  <c:v>10.587182586531902</c:v>
                </c:pt>
                <c:pt idx="111">
                  <c:v>10.38660088499916</c:v>
                </c:pt>
                <c:pt idx="112">
                  <c:v>10.185113615063718</c:v>
                </c:pt>
                <c:pt idx="113">
                  <c:v>9.9827248285873882</c:v>
                </c:pt>
                <c:pt idx="114">
                  <c:v>9.7794385235247283</c:v>
                </c:pt>
                <c:pt idx="115">
                  <c:v>9.5752586451078745</c:v>
                </c:pt>
                <c:pt idx="116">
                  <c:v>9.3701890869952553</c:v>
                </c:pt>
                <c:pt idx="117">
                  <c:v>9.1642336923855421</c:v>
                </c:pt>
                <c:pt idx="118">
                  <c:v>8.957396255098228</c:v>
                </c:pt>
                <c:pt idx="119">
                  <c:v>8.7496805206220678</c:v>
                </c:pt>
                <c:pt idx="120">
                  <c:v>8.5410901871326139</c:v>
                </c:pt>
                <c:pt idx="121">
                  <c:v>8.3316289064800202</c:v>
                </c:pt>
                <c:pt idx="122">
                  <c:v>8.1213002851482319</c:v>
                </c:pt>
                <c:pt idx="123">
                  <c:v>7.910107885186541</c:v>
                </c:pt>
                <c:pt idx="124">
                  <c:v>7.6980552251146204</c:v>
                </c:pt>
                <c:pt idx="125">
                  <c:v>7.4851457808019761</c:v>
                </c:pt>
                <c:pt idx="126">
                  <c:v>7.2713829863226822</c:v>
                </c:pt>
                <c:pt idx="127">
                  <c:v>7.0567702347863346</c:v>
                </c:pt>
                <c:pt idx="128">
                  <c:v>6.8413108791460893</c:v>
                </c:pt>
                <c:pt idx="129">
                  <c:v>6.6250082329845181</c:v>
                </c:pt>
                <c:pt idx="130">
                  <c:v>6.4078655712781254</c:v>
                </c:pt>
                <c:pt idx="131">
                  <c:v>6.1898861311412379</c:v>
                </c:pt>
                <c:pt idx="132">
                  <c:v>5.9710731125499885</c:v>
                </c:pt>
                <c:pt idx="133">
                  <c:v>5.7514296790470318</c:v>
                </c:pt>
                <c:pt idx="134">
                  <c:v>5.5309589584277159</c:v>
                </c:pt>
                <c:pt idx="135">
                  <c:v>5.3096640434082953</c:v>
                </c:pt>
                <c:pt idx="136">
                  <c:v>5.0875479922767406</c:v>
                </c:pt>
                <c:pt idx="137">
                  <c:v>4.864613829526852</c:v>
                </c:pt>
                <c:pt idx="138">
                  <c:v>4.640864546476049</c:v>
                </c:pt>
                <c:pt idx="139">
                  <c:v>4.4163031018675234</c:v>
                </c:pt>
                <c:pt idx="140">
                  <c:v>4.1909324224571876</c:v>
                </c:pt>
                <c:pt idx="141">
                  <c:v>3.9647554035859183</c:v>
                </c:pt>
                <c:pt idx="142">
                  <c:v>3.7377749097375563</c:v>
                </c:pt>
                <c:pt idx="143">
                  <c:v>3.5099937750831716</c:v>
                </c:pt>
                <c:pt idx="144">
                  <c:v>3.2814148040119284</c:v>
                </c:pt>
                <c:pt idx="145">
                  <c:v>3.0520407716490525</c:v>
                </c:pt>
                <c:pt idx="146">
                  <c:v>2.8218744243612766</c:v>
                </c:pt>
                <c:pt idx="147">
                  <c:v>2.590918480250163</c:v>
                </c:pt>
                <c:pt idx="148">
                  <c:v>2.3591756296335888</c:v>
                </c:pt>
                <c:pt idx="149">
                  <c:v>2.1266485355159266</c:v>
                </c:pt>
                <c:pt idx="150">
                  <c:v>1.8933398340470775</c:v>
                </c:pt>
                <c:pt idx="151">
                  <c:v>1.6592521349708123</c:v>
                </c:pt>
                <c:pt idx="152">
                  <c:v>1.4243880220627243</c:v>
                </c:pt>
                <c:pt idx="153">
                  <c:v>1.1887500535580215</c:v>
                </c:pt>
                <c:pt idx="154">
                  <c:v>0.95234076256955147</c:v>
                </c:pt>
                <c:pt idx="155">
                  <c:v>0.71516265749633756</c:v>
                </c:pt>
                <c:pt idx="156">
                  <c:v>0.47721822242281314</c:v>
                </c:pt>
                <c:pt idx="157">
                  <c:v>0.23850991750914866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2"/>
          <c:order val="32"/>
          <c:tx>
            <c:strRef>
              <c:f>Sheet1!$N$35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Sheet1!$O$35:$HF$35</c:f>
              <c:numCache>
                <c:formatCode>General</c:formatCode>
                <c:ptCount val="200"/>
                <c:pt idx="0">
                  <c:v>25.821994772504549</c:v>
                </c:pt>
                <c:pt idx="1">
                  <c:v>25.809133913682157</c:v>
                </c:pt>
                <c:pt idx="2">
                  <c:v>25.785618770563762</c:v>
                </c:pt>
                <c:pt idx="3">
                  <c:v>25.755167789776483</c:v>
                </c:pt>
                <c:pt idx="4">
                  <c:v>25.719107901925405</c:v>
                </c:pt>
                <c:pt idx="5">
                  <c:v>25.678205999625053</c:v>
                </c:pt>
                <c:pt idx="6">
                  <c:v>25.632979521891546</c:v>
                </c:pt>
                <c:pt idx="7">
                  <c:v>25.583808333869211</c:v>
                </c:pt>
                <c:pt idx="8">
                  <c:v>25.530986756978248</c:v>
                </c:pt>
                <c:pt idx="9">
                  <c:v>25.474751584299938</c:v>
                </c:pt>
                <c:pt idx="10">
                  <c:v>25.41529870705822</c:v>
                </c:pt>
                <c:pt idx="11">
                  <c:v>25.35279369735284</c:v>
                </c:pt>
                <c:pt idx="12">
                  <c:v>25.287378910680022</c:v>
                </c:pt>
                <c:pt idx="13">
                  <c:v>25.219178455406208</c:v>
                </c:pt>
                <c:pt idx="14">
                  <c:v>25.148301788721653</c:v>
                </c:pt>
                <c:pt idx="15">
                  <c:v>25.074846391948753</c:v>
                </c:pt>
                <c:pt idx="16">
                  <c:v>24.998899807871393</c:v>
                </c:pt>
                <c:pt idx="17">
                  <c:v>24.920541223369529</c:v>
                </c:pt>
                <c:pt idx="18">
                  <c:v>24.839842720103274</c:v>
                </c:pt>
                <c:pt idx="19">
                  <c:v>24.756870277759404</c:v>
                </c:pt>
                <c:pt idx="20">
                  <c:v>24.671684589468597</c:v>
                </c:pt>
                <c:pt idx="21">
                  <c:v>24.584341732333655</c:v>
                </c:pt>
                <c:pt idx="22">
                  <c:v>24.494893724585381</c:v>
                </c:pt>
                <c:pt idx="23">
                  <c:v>24.403388992886484</c:v>
                </c:pt>
                <c:pt idx="24">
                  <c:v>24.309872767600503</c:v>
                </c:pt>
                <c:pt idx="25">
                  <c:v>24.214387419705414</c:v>
                </c:pt>
                <c:pt idx="26">
                  <c:v>24.116972749984001</c:v>
                </c:pt>
                <c:pt idx="27">
                  <c:v>24.017666238846775</c:v>
                </c:pt>
                <c:pt idx="28">
                  <c:v>23.916503263421816</c:v>
                </c:pt>
                <c:pt idx="29">
                  <c:v>23.81351728722813</c:v>
                </c:pt>
                <c:pt idx="30">
                  <c:v>23.708740026730347</c:v>
                </c:pt>
                <c:pt idx="31">
                  <c:v>23.602201598276594</c:v>
                </c:pt>
                <c:pt idx="32">
                  <c:v>23.493930648294121</c:v>
                </c:pt>
                <c:pt idx="33">
                  <c:v>23.383954469118443</c:v>
                </c:pt>
                <c:pt idx="34">
                  <c:v>23.272299102432342</c:v>
                </c:pt>
                <c:pt idx="35">
                  <c:v>23.158989431968518</c:v>
                </c:pt>
                <c:pt idx="36">
                  <c:v>23.044049266867642</c:v>
                </c:pt>
                <c:pt idx="37">
                  <c:v>22.927501416869159</c:v>
                </c:pt>
                <c:pt idx="38">
                  <c:v>22.809367760335803</c:v>
                </c:pt>
                <c:pt idx="39">
                  <c:v>22.689669305966913</c:v>
                </c:pt>
                <c:pt idx="40">
                  <c:v>22.568426248933907</c:v>
                </c:pt>
                <c:pt idx="41">
                  <c:v>22.445658022069992</c:v>
                </c:pt>
                <c:pt idx="42">
                  <c:v>22.321383342660607</c:v>
                </c:pt>
                <c:pt idx="43">
                  <c:v>22.195620255309056</c:v>
                </c:pt>
                <c:pt idx="44">
                  <c:v>22.068386171290886</c:v>
                </c:pt>
                <c:pt idx="45">
                  <c:v>21.939697904758209</c:v>
                </c:pt>
                <c:pt idx="46">
                  <c:v>21.809571706111097</c:v>
                </c:pt>
                <c:pt idx="47">
                  <c:v>21.678023292814718</c:v>
                </c:pt>
                <c:pt idx="48">
                  <c:v>21.545067877908338</c:v>
                </c:pt>
                <c:pt idx="49">
                  <c:v>21.410720196423725</c:v>
                </c:pt>
                <c:pt idx="50">
                  <c:v>21.27499452990606</c:v>
                </c:pt>
                <c:pt idx="51">
                  <c:v>21.137904729209133</c:v>
                </c:pt>
                <c:pt idx="52">
                  <c:v>20.999464235717817</c:v>
                </c:pt>
                <c:pt idx="53">
                  <c:v>20.859686101134692</c:v>
                </c:pt>
                <c:pt idx="54">
                  <c:v>20.718583005953381</c:v>
                </c:pt>
                <c:pt idx="55">
                  <c:v>20.576167276728516</c:v>
                </c:pt>
                <c:pt idx="56">
                  <c:v>20.432450902241396</c:v>
                </c:pt>
                <c:pt idx="57">
                  <c:v>20.287445548650393</c:v>
                </c:pt>
                <c:pt idx="58">
                  <c:v>20.141162573706708</c:v>
                </c:pt>
                <c:pt idx="59">
                  <c:v>19.993613040108329</c:v>
                </c:pt>
                <c:pt idx="60">
                  <c:v>19.844807728058171</c:v>
                </c:pt>
                <c:pt idx="61">
                  <c:v>19.694757147086467</c:v>
                </c:pt>
                <c:pt idx="62">
                  <c:v>19.543471547191754</c:v>
                </c:pt>
                <c:pt idx="63">
                  <c:v>19.390960929350324</c:v>
                </c:pt>
                <c:pt idx="64">
                  <c:v>19.237235055439292</c:v>
                </c:pt>
                <c:pt idx="65">
                  <c:v>19.082303457614746</c:v>
                </c:pt>
                <c:pt idx="66">
                  <c:v>18.926175447182857</c:v>
                </c:pt>
                <c:pt idx="67">
                  <c:v>18.768860122998674</c:v>
                </c:pt>
                <c:pt idx="68">
                  <c:v>18.610366379424406</c:v>
                </c:pt>
                <c:pt idx="69">
                  <c:v>18.450702913876505</c:v>
                </c:pt>
                <c:pt idx="70">
                  <c:v>18.289878233988475</c:v>
                </c:pt>
                <c:pt idx="71">
                  <c:v>18.127900664414142</c:v>
                </c:pt>
                <c:pt idx="72">
                  <c:v>17.964778353294356</c:v>
                </c:pt>
                <c:pt idx="73">
                  <c:v>17.800519278408114</c:v>
                </c:pt>
                <c:pt idx="74">
                  <c:v>17.635131253027787</c:v>
                </c:pt>
                <c:pt idx="75">
                  <c:v>17.468621931496333</c:v>
                </c:pt>
                <c:pt idx="76">
                  <c:v>17.300998814543398</c:v>
                </c:pt>
                <c:pt idx="77">
                  <c:v>17.132269254355716</c:v>
                </c:pt>
                <c:pt idx="78">
                  <c:v>16.962440459416232</c:v>
                </c:pt>
                <c:pt idx="79">
                  <c:v>16.791519499125382</c:v>
                </c:pt>
                <c:pt idx="80">
                  <c:v>16.619513308216927</c:v>
                </c:pt>
                <c:pt idx="81">
                  <c:v>16.446428690979996</c:v>
                </c:pt>
                <c:pt idx="82">
                  <c:v>16.272272325298044</c:v>
                </c:pt>
                <c:pt idx="83">
                  <c:v>16.097050766514929</c:v>
                </c:pt>
                <c:pt idx="84">
                  <c:v>15.92077045113739</c:v>
                </c:pt>
                <c:pt idx="85">
                  <c:v>15.743437700382813</c:v>
                </c:pt>
                <c:pt idx="86">
                  <c:v>15.565058723580446</c:v>
                </c:pt>
                <c:pt idx="87">
                  <c:v>15.385639621433757</c:v>
                </c:pt>
                <c:pt idx="88">
                  <c:v>15.20518638915121</c:v>
                </c:pt>
                <c:pt idx="89">
                  <c:v>15.023704919452044</c:v>
                </c:pt>
                <c:pt idx="90">
                  <c:v>14.841201005453627</c:v>
                </c:pt>
                <c:pt idx="91">
                  <c:v>14.657680343446094</c:v>
                </c:pt>
                <c:pt idx="92">
                  <c:v>14.473148535560016</c:v>
                </c:pt>
                <c:pt idx="93">
                  <c:v>14.287611092332309</c:v>
                </c:pt>
                <c:pt idx="94">
                  <c:v>14.101073435175229</c:v>
                </c:pt>
                <c:pt idx="95">
                  <c:v>13.913540898753251</c:v>
                </c:pt>
                <c:pt idx="96">
                  <c:v>13.725018733272144</c:v>
                </c:pt>
                <c:pt idx="97">
                  <c:v>13.535512106684287</c:v>
                </c:pt>
                <c:pt idx="98">
                  <c:v>13.345026106814286</c:v>
                </c:pt>
                <c:pt idx="99">
                  <c:v>13.153565743408425</c:v>
                </c:pt>
                <c:pt idx="100">
                  <c:v>12.961135950111471</c:v>
                </c:pt>
                <c:pt idx="101">
                  <c:v>12.767741586374129</c:v>
                </c:pt>
                <c:pt idx="102">
                  <c:v>12.573387439294233</c:v>
                </c:pt>
                <c:pt idx="103">
                  <c:v>12.378078225394571</c:v>
                </c:pt>
                <c:pt idx="104">
                  <c:v>12.181818592340147</c:v>
                </c:pt>
                <c:pt idx="105">
                  <c:v>11.984613120597553</c:v>
                </c:pt>
                <c:pt idx="106">
                  <c:v>11.78646632503882</c:v>
                </c:pt>
                <c:pt idx="107">
                  <c:v>11.587382656492247</c:v>
                </c:pt>
                <c:pt idx="108">
                  <c:v>11.387366503242346</c:v>
                </c:pt>
                <c:pt idx="109">
                  <c:v>11.186422192481047</c:v>
                </c:pt>
                <c:pt idx="110">
                  <c:v>10.984553991712229</c:v>
                </c:pt>
                <c:pt idx="111">
                  <c:v>10.781766110111452</c:v>
                </c:pt>
                <c:pt idx="112">
                  <c:v>10.578062699842684</c:v>
                </c:pt>
                <c:pt idx="113">
                  <c:v>10.373447857333788</c:v>
                </c:pt>
                <c:pt idx="114">
                  <c:v>10.167925624512479</c:v>
                </c:pt>
                <c:pt idx="115">
                  <c:v>9.9614999900041408</c:v>
                </c:pt>
                <c:pt idx="116">
                  <c:v>9.7541748902931964</c:v>
                </c:pt>
                <c:pt idx="117">
                  <c:v>9.5459542108493238</c:v>
                </c:pt>
                <c:pt idx="118">
                  <c:v>9.3368417872198872</c:v>
                </c:pt>
                <c:pt idx="119">
                  <c:v>9.1268414060899303</c:v>
                </c:pt>
                <c:pt idx="120">
                  <c:v>8.9159568063109091</c:v>
                </c:pt>
                <c:pt idx="121">
                  <c:v>8.7041916798993597</c:v>
                </c:pt>
                <c:pt idx="122">
                  <c:v>8.4915496730066025</c:v>
                </c:pt>
                <c:pt idx="123">
                  <c:v>8.2780343868605932</c:v>
                </c:pt>
                <c:pt idx="124">
                  <c:v>8.0636493786808998</c:v>
                </c:pt>
                <c:pt idx="125">
                  <c:v>7.8483981625677854</c:v>
                </c:pt>
                <c:pt idx="126">
                  <c:v>7.6322842103664019</c:v>
                </c:pt>
                <c:pt idx="127">
                  <c:v>7.4153109525068572</c:v>
                </c:pt>
                <c:pt idx="128">
                  <c:v>7.1974817788211265</c:v>
                </c:pt>
                <c:pt idx="129">
                  <c:v>6.9788000393375897</c:v>
                </c:pt>
                <c:pt idx="130">
                  <c:v>6.7592690450539159</c:v>
                </c:pt>
                <c:pt idx="131">
                  <c:v>6.5388920686891581</c:v>
                </c:pt>
                <c:pt idx="132">
                  <c:v>6.3176723454157049</c:v>
                </c:pt>
                <c:pt idx="133">
                  <c:v>6.0956130735717311</c:v>
                </c:pt>
                <c:pt idx="134">
                  <c:v>5.87271741535492</c:v>
                </c:pt>
                <c:pt idx="135">
                  <c:v>5.6489884974980331</c:v>
                </c:pt>
                <c:pt idx="136">
                  <c:v>5.4244294119268854</c:v>
                </c:pt>
                <c:pt idx="137">
                  <c:v>5.1990432164013933</c:v>
                </c:pt>
                <c:pt idx="138">
                  <c:v>4.9728329351402252</c:v>
                </c:pt>
                <c:pt idx="139">
                  <c:v>4.7458015594295162</c:v>
                </c:pt>
                <c:pt idx="140">
                  <c:v>4.5179520482163014</c:v>
                </c:pt>
                <c:pt idx="141">
                  <c:v>4.2892873286870463</c:v>
                </c:pt>
                <c:pt idx="142">
                  <c:v>4.0598102968318068</c:v>
                </c:pt>
                <c:pt idx="143">
                  <c:v>3.8295238179944295</c:v>
                </c:pt>
                <c:pt idx="144">
                  <c:v>3.5984307274093075</c:v>
                </c:pt>
                <c:pt idx="145">
                  <c:v>3.3665338307250248</c:v>
                </c:pt>
                <c:pt idx="146">
                  <c:v>3.1338359045153474</c:v>
                </c:pt>
                <c:pt idx="147">
                  <c:v>2.9003396967779933</c:v>
                </c:pt>
                <c:pt idx="148">
                  <c:v>2.6660479274214106</c:v>
                </c:pt>
                <c:pt idx="149">
                  <c:v>2.4309632887401049</c:v>
                </c:pt>
                <c:pt idx="150">
                  <c:v>2.1950884458787563</c:v>
                </c:pt>
                <c:pt idx="151">
                  <c:v>1.9584260372854825</c:v>
                </c:pt>
                <c:pt idx="152">
                  <c:v>1.720978675154583</c:v>
                </c:pt>
                <c:pt idx="153">
                  <c:v>1.4827489458590555</c:v>
                </c:pt>
                <c:pt idx="154">
                  <c:v>1.2437394103732484</c:v>
                </c:pt>
                <c:pt idx="155">
                  <c:v>1.0039526046858307</c:v>
                </c:pt>
                <c:pt idx="156">
                  <c:v>0.76339104020344983</c:v>
                </c:pt>
                <c:pt idx="157">
                  <c:v>0.52205720414535794</c:v>
                </c:pt>
                <c:pt idx="158">
                  <c:v>0.27995355992914001</c:v>
                </c:pt>
                <c:pt idx="159">
                  <c:v>3.708254754794358E-2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3"/>
          <c:order val="33"/>
          <c:tx>
            <c:strRef>
              <c:f>Sheet1!$N$36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Sheet1!$O$36:$HF$36</c:f>
              <c:numCache>
                <c:formatCode>General</c:formatCode>
                <c:ptCount val="200"/>
                <c:pt idx="0">
                  <c:v>26.357070249388624</c:v>
                </c:pt>
                <c:pt idx="1">
                  <c:v>26.344076824402613</c:v>
                </c:pt>
                <c:pt idx="2">
                  <c:v>26.320319293714839</c:v>
                </c:pt>
                <c:pt idx="3">
                  <c:v>26.289554432668311</c:v>
                </c:pt>
                <c:pt idx="4">
                  <c:v>26.253122849500546</c:v>
                </c:pt>
                <c:pt idx="5">
                  <c:v>26.21179934174231</c:v>
                </c:pt>
                <c:pt idx="6">
                  <c:v>26.1661066820275</c:v>
                </c:pt>
                <c:pt idx="7">
                  <c:v>26.116428651044938</c:v>
                </c:pt>
                <c:pt idx="8">
                  <c:v>26.06306260399834</c:v>
                </c:pt>
                <c:pt idx="9">
                  <c:v>26.006247774766354</c:v>
                </c:pt>
                <c:pt idx="10">
                  <c:v>25.946182073765296</c:v>
                </c:pt>
                <c:pt idx="11">
                  <c:v>25.883032779766161</c:v>
                </c:pt>
                <c:pt idx="12">
                  <c:v>25.81694371562612</c:v>
                </c:pt>
                <c:pt idx="13">
                  <c:v>25.748040268986223</c:v>
                </c:pt>
                <c:pt idx="14">
                  <c:v>25.676433025291061</c:v>
                </c:pt>
                <c:pt idx="15">
                  <c:v>25.602220470673444</c:v>
                </c:pt>
                <c:pt idx="16">
                  <c:v>25.525491050283982</c:v>
                </c:pt>
                <c:pt idx="17">
                  <c:v>25.446324767239023</c:v>
                </c:pt>
                <c:pt idx="18">
                  <c:v>25.364794446196413</c:v>
                </c:pt>
                <c:pt idx="19">
                  <c:v>25.280966746943243</c:v>
                </c:pt>
                <c:pt idx="20">
                  <c:v>25.194902988218121</c:v>
                </c:pt>
                <c:pt idx="21">
                  <c:v>25.106659825151077</c:v>
                </c:pt>
                <c:pt idx="22">
                  <c:v>25.016289812162398</c:v>
                </c:pt>
                <c:pt idx="23">
                  <c:v>24.92384187508339</c:v>
                </c:pt>
                <c:pt idx="24">
                  <c:v>24.829361710499626</c:v>
                </c:pt>
                <c:pt idx="25">
                  <c:v>24.732892126137372</c:v>
                </c:pt>
                <c:pt idx="26">
                  <c:v>24.63447333303483</c:v>
                </c:pt>
                <c:pt idx="27">
                  <c:v>24.534143197940182</c:v>
                </c:pt>
                <c:pt idx="28">
                  <c:v>24.431937462639127</c:v>
                </c:pt>
                <c:pt idx="29">
                  <c:v>24.327889935583332</c:v>
                </c:pt>
                <c:pt idx="30">
                  <c:v>24.22203266016195</c:v>
                </c:pt>
                <c:pt idx="31">
                  <c:v>24.114396063154064</c:v>
                </c:pt>
                <c:pt idx="32">
                  <c:v>24.005009086266352</c:v>
                </c:pt>
                <c:pt idx="33">
                  <c:v>23.89389930315614</c:v>
                </c:pt>
                <c:pt idx="34">
                  <c:v>23.781093023936645</c:v>
                </c:pt>
                <c:pt idx="35">
                  <c:v>23.666615388835194</c:v>
                </c:pt>
                <c:pt idx="36">
                  <c:v>23.550490452410468</c:v>
                </c:pt>
                <c:pt idx="37">
                  <c:v>23.432741259518359</c:v>
                </c:pt>
                <c:pt idx="38">
                  <c:v>23.313389914037721</c:v>
                </c:pt>
                <c:pt idx="39">
                  <c:v>23.192457641219711</c:v>
                </c:pt>
                <c:pt idx="40">
                  <c:v>23.069964844401984</c:v>
                </c:pt>
                <c:pt idx="41">
                  <c:v>22.945931156725994</c:v>
                </c:pt>
                <c:pt idx="42">
                  <c:v>22.820375488409756</c:v>
                </c:pt>
                <c:pt idx="43">
                  <c:v>22.693316070055349</c:v>
                </c:pt>
                <c:pt idx="44">
                  <c:v>22.564770492408915</c:v>
                </c:pt>
                <c:pt idx="45">
                  <c:v>22.434755742938176</c:v>
                </c:pt>
                <c:pt idx="46">
                  <c:v>22.303288239547815</c:v>
                </c:pt>
                <c:pt idx="47">
                  <c:v>22.170383861714278</c:v>
                </c:pt>
                <c:pt idx="48">
                  <c:v>22.036057979288611</c:v>
                </c:pt>
                <c:pt idx="49">
                  <c:v>21.900325479187199</c:v>
                </c:pt>
                <c:pt idx="50">
                  <c:v>21.763200790165435</c:v>
                </c:pt>
                <c:pt idx="51">
                  <c:v>21.624697905847857</c:v>
                </c:pt>
                <c:pt idx="52">
                  <c:v>21.484830406169412</c:v>
                </c:pt>
                <c:pt idx="53">
                  <c:v>21.343611477366004</c:v>
                </c:pt>
                <c:pt idx="54">
                  <c:v>21.20105393063826</c:v>
                </c:pt>
                <c:pt idx="55">
                  <c:v>21.057170219599524</c:v>
                </c:pt>
                <c:pt idx="56">
                  <c:v>20.911972456608119</c:v>
                </c:pt>
                <c:pt idx="57">
                  <c:v>20.765472428073945</c:v>
                </c:pt>
                <c:pt idx="58">
                  <c:v>20.617681608820753</c:v>
                </c:pt>
                <c:pt idx="59">
                  <c:v>20.468611175577745</c:v>
                </c:pt>
                <c:pt idx="60">
                  <c:v>20.318272019667184</c:v>
                </c:pt>
                <c:pt idx="61">
                  <c:v>20.166674758948606</c:v>
                </c:pt>
                <c:pt idx="62">
                  <c:v>20.013829749074709</c:v>
                </c:pt>
                <c:pt idx="63">
                  <c:v>19.859747094109068</c:v>
                </c:pt>
                <c:pt idx="64">
                  <c:v>19.704436656551511</c:v>
                </c:pt>
                <c:pt idx="65">
                  <c:v>19.547908066812955</c:v>
                </c:pt>
                <c:pt idx="66">
                  <c:v>19.390170732177918</c:v>
                </c:pt>
                <c:pt idx="67">
                  <c:v>19.231233845289935</c:v>
                </c:pt>
                <c:pt idx="68">
                  <c:v>19.071106392191822</c:v>
                </c:pt>
                <c:pt idx="69">
                  <c:v>18.909797159950596</c:v>
                </c:pt>
                <c:pt idx="70">
                  <c:v>18.74731474389408</c:v>
                </c:pt>
                <c:pt idx="71">
                  <c:v>18.583667554484325</c:v>
                </c:pt>
                <c:pt idx="72">
                  <c:v>18.418863823850948</c:v>
                </c:pt>
                <c:pt idx="73">
                  <c:v>18.25291161200569</c:v>
                </c:pt>
                <c:pt idx="74">
                  <c:v>18.08581881275795</c:v>
                </c:pt>
                <c:pt idx="75">
                  <c:v>17.91759315934954</c:v>
                </c:pt>
                <c:pt idx="76">
                  <c:v>17.74824222982555</c:v>
                </c:pt>
                <c:pt idx="77">
                  <c:v>17.577773452157</c:v>
                </c:pt>
                <c:pt idx="78">
                  <c:v>17.406194109129888</c:v>
                </c:pt>
                <c:pt idx="79">
                  <c:v>17.233511343014062</c:v>
                </c:pt>
                <c:pt idx="80">
                  <c:v>17.059732160024598</c:v>
                </c:pt>
                <c:pt idx="81">
                  <c:v>16.884863434587345</c:v>
                </c:pt>
                <c:pt idx="82">
                  <c:v>16.708911913419531</c:v>
                </c:pt>
                <c:pt idx="83">
                  <c:v>16.531884219435678</c:v>
                </c:pt>
                <c:pt idx="84">
                  <c:v>16.353786855488252</c:v>
                </c:pt>
                <c:pt idx="85">
                  <c:v>16.174626207951984</c:v>
                </c:pt>
                <c:pt idx="86">
                  <c:v>15.994408550160179</c:v>
                </c:pt>
                <c:pt idx="87">
                  <c:v>15.81314004570066</c:v>
                </c:pt>
                <c:pt idx="88">
                  <c:v>15.630826751578827</c:v>
                </c:pt>
                <c:pt idx="89">
                  <c:v>15.447474621254438</c:v>
                </c:pt>
                <c:pt idx="90">
                  <c:v>15.263089507558711</c:v>
                </c:pt>
                <c:pt idx="91">
                  <c:v>15.077677165497555</c:v>
                </c:pt>
                <c:pt idx="92">
                  <c:v>14.891243254946749</c:v>
                </c:pt>
                <c:pt idx="93">
                  <c:v>14.703793343244296</c:v>
                </c:pt>
                <c:pt idx="94">
                  <c:v>14.51533290768486</c:v>
                </c:pt>
                <c:pt idx="95">
                  <c:v>14.325867337921169</c:v>
                </c:pt>
                <c:pt idx="96">
                  <c:v>14.13540193827664</c:v>
                </c:pt>
                <c:pt idx="97">
                  <c:v>13.943941929973484</c:v>
                </c:pt>
                <c:pt idx="98">
                  <c:v>13.751492453280186</c:v>
                </c:pt>
                <c:pt idx="99">
                  <c:v>13.5580585695821</c:v>
                </c:pt>
                <c:pt idx="100">
                  <c:v>13.363645263378638</c:v>
                </c:pt>
                <c:pt idx="101">
                  <c:v>13.168257444210377</c:v>
                </c:pt>
                <c:pt idx="102">
                  <c:v>12.971899948519228</c:v>
                </c:pt>
                <c:pt idx="103">
                  <c:v>12.774577541444575</c:v>
                </c:pt>
                <c:pt idx="104">
                  <c:v>12.576294918558277</c:v>
                </c:pt>
                <c:pt idx="105">
                  <c:v>12.377056707541092</c:v>
                </c:pt>
                <c:pt idx="106">
                  <c:v>12.176867469803115</c:v>
                </c:pt>
                <c:pt idx="107">
                  <c:v>11.975731702050536</c:v>
                </c:pt>
                <c:pt idx="108">
                  <c:v>11.773653837801088</c:v>
                </c:pt>
                <c:pt idx="109">
                  <c:v>11.570638248850191</c:v>
                </c:pt>
                <c:pt idx="110">
                  <c:v>11.366689246689987</c:v>
                </c:pt>
                <c:pt idx="111">
                  <c:v>11.161811083883027</c:v>
                </c:pt>
                <c:pt idx="112">
                  <c:v>10.956007955392634</c:v>
                </c:pt>
                <c:pt idx="113">
                  <c:v>10.749283999871537</c:v>
                </c:pt>
                <c:pt idx="114">
                  <c:v>10.541643300910494</c:v>
                </c:pt>
                <c:pt idx="115">
                  <c:v>10.333089888248548</c:v>
                </c:pt>
                <c:pt idx="116">
                  <c:v>10.123627738946299</c:v>
                </c:pt>
                <c:pt idx="117">
                  <c:v>9.9132607785237798</c:v>
                </c:pt>
                <c:pt idx="118">
                  <c:v>9.7019928820641042</c:v>
                </c:pt>
                <c:pt idx="119">
                  <c:v>9.4898278752844174</c:v>
                </c:pt>
                <c:pt idx="120">
                  <c:v>9.2767695355752267</c:v>
                </c:pt>
                <c:pt idx="121">
                  <c:v>9.0628215930093319</c:v>
                </c:pt>
                <c:pt idx="122">
                  <c:v>8.8479877313215844</c:v>
                </c:pt>
                <c:pt idx="123">
                  <c:v>8.6322715888603927</c:v>
                </c:pt>
                <c:pt idx="124">
                  <c:v>8.4156767595121522</c:v>
                </c:pt>
                <c:pt idx="125">
                  <c:v>8.198206793599514</c:v>
                </c:pt>
                <c:pt idx="126">
                  <c:v>7.9798651987544202</c:v>
                </c:pt>
                <c:pt idx="127">
                  <c:v>7.7606554407669197</c:v>
                </c:pt>
                <c:pt idx="128">
                  <c:v>7.5405809444104346</c:v>
                </c:pt>
                <c:pt idx="129">
                  <c:v>7.3196450942444891</c:v>
                </c:pt>
                <c:pt idx="130">
                  <c:v>7.0978512353956189</c:v>
                </c:pt>
                <c:pt idx="131">
                  <c:v>6.875202674317153</c:v>
                </c:pt>
                <c:pt idx="132">
                  <c:v>6.6517026795287286</c:v>
                </c:pt>
                <c:pt idx="133">
                  <c:v>6.4273544823361082</c:v>
                </c:pt>
                <c:pt idx="134">
                  <c:v>6.2021612775320332</c:v>
                </c:pt>
                <c:pt idx="135">
                  <c:v>5.9761262240787607</c:v>
                </c:pt>
                <c:pt idx="136">
                  <c:v>5.7492524457728083</c:v>
                </c:pt>
                <c:pt idx="137">
                  <c:v>5.5215430318926506</c:v>
                </c:pt>
                <c:pt idx="138">
                  <c:v>5.2930010378297423</c:v>
                </c:pt>
                <c:pt idx="139">
                  <c:v>5.0636294857035784</c:v>
                </c:pt>
                <c:pt idx="140">
                  <c:v>4.8334313649612008</c:v>
                </c:pt>
                <c:pt idx="141">
                  <c:v>4.6024096329616926</c:v>
                </c:pt>
                <c:pt idx="142">
                  <c:v>4.3705672155461759</c:v>
                </c:pt>
                <c:pt idx="143">
                  <c:v>4.1379070075936681</c:v>
                </c:pt>
                <c:pt idx="144">
                  <c:v>3.9044318735633672</c:v>
                </c:pt>
                <c:pt idx="145">
                  <c:v>3.6701446480237085</c:v>
                </c:pt>
                <c:pt idx="146">
                  <c:v>3.4350481361686076</c:v>
                </c:pt>
                <c:pt idx="147">
                  <c:v>3.1991451143213756</c:v>
                </c:pt>
                <c:pt idx="148">
                  <c:v>2.962438330426528</c:v>
                </c:pt>
                <c:pt idx="149">
                  <c:v>2.7249305045299961</c:v>
                </c:pt>
                <c:pt idx="150">
                  <c:v>2.4866243292480381</c:v>
                </c:pt>
                <c:pt idx="151">
                  <c:v>2.2475224702251428</c:v>
                </c:pt>
                <c:pt idx="152">
                  <c:v>2.0076275665813945</c:v>
                </c:pt>
                <c:pt idx="153">
                  <c:v>1.766942231349413</c:v>
                </c:pt>
                <c:pt idx="154">
                  <c:v>1.5254690519013532</c:v>
                </c:pt>
                <c:pt idx="155">
                  <c:v>1.2832105903661442</c:v>
                </c:pt>
                <c:pt idx="156">
                  <c:v>1.0401693840373281</c:v>
                </c:pt>
                <c:pt idx="157">
                  <c:v>0.79634794577171697</c:v>
                </c:pt>
                <c:pt idx="158">
                  <c:v>0.55174876437911857</c:v>
                </c:pt>
                <c:pt idx="159">
                  <c:v>0.30637430500346574</c:v>
                </c:pt>
                <c:pt idx="160">
                  <c:v>6.0227009495496565E-2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4"/>
          <c:order val="34"/>
          <c:tx>
            <c:strRef>
              <c:f>Sheet1!$N$37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Sheet1!$O$37:$HF$37</c:f>
              <c:numCache>
                <c:formatCode>General</c:formatCode>
                <c:ptCount val="200"/>
                <c:pt idx="0">
                  <c:v>26.85750714187979</c:v>
                </c:pt>
                <c:pt idx="1">
                  <c:v>26.844390945018464</c:v>
                </c:pt>
                <c:pt idx="2">
                  <c:v>26.82040893490371</c:v>
                </c:pt>
                <c:pt idx="3">
                  <c:v>26.789353383782128</c:v>
                </c:pt>
                <c:pt idx="4">
                  <c:v>26.752577566989199</c:v>
                </c:pt>
                <c:pt idx="5">
                  <c:v>26.71086360293884</c:v>
                </c:pt>
                <c:pt idx="6">
                  <c:v>26.664739203822965</c:v>
                </c:pt>
                <c:pt idx="7">
                  <c:v>26.614591776585588</c:v>
                </c:pt>
                <c:pt idx="8">
                  <c:v>26.560721486071156</c:v>
                </c:pt>
                <c:pt idx="9">
                  <c:v>26.503369826624045</c:v>
                </c:pt>
                <c:pt idx="10">
                  <c:v>26.442736578670438</c:v>
                </c:pt>
                <c:pt idx="11">
                  <c:v>26.37899060155986</c:v>
                </c:pt>
                <c:pt idx="12">
                  <c:v>26.312277077098468</c:v>
                </c:pt>
                <c:pt idx="13">
                  <c:v>26.242722577686212</c:v>
                </c:pt>
                <c:pt idx="14">
                  <c:v>26.170438733664042</c:v>
                </c:pt>
                <c:pt idx="15">
                  <c:v>26.095524961737514</c:v>
                </c:pt>
                <c:pt idx="16">
                  <c:v>26.018070542755066</c:v>
                </c:pt>
                <c:pt idx="17">
                  <c:v>25.93815623576403</c:v>
                </c:pt>
                <c:pt idx="18">
                  <c:v>25.855855553525657</c:v>
                </c:pt>
                <c:pt idx="19">
                  <c:v>25.77123578567997</c:v>
                </c:pt>
                <c:pt idx="20">
                  <c:v>25.684358830352213</c:v>
                </c:pt>
                <c:pt idx="21">
                  <c:v>25.595281877993656</c:v>
                </c:pt>
                <c:pt idx="22">
                  <c:v>25.504057979599192</c:v>
                </c:pt>
                <c:pt idx="23">
                  <c:v>25.41073652328901</c:v>
                </c:pt>
                <c:pt idx="24">
                  <c:v>25.315363637425186</c:v>
                </c:pt>
                <c:pt idx="25">
                  <c:v>25.217982534214315</c:v>
                </c:pt>
                <c:pt idx="26">
                  <c:v>25.118633804639412</c:v>
                </c:pt>
                <c:pt idx="27">
                  <c:v>25.017355673242839</c:v>
                </c:pt>
                <c:pt idx="28">
                  <c:v>24.914184219526181</c:v>
                </c:pt>
                <c:pt idx="29">
                  <c:v>24.80915357138937</c:v>
                </c:pt>
                <c:pt idx="30">
                  <c:v>24.702296074992137</c:v>
                </c:pt>
                <c:pt idx="31">
                  <c:v>24.593642444609198</c:v>
                </c:pt>
                <c:pt idx="32">
                  <c:v>24.483221895410725</c:v>
                </c:pt>
                <c:pt idx="33">
                  <c:v>24.371062261591188</c:v>
                </c:pt>
                <c:pt idx="34">
                  <c:v>24.25719010186199</c:v>
                </c:pt>
                <c:pt idx="35">
                  <c:v>24.141630793994654</c:v>
                </c:pt>
                <c:pt idx="36">
                  <c:v>24.024408619833846</c:v>
                </c:pt>
                <c:pt idx="37">
                  <c:v>23.905546841980989</c:v>
                </c:pt>
                <c:pt idx="38">
                  <c:v>23.785067773169388</c:v>
                </c:pt>
                <c:pt idx="39">
                  <c:v>23.662992839202694</c:v>
                </c:pt>
                <c:pt idx="40">
                  <c:v>23.539342636204999</c:v>
                </c:pt>
                <c:pt idx="41">
                  <c:v>23.414136982826779</c:v>
                </c:pt>
                <c:pt idx="42">
                  <c:v>23.287394967964339</c:v>
                </c:pt>
                <c:pt idx="43">
                  <c:v>23.159134994476521</c:v>
                </c:pt>
                <c:pt idx="44">
                  <c:v>23.029374819320349</c:v>
                </c:pt>
                <c:pt idx="45">
                  <c:v>22.898131590474218</c:v>
                </c:pt>
                <c:pt idx="46">
                  <c:v>22.765421880971807</c:v>
                </c:pt>
                <c:pt idx="47">
                  <c:v>22.631261720331075</c:v>
                </c:pt>
                <c:pt idx="48">
                  <c:v>22.495666623629241</c:v>
                </c:pt>
                <c:pt idx="49">
                  <c:v>22.358651618445723</c:v>
                </c:pt>
                <c:pt idx="50">
                  <c:v>22.220231269869902</c:v>
                </c:pt>
                <c:pt idx="51">
                  <c:v>22.080419703748852</c:v>
                </c:pt>
                <c:pt idx="52">
                  <c:v>21.939230628331178</c:v>
                </c:pt>
                <c:pt idx="53">
                  <c:v>21.796677354446494</c:v>
                </c:pt>
                <c:pt idx="54">
                  <c:v>21.652772814345504</c:v>
                </c:pt>
                <c:pt idx="55">
                  <c:v>21.507529579312873</c:v>
                </c:pt>
                <c:pt idx="56">
                  <c:v>21.360959876153807</c:v>
                </c:pt>
                <c:pt idx="57">
                  <c:v>21.213075602645269</c:v>
                </c:pt>
                <c:pt idx="58">
                  <c:v>21.063888342033973</c:v>
                </c:pt>
                <c:pt idx="59">
                  <c:v>20.913409376655459</c:v>
                </c:pt>
                <c:pt idx="60">
                  <c:v>20.761649700741579</c:v>
                </c:pt>
                <c:pt idx="61">
                  <c:v>20.608620032477578</c:v>
                </c:pt>
                <c:pt idx="62">
                  <c:v>20.454330825364323</c:v>
                </c:pt>
                <c:pt idx="63">
                  <c:v>20.298792278936361</c:v>
                </c:pt>
                <c:pt idx="64">
                  <c:v>20.142014348882</c:v>
                </c:pt>
                <c:pt idx="65">
                  <c:v>19.984006756607684</c:v>
                </c:pt>
                <c:pt idx="66">
                  <c:v>19.824778998285215</c:v>
                </c:pt>
                <c:pt idx="67">
                  <c:v>19.66434035341727</c:v>
                </c:pt>
                <c:pt idx="68">
                  <c:v>19.502699892953714</c:v>
                </c:pt>
                <c:pt idx="69">
                  <c:v>19.339866486988548</c:v>
                </c:pt>
                <c:pt idx="70">
                  <c:v>19.175848812064853</c:v>
                </c:pt>
                <c:pt idx="71">
                  <c:v>19.010655358113205</c:v>
                </c:pt>
                <c:pt idx="72">
                  <c:v>18.844294435046706</c:v>
                </c:pt>
                <c:pt idx="73">
                  <c:v>18.676774179034282</c:v>
                </c:pt>
                <c:pt idx="74">
                  <c:v>18.508102558472135</c:v>
                </c:pt>
                <c:pt idx="75">
                  <c:v>18.338287379671687</c:v>
                </c:pt>
                <c:pt idx="76">
                  <c:v>18.167336292281224</c:v>
                </c:pt>
                <c:pt idx="77">
                  <c:v>17.995256794456953</c:v>
                </c:pt>
                <c:pt idx="78">
                  <c:v>17.822056237798236</c:v>
                </c:pt>
                <c:pt idx="79">
                  <c:v>17.647741832060582</c:v>
                </c:pt>
                <c:pt idx="80">
                  <c:v>17.472320649659178</c:v>
                </c:pt>
                <c:pt idx="81">
                  <c:v>17.295799629974738</c:v>
                </c:pt>
                <c:pt idx="82">
                  <c:v>17.118185583472659</c:v>
                </c:pt>
                <c:pt idx="83">
                  <c:v>16.939485195645858</c:v>
                </c:pt>
                <c:pt idx="84">
                  <c:v>16.759705030790755</c:v>
                </c:pt>
                <c:pt idx="85">
                  <c:v>16.578851535625471</c:v>
                </c:pt>
                <c:pt idx="86">
                  <c:v>16.39693104275857</c:v>
                </c:pt>
                <c:pt idx="87">
                  <c:v>16.213949774016211</c:v>
                </c:pt>
                <c:pt idx="88">
                  <c:v>16.029913843635029</c:v>
                </c:pt>
                <c:pt idx="89">
                  <c:v>15.844829261327664</c:v>
                </c:pt>
                <c:pt idx="90">
                  <c:v>15.658701935227374</c:v>
                </c:pt>
                <c:pt idx="91">
                  <c:v>15.471537674717792</c:v>
                </c:pt>
                <c:pt idx="92">
                  <c:v>15.283342193153569</c:v>
                </c:pt>
                <c:pt idx="93">
                  <c:v>15.094121110477188</c:v>
                </c:pt>
                <c:pt idx="94">
                  <c:v>14.903879955737009</c:v>
                </c:pt>
                <c:pt idx="95">
                  <c:v>14.712624169511356</c:v>
                </c:pt>
                <c:pt idx="96">
                  <c:v>14.520359106242955</c:v>
                </c:pt>
                <c:pt idx="97">
                  <c:v>14.327090036488162</c:v>
                </c:pt>
                <c:pt idx="98">
                  <c:v>14.132822149084662</c:v>
                </c:pt>
                <c:pt idx="99">
                  <c:v>13.937560553241665</c:v>
                </c:pt>
                <c:pt idx="100">
                  <c:v>13.741310280555981</c:v>
                </c:pt>
                <c:pt idx="101">
                  <c:v>13.544076286957305</c:v>
                </c:pt>
                <c:pt idx="102">
                  <c:v>13.345863454585954</c:v>
                </c:pt>
                <c:pt idx="103">
                  <c:v>13.146676593606033</c:v>
                </c:pt>
                <c:pt idx="104">
                  <c:v>12.94652044395677</c:v>
                </c:pt>
                <c:pt idx="105">
                  <c:v>12.74539967704481</c:v>
                </c:pt>
                <c:pt idx="106">
                  <c:v>12.543318897379955</c:v>
                </c:pt>
                <c:pt idx="107">
                  <c:v>12.340282644156744</c:v>
                </c:pt>
                <c:pt idx="108">
                  <c:v>12.136295392784188</c:v>
                </c:pt>
                <c:pt idx="109">
                  <c:v>11.931361556365804</c:v>
                </c:pt>
                <c:pt idx="110">
                  <c:v>11.725485487132016</c:v>
                </c:pt>
                <c:pt idx="111">
                  <c:v>11.518671477826864</c:v>
                </c:pt>
                <c:pt idx="112">
                  <c:v>11.310923763050917</c:v>
                </c:pt>
                <c:pt idx="113">
                  <c:v>11.102246520562069</c:v>
                </c:pt>
                <c:pt idx="114">
                  <c:v>10.892643872535992</c:v>
                </c:pt>
                <c:pt idx="115">
                  <c:v>10.682119886787795</c:v>
                </c:pt>
                <c:pt idx="116">
                  <c:v>10.47067857795642</c:v>
                </c:pt>
                <c:pt idx="117">
                  <c:v>10.258323908653217</c:v>
                </c:pt>
                <c:pt idx="118">
                  <c:v>10.045059790576081</c:v>
                </c:pt>
                <c:pt idx="119">
                  <c:v>9.8308900855904682</c:v>
                </c:pt>
                <c:pt idx="120">
                  <c:v>9.6158186067785714</c:v>
                </c:pt>
                <c:pt idx="121">
                  <c:v>9.3998491194578015</c:v>
                </c:pt>
                <c:pt idx="122">
                  <c:v>9.1829853421697631</c:v>
                </c:pt>
                <c:pt idx="123">
                  <c:v>8.9652309476407819</c:v>
                </c:pt>
                <c:pt idx="124">
                  <c:v>8.7465895637150552</c:v>
                </c:pt>
                <c:pt idx="125">
                  <c:v>8.5270647742614063</c:v>
                </c:pt>
                <c:pt idx="126">
                  <c:v>8.3066601200546035</c:v>
                </c:pt>
                <c:pt idx="127">
                  <c:v>8.0853790996321226</c:v>
                </c:pt>
                <c:pt idx="128">
                  <c:v>7.8632251701272926</c:v>
                </c:pt>
                <c:pt idx="129">
                  <c:v>7.640201748079563</c:v>
                </c:pt>
                <c:pt idx="130">
                  <c:v>7.4163122102227854</c:v>
                </c:pt>
                <c:pt idx="131">
                  <c:v>7.1915598942522116</c:v>
                </c:pt>
                <c:pt idx="132">
                  <c:v>6.9659480995709719</c:v>
                </c:pt>
                <c:pt idx="133">
                  <c:v>6.7394800880166805</c:v>
                </c:pt>
                <c:pt idx="134">
                  <c:v>6.5121590845689479</c:v>
                </c:pt>
                <c:pt idx="135">
                  <c:v>6.2839882780383283</c:v>
                </c:pt>
                <c:pt idx="136">
                  <c:v>6.0549708217373786</c:v>
                </c:pt>
                <c:pt idx="137">
                  <c:v>5.8251098341344543</c:v>
                </c:pt>
                <c:pt idx="138">
                  <c:v>5.5944083994906926</c:v>
                </c:pt>
                <c:pt idx="139">
                  <c:v>5.3628695684809031</c:v>
                </c:pt>
                <c:pt idx="140">
                  <c:v>5.1304963587987187</c:v>
                </c:pt>
                <c:pt idx="141">
                  <c:v>4.8972917557466307</c:v>
                </c:pt>
                <c:pt idx="142">
                  <c:v>4.6632587128113574</c:v>
                </c:pt>
                <c:pt idx="143">
                  <c:v>4.4284001522249614</c:v>
                </c:pt>
                <c:pt idx="144">
                  <c:v>4.1927189655122552</c:v>
                </c:pt>
                <c:pt idx="145">
                  <c:v>3.9562180140248491</c:v>
                </c:pt>
                <c:pt idx="146">
                  <c:v>3.7189001294623005</c:v>
                </c:pt>
                <c:pt idx="147">
                  <c:v>3.4807681143807572</c:v>
                </c:pt>
                <c:pt idx="148">
                  <c:v>3.241824742689424</c:v>
                </c:pt>
                <c:pt idx="149">
                  <c:v>3.002072760135321</c:v>
                </c:pt>
                <c:pt idx="150">
                  <c:v>2.7615148847766102</c:v>
                </c:pt>
                <c:pt idx="151">
                  <c:v>2.5201538074448488</c:v>
                </c:pt>
                <c:pt idx="152">
                  <c:v>2.2779921921965571</c:v>
                </c:pt>
                <c:pt idx="153">
                  <c:v>2.0350326767542959</c:v>
                </c:pt>
                <c:pt idx="154">
                  <c:v>1.7912778729376957</c:v>
                </c:pt>
                <c:pt idx="155">
                  <c:v>1.5467303670846606</c:v>
                </c:pt>
                <c:pt idx="156">
                  <c:v>1.3013927204630349</c:v>
                </c:pt>
                <c:pt idx="157">
                  <c:v>1.0552674696730255</c:v>
                </c:pt>
                <c:pt idx="158">
                  <c:v>0.80835712704063845</c:v>
                </c:pt>
                <c:pt idx="159">
                  <c:v>0.56066418100237425</c:v>
                </c:pt>
                <c:pt idx="160">
                  <c:v>0.3121910964814657</c:v>
                </c:pt>
                <c:pt idx="161">
                  <c:v>6.2940315255841775E-2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5"/>
          <c:order val="35"/>
          <c:tx>
            <c:strRef>
              <c:f>Sheet1!$N$38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Sheet1!$O$38:$HF$38</c:f>
              <c:numCache>
                <c:formatCode>General</c:formatCode>
                <c:ptCount val="200"/>
                <c:pt idx="0">
                  <c:v>27.311329011694223</c:v>
                </c:pt>
                <c:pt idx="1">
                  <c:v>27.298102464268794</c:v>
                </c:pt>
                <c:pt idx="2">
                  <c:v>27.273918686189404</c:v>
                </c:pt>
                <c:pt idx="3">
                  <c:v>27.242601855245542</c:v>
                </c:pt>
                <c:pt idx="4">
                  <c:v>27.205516632290799</c:v>
                </c:pt>
                <c:pt idx="5">
                  <c:v>27.163451715939814</c:v>
                </c:pt>
                <c:pt idx="6">
                  <c:v>27.116939258188097</c:v>
                </c:pt>
                <c:pt idx="7">
                  <c:v>27.066369925352436</c:v>
                </c:pt>
                <c:pt idx="8">
                  <c:v>27.012046407655646</c:v>
                </c:pt>
                <c:pt idx="9">
                  <c:v>26.954212231207666</c:v>
                </c:pt>
                <c:pt idx="10">
                  <c:v>26.893068857248341</c:v>
                </c:pt>
                <c:pt idx="11">
                  <c:v>26.828786565792381</c:v>
                </c:pt>
                <c:pt idx="12">
                  <c:v>26.761511760104774</c:v>
                </c:pt>
                <c:pt idx="13">
                  <c:v>26.691372077477652</c:v>
                </c:pt>
                <c:pt idx="14">
                  <c:v>26.618480087432069</c:v>
                </c:pt>
                <c:pt idx="15">
                  <c:v>26.542936043096653</c:v>
                </c:pt>
                <c:pt idx="16">
                  <c:v>26.464829976466838</c:v>
                </c:pt>
                <c:pt idx="17">
                  <c:v>26.384243326040455</c:v>
                </c:pt>
                <c:pt idx="18">
                  <c:v>26.301250223064024</c:v>
                </c:pt>
                <c:pt idx="19">
                  <c:v>26.215918523305845</c:v>
                </c:pt>
                <c:pt idx="20">
                  <c:v>26.12831064565896</c:v>
                </c:pt>
                <c:pt idx="21">
                  <c:v>26.038484261735348</c:v>
                </c:pt>
                <c:pt idx="22">
                  <c:v>25.946492868864084</c:v>
                </c:pt>
                <c:pt idx="23">
                  <c:v>25.852386270682693</c:v>
                </c:pt>
                <c:pt idx="24">
                  <c:v>25.756210983645222</c:v>
                </c:pt>
                <c:pt idx="25">
                  <c:v>25.65801058351574</c:v>
                </c:pt>
                <c:pt idx="26">
                  <c:v>25.557826002781574</c:v>
                </c:pt>
                <c:pt idx="27">
                  <c:v>25.455695787579828</c:v>
                </c:pt>
                <c:pt idx="28">
                  <c:v>25.351656320959929</c:v>
                </c:pt>
                <c:pt idx="29">
                  <c:v>25.245742017950239</c:v>
                </c:pt>
                <c:pt idx="30">
                  <c:v>25.137985496848604</c:v>
                </c:pt>
                <c:pt idx="31">
                  <c:v>25.028417730338287</c:v>
                </c:pt>
                <c:pt idx="32">
                  <c:v>24.917068179385605</c:v>
                </c:pt>
                <c:pt idx="33">
                  <c:v>24.803964912362591</c:v>
                </c:pt>
                <c:pt idx="34">
                  <c:v>24.689134711427187</c:v>
                </c:pt>
                <c:pt idx="35">
                  <c:v>24.572603167861846</c:v>
                </c:pt>
                <c:pt idx="36">
                  <c:v>24.454394767801801</c:v>
                </c:pt>
                <c:pt idx="37">
                  <c:v>24.334532969563831</c:v>
                </c:pt>
                <c:pt idx="38">
                  <c:v>24.213040273605067</c:v>
                </c:pt>
                <c:pt idx="39">
                  <c:v>24.089938285990996</c:v>
                </c:pt>
                <c:pt idx="40">
                  <c:v>23.965247776127171</c:v>
                </c:pt>
                <c:pt idx="41">
                  <c:v>23.838988729404413</c:v>
                </c:pt>
                <c:pt idx="42">
                  <c:v>23.711180395319751</c:v>
                </c:pt>
                <c:pt idx="43">
                  <c:v>23.581841331560867</c:v>
                </c:pt>
                <c:pt idx="44">
                  <c:v>23.450989444479497</c:v>
                </c:pt>
                <c:pt idx="45">
                  <c:v>23.318642026325211</c:v>
                </c:pt>
                <c:pt idx="46">
                  <c:v>23.184815789565661</c:v>
                </c:pt>
                <c:pt idx="47">
                  <c:v>23.04952689858003</c:v>
                </c:pt>
                <c:pt idx="48">
                  <c:v>22.912790998978625</c:v>
                </c:pt>
                <c:pt idx="49">
                  <c:v>22.77462324477246</c:v>
                </c:pt>
                <c:pt idx="50">
                  <c:v>22.635038323591459</c:v>
                </c:pt>
                <c:pt idx="51">
                  <c:v>22.494050480127754</c:v>
                </c:pt>
                <c:pt idx="52">
                  <c:v>22.351673537961631</c:v>
                </c:pt>
                <c:pt idx="53">
                  <c:v>22.207920919910769</c:v>
                </c:pt>
                <c:pt idx="54">
                  <c:v>22.062805667028844</c:v>
                </c:pt>
                <c:pt idx="55">
                  <c:v>21.916340456366569</c:v>
                </c:pt>
                <c:pt idx="56">
                  <c:v>21.768537617596994</c:v>
                </c:pt>
                <c:pt idx="57">
                  <c:v>21.619409148596706</c:v>
                </c:pt>
                <c:pt idx="58">
                  <c:v>21.468966730065805</c:v>
                </c:pt>
                <c:pt idx="59">
                  <c:v>21.317221739261555</c:v>
                </c:pt>
                <c:pt idx="60">
                  <c:v>21.164185262913648</c:v>
                </c:pt>
                <c:pt idx="61">
                  <c:v>21.00986810938268</c:v>
                </c:pt>
                <c:pt idx="62">
                  <c:v>20.854280820118017</c:v>
                </c:pt>
                <c:pt idx="63">
                  <c:v>20.697433680465984</c:v>
                </c:pt>
                <c:pt idx="64">
                  <c:v>20.539336729875146</c:v>
                </c:pt>
                <c:pt idx="65">
                  <c:v>20.379999771541101</c:v>
                </c:pt>
                <c:pt idx="66">
                  <c:v>20.219432381529835</c:v>
                </c:pt>
                <c:pt idx="67">
                  <c:v>20.057643917415312</c:v>
                </c:pt>
                <c:pt idx="68">
                  <c:v>19.894643526464069</c:v>
                </c:pt>
                <c:pt idx="69">
                  <c:v>19.730440153396916</c:v>
                </c:pt>
                <c:pt idx="70">
                  <c:v>19.565042547755333</c:v>
                </c:pt>
                <c:pt idx="71">
                  <c:v>19.398459270898261</c:v>
                </c:pt>
                <c:pt idx="72">
                  <c:v>19.230698702652646</c:v>
                </c:pt>
                <c:pt idx="73">
                  <c:v>19.061769047639491</c:v>
                </c:pt>
                <c:pt idx="74">
                  <c:v>18.891678341295528</c:v>
                </c:pt>
                <c:pt idx="75">
                  <c:v>18.720434455609066</c:v>
                </c:pt>
                <c:pt idx="76">
                  <c:v>18.548045104587214</c:v>
                </c:pt>
                <c:pt idx="77">
                  <c:v>18.374517849470458</c:v>
                </c:pt>
                <c:pt idx="78">
                  <c:v>18.199860103709398</c:v>
                </c:pt>
                <c:pt idx="79">
                  <c:v>18.024079137717433</c:v>
                </c:pt>
                <c:pt idx="80">
                  <c:v>17.847182083412118</c:v>
                </c:pt>
                <c:pt idx="81">
                  <c:v>17.669175938557299</c:v>
                </c:pt>
                <c:pt idx="82">
                  <c:v>17.490067570916889</c:v>
                </c:pt>
                <c:pt idx="83">
                  <c:v>17.309863722230912</c:v>
                </c:pt>
                <c:pt idx="84">
                  <c:v>17.128571012023198</c:v>
                </c:pt>
                <c:pt idx="85">
                  <c:v>16.946195941250085</c:v>
                </c:pt>
                <c:pt idx="86">
                  <c:v>16.762744895798299</c:v>
                </c:pt>
                <c:pt idx="87">
                  <c:v>16.578224149840118</c:v>
                </c:pt>
                <c:pt idx="88">
                  <c:v>16.392639869053124</c:v>
                </c:pt>
                <c:pt idx="89">
                  <c:v>16.205998113711495</c:v>
                </c:pt>
                <c:pt idx="90">
                  <c:v>16.018304841655411</c:v>
                </c:pt>
                <c:pt idx="91">
                  <c:v>15.829565911144632</c:v>
                </c:pt>
                <c:pt idx="92">
                  <c:v>15.639787083601998</c:v>
                </c:pt>
                <c:pt idx="93">
                  <c:v>15.448974026252278</c:v>
                </c:pt>
                <c:pt idx="94">
                  <c:v>15.257132314661416</c:v>
                </c:pt>
                <c:pt idx="95">
                  <c:v>15.064267435180961</c:v>
                </c:pt>
                <c:pt idx="96">
                  <c:v>14.870384787302212</c:v>
                </c:pt>
                <c:pt idx="97">
                  <c:v>14.675489685924317</c:v>
                </c:pt>
                <c:pt idx="98">
                  <c:v>14.479587363540235</c:v>
                </c:pt>
                <c:pt idx="99">
                  <c:v>14.282682972344526</c:v>
                </c:pt>
                <c:pt idx="100">
                  <c:v>14.08478158626634</c:v>
                </c:pt>
                <c:pt idx="101">
                  <c:v>13.885888202931119</c:v>
                </c:pt>
                <c:pt idx="102">
                  <c:v>13.686007745554129</c:v>
                </c:pt>
                <c:pt idx="103">
                  <c:v>13.485145064768844</c:v>
                </c:pt>
                <c:pt idx="104">
                  <c:v>13.283304940393045</c:v>
                </c:pt>
                <c:pt idx="105">
                  <c:v>13.080492083135354</c:v>
                </c:pt>
                <c:pt idx="106">
                  <c:v>12.87671113624471</c:v>
                </c:pt>
                <c:pt idx="107">
                  <c:v>12.671966677105287</c:v>
                </c:pt>
                <c:pt idx="108">
                  <c:v>12.466263218779067</c:v>
                </c:pt>
                <c:pt idx="109">
                  <c:v>12.259605211498359</c:v>
                </c:pt>
                <c:pt idx="110">
                  <c:v>12.051997044110228</c:v>
                </c:pt>
                <c:pt idx="111">
                  <c:v>11.843443045474883</c:v>
                </c:pt>
                <c:pt idx="112">
                  <c:v>11.633947485819874</c:v>
                </c:pt>
                <c:pt idx="113">
                  <c:v>11.423514578051844</c:v>
                </c:pt>
                <c:pt idx="114">
                  <c:v>11.212148479027586</c:v>
                </c:pt>
                <c:pt idx="115">
                  <c:v>10.999853290785987</c:v>
                </c:pt>
                <c:pt idx="116">
                  <c:v>10.786633061742364</c:v>
                </c:pt>
                <c:pt idx="117">
                  <c:v>10.572491787846728</c:v>
                </c:pt>
                <c:pt idx="118">
                  <c:v>10.357433413707273</c:v>
                </c:pt>
                <c:pt idx="119">
                  <c:v>10.141461833680514</c:v>
                </c:pt>
                <c:pt idx="120">
                  <c:v>9.9245808929292689</c:v>
                </c:pt>
                <c:pt idx="121">
                  <c:v>9.706794388449703</c:v>
                </c:pt>
                <c:pt idx="122">
                  <c:v>9.4881060700686568</c:v>
                </c:pt>
                <c:pt idx="123">
                  <c:v>9.2685196414122224</c:v>
                </c:pt>
                <c:pt idx="124">
                  <c:v>9.0480387608467403</c:v>
                </c:pt>
                <c:pt idx="125">
                  <c:v>8.8266670423932378</c:v>
                </c:pt>
                <c:pt idx="126">
                  <c:v>8.6044080566160765</c:v>
                </c:pt>
                <c:pt idx="127">
                  <c:v>8.38126533148702</c:v>
                </c:pt>
                <c:pt idx="128">
                  <c:v>8.1572423532252962</c:v>
                </c:pt>
                <c:pt idx="129">
                  <c:v>7.9323425671147563</c:v>
                </c:pt>
                <c:pt idx="130">
                  <c:v>7.7065693782987319</c:v>
                </c:pt>
                <c:pt idx="131">
                  <c:v>7.4799261525535297</c:v>
                </c:pt>
                <c:pt idx="132">
                  <c:v>7.2524162170411559</c:v>
                </c:pt>
                <c:pt idx="133">
                  <c:v>7.0240428610420702</c:v>
                </c:pt>
                <c:pt idx="134">
                  <c:v>6.7948093366686217</c:v>
                </c:pt>
                <c:pt idx="135">
                  <c:v>6.564718859559787</c:v>
                </c:pt>
                <c:pt idx="136">
                  <c:v>6.3337746095579135</c:v>
                </c:pt>
                <c:pt idx="137">
                  <c:v>6.1019797313679733</c:v>
                </c:pt>
                <c:pt idx="138">
                  <c:v>5.8693373351999441</c:v>
                </c:pt>
                <c:pt idx="139">
                  <c:v>5.6358504973948857</c:v>
                </c:pt>
                <c:pt idx="140">
                  <c:v>5.4015222610352147</c:v>
                </c:pt>
                <c:pt idx="141">
                  <c:v>5.1663556365396719</c:v>
                </c:pt>
                <c:pt idx="142">
                  <c:v>4.9303536022435663</c:v>
                </c:pt>
                <c:pt idx="143">
                  <c:v>4.6935191049645919</c:v>
                </c:pt>
                <c:pt idx="144">
                  <c:v>4.4558550605548364</c:v>
                </c:pt>
                <c:pt idx="145">
                  <c:v>4.2173643544393391</c:v>
                </c:pt>
                <c:pt idx="146">
                  <c:v>3.9780498421416106</c:v>
                </c:pt>
                <c:pt idx="147">
                  <c:v>3.7379143497965468</c:v>
                </c:pt>
                <c:pt idx="148">
                  <c:v>3.4969606746511044</c:v>
                </c:pt>
                <c:pt idx="149">
                  <c:v>3.2551915855531108</c:v>
                </c:pt>
                <c:pt idx="150">
                  <c:v>3.012609823428579</c:v>
                </c:pt>
                <c:pt idx="151">
                  <c:v>2.7692181017478621</c:v>
                </c:pt>
                <c:pt idx="152">
                  <c:v>2.5250191069809853</c:v>
                </c:pt>
                <c:pt idx="153">
                  <c:v>2.2800154990424737</c:v>
                </c:pt>
                <c:pt idx="154">
                  <c:v>2.0342099117260046</c:v>
                </c:pt>
                <c:pt idx="155">
                  <c:v>1.787604953129126</c:v>
                </c:pt>
                <c:pt idx="156">
                  <c:v>1.5402032060684074</c:v>
                </c:pt>
                <c:pt idx="157">
                  <c:v>1.2920072284852553</c:v>
                </c:pt>
                <c:pt idx="158">
                  <c:v>1.0430195538426281</c:v>
                </c:pt>
                <c:pt idx="159">
                  <c:v>0.79324269151301063</c:v>
                </c:pt>
                <c:pt idx="160">
                  <c:v>0.54267912715777944</c:v>
                </c:pt>
                <c:pt idx="161">
                  <c:v>0.29133132309829546</c:v>
                </c:pt>
                <c:pt idx="162">
                  <c:v>3.9201718678901099E-2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6"/>
          <c:order val="36"/>
          <c:tx>
            <c:strRef>
              <c:f>Sheet1!$N$39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Sheet1!$O$39:$HF$39</c:f>
              <c:numCache>
                <c:formatCode>General</c:formatCode>
                <c:ptCount val="200"/>
                <c:pt idx="0">
                  <c:v>27.705928786264941</c:v>
                </c:pt>
                <c:pt idx="1">
                  <c:v>27.692607031542831</c:v>
                </c:pt>
                <c:pt idx="2">
                  <c:v>27.668249173859714</c:v>
                </c:pt>
                <c:pt idx="3">
                  <c:v>27.636706918190949</c:v>
                </c:pt>
                <c:pt idx="4">
                  <c:v>27.599354748488071</c:v>
                </c:pt>
                <c:pt idx="5">
                  <c:v>27.556987040573869</c:v>
                </c:pt>
                <c:pt idx="6">
                  <c:v>27.510139776978868</c:v>
                </c:pt>
                <c:pt idx="7">
                  <c:v>27.459206436113035</c:v>
                </c:pt>
                <c:pt idx="8">
                  <c:v>27.404491887023116</c:v>
                </c:pt>
                <c:pt idx="9">
                  <c:v>27.346241408768002</c:v>
                </c:pt>
                <c:pt idx="10">
                  <c:v>27.284657912745264</c:v>
                </c:pt>
                <c:pt idx="11">
                  <c:v>27.219912904678758</c:v>
                </c:pt>
                <c:pt idx="12">
                  <c:v>27.152153841673027</c:v>
                </c:pt>
                <c:pt idx="13">
                  <c:v>27.081509279778604</c:v>
                </c:pt>
                <c:pt idx="14">
                  <c:v>27.008092598814173</c:v>
                </c:pt>
                <c:pt idx="15">
                  <c:v>26.932004773550126</c:v>
                </c:pt>
                <c:pt idx="16">
                  <c:v>26.853336484049976</c:v>
                </c:pt>
                <c:pt idx="17">
                  <c:v>26.772169755021906</c:v>
                </c:pt>
                <c:pt idx="18">
                  <c:v>26.688579251323777</c:v>
                </c:pt>
                <c:pt idx="19">
                  <c:v>26.602633317163082</c:v>
                </c:pt>
                <c:pt idx="20">
                  <c:v>26.514394820736371</c:v>
                </c:pt>
                <c:pt idx="21">
                  <c:v>26.423921848787256</c:v>
                </c:pt>
                <c:pt idx="22">
                  <c:v>26.331268283729145</c:v>
                </c:pt>
                <c:pt idx="23">
                  <c:v>26.236484287695959</c:v>
                </c:pt>
                <c:pt idx="24">
                  <c:v>26.139616711976348</c:v>
                </c:pt>
                <c:pt idx="25">
                  <c:v>26.040709446001337</c:v>
                </c:pt>
                <c:pt idx="26">
                  <c:v>25.939803716898364</c:v>
                </c:pt>
                <c:pt idx="27">
                  <c:v>25.836938348267225</c:v>
                </c:pt>
                <c:pt idx="28">
                  <c:v>25.73214998504972</c:v>
                </c:pt>
                <c:pt idx="29">
                  <c:v>25.625473290000365</c:v>
                </c:pt>
                <c:pt idx="30">
                  <c:v>25.516941116209946</c:v>
                </c:pt>
                <c:pt idx="31">
                  <c:v>25.406584659309214</c:v>
                </c:pt>
                <c:pt idx="32">
                  <c:v>25.294433592330329</c:v>
                </c:pt>
                <c:pt idx="33">
                  <c:v>25.180516185686994</c:v>
                </c:pt>
                <c:pt idx="34">
                  <c:v>25.064859414320413</c:v>
                </c:pt>
                <c:pt idx="35">
                  <c:v>24.947489053724137</c:v>
                </c:pt>
                <c:pt idx="36">
                  <c:v>24.828429766289428</c:v>
                </c:pt>
                <c:pt idx="37">
                  <c:v>24.707705179190654</c:v>
                </c:pt>
                <c:pt idx="38">
                  <c:v>24.585337954847674</c:v>
                </c:pt>
                <c:pt idx="39">
                  <c:v>24.461349854850695</c:v>
                </c:pt>
                <c:pt idx="40">
                  <c:v>24.335761798107548</c:v>
                </c:pt>
                <c:pt idx="41">
                  <c:v>24.208593913867841</c:v>
                </c:pt>
                <c:pt idx="42">
                  <c:v>24.07986559019027</c:v>
                </c:pt>
                <c:pt idx="43">
                  <c:v>23.94959551834442</c:v>
                </c:pt>
                <c:pt idx="44">
                  <c:v>23.817801733575475</c:v>
                </c:pt>
                <c:pt idx="45">
                  <c:v>23.684501652606023</c:v>
                </c:pt>
                <c:pt idx="46">
                  <c:v>23.549712108203366</c:v>
                </c:pt>
                <c:pt idx="47">
                  <c:v>23.413449381101067</c:v>
                </c:pt>
                <c:pt idx="48">
                  <c:v>23.275729229529617</c:v>
                </c:pt>
                <c:pt idx="49">
                  <c:v>23.136566916581607</c:v>
                </c:pt>
                <c:pt idx="50">
                  <c:v>22.995977235611402</c:v>
                </c:pt>
                <c:pt idx="51">
                  <c:v>22.853974533847243</c:v>
                </c:pt>
                <c:pt idx="52">
                  <c:v>22.710572734374267</c:v>
                </c:pt>
                <c:pt idx="53">
                  <c:v>22.565785356630254</c:v>
                </c:pt>
                <c:pt idx="54">
                  <c:v>22.419625535540945</c:v>
                </c:pt>
                <c:pt idx="55">
                  <c:v>22.272106039408968</c:v>
                </c:pt>
                <c:pt idx="56">
                  <c:v>22.123239286658791</c:v>
                </c:pt>
                <c:pt idx="57">
                  <c:v>21.973037361530082</c:v>
                </c:pt>
                <c:pt idx="58">
                  <c:v>21.821512028802921</c:v>
                </c:pt>
                <c:pt idx="59">
                  <c:v>21.66867474763032</c:v>
                </c:pt>
                <c:pt idx="60">
                  <c:v>21.514536684546432</c:v>
                </c:pt>
                <c:pt idx="61">
                  <c:v>21.35910872571257</c:v>
                </c:pt>
                <c:pt idx="62">
                  <c:v>21.202401488457514</c:v>
                </c:pt>
                <c:pt idx="63">
                  <c:v>21.04442533216357</c:v>
                </c:pt>
                <c:pt idx="64">
                  <c:v>20.885190368545206</c:v>
                </c:pt>
                <c:pt idx="65">
                  <c:v>20.724706471363376</c:v>
                </c:pt>
                <c:pt idx="66">
                  <c:v>20.562983285614461</c:v>
                </c:pt>
                <c:pt idx="67">
                  <c:v>20.400030236230098</c:v>
                </c:pt>
                <c:pt idx="68">
                  <c:v>20.235856536320654</c:v>
                </c:pt>
                <c:pt idx="69">
                  <c:v>20.070471194992791</c:v>
                </c:pt>
                <c:pt idx="70">
                  <c:v>19.903883024768916</c:v>
                </c:pt>
                <c:pt idx="71">
                  <c:v>19.736100648634334</c:v>
                </c:pt>
                <c:pt idx="72">
                  <c:v>19.567132506735629</c:v>
                </c:pt>
                <c:pt idx="73">
                  <c:v>19.396986862752275</c:v>
                </c:pt>
                <c:pt idx="74">
                  <c:v>19.225671809961682</c:v>
                </c:pt>
                <c:pt idx="75">
                  <c:v>19.053195277016265</c:v>
                </c:pt>
                <c:pt idx="76">
                  <c:v>18.879565033450088</c:v>
                </c:pt>
                <c:pt idx="77">
                  <c:v>18.704788694930937</c:v>
                </c:pt>
                <c:pt idx="78">
                  <c:v>18.528873728272892</c:v>
                </c:pt>
                <c:pt idx="79">
                  <c:v>18.351827456223202</c:v>
                </c:pt>
                <c:pt idx="80">
                  <c:v>18.173657062036398</c:v>
                </c:pt>
                <c:pt idx="81">
                  <c:v>17.994369593847594</c:v>
                </c:pt>
                <c:pt idx="82">
                  <c:v>17.813971968856237</c:v>
                </c:pt>
                <c:pt idx="83">
                  <c:v>17.632470977330701</c:v>
                </c:pt>
                <c:pt idx="84">
                  <c:v>17.449873286443481</c:v>
                </c:pt>
                <c:pt idx="85">
                  <c:v>17.26618544394606</c:v>
                </c:pt>
                <c:pt idx="86">
                  <c:v>17.08141388169204</c:v>
                </c:pt>
                <c:pt idx="87">
                  <c:v>16.89556491901644</c:v>
                </c:pt>
                <c:pt idx="88">
                  <c:v>16.708644765978597</c:v>
                </c:pt>
                <c:pt idx="89">
                  <c:v>16.520659526475729</c:v>
                </c:pt>
                <c:pt idx="90">
                  <c:v>16.331615201233738</c:v>
                </c:pt>
                <c:pt idx="91">
                  <c:v>16.14151769068129</c:v>
                </c:pt>
                <c:pt idx="92">
                  <c:v>15.950372797713081</c:v>
                </c:pt>
                <c:pt idx="93">
                  <c:v>15.758186230347675</c:v>
                </c:pt>
                <c:pt idx="94">
                  <c:v>15.564963604285053</c:v>
                </c:pt>
                <c:pt idx="95">
                  <c:v>15.370710445368594</c:v>
                </c:pt>
                <c:pt idx="96">
                  <c:v>15.175432191956208</c:v>
                </c:pt>
                <c:pt idx="97">
                  <c:v>14.979134197204727</c:v>
                </c:pt>
                <c:pt idx="98">
                  <c:v>14.781821731271634</c:v>
                </c:pt>
                <c:pt idx="99">
                  <c:v>14.583499983437989</c:v>
                </c:pt>
                <c:pt idx="100">
                  <c:v>14.384174064156094</c:v>
                </c:pt>
                <c:pt idx="101">
                  <c:v>14.183849007025284</c:v>
                </c:pt>
                <c:pt idx="102">
                  <c:v>13.982529770699102</c:v>
                </c:pt>
                <c:pt idx="103">
                  <c:v>13.780221240726835</c:v>
                </c:pt>
                <c:pt idx="104">
                  <c:v>13.576928231332337</c:v>
                </c:pt>
                <c:pt idx="105">
                  <c:v>13.372655487132832</c:v>
                </c:pt>
                <c:pt idx="106">
                  <c:v>13.167407684800285</c:v>
                </c:pt>
                <c:pt idx="107">
                  <c:v>12.961189434667787</c:v>
                </c:pt>
                <c:pt idx="108">
                  <c:v>12.754005282283233</c:v>
                </c:pt>
                <c:pt idx="109">
                  <c:v>12.54585970991257</c:v>
                </c:pt>
                <c:pt idx="110">
                  <c:v>12.336757137994661</c:v>
                </c:pt>
                <c:pt idx="111">
                  <c:v>12.126701926549698</c:v>
                </c:pt>
                <c:pt idx="112">
                  <c:v>11.915698376543171</c:v>
                </c:pt>
                <c:pt idx="113">
                  <c:v>11.703750731207057</c:v>
                </c:pt>
                <c:pt idx="114">
                  <c:v>11.490863177320032</c:v>
                </c:pt>
                <c:pt idx="115">
                  <c:v>11.277039846448254</c:v>
                </c:pt>
                <c:pt idx="116">
                  <c:v>11.062284816148338</c:v>
                </c:pt>
                <c:pt idx="117">
                  <c:v>10.846602111133933</c:v>
                </c:pt>
                <c:pt idx="118">
                  <c:v>10.6299957044073</c:v>
                </c:pt>
                <c:pt idx="119">
                  <c:v>10.412469518357296</c:v>
                </c:pt>
                <c:pt idx="120">
                  <c:v>10.194027425824984</c:v>
                </c:pt>
                <c:pt idx="121">
                  <c:v>9.9746732511380642</c:v>
                </c:pt>
                <c:pt idx="122">
                  <c:v>9.7544107711153529</c:v>
                </c:pt>
                <c:pt idx="123">
                  <c:v>9.5332437160423726</c:v>
                </c:pt>
                <c:pt idx="124">
                  <c:v>9.3111757706191316</c:v>
                </c:pt>
                <c:pt idx="125">
                  <c:v>9.0882105748810638</c:v>
                </c:pt>
                <c:pt idx="126">
                  <c:v>8.864351725094183</c:v>
                </c:pt>
                <c:pt idx="127">
                  <c:v>8.6396027746252653</c:v>
                </c:pt>
                <c:pt idx="128">
                  <c:v>8.4139672347880463</c:v>
                </c:pt>
                <c:pt idx="129">
                  <c:v>8.1874485756662043</c:v>
                </c:pt>
                <c:pt idx="130">
                  <c:v>7.9600502269139684</c:v>
                </c:pt>
                <c:pt idx="131">
                  <c:v>7.7317755785351645</c:v>
                </c:pt>
                <c:pt idx="132">
                  <c:v>7.5026279816413703</c:v>
                </c:pt>
                <c:pt idx="133">
                  <c:v>7.2726107491899272</c:v>
                </c:pt>
                <c:pt idx="134">
                  <c:v>7.0417271567025335</c:v>
                </c:pt>
                <c:pt idx="135">
                  <c:v>6.8099804429649753</c:v>
                </c:pt>
                <c:pt idx="136">
                  <c:v>6.5773738107087265</c:v>
                </c:pt>
                <c:pt idx="137">
                  <c:v>6.3439104272749685</c:v>
                </c:pt>
                <c:pt idx="138">
                  <c:v>6.10959342526158</c:v>
                </c:pt>
                <c:pt idx="139">
                  <c:v>5.8744259031537336</c:v>
                </c:pt>
                <c:pt idx="140">
                  <c:v>5.6384109259385484</c:v>
                </c:pt>
                <c:pt idx="141">
                  <c:v>5.4015515257043631</c:v>
                </c:pt>
                <c:pt idx="142">
                  <c:v>5.1638507022251234</c:v>
                </c:pt>
                <c:pt idx="143">
                  <c:v>4.9253114235302986</c:v>
                </c:pt>
                <c:pt idx="144">
                  <c:v>4.6859366264608591</c:v>
                </c:pt>
                <c:pt idx="145">
                  <c:v>4.4457292172116913</c:v>
                </c:pt>
                <c:pt idx="146">
                  <c:v>4.2046920718609391</c:v>
                </c:pt>
                <c:pt idx="147">
                  <c:v>3.9628280368865751</c:v>
                </c:pt>
                <c:pt idx="148">
                  <c:v>3.7201399296706912</c:v>
                </c:pt>
                <c:pt idx="149">
                  <c:v>3.4766305389918193</c:v>
                </c:pt>
                <c:pt idx="150">
                  <c:v>3.2323026255057026</c:v>
                </c:pt>
                <c:pt idx="151">
                  <c:v>2.9871589222147832</c:v>
                </c:pt>
                <c:pt idx="152">
                  <c:v>2.7412021349268381</c:v>
                </c:pt>
                <c:pt idx="153">
                  <c:v>2.4944349427029828</c:v>
                </c:pt>
                <c:pt idx="154">
                  <c:v>2.24685999829545</c:v>
                </c:pt>
                <c:pt idx="155">
                  <c:v>1.9984799285753927</c:v>
                </c:pt>
                <c:pt idx="156">
                  <c:v>1.7492973349510037</c:v>
                </c:pt>
                <c:pt idx="157">
                  <c:v>1.4993147937762534</c:v>
                </c:pt>
                <c:pt idx="158">
                  <c:v>1.2485348567504739</c:v>
                </c:pt>
                <c:pt idx="159">
                  <c:v>0.99696005130909782</c:v>
                </c:pt>
                <c:pt idx="160">
                  <c:v>0.74459288100579402</c:v>
                </c:pt>
                <c:pt idx="161">
                  <c:v>0.49143582588618934</c:v>
                </c:pt>
                <c:pt idx="162">
                  <c:v>0.23749134285351334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7"/>
          <c:order val="37"/>
          <c:tx>
            <c:strRef>
              <c:f>Sheet1!$N$40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Sheet1!$O$40:$HF$40</c:f>
              <c:numCache>
                <c:formatCode>General</c:formatCode>
                <c:ptCount val="200"/>
                <c:pt idx="0">
                  <c:v>28.028632473902647</c:v>
                </c:pt>
                <c:pt idx="1">
                  <c:v>28.015233361483276</c:v>
                </c:pt>
                <c:pt idx="2">
                  <c:v>27.99073406088818</c:v>
                </c:pt>
                <c:pt idx="3">
                  <c:v>27.959008643442623</c:v>
                </c:pt>
                <c:pt idx="4">
                  <c:v>27.921439574547694</c:v>
                </c:pt>
                <c:pt idx="5">
                  <c:v>27.878825842863289</c:v>
                </c:pt>
                <c:pt idx="6">
                  <c:v>27.831706543300783</c:v>
                </c:pt>
                <c:pt idx="7">
                  <c:v>27.780477439148104</c:v>
                </c:pt>
                <c:pt idx="8">
                  <c:v>27.725445169786902</c:v>
                </c:pt>
                <c:pt idx="9">
                  <c:v>27.666856438579671</c:v>
                </c:pt>
                <c:pt idx="10">
                  <c:v>27.60491533520408</c:v>
                </c:pt>
                <c:pt idx="11">
                  <c:v>27.539794361295414</c:v>
                </c:pt>
                <c:pt idx="12">
                  <c:v>27.471641830222449</c:v>
                </c:pt>
                <c:pt idx="13">
                  <c:v>27.40058704454399</c:v>
                </c:pt>
                <c:pt idx="14">
                  <c:v>27.326744042460575</c:v>
                </c:pt>
                <c:pt idx="15">
                  <c:v>27.250214385089965</c:v>
                </c:pt>
                <c:pt idx="16">
                  <c:v>27.171089279063004</c:v>
                </c:pt>
                <c:pt idx="17">
                  <c:v>27.089451225394694</c:v>
                </c:pt>
                <c:pt idx="18">
                  <c:v>27.005375322512013</c:v>
                </c:pt>
                <c:pt idx="19">
                  <c:v>26.918930311488378</c:v>
                </c:pt>
                <c:pt idx="20">
                  <c:v>26.830179425587779</c:v>
                </c:pt>
                <c:pt idx="21">
                  <c:v>26.739181088856</c:v>
                </c:pt>
                <c:pt idx="22">
                  <c:v>26.645989496594609</c:v>
                </c:pt>
                <c:pt idx="23">
                  <c:v>26.550655102222521</c:v>
                </c:pt>
                <c:pt idx="24">
                  <c:v>26.453225029087729</c:v>
                </c:pt>
                <c:pt idx="25">
                  <c:v>26.353743421481468</c:v>
                </c:pt>
                <c:pt idx="26">
                  <c:v>26.252251745931758</c:v>
                </c:pt>
                <c:pt idx="27">
                  <c:v>26.148789051481973</c:v>
                </c:pt>
                <c:pt idx="28">
                  <c:v>26.043392195866332</c:v>
                </c:pt>
                <c:pt idx="29">
                  <c:v>25.936096043121463</c:v>
                </c:pt>
                <c:pt idx="30">
                  <c:v>25.826933637111772</c:v>
                </c:pt>
                <c:pt idx="31">
                  <c:v>25.715936354616982</c:v>
                </c:pt>
                <c:pt idx="32">
                  <c:v>25.603134040976695</c:v>
                </c:pt>
                <c:pt idx="33">
                  <c:v>25.488555130767224</c:v>
                </c:pt>
                <c:pt idx="34">
                  <c:v>25.372226755569756</c:v>
                </c:pt>
                <c:pt idx="35">
                  <c:v>25.254174840552782</c:v>
                </c:pt>
                <c:pt idx="36">
                  <c:v>25.13442419131885</c:v>
                </c:pt>
                <c:pt idx="37">
                  <c:v>25.012998572242275</c:v>
                </c:pt>
                <c:pt idx="38">
                  <c:v>24.889920777340624</c:v>
                </c:pt>
                <c:pt idx="39">
                  <c:v>24.765212694570838</c:v>
                </c:pt>
                <c:pt idx="40">
                  <c:v>24.63889536431412</c:v>
                </c:pt>
                <c:pt idx="41">
                  <c:v>24.510989032708018</c:v>
                </c:pt>
                <c:pt idx="42">
                  <c:v>24.381513200395165</c:v>
                </c:pt>
                <c:pt idx="43">
                  <c:v>24.250486667182912</c:v>
                </c:pt>
                <c:pt idx="44">
                  <c:v>24.117927573044767</c:v>
                </c:pt>
                <c:pt idx="45">
                  <c:v>23.983853435839965</c:v>
                </c:pt>
                <c:pt idx="46">
                  <c:v>23.8482811860815</c:v>
                </c:pt>
                <c:pt idx="47">
                  <c:v>23.711227199043034</c:v>
                </c:pt>
                <c:pt idx="48">
                  <c:v>23.572707324461053</c:v>
                </c:pt>
                <c:pt idx="49">
                  <c:v>23.432736914058935</c:v>
                </c:pt>
                <c:pt idx="50">
                  <c:v>23.291330847094144</c:v>
                </c:pt>
                <c:pt idx="51">
                  <c:v>23.148503554107403</c:v>
                </c:pt>
                <c:pt idx="52">
                  <c:v>23.004269039033396</c:v>
                </c:pt>
                <c:pt idx="53">
                  <c:v>22.858640899815512</c:v>
                </c:pt>
                <c:pt idx="54">
                  <c:v>22.711632347652305</c:v>
                </c:pt>
                <c:pt idx="55">
                  <c:v>22.563256224990273</c:v>
                </c:pt>
                <c:pt idx="56">
                  <c:v>22.413525022366066</c:v>
                </c:pt>
                <c:pt idx="57">
                  <c:v>22.262450894190948</c:v>
                </c:pt>
                <c:pt idx="58">
                  <c:v>22.110045673561565</c:v>
                </c:pt>
                <c:pt idx="59">
                  <c:v>21.956320886172726</c:v>
                </c:pt>
                <c:pt idx="60">
                  <c:v>21.801287763401199</c:v>
                </c:pt>
                <c:pt idx="61">
                  <c:v>21.644957254622817</c:v>
                </c:pt>
                <c:pt idx="62">
                  <c:v>21.48734003881982</c:v>
                </c:pt>
                <c:pt idx="63">
                  <c:v>21.328446535530084</c:v>
                </c:pt>
                <c:pt idx="64">
                  <c:v>21.168286915185501</c:v>
                </c:pt>
                <c:pt idx="65">
                  <c:v>21.006871108882656</c:v>
                </c:pt>
                <c:pt idx="66">
                  <c:v>20.844208817625187</c:v>
                </c:pt>
                <c:pt idx="67">
                  <c:v>20.680309521074072</c:v>
                </c:pt>
                <c:pt idx="68">
                  <c:v>20.515182485839013</c:v>
                </c:pt>
                <c:pt idx="69">
                  <c:v>20.348836773341382</c:v>
                </c:pt>
                <c:pt idx="70">
                  <c:v>20.181281247276768</c:v>
                </c:pt>
                <c:pt idx="71">
                  <c:v>20.012524580703019</c:v>
                </c:pt>
                <c:pt idx="72">
                  <c:v>19.842575262777554</c:v>
                </c:pt>
                <c:pt idx="73">
                  <c:v>19.671441605165967</c:v>
                </c:pt>
                <c:pt idx="74">
                  <c:v>19.499131748142261</c:v>
                </c:pt>
                <c:pt idx="75">
                  <c:v>19.325653666399528</c:v>
                </c:pt>
                <c:pt idx="76">
                  <c:v>19.151015174588487</c:v>
                </c:pt>
                <c:pt idx="77">
                  <c:v>18.975223932600123</c:v>
                </c:pt>
                <c:pt idx="78">
                  <c:v>18.798287450607329</c:v>
                </c:pt>
                <c:pt idx="79">
                  <c:v>18.62021309387961</c:v>
                </c:pt>
                <c:pt idx="80">
                  <c:v>18.441008087383707</c:v>
                </c:pt>
                <c:pt idx="81">
                  <c:v>18.260679520182343</c:v>
                </c:pt>
                <c:pt idx="82">
                  <c:v>18.079234349642235</c:v>
                </c:pt>
                <c:pt idx="83">
                  <c:v>17.896679405461981</c:v>
                </c:pt>
                <c:pt idx="84">
                  <c:v>17.713021393529459</c:v>
                </c:pt>
                <c:pt idx="85">
                  <c:v>17.528266899618107</c:v>
                </c:pt>
                <c:pt idx="86">
                  <c:v>17.342422392930469</c:v>
                </c:pt>
                <c:pt idx="87">
                  <c:v>17.155494229497105</c:v>
                </c:pt>
                <c:pt idx="88">
                  <c:v>16.967488655438359</c:v>
                </c:pt>
                <c:pt idx="89">
                  <c:v>16.778411810096006</c:v>
                </c:pt>
                <c:pt idx="90">
                  <c:v>16.588269729041361</c:v>
                </c:pt>
                <c:pt idx="91">
                  <c:v>16.39706834696613</c:v>
                </c:pt>
                <c:pt idx="92">
                  <c:v>16.20481350046164</c:v>
                </c:pt>
                <c:pt idx="93">
                  <c:v>16.011510930692211</c:v>
                </c:pt>
                <c:pt idx="94">
                  <c:v>15.817166285967433</c:v>
                </c:pt>
                <c:pt idx="95">
                  <c:v>15.621785124218547</c:v>
                </c:pt>
                <c:pt idx="96">
                  <c:v>15.425372915383313</c:v>
                </c:pt>
                <c:pt idx="97">
                  <c:v>15.227935043703633</c:v>
                </c:pt>
                <c:pt idx="98">
                  <c:v>15.029476809940119</c:v>
                </c:pt>
                <c:pt idx="99">
                  <c:v>14.830003433507301</c:v>
                </c:pt>
                <c:pt idx="100">
                  <c:v>14.629520054533227</c:v>
                </c:pt>
                <c:pt idx="101">
                  <c:v>14.428031735846673</c:v>
                </c:pt>
                <c:pt idx="102">
                  <c:v>14.22554346489545</c:v>
                </c:pt>
                <c:pt idx="103">
                  <c:v>14.022060155598592</c:v>
                </c:pt>
                <c:pt idx="104">
                  <c:v>13.817586650135516</c:v>
                </c:pt>
                <c:pt idx="105">
                  <c:v>13.61212772067484</c:v>
                </c:pt>
                <c:pt idx="106">
                  <c:v>13.405688071045338</c:v>
                </c:pt>
                <c:pt idx="107">
                  <c:v>13.198272338351712</c:v>
                </c:pt>
                <c:pt idx="108">
                  <c:v>12.989885094537259</c:v>
                </c:pt>
                <c:pt idx="109">
                  <c:v>12.780530847895868</c:v>
                </c:pt>
                <c:pt idx="110">
                  <c:v>12.570214044535311</c:v>
                </c:pt>
                <c:pt idx="111">
                  <c:v>12.358939069793845</c:v>
                </c:pt>
                <c:pt idx="112">
                  <c:v>12.146710249612122</c:v>
                </c:pt>
                <c:pt idx="113">
                  <c:v>11.933531851862005</c:v>
                </c:pt>
                <c:pt idx="114">
                  <c:v>11.71940808763425</c:v>
                </c:pt>
                <c:pt idx="115">
                  <c:v>11.504343112486486</c:v>
                </c:pt>
                <c:pt idx="116">
                  <c:v>11.288341027653166</c:v>
                </c:pt>
                <c:pt idx="117">
                  <c:v>11.071405881218922</c:v>
                </c:pt>
                <c:pt idx="118">
                  <c:v>10.853541669256732</c:v>
                </c:pt>
                <c:pt idx="119">
                  <c:v>10.634752336932259</c:v>
                </c:pt>
                <c:pt idx="120">
                  <c:v>10.415041779575635</c:v>
                </c:pt>
                <c:pt idx="121">
                  <c:v>10.194413843721943</c:v>
                </c:pt>
                <c:pt idx="122">
                  <c:v>9.9728723281214915</c:v>
                </c:pt>
                <c:pt idx="123">
                  <c:v>9.7504209847210994</c:v>
                </c:pt>
                <c:pt idx="124">
                  <c:v>9.527063519617327</c:v>
                </c:pt>
                <c:pt idx="125">
                  <c:v>9.3028035939828335</c:v>
                </c:pt>
                <c:pt idx="126">
                  <c:v>9.0776448249666828</c:v>
                </c:pt>
                <c:pt idx="127">
                  <c:v>8.8515907865695809</c:v>
                </c:pt>
                <c:pt idx="128">
                  <c:v>8.6246450104950192</c:v>
                </c:pt>
                <c:pt idx="129">
                  <c:v>8.3968109869769822</c:v>
                </c:pt>
                <c:pt idx="130">
                  <c:v>8.1680921655852767</c:v>
                </c:pt>
                <c:pt idx="131">
                  <c:v>7.9384919560090221</c:v>
                </c:pt>
                <c:pt idx="132">
                  <c:v>7.7080137288192709</c:v>
                </c:pt>
                <c:pt idx="133">
                  <c:v>7.4766608162112878</c:v>
                </c:pt>
                <c:pt idx="134">
                  <c:v>7.2444365127272814</c:v>
                </c:pt>
                <c:pt idx="135">
                  <c:v>7.0113440759602579</c:v>
                </c:pt>
                <c:pt idx="136">
                  <c:v>6.777386727239529</c:v>
                </c:pt>
                <c:pt idx="137">
                  <c:v>6.542567652298624</c:v>
                </c:pt>
                <c:pt idx="138">
                  <c:v>6.3068900019259981</c:v>
                </c:pt>
                <c:pt idx="139">
                  <c:v>6.0703568925993379</c:v>
                </c:pt>
                <c:pt idx="140">
                  <c:v>5.8329714071037291</c:v>
                </c:pt>
                <c:pt idx="141">
                  <c:v>5.5947365951344619</c:v>
                </c:pt>
                <c:pt idx="142">
                  <c:v>5.3556554738847817</c:v>
                </c:pt>
                <c:pt idx="143">
                  <c:v>5.1157310286191153</c:v>
                </c:pt>
                <c:pt idx="144">
                  <c:v>4.8749662132322857</c:v>
                </c:pt>
                <c:pt idx="145">
                  <c:v>4.6333639507950801</c:v>
                </c:pt>
                <c:pt idx="146">
                  <c:v>4.3909271340866471</c:v>
                </c:pt>
                <c:pt idx="147">
                  <c:v>4.1476586261140884</c:v>
                </c:pt>
                <c:pt idx="148">
                  <c:v>3.903561260619663</c:v>
                </c:pt>
                <c:pt idx="149">
                  <c:v>3.6586378425759944</c:v>
                </c:pt>
                <c:pt idx="150">
                  <c:v>3.4128911486695768</c:v>
                </c:pt>
                <c:pt idx="151">
                  <c:v>3.1663239277730497</c:v>
                </c:pt>
                <c:pt idx="152">
                  <c:v>2.9189389014064617</c:v>
                </c:pt>
                <c:pt idx="153">
                  <c:v>2.6707387641878908</c:v>
                </c:pt>
                <c:pt idx="154">
                  <c:v>2.421726184273751</c:v>
                </c:pt>
                <c:pt idx="155">
                  <c:v>2.1719038037890988</c:v>
                </c:pt>
                <c:pt idx="156">
                  <c:v>1.9212742392481703</c:v>
                </c:pt>
                <c:pt idx="157">
                  <c:v>1.6698400819654797</c:v>
                </c:pt>
                <c:pt idx="158">
                  <c:v>1.4176038984577515</c:v>
                </c:pt>
                <c:pt idx="159">
                  <c:v>1.1645682308369043</c:v>
                </c:pt>
                <c:pt idx="160">
                  <c:v>0.91073559719441721</c:v>
                </c:pt>
                <c:pt idx="161">
                  <c:v>0.65610849197722099</c:v>
                </c:pt>
                <c:pt idx="162">
                  <c:v>0.40068938635546225</c:v>
                </c:pt>
                <c:pt idx="163">
                  <c:v>0.1444807285822258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8"/>
          <c:order val="38"/>
          <c:tx>
            <c:strRef>
              <c:f>Sheet1!$N$41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Sheet1!$O$41:$HF$41</c:f>
              <c:numCache>
                <c:formatCode>General</c:formatCode>
                <c:ptCount val="200"/>
                <c:pt idx="0">
                  <c:v>28.267374780893576</c:v>
                </c:pt>
                <c:pt idx="1">
                  <c:v>28.253918723992545</c:v>
                </c:pt>
                <c:pt idx="2">
                  <c:v>28.229315304562569</c:v>
                </c:pt>
                <c:pt idx="3">
                  <c:v>28.197455058227206</c:v>
                </c:pt>
                <c:pt idx="4">
                  <c:v>28.159726325685323</c:v>
                </c:pt>
                <c:pt idx="5">
                  <c:v>28.116931491194521</c:v>
                </c:pt>
                <c:pt idx="6">
                  <c:v>28.069611940749272</c:v>
                </c:pt>
                <c:pt idx="7">
                  <c:v>28.01816511957993</c:v>
                </c:pt>
                <c:pt idx="8">
                  <c:v>27.962898970245533</c:v>
                </c:pt>
                <c:pt idx="9">
                  <c:v>27.904061244565725</c:v>
                </c:pt>
                <c:pt idx="10">
                  <c:v>27.841856899572711</c:v>
                </c:pt>
                <c:pt idx="11">
                  <c:v>27.776459170011243</c:v>
                </c:pt>
                <c:pt idx="12">
                  <c:v>27.708016999562592</c:v>
                </c:pt>
                <c:pt idx="13">
                  <c:v>27.636660240304586</c:v>
                </c:pt>
                <c:pt idx="14">
                  <c:v>27.562503415085249</c:v>
                </c:pt>
                <c:pt idx="15">
                  <c:v>27.48564851664386</c:v>
                </c:pt>
                <c:pt idx="16">
                  <c:v>27.406187139227558</c:v>
                </c:pt>
                <c:pt idx="17">
                  <c:v>27.324202134469914</c:v>
                </c:pt>
                <c:pt idx="18">
                  <c:v>27.239768919956422</c:v>
                </c:pt>
                <c:pt idx="19">
                  <c:v>27.152956528901122</c:v>
                </c:pt>
                <c:pt idx="20">
                  <c:v>27.063828463301114</c:v>
                </c:pt>
                <c:pt idx="21">
                  <c:v>26.972443395496772</c:v>
                </c:pt>
                <c:pt idx="22">
                  <c:v>26.878855751112638</c:v>
                </c:pt>
                <c:pt idx="23">
                  <c:v>26.783116197988075</c:v>
                </c:pt>
                <c:pt idx="24">
                  <c:v>26.685272059739169</c:v>
                </c:pt>
                <c:pt idx="25">
                  <c:v>26.585367668264638</c:v>
                </c:pt>
                <c:pt idx="26">
                  <c:v>26.483444666319837</c:v>
                </c:pt>
                <c:pt idx="27">
                  <c:v>26.379542268901503</c:v>
                </c:pt>
                <c:pt idx="28">
                  <c:v>26.2736974903844</c:v>
                </c:pt>
                <c:pt idx="29">
                  <c:v>26.165945342972783</c:v>
                </c:pt>
                <c:pt idx="30">
                  <c:v>26.056319010963172</c:v>
                </c:pt>
                <c:pt idx="31">
                  <c:v>25.944850004482515</c:v>
                </c:pt>
                <c:pt idx="32">
                  <c:v>25.831568295709211</c:v>
                </c:pt>
                <c:pt idx="33">
                  <c:v>25.716502440062833</c:v>
                </c:pt>
                <c:pt idx="34">
                  <c:v>25.599679684430239</c:v>
                </c:pt>
                <c:pt idx="35">
                  <c:v>25.481126064158509</c:v>
                </c:pt>
                <c:pt idx="36">
                  <c:v>25.360866490270773</c:v>
                </c:pt>
                <c:pt idx="37">
                  <c:v>25.238924828136831</c:v>
                </c:pt>
                <c:pt idx="38">
                  <c:v>25.115323968645871</c:v>
                </c:pt>
                <c:pt idx="39">
                  <c:v>24.990085892775785</c:v>
                </c:pt>
                <c:pt idx="40">
                  <c:v>24.86323173032666</c:v>
                </c:pt>
                <c:pt idx="41">
                  <c:v>24.73478181347949</c:v>
                </c:pt>
                <c:pt idx="42">
                  <c:v>24.604755725752092</c:v>
                </c:pt>
                <c:pt idx="43">
                  <c:v>24.473172346848553</c:v>
                </c:pt>
                <c:pt idx="44">
                  <c:v>24.340049893834909</c:v>
                </c:pt>
                <c:pt idx="45">
                  <c:v>24.205405959019007</c:v>
                </c:pt>
                <c:pt idx="46">
                  <c:v>24.069257544866314</c:v>
                </c:pt>
                <c:pt idx="47">
                  <c:v>23.93162109624328</c:v>
                </c:pt>
                <c:pt idx="48">
                  <c:v>23.792512530245695</c:v>
                </c:pt>
                <c:pt idx="49">
                  <c:v>23.651947263839769</c:v>
                </c:pt>
                <c:pt idx="50">
                  <c:v>23.509940239517867</c:v>
                </c:pt>
                <c:pt idx="51">
                  <c:v>23.366505949148628</c:v>
                </c:pt>
                <c:pt idx="52">
                  <c:v>23.221658456181636</c:v>
                </c:pt>
                <c:pt idx="53">
                  <c:v>23.07541141634977</c:v>
                </c:pt>
                <c:pt idx="54">
                  <c:v>22.927778096997454</c:v>
                </c:pt>
                <c:pt idx="55">
                  <c:v>22.77877139514991</c:v>
                </c:pt>
                <c:pt idx="56">
                  <c:v>22.628403854426939</c:v>
                </c:pt>
                <c:pt idx="57">
                  <c:v>22.476687680894472</c:v>
                </c:pt>
                <c:pt idx="58">
                  <c:v>22.323634757938262</c:v>
                </c:pt>
                <c:pt idx="59">
                  <c:v>22.169256660235842</c:v>
                </c:pt>
                <c:pt idx="60">
                  <c:v>22.013564666895846</c:v>
                </c:pt>
                <c:pt idx="61">
                  <c:v>21.856569773827541</c:v>
                </c:pt>
                <c:pt idx="62">
                  <c:v>21.698282705397446</c:v>
                </c:pt>
                <c:pt idx="63">
                  <c:v>21.53871392542511</c:v>
                </c:pt>
                <c:pt idx="64">
                  <c:v>21.377873647565444</c:v>
                </c:pt>
                <c:pt idx="65">
                  <c:v>21.215771845120894</c:v>
                </c:pt>
                <c:pt idx="66">
                  <c:v>21.052418260323094</c:v>
                </c:pt>
                <c:pt idx="67">
                  <c:v>20.887822413120357</c:v>
                </c:pt>
                <c:pt idx="68">
                  <c:v>20.721993609504263</c:v>
                </c:pt>
                <c:pt idx="69">
                  <c:v>20.554940949406046</c:v>
                </c:pt>
                <c:pt idx="70">
                  <c:v>20.386673334190839</c:v>
                </c:pt>
                <c:pt idx="71">
                  <c:v>20.217199473775864</c:v>
                </c:pt>
                <c:pt idx="72">
                  <c:v>20.046527893396352</c:v>
                </c:pt>
                <c:pt idx="73">
                  <c:v>19.87466694004139</c:v>
                </c:pt>
                <c:pt idx="74">
                  <c:v>19.701624788580084</c:v>
                </c:pt>
                <c:pt idx="75">
                  <c:v>19.527409447596934</c:v>
                </c:pt>
                <c:pt idx="76">
                  <c:v>19.352028764953904</c:v>
                </c:pt>
                <c:pt idx="77">
                  <c:v>19.175490433095518</c:v>
                </c:pt>
                <c:pt idx="78">
                  <c:v>18.997801994111928</c:v>
                </c:pt>
                <c:pt idx="79">
                  <c:v>18.818970844574071</c:v>
                </c:pt>
                <c:pt idx="80">
                  <c:v>18.639004240153859</c:v>
                </c:pt>
                <c:pt idx="81">
                  <c:v>18.457909300041607</c:v>
                </c:pt>
                <c:pt idx="82">
                  <c:v>18.275693011171942</c:v>
                </c:pt>
                <c:pt idx="83">
                  <c:v>18.092362232268769</c:v>
                </c:pt>
                <c:pt idx="84">
                  <c:v>17.907923697719134</c:v>
                </c:pt>
                <c:pt idx="85">
                  <c:v>17.722384021285141</c:v>
                </c:pt>
                <c:pt idx="86">
                  <c:v>17.535749699662613</c:v>
                </c:pt>
                <c:pt idx="87">
                  <c:v>17.348027115894411</c:v>
                </c:pt>
                <c:pt idx="88">
                  <c:v>17.15922254264607</c:v>
                </c:pt>
                <c:pt idx="89">
                  <c:v>16.969342145350772</c:v>
                </c:pt>
                <c:pt idx="90">
                  <c:v>16.778391985230225</c:v>
                </c:pt>
                <c:pt idx="91">
                  <c:v>16.586378022197788</c:v>
                </c:pt>
                <c:pt idx="92">
                  <c:v>16.393306117649566</c:v>
                </c:pt>
                <c:pt idx="93">
                  <c:v>16.199182037149054</c:v>
                </c:pt>
                <c:pt idx="94">
                  <c:v>16.004011453010431</c:v>
                </c:pt>
                <c:pt idx="95">
                  <c:v>15.807799946785435</c:v>
                </c:pt>
                <c:pt idx="96">
                  <c:v>15.61055301165832</c:v>
                </c:pt>
                <c:pt idx="97">
                  <c:v>15.41227605475334</c:v>
                </c:pt>
                <c:pt idx="98">
                  <c:v>15.212974399358627</c:v>
                </c:pt>
                <c:pt idx="99">
                  <c:v>15.012653287070572</c:v>
                </c:pt>
                <c:pt idx="100">
                  <c:v>14.811317879862072</c:v>
                </c:pt>
                <c:pt idx="101">
                  <c:v>14.608973262078276</c:v>
                </c:pt>
                <c:pt idx="102">
                  <c:v>14.405624442362996</c:v>
                </c:pt>
                <c:pt idx="103">
                  <c:v>14.201276355518775</c:v>
                </c:pt>
                <c:pt idx="104">
                  <c:v>13.995933864303678</c:v>
                </c:pt>
                <c:pt idx="105">
                  <c:v>13.789601761167402</c:v>
                </c:pt>
                <c:pt idx="106">
                  <c:v>13.582284769929386</c:v>
                </c:pt>
                <c:pt idx="107">
                  <c:v>13.373987547401423</c:v>
                </c:pt>
                <c:pt idx="108">
                  <c:v>13.164714684956976</c:v>
                </c:pt>
                <c:pt idx="109">
                  <c:v>12.954470710049589</c:v>
                </c:pt>
                <c:pt idx="110">
                  <c:v>12.743260087682415</c:v>
                </c:pt>
                <c:pt idx="111">
                  <c:v>12.531087221830836</c:v>
                </c:pt>
                <c:pt idx="112">
                  <c:v>12.317956456820175</c:v>
                </c:pt>
                <c:pt idx="113">
                  <c:v>12.103872078660201</c:v>
                </c:pt>
                <c:pt idx="114">
                  <c:v>11.88883831633825</c:v>
                </c:pt>
                <c:pt idx="115">
                  <c:v>11.67285934307254</c:v>
                </c:pt>
                <c:pt idx="116">
                  <c:v>11.45593927752723</c:v>
                </c:pt>
                <c:pt idx="117">
                  <c:v>11.238082184990786</c:v>
                </c:pt>
                <c:pt idx="118">
                  <c:v>11.019292078518976</c:v>
                </c:pt>
                <c:pt idx="119">
                  <c:v>10.799572920043897</c:v>
                </c:pt>
                <c:pt idx="120">
                  <c:v>10.578928621450338</c:v>
                </c:pt>
                <c:pt idx="121">
                  <c:v>10.357363045620639</c:v>
                </c:pt>
                <c:pt idx="122">
                  <c:v>10.134880007449315</c:v>
                </c:pt>
                <c:pt idx="123">
                  <c:v>9.9114832748284627</c:v>
                </c:pt>
                <c:pt idx="124">
                  <c:v>9.6871765696050751</c:v>
                </c:pt>
                <c:pt idx="125">
                  <c:v>9.4619635685113188</c:v>
                </c:pt>
                <c:pt idx="126">
                  <c:v>9.2358479040686632</c:v>
                </c:pt>
                <c:pt idx="127">
                  <c:v>9.0088331654668607</c:v>
                </c:pt>
                <c:pt idx="128">
                  <c:v>8.7809228994186697</c:v>
                </c:pt>
                <c:pt idx="129">
                  <c:v>8.5521206109911319</c:v>
                </c:pt>
                <c:pt idx="130">
                  <c:v>8.3224297644142506</c:v>
                </c:pt>
                <c:pt idx="131">
                  <c:v>8.0918537838679097</c:v>
                </c:pt>
                <c:pt idx="132">
                  <c:v>7.8603960542476266</c:v>
                </c:pt>
                <c:pt idx="133">
                  <c:v>7.6280599219100695</c:v>
                </c:pt>
                <c:pt idx="134">
                  <c:v>7.3948486953988297</c:v>
                </c:pt>
                <c:pt idx="135">
                  <c:v>7.1607656461512397</c:v>
                </c:pt>
                <c:pt idx="136">
                  <c:v>6.9258140091868663</c:v>
                </c:pt>
                <c:pt idx="137">
                  <c:v>6.6899969837781637</c:v>
                </c:pt>
                <c:pt idx="138">
                  <c:v>6.4533177341040568</c:v>
                </c:pt>
                <c:pt idx="139">
                  <c:v>6.215779389886829</c:v>
                </c:pt>
                <c:pt idx="140">
                  <c:v>5.9773850470130183</c:v>
                </c:pt>
                <c:pt idx="141">
                  <c:v>5.7381377681387171</c:v>
                </c:pt>
                <c:pt idx="142">
                  <c:v>5.4980405832798498</c:v>
                </c:pt>
                <c:pt idx="143">
                  <c:v>5.2570964903878226</c:v>
                </c:pt>
                <c:pt idx="144">
                  <c:v>5.0153084559111329</c:v>
                </c:pt>
                <c:pt idx="145">
                  <c:v>4.7726794153432364</c:v>
                </c:pt>
                <c:pt idx="146">
                  <c:v>4.5292122737572154</c:v>
                </c:pt>
                <c:pt idx="147">
                  <c:v>4.2849099063275853</c:v>
                </c:pt>
                <c:pt idx="148">
                  <c:v>4.0397751588396273</c:v>
                </c:pt>
                <c:pt idx="149">
                  <c:v>3.7938108481867374</c:v>
                </c:pt>
                <c:pt idx="150">
                  <c:v>3.5470197628559688</c:v>
                </c:pt>
                <c:pt idx="151">
                  <c:v>3.2994046634023162</c:v>
                </c:pt>
                <c:pt idx="152">
                  <c:v>3.0509682829119265</c:v>
                </c:pt>
                <c:pt idx="153">
                  <c:v>2.8017133274546473</c:v>
                </c:pt>
                <c:pt idx="154">
                  <c:v>2.5516424765262289</c:v>
                </c:pt>
                <c:pt idx="155">
                  <c:v>2.3007583834804008</c:v>
                </c:pt>
                <c:pt idx="156">
                  <c:v>2.049063675951238</c:v>
                </c:pt>
                <c:pt idx="157">
                  <c:v>1.7965609562660232</c:v>
                </c:pt>
                <c:pt idx="158">
                  <c:v>1.5432528018488181</c:v>
                </c:pt>
                <c:pt idx="159">
                  <c:v>1.2891417656152113</c:v>
                </c:pt>
                <c:pt idx="160">
                  <c:v>1.034230376358229</c:v>
                </c:pt>
                <c:pt idx="161">
                  <c:v>0.77852113912586784</c:v>
                </c:pt>
                <c:pt idx="162">
                  <c:v>0.52201653559044503</c:v>
                </c:pt>
                <c:pt idx="163">
                  <c:v>0.26471902440978984</c:v>
                </c:pt>
                <c:pt idx="164">
                  <c:v>6.6310415808839797E-3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9"/>
          <c:order val="39"/>
          <c:tx>
            <c:strRef>
              <c:f>Sheet1!$N$42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Sheet1!$O$42:$HF$42</c:f>
              <c:numCache>
                <c:formatCode>General</c:formatCode>
                <c:ptCount val="200"/>
                <c:pt idx="0">
                  <c:v>28.411435888591225</c:v>
                </c:pt>
                <c:pt idx="1">
                  <c:v>28.397945586718244</c:v>
                </c:pt>
                <c:pt idx="2">
                  <c:v>28.373279552852676</c:v>
                </c:pt>
                <c:pt idx="3">
                  <c:v>28.341338223830896</c:v>
                </c:pt>
                <c:pt idx="4">
                  <c:v>28.303513473607381</c:v>
                </c:pt>
                <c:pt idx="5">
                  <c:v>28.260609728466338</c:v>
                </c:pt>
                <c:pt idx="6">
                  <c:v>28.213169752201736</c:v>
                </c:pt>
                <c:pt idx="7">
                  <c:v>28.161592001521552</c:v>
                </c:pt>
                <c:pt idx="8">
                  <c:v>28.106185202682795</c:v>
                </c:pt>
                <c:pt idx="9">
                  <c:v>28.047197738020738</c:v>
                </c:pt>
                <c:pt idx="10">
                  <c:v>27.984835086172673</c:v>
                </c:pt>
                <c:pt idx="11">
                  <c:v>27.919270922756855</c:v>
                </c:pt>
                <c:pt idx="12">
                  <c:v>27.850654570508553</c:v>
                </c:pt>
                <c:pt idx="13">
                  <c:v>27.779116211972458</c:v>
                </c:pt>
                <c:pt idx="14">
                  <c:v>27.704770661451331</c:v>
                </c:pt>
                <c:pt idx="15">
                  <c:v>27.627720171250736</c:v>
                </c:pt>
                <c:pt idx="16">
                  <c:v>27.548056568720444</c:v>
                </c:pt>
                <c:pt idx="17">
                  <c:v>27.465862916347167</c:v>
                </c:pt>
                <c:pt idx="18">
                  <c:v>27.381214823650279</c:v>
                </c:pt>
                <c:pt idx="19">
                  <c:v>27.294181499529778</c:v>
                </c:pt>
                <c:pt idx="20">
                  <c:v>27.2048266075921</c:v>
                </c:pt>
                <c:pt idx="21">
                  <c:v>27.113208969495691</c:v>
                </c:pt>
                <c:pt idx="22">
                  <c:v>27.019383149375507</c:v>
                </c:pt>
                <c:pt idx="23">
                  <c:v>26.923399944017952</c:v>
                </c:pt>
                <c:pt idx="24">
                  <c:v>26.825306797475282</c:v>
                </c:pt>
                <c:pt idx="25">
                  <c:v>26.725148154468606</c:v>
                </c:pt>
                <c:pt idx="26">
                  <c:v>26.622965763731958</c:v>
                </c:pt>
                <c:pt idx="27">
                  <c:v>26.518798940062211</c:v>
                </c:pt>
                <c:pt idx="28">
                  <c:v>26.412684792033826</c:v>
                </c:pt>
                <c:pt idx="29">
                  <c:v>26.304658420955292</c:v>
                </c:pt>
                <c:pt idx="30">
                  <c:v>26.194753095575464</c:v>
                </c:pt>
                <c:pt idx="31">
                  <c:v>26.08300040621295</c:v>
                </c:pt>
                <c:pt idx="32">
                  <c:v>25.969430401323788</c:v>
                </c:pt>
                <c:pt idx="33">
                  <c:v>25.85407170899963</c:v>
                </c:pt>
                <c:pt idx="34">
                  <c:v>25.736951645469251</c:v>
                </c:pt>
                <c:pt idx="35">
                  <c:v>25.618096312338352</c:v>
                </c:pt>
                <c:pt idx="36">
                  <c:v>25.497530684027339</c:v>
                </c:pt>
                <c:pt idx="37">
                  <c:v>25.375278686642151</c:v>
                </c:pt>
                <c:pt idx="38">
                  <c:v>25.251363269328099</c:v>
                </c:pt>
                <c:pt idx="39">
                  <c:v>25.125806469003532</c:v>
                </c:pt>
                <c:pt idx="40">
                  <c:v>24.9986294692428</c:v>
                </c:pt>
                <c:pt idx="41">
                  <c:v>24.869852653971254</c:v>
                </c:pt>
                <c:pt idx="42">
                  <c:v>24.739495656545738</c:v>
                </c:pt>
                <c:pt idx="43">
                  <c:v>24.607577404718231</c:v>
                </c:pt>
                <c:pt idx="44">
                  <c:v>24.474116161916253</c:v>
                </c:pt>
                <c:pt idx="45">
                  <c:v>24.339129565219174</c:v>
                </c:pt>
                <c:pt idx="46">
                  <c:v>24.202634660362861</c:v>
                </c:pt>
                <c:pt idx="47">
                  <c:v>24.064647934065093</c:v>
                </c:pt>
                <c:pt idx="48">
                  <c:v>23.925185343929861</c:v>
                </c:pt>
                <c:pt idx="49">
                  <c:v>23.784262346158759</c:v>
                </c:pt>
                <c:pt idx="50">
                  <c:v>23.641893921272015</c:v>
                </c:pt>
                <c:pt idx="51">
                  <c:v>23.498094598019343</c:v>
                </c:pt>
                <c:pt idx="52">
                  <c:v>23.35287847564107</c:v>
                </c:pt>
                <c:pt idx="53">
                  <c:v>23.206259244623212</c:v>
                </c:pt>
                <c:pt idx="54">
                  <c:v>23.058250206074909</c:v>
                </c:pt>
                <c:pt idx="55">
                  <c:v>22.908864289843642</c:v>
                </c:pt>
                <c:pt idx="56">
                  <c:v>22.758114071472082</c:v>
                </c:pt>
                <c:pt idx="57">
                  <c:v>22.606011788089965</c:v>
                </c:pt>
                <c:pt idx="58">
                  <c:v>22.452569353325664</c:v>
                </c:pt>
                <c:pt idx="59">
                  <c:v>22.29779837131364</c:v>
                </c:pt>
                <c:pt idx="60">
                  <c:v>22.141710149867315</c:v>
                </c:pt>
                <c:pt idx="61">
                  <c:v>21.984315712879948</c:v>
                </c:pt>
                <c:pt idx="62">
                  <c:v>21.82562581201103</c:v>
                </c:pt>
                <c:pt idx="63">
                  <c:v>21.665650937709994</c:v>
                </c:pt>
                <c:pt idx="64">
                  <c:v>21.504401329624979</c:v>
                </c:pt>
                <c:pt idx="65">
                  <c:v>21.341886986439963</c:v>
                </c:pt>
                <c:pt idx="66">
                  <c:v>21.178117675180069</c:v>
                </c:pt>
                <c:pt idx="67">
                  <c:v>21.013102940021376</c:v>
                </c:pt>
                <c:pt idx="68">
                  <c:v>20.846852110638743</c:v>
                </c:pt>
                <c:pt idx="69">
                  <c:v>20.679374310122263</c:v>
                </c:pt>
                <c:pt idx="70">
                  <c:v>20.510678462490574</c:v>
                </c:pt>
                <c:pt idx="71">
                  <c:v>20.340773299827191</c:v>
                </c:pt>
                <c:pt idx="72">
                  <c:v>20.169667369063635</c:v>
                </c:pt>
                <c:pt idx="73">
                  <c:v>19.997369038431653</c:v>
                </c:pt>
                <c:pt idx="74">
                  <c:v>19.823886503604964</c:v>
                </c:pt>
                <c:pt idx="75">
                  <c:v>19.649227793549503</c:v>
                </c:pt>
                <c:pt idx="76">
                  <c:v>19.473400776099648</c:v>
                </c:pt>
                <c:pt idx="77">
                  <c:v>19.296413163276789</c:v>
                </c:pt>
                <c:pt idx="78">
                  <c:v>19.118272516365316</c:v>
                </c:pt>
                <c:pt idx="79">
                  <c:v>18.938986250760049</c:v>
                </c:pt>
                <c:pt idx="80">
                  <c:v>18.758561640598224</c:v>
                </c:pt>
                <c:pt idx="81">
                  <c:v>18.577005823188109</c:v>
                </c:pt>
                <c:pt idx="82">
                  <c:v>18.394325803245742</c:v>
                </c:pt>
                <c:pt idx="83">
                  <c:v>18.210528456950119</c:v>
                </c:pt>
                <c:pt idx="84">
                  <c:v>18.025620535826949</c:v>
                </c:pt>
                <c:pt idx="85">
                  <c:v>17.839608670470028</c:v>
                </c:pt>
                <c:pt idx="86">
                  <c:v>17.652499374108928</c:v>
                </c:pt>
                <c:pt idx="87">
                  <c:v>17.464299046031027</c:v>
                </c:pt>
                <c:pt idx="88">
                  <c:v>17.275013974865477</c:v>
                </c:pt>
                <c:pt idx="89">
                  <c:v>17.084650341736157</c:v>
                </c:pt>
                <c:pt idx="90">
                  <c:v>16.893214223290293</c:v>
                </c:pt>
                <c:pt idx="91">
                  <c:v>16.700711594608901</c:v>
                </c:pt>
                <c:pt idx="92">
                  <c:v>16.507148332005034</c:v>
                </c:pt>
                <c:pt idx="93">
                  <c:v>16.312530215715263</c:v>
                </c:pt>
                <c:pt idx="94">
                  <c:v>16.116862932489504</c:v>
                </c:pt>
                <c:pt idx="95">
                  <c:v>15.920152078084255</c:v>
                </c:pt>
                <c:pt idx="96">
                  <c:v>15.722403159663658</c:v>
                </c:pt>
                <c:pt idx="97">
                  <c:v>15.523621598112801</c:v>
                </c:pt>
                <c:pt idx="98">
                  <c:v>15.323812730267321</c:v>
                </c:pt>
                <c:pt idx="99">
                  <c:v>15.122981811063193</c:v>
                </c:pt>
                <c:pt idx="100">
                  <c:v>14.921134015610271</c:v>
                </c:pt>
                <c:pt idx="101">
                  <c:v>14.718274441193115</c:v>
                </c:pt>
                <c:pt idx="102">
                  <c:v>14.514408109202259</c:v>
                </c:pt>
                <c:pt idx="103">
                  <c:v>14.309539966999079</c:v>
                </c:pt>
                <c:pt idx="104">
                  <c:v>14.103674889717096</c:v>
                </c:pt>
                <c:pt idx="105">
                  <c:v>13.896817682002546</c:v>
                </c:pt>
                <c:pt idx="106">
                  <c:v>13.688973079696758</c:v>
                </c:pt>
                <c:pt idx="107">
                  <c:v>13.480145751462862</c:v>
                </c:pt>
                <c:pt idx="108">
                  <c:v>13.27034030035913</c:v>
                </c:pt>
                <c:pt idx="109">
                  <c:v>13.059561265361245</c:v>
                </c:pt>
                <c:pt idx="110">
                  <c:v>12.847813122835555</c:v>
                </c:pt>
                <c:pt idx="111">
                  <c:v>12.635100287965342</c:v>
                </c:pt>
                <c:pt idx="112">
                  <c:v>12.421427116132012</c:v>
                </c:pt>
                <c:pt idx="113">
                  <c:v>12.206797904253003</c:v>
                </c:pt>
                <c:pt idx="114">
                  <c:v>11.991216892078217</c:v>
                </c:pt>
                <c:pt idx="115">
                  <c:v>11.774688263446485</c:v>
                </c:pt>
                <c:pt idx="116">
                  <c:v>11.557216147503757</c:v>
                </c:pt>
                <c:pt idx="117">
                  <c:v>11.338804619884451</c:v>
                </c:pt>
                <c:pt idx="118">
                  <c:v>11.119457703857355</c:v>
                </c:pt>
                <c:pt idx="119">
                  <c:v>10.899179371437482</c:v>
                </c:pt>
                <c:pt idx="120">
                  <c:v>10.677973544465166</c:v>
                </c:pt>
                <c:pt idx="121">
                  <c:v>10.455844095653578</c:v>
                </c:pt>
                <c:pt idx="122">
                  <c:v>10.232794849605947</c:v>
                </c:pt>
                <c:pt idx="123">
                  <c:v>10.008829583803459</c:v>
                </c:pt>
                <c:pt idx="124">
                  <c:v>9.78395202956502</c:v>
                </c:pt>
                <c:pt idx="125">
                  <c:v>9.5581658729798864</c:v>
                </c:pt>
                <c:pt idx="126">
                  <c:v>9.3314747558141082</c:v>
                </c:pt>
                <c:pt idx="127">
                  <c:v>9.1038822763917455</c:v>
                </c:pt>
                <c:pt idx="128">
                  <c:v>8.8753919904517549</c:v>
                </c:pt>
                <c:pt idx="129">
                  <c:v>8.646007411981385</c:v>
                </c:pt>
                <c:pt idx="130">
                  <c:v>8.4157320140269469</c:v>
                </c:pt>
                <c:pt idx="131">
                  <c:v>8.1845692294826584</c:v>
                </c:pt>
                <c:pt idx="132">
                  <c:v>7.952522451858453</c:v>
                </c:pt>
                <c:pt idx="133">
                  <c:v>7.7195950360272763</c:v>
                </c:pt>
                <c:pt idx="134">
                  <c:v>7.4857902989528027</c:v>
                </c:pt>
                <c:pt idx="135">
                  <c:v>7.2511115203980161</c:v>
                </c:pt>
                <c:pt idx="136">
                  <c:v>7.0155619436154213</c:v>
                </c:pt>
                <c:pt idx="137">
                  <c:v>6.7791447760194732</c:v>
                </c:pt>
                <c:pt idx="138">
                  <c:v>6.5418631898417567</c:v>
                </c:pt>
                <c:pt idx="139">
                  <c:v>6.3037203227695491</c:v>
                </c:pt>
                <c:pt idx="140">
                  <c:v>6.0647192785682504</c:v>
                </c:pt>
                <c:pt idx="141">
                  <c:v>5.824863127688257</c:v>
                </c:pt>
                <c:pt idx="142">
                  <c:v>5.5841549078567283</c:v>
                </c:pt>
                <c:pt idx="143">
                  <c:v>5.3425976246547044</c:v>
                </c:pt>
                <c:pt idx="144">
                  <c:v>5.1001942520801373</c:v>
                </c:pt>
                <c:pt idx="145">
                  <c:v>4.8569477330971749</c:v>
                </c:pt>
                <c:pt idx="146">
                  <c:v>4.6128609801721447</c:v>
                </c:pt>
                <c:pt idx="147">
                  <c:v>4.3679368757967358</c:v>
                </c:pt>
                <c:pt idx="148">
                  <c:v>4.1221782729986183</c:v>
                </c:pt>
                <c:pt idx="149">
                  <c:v>3.8755879958400228</c:v>
                </c:pt>
                <c:pt idx="150">
                  <c:v>3.6281688399045722</c:v>
                </c:pt>
                <c:pt idx="151">
                  <c:v>3.3799235727727184</c:v>
                </c:pt>
                <c:pt idx="152">
                  <c:v>3.1308549344861776</c:v>
                </c:pt>
                <c:pt idx="153">
                  <c:v>2.8809656380016104</c:v>
                </c:pt>
                <c:pt idx="154">
                  <c:v>2.6302583696339306</c:v>
                </c:pt>
                <c:pt idx="155">
                  <c:v>2.3787357894895349</c:v>
                </c:pt>
                <c:pt idx="156">
                  <c:v>2.1264005318896846</c:v>
                </c:pt>
                <c:pt idx="157">
                  <c:v>1.8732552057844472</c:v>
                </c:pt>
                <c:pt idx="158">
                  <c:v>1.6193023951573049</c:v>
                </c:pt>
                <c:pt idx="159">
                  <c:v>1.3645446594208723</c:v>
                </c:pt>
                <c:pt idx="160">
                  <c:v>1.1089845338038278</c:v>
                </c:pt>
                <c:pt idx="161">
                  <c:v>0.85262452972939995</c:v>
                </c:pt>
                <c:pt idx="162">
                  <c:v>0.59546713518561112</c:v>
                </c:pt>
                <c:pt idx="163">
                  <c:v>0.33751481508746939</c:v>
                </c:pt>
                <c:pt idx="164">
                  <c:v>7.8770011631434336E-2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0"/>
          <c:order val="40"/>
          <c:tx>
            <c:strRef>
              <c:f>Sheet1!$N$43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Sheet1!$O$43:$HF$43</c:f>
              <c:numCache>
                <c:formatCode>General</c:formatCode>
                <c:ptCount val="200"/>
                <c:pt idx="0">
                  <c:v>28.452169939800768</c:v>
                </c:pt>
                <c:pt idx="1">
                  <c:v>28.438669970732011</c:v>
                </c:pt>
                <c:pt idx="2">
                  <c:v>28.413986261103471</c:v>
                </c:pt>
                <c:pt idx="3">
                  <c:v>28.382022042817699</c:v>
                </c:pt>
                <c:pt idx="4">
                  <c:v>28.344170187250743</c:v>
                </c:pt>
                <c:pt idx="5">
                  <c:v>28.301235697141383</c:v>
                </c:pt>
                <c:pt idx="6">
                  <c:v>28.253761725229957</c:v>
                </c:pt>
                <c:pt idx="7">
                  <c:v>28.202147013759866</c:v>
                </c:pt>
                <c:pt idx="8">
                  <c:v>28.146700510222395</c:v>
                </c:pt>
                <c:pt idx="9">
                  <c:v>28.087670774944428</c:v>
                </c:pt>
                <c:pt idx="10">
                  <c:v>28.025263433809936</c:v>
                </c:pt>
                <c:pt idx="11">
                  <c:v>27.959652286893721</c:v>
                </c:pt>
                <c:pt idx="12">
                  <c:v>27.890986763936226</c:v>
                </c:pt>
                <c:pt idx="13">
                  <c:v>27.819397140771379</c:v>
                </c:pt>
                <c:pt idx="14">
                  <c:v>27.744998313978275</c:v>
                </c:pt>
                <c:pt idx="15">
                  <c:v>27.667892609136807</c:v>
                </c:pt>
                <c:pt idx="16">
                  <c:v>27.588171919400548</c:v>
                </c:pt>
                <c:pt idx="17">
                  <c:v>27.505919366779061</c:v>
                </c:pt>
                <c:pt idx="18">
                  <c:v>27.421210614973759</c:v>
                </c:pt>
                <c:pt idx="19">
                  <c:v>27.334114922479966</c:v>
                </c:pt>
                <c:pt idx="20">
                  <c:v>27.244695998525682</c:v>
                </c:pt>
                <c:pt idx="21">
                  <c:v>27.153012706921142</c:v>
                </c:pt>
                <c:pt idx="22">
                  <c:v>27.059119650902151</c:v>
                </c:pt>
                <c:pt idx="23">
                  <c:v>26.963067663656258</c:v>
                </c:pt>
                <c:pt idx="24">
                  <c:v>26.864904223234287</c:v>
                </c:pt>
                <c:pt idx="25">
                  <c:v>26.764673806206588</c:v>
                </c:pt>
                <c:pt idx="26">
                  <c:v>26.662418191224479</c:v>
                </c:pt>
                <c:pt idx="27">
                  <c:v>26.55817672125794</c:v>
                </c:pt>
                <c:pt idx="28">
                  <c:v>26.451986531473565</c:v>
                </c:pt>
                <c:pt idx="29">
                  <c:v>26.343882748333563</c:v>
                </c:pt>
                <c:pt idx="30">
                  <c:v>26.23389866442729</c:v>
                </c:pt>
                <c:pt idx="31">
                  <c:v>26.12206589271107</c:v>
                </c:pt>
                <c:pt idx="32">
                  <c:v>26.008414503173775</c:v>
                </c:pt>
                <c:pt idx="33">
                  <c:v>25.89297314442204</c:v>
                </c:pt>
                <c:pt idx="34">
                  <c:v>25.775769152259546</c:v>
                </c:pt>
                <c:pt idx="35">
                  <c:v>25.656828646996491</c:v>
                </c:pt>
                <c:pt idx="36">
                  <c:v>25.53617662095003</c:v>
                </c:pt>
                <c:pt idx="37">
                  <c:v>25.413837017371634</c:v>
                </c:pt>
                <c:pt idx="38">
                  <c:v>25.289832801852047</c:v>
                </c:pt>
                <c:pt idx="39">
                  <c:v>25.164186027101358</c:v>
                </c:pt>
                <c:pt idx="40">
                  <c:v>25.036917891874122</c:v>
                </c:pt>
                <c:pt idx="41">
                  <c:v>24.908048794702889</c:v>
                </c:pt>
                <c:pt idx="42">
                  <c:v>24.777598383013828</c:v>
                </c:pt>
                <c:pt idx="43">
                  <c:v>24.645585598122619</c:v>
                </c:pt>
                <c:pt idx="44">
                  <c:v>24.5120287165444</c:v>
                </c:pt>
                <c:pt idx="45">
                  <c:v>24.376945387997349</c:v>
                </c:pt>
                <c:pt idx="46">
                  <c:v>24.240352670432348</c:v>
                </c:pt>
                <c:pt idx="47">
                  <c:v>24.102267062381625</c:v>
                </c:pt>
                <c:pt idx="48">
                  <c:v>23.962704532884434</c:v>
                </c:pt>
                <c:pt idx="49">
                  <c:v>23.821680549218346</c:v>
                </c:pt>
                <c:pt idx="50">
                  <c:v>23.679210102638674</c:v>
                </c:pt>
                <c:pt idx="51">
                  <c:v>23.535307732306482</c:v>
                </c:pt>
                <c:pt idx="52">
                  <c:v>23.389987547565667</c:v>
                </c:pt>
                <c:pt idx="53">
                  <c:v>23.243263248712882</c:v>
                </c:pt>
                <c:pt idx="54">
                  <c:v>23.095148146388897</c:v>
                </c:pt>
                <c:pt idx="55">
                  <c:v>22.945655179706765</c:v>
                </c:pt>
                <c:pt idx="56">
                  <c:v>22.794796933220823</c:v>
                </c:pt>
                <c:pt idx="57">
                  <c:v>22.642585652829986</c:v>
                </c:pt>
                <c:pt idx="58">
                  <c:v>22.489033260699966</c:v>
                </c:pt>
                <c:pt idx="59">
                  <c:v>22.3341513692808</c:v>
                </c:pt>
                <c:pt idx="60">
                  <c:v>22.177951294489098</c:v>
                </c:pt>
                <c:pt idx="61">
                  <c:v>22.020444068117914</c:v>
                </c:pt>
                <c:pt idx="62">
                  <c:v>21.861640449531389</c:v>
                </c:pt>
                <c:pt idx="63">
                  <c:v>21.701550936696457</c:v>
                </c:pt>
                <c:pt idx="64">
                  <c:v>21.540185776599014</c:v>
                </c:pt>
                <c:pt idx="65">
                  <c:v>21.377554975088149</c:v>
                </c:pt>
                <c:pt idx="66">
                  <c:v>21.213668306188048</c:v>
                </c:pt>
                <c:pt idx="67">
                  <c:v>21.048535320914191</c:v>
                </c:pt>
                <c:pt idx="68">
                  <c:v>20.882165355627105</c:v>
                </c:pt>
                <c:pt idx="69">
                  <c:v>20.714567539954515</c:v>
                </c:pt>
                <c:pt idx="70">
                  <c:v>20.54575080431006</c:v>
                </c:pt>
                <c:pt idx="71">
                  <c:v>20.375723887034688</c:v>
                </c:pt>
                <c:pt idx="72">
                  <c:v>20.204495341184671</c:v>
                </c:pt>
                <c:pt idx="73">
                  <c:v>20.032073540988467</c:v>
                </c:pt>
                <c:pt idx="74">
                  <c:v>19.858466687992838</c:v>
                </c:pt>
                <c:pt idx="75">
                  <c:v>19.683682816917305</c:v>
                </c:pt>
                <c:pt idx="76">
                  <c:v>19.507729801234373</c:v>
                </c:pt>
                <c:pt idx="77">
                  <c:v>19.330615358491873</c:v>
                </c:pt>
                <c:pt idx="78">
                  <c:v>19.152347055392649</c:v>
                </c:pt>
                <c:pt idx="79">
                  <c:v>18.972932312645415</c:v>
                </c:pt>
                <c:pt idx="80">
                  <c:v>18.792378409600076</c:v>
                </c:pt>
                <c:pt idx="81">
                  <c:v>18.610692488679526</c:v>
                </c:pt>
                <c:pt idx="82">
                  <c:v>18.427881559619394</c:v>
                </c:pt>
                <c:pt idx="83">
                  <c:v>18.243952503526181</c:v>
                </c:pt>
                <c:pt idx="84">
                  <c:v>18.058912076763757</c:v>
                </c:pt>
                <c:pt idx="85">
                  <c:v>17.872766914677431</c:v>
                </c:pt>
                <c:pt idx="86">
                  <c:v>17.685523535164169</c:v>
                </c:pt>
                <c:pt idx="87">
                  <c:v>17.497188342097097</c:v>
                </c:pt>
                <c:pt idx="88">
                  <c:v>17.307767628611828</c:v>
                </c:pt>
                <c:pt idx="89">
                  <c:v>17.117267580261661</c:v>
                </c:pt>
                <c:pt idx="90">
                  <c:v>16.92569427804834</c:v>
                </c:pt>
                <c:pt idx="91">
                  <c:v>16.733053701334672</c:v>
                </c:pt>
                <c:pt idx="92">
                  <c:v>16.539351730644693</c:v>
                </c:pt>
                <c:pt idx="93">
                  <c:v>16.3445941503571</c:v>
                </c:pt>
                <c:pt idx="94">
                  <c:v>16.148786651296955</c:v>
                </c:pt>
                <c:pt idx="95">
                  <c:v>15.9519348332307</c:v>
                </c:pt>
                <c:pt idx="96">
                  <c:v>15.754044207268926</c:v>
                </c:pt>
                <c:pt idx="97">
                  <c:v>15.555120198181344</c:v>
                </c:pt>
                <c:pt idx="98">
                  <c:v>15.355168146627987</c:v>
                </c:pt>
                <c:pt idx="99">
                  <c:v>15.154193311310536</c:v>
                </c:pt>
                <c:pt idx="100">
                  <c:v>14.952200871047348</c:v>
                </c:pt>
                <c:pt idx="101">
                  <c:v>14.749195926775707</c:v>
                </c:pt>
                <c:pt idx="102">
                  <c:v>14.545183503484498</c:v>
                </c:pt>
                <c:pt idx="103">
                  <c:v>14.340168552080392</c:v>
                </c:pt>
                <c:pt idx="104">
                  <c:v>14.134155951190451</c:v>
                </c:pt>
                <c:pt idx="105">
                  <c:v>13.927150508903926</c:v>
                </c:pt>
                <c:pt idx="106">
                  <c:v>13.719156964455875</c:v>
                </c:pt>
                <c:pt idx="107">
                  <c:v>13.510179989855004</c:v>
                </c:pt>
                <c:pt idx="108">
                  <c:v>13.300224191458152</c:v>
                </c:pt>
                <c:pt idx="109">
                  <c:v>13.089294111493651</c:v>
                </c:pt>
                <c:pt idx="110">
                  <c:v>12.877394229535627</c:v>
                </c:pt>
                <c:pt idx="111">
                  <c:v>12.664528963931295</c:v>
                </c:pt>
                <c:pt idx="112">
                  <c:v>12.450702673183136</c:v>
                </c:pt>
                <c:pt idx="113">
                  <c:v>12.235919657287786</c:v>
                </c:pt>
                <c:pt idx="114">
                  <c:v>12.020184159033363</c:v>
                </c:pt>
                <c:pt idx="115">
                  <c:v>11.80350036525684</c:v>
                </c:pt>
                <c:pt idx="116">
                  <c:v>11.585872408063143</c:v>
                </c:pt>
                <c:pt idx="117">
                  <c:v>11.367304366007296</c:v>
                </c:pt>
                <c:pt idx="118">
                  <c:v>11.147800265241173</c:v>
                </c:pt>
                <c:pt idx="119">
                  <c:v>10.927364080626141</c:v>
                </c:pt>
                <c:pt idx="120">
                  <c:v>10.705999736812947</c:v>
                </c:pt>
                <c:pt idx="121">
                  <c:v>10.483711109289965</c:v>
                </c:pt>
                <c:pt idx="122">
                  <c:v>10.260502025401143</c:v>
                </c:pt>
                <c:pt idx="123">
                  <c:v>10.036376265334617</c:v>
                </c:pt>
                <c:pt idx="124">
                  <c:v>9.8113375630831747</c:v>
                </c:pt>
                <c:pt idx="125">
                  <c:v>9.5853896073775324</c:v>
                </c:pt>
                <c:pt idx="126">
                  <c:v>9.3585360425934478</c:v>
                </c:pt>
                <c:pt idx="127">
                  <c:v>9.1307804696335406</c:v>
                </c:pt>
                <c:pt idx="128">
                  <c:v>8.9021264467848393</c:v>
                </c:pt>
                <c:pt idx="129">
                  <c:v>8.6725774905527189</c:v>
                </c:pt>
                <c:pt idx="130">
                  <c:v>8.4421370764722816</c:v>
                </c:pt>
                <c:pt idx="131">
                  <c:v>8.2108086398977811</c:v>
                </c:pt>
                <c:pt idx="132">
                  <c:v>7.9785955767709362</c:v>
                </c:pt>
                <c:pt idx="133">
                  <c:v>7.7455012443688211</c:v>
                </c:pt>
                <c:pt idx="134">
                  <c:v>7.5115289620320427</c:v>
                </c:pt>
                <c:pt idx="135">
                  <c:v>7.2766820118738842</c:v>
                </c:pt>
                <c:pt idx="136">
                  <c:v>7.0409636394709763</c:v>
                </c:pt>
                <c:pt idx="137">
                  <c:v>6.8043770545362152</c:v>
                </c:pt>
                <c:pt idx="138">
                  <c:v>6.5669254315744165</c:v>
                </c:pt>
                <c:pt idx="139">
                  <c:v>6.3286119105213317</c:v>
                </c:pt>
                <c:pt idx="140">
                  <c:v>6.0894395973665407</c:v>
                </c:pt>
                <c:pt idx="141">
                  <c:v>5.8494115647607217</c:v>
                </c:pt>
                <c:pt idx="142">
                  <c:v>5.608530852607891</c:v>
                </c:pt>
                <c:pt idx="143">
                  <c:v>5.3668004686428947</c:v>
                </c:pt>
                <c:pt idx="144">
                  <c:v>5.1242233889948583</c:v>
                </c:pt>
                <c:pt idx="145">
                  <c:v>4.8808025587368666</c:v>
                </c:pt>
                <c:pt idx="146">
                  <c:v>4.6365408924223352</c:v>
                </c:pt>
                <c:pt idx="147">
                  <c:v>4.3914412746085567</c:v>
                </c:pt>
                <c:pt idx="148">
                  <c:v>4.1455065603676831</c:v>
                </c:pt>
                <c:pt idx="149">
                  <c:v>3.898739575785692</c:v>
                </c:pt>
                <c:pt idx="150">
                  <c:v>3.6511431184495149</c:v>
                </c:pt>
                <c:pt idx="151">
                  <c:v>3.4027199579228666</c:v>
                </c:pt>
                <c:pt idx="152">
                  <c:v>3.1534728362109936</c:v>
                </c:pt>
                <c:pt idx="153">
                  <c:v>2.9034044682146605</c:v>
                </c:pt>
                <c:pt idx="154">
                  <c:v>2.6525175421738116</c:v>
                </c:pt>
                <c:pt idx="155">
                  <c:v>2.4008147201010734</c:v>
                </c:pt>
                <c:pt idx="156">
                  <c:v>2.1482986382054832</c:v>
                </c:pt>
                <c:pt idx="157">
                  <c:v>1.8949719073066831</c:v>
                </c:pt>
                <c:pt idx="158">
                  <c:v>1.6408371132398518</c:v>
                </c:pt>
                <c:pt idx="159">
                  <c:v>1.3858968172516828</c:v>
                </c:pt>
                <c:pt idx="160">
                  <c:v>1.1301535563876135</c:v>
                </c:pt>
                <c:pt idx="161">
                  <c:v>0.87360984387056217</c:v>
                </c:pt>
                <c:pt idx="162">
                  <c:v>0.61626816947144958</c:v>
                </c:pt>
                <c:pt idx="163">
                  <c:v>0.35813099987165159</c:v>
                </c:pt>
                <c:pt idx="164">
                  <c:v>9.9200779017722049E-2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1"/>
          <c:order val="41"/>
          <c:tx>
            <c:strRef>
              <c:f>Sheet1!$N$44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Sheet1!$O$44:$HF$44</c:f>
              <c:numCache>
                <c:formatCode>General</c:formatCode>
                <c:ptCount val="200"/>
                <c:pt idx="0">
                  <c:v>28.383645594272366</c:v>
                </c:pt>
                <c:pt idx="1">
                  <c:v>28.370161891699432</c:v>
                </c:pt>
                <c:pt idx="2">
                  <c:v>28.345507924173059</c:v>
                </c:pt>
                <c:pt idx="3">
                  <c:v>28.313582220480942</c:v>
                </c:pt>
                <c:pt idx="4">
                  <c:v>28.275775973688866</c:v>
                </c:pt>
                <c:pt idx="5">
                  <c:v>28.232893216564978</c:v>
                </c:pt>
                <c:pt idx="6">
                  <c:v>28.185476447389469</c:v>
                </c:pt>
                <c:pt idx="7">
                  <c:v>28.133923927949887</c:v>
                </c:pt>
                <c:pt idx="8">
                  <c:v>28.07854423347791</c:v>
                </c:pt>
                <c:pt idx="9">
                  <c:v>28.019585624803053</c:v>
                </c:pt>
                <c:pt idx="10">
                  <c:v>27.957253480044812</c:v>
                </c:pt>
                <c:pt idx="11">
                  <c:v>27.891721389861345</c:v>
                </c:pt>
                <c:pt idx="12">
                  <c:v>27.823138603940965</c:v>
                </c:pt>
                <c:pt idx="13">
                  <c:v>27.751635241144545</c:v>
                </c:pt>
                <c:pt idx="14">
                  <c:v>27.677326059609037</c:v>
                </c:pt>
                <c:pt idx="15">
                  <c:v>27.600313261619345</c:v>
                </c:pt>
                <c:pt idx="16">
                  <c:v>27.520688629604358</c:v>
                </c:pt>
                <c:pt idx="17">
                  <c:v>27.438535185417582</c:v>
                </c:pt>
                <c:pt idx="18">
                  <c:v>27.353928501591085</c:v>
                </c:pt>
                <c:pt idx="19">
                  <c:v>27.266937753168669</c:v>
                </c:pt>
                <c:pt idx="20">
                  <c:v>27.177626572613271</c:v>
                </c:pt>
                <c:pt idx="21">
                  <c:v>27.086053752808457</c:v>
                </c:pt>
                <c:pt idx="22">
                  <c:v>26.992273831197039</c:v>
                </c:pt>
                <c:pt idx="23">
                  <c:v>26.896337579716224</c:v>
                </c:pt>
                <c:pt idx="24">
                  <c:v>26.798292419209169</c:v>
                </c:pt>
                <c:pt idx="25">
                  <c:v>26.698182772655159</c:v>
                </c:pt>
                <c:pt idx="26">
                  <c:v>26.596050368365219</c:v>
                </c:pt>
                <c:pt idx="27">
                  <c:v>26.491934501903874</c:v>
                </c:pt>
                <c:pt idx="28">
                  <c:v>26.385872263692498</c:v>
                </c:pt>
                <c:pt idx="29">
                  <c:v>26.277898737868437</c:v>
                </c:pt>
                <c:pt idx="30">
                  <c:v>26.168047176905848</c:v>
                </c:pt>
                <c:pt idx="31">
                  <c:v>26.056349155669714</c:v>
                </c:pt>
                <c:pt idx="32">
                  <c:v>25.942834707916731</c:v>
                </c:pt>
                <c:pt idx="33">
                  <c:v>25.827532447733997</c:v>
                </c:pt>
                <c:pt idx="34">
                  <c:v>25.710469677987525</c:v>
                </c:pt>
                <c:pt idx="35">
                  <c:v>25.591672487514405</c:v>
                </c:pt>
                <c:pt idx="36">
                  <c:v>25.471165838517837</c:v>
                </c:pt>
                <c:pt idx="37">
                  <c:v>25.348973645399386</c:v>
                </c:pt>
                <c:pt idx="38">
                  <c:v>25.225118846077915</c:v>
                </c:pt>
                <c:pt idx="39">
                  <c:v>25.099623466691565</c:v>
                </c:pt>
                <c:pt idx="40">
                  <c:v>24.972508680451917</c:v>
                </c:pt>
                <c:pt idx="41">
                  <c:v>24.843794861312745</c:v>
                </c:pt>
                <c:pt idx="42">
                  <c:v>24.713501633026485</c:v>
                </c:pt>
                <c:pt idx="43">
                  <c:v>24.581647914085881</c:v>
                </c:pt>
                <c:pt idx="44">
                  <c:v>24.448251958984184</c:v>
                </c:pt>
                <c:pt idx="45">
                  <c:v>24.31333139617292</c:v>
                </c:pt>
                <c:pt idx="46">
                  <c:v>24.176903263049365</c:v>
                </c:pt>
                <c:pt idx="47">
                  <c:v>24.038984038266197</c:v>
                </c:pt>
                <c:pt idx="48">
                  <c:v>23.899589671621129</c:v>
                </c:pt>
                <c:pt idx="49">
                  <c:v>23.758735611754755</c:v>
                </c:pt>
                <c:pt idx="50">
                  <c:v>23.616436831859012</c:v>
                </c:pt>
                <c:pt idx="51">
                  <c:v>23.47270785357631</c:v>
                </c:pt>
                <c:pt idx="52">
                  <c:v>23.327562769249795</c:v>
                </c:pt>
                <c:pt idx="53">
                  <c:v>23.181015262668254</c:v>
                </c:pt>
                <c:pt idx="54">
                  <c:v>23.03307862843408</c:v>
                </c:pt>
                <c:pt idx="55">
                  <c:v>22.883765790069624</c:v>
                </c:pt>
                <c:pt idx="56">
                  <c:v>22.733089316965735</c:v>
                </c:pt>
                <c:pt idx="57">
                  <c:v>22.581061440265898</c:v>
                </c:pt>
                <c:pt idx="58">
                  <c:v>22.427694067770467</c:v>
                </c:pt>
                <c:pt idx="59">
                  <c:v>22.272998797937312</c:v>
                </c:pt>
                <c:pt idx="60">
                  <c:v>22.116986933048175</c:v>
                </c:pt>
                <c:pt idx="61">
                  <c:v>21.959669491603577</c:v>
                </c:pt>
                <c:pt idx="62">
                  <c:v>21.801057220003418</c:v>
                </c:pt>
                <c:pt idx="63">
                  <c:v>21.641160603565311</c:v>
                </c:pt>
                <c:pt idx="64">
                  <c:v>21.479989876928293</c:v>
                </c:pt>
                <c:pt idx="65">
                  <c:v>21.317555033885089</c:v>
                </c:pt>
                <c:pt idx="66">
                  <c:v>21.153865836682911</c:v>
                </c:pt>
                <c:pt idx="67">
                  <c:v>20.988931824828942</c:v>
                </c:pt>
                <c:pt idx="68">
                  <c:v>20.822762323434066</c:v>
                </c:pt>
                <c:pt idx="69">
                  <c:v>20.655366451125463</c:v>
                </c:pt>
                <c:pt idx="70">
                  <c:v>20.486753127556248</c:v>
                </c:pt>
                <c:pt idx="71">
                  <c:v>20.316931080538311</c:v>
                </c:pt>
                <c:pt idx="72">
                  <c:v>20.145908852822089</c:v>
                </c:pt>
                <c:pt idx="73">
                  <c:v>19.973694808545702</c:v>
                </c:pt>
                <c:pt idx="74">
                  <c:v>19.800297139373647</c:v>
                </c:pt>
                <c:pt idx="75">
                  <c:v>19.625723870344167</c:v>
                </c:pt>
                <c:pt idx="76">
                  <c:v>19.449982865442795</c:v>
                </c:pt>
                <c:pt idx="77">
                  <c:v>19.273081832918283</c:v>
                </c:pt>
                <c:pt idx="78">
                  <c:v>19.095028330356133</c:v>
                </c:pt>
                <c:pt idx="79">
                  <c:v>18.915829769523636</c:v>
                </c:pt>
                <c:pt idx="80">
                  <c:v>18.735493420999603</c:v>
                </c:pt>
                <c:pt idx="81">
                  <c:v>18.55402641860082</c:v>
                </c:pt>
                <c:pt idx="82">
                  <c:v>18.371435763616688</c:v>
                </c:pt>
                <c:pt idx="83">
                  <c:v>18.187728328862466</c:v>
                </c:pt>
                <c:pt idx="84">
                  <c:v>18.002910862561087</c:v>
                </c:pt>
                <c:pt idx="85">
                  <c:v>17.816989992062751</c:v>
                </c:pt>
                <c:pt idx="86">
                  <c:v>17.629972227410818</c:v>
                </c:pt>
                <c:pt idx="87">
                  <c:v>17.441863964762206</c:v>
                </c:pt>
                <c:pt idx="88">
                  <c:v>17.252671489669755</c:v>
                </c:pt>
                <c:pt idx="89">
                  <c:v>17.062400980233601</c:v>
                </c:pt>
                <c:pt idx="90">
                  <c:v>16.871058510128353</c:v>
                </c:pt>
                <c:pt idx="91">
                  <c:v>16.678650051512069</c:v>
                </c:pt>
                <c:pt idx="92">
                  <c:v>16.485181477823204</c:v>
                </c:pt>
                <c:pt idx="93">
                  <c:v>16.290658566470675</c:v>
                </c:pt>
                <c:pt idx="94">
                  <c:v>16.095087001422524</c:v>
                </c:pt>
                <c:pt idx="95">
                  <c:v>15.898472375697866</c:v>
                </c:pt>
                <c:pt idx="96">
                  <c:v>15.700820193766797</c:v>
                </c:pt>
                <c:pt idx="97">
                  <c:v>15.502135873862576</c:v>
                </c:pt>
                <c:pt idx="98">
                  <c:v>15.30242475021012</c:v>
                </c:pt>
                <c:pt idx="99">
                  <c:v>15.10169207517475</c:v>
                </c:pt>
                <c:pt idx="100">
                  <c:v>14.899943021334719</c:v>
                </c:pt>
                <c:pt idx="101">
                  <c:v>14.697182683481048</c:v>
                </c:pt>
                <c:pt idx="102">
                  <c:v>14.493416080547865</c:v>
                </c:pt>
                <c:pt idx="103">
                  <c:v>14.288648157476352</c:v>
                </c:pt>
                <c:pt idx="104">
                  <c:v>14.082883787015183</c:v>
                </c:pt>
                <c:pt idx="105">
                  <c:v>13.876127771460208</c:v>
                </c:pt>
                <c:pt idx="106">
                  <c:v>13.668384844336037</c:v>
                </c:pt>
                <c:pt idx="107">
                  <c:v>13.459659672021941</c:v>
                </c:pt>
                <c:pt idx="108">
                  <c:v>13.249956855324434</c:v>
                </c:pt>
                <c:pt idx="109">
                  <c:v>13.039280930998787</c:v>
                </c:pt>
                <c:pt idx="110">
                  <c:v>12.827636373221562</c:v>
                </c:pt>
                <c:pt idx="111">
                  <c:v>12.615027595016171</c:v>
                </c:pt>
                <c:pt idx="112">
                  <c:v>12.401458949633426</c:v>
                </c:pt>
                <c:pt idx="113">
                  <c:v>12.186934731888769</c:v>
                </c:pt>
                <c:pt idx="114">
                  <c:v>11.971459179458053</c:v>
                </c:pt>
                <c:pt idx="115">
                  <c:v>11.755036474133428</c:v>
                </c:pt>
                <c:pt idx="116">
                  <c:v>11.537670743040922</c:v>
                </c:pt>
                <c:pt idx="117">
                  <c:v>11.319366059821188</c:v>
                </c:pt>
                <c:pt idx="118">
                  <c:v>11.100126445774885</c:v>
                </c:pt>
                <c:pt idx="119">
                  <c:v>10.879955870973957</c:v>
                </c:pt>
                <c:pt idx="120">
                  <c:v>10.658858255340219</c:v>
                </c:pt>
                <c:pt idx="121">
                  <c:v>10.436837469692357</c:v>
                </c:pt>
                <c:pt idx="122">
                  <c:v>10.213897336762651</c:v>
                </c:pt>
                <c:pt idx="123">
                  <c:v>9.990041632184381</c:v>
                </c:pt>
                <c:pt idx="124">
                  <c:v>9.7652740854511428</c:v>
                </c:pt>
                <c:pt idx="125">
                  <c:v>9.5395983808489948</c:v>
                </c:pt>
                <c:pt idx="126">
                  <c:v>9.3130181583624712</c:v>
                </c:pt>
                <c:pt idx="127">
                  <c:v>9.0855370145553866</c:v>
                </c:pt>
                <c:pt idx="128">
                  <c:v>8.8571585034272644</c:v>
                </c:pt>
                <c:pt idx="129">
                  <c:v>8.6278861372463567</c:v>
                </c:pt>
                <c:pt idx="130">
                  <c:v>8.3977233873599886</c:v>
                </c:pt>
                <c:pt idx="131">
                  <c:v>8.1666736849830581</c:v>
                </c:pt>
                <c:pt idx="132">
                  <c:v>7.934740421965417</c:v>
                </c:pt>
                <c:pt idx="133">
                  <c:v>7.7019269515388649</c:v>
                </c:pt>
                <c:pt idx="134">
                  <c:v>7.4682365890444453</c:v>
                </c:pt>
                <c:pt idx="135">
                  <c:v>7.233672612640718</c:v>
                </c:pt>
                <c:pt idx="136">
                  <c:v>6.998238263993632</c:v>
                </c:pt>
                <c:pt idx="137">
                  <c:v>6.7619367489486102</c:v>
                </c:pt>
                <c:pt idx="138">
                  <c:v>6.5247712381854139</c:v>
                </c:pt>
                <c:pt idx="139">
                  <c:v>6.2867448678564015</c:v>
                </c:pt>
                <c:pt idx="140">
                  <c:v>6.0478607402086517</c:v>
                </c:pt>
                <c:pt idx="141">
                  <c:v>5.8081219241905311</c:v>
                </c:pt>
                <c:pt idx="142">
                  <c:v>5.567531456043179</c:v>
                </c:pt>
                <c:pt idx="143">
                  <c:v>5.3260923398773361</c:v>
                </c:pt>
                <c:pt idx="144">
                  <c:v>5.08380754823611</c:v>
                </c:pt>
                <c:pt idx="145">
                  <c:v>4.8406800226439781</c:v>
                </c:pt>
                <c:pt idx="146">
                  <c:v>4.5967126741425366</c:v>
                </c:pt>
                <c:pt idx="147">
                  <c:v>4.3519083838133827</c:v>
                </c:pt>
                <c:pt idx="148">
                  <c:v>4.1062700032885244</c:v>
                </c:pt>
                <c:pt idx="149">
                  <c:v>3.8598003552486886</c:v>
                </c:pt>
                <c:pt idx="150">
                  <c:v>3.6125022339099315</c:v>
                </c:pt>
                <c:pt idx="151">
                  <c:v>3.3643784054988362</c:v>
                </c:pt>
                <c:pt idx="152">
                  <c:v>3.1154316087167269</c:v>
                </c:pt>
                <c:pt idx="153">
                  <c:v>2.8656645551931148</c:v>
                </c:pt>
                <c:pt idx="154">
                  <c:v>2.6150799299287999</c:v>
                </c:pt>
                <c:pt idx="155">
                  <c:v>2.3636803917288809</c:v>
                </c:pt>
                <c:pt idx="156">
                  <c:v>2.1114685736259458</c:v>
                </c:pt>
                <c:pt idx="157">
                  <c:v>1.8584470832937863</c:v>
                </c:pt>
                <c:pt idx="158">
                  <c:v>1.6046185034518365</c:v>
                </c:pt>
                <c:pt idx="159">
                  <c:v>1.3499853922606684</c:v>
                </c:pt>
                <c:pt idx="160">
                  <c:v>1.0945502837087675</c:v>
                </c:pt>
                <c:pt idx="161">
                  <c:v>0.83831568799079603</c:v>
                </c:pt>
                <c:pt idx="162">
                  <c:v>0.58128409187768371</c:v>
                </c:pt>
                <c:pt idx="163">
                  <c:v>0.32345795907862446</c:v>
                </c:pt>
                <c:pt idx="164">
                  <c:v>6.4839730595389472E-2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2"/>
          <c:order val="42"/>
          <c:tx>
            <c:strRef>
              <c:f>Sheet1!$N$45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Sheet1!$O$45:$HF$45</c:f>
              <c:numCache>
                <c:formatCode>General</c:formatCode>
                <c:ptCount val="200"/>
                <c:pt idx="0">
                  <c:v>28.203121218216712</c:v>
                </c:pt>
                <c:pt idx="1">
                  <c:v>28.189680463258007</c:v>
                </c:pt>
                <c:pt idx="2">
                  <c:v>28.165105022314449</c:v>
                </c:pt>
                <c:pt idx="3">
                  <c:v>28.133281006775036</c:v>
                </c:pt>
                <c:pt idx="4">
                  <c:v>28.095595178547082</c:v>
                </c:pt>
                <c:pt idx="5">
                  <c:v>28.052849009433817</c:v>
                </c:pt>
                <c:pt idx="6">
                  <c:v>28.005583269777066</c:v>
                </c:pt>
                <c:pt idx="7">
                  <c:v>27.954194952840894</c:v>
                </c:pt>
                <c:pt idx="8">
                  <c:v>27.898991650998596</c:v>
                </c:pt>
                <c:pt idx="9">
                  <c:v>27.84022083433171</c:v>
                </c:pt>
                <c:pt idx="10">
                  <c:v>27.778087226799649</c:v>
                </c:pt>
                <c:pt idx="11">
                  <c:v>27.712763866148293</c:v>
                </c:pt>
                <c:pt idx="12">
                  <c:v>27.644399526683312</c:v>
                </c:pt>
                <c:pt idx="13">
                  <c:v>27.573123912817518</c:v>
                </c:pt>
                <c:pt idx="14">
                  <c:v>27.499051417165976</c:v>
                </c:pt>
                <c:pt idx="15">
                  <c:v>27.422283916483995</c:v>
                </c:pt>
                <c:pt idx="16">
                  <c:v>27.34291290085967</c:v>
                </c:pt>
                <c:pt idx="17">
                  <c:v>27.261021127709455</c:v>
                </c:pt>
                <c:pt idx="18">
                  <c:v>27.176683928855567</c:v>
                </c:pt>
                <c:pt idx="19">
                  <c:v>27.089970259008936</c:v>
                </c:pt>
                <c:pt idx="20">
                  <c:v>27.000943547953554</c:v>
                </c:pt>
                <c:pt idx="21">
                  <c:v>26.909662401308836</c:v>
                </c:pt>
                <c:pt idx="22">
                  <c:v>26.816181182807675</c:v>
                </c:pt>
                <c:pt idx="23">
                  <c:v>26.720550502671028</c:v>
                </c:pt>
                <c:pt idx="24">
                  <c:v>26.622817630699576</c:v>
                </c:pt>
                <c:pt idx="25">
                  <c:v>26.523026848378741</c:v>
                </c:pt>
                <c:pt idx="26">
                  <c:v>26.421219751108627</c:v>
                </c:pt>
                <c:pt idx="27">
                  <c:v>26.317435509291496</c:v>
                </c:pt>
                <c:pt idx="28">
                  <c:v>26.211711095210163</c:v>
                </c:pt>
                <c:pt idx="29">
                  <c:v>26.104081481253736</c:v>
                </c:pt>
                <c:pt idx="30">
                  <c:v>25.99457981398227</c:v>
                </c:pt>
                <c:pt idx="31">
                  <c:v>25.883237567690056</c:v>
                </c:pt>
                <c:pt idx="32">
                  <c:v>25.770084680471779</c:v>
                </c:pt>
                <c:pt idx="33">
                  <c:v>25.65514967527438</c:v>
                </c:pt>
                <c:pt idx="34">
                  <c:v>25.538459768000138</c:v>
                </c:pt>
                <c:pt idx="35">
                  <c:v>25.420040964389297</c:v>
                </c:pt>
                <c:pt idx="36">
                  <c:v>25.299918147136701</c:v>
                </c:pt>
                <c:pt idx="37">
                  <c:v>25.178115154472952</c:v>
                </c:pt>
                <c:pt idx="38">
                  <c:v>25.054654851256199</c:v>
                </c:pt>
                <c:pt idx="39">
                  <c:v>24.929559193468048</c:v>
                </c:pt>
                <c:pt idx="40">
                  <c:v>24.80284928688021</c:v>
                </c:pt>
                <c:pt idx="41">
                  <c:v>24.674545440552368</c:v>
                </c:pt>
                <c:pt idx="42">
                  <c:v>24.544667215732364</c:v>
                </c:pt>
                <c:pt idx="43">
                  <c:v>24.413233470654703</c:v>
                </c:pt>
                <c:pt idx="44">
                  <c:v>24.280262401669344</c:v>
                </c:pt>
                <c:pt idx="45">
                  <c:v>24.145771581078549</c:v>
                </c:pt>
                <c:pt idx="46">
                  <c:v>24.009777992012925</c:v>
                </c:pt>
                <c:pt idx="47">
                  <c:v>23.87229806063818</c:v>
                </c:pt>
                <c:pt idx="48">
                  <c:v>23.733347685949528</c:v>
                </c:pt>
                <c:pt idx="49">
                  <c:v>23.592942267381321</c:v>
                </c:pt>
                <c:pt idx="50">
                  <c:v>23.451096730433637</c:v>
                </c:pt>
                <c:pt idx="51">
                  <c:v>23.307825550495281</c:v>
                </c:pt>
                <c:pt idx="52">
                  <c:v>23.163142775023168</c:v>
                </c:pt>
                <c:pt idx="53">
                  <c:v>23.017062044221174</c:v>
                </c:pt>
                <c:pt idx="54">
                  <c:v>22.869596610346377</c:v>
                </c:pt>
                <c:pt idx="55">
                  <c:v>22.720759355757782</c:v>
                </c:pt>
                <c:pt idx="56">
                  <c:v>22.570562809810841</c:v>
                </c:pt>
                <c:pt idx="57">
                  <c:v>22.419019164691019</c:v>
                </c:pt>
                <c:pt idx="58">
                  <c:v>22.266140290270535</c:v>
                </c:pt>
                <c:pt idx="59">
                  <c:v>22.111937748064424</c:v>
                </c:pt>
                <c:pt idx="60">
                  <c:v>21.956422804354979</c:v>
                </c:pt>
                <c:pt idx="61">
                  <c:v>21.799606442547145</c:v>
                </c:pt>
                <c:pt idx="62">
                  <c:v>21.641499374811914</c:v>
                </c:pt>
                <c:pt idx="63">
                  <c:v>21.482112053069606</c:v>
                </c:pt>
                <c:pt idx="64">
                  <c:v>21.321454679360386</c:v>
                </c:pt>
                <c:pt idx="65">
                  <c:v>21.159537215645258</c:v>
                </c:pt>
                <c:pt idx="66">
                  <c:v>20.99636939307721</c:v>
                </c:pt>
                <c:pt idx="67">
                  <c:v>20.831960720778667</c:v>
                </c:pt>
                <c:pt idx="68">
                  <c:v>20.666320494158636</c:v>
                </c:pt>
                <c:pt idx="69">
                  <c:v>20.499457802800098</c:v>
                </c:pt>
                <c:pt idx="70">
                  <c:v>20.331381537945745</c:v>
                </c:pt>
                <c:pt idx="71">
                  <c:v>20.162100399608057</c:v>
                </c:pt>
                <c:pt idx="72">
                  <c:v>19.991622903327563</c:v>
                </c:pt>
                <c:pt idx="73">
                  <c:v>19.81995738660132</c:v>
                </c:pt>
                <c:pt idx="74">
                  <c:v>19.647112015002161</c:v>
                </c:pt>
                <c:pt idx="75">
                  <c:v>19.473094788007369</c:v>
                </c:pt>
                <c:pt idx="76">
                  <c:v>19.297913544554504</c:v>
                </c:pt>
                <c:pt idx="77">
                  <c:v>19.121575968340412</c:v>
                </c:pt>
                <c:pt idx="78">
                  <c:v>18.944089592878523</c:v>
                </c:pt>
                <c:pt idx="79">
                  <c:v>18.76546180632856</c:v>
                </c:pt>
                <c:pt idx="80">
                  <c:v>18.585699856111432</c:v>
                </c:pt>
                <c:pt idx="81">
                  <c:v>18.404810853321667</c:v>
                </c:pt>
                <c:pt idx="82">
                  <c:v>18.222801776948497</c:v>
                </c:pt>
                <c:pt idx="83">
                  <c:v>18.039679477916238</c:v>
                </c:pt>
                <c:pt idx="84">
                  <c:v>17.855450682953716</c:v>
                </c:pt>
                <c:pt idx="85">
                  <c:v>17.670121998302033</c:v>
                </c:pt>
                <c:pt idx="86">
                  <c:v>17.483699913269081</c:v>
                </c:pt>
                <c:pt idx="87">
                  <c:v>17.296190803639067</c:v>
                </c:pt>
                <c:pt idx="88">
                  <c:v>17.107600934944397</c:v>
                </c:pt>
                <c:pt idx="89">
                  <c:v>16.917936465607038</c:v>
                </c:pt>
                <c:pt idx="90">
                  <c:v>16.727203449956015</c:v>
                </c:pt>
                <c:pt idx="91">
                  <c:v>16.535407841127199</c:v>
                </c:pt>
                <c:pt idx="92">
                  <c:v>16.342555493851229</c:v>
                </c:pt>
                <c:pt idx="93">
                  <c:v>16.148652167135129</c:v>
                </c:pt>
                <c:pt idx="94">
                  <c:v>15.953703526842657</c:v>
                </c:pt>
                <c:pt idx="95">
                  <c:v>15.757715148178308</c:v>
                </c:pt>
                <c:pt idx="96">
                  <c:v>15.56069251807962</c:v>
                </c:pt>
                <c:pt idx="97">
                  <c:v>15.362641037521962</c:v>
                </c:pt>
                <c:pt idx="98">
                  <c:v>15.163566023739959</c:v>
                </c:pt>
                <c:pt idx="99">
                  <c:v>14.963472712369347</c:v>
                </c:pt>
                <c:pt idx="100">
                  <c:v>14.762366259512948</c:v>
                </c:pt>
                <c:pt idx="101">
                  <c:v>14.560251743734106</c:v>
                </c:pt>
                <c:pt idx="102">
                  <c:v>14.357134167980899</c:v>
                </c:pt>
                <c:pt idx="103">
                  <c:v>14.153018461444127</c:v>
                </c:pt>
                <c:pt idx="104">
                  <c:v>13.947909481352019</c:v>
                </c:pt>
                <c:pt idx="105">
                  <c:v>13.741812014704406</c:v>
                </c:pt>
                <c:pt idx="106">
                  <c:v>13.534730779948909</c:v>
                </c:pt>
                <c:pt idx="107">
                  <c:v>13.326670428601677</c:v>
                </c:pt>
                <c:pt idx="108">
                  <c:v>13.117635546814967</c:v>
                </c:pt>
                <c:pt idx="109">
                  <c:v>12.907630656893806</c:v>
                </c:pt>
                <c:pt idx="110">
                  <c:v>12.696660218763832</c:v>
                </c:pt>
                <c:pt idx="111">
                  <c:v>12.484728631392315</c:v>
                </c:pt>
                <c:pt idx="112">
                  <c:v>12.271840234164314</c:v>
                </c:pt>
                <c:pt idx="113">
                  <c:v>12.057999308215635</c:v>
                </c:pt>
                <c:pt idx="114">
                  <c:v>11.843210077724505</c:v>
                </c:pt>
                <c:pt idx="115">
                  <c:v>11.627476711163432</c:v>
                </c:pt>
                <c:pt idx="116">
                  <c:v>11.410803322512932</c:v>
                </c:pt>
                <c:pt idx="117">
                  <c:v>11.193193972438504</c:v>
                </c:pt>
                <c:pt idx="118">
                  <c:v>10.974652669432356</c:v>
                </c:pt>
                <c:pt idx="119">
                  <c:v>10.755183370921158</c:v>
                </c:pt>
                <c:pt idx="120">
                  <c:v>10.534789984341186</c:v>
                </c:pt>
                <c:pt idx="121">
                  <c:v>10.313476368181997</c:v>
                </c:pt>
                <c:pt idx="122">
                  <c:v>10.091246332999891</c:v>
                </c:pt>
                <c:pt idx="123">
                  <c:v>9.8681036424021897</c:v>
                </c:pt>
                <c:pt idx="124">
                  <c:v>9.6440520140034849</c:v>
                </c:pt>
                <c:pt idx="125">
                  <c:v>9.4190951203548412</c:v>
                </c:pt>
                <c:pt idx="126">
                  <c:v>9.1932365898468955</c:v>
                </c:pt>
                <c:pt idx="127">
                  <c:v>8.9664800075878652</c:v>
                </c:pt>
                <c:pt idx="128">
                  <c:v>8.7388289162572423</c:v>
                </c:pt>
                <c:pt idx="129">
                  <c:v>8.5102868169361923</c:v>
                </c:pt>
                <c:pt idx="130">
                  <c:v>8.2808571699152758</c:v>
                </c:pt>
                <c:pt idx="131">
                  <c:v>8.0505433954804584</c:v>
                </c:pt>
                <c:pt idx="132">
                  <c:v>7.8193488746780355</c:v>
                </c:pt>
                <c:pt idx="133">
                  <c:v>7.5872769500592652</c:v>
                </c:pt>
                <c:pt idx="134">
                  <c:v>7.3543309264053311</c:v>
                </c:pt>
                <c:pt idx="135">
                  <c:v>7.1205140714333677</c:v>
                </c:pt>
                <c:pt idx="136">
                  <c:v>6.8858296164841288</c:v>
                </c:pt>
                <c:pt idx="137">
                  <c:v>6.650280757191938</c:v>
                </c:pt>
                <c:pt idx="138">
                  <c:v>6.4138706541374759</c:v>
                </c:pt>
                <c:pt idx="139">
                  <c:v>6.1766024334839766</c:v>
                </c:pt>
                <c:pt idx="140">
                  <c:v>5.9384791875974017</c:v>
                </c:pt>
                <c:pt idx="141">
                  <c:v>5.6995039756510542</c:v>
                </c:pt>
                <c:pt idx="142">
                  <c:v>5.4596798242151836</c:v>
                </c:pt>
                <c:pt idx="143">
                  <c:v>5.2190097278319998</c:v>
                </c:pt>
                <c:pt idx="144">
                  <c:v>4.9774966495766071</c:v>
                </c:pt>
                <c:pt idx="145">
                  <c:v>4.735143521604293</c:v>
                </c:pt>
                <c:pt idx="146">
                  <c:v>4.4919532456845355</c:v>
                </c:pt>
                <c:pt idx="147">
                  <c:v>4.2479286937222742</c:v>
                </c:pt>
                <c:pt idx="148">
                  <c:v>4.0030727082666289</c:v>
                </c:pt>
                <c:pt idx="149">
                  <c:v>3.7573881030076715</c:v>
                </c:pt>
                <c:pt idx="150">
                  <c:v>3.5108776632614562</c:v>
                </c:pt>
                <c:pt idx="151">
                  <c:v>3.2635441464437229</c:v>
                </c:pt>
                <c:pt idx="152">
                  <c:v>3.01539028253262</c:v>
                </c:pt>
                <c:pt idx="153">
                  <c:v>2.7664187745207123</c:v>
                </c:pt>
                <c:pt idx="154">
                  <c:v>2.5166322988566727</c:v>
                </c:pt>
                <c:pt idx="155">
                  <c:v>2.266033505876897</c:v>
                </c:pt>
                <c:pt idx="156">
                  <c:v>2.0146250202273821</c:v>
                </c:pt>
                <c:pt idx="157">
                  <c:v>1.7624094412760842</c:v>
                </c:pt>
                <c:pt idx="158">
                  <c:v>1.5093893435160868</c:v>
                </c:pt>
                <c:pt idx="159">
                  <c:v>1.2555672769598429</c:v>
                </c:pt>
                <c:pt idx="160">
                  <c:v>1.0009457675246942</c:v>
                </c:pt>
                <c:pt idx="161">
                  <c:v>0.74552731740996081</c:v>
                </c:pt>
                <c:pt idx="162">
                  <c:v>0.48931440546583382</c:v>
                </c:pt>
                <c:pt idx="163">
                  <c:v>0.23230948755422576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3"/>
          <c:order val="43"/>
          <c:tx>
            <c:strRef>
              <c:f>Sheet1!$N$46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Sheet1!$O$46:$HF$46</c:f>
              <c:numCache>
                <c:formatCode>General</c:formatCode>
                <c:ptCount val="200"/>
                <c:pt idx="0">
                  <c:v>27.911293275848063</c:v>
                </c:pt>
                <c:pt idx="1">
                  <c:v>27.89792223989782</c:v>
                </c:pt>
                <c:pt idx="2">
                  <c:v>27.873474275080444</c:v>
                </c:pt>
                <c:pt idx="3">
                  <c:v>27.841815335001119</c:v>
                </c:pt>
                <c:pt idx="4">
                  <c:v>27.804324988246133</c:v>
                </c:pt>
                <c:pt idx="5">
                  <c:v>27.761800549276401</c:v>
                </c:pt>
                <c:pt idx="6">
                  <c:v>27.714779983385057</c:v>
                </c:pt>
                <c:pt idx="7">
                  <c:v>27.663658224578569</c:v>
                </c:pt>
                <c:pt idx="8">
                  <c:v>27.608741269707117</c:v>
                </c:pt>
                <c:pt idx="9">
                  <c:v>27.550275305191555</c:v>
                </c:pt>
                <c:pt idx="10">
                  <c:v>27.48846399306051</c:v>
                </c:pt>
                <c:pt idx="11">
                  <c:v>27.423479473489735</c:v>
                </c:pt>
                <c:pt idx="12">
                  <c:v>27.35546974907253</c:v>
                </c:pt>
                <c:pt idx="13">
                  <c:v>27.2845638514274</c:v>
                </c:pt>
                <c:pt idx="14">
                  <c:v>27.210875579799517</c:v>
                </c:pt>
                <c:pt idx="15">
                  <c:v>27.134506282495703</c:v>
                </c:pt>
                <c:pt idx="16">
                  <c:v>27.055546975032641</c:v>
                </c:pt>
                <c:pt idx="17">
                  <c:v>26.974079985552898</c:v>
                </c:pt>
                <c:pt idx="18">
                  <c:v>26.890180255122374</c:v>
                </c:pt>
                <c:pt idx="19">
                  <c:v>26.80391638077462</c:v>
                </c:pt>
                <c:pt idx="20">
                  <c:v>26.715351463274772</c:v>
                </c:pt>
                <c:pt idx="21">
                  <c:v>26.624543804247008</c:v>
                </c:pt>
                <c:pt idx="22">
                  <c:v>26.531547485432192</c:v>
                </c:pt>
                <c:pt idx="23">
                  <c:v>26.436412854529259</c:v>
                </c:pt>
                <c:pt idx="24">
                  <c:v>26.339186936144049</c:v>
                </c:pt>
                <c:pt idx="25">
                  <c:v>26.239913782067944</c:v>
                </c:pt>
                <c:pt idx="26">
                  <c:v>26.138634771940101</c:v>
                </c:pt>
                <c:pt idx="27">
                  <c:v>26.035388872980633</c:v>
                </c:pt>
                <c:pt idx="28">
                  <c:v>25.930212865692123</c:v>
                </c:pt>
                <c:pt idx="29">
                  <c:v>25.823141541057197</c:v>
                </c:pt>
                <c:pt idx="30">
                  <c:v>25.714207873700214</c:v>
                </c:pt>
                <c:pt idx="31">
                  <c:v>25.603443174654075</c:v>
                </c:pt>
                <c:pt idx="32">
                  <c:v>25.490877226720514</c:v>
                </c:pt>
                <c:pt idx="33">
                  <c:v>25.376538404894109</c:v>
                </c:pt>
                <c:pt idx="34">
                  <c:v>25.260453783904591</c:v>
                </c:pt>
                <c:pt idx="35">
                  <c:v>25.142649234596913</c:v>
                </c:pt>
                <c:pt idx="36">
                  <c:v>25.023149510596021</c:v>
                </c:pt>
                <c:pt idx="37">
                  <c:v>24.901978326480407</c:v>
                </c:pt>
                <c:pt idx="38">
                  <c:v>24.779158428505124</c:v>
                </c:pt>
                <c:pt idx="39">
                  <c:v>24.654711658763119</c:v>
                </c:pt>
                <c:pt idx="40">
                  <c:v>24.528659013547646</c:v>
                </c:pt>
                <c:pt idx="41">
                  <c:v>24.401020696572541</c:v>
                </c:pt>
                <c:pt idx="42">
                  <c:v>24.271816167618816</c:v>
                </c:pt>
                <c:pt idx="43">
                  <c:v>24.141064187100774</c:v>
                </c:pt>
                <c:pt idx="44">
                  <c:v>24.008782856981451</c:v>
                </c:pt>
                <c:pt idx="45">
                  <c:v>23.87498965841321</c:v>
                </c:pt>
                <c:pt idx="46">
                  <c:v>23.739701486432871</c:v>
                </c:pt>
                <c:pt idx="47">
                  <c:v>23.602934682001401</c:v>
                </c:pt>
                <c:pt idx="48">
                  <c:v>23.464705061643777</c:v>
                </c:pt>
                <c:pt idx="49">
                  <c:v>23.325027944915419</c:v>
                </c:pt>
                <c:pt idx="50">
                  <c:v>23.183918179895819</c:v>
                </c:pt>
                <c:pt idx="51">
                  <c:v>23.041390166887982</c:v>
                </c:pt>
                <c:pt idx="52">
                  <c:v>22.89745788048279</c:v>
                </c:pt>
                <c:pt idx="53">
                  <c:v>22.752134890130517</c:v>
                </c:pt>
                <c:pt idx="54">
                  <c:v>22.60543437934701</c:v>
                </c:pt>
                <c:pt idx="55">
                  <c:v>22.457369163668737</c:v>
                </c:pt>
                <c:pt idx="56">
                  <c:v>22.307951707459701</c:v>
                </c:pt>
                <c:pt idx="57">
                  <c:v>22.157194139662845</c:v>
                </c:pt>
                <c:pt idx="58">
                  <c:v>22.005108268579761</c:v>
                </c:pt>
                <c:pt idx="59">
                  <c:v>21.851705595754364</c:v>
                </c:pt>
                <c:pt idx="60">
                  <c:v>21.696997329029205</c:v>
                </c:pt>
                <c:pt idx="61">
                  <c:v>21.540994394836822</c:v>
                </c:pt>
                <c:pt idx="62">
                  <c:v>21.383707449782747</c:v>
                </c:pt>
                <c:pt idx="63">
                  <c:v>21.225146891571772</c:v>
                </c:pt>
                <c:pt idx="64">
                  <c:v>21.065322869324703</c:v>
                </c:pt>
                <c:pt idx="65">
                  <c:v>20.904245293328511</c:v>
                </c:pt>
                <c:pt idx="66">
                  <c:v>20.741923844259379</c:v>
                </c:pt>
                <c:pt idx="67">
                  <c:v>20.578367981914631</c:v>
                </c:pt>
                <c:pt idx="68">
                  <c:v>20.413586953486742</c:v>
                </c:pt>
                <c:pt idx="69">
                  <c:v>20.247589801409791</c:v>
                </c:pt>
                <c:pt idx="70">
                  <c:v>20.080385370806397</c:v>
                </c:pt>
                <c:pt idx="71">
                  <c:v>19.911982316560913</c:v>
                </c:pt>
                <c:pt idx="72">
                  <c:v>19.742389110042595</c:v>
                </c:pt>
                <c:pt idx="73">
                  <c:v>19.57161404550078</c:v>
                </c:pt>
                <c:pt idx="74">
                  <c:v>19.399665246152381</c:v>
                </c:pt>
                <c:pt idx="75">
                  <c:v>19.22655066998032</c:v>
                </c:pt>
                <c:pt idx="76">
                  <c:v>19.052278115260524</c:v>
                </c:pt>
                <c:pt idx="77">
                  <c:v>18.876855225833452</c:v>
                </c:pt>
                <c:pt idx="78">
                  <c:v>18.700289496135206</c:v>
                </c:pt>
                <c:pt idx="79">
                  <c:v>18.522588276002114</c:v>
                </c:pt>
                <c:pt idx="80">
                  <c:v>18.343758775261744</c:v>
                </c:pt>
                <c:pt idx="81">
                  <c:v>18.163808068122417</c:v>
                </c:pt>
                <c:pt idx="82">
                  <c:v>17.982743097372403</c:v>
                </c:pt>
                <c:pt idx="83">
                  <c:v>17.800570678399342</c:v>
                </c:pt>
                <c:pt idx="84">
                  <c:v>17.617297503039637</c:v>
                </c:pt>
                <c:pt idx="85">
                  <c:v>17.432930143266898</c:v>
                </c:pt>
                <c:pt idx="86">
                  <c:v>17.247475054728127</c:v>
                </c:pt>
                <c:pt idx="87">
                  <c:v>17.060938580135446</c:v>
                </c:pt>
                <c:pt idx="88">
                  <c:v>16.873326952521129</c:v>
                </c:pt>
                <c:pt idx="89">
                  <c:v>16.684646298362562</c:v>
                </c:pt>
                <c:pt idx="90">
                  <c:v>16.494902640584158</c:v>
                </c:pt>
                <c:pt idx="91">
                  <c:v>16.30410190144206</c:v>
                </c:pt>
                <c:pt idx="92">
                  <c:v>16.112249905297642</c:v>
                </c:pt>
                <c:pt idx="93">
                  <c:v>15.919352381285181</c:v>
                </c:pt>
                <c:pt idx="94">
                  <c:v>15.72541496587881</c:v>
                </c:pt>
                <c:pt idx="95">
                  <c:v>15.530443205363717</c:v>
                </c:pt>
                <c:pt idx="96">
                  <c:v>15.334442558215942</c:v>
                </c:pt>
                <c:pt idx="97">
                  <c:v>15.137418397395278</c:v>
                </c:pt>
                <c:pt idx="98">
                  <c:v>14.939376012555112</c:v>
                </c:pt>
                <c:pt idx="99">
                  <c:v>14.740320612173257</c:v>
                </c:pt>
                <c:pt idx="100">
                  <c:v>14.540257325607126</c:v>
                </c:pt>
                <c:pt idx="101">
                  <c:v>14.339191205076864</c:v>
                </c:pt>
                <c:pt idx="102">
                  <c:v>14.137127227579583</c:v>
                </c:pt>
                <c:pt idx="103">
                  <c:v>13.934070296737714</c:v>
                </c:pt>
                <c:pt idx="104">
                  <c:v>13.730025244584391</c:v>
                </c:pt>
                <c:pt idx="105">
                  <c:v>13.524996833288617</c:v>
                </c:pt>
                <c:pt idx="106">
                  <c:v>13.318989756822791</c:v>
                </c:pt>
                <c:pt idx="107">
                  <c:v>13.112008642575034</c:v>
                </c:pt>
                <c:pt idx="108">
                  <c:v>12.904058052908605</c:v>
                </c:pt>
                <c:pt idx="109">
                  <c:v>12.695142486670719</c:v>
                </c:pt>
                <c:pt idx="110">
                  <c:v>12.485266380652787</c:v>
                </c:pt>
                <c:pt idx="111">
                  <c:v>12.274434111004041</c:v>
                </c:pt>
                <c:pt idx="112">
                  <c:v>12.062649994600564</c:v>
                </c:pt>
                <c:pt idx="113">
                  <c:v>11.849918290371326</c:v>
                </c:pt>
                <c:pt idx="114">
                  <c:v>11.636243200583179</c:v>
                </c:pt>
                <c:pt idx="115">
                  <c:v>11.421628872086202</c:v>
                </c:pt>
                <c:pt idx="116">
                  <c:v>11.206079397521135</c:v>
                </c:pt>
                <c:pt idx="117">
                  <c:v>10.989598816490268</c:v>
                </c:pt>
                <c:pt idx="118">
                  <c:v>10.772191116693209</c:v>
                </c:pt>
                <c:pt idx="119">
                  <c:v>10.55386023502893</c:v>
                </c:pt>
                <c:pt idx="120">
                  <c:v>10.334610058665293</c:v>
                </c:pt>
                <c:pt idx="121">
                  <c:v>10.11444442607737</c:v>
                </c:pt>
                <c:pt idx="122">
                  <c:v>9.8933671280555764</c:v>
                </c:pt>
                <c:pt idx="123">
                  <c:v>9.6713819086848982</c:v>
                </c:pt>
                <c:pt idx="124">
                  <c:v>9.4484924662961607</c:v>
                </c:pt>
                <c:pt idx="125">
                  <c:v>9.2247024543904157</c:v>
                </c:pt>
                <c:pt idx="126">
                  <c:v>9.0000154825373428</c:v>
                </c:pt>
                <c:pt idx="127">
                  <c:v>8.7744351172487143</c:v>
                </c:pt>
                <c:pt idx="128">
                  <c:v>8.5479648828276833</c:v>
                </c:pt>
                <c:pt idx="129">
                  <c:v>8.3206082621948205</c:v>
                </c:pt>
                <c:pt idx="130">
                  <c:v>8.0923686976917004</c:v>
                </c:pt>
                <c:pt idx="131">
                  <c:v>7.8632495918627887</c:v>
                </c:pt>
                <c:pt idx="132">
                  <c:v>7.6332543082164586</c:v>
                </c:pt>
                <c:pt idx="133">
                  <c:v>7.4023861719656914</c:v>
                </c:pt>
                <c:pt idx="134">
                  <c:v>7.1706484707493283</c:v>
                </c:pt>
                <c:pt idx="135">
                  <c:v>6.9380444553344134</c:v>
                </c:pt>
                <c:pt idx="136">
                  <c:v>6.7045773403003048</c:v>
                </c:pt>
                <c:pt idx="137">
                  <c:v>6.4702503047051403</c:v>
                </c:pt>
                <c:pt idx="138">
                  <c:v>6.2350664927352293</c:v>
                </c:pt>
                <c:pt idx="139">
                  <c:v>5.9990290143379896</c:v>
                </c:pt>
                <c:pt idx="140">
                  <c:v>5.7621409458388611</c:v>
                </c:pt>
                <c:pt idx="141">
                  <c:v>5.5244053305427956</c:v>
                </c:pt>
                <c:pt idx="142">
                  <c:v>5.2858251793208169</c:v>
                </c:pt>
                <c:pt idx="143">
                  <c:v>5.0464034711820487</c:v>
                </c:pt>
                <c:pt idx="144">
                  <c:v>4.8061431538317194</c:v>
                </c:pt>
                <c:pt idx="145">
                  <c:v>4.5650471442156277</c:v>
                </c:pt>
                <c:pt idx="146">
                  <c:v>4.3231183290513897</c:v>
                </c:pt>
                <c:pt idx="147">
                  <c:v>4.0803595653469786</c:v>
                </c:pt>
                <c:pt idx="148">
                  <c:v>3.8367736809068345</c:v>
                </c:pt>
                <c:pt idx="149">
                  <c:v>3.592363474826036</c:v>
                </c:pt>
                <c:pt idx="150">
                  <c:v>3.3471317179728324</c:v>
                </c:pt>
                <c:pt idx="151">
                  <c:v>3.1010811534598739</c:v>
                </c:pt>
                <c:pt idx="152">
                  <c:v>2.8542144971045409</c:v>
                </c:pt>
                <c:pt idx="153">
                  <c:v>2.6065344378786106</c:v>
                </c:pt>
                <c:pt idx="154">
                  <c:v>2.3580436383476604</c:v>
                </c:pt>
                <c:pt idx="155">
                  <c:v>2.1087447351004434</c:v>
                </c:pt>
                <c:pt idx="156">
                  <c:v>1.8586403391685429</c:v>
                </c:pt>
                <c:pt idx="157">
                  <c:v>1.6077330364366484</c:v>
                </c:pt>
                <c:pt idx="158">
                  <c:v>1.3560253880436102</c:v>
                </c:pt>
                <c:pt idx="159">
                  <c:v>1.1035199307746155</c:v>
                </c:pt>
                <c:pt idx="160">
                  <c:v>0.8502191774447323</c:v>
                </c:pt>
                <c:pt idx="161">
                  <c:v>0.59612561727404201</c:v>
                </c:pt>
                <c:pt idx="162">
                  <c:v>0.34124171625460104</c:v>
                </c:pt>
                <c:pt idx="163">
                  <c:v>8.5569917509433296E-2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4"/>
          <c:order val="44"/>
          <c:tx>
            <c:strRef>
              <c:f>Sheet1!$N$47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Sheet1!$O$47:$HF$47</c:f>
              <c:numCache>
                <c:formatCode>General</c:formatCode>
                <c:ptCount val="200"/>
                <c:pt idx="0">
                  <c:v>27.512284365425536</c:v>
                </c:pt>
                <c:pt idx="1">
                  <c:v>27.499009247054257</c:v>
                </c:pt>
                <c:pt idx="2">
                  <c:v>27.474736660539996</c:v>
                </c:pt>
                <c:pt idx="3">
                  <c:v>27.443304826938899</c:v>
                </c:pt>
                <c:pt idx="4">
                  <c:v>27.40608341845531</c:v>
                </c:pt>
                <c:pt idx="5">
                  <c:v>27.363864029987855</c:v>
                </c:pt>
                <c:pt idx="6">
                  <c:v>27.31718076771746</c:v>
                </c:pt>
                <c:pt idx="7">
                  <c:v>27.266425732578096</c:v>
                </c:pt>
                <c:pt idx="8">
                  <c:v>27.211902726341208</c:v>
                </c:pt>
                <c:pt idx="9">
                  <c:v>27.15385616940101</c:v>
                </c:pt>
                <c:pt idx="10">
                  <c:v>27.092488262809681</c:v>
                </c:pt>
                <c:pt idx="11">
                  <c:v>27.027969911889596</c:v>
                </c:pt>
                <c:pt idx="12">
                  <c:v>26.960448057532439</c:v>
                </c:pt>
                <c:pt idx="13">
                  <c:v>26.890050805744043</c:v>
                </c:pt>
                <c:pt idx="14">
                  <c:v>26.816891139426826</c:v>
                </c:pt>
                <c:pt idx="15">
                  <c:v>26.741069679862115</c:v>
                </c:pt>
                <c:pt idx="16">
                  <c:v>26.662676789663699</c:v>
                </c:pt>
                <c:pt idx="17">
                  <c:v>26.58179420639042</c:v>
                </c:pt>
                <c:pt idx="18">
                  <c:v>26.498496333515924</c:v>
                </c:pt>
                <c:pt idx="19">
                  <c:v>26.412851275990597</c:v>
                </c:pt>
                <c:pt idx="20">
                  <c:v>26.324921681924117</c:v>
                </c:pt>
                <c:pt idx="21">
                  <c:v>26.234765434711978</c:v>
                </c:pt>
                <c:pt idx="22">
                  <c:v>26.142436228137854</c:v>
                </c:pt>
                <c:pt idx="23">
                  <c:v>26.047984048729749</c:v>
                </c:pt>
                <c:pt idx="24">
                  <c:v>25.951455583760907</c:v>
                </c:pt>
                <c:pt idx="25">
                  <c:v>25.852894569015696</c:v>
                </c:pt>
                <c:pt idx="26">
                  <c:v>25.75234208729502</c:v>
                </c:pt>
                <c:pt idx="27">
                  <c:v>25.649836826286329</c:v>
                </c:pt>
                <c:pt idx="28">
                  <c:v>25.545415302646031</c:v>
                </c:pt>
                <c:pt idx="29">
                  <c:v>25.439112057782442</c:v>
                </c:pt>
                <c:pt idx="30">
                  <c:v>25.330959829775352</c:v>
                </c:pt>
                <c:pt idx="31">
                  <c:v>25.220989705046907</c:v>
                </c:pt>
                <c:pt idx="32">
                  <c:v>25.109231252750895</c:v>
                </c:pt>
                <c:pt idx="33">
                  <c:v>24.995712644332922</c:v>
                </c:pt>
                <c:pt idx="34">
                  <c:v>24.880460760301222</c:v>
                </c:pt>
                <c:pt idx="35">
                  <c:v>24.76350128591536</c:v>
                </c:pt>
                <c:pt idx="36">
                  <c:v>24.644858797229329</c:v>
                </c:pt>
                <c:pt idx="37">
                  <c:v>24.524556838704285</c:v>
                </c:pt>
                <c:pt idx="38">
                  <c:v>24.402617993424244</c:v>
                </c:pt>
                <c:pt idx="39">
                  <c:v>24.279063946797169</c:v>
                </c:pt>
                <c:pt idx="40">
                  <c:v>24.153915544498691</c:v>
                </c:pt>
                <c:pt idx="41">
                  <c:v>24.027192845310612</c:v>
                </c:pt>
                <c:pt idx="42">
                  <c:v>23.898915169418558</c:v>
                </c:pt>
                <c:pt idx="43">
                  <c:v>23.769101142658361</c:v>
                </c:pt>
                <c:pt idx="44">
                  <c:v>23.637768737138018</c:v>
                </c:pt>
                <c:pt idx="45">
                  <c:v>23.504935308608239</c:v>
                </c:pt>
                <c:pt idx="46">
                  <c:v>23.370617630908736</c:v>
                </c:pt>
                <c:pt idx="47">
                  <c:v>23.234831927778039</c:v>
                </c:pt>
                <c:pt idx="48">
                  <c:v>23.097593902280746</c:v>
                </c:pt>
                <c:pt idx="49">
                  <c:v>22.95891876407693</c:v>
                </c:pt>
                <c:pt idx="50">
                  <c:v>22.818821254732878</c:v>
                </c:pt>
                <c:pt idx="51">
                  <c:v>22.677315671250543</c:v>
                </c:pt>
                <c:pt idx="52">
                  <c:v>22.534415887973587</c:v>
                </c:pt>
                <c:pt idx="53">
                  <c:v>22.390135377011397</c:v>
                </c:pt>
                <c:pt idx="54">
                  <c:v>22.24448722730741</c:v>
                </c:pt>
                <c:pt idx="55">
                  <c:v>22.097484162465406</c:v>
                </c:pt>
                <c:pt idx="56">
                  <c:v>21.949138557435859</c:v>
                </c:pt>
                <c:pt idx="57">
                  <c:v>21.79946245415433</c:v>
                </c:pt>
                <c:pt idx="58">
                  <c:v>21.648467576215154</c:v>
                </c:pt>
                <c:pt idx="59">
                  <c:v>21.49616534265553</c:v>
                </c:pt>
                <c:pt idx="60">
                  <c:v>21.34256688091817</c:v>
                </c:pt>
                <c:pt idx="61">
                  <c:v>21.187683039054495</c:v>
                </c:pt>
                <c:pt idx="62">
                  <c:v>21.031524397224501</c:v>
                </c:pt>
                <c:pt idx="63">
                  <c:v>20.874101278544693</c:v>
                </c:pt>
                <c:pt idx="64">
                  <c:v>20.715423759330822</c:v>
                </c:pt>
                <c:pt idx="65">
                  <c:v>20.555501678778079</c:v>
                </c:pt>
                <c:pt idx="66">
                  <c:v>20.394344648117979</c:v>
                </c:pt>
                <c:pt idx="67">
                  <c:v>20.231962059287689</c:v>
                </c:pt>
                <c:pt idx="68">
                  <c:v>20.068363093144608</c:v>
                </c:pt>
                <c:pt idx="69">
                  <c:v>19.903556727256632</c:v>
                </c:pt>
                <c:pt idx="70">
                  <c:v>19.737551743295594</c:v>
                </c:pt>
                <c:pt idx="71">
                  <c:v>19.570356734059718</c:v>
                </c:pt>
                <c:pt idx="72">
                  <c:v>19.401980110148628</c:v>
                </c:pt>
                <c:pt idx="73">
                  <c:v>19.232430106312581</c:v>
                </c:pt>
                <c:pt idx="74">
                  <c:v>19.0617147874963</c:v>
                </c:pt>
                <c:pt idx="75">
                  <c:v>18.889842054595867</c:v>
                </c:pt>
                <c:pt idx="76">
                  <c:v>18.716819649946</c:v>
                </c:pt>
                <c:pt idx="77">
                  <c:v>18.542655162553825</c:v>
                </c:pt>
                <c:pt idx="78">
                  <c:v>18.367356033093838</c:v>
                </c:pt>
                <c:pt idx="79">
                  <c:v>18.190929558678075</c:v>
                </c:pt>
                <c:pt idx="80">
                  <c:v>18.013382897414154</c:v>
                </c:pt>
                <c:pt idx="81">
                  <c:v>17.834723072763335</c:v>
                </c:pt>
                <c:pt idx="82">
                  <c:v>17.654956977709549</c:v>
                </c:pt>
                <c:pt idx="83">
                  <c:v>17.474091378750035</c:v>
                </c:pt>
                <c:pt idx="84">
                  <c:v>17.292132919717069</c:v>
                </c:pt>
                <c:pt idx="85">
                  <c:v>17.109088125439992</c:v>
                </c:pt>
                <c:pt idx="86">
                  <c:v>16.924963405256001</c:v>
                </c:pt>
                <c:pt idx="87">
                  <c:v>16.739765056377571</c:v>
                </c:pt>
                <c:pt idx="88">
                  <c:v>16.553499267124081</c:v>
                </c:pt>
                <c:pt idx="89">
                  <c:v>16.366172120024448</c:v>
                </c:pt>
                <c:pt idx="90">
                  <c:v>16.177789594797424</c:v>
                </c:pt>
                <c:pt idx="91">
                  <c:v>15.98835757121565</c:v>
                </c:pt>
                <c:pt idx="92">
                  <c:v>15.79788183185924</c:v>
                </c:pt>
                <c:pt idx="93">
                  <c:v>15.606368064764331</c:v>
                </c:pt>
                <c:pt idx="94">
                  <c:v>15.413821865971636</c:v>
                </c:pt>
                <c:pt idx="95">
                  <c:v>15.220248741979859</c:v>
                </c:pt>
                <c:pt idx="96">
                  <c:v>15.025654112108487</c:v>
                </c:pt>
                <c:pt idx="97">
                  <c:v>14.830043310774201</c:v>
                </c:pt>
                <c:pt idx="98">
                  <c:v>14.633421589684884</c:v>
                </c:pt>
                <c:pt idx="99">
                  <c:v>14.435794119955151</c:v>
                </c:pt>
                <c:pt idx="100">
                  <c:v>14.237165994146794</c:v>
                </c:pt>
                <c:pt idx="101">
                  <c:v>14.037542228237696</c:v>
                </c:pt>
                <c:pt idx="102">
                  <c:v>13.836927763522313</c:v>
                </c:pt>
                <c:pt idx="103">
                  <c:v>13.635327468446762</c:v>
                </c:pt>
                <c:pt idx="104">
                  <c:v>13.432746140381424</c:v>
                </c:pt>
                <c:pt idx="105">
                  <c:v>13.229188507333737</c:v>
                </c:pt>
                <c:pt idx="106">
                  <c:v>13.024659229603721</c:v>
                </c:pt>
                <c:pt idx="107">
                  <c:v>12.819162901384766</c:v>
                </c:pt>
                <c:pt idx="108">
                  <c:v>12.612704052311868</c:v>
                </c:pt>
                <c:pt idx="109">
                  <c:v>12.405287148959614</c:v>
                </c:pt>
                <c:pt idx="110">
                  <c:v>12.196916596291935</c:v>
                </c:pt>
                <c:pt idx="111">
                  <c:v>11.987596739065612</c:v>
                </c:pt>
                <c:pt idx="112">
                  <c:v>11.77733186318947</c:v>
                </c:pt>
                <c:pt idx="113">
                  <c:v>11.566126197040909</c:v>
                </c:pt>
                <c:pt idx="114">
                  <c:v>11.353983912741676</c:v>
                </c:pt>
                <c:pt idx="115">
                  <c:v>11.140909127394286</c:v>
                </c:pt>
                <c:pt idx="116">
                  <c:v>10.926905904280774</c:v>
                </c:pt>
                <c:pt idx="117">
                  <c:v>10.711978254025212</c:v>
                </c:pt>
                <c:pt idx="118">
                  <c:v>10.496130135721302</c:v>
                </c:pt>
                <c:pt idx="119">
                  <c:v>10.279365458026541</c:v>
                </c:pt>
                <c:pt idx="120">
                  <c:v>10.06168808022408</c:v>
                </c:pt>
                <c:pt idx="121">
                  <c:v>9.843101813253524</c:v>
                </c:pt>
                <c:pt idx="122">
                  <c:v>9.623610420711957</c:v>
                </c:pt>
                <c:pt idx="123">
                  <c:v>9.403217619826032</c:v>
                </c:pt>
                <c:pt idx="124">
                  <c:v>9.1819270823964718</c:v>
                </c:pt>
                <c:pt idx="125">
                  <c:v>8.959742435715814</c:v>
                </c:pt>
                <c:pt idx="126">
                  <c:v>8.7366672634603688</c:v>
                </c:pt>
                <c:pt idx="127">
                  <c:v>8.5127051065574229</c:v>
                </c:pt>
                <c:pt idx="128">
                  <c:v>8.2878594640284131</c:v>
                </c:pt>
                <c:pt idx="129">
                  <c:v>8.0621337938090605</c:v>
                </c:pt>
                <c:pt idx="130">
                  <c:v>7.8355315135471866</c:v>
                </c:pt>
                <c:pt idx="131">
                  <c:v>7.6080560013789977</c:v>
                </c:pt>
                <c:pt idx="132">
                  <c:v>7.379710596684621</c:v>
                </c:pt>
                <c:pt idx="133">
                  <c:v>7.1504986008235081</c:v>
                </c:pt>
                <c:pt idx="134">
                  <c:v>6.9204232778505084</c:v>
                </c:pt>
                <c:pt idx="135">
                  <c:v>6.6894878552131862</c:v>
                </c:pt>
                <c:pt idx="136">
                  <c:v>6.4576955244309966</c:v>
                </c:pt>
                <c:pt idx="137">
                  <c:v>6.2250494417570046</c:v>
                </c:pt>
                <c:pt idx="138">
                  <c:v>5.9915527288225974</c:v>
                </c:pt>
                <c:pt idx="139">
                  <c:v>5.7572084732658659</c:v>
                </c:pt>
                <c:pt idx="140">
                  <c:v>5.5220197293441249</c:v>
                </c:pt>
                <c:pt idx="141">
                  <c:v>5.2859895185310908</c:v>
                </c:pt>
                <c:pt idx="142">
                  <c:v>5.0491208300991941</c:v>
                </c:pt>
                <c:pt idx="143">
                  <c:v>4.8114166216875329</c:v>
                </c:pt>
                <c:pt idx="144">
                  <c:v>4.5728798198558716</c:v>
                </c:pt>
                <c:pt idx="145">
                  <c:v>4.3335133206252019</c:v>
                </c:pt>
                <c:pt idx="146">
                  <c:v>4.0933199900051767</c:v>
                </c:pt>
                <c:pt idx="147">
                  <c:v>3.8523026645089216</c:v>
                </c:pt>
                <c:pt idx="148">
                  <c:v>3.6104641516555254</c:v>
                </c:pt>
                <c:pt idx="149">
                  <c:v>3.3678072304606741</c:v>
                </c:pt>
                <c:pt idx="150">
                  <c:v>3.1243346519156816</c:v>
                </c:pt>
                <c:pt idx="151">
                  <c:v>2.8800491394553962</c:v>
                </c:pt>
                <c:pt idx="152">
                  <c:v>2.6349533894151906</c:v>
                </c:pt>
                <c:pt idx="153">
                  <c:v>2.3890500714774152</c:v>
                </c:pt>
                <c:pt idx="154">
                  <c:v>2.1423418291076395</c:v>
                </c:pt>
                <c:pt idx="155">
                  <c:v>1.8948312799809517</c:v>
                </c:pt>
                <c:pt idx="156">
                  <c:v>1.6465210163986179</c:v>
                </c:pt>
                <c:pt idx="157">
                  <c:v>1.3974136056954038</c:v>
                </c:pt>
                <c:pt idx="158">
                  <c:v>1.1475115906377291</c:v>
                </c:pt>
                <c:pt idx="159">
                  <c:v>0.89681748981307818</c:v>
                </c:pt>
                <c:pt idx="160">
                  <c:v>0.64533379801074975</c:v>
                </c:pt>
                <c:pt idx="161">
                  <c:v>0.39306298659431577</c:v>
                </c:pt>
                <c:pt idx="162">
                  <c:v>0.14000750386596067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5"/>
          <c:order val="45"/>
          <c:tx>
            <c:strRef>
              <c:f>Sheet1!$N$48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Sheet1!$O$48:$HF$48</c:f>
              <c:numCache>
                <c:formatCode>General</c:formatCode>
                <c:ptCount val="200"/>
                <c:pt idx="0">
                  <c:v>27.013371995692612</c:v>
                </c:pt>
                <c:pt idx="1">
                  <c:v>27.000217794622259</c:v>
                </c:pt>
                <c:pt idx="2">
                  <c:v>26.97616629658086</c:v>
                </c:pt>
                <c:pt idx="3">
                  <c:v>26.945020761932135</c:v>
                </c:pt>
                <c:pt idx="4">
                  <c:v>26.908138387129799</c:v>
                </c:pt>
                <c:pt idx="5">
                  <c:v>26.866303556777577</c:v>
                </c:pt>
                <c:pt idx="6">
                  <c:v>26.820045512114611</c:v>
                </c:pt>
                <c:pt idx="7">
                  <c:v>26.769752782597383</c:v>
                </c:pt>
                <c:pt idx="8">
                  <c:v>26.71572640279863</c:v>
                </c:pt>
                <c:pt idx="9">
                  <c:v>26.658208566793117</c:v>
                </c:pt>
                <c:pt idx="10">
                  <c:v>26.597399633871252</c:v>
                </c:pt>
                <c:pt idx="11">
                  <c:v>26.533468952652886</c:v>
                </c:pt>
                <c:pt idx="12">
                  <c:v>26.466562125608785</c:v>
                </c:pt>
                <c:pt idx="13">
                  <c:v>26.396806091882702</c:v>
                </c:pt>
                <c:pt idx="14">
                  <c:v>26.324312805264739</c:v>
                </c:pt>
                <c:pt idx="15">
                  <c:v>26.249181970520578</c:v>
                </c:pt>
                <c:pt idx="16">
                  <c:v>26.171503127190107</c:v>
                </c:pt>
                <c:pt idx="17">
                  <c:v>26.091357268320177</c:v>
                </c:pt>
                <c:pt idx="18">
                  <c:v>26.008818119675414</c:v>
                </c:pt>
                <c:pt idx="19">
                  <c:v>25.923953165867744</c:v>
                </c:pt>
                <c:pt idx="20">
                  <c:v>25.83682448437234</c:v>
                </c:pt>
                <c:pt idx="21">
                  <c:v>25.747489431349948</c:v>
                </c:pt>
                <c:pt idx="22">
                  <c:v>25.656001211510812</c:v>
                </c:pt>
                <c:pt idx="23">
                  <c:v>25.562409356077325</c:v>
                </c:pt>
                <c:pt idx="24">
                  <c:v>25.466760127068586</c:v>
                </c:pt>
                <c:pt idx="25">
                  <c:v>25.369096861898655</c:v>
                </c:pt>
                <c:pt idx="26">
                  <c:v>25.269460269163009</c:v>
                </c:pt>
                <c:pt idx="27">
                  <c:v>25.167888684159706</c:v>
                </c:pt>
                <c:pt idx="28">
                  <c:v>25.064418290930764</c:v>
                </c:pt>
                <c:pt idx="29">
                  <c:v>24.959083316261776</c:v>
                </c:pt>
                <c:pt idx="30">
                  <c:v>24.85191620003555</c:v>
                </c:pt>
                <c:pt idx="31">
                  <c:v>24.742947745521473</c:v>
                </c:pt>
                <c:pt idx="32">
                  <c:v>24.632207252540741</c:v>
                </c:pt>
                <c:pt idx="33">
                  <c:v>24.519722635937455</c:v>
                </c:pt>
                <c:pt idx="34">
                  <c:v>24.405520531376947</c:v>
                </c:pt>
                <c:pt idx="35">
                  <c:v>24.289626390162894</c:v>
                </c:pt>
                <c:pt idx="36">
                  <c:v>24.172064564496658</c:v>
                </c:pt>
                <c:pt idx="37">
                  <c:v>24.052858384383093</c:v>
                </c:pt>
                <c:pt idx="38">
                  <c:v>23.932030227206692</c:v>
                </c:pt>
                <c:pt idx="39">
                  <c:v>23.809601580852441</c:v>
                </c:pt>
                <c:pt idx="40">
                  <c:v>23.685593101121732</c:v>
                </c:pt>
                <c:pt idx="41">
                  <c:v>23.560024664089624</c:v>
                </c:pt>
                <c:pt idx="42">
                  <c:v>23.432915413962547</c:v>
                </c:pt>
                <c:pt idx="43">
                  <c:v>23.304283806921653</c:v>
                </c:pt>
                <c:pt idx="44">
                  <c:v>23.174147651374803</c:v>
                </c:pt>
                <c:pt idx="45">
                  <c:v>23.042524144986697</c:v>
                </c:pt>
                <c:pt idx="46">
                  <c:v>22.909429908811404</c:v>
                </c:pt>
                <c:pt idx="47">
                  <c:v>22.774881018812451</c:v>
                </c:pt>
                <c:pt idx="48">
                  <c:v>22.638893035022026</c:v>
                </c:pt>
                <c:pt idx="49">
                  <c:v>22.501481028561994</c:v>
                </c:pt>
                <c:pt idx="50">
                  <c:v>22.362659606724115</c:v>
                </c:pt>
                <c:pt idx="51">
                  <c:v>22.22244293628513</c:v>
                </c:pt>
                <c:pt idx="52">
                  <c:v>22.080844765213328</c:v>
                </c:pt>
                <c:pt idx="53">
                  <c:v>21.937878442906481</c:v>
                </c:pt>
                <c:pt idx="54">
                  <c:v>21.793556939086521</c:v>
                </c:pt>
                <c:pt idx="55">
                  <c:v>21.647892861463436</c:v>
                </c:pt>
                <c:pt idx="56">
                  <c:v>21.500898472269622</c:v>
                </c:pt>
                <c:pt idx="57">
                  <c:v>21.352585703755881</c:v>
                </c:pt>
                <c:pt idx="58">
                  <c:v>21.202966172731408</c:v>
                </c:pt>
                <c:pt idx="59">
                  <c:v>21.052051194222333</c:v>
                </c:pt>
                <c:pt idx="60">
                  <c:v>20.899851794316323</c:v>
                </c:pt>
                <c:pt idx="61">
                  <c:v>20.746378722254583</c:v>
                </c:pt>
                <c:pt idx="62">
                  <c:v>20.591642461827032</c:v>
                </c:pt>
                <c:pt idx="63">
                  <c:v>20.435653242121372</c:v>
                </c:pt>
                <c:pt idx="64">
                  <c:v>20.278421047672563</c:v>
                </c:pt>
                <c:pt idx="65">
                  <c:v>20.119955628054829</c:v>
                </c:pt>
                <c:pt idx="66">
                  <c:v>19.960266506955151</c:v>
                </c:pt>
                <c:pt idx="67">
                  <c:v>19.799362990763591</c:v>
                </c:pt>
                <c:pt idx="68">
                  <c:v>19.637254176713114</c:v>
                </c:pt>
                <c:pt idx="69">
                  <c:v>19.473948960598829</c:v>
                </c:pt>
                <c:pt idx="70">
                  <c:v>19.309456044104124</c:v>
                </c:pt>
                <c:pt idx="71">
                  <c:v>19.143783941759164</c:v>
                </c:pt>
                <c:pt idx="72">
                  <c:v>18.976940987555047</c:v>
                </c:pt>
                <c:pt idx="73">
                  <c:v>18.808935341235266</c:v>
                </c:pt>
                <c:pt idx="74">
                  <c:v>18.639774994284462</c:v>
                </c:pt>
                <c:pt idx="75">
                  <c:v>18.469467775632868</c:v>
                </c:pt>
                <c:pt idx="76">
                  <c:v>18.298021357093642</c:v>
                </c:pt>
                <c:pt idx="77">
                  <c:v>18.125443258548916</c:v>
                </c:pt>
                <c:pt idx="78">
                  <c:v>17.951740852899324</c:v>
                </c:pt>
                <c:pt idx="79">
                  <c:v>17.776921370790649</c:v>
                </c:pt>
                <c:pt idx="80">
                  <c:v>17.600991905130435</c:v>
                </c:pt>
                <c:pt idx="81">
                  <c:v>17.423959415406255</c:v>
                </c:pt>
                <c:pt idx="82">
                  <c:v>17.245830731816849</c:v>
                </c:pt>
                <c:pt idx="83">
                  <c:v>17.06661255922636</c:v>
                </c:pt>
                <c:pt idx="84">
                  <c:v>16.886311480951274</c:v>
                </c:pt>
                <c:pt idx="85">
                  <c:v>16.704933962389088</c:v>
                </c:pt>
                <c:pt idx="86">
                  <c:v>16.522486354497115</c:v>
                </c:pt>
                <c:pt idx="87">
                  <c:v>16.338974897129273</c:v>
                </c:pt>
                <c:pt idx="88">
                  <c:v>16.154405722238213</c:v>
                </c:pt>
                <c:pt idx="89">
                  <c:v>15.968784856949721</c:v>
                </c:pt>
                <c:pt idx="90">
                  <c:v>15.782118226515882</c:v>
                </c:pt>
                <c:pt idx="91">
                  <c:v>15.594411657153049</c:v>
                </c:pt>
                <c:pt idx="92">
                  <c:v>15.40567087877031</c:v>
                </c:pt>
                <c:pt idx="93">
                  <c:v>15.215901527593958</c:v>
                </c:pt>
                <c:pt idx="94">
                  <c:v>15.025109148692779</c:v>
                </c:pt>
                <c:pt idx="95">
                  <c:v>14.833299198409172</c:v>
                </c:pt>
                <c:pt idx="96">
                  <c:v>14.640477046700394</c:v>
                </c:pt>
                <c:pt idx="97">
                  <c:v>14.446647979394234</c:v>
                </c:pt>
                <c:pt idx="98">
                  <c:v>14.251817200363048</c:v>
                </c:pt>
                <c:pt idx="99">
                  <c:v>14.055989833620002</c:v>
                </c:pt>
                <c:pt idx="100">
                  <c:v>13.859170925340955</c:v>
                </c:pt>
                <c:pt idx="101">
                  <c:v>13.661365445815415</c:v>
                </c:pt>
                <c:pt idx="102">
                  <c:v>13.462578291329736</c:v>
                </c:pt>
                <c:pt idx="103">
                  <c:v>13.262814285985458</c:v>
                </c:pt>
                <c:pt idx="104">
                  <c:v>13.062078183455801</c:v>
                </c:pt>
                <c:pt idx="105">
                  <c:v>12.86037466868283</c:v>
                </c:pt>
                <c:pt idx="106">
                  <c:v>12.657708359517914</c:v>
                </c:pt>
                <c:pt idx="107">
                  <c:v>12.454083808307924</c:v>
                </c:pt>
                <c:pt idx="108">
                  <c:v>12.249505503429377</c:v>
                </c:pt>
                <c:pt idx="109">
                  <c:v>12.043977870772762</c:v>
                </c:pt>
                <c:pt idx="110">
                  <c:v>11.837505275179106</c:v>
                </c:pt>
                <c:pt idx="111">
                  <c:v>11.630092021830686</c:v>
                </c:pt>
                <c:pt idx="112">
                  <c:v>11.421742357597827</c:v>
                </c:pt>
                <c:pt idx="113">
                  <c:v>11.212460472343489</c:v>
                </c:pt>
                <c:pt idx="114">
                  <c:v>11.00225050018736</c:v>
                </c:pt>
                <c:pt idx="115">
                  <c:v>10.791116520731054</c:v>
                </c:pt>
                <c:pt idx="116">
                  <c:v>10.579062560245935</c:v>
                </c:pt>
                <c:pt idx="117">
                  <c:v>10.366092592825025</c:v>
                </c:pt>
                <c:pt idx="118">
                  <c:v>10.152210541500374</c:v>
                </c:pt>
                <c:pt idx="119">
                  <c:v>9.937420279327208</c:v>
                </c:pt>
                <c:pt idx="120">
                  <c:v>9.7217256304361239</c:v>
                </c:pt>
                <c:pt idx="121">
                  <c:v>9.5051303710545554</c:v>
                </c:pt>
                <c:pt idx="122">
                  <c:v>9.2876382304985867</c:v>
                </c:pt>
                <c:pt idx="123">
                  <c:v>9.0692528921362676</c:v>
                </c:pt>
                <c:pt idx="124">
                  <c:v>8.8499779943234973</c:v>
                </c:pt>
                <c:pt idx="125">
                  <c:v>8.6298171313133611</c:v>
                </c:pt>
                <c:pt idx="126">
                  <c:v>8.4087738541400245</c:v>
                </c:pt>
                <c:pt idx="127">
                  <c:v>8.1868516714779922</c:v>
                </c:pt>
                <c:pt idx="128">
                  <c:v>7.9640540504776363</c:v>
                </c:pt>
                <c:pt idx="129">
                  <c:v>7.740384417577844</c:v>
                </c:pt>
                <c:pt idx="130">
                  <c:v>7.5158461592965553</c:v>
                </c:pt>
                <c:pt idx="131">
                  <c:v>7.2904426230000023</c:v>
                </c:pt>
                <c:pt idx="132">
                  <c:v>7.0641771176513393</c:v>
                </c:pt>
                <c:pt idx="133">
                  <c:v>6.8370529145393721</c:v>
                </c:pt>
                <c:pt idx="134">
                  <c:v>6.6090732479880918</c:v>
                </c:pt>
                <c:pt idx="135">
                  <c:v>6.3802413160476341</c:v>
                </c:pt>
                <c:pt idx="136">
                  <c:v>6.1505602811672926</c:v>
                </c:pt>
                <c:pt idx="137">
                  <c:v>5.9200332708511842</c:v>
                </c:pt>
                <c:pt idx="138">
                  <c:v>5.6886633782971066</c:v>
                </c:pt>
                <c:pt idx="139">
                  <c:v>5.4564536630192011</c:v>
                </c:pt>
                <c:pt idx="140">
                  <c:v>5.223407151454877</c:v>
                </c:pt>
                <c:pt idx="141">
                  <c:v>4.9895268375565465</c:v>
                </c:pt>
                <c:pt idx="142">
                  <c:v>4.754815683368661</c:v>
                </c:pt>
                <c:pt idx="143">
                  <c:v>4.5192766195904577</c:v>
                </c:pt>
                <c:pt idx="144">
                  <c:v>4.2829125461249458</c:v>
                </c:pt>
                <c:pt idx="145">
                  <c:v>4.045726332614513</c:v>
                </c:pt>
                <c:pt idx="146">
                  <c:v>3.8077208189635741</c:v>
                </c:pt>
                <c:pt idx="147">
                  <c:v>3.5688988158486792</c:v>
                </c:pt>
                <c:pt idx="148">
                  <c:v>3.3292631052164494</c:v>
                </c:pt>
                <c:pt idx="149">
                  <c:v>3.0888164407697074</c:v>
                </c:pt>
                <c:pt idx="150">
                  <c:v>2.8475615484421954</c:v>
                </c:pt>
                <c:pt idx="151">
                  <c:v>2.6055011268621695</c:v>
                </c:pt>
                <c:pt idx="152">
                  <c:v>2.3626378478052521</c:v>
                </c:pt>
                <c:pt idx="153">
                  <c:v>2.1189743566368078</c:v>
                </c:pt>
                <c:pt idx="154">
                  <c:v>1.8745132727442271</c:v>
                </c:pt>
                <c:pt idx="155">
                  <c:v>1.6292571899593349</c:v>
                </c:pt>
                <c:pt idx="156">
                  <c:v>1.3832086769712439</c:v>
                </c:pt>
                <c:pt idx="157">
                  <c:v>1.1363702777299791</c:v>
                </c:pt>
                <c:pt idx="158">
                  <c:v>0.88874451184100756</c:v>
                </c:pt>
                <c:pt idx="159">
                  <c:v>0.64033387495107863</c:v>
                </c:pt>
                <c:pt idx="160">
                  <c:v>0.39114083912555131</c:v>
                </c:pt>
                <c:pt idx="161">
                  <c:v>0.14116785321741404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6"/>
          <c:order val="46"/>
          <c:tx>
            <c:strRef>
              <c:f>Sheet1!$N$49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Sheet1!$O$49:$HF$49</c:f>
              <c:numCache>
                <c:formatCode>General</c:formatCode>
                <c:ptCount val="200"/>
                <c:pt idx="0">
                  <c:v>26.4244936363507</c:v>
                </c:pt>
                <c:pt idx="1">
                  <c:v>26.411483602895494</c:v>
                </c:pt>
                <c:pt idx="2">
                  <c:v>26.387695704832133</c:v>
                </c:pt>
                <c:pt idx="3">
                  <c:v>26.356891519492926</c:v>
                </c:pt>
                <c:pt idx="4">
                  <c:v>26.320413368709033</c:v>
                </c:pt>
                <c:pt idx="5">
                  <c:v>26.279037040373741</c:v>
                </c:pt>
                <c:pt idx="6">
                  <c:v>26.233285975339911</c:v>
                </c:pt>
                <c:pt idx="7">
                  <c:v>26.18354444485292</c:v>
                </c:pt>
                <c:pt idx="8">
                  <c:v>26.13011018420217</c:v>
                </c:pt>
                <c:pt idx="9">
                  <c:v>26.073222733060081</c:v>
                </c:pt>
                <c:pt idx="10">
                  <c:v>26.01308025481622</c:v>
                </c:pt>
                <c:pt idx="11">
                  <c:v>25.949850242060837</c:v>
                </c:pt>
                <c:pt idx="12">
                  <c:v>25.883676701488508</c:v>
                </c:pt>
                <c:pt idx="13">
                  <c:v>25.814685181013385</c:v>
                </c:pt>
                <c:pt idx="14">
                  <c:v>25.742986407432721</c:v>
                </c:pt>
                <c:pt idx="15">
                  <c:v>25.668678992766363</c:v>
                </c:pt>
                <c:pt idx="16">
                  <c:v>25.59185149521738</c:v>
                </c:pt>
                <c:pt idx="17">
                  <c:v>25.512584020163775</c:v>
                </c:pt>
                <c:pt idx="18">
                  <c:v>25.430949485349416</c:v>
                </c:pt>
                <c:pt idx="19">
                  <c:v>25.347014635767326</c:v>
                </c:pt>
                <c:pt idx="20">
                  <c:v>25.260840868535023</c:v>
                </c:pt>
                <c:pt idx="21">
                  <c:v>25.172484911200318</c:v>
                </c:pt>
                <c:pt idx="22">
                  <c:v>25.081999385359659</c:v>
                </c:pt>
                <c:pt idx="23">
                  <c:v>24.989433279382371</c:v>
                </c:pt>
                <c:pt idx="24">
                  <c:v>24.89483234826438</c:v>
                </c:pt>
                <c:pt idx="25">
                  <c:v>24.798239454449682</c:v>
                </c:pt>
                <c:pt idx="26">
                  <c:v>24.699694860375068</c:v>
                </c:pt>
                <c:pt idx="27">
                  <c:v>24.599236481190797</c:v>
                </c:pt>
                <c:pt idx="28">
                  <c:v>24.496900104368478</c:v>
                </c:pt>
                <c:pt idx="29">
                  <c:v>24.392719581574447</c:v>
                </c:pt>
                <c:pt idx="30">
                  <c:v>24.286726997156386</c:v>
                </c:pt>
                <c:pt idx="31">
                  <c:v>24.178952816785539</c:v>
                </c:pt>
                <c:pt idx="32">
                  <c:v>24.069426019162471</c:v>
                </c:pt>
                <c:pt idx="33">
                  <c:v>23.958174213189739</c:v>
                </c:pt>
                <c:pt idx="34">
                  <c:v>23.845223742610713</c:v>
                </c:pt>
                <c:pt idx="35">
                  <c:v>23.730599779787472</c:v>
                </c:pt>
                <c:pt idx="36">
                  <c:v>23.614326410025743</c:v>
                </c:pt>
                <c:pt idx="37">
                  <c:v>23.496426707637845</c:v>
                </c:pt>
                <c:pt idx="38">
                  <c:v>23.376922804756262</c:v>
                </c:pt>
                <c:pt idx="39">
                  <c:v>23.25583595376273</c:v>
                </c:pt>
                <c:pt idx="40">
                  <c:v>23.133186584074863</c:v>
                </c:pt>
                <c:pt idx="41">
                  <c:v>23.008994353929623</c:v>
                </c:pt>
                <c:pt idx="42">
                  <c:v>22.883278197716457</c:v>
                </c:pt>
                <c:pt idx="43">
                  <c:v>22.75605636934019</c:v>
                </c:pt>
                <c:pt idx="44">
                  <c:v>22.627346482031815</c:v>
                </c:pt>
                <c:pt idx="45">
                  <c:v>22.497165544972798</c:v>
                </c:pt>
                <c:pt idx="46">
                  <c:v>22.365529997053535</c:v>
                </c:pt>
                <c:pt idx="47">
                  <c:v>22.23245573804795</c:v>
                </c:pt>
                <c:pt idx="48">
                  <c:v>22.09795815745316</c:v>
                </c:pt>
                <c:pt idx="49">
                  <c:v>21.962052161214309</c:v>
                </c:pt>
                <c:pt idx="50">
                  <c:v>21.824752196529936</c:v>
                </c:pt>
                <c:pt idx="51">
                  <c:v>21.686072274911535</c:v>
                </c:pt>
                <c:pt idx="52">
                  <c:v>21.546025993652194</c:v>
                </c:pt>
                <c:pt idx="53">
                  <c:v>21.404626555842746</c:v>
                </c:pt>
                <c:pt idx="54">
                  <c:v>21.261886789059371</c:v>
                </c:pt>
                <c:pt idx="55">
                  <c:v>21.117819162833879</c:v>
                </c:pt>
                <c:pt idx="56">
                  <c:v>20.972435805006867</c:v>
                </c:pt>
                <c:pt idx="57">
                  <c:v>20.825748517053871</c:v>
                </c:pt>
                <c:pt idx="58">
                  <c:v>20.677768788466</c:v>
                </c:pt>
                <c:pt idx="59">
                  <c:v>20.52850781025878</c:v>
                </c:pt>
                <c:pt idx="60">
                  <c:v>20.377976487676008</c:v>
                </c:pt>
                <c:pt idx="61">
                  <c:v>20.226185452149181</c:v>
                </c:pt>
                <c:pt idx="62">
                  <c:v>20.073145072567808</c:v>
                </c:pt>
                <c:pt idx="63">
                  <c:v>19.918865465910699</c:v>
                </c:pt>
                <c:pt idx="64">
                  <c:v>19.763356507284133</c:v>
                </c:pt>
                <c:pt idx="65">
                  <c:v>19.606627839408816</c:v>
                </c:pt>
                <c:pt idx="66">
                  <c:v>19.448688881593863</c:v>
                </c:pt>
                <c:pt idx="67">
                  <c:v>19.289548838233035</c:v>
                </c:pt>
                <c:pt idx="68">
                  <c:v>19.129216706855299</c:v>
                </c:pt>
                <c:pt idx="69">
                  <c:v>18.967701285759485</c:v>
                </c:pt>
                <c:pt idx="70">
                  <c:v>18.805011181260145</c:v>
                </c:pt>
                <c:pt idx="71">
                  <c:v>18.641154814569759</c:v>
                </c:pt>
                <c:pt idx="72">
                  <c:v>18.476140428340425</c:v>
                </c:pt>
                <c:pt idx="73">
                  <c:v>18.309976092886359</c:v>
                </c:pt>
                <c:pt idx="74">
                  <c:v>18.14266971210699</c:v>
                </c:pt>
                <c:pt idx="75">
                  <c:v>17.974229029128939</c:v>
                </c:pt>
                <c:pt idx="76">
                  <c:v>17.804661631683693</c:v>
                </c:pt>
                <c:pt idx="77">
                  <c:v>17.633974957236873</c:v>
                </c:pt>
                <c:pt idx="78">
                  <c:v>17.462176297883484</c:v>
                </c:pt>
                <c:pt idx="79">
                  <c:v>17.289272805022772</c:v>
                </c:pt>
                <c:pt idx="80">
                  <c:v>17.115271493825308</c:v>
                </c:pt>
                <c:pt idx="81">
                  <c:v>16.94017924750397</c:v>
                </c:pt>
                <c:pt idx="82">
                  <c:v>16.764002821399785</c:v>
                </c:pt>
                <c:pt idx="83">
                  <c:v>16.586748846892824</c:v>
                </c:pt>
                <c:pt idx="84">
                  <c:v>16.408423835147641</c:v>
                </c:pt>
                <c:pt idx="85">
                  <c:v>16.229034180702165</c:v>
                </c:pt>
                <c:pt idx="86">
                  <c:v>16.0485861649084</c:v>
                </c:pt>
                <c:pt idx="87">
                  <c:v>15.8670859592326</c:v>
                </c:pt>
                <c:pt idx="88">
                  <c:v>15.684539628422359</c:v>
                </c:pt>
                <c:pt idx="89">
                  <c:v>15.500953133547274</c:v>
                </c:pt>
                <c:pt idx="90">
                  <c:v>15.316332334919764</c:v>
                </c:pt>
                <c:pt idx="91">
                  <c:v>15.130682994901917</c:v>
                </c:pt>
                <c:pt idx="92">
                  <c:v>14.944010780604085</c:v>
                </c:pt>
                <c:pt idx="93">
                  <c:v>14.756321266480557</c:v>
                </c:pt>
                <c:pt idx="94">
                  <c:v>14.567619936827191</c:v>
                </c:pt>
                <c:pt idx="95">
                  <c:v>14.37791218818588</c:v>
                </c:pt>
                <c:pt idx="96">
                  <c:v>14.187203331660145</c:v>
                </c:pt>
                <c:pt idx="97">
                  <c:v>13.995498595146065</c:v>
                </c:pt>
                <c:pt idx="98">
                  <c:v>13.802803125482534</c:v>
                </c:pt>
                <c:pt idx="99">
                  <c:v>13.609121990524461</c:v>
                </c:pt>
                <c:pt idx="100">
                  <c:v>13.414460181142568</c:v>
                </c:pt>
                <c:pt idx="101">
                  <c:v>13.218822613152897</c:v>
                </c:pt>
                <c:pt idx="102">
                  <c:v>13.022214129179392</c:v>
                </c:pt>
                <c:pt idx="103">
                  <c:v>12.824639500452367</c:v>
                </c:pt>
                <c:pt idx="104">
                  <c:v>12.62610342854564</c:v>
                </c:pt>
                <c:pt idx="105">
                  <c:v>12.426610547055173</c:v>
                </c:pt>
                <c:pt idx="106">
                  <c:v>12.226165423221543</c:v>
                </c:pt>
                <c:pt idx="107">
                  <c:v>12.024772559498739</c:v>
                </c:pt>
                <c:pt idx="108">
                  <c:v>11.822436395071495</c:v>
                </c:pt>
                <c:pt idx="109">
                  <c:v>11.619161307323369</c:v>
                </c:pt>
                <c:pt idx="110">
                  <c:v>11.414951613257523</c:v>
                </c:pt>
                <c:pt idx="111">
                  <c:v>11.209811570872231</c:v>
                </c:pt>
                <c:pt idx="112">
                  <c:v>11.003745380492921</c:v>
                </c:pt>
                <c:pt idx="113">
                  <c:v>10.796757186062413</c:v>
                </c:pt>
                <c:pt idx="114">
                  <c:v>10.588851076391206</c:v>
                </c:pt>
                <c:pt idx="115">
                  <c:v>10.380031086369241</c:v>
                </c:pt>
                <c:pt idx="116">
                  <c:v>10.170301198140685</c:v>
                </c:pt>
                <c:pt idx="117">
                  <c:v>9.9596653422432411</c:v>
                </c:pt>
                <c:pt idx="118">
                  <c:v>9.7481273987132457</c:v>
                </c:pt>
                <c:pt idx="119">
                  <c:v>9.535691198157954</c:v>
                </c:pt>
                <c:pt idx="120">
                  <c:v>9.3223605227962079</c:v>
                </c:pt>
                <c:pt idx="121">
                  <c:v>9.1081391074686664</c:v>
                </c:pt>
                <c:pt idx="122">
                  <c:v>8.893030640618818</c:v>
                </c:pt>
                <c:pt idx="123">
                  <c:v>8.6770387652456762</c:v>
                </c:pt>
                <c:pt idx="124">
                  <c:v>8.4601670798294197</c:v>
                </c:pt>
                <c:pt idx="125">
                  <c:v>8.2424191392307922</c:v>
                </c:pt>
                <c:pt idx="126">
                  <c:v>8.0237984555652719</c:v>
                </c:pt>
                <c:pt idx="127">
                  <c:v>7.8043084990529499</c:v>
                </c:pt>
                <c:pt idx="128">
                  <c:v>7.5839526988448638</c:v>
                </c:pt>
                <c:pt idx="129">
                  <c:v>7.3627344438267599</c:v>
                </c:pt>
                <c:pt idx="130">
                  <c:v>7.1406570834009768</c:v>
                </c:pt>
                <c:pt idx="131">
                  <c:v>6.9177239282472183</c:v>
                </c:pt>
                <c:pt idx="132">
                  <c:v>6.6939382510630301</c:v>
                </c:pt>
                <c:pt idx="133">
                  <c:v>6.4693032872844816</c:v>
                </c:pt>
                <c:pt idx="134">
                  <c:v>6.2438222357879756</c:v>
                </c:pt>
                <c:pt idx="135">
                  <c:v>6.0174982595736095</c:v>
                </c:pt>
                <c:pt idx="136">
                  <c:v>5.7903344864308162</c:v>
                </c:pt>
                <c:pt idx="137">
                  <c:v>5.5623340095868414</c:v>
                </c:pt>
                <c:pt idx="138">
                  <c:v>5.3334998883386131</c:v>
                </c:pt>
                <c:pt idx="139">
                  <c:v>5.103835148668554</c:v>
                </c:pt>
                <c:pt idx="140">
                  <c:v>4.8733427838448806</c:v>
                </c:pt>
                <c:pt idx="141">
                  <c:v>4.6420257550068458</c:v>
                </c:pt>
                <c:pt idx="142">
                  <c:v>4.4098869917354371</c:v>
                </c:pt>
                <c:pt idx="143">
                  <c:v>4.1769293926099644</c:v>
                </c:pt>
                <c:pt idx="144">
                  <c:v>3.9431558257510408</c:v>
                </c:pt>
                <c:pt idx="145">
                  <c:v>3.7085691293503036</c:v>
                </c:pt>
                <c:pt idx="146">
                  <c:v>3.4731721121873309</c:v>
                </c:pt>
                <c:pt idx="147">
                  <c:v>3.2369675541341869</c:v>
                </c:pt>
                <c:pt idx="148">
                  <c:v>2.9999582066478676</c:v>
                </c:pt>
                <c:pt idx="149">
                  <c:v>2.7621467932511239</c:v>
                </c:pt>
                <c:pt idx="150">
                  <c:v>2.5235360100019602</c:v>
                </c:pt>
                <c:pt idx="151">
                  <c:v>2.2841285259521737</c:v>
                </c:pt>
                <c:pt idx="152">
                  <c:v>2.0439269835952136</c:v>
                </c:pt>
                <c:pt idx="153">
                  <c:v>1.802933999303729</c:v>
                </c:pt>
                <c:pt idx="154">
                  <c:v>1.5611521637571115</c:v>
                </c:pt>
                <c:pt idx="155">
                  <c:v>1.3185840423592634</c:v>
                </c:pt>
                <c:pt idx="156">
                  <c:v>1.0752321756469452</c:v>
                </c:pt>
                <c:pt idx="157">
                  <c:v>0.83109907968895524</c:v>
                </c:pt>
                <c:pt idx="158">
                  <c:v>0.58618724647634524</c:v>
                </c:pt>
                <c:pt idx="159">
                  <c:v>0.34049914430404626</c:v>
                </c:pt>
                <c:pt idx="160">
                  <c:v>9.4037218144033111E-2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7"/>
          <c:order val="47"/>
          <c:tx>
            <c:strRef>
              <c:f>Sheet1!$N$50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Sheet1!$O$50:$HF$50</c:f>
              <c:numCache>
                <c:formatCode>General</c:formatCode>
                <c:ptCount val="200"/>
                <c:pt idx="0">
                  <c:v>25.757590864896205</c:v>
                </c:pt>
                <c:pt idx="1">
                  <c:v>25.744746054537249</c:v>
                </c:pt>
                <c:pt idx="2">
                  <c:v>25.72126025486471</c:v>
                </c:pt>
                <c:pt idx="3">
                  <c:v>25.690847272430304</c:v>
                </c:pt>
                <c:pt idx="4">
                  <c:v>25.654832382024548</c:v>
                </c:pt>
                <c:pt idx="5">
                  <c:v>25.613981519292594</c:v>
                </c:pt>
                <c:pt idx="6">
                  <c:v>25.568811477562637</c:v>
                </c:pt>
                <c:pt idx="7">
                  <c:v>25.519701647963089</c:v>
                </c:pt>
                <c:pt idx="8">
                  <c:v>25.466945984644234</c:v>
                </c:pt>
                <c:pt idx="9">
                  <c:v>25.410780985204351</c:v>
                </c:pt>
                <c:pt idx="10">
                  <c:v>25.351402296423899</c:v>
                </c:pt>
                <c:pt idx="11">
                  <c:v>25.288975283792951</c:v>
                </c:pt>
                <c:pt idx="12">
                  <c:v>25.223642125168972</c:v>
                </c:pt>
                <c:pt idx="13">
                  <c:v>25.155526774049385</c:v>
                </c:pt>
                <c:pt idx="14">
                  <c:v>25.084738551037955</c:v>
                </c:pt>
                <c:pt idx="15">
                  <c:v>25.01137481581468</c:v>
                </c:pt>
                <c:pt idx="16">
                  <c:v>24.935523001922927</c:v>
                </c:pt>
                <c:pt idx="17">
                  <c:v>24.857262197429044</c:v>
                </c:pt>
                <c:pt idx="18">
                  <c:v>24.776664394045806</c:v>
                </c:pt>
                <c:pt idx="19">
                  <c:v>24.693795489127044</c:v>
                </c:pt>
                <c:pt idx="20">
                  <c:v>24.608716100067305</c:v>
                </c:pt>
                <c:pt idx="21">
                  <c:v>24.521482233993421</c:v>
                </c:pt>
                <c:pt idx="22">
                  <c:v>24.432145844225062</c:v>
                </c:pt>
                <c:pt idx="23">
                  <c:v>24.340755296995578</c:v>
                </c:pt>
                <c:pt idx="24">
                  <c:v>24.247355766227656</c:v>
                </c:pt>
                <c:pt idx="25">
                  <c:v>24.151989570026519</c:v>
                </c:pt>
                <c:pt idx="26">
                  <c:v>24.054696459509408</c:v>
                </c:pt>
                <c:pt idx="27">
                  <c:v>23.955513868316793</c:v>
                </c:pt>
                <c:pt idx="28">
                  <c:v>23.854477129431288</c:v>
                </c:pt>
                <c:pt idx="29">
                  <c:v>23.751619664614342</c:v>
                </c:pt>
                <c:pt idx="30">
                  <c:v>23.646973150753091</c:v>
                </c:pt>
                <c:pt idx="31">
                  <c:v>23.540567666614887</c:v>
                </c:pt>
                <c:pt idx="32">
                  <c:v>23.432431822880446</c:v>
                </c:pt>
                <c:pt idx="33">
                  <c:v>23.322592877828452</c:v>
                </c:pt>
                <c:pt idx="34">
                  <c:v>23.211076840645486</c:v>
                </c:pt>
                <c:pt idx="35">
                  <c:v>23.097908564013014</c:v>
                </c:pt>
                <c:pt idx="36">
                  <c:v>22.983111827361387</c:v>
                </c:pt>
                <c:pt idx="37">
                  <c:v>22.866709411966845</c:v>
                </c:pt>
                <c:pt idx="38">
                  <c:v>22.748723168891139</c:v>
                </c:pt>
                <c:pt idx="39">
                  <c:v>22.62917408061784</c:v>
                </c:pt>
                <c:pt idx="40">
                  <c:v>22.508082317117751</c:v>
                </c:pt>
                <c:pt idx="41">
                  <c:v>22.38546728697477</c:v>
                </c:pt>
                <c:pt idx="42">
                  <c:v>22.261347684117883</c:v>
                </c:pt>
                <c:pt idx="43">
                  <c:v>22.13574153063341</c:v>
                </c:pt>
                <c:pt idx="44">
                  <c:v>22.008666216070168</c:v>
                </c:pt>
                <c:pt idx="45">
                  <c:v>21.880138533598679</c:v>
                </c:pt>
                <c:pt idx="46">
                  <c:v>21.750174713340893</c:v>
                </c:pt>
                <c:pt idx="47">
                  <c:v>21.618790453148907</c:v>
                </c:pt>
                <c:pt idx="48">
                  <c:v>21.486000947078335</c:v>
                </c:pt>
                <c:pt idx="49">
                  <c:v>21.351820911773789</c:v>
                </c:pt>
                <c:pt idx="50">
                  <c:v>21.216264610959179</c:v>
                </c:pt>
                <c:pt idx="51">
                  <c:v>21.079345878204471</c:v>
                </c:pt>
                <c:pt idx="52">
                  <c:v>20.94107813812165</c:v>
                </c:pt>
                <c:pt idx="53">
                  <c:v>20.801474426126703</c:v>
                </c:pt>
                <c:pt idx="54">
                  <c:v>20.660547406889847</c:v>
                </c:pt>
                <c:pt idx="55">
                  <c:v>20.518309391583987</c:v>
                </c:pt>
                <c:pt idx="56">
                  <c:v>20.374772354030185</c:v>
                </c:pt>
                <c:pt idx="57">
                  <c:v>20.229947945829164</c:v>
                </c:pt>
                <c:pt idx="58">
                  <c:v>20.083847510559309</c:v>
                </c:pt>
                <c:pt idx="59">
                  <c:v>19.936482097113991</c:v>
                </c:pt>
                <c:pt idx="60">
                  <c:v>19.787862472244022</c:v>
                </c:pt>
                <c:pt idx="61">
                  <c:v>19.637999132365266</c:v>
                </c:pt>
                <c:pt idx="62">
                  <c:v>19.486902314685782</c:v>
                </c:pt>
                <c:pt idx="63">
                  <c:v>19.334582007702107</c:v>
                </c:pt>
                <c:pt idx="64">
                  <c:v>19.181047961109972</c:v>
                </c:pt>
                <c:pt idx="65">
                  <c:v>19.02630969517072</c:v>
                </c:pt>
                <c:pt idx="66">
                  <c:v>18.870376509571397</c:v>
                </c:pt>
                <c:pt idx="67">
                  <c:v>18.713257491813003</c:v>
                </c:pt>
                <c:pt idx="68">
                  <c:v>18.554961525158895</c:v>
                </c:pt>
                <c:pt idx="69">
                  <c:v>18.395497296172426</c:v>
                </c:pt>
                <c:pt idx="70">
                  <c:v>18.234873301870827</c:v>
                </c:pt>
                <c:pt idx="71">
                  <c:v>18.073097856519972</c:v>
                </c:pt>
                <c:pt idx="72">
                  <c:v>17.910179098093025</c:v>
                </c:pt>
                <c:pt idx="73">
                  <c:v>17.74612499441389</c:v>
                </c:pt>
                <c:pt idx="74">
                  <c:v>17.580943349005121</c:v>
                </c:pt>
                <c:pt idx="75">
                  <c:v>17.414641806658182</c:v>
                </c:pt>
                <c:pt idx="76">
                  <c:v>17.24722785874291</c:v>
                </c:pt>
                <c:pt idx="77">
                  <c:v>17.078708848271585</c:v>
                </c:pt>
                <c:pt idx="78">
                  <c:v>16.909091974732025</c:v>
                </c:pt>
                <c:pt idx="79">
                  <c:v>16.738384298703092</c:v>
                </c:pt>
                <c:pt idx="80">
                  <c:v>16.566592746265027</c:v>
                </c:pt>
                <c:pt idx="81">
                  <c:v>16.393724113216198</c:v>
                </c:pt>
                <c:pt idx="82">
                  <c:v>16.219785069107036</c:v>
                </c:pt>
                <c:pt idx="83">
                  <c:v>16.044782161101296</c:v>
                </c:pt>
                <c:pt idx="84">
                  <c:v>15.868721817673904</c:v>
                </c:pt>
                <c:pt idx="85">
                  <c:v>15.691610352154301</c:v>
                </c:pt>
                <c:pt idx="86">
                  <c:v>15.513453966123389</c:v>
                </c:pt>
                <c:pt idx="87">
                  <c:v>15.334258752671866</c:v>
                </c:pt>
                <c:pt idx="88">
                  <c:v>15.15403069952705</c:v>
                </c:pt>
                <c:pt idx="89">
                  <c:v>14.972775692054938</c:v>
                </c:pt>
                <c:pt idx="90">
                  <c:v>14.790499516143928</c:v>
                </c:pt>
                <c:pt idx="91">
                  <c:v>14.607207860976027</c:v>
                </c:pt>
                <c:pt idx="92">
                  <c:v>14.422906321691176</c:v>
                </c:pt>
                <c:pt idx="93">
                  <c:v>14.237600401949939</c:v>
                </c:pt>
                <c:pt idx="94">
                  <c:v>14.051295516399447</c:v>
                </c:pt>
                <c:pt idx="95">
                  <c:v>13.863996993047307</c:v>
                </c:pt>
                <c:pt idx="96">
                  <c:v>13.675710075547794</c:v>
                </c:pt>
                <c:pt idx="97">
                  <c:v>13.486439925404445</c:v>
                </c:pt>
                <c:pt idx="98">
                  <c:v>13.296191624093005</c:v>
                </c:pt>
                <c:pt idx="99">
                  <c:v>13.104970175108326</c:v>
                </c:pt>
                <c:pt idx="100">
                  <c:v>12.912780505938716</c:v>
                </c:pt>
                <c:pt idx="101">
                  <c:v>12.719627469971003</c:v>
                </c:pt>
                <c:pt idx="102">
                  <c:v>12.52551584832942</c:v>
                </c:pt>
                <c:pt idx="103">
                  <c:v>12.330450351651223</c:v>
                </c:pt>
                <c:pt idx="104">
                  <c:v>12.134435621801824</c:v>
                </c:pt>
                <c:pt idx="105">
                  <c:v>11.937476233532054</c:v>
                </c:pt>
                <c:pt idx="106">
                  <c:v>11.739576696080054</c:v>
                </c:pt>
                <c:pt idx="107">
                  <c:v>11.540741454720147</c:v>
                </c:pt>
                <c:pt idx="108">
                  <c:v>11.340974892260897</c:v>
                </c:pt>
                <c:pt idx="109">
                  <c:v>11.14028133049454</c:v>
                </c:pt>
                <c:pt idx="110">
                  <c:v>10.938665031599745</c:v>
                </c:pt>
                <c:pt idx="111">
                  <c:v>10.736130199499627</c:v>
                </c:pt>
                <c:pt idx="112">
                  <c:v>10.532680981176862</c:v>
                </c:pt>
                <c:pt idx="113">
                  <c:v>10.328321467947587</c:v>
                </c:pt>
                <c:pt idx="114">
                  <c:v>10.12305569669577</c:v>
                </c:pt>
                <c:pt idx="115">
                  <c:v>9.9168876510695849</c:v>
                </c:pt>
                <c:pt idx="116">
                  <c:v>9.7098212626412934</c:v>
                </c:pt>
                <c:pt idx="117">
                  <c:v>9.5018604120320855</c:v>
                </c:pt>
                <c:pt idx="118">
                  <c:v>9.2930089300031202</c:v>
                </c:pt>
                <c:pt idx="119">
                  <c:v>9.0832705985142148</c:v>
                </c:pt>
                <c:pt idx="120">
                  <c:v>8.8726491517512915</c:v>
                </c:pt>
                <c:pt idx="121">
                  <c:v>8.6611482771237842</c:v>
                </c:pt>
                <c:pt idx="122">
                  <c:v>8.4487716162331594</c:v>
                </c:pt>
                <c:pt idx="123">
                  <c:v>8.2355227658135668</c:v>
                </c:pt>
                <c:pt idx="124">
                  <c:v>8.0214052786456786</c:v>
                </c:pt>
                <c:pt idx="125">
                  <c:v>7.8064226644446926</c:v>
                </c:pt>
                <c:pt idx="126">
                  <c:v>7.5905783907233904</c:v>
                </c:pt>
                <c:pt idx="127">
                  <c:v>7.3738758836312197</c:v>
                </c:pt>
                <c:pt idx="128">
                  <c:v>7.1563185287701421</c:v>
                </c:pt>
                <c:pt idx="129">
                  <c:v>6.9379096719881845</c:v>
                </c:pt>
                <c:pt idx="130">
                  <c:v>6.7186526201513859</c:v>
                </c:pt>
                <c:pt idx="131">
                  <c:v>6.4985506418949299</c:v>
                </c:pt>
                <c:pt idx="132">
                  <c:v>6.2776069683541751</c:v>
                </c:pt>
                <c:pt idx="133">
                  <c:v>6.0558247938762397</c:v>
                </c:pt>
                <c:pt idx="134">
                  <c:v>5.8332072767128587</c:v>
                </c:pt>
                <c:pt idx="135">
                  <c:v>5.6097575396950807</c:v>
                </c:pt>
                <c:pt idx="136">
                  <c:v>5.3854786708904543</c:v>
                </c:pt>
                <c:pt idx="137">
                  <c:v>5.1603737242432679</c:v>
                </c:pt>
                <c:pt idx="138">
                  <c:v>4.9344457201983936</c:v>
                </c:pt>
                <c:pt idx="139">
                  <c:v>4.7076976463092901</c:v>
                </c:pt>
                <c:pt idx="140">
                  <c:v>4.480132457830666</c:v>
                </c:pt>
                <c:pt idx="141">
                  <c:v>4.2517530782962796</c:v>
                </c:pt>
                <c:pt idx="142">
                  <c:v>4.0225624000824149</c:v>
                </c:pt>
                <c:pt idx="143">
                  <c:v>3.7925632849573994</c:v>
                </c:pt>
                <c:pt idx="144">
                  <c:v>3.5617585646176617</c:v>
                </c:pt>
                <c:pt idx="145">
                  <c:v>3.3301510412107507</c:v>
                </c:pt>
                <c:pt idx="146">
                  <c:v>3.097743487845678</c:v>
                </c:pt>
                <c:pt idx="147">
                  <c:v>2.8645386490910609</c:v>
                </c:pt>
                <c:pt idx="148">
                  <c:v>2.630539241461304</c:v>
                </c:pt>
                <c:pt idx="149">
                  <c:v>2.3957479538913216</c:v>
                </c:pt>
                <c:pt idx="150">
                  <c:v>2.1601674482000925</c:v>
                </c:pt>
                <c:pt idx="151">
                  <c:v>1.9238003595433264</c:v>
                </c:pt>
                <c:pt idx="152">
                  <c:v>1.6866492968556932</c:v>
                </c:pt>
                <c:pt idx="153">
                  <c:v>1.4487168432827831</c:v>
                </c:pt>
                <c:pt idx="154">
                  <c:v>1.2100055566032155</c:v>
                </c:pt>
                <c:pt idx="155">
                  <c:v>0.97051796964111825</c:v>
                </c:pt>
                <c:pt idx="156">
                  <c:v>0.73025659066928106</c:v>
                </c:pt>
                <c:pt idx="157">
                  <c:v>0.48922390380326536</c:v>
                </c:pt>
                <c:pt idx="158">
                  <c:v>0.24742236938666654</c:v>
                </c:pt>
                <c:pt idx="159">
                  <c:v>4.8544243678948053E-3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8"/>
          <c:order val="48"/>
          <c:tx>
            <c:strRef>
              <c:f>Sheet1!$N$51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Sheet1!$O$51:$HF$51</c:f>
              <c:numCache>
                <c:formatCode>General</c:formatCode>
                <c:ptCount val="200"/>
                <c:pt idx="0">
                  <c:v>25.025870640372968</c:v>
                </c:pt>
                <c:pt idx="1">
                  <c:v>25.013209591823589</c:v>
                </c:pt>
                <c:pt idx="2">
                  <c:v>24.990059787228176</c:v>
                </c:pt>
                <c:pt idx="3">
                  <c:v>24.960081902279111</c:v>
                </c:pt>
                <c:pt idx="4">
                  <c:v>24.924582251977938</c:v>
                </c:pt>
                <c:pt idx="5">
                  <c:v>24.884315814258787</c:v>
                </c:pt>
                <c:pt idx="6">
                  <c:v>24.839791989045473</c:v>
                </c:pt>
                <c:pt idx="7">
                  <c:v>24.791384739780174</c:v>
                </c:pt>
                <c:pt idx="8">
                  <c:v>24.739383815214644</c:v>
                </c:pt>
                <c:pt idx="9">
                  <c:v>24.684022329539751</c:v>
                </c:pt>
                <c:pt idx="10">
                  <c:v>24.625493130552897</c:v>
                </c:pt>
                <c:pt idx="11">
                  <c:v>24.563959217974588</c:v>
                </c:pt>
                <c:pt idx="12">
                  <c:v>24.499560735622094</c:v>
                </c:pt>
                <c:pt idx="13">
                  <c:v>24.432419863675968</c:v>
                </c:pt>
                <c:pt idx="14">
                  <c:v>24.362644358765767</c:v>
                </c:pt>
                <c:pt idx="15">
                  <c:v>24.29033018771397</c:v>
                </c:pt>
                <c:pt idx="16">
                  <c:v>24.215563533212741</c:v>
                </c:pt>
                <c:pt idx="17">
                  <c:v>24.138422351870233</c:v>
                </c:pt>
                <c:pt idx="18">
                  <c:v>24.058977605463621</c:v>
                </c:pt>
                <c:pt idx="19">
                  <c:v>23.977294248598906</c:v>
                </c:pt>
                <c:pt idx="20">
                  <c:v>23.893432031459547</c:v>
                </c:pt>
                <c:pt idx="21">
                  <c:v>23.807446159917173</c:v>
                </c:pt>
                <c:pt idx="22">
                  <c:v>23.719387844031285</c:v>
                </c:pt>
                <c:pt idx="23">
                  <c:v>23.629304758093014</c:v>
                </c:pt>
                <c:pt idx="24">
                  <c:v>23.537241429753003</c:v>
                </c:pt>
                <c:pt idx="25">
                  <c:v>23.443239571700651</c:v>
                </c:pt>
                <c:pt idx="26">
                  <c:v>23.347338366361473</c:v>
                </c:pt>
                <c:pt idx="27">
                  <c:v>23.249574711838761</c:v>
                </c:pt>
                <c:pt idx="28">
                  <c:v>23.14998343563061</c:v>
                </c:pt>
                <c:pt idx="29">
                  <c:v>23.048597481356463</c:v>
                </c:pt>
                <c:pt idx="30">
                  <c:v>22.945448072724165</c:v>
                </c:pt>
                <c:pt idx="31">
                  <c:v>22.840564858184962</c:v>
                </c:pt>
                <c:pt idx="32">
                  <c:v>22.733976039106363</c:v>
                </c:pt>
                <c:pt idx="33">
                  <c:v>22.625708483801745</c:v>
                </c:pt>
                <c:pt idx="34">
                  <c:v>22.51578782936225</c:v>
                </c:pt>
                <c:pt idx="35">
                  <c:v>22.404238572919233</c:v>
                </c:pt>
                <c:pt idx="36">
                  <c:v>22.291084153707207</c:v>
                </c:pt>
                <c:pt idx="37">
                  <c:v>22.176347027086454</c:v>
                </c:pt>
                <c:pt idx="38">
                  <c:v>22.060048731510726</c:v>
                </c:pt>
                <c:pt idx="39">
                  <c:v>21.942209949281708</c:v>
                </c:pt>
                <c:pt idx="40">
                  <c:v>21.822850561812412</c:v>
                </c:pt>
                <c:pt idx="41">
                  <c:v>21.701989700021542</c:v>
                </c:pt>
                <c:pt idx="42">
                  <c:v>21.579645790397006</c:v>
                </c:pt>
                <c:pt idx="43">
                  <c:v>21.455836597195603</c:v>
                </c:pt>
                <c:pt idx="44">
                  <c:v>21.330579261185903</c:v>
                </c:pt>
                <c:pt idx="45">
                  <c:v>21.203890335290176</c:v>
                </c:pt>
                <c:pt idx="46">
                  <c:v>21.07578581743725</c:v>
                </c:pt>
                <c:pt idx="47">
                  <c:v>20.946281180900918</c:v>
                </c:pt>
                <c:pt idx="48">
                  <c:v>20.815391402365957</c:v>
                </c:pt>
                <c:pt idx="49">
                  <c:v>20.683130987936131</c:v>
                </c:pt>
                <c:pt idx="50">
                  <c:v>20.54951399727414</c:v>
                </c:pt>
                <c:pt idx="51">
                  <c:v>20.414554066042623</c:v>
                </c:pt>
                <c:pt idx="52">
                  <c:v>20.278264426796948</c:v>
                </c:pt>
                <c:pt idx="53">
                  <c:v>20.140657928464424</c:v>
                </c:pt>
                <c:pt idx="54">
                  <c:v>20.001747054530597</c:v>
                </c:pt>
                <c:pt idx="55">
                  <c:v>19.861543940040949</c:v>
                </c:pt>
                <c:pt idx="56">
                  <c:v>19.720060387515371</c:v>
                </c:pt>
                <c:pt idx="57">
                  <c:v>19.577307881863202</c:v>
                </c:pt>
                <c:pt idx="58">
                  <c:v>19.433297604378101</c:v>
                </c:pt>
                <c:pt idx="59">
                  <c:v>19.288040445884572</c:v>
                </c:pt>
                <c:pt idx="60">
                  <c:v>19.141547019100972</c:v>
                </c:pt>
                <c:pt idx="61">
                  <c:v>18.993827670278222</c:v>
                </c:pt>
                <c:pt idx="62">
                  <c:v>18.844892490167723</c:v>
                </c:pt>
                <c:pt idx="63">
                  <c:v>18.694751324367509</c:v>
                </c:pt>
                <c:pt idx="64">
                  <c:v>18.543413783091161</c:v>
                </c:pt>
                <c:pt idx="65">
                  <c:v>18.390889250400242</c:v>
                </c:pt>
                <c:pt idx="66">
                  <c:v>18.237186892937604</c:v>
                </c:pt>
                <c:pt idx="67">
                  <c:v>18.082315668195662</c:v>
                </c:pt>
                <c:pt idx="68">
                  <c:v>17.926284332351081</c:v>
                </c:pt>
                <c:pt idx="69">
                  <c:v>17.769101447694563</c:v>
                </c:pt>
                <c:pt idx="70">
                  <c:v>17.610775389682384</c:v>
                </c:pt>
                <c:pt idx="71">
                  <c:v>17.451314353633997</c:v>
                </c:pt>
                <c:pt idx="72">
                  <c:v>17.290726361098191</c:v>
                </c:pt>
                <c:pt idx="73">
                  <c:v>17.129019265908749</c:v>
                </c:pt>
                <c:pt idx="74">
                  <c:v>16.966200759948613</c:v>
                </c:pt>
                <c:pt idx="75">
                  <c:v>16.80227837864053</c:v>
                </c:pt>
                <c:pt idx="76">
                  <c:v>16.637259506180477</c:v>
                </c:pt>
                <c:pt idx="77">
                  <c:v>16.471151380529342</c:v>
                </c:pt>
                <c:pt idx="78">
                  <c:v>16.303961098176863</c:v>
                </c:pt>
                <c:pt idx="79">
                  <c:v>16.135695618691088</c:v>
                </c:pt>
                <c:pt idx="80">
                  <c:v>15.966361769065612</c:v>
                </c:pt>
                <c:pt idx="81">
                  <c:v>15.795966247876022</c:v>
                </c:pt>
                <c:pt idx="82">
                  <c:v>15.62451562925612</c:v>
                </c:pt>
                <c:pt idx="83">
                  <c:v>15.452016366703919</c:v>
                </c:pt>
                <c:pt idx="84">
                  <c:v>15.278474796726595</c:v>
                </c:pt>
                <c:pt idx="85">
                  <c:v>15.103897142333157</c:v>
                </c:pt>
                <c:pt idx="86">
                  <c:v>14.928289516382788</c:v>
                </c:pt>
                <c:pt idx="87">
                  <c:v>14.751657924796564</c:v>
                </c:pt>
                <c:pt idx="88">
                  <c:v>14.574008269639513</c:v>
                </c:pt>
                <c:pt idx="89">
                  <c:v>14.395346352079786</c:v>
                </c:pt>
                <c:pt idx="90">
                  <c:v>14.215677875231082</c:v>
                </c:pt>
                <c:pt idx="91">
                  <c:v>14.035008446884218</c:v>
                </c:pt>
                <c:pt idx="92">
                  <c:v>13.853343582133338</c:v>
                </c:pt>
                <c:pt idx="93">
                  <c:v>13.670688705901949</c:v>
                </c:pt>
                <c:pt idx="94">
                  <c:v>13.487049155373574</c:v>
                </c:pt>
                <c:pt idx="95">
                  <c:v>13.302430182331699</c:v>
                </c:pt>
                <c:pt idx="96">
                  <c:v>13.116836955413268</c:v>
                </c:pt>
                <c:pt idx="97">
                  <c:v>12.930274562279767</c:v>
                </c:pt>
                <c:pt idx="98">
                  <c:v>12.742748011709779</c:v>
                </c:pt>
                <c:pt idx="99">
                  <c:v>12.554262235616624</c:v>
                </c:pt>
                <c:pt idx="100">
                  <c:v>12.364822090994439</c:v>
                </c:pt>
                <c:pt idx="101">
                  <c:v>12.174432361796008</c:v>
                </c:pt>
                <c:pt idx="102">
                  <c:v>11.983097760745339</c:v>
                </c:pt>
                <c:pt idx="103">
                  <c:v>11.790822931087853</c:v>
                </c:pt>
                <c:pt idx="104">
                  <c:v>11.597612448281005</c:v>
                </c:pt>
                <c:pt idx="105">
                  <c:v>11.403470821627838</c:v>
                </c:pt>
                <c:pt idx="106">
                  <c:v>11.208402495855946</c:v>
                </c:pt>
                <c:pt idx="107">
                  <c:v>11.012411852644183</c:v>
                </c:pt>
                <c:pt idx="108">
                  <c:v>10.81550321209931</c:v>
                </c:pt>
                <c:pt idx="109">
                  <c:v>10.617680834184675</c:v>
                </c:pt>
                <c:pt idx="110">
                  <c:v>10.418948920102899</c:v>
                </c:pt>
                <c:pt idx="111">
                  <c:v>10.219311613634487</c:v>
                </c:pt>
                <c:pt idx="112">
                  <c:v>10.018773002434106</c:v>
                </c:pt>
                <c:pt idx="113">
                  <c:v>9.8173371192862575</c:v>
                </c:pt>
                <c:pt idx="114">
                  <c:v>9.6150079433220128</c:v>
                </c:pt>
                <c:pt idx="115">
                  <c:v>9.411789401198245</c:v>
                </c:pt>
                <c:pt idx="116">
                  <c:v>9.2076853682409325</c:v>
                </c:pt>
                <c:pt idx="117">
                  <c:v>9.0026996695539072</c:v>
                </c:pt>
                <c:pt idx="118">
                  <c:v>8.7968360810942769</c:v>
                </c:pt>
                <c:pt idx="119">
                  <c:v>8.5900983307159855</c:v>
                </c:pt>
                <c:pt idx="120">
                  <c:v>8.3824900991825331</c:v>
                </c:pt>
                <c:pt idx="121">
                  <c:v>8.1740150211501437</c:v>
                </c:pt>
                <c:pt idx="122">
                  <c:v>7.9646766861224121</c:v>
                </c:pt>
                <c:pt idx="123">
                  <c:v>7.7544786393775071</c:v>
                </c:pt>
                <c:pt idx="124">
                  <c:v>7.5434243828689187</c:v>
                </c:pt>
                <c:pt idx="125">
                  <c:v>7.3315173761007859</c:v>
                </c:pt>
                <c:pt idx="126">
                  <c:v>7.1187610369785848</c:v>
                </c:pt>
                <c:pt idx="127">
                  <c:v>6.9051587426362087</c:v>
                </c:pt>
                <c:pt idx="128">
                  <c:v>6.6907138302401643</c:v>
                </c:pt>
                <c:pt idx="129">
                  <c:v>6.4754295977717407</c:v>
                </c:pt>
                <c:pt idx="130">
                  <c:v>6.2593093047879327</c:v>
                </c:pt>
                <c:pt idx="131">
                  <c:v>6.0423561731618287</c:v>
                </c:pt>
                <c:pt idx="132">
                  <c:v>5.8245733878031665</c:v>
                </c:pt>
                <c:pt idx="133">
                  <c:v>5.6059640973597569</c:v>
                </c:pt>
                <c:pt idx="134">
                  <c:v>5.3865314149004089</c:v>
                </c:pt>
                <c:pt idx="135">
                  <c:v>5.1662784185799895</c:v>
                </c:pt>
                <c:pt idx="136">
                  <c:v>4.9452081522871989</c:v>
                </c:pt>
                <c:pt idx="137">
                  <c:v>4.7233236262756702</c:v>
                </c:pt>
                <c:pt idx="138">
                  <c:v>4.500627817778855</c:v>
                </c:pt>
                <c:pt idx="139">
                  <c:v>4.2771236716093481</c:v>
                </c:pt>
                <c:pt idx="140">
                  <c:v>4.0528141007430785</c:v>
                </c:pt>
                <c:pt idx="141">
                  <c:v>3.8277019868888349</c:v>
                </c:pt>
                <c:pt idx="142">
                  <c:v>3.6017901810436732</c:v>
                </c:pt>
                <c:pt idx="143">
                  <c:v>3.3750815040345827</c:v>
                </c:pt>
                <c:pt idx="144">
                  <c:v>3.1475787470468708</c:v>
                </c:pt>
                <c:pt idx="145">
                  <c:v>2.9192846721396992</c:v>
                </c:pt>
                <c:pt idx="146">
                  <c:v>2.6902020127491375</c:v>
                </c:pt>
                <c:pt idx="147">
                  <c:v>2.4603334741791487</c:v>
                </c:pt>
                <c:pt idx="148">
                  <c:v>2.2296817340808492</c:v>
                </c:pt>
                <c:pt idx="149">
                  <c:v>1.9982494429204327</c:v>
                </c:pt>
                <c:pt idx="150">
                  <c:v>1.7660392244360632</c:v>
                </c:pt>
                <c:pt idx="151">
                  <c:v>1.5330536760841078</c:v>
                </c:pt>
                <c:pt idx="152">
                  <c:v>1.2992953694750156</c:v>
                </c:pt>
                <c:pt idx="153">
                  <c:v>1.0647668507990982</c:v>
                </c:pt>
                <c:pt idx="154">
                  <c:v>0.82947064124261083</c:v>
                </c:pt>
                <c:pt idx="155">
                  <c:v>0.59340923739431672</c:v>
                </c:pt>
                <c:pt idx="156">
                  <c:v>0.35658511164288098</c:v>
                </c:pt>
                <c:pt idx="157">
                  <c:v>0.11900071256534771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9"/>
          <c:order val="49"/>
          <c:tx>
            <c:strRef>
              <c:f>Sheet1!$N$52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Sheet1!$O$52:$HF$52</c:f>
              <c:numCache>
                <c:formatCode>General</c:formatCode>
                <c:ptCount val="200"/>
                <c:pt idx="0">
                  <c:v>24.243063138345175</c:v>
                </c:pt>
                <c:pt idx="1">
                  <c:v>24.230601681359818</c:v>
                </c:pt>
                <c:pt idx="2">
                  <c:v>24.207816815393937</c:v>
                </c:pt>
                <c:pt idx="3">
                  <c:v>24.178311508440263</c:v>
                </c:pt>
                <c:pt idx="4">
                  <c:v>24.143371482462332</c:v>
                </c:pt>
                <c:pt idx="5">
                  <c:v>24.10373981375545</c:v>
                </c:pt>
                <c:pt idx="6">
                  <c:v>24.059917871950599</c:v>
                </c:pt>
                <c:pt idx="7">
                  <c:v>24.01227372524772</c:v>
                </c:pt>
                <c:pt idx="8">
                  <c:v>23.961092554735274</c:v>
                </c:pt>
                <c:pt idx="9">
                  <c:v>23.906603799740576</c:v>
                </c:pt>
                <c:pt idx="10">
                  <c:v>23.848997267965785</c:v>
                </c:pt>
                <c:pt idx="11">
                  <c:v>23.788433389567821</c:v>
                </c:pt>
                <c:pt idx="12">
                  <c:v>23.725050099105896</c:v>
                </c:pt>
                <c:pt idx="13">
                  <c:v>23.658967650685227</c:v>
                </c:pt>
                <c:pt idx="14">
                  <c:v>23.590292102236081</c:v>
                </c:pt>
                <c:pt idx="15">
                  <c:v>23.519117907738746</c:v>
                </c:pt>
                <c:pt idx="16">
                  <c:v>23.445529891282423</c:v>
                </c:pt>
                <c:pt idx="17">
                  <c:v>23.369604780550073</c:v>
                </c:pt>
                <c:pt idx="18">
                  <c:v>23.291412418661764</c:v>
                </c:pt>
                <c:pt idx="19">
                  <c:v>23.211016736264746</c:v>
                </c:pt>
                <c:pt idx="20">
                  <c:v>23.128476541627396</c:v>
                </c:pt>
                <c:pt idx="21">
                  <c:v>23.043846170343791</c:v>
                </c:pt>
                <c:pt idx="22">
                  <c:v>22.957176025186765</c:v>
                </c:pt>
                <c:pt idx="23">
                  <c:v>22.86851302889939</c:v>
                </c:pt>
                <c:pt idx="24">
                  <c:v>22.777901007188596</c:v>
                </c:pt>
                <c:pt idx="25">
                  <c:v>22.685381015175739</c:v>
                </c:pt>
                <c:pt idx="26">
                  <c:v>22.59099161760593</c:v>
                </c:pt>
                <c:pt idx="27">
                  <c:v>22.494769130912619</c:v>
                </c:pt>
                <c:pt idx="28">
                  <c:v>22.396747833565534</c:v>
                </c:pt>
                <c:pt idx="29">
                  <c:v>22.296960149853629</c:v>
                </c:pt>
                <c:pt idx="30">
                  <c:v>22.195436811267314</c:v>
                </c:pt>
                <c:pt idx="31">
                  <c:v>22.092206998873127</c:v>
                </c:pt>
                <c:pt idx="32">
                  <c:v>21.987298469465983</c:v>
                </c:pt>
                <c:pt idx="33">
                  <c:v>21.880737667801228</c:v>
                </c:pt>
                <c:pt idx="34">
                  <c:v>21.772549826821251</c:v>
                </c:pt>
                <c:pt idx="35">
                  <c:v>21.662759057479224</c:v>
                </c:pt>
                <c:pt idx="36">
                  <c:v>21.551388429508389</c:v>
                </c:pt>
                <c:pt idx="37">
                  <c:v>21.438460044277772</c:v>
                </c:pt>
                <c:pt idx="38">
                  <c:v>21.323995100704177</c:v>
                </c:pt>
                <c:pt idx="39">
                  <c:v>21.208013955048933</c:v>
                </c:pt>
                <c:pt idx="40">
                  <c:v>21.090536175310064</c:v>
                </c:pt>
                <c:pt idx="41">
                  <c:v>20.971580590822253</c:v>
                </c:pt>
                <c:pt idx="42">
                  <c:v>20.851165337594178</c:v>
                </c:pt>
                <c:pt idx="43">
                  <c:v>20.729307899842976</c:v>
                </c:pt>
                <c:pt idx="44">
                  <c:v>20.606025148126353</c:v>
                </c:pt>
                <c:pt idx="45">
                  <c:v>20.481333374422672</c:v>
                </c:pt>
                <c:pt idx="46">
                  <c:v>20.355248324465865</c:v>
                </c:pt>
                <c:pt idx="47">
                  <c:v>20.227785227605626</c:v>
                </c:pt>
                <c:pt idx="48">
                  <c:v>20.098958824430973</c:v>
                </c:pt>
                <c:pt idx="49">
                  <c:v>19.968783392368238</c:v>
                </c:pt>
                <c:pt idx="50">
                  <c:v>19.837272769440503</c:v>
                </c:pt>
                <c:pt idx="51">
                  <c:v>19.704440376354814</c:v>
                </c:pt>
                <c:pt idx="52">
                  <c:v>19.570299237065608</c:v>
                </c:pt>
                <c:pt idx="53">
                  <c:v>19.434861997946864</c:v>
                </c:pt>
                <c:pt idx="54">
                  <c:v>19.298140945691721</c:v>
                </c:pt>
                <c:pt idx="55">
                  <c:v>19.160148024046112</c:v>
                </c:pt>
                <c:pt idx="56">
                  <c:v>19.020894849472413</c:v>
                </c:pt>
                <c:pt idx="57">
                  <c:v>18.880392725829292</c:v>
                </c:pt>
                <c:pt idx="58">
                  <c:v>18.738652658146059</c:v>
                </c:pt>
                <c:pt idx="59">
                  <c:v>18.595685365561827</c:v>
                </c:pt>
                <c:pt idx="60">
                  <c:v>18.451501293493745</c:v>
                </c:pt>
                <c:pt idx="61">
                  <c:v>18.306110625092131</c:v>
                </c:pt>
                <c:pt idx="62">
                  <c:v>18.159523292035562</c:v>
                </c:pt>
                <c:pt idx="63">
                  <c:v>18.011748984713886</c:v>
                </c:pt>
                <c:pt idx="64">
                  <c:v>17.862797161843165</c:v>
                </c:pt>
                <c:pt idx="65">
                  <c:v>17.712677059552533</c:v>
                </c:pt>
                <c:pt idx="66">
                  <c:v>17.561397699979864</c:v>
                </c:pt>
                <c:pt idx="67">
                  <c:v>17.408967899409699</c:v>
                </c:pt>
                <c:pt idx="68">
                  <c:v>17.255396275984381</c:v>
                </c:pt>
                <c:pt idx="69">
                  <c:v>17.100691257016781</c:v>
                </c:pt>
                <c:pt idx="70">
                  <c:v>16.944861085930636</c:v>
                </c:pt>
                <c:pt idx="71">
                  <c:v>16.787913828852567</c:v>
                </c:pt>
                <c:pt idx="72">
                  <c:v>16.629857380877905</c:v>
                </c:pt>
                <c:pt idx="73">
                  <c:v>16.470699472030855</c:v>
                </c:pt>
                <c:pt idx="74">
                  <c:v>16.310447672937833</c:v>
                </c:pt>
                <c:pt idx="75">
                  <c:v>16.149109400231499</c:v>
                </c:pt>
                <c:pt idx="76">
                  <c:v>15.986691921701746</c:v>
                </c:pt>
                <c:pt idx="77">
                  <c:v>15.823202361208654</c:v>
                </c:pt>
                <c:pt idx="78">
                  <c:v>15.658647703371321</c:v>
                </c:pt>
                <c:pt idx="79">
                  <c:v>15.493034798045628</c:v>
                </c:pt>
                <c:pt idx="80">
                  <c:v>15.326370364602939</c:v>
                </c:pt>
                <c:pt idx="81">
                  <c:v>15.15866099602102</c:v>
                </c:pt>
                <c:pt idx="82">
                  <c:v>14.989913162797574</c:v>
                </c:pt>
                <c:pt idx="83">
                  <c:v>14.82013321669624</c:v>
                </c:pt>
                <c:pt idx="84">
                  <c:v>14.649327394334113</c:v>
                </c:pt>
                <c:pt idx="85">
                  <c:v>14.477501820619297</c:v>
                </c:pt>
                <c:pt idx="86">
                  <c:v>14.304662512046528</c:v>
                </c:pt>
                <c:pt idx="87">
                  <c:v>14.1308153798582</c:v>
                </c:pt>
                <c:pt idx="88">
                  <c:v>13.955966233077897</c:v>
                </c:pt>
                <c:pt idx="89">
                  <c:v>13.780120781422875</c:v>
                </c:pt>
                <c:pt idx="90">
                  <c:v>13.60328463810168</c:v>
                </c:pt>
                <c:pt idx="91">
                  <c:v>13.42546332250269</c:v>
                </c:pt>
                <c:pt idx="92">
                  <c:v>13.246662262778875</c:v>
                </c:pt>
                <c:pt idx="93">
                  <c:v>13.066886798334057</c:v>
                </c:pt>
                <c:pt idx="94">
                  <c:v>12.886142182215224</c:v>
                </c:pt>
                <c:pt idx="95">
                  <c:v>12.704433583415582</c:v>
                </c:pt>
                <c:pt idx="96">
                  <c:v>12.521766089092539</c:v>
                </c:pt>
                <c:pt idx="97">
                  <c:v>12.338144706704567</c:v>
                </c:pt>
                <c:pt idx="98">
                  <c:v>12.15357436607076</c:v>
                </c:pt>
                <c:pt idx="99">
                  <c:v>11.968059921356659</c:v>
                </c:pt>
                <c:pt idx="100">
                  <c:v>11.781606152989683</c:v>
                </c:pt>
                <c:pt idx="101">
                  <c:v>11.594217769507321</c:v>
                </c:pt>
                <c:pt idx="102">
                  <c:v>11.405899409341163</c:v>
                </c:pt>
                <c:pt idx="103">
                  <c:v>11.216655642539484</c:v>
                </c:pt>
                <c:pt idx="104">
                  <c:v>11.026490972431219</c:v>
                </c:pt>
                <c:pt idx="105">
                  <c:v>10.835409837233765</c:v>
                </c:pt>
                <c:pt idx="106">
                  <c:v>10.643416611607035</c:v>
                </c:pt>
                <c:pt idx="107">
                  <c:v>10.450515608156151</c:v>
                </c:pt>
                <c:pt idx="108">
                  <c:v>10.256711078884736</c:v>
                </c:pt>
                <c:pt idx="109">
                  <c:v>10.062007216601156</c:v>
                </c:pt>
                <c:pt idx="110">
                  <c:v>9.8664081562793342</c:v>
                </c:pt>
                <c:pt idx="111">
                  <c:v>9.6699179763763041</c:v>
                </c:pt>
                <c:pt idx="112">
                  <c:v>9.4725407001080502</c:v>
                </c:pt>
                <c:pt idx="113">
                  <c:v>9.2742802966853635</c:v>
                </c:pt>
                <c:pt idx="114">
                  <c:v>9.0751406825114174</c:v>
                </c:pt>
                <c:pt idx="115">
                  <c:v>8.8751257223423945</c:v>
                </c:pt>
                <c:pt idx="116">
                  <c:v>8.6742392304127893</c:v>
                </c:pt>
                <c:pt idx="117">
                  <c:v>8.4724849715266366</c:v>
                </c:pt>
                <c:pt idx="118">
                  <c:v>8.2698666621160388</c:v>
                </c:pt>
                <c:pt idx="119">
                  <c:v>8.0663879712682167</c:v>
                </c:pt>
                <c:pt idx="120">
                  <c:v>7.8620525217223083</c:v>
                </c:pt>
                <c:pt idx="121">
                  <c:v>7.6568638908370126</c:v>
                </c:pt>
                <c:pt idx="122">
                  <c:v>7.4508256115301981</c:v>
                </c:pt>
                <c:pt idx="123">
                  <c:v>7.2439411731914811</c:v>
                </c:pt>
                <c:pt idx="124">
                  <c:v>7.0362140225687897</c:v>
                </c:pt>
                <c:pt idx="125">
                  <c:v>6.827647564629876</c:v>
                </c:pt>
                <c:pt idx="126">
                  <c:v>6.6182451633995916</c:v>
                </c:pt>
                <c:pt idx="127">
                  <c:v>6.4080101427739606</c:v>
                </c:pt>
                <c:pt idx="128">
                  <c:v>6.1969457873116465</c:v>
                </c:pt>
                <c:pt idx="129">
                  <c:v>5.9850553430038351</c:v>
                </c:pt>
                <c:pt idx="130">
                  <c:v>5.772342018023159</c:v>
                </c:pt>
                <c:pt idx="131">
                  <c:v>5.5588089834523693</c:v>
                </c:pt>
                <c:pt idx="132">
                  <c:v>5.3444593739935957</c:v>
                </c:pt>
                <c:pt idx="133">
                  <c:v>5.1292962886586624</c:v>
                </c:pt>
                <c:pt idx="134">
                  <c:v>4.9133227914412796</c:v>
                </c:pt>
                <c:pt idx="135">
                  <c:v>4.6965419119716039</c:v>
                </c:pt>
                <c:pt idx="136">
                  <c:v>4.4789566461537991</c:v>
                </c:pt>
                <c:pt idx="137">
                  <c:v>4.2605699567871929</c:v>
                </c:pt>
                <c:pt idx="138">
                  <c:v>4.0413847741714681</c:v>
                </c:pt>
                <c:pt idx="139">
                  <c:v>3.8214039966965592</c:v>
                </c:pt>
                <c:pt idx="140">
                  <c:v>3.6006304914175824</c:v>
                </c:pt>
                <c:pt idx="141">
                  <c:v>3.3790670946154435</c:v>
                </c:pt>
                <c:pt idx="142">
                  <c:v>3.1567166123434474</c:v>
                </c:pt>
                <c:pt idx="143">
                  <c:v>2.933581820960443</c:v>
                </c:pt>
                <c:pt idx="144">
                  <c:v>2.7096654676508858</c:v>
                </c:pt>
                <c:pt idx="145">
                  <c:v>2.4849702709322119</c:v>
                </c:pt>
                <c:pt idx="146">
                  <c:v>2.2594989211500147</c:v>
                </c:pt>
                <c:pt idx="147">
                  <c:v>2.0332540809612416</c:v>
                </c:pt>
                <c:pt idx="148">
                  <c:v>1.8062383858059299</c:v>
                </c:pt>
                <c:pt idx="149">
                  <c:v>1.57845444436773</c:v>
                </c:pt>
                <c:pt idx="150">
                  <c:v>1.3499048390236259</c:v>
                </c:pt>
                <c:pt idx="151">
                  <c:v>1.1205921262831144</c:v>
                </c:pt>
                <c:pt idx="152">
                  <c:v>0.8905188372171996</c:v>
                </c:pt>
                <c:pt idx="153">
                  <c:v>0.6596874778774936</c:v>
                </c:pt>
                <c:pt idx="154">
                  <c:v>0.42810052970570822</c:v>
                </c:pt>
                <c:pt idx="155">
                  <c:v>0.1957604499338382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0"/>
          <c:order val="50"/>
          <c:tx>
            <c:strRef>
              <c:f>Sheet1!$N$53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Sheet1!$O$53:$HF$53</c:f>
              <c:numCache>
                <c:formatCode>General</c:formatCode>
                <c:ptCount val="200"/>
                <c:pt idx="0">
                  <c:v>23.422744761469939</c:v>
                </c:pt>
                <c:pt idx="1">
                  <c:v>23.410495949457669</c:v>
                </c:pt>
                <c:pt idx="2">
                  <c:v>23.388099889328508</c:v>
                </c:pt>
                <c:pt idx="3">
                  <c:v>23.359098067257086</c:v>
                </c:pt>
                <c:pt idx="4">
                  <c:v>23.324754265371752</c:v>
                </c:pt>
                <c:pt idx="5">
                  <c:v>23.28579887995464</c:v>
                </c:pt>
                <c:pt idx="6">
                  <c:v>23.242724725157881</c:v>
                </c:pt>
                <c:pt idx="7">
                  <c:v>23.195893588386749</c:v>
                </c:pt>
                <c:pt idx="8">
                  <c:v>23.14558578433849</c:v>
                </c:pt>
                <c:pt idx="9">
                  <c:v>23.092026837138558</c:v>
                </c:pt>
                <c:pt idx="10">
                  <c:v>23.035403315569798</c:v>
                </c:pt>
                <c:pt idx="11">
                  <c:v>22.975872912174541</c:v>
                </c:pt>
                <c:pt idx="12">
                  <c:v>22.913571207767117</c:v>
                </c:pt>
                <c:pt idx="13">
                  <c:v>22.848616404410919</c:v>
                </c:pt>
                <c:pt idx="14">
                  <c:v>22.781112750240943</c:v>
                </c:pt>
                <c:pt idx="15">
                  <c:v>22.711153087454537</c:v>
                </c:pt>
                <c:pt idx="16">
                  <c:v>22.638820792684445</c:v>
                </c:pt>
                <c:pt idx="17">
                  <c:v>22.564191284315999</c:v>
                </c:pt>
                <c:pt idx="18">
                  <c:v>22.487333213651301</c:v>
                </c:pt>
                <c:pt idx="19">
                  <c:v>22.408309420411332</c:v>
                </c:pt>
                <c:pt idx="20">
                  <c:v>22.327177709347566</c:v>
                </c:pt>
                <c:pt idx="21">
                  <c:v>22.243991488859869</c:v>
                </c:pt>
                <c:pt idx="22">
                  <c:v>22.158800301637342</c:v>
                </c:pt>
                <c:pt idx="23">
                  <c:v>22.071650269723317</c:v>
                </c:pt>
                <c:pt idx="24">
                  <c:v>21.982584470973471</c:v>
                </c:pt>
                <c:pt idx="25">
                  <c:v>21.891643259935769</c:v>
                </c:pt>
                <c:pt idx="26">
                  <c:v>21.798864543278235</c:v>
                </c:pt>
                <c:pt idx="27">
                  <c:v>21.704284017722923</c:v>
                </c:pt>
                <c:pt idx="28">
                  <c:v>21.607935376804399</c:v>
                </c:pt>
                <c:pt idx="29">
                  <c:v>21.509850491516609</c:v>
                </c:pt>
                <c:pt idx="30">
                  <c:v>21.410059568941225</c:v>
                </c:pt>
                <c:pt idx="31">
                  <c:v>21.308591292192794</c:v>
                </c:pt>
                <c:pt idx="32">
                  <c:v>21.205472944418354</c:v>
                </c:pt>
                <c:pt idx="33">
                  <c:v>21.100730519114261</c:v>
                </c:pt>
                <c:pt idx="34">
                  <c:v>20.99438881864258</c:v>
                </c:pt>
                <c:pt idx="35">
                  <c:v>20.886471542521996</c:v>
                </c:pt>
                <c:pt idx="36">
                  <c:v>20.777001366818883</c:v>
                </c:pt>
                <c:pt idx="37">
                  <c:v>20.666000015759778</c:v>
                </c:pt>
                <c:pt idx="38">
                  <c:v>20.553488326518618</c:v>
                </c:pt>
                <c:pt idx="39">
                  <c:v>20.439486307993118</c:v>
                </c:pt>
                <c:pt idx="40">
                  <c:v>20.324013194268801</c:v>
                </c:pt>
                <c:pt idx="41">
                  <c:v>20.207087493372537</c:v>
                </c:pt>
                <c:pt idx="42">
                  <c:v>20.088727031836275</c:v>
                </c:pt>
                <c:pt idx="43">
                  <c:v>19.968948995522709</c:v>
                </c:pt>
                <c:pt idx="44">
                  <c:v>19.84776996710675</c:v>
                </c:pt>
                <c:pt idx="45">
                  <c:v>19.725205960556934</c:v>
                </c:pt>
                <c:pt idx="46">
                  <c:v>19.601272452918625</c:v>
                </c:pt>
                <c:pt idx="47">
                  <c:v>19.475984413664623</c:v>
                </c:pt>
                <c:pt idx="48">
                  <c:v>19.349356331847378</c:v>
                </c:pt>
                <c:pt idx="49">
                  <c:v>19.221402241260162</c:v>
                </c:pt>
                <c:pt idx="50">
                  <c:v>19.092135743791058</c:v>
                </c:pt>
                <c:pt idx="51">
                  <c:v>18.961570031133292</c:v>
                </c:pt>
                <c:pt idx="52">
                  <c:v>18.829717904997757</c:v>
                </c:pt>
                <c:pt idx="53">
                  <c:v>18.696591795957993</c:v>
                </c:pt>
                <c:pt idx="54">
                  <c:v>18.562203781044364</c:v>
                </c:pt>
                <c:pt idx="55">
                  <c:v>18.426565600192177</c:v>
                </c:pt>
                <c:pt idx="56">
                  <c:v>18.289688671637986</c:v>
                </c:pt>
                <c:pt idx="57">
                  <c:v>18.151584106349013</c:v>
                </c:pt>
                <c:pt idx="58">
                  <c:v>18.012262721562376</c:v>
                </c:pt>
                <c:pt idx="59">
                  <c:v>17.87173505350351</c:v>
                </c:pt>
                <c:pt idx="60">
                  <c:v>17.730011369346709</c:v>
                </c:pt>
                <c:pt idx="61">
                  <c:v>17.587101678474848</c:v>
                </c:pt>
                <c:pt idx="62">
                  <c:v>17.443015743090204</c:v>
                </c:pt>
                <c:pt idx="63">
                  <c:v>17.297763088223746</c:v>
                </c:pt>
                <c:pt idx="64">
                  <c:v>17.151353011185961</c:v>
                </c:pt>
                <c:pt idx="65">
                  <c:v>17.003794590498707</c:v>
                </c:pt>
                <c:pt idx="66">
                  <c:v>16.855096694344166</c:v>
                </c:pt>
                <c:pt idx="67">
                  <c:v>16.705267988563897</c:v>
                </c:pt>
                <c:pt idx="68">
                  <c:v>16.554316944238419</c:v>
                </c:pt>
                <c:pt idx="69">
                  <c:v>16.402251844875142</c:v>
                </c:pt>
                <c:pt idx="70">
                  <c:v>16.249080793230245</c:v>
                </c:pt>
                <c:pt idx="71">
                  <c:v>16.094811717788225</c:v>
                </c:pt>
                <c:pt idx="72">
                  <c:v>15.939452378920832</c:v>
                </c:pt>
                <c:pt idx="73">
                  <c:v>15.783010374745476</c:v>
                </c:pt>
                <c:pt idx="74">
                  <c:v>15.625493146701771</c:v>
                </c:pt>
                <c:pt idx="75">
                  <c:v>15.466907984863372</c:v>
                </c:pt>
                <c:pt idx="76">
                  <c:v>15.307262033001059</c:v>
                </c:pt>
                <c:pt idx="77">
                  <c:v>15.146562293411826</c:v>
                </c:pt>
                <c:pt idx="78">
                  <c:v>14.984815631527734</c:v>
                </c:pt>
                <c:pt idx="79">
                  <c:v>14.822028780317254</c:v>
                </c:pt>
                <c:pt idx="80">
                  <c:v>14.65820834449096</c:v>
                </c:pt>
                <c:pt idx="81">
                  <c:v>14.493360804522634</c:v>
                </c:pt>
                <c:pt idx="82">
                  <c:v>14.32749252049601</c:v>
                </c:pt>
                <c:pt idx="83">
                  <c:v>14.160609735786885</c:v>
                </c:pt>
                <c:pt idx="84">
                  <c:v>13.99271858058937</c:v>
                </c:pt>
                <c:pt idx="85">
                  <c:v>13.823825075294833</c:v>
                </c:pt>
                <c:pt idx="86">
                  <c:v>13.653935133731245</c:v>
                </c:pt>
                <c:pt idx="87">
                  <c:v>13.483054566270297</c:v>
                </c:pt>
                <c:pt idx="88">
                  <c:v>13.311189082809161</c:v>
                </c:pt>
                <c:pt idx="89">
                  <c:v>13.138344295633237</c:v>
                </c:pt>
                <c:pt idx="90">
                  <c:v>12.964525722166085</c:v>
                </c:pt>
                <c:pt idx="91">
                  <c:v>12.789738787612055</c:v>
                </c:pt>
                <c:pt idx="92">
                  <c:v>12.613988827496961</c:v>
                </c:pt>
                <c:pt idx="93">
                  <c:v>12.437281090111878</c:v>
                </c:pt>
                <c:pt idx="94">
                  <c:v>12.259620738864678</c:v>
                </c:pt>
                <c:pt idx="95">
                  <c:v>12.081012854543765</c:v>
                </c:pt>
                <c:pt idx="96">
                  <c:v>11.901462437498196</c:v>
                </c:pt>
                <c:pt idx="97">
                  <c:v>11.720974409738105</c:v>
                </c:pt>
                <c:pt idx="98">
                  <c:v>11.53955361695909</c:v>
                </c:pt>
                <c:pt idx="99">
                  <c:v>11.357204830494176</c:v>
                </c:pt>
                <c:pt idx="100">
                  <c:v>11.173932749196542</c:v>
                </c:pt>
                <c:pt idx="101">
                  <c:v>10.989742001256182</c:v>
                </c:pt>
                <c:pt idx="102">
                  <c:v>10.804637145953496</c:v>
                </c:pt>
                <c:pt idx="103">
                  <c:v>10.618622675352478</c:v>
                </c:pt>
                <c:pt idx="104">
                  <c:v>10.431703015936288</c:v>
                </c:pt>
                <c:pt idx="105">
                  <c:v>10.243882530187635</c:v>
                </c:pt>
                <c:pt idx="106">
                  <c:v>10.055165518116297</c:v>
                </c:pt>
                <c:pt idx="107">
                  <c:v>9.8655562187361703</c:v>
                </c:pt>
                <c:pt idx="108">
                  <c:v>9.6750588114937948</c:v>
                </c:pt>
                <c:pt idx="109">
                  <c:v>9.4836774176505312</c:v>
                </c:pt>
                <c:pt idx="110">
                  <c:v>9.291416101620241</c:v>
                </c:pt>
                <c:pt idx="111">
                  <c:v>9.0982788722642862</c:v>
                </c:pt>
                <c:pt idx="112">
                  <c:v>8.9042696841456266</c:v>
                </c:pt>
                <c:pt idx="113">
                  <c:v>8.709392438743599</c:v>
                </c:pt>
                <c:pt idx="114">
                  <c:v>8.5136509856310205</c:v>
                </c:pt>
                <c:pt idx="115">
                  <c:v>8.3170491236150603</c:v>
                </c:pt>
                <c:pt idx="116">
                  <c:v>8.1195906018432868</c:v>
                </c:pt>
                <c:pt idx="117">
                  <c:v>7.9212791208763207</c:v>
                </c:pt>
                <c:pt idx="118">
                  <c:v>7.7221183337282637</c:v>
                </c:pt>
                <c:pt idx="119">
                  <c:v>7.5221118468762445</c:v>
                </c:pt>
                <c:pt idx="120">
                  <c:v>7.3212632212402129</c:v>
                </c:pt>
                <c:pt idx="121">
                  <c:v>7.1195759731340438</c:v>
                </c:pt>
                <c:pt idx="122">
                  <c:v>6.9170535751891409</c:v>
                </c:pt>
                <c:pt idx="123">
                  <c:v>6.7136994572514261</c:v>
                </c:pt>
                <c:pt idx="124">
                  <c:v>6.5095170072527901</c:v>
                </c:pt>
                <c:pt idx="125">
                  <c:v>6.3045095720578734</c:v>
                </c:pt>
                <c:pt idx="126">
                  <c:v>6.098680458287097</c:v>
                </c:pt>
                <c:pt idx="127">
                  <c:v>5.8920329331168002</c:v>
                </c:pt>
                <c:pt idx="128">
                  <c:v>5.6845702250572447</c:v>
                </c:pt>
                <c:pt idx="129">
                  <c:v>5.4762955247093235</c:v>
                </c:pt>
                <c:pt idx="130">
                  <c:v>5.2672119855007136</c:v>
                </c:pt>
                <c:pt idx="131">
                  <c:v>5.0573227244021455</c:v>
                </c:pt>
                <c:pt idx="132">
                  <c:v>4.8466308226245092</c:v>
                </c:pt>
                <c:pt idx="133">
                  <c:v>4.6351393262974341</c:v>
                </c:pt>
                <c:pt idx="134">
                  <c:v>4.4228512471299819</c:v>
                </c:pt>
                <c:pt idx="135">
                  <c:v>4.2097695630540457</c:v>
                </c:pt>
                <c:pt idx="136">
                  <c:v>3.9958972188510447</c:v>
                </c:pt>
                <c:pt idx="137">
                  <c:v>3.781237126762464</c:v>
                </c:pt>
                <c:pt idx="138">
                  <c:v>3.5657921670847235</c:v>
                </c:pt>
                <c:pt idx="139">
                  <c:v>3.3495651887490063</c:v>
                </c:pt>
                <c:pt idx="140">
                  <c:v>3.132559009886394</c:v>
                </c:pt>
                <c:pt idx="141">
                  <c:v>2.9147764183788771</c:v>
                </c:pt>
                <c:pt idx="142">
                  <c:v>2.696220172396675</c:v>
                </c:pt>
                <c:pt idx="143">
                  <c:v>2.476893000922249</c:v>
                </c:pt>
                <c:pt idx="144">
                  <c:v>2.2567976042615072</c:v>
                </c:pt>
                <c:pt idx="145">
                  <c:v>2.0359366545425308</c:v>
                </c:pt>
                <c:pt idx="146">
                  <c:v>1.8143127962022625</c:v>
                </c:pt>
                <c:pt idx="147">
                  <c:v>1.591928646461521</c:v>
                </c:pt>
                <c:pt idx="148">
                  <c:v>1.3687867957886177</c:v>
                </c:pt>
                <c:pt idx="149">
                  <c:v>1.1448898083520731</c:v>
                </c:pt>
                <c:pt idx="150">
                  <c:v>0.92024022246263426</c:v>
                </c:pt>
                <c:pt idx="151">
                  <c:v>0.69484055100496589</c:v>
                </c:pt>
                <c:pt idx="152">
                  <c:v>0.46869328185933995</c:v>
                </c:pt>
                <c:pt idx="153">
                  <c:v>0.24180087831356398</c:v>
                </c:pt>
                <c:pt idx="154">
                  <c:v>1.4165779465499399E-2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1"/>
          <c:order val="51"/>
          <c:tx>
            <c:strRef>
              <c:f>Sheet1!$N$54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Sheet1!$O$54:$HF$54</c:f>
              <c:numCache>
                <c:formatCode>General</c:formatCode>
                <c:ptCount val="200"/>
                <c:pt idx="0">
                  <c:v>22.577775875390259</c:v>
                </c:pt>
                <c:pt idx="1">
                  <c:v>22.565750028915375</c:v>
                </c:pt>
                <c:pt idx="2">
                  <c:v>22.543761645022659</c:v>
                </c:pt>
                <c:pt idx="3">
                  <c:v>22.515287744094685</c:v>
                </c:pt>
                <c:pt idx="4">
                  <c:v>22.481569103591173</c:v>
                </c:pt>
                <c:pt idx="5">
                  <c:v>22.44332282436616</c:v>
                </c:pt>
                <c:pt idx="6">
                  <c:v>22.401032749859159</c:v>
                </c:pt>
                <c:pt idx="7">
                  <c:v>22.355054081847133</c:v>
                </c:pt>
                <c:pt idx="8">
                  <c:v>22.305662032449465</c:v>
                </c:pt>
                <c:pt idx="9">
                  <c:v>22.253078020568356</c:v>
                </c:pt>
                <c:pt idx="10">
                  <c:v>22.197485218868817</c:v>
                </c:pt>
                <c:pt idx="11">
                  <c:v>22.139038449410521</c:v>
                </c:pt>
                <c:pt idx="12">
                  <c:v>22.077870825025673</c:v>
                </c:pt>
                <c:pt idx="13">
                  <c:v>22.01409839614152</c:v>
                </c:pt>
                <c:pt idx="14">
                  <c:v>21.947823513260765</c:v>
                </c:pt>
                <c:pt idx="15">
                  <c:v>21.87913732857109</c:v>
                </c:pt>
                <c:pt idx="16">
                  <c:v>21.808121700997603</c:v>
                </c:pt>
                <c:pt idx="17">
                  <c:v>21.734850676082225</c:v>
                </c:pt>
                <c:pt idx="18">
                  <c:v>21.65939165546509</c:v>
                </c:pt>
                <c:pt idx="19">
                  <c:v>21.581806334993626</c:v>
                </c:pt>
                <c:pt idx="20">
                  <c:v>21.502151467197471</c:v>
                </c:pt>
                <c:pt idx="21">
                  <c:v>21.42047948828159</c:v>
                </c:pt>
                <c:pt idx="22">
                  <c:v>21.33683903910784</c:v>
                </c:pt>
                <c:pt idx="23">
                  <c:v>21.251275402158459</c:v>
                </c:pt>
                <c:pt idx="24">
                  <c:v>21.163830871141457</c:v>
                </c:pt>
                <c:pt idx="25">
                  <c:v>21.074545066029604</c:v>
                </c:pt>
                <c:pt idx="26">
                  <c:v>20.983455203474573</c:v>
                </c:pt>
                <c:pt idx="27">
                  <c:v>20.890596330409785</c:v>
                </c:pt>
                <c:pt idx="28">
                  <c:v>20.796001527045263</c:v>
                </c:pt>
                <c:pt idx="29">
                  <c:v>20.699702084226175</c:v>
                </c:pt>
                <c:pt idx="30">
                  <c:v>20.601727659173669</c:v>
                </c:pt>
                <c:pt idx="31">
                  <c:v>20.502106412882593</c:v>
                </c:pt>
                <c:pt idx="32">
                  <c:v>20.400865131863934</c:v>
                </c:pt>
                <c:pt idx="33">
                  <c:v>20.29802933645357</c:v>
                </c:pt>
                <c:pt idx="34">
                  <c:v>20.193623377535328</c:v>
                </c:pt>
                <c:pt idx="35">
                  <c:v>20.087670523224762</c:v>
                </c:pt>
                <c:pt idx="36">
                  <c:v>19.980193036815042</c:v>
                </c:pt>
                <c:pt idx="37">
                  <c:v>19.871212247085875</c:v>
                </c:pt>
                <c:pt idx="38">
                  <c:v>19.760748611911424</c:v>
                </c:pt>
                <c:pt idx="39">
                  <c:v>19.64882177596677</c:v>
                </c:pt>
                <c:pt idx="40">
                  <c:v>19.535450623218715</c:v>
                </c:pt>
                <c:pt idx="41">
                  <c:v>19.420653324791907</c:v>
                </c:pt>
                <c:pt idx="42">
                  <c:v>19.304447382721328</c:v>
                </c:pt>
                <c:pt idx="43">
                  <c:v>19.186849670034839</c:v>
                </c:pt>
                <c:pt idx="44">
                  <c:v>19.067876467552352</c:v>
                </c:pt>
                <c:pt idx="45">
                  <c:v>18.947543497739606</c:v>
                </c:pt>
                <c:pt idx="46">
                  <c:v>18.825865955912782</c:v>
                </c:pt>
                <c:pt idx="47">
                  <c:v>18.702858539054862</c:v>
                </c:pt>
                <c:pt idx="48">
                  <c:v>18.578535472473583</c:v>
                </c:pt>
                <c:pt idx="49">
                  <c:v>18.452910534504614</c:v>
                </c:pt>
                <c:pt idx="50">
                  <c:v>18.325997079440405</c:v>
                </c:pt>
                <c:pt idx="51">
                  <c:v>18.197808058845354</c:v>
                </c:pt>
                <c:pt idx="52">
                  <c:v>18.068356041400371</c:v>
                </c:pt>
                <c:pt idx="53">
                  <c:v>17.937653231404845</c:v>
                </c:pt>
                <c:pt idx="54">
                  <c:v>17.805711486050559</c:v>
                </c:pt>
                <c:pt idx="55">
                  <c:v>17.672542331570376</c:v>
                </c:pt>
                <c:pt idx="56">
                  <c:v>17.538156978354316</c:v>
                </c:pt>
                <c:pt idx="57">
                  <c:v>17.40256633511628</c:v>
                </c:pt>
                <c:pt idx="58">
                  <c:v>17.26578102218685</c:v>
                </c:pt>
                <c:pt idx="59">
                  <c:v>17.127811384000207</c:v>
                </c:pt>
                <c:pt idx="60">
                  <c:v>16.988667500836929</c:v>
                </c:pt>
                <c:pt idx="61">
                  <c:v>16.84835919987874</c:v>
                </c:pt>
                <c:pt idx="62">
                  <c:v>16.706896065626232</c:v>
                </c:pt>
                <c:pt idx="63">
                  <c:v>16.56428744972591</c:v>
                </c:pt>
                <c:pt idx="64">
                  <c:v>16.420542480249004</c:v>
                </c:pt>
                <c:pt idx="65">
                  <c:v>16.275670070460752</c:v>
                </c:pt>
                <c:pt idx="66">
                  <c:v>16.129678927115489</c:v>
                </c:pt>
                <c:pt idx="67">
                  <c:v>15.982577558310181</c:v>
                </c:pt>
                <c:pt idx="68">
                  <c:v>15.834374280925994</c:v>
                </c:pt>
                <c:pt idx="69">
                  <c:v>15.685077227685355</c:v>
                </c:pt>
                <c:pt idx="70">
                  <c:v>15.534694353849707</c:v>
                </c:pt>
                <c:pt idx="71">
                  <c:v>15.383233443581084</c:v>
                </c:pt>
                <c:pt idx="72">
                  <c:v>15.230702115988917</c:v>
                </c:pt>
                <c:pt idx="73">
                  <c:v>15.077107830881832</c:v>
                </c:pt>
                <c:pt idx="74">
                  <c:v>14.922457894242667</c:v>
                </c:pt>
                <c:pt idx="75">
                  <c:v>14.766759463443632</c:v>
                </c:pt>
                <c:pt idx="76">
                  <c:v>14.610019552217189</c:v>
                </c:pt>
                <c:pt idx="77">
                  <c:v>14.452245035397292</c:v>
                </c:pt>
                <c:pt idx="78">
                  <c:v>14.293442653444314</c:v>
                </c:pt>
                <c:pt idx="79">
                  <c:v>14.133619016766268</c:v>
                </c:pt>
                <c:pt idx="80">
                  <c:v>13.972780609847971</c:v>
                </c:pt>
                <c:pt idx="81">
                  <c:v>13.810933795198908</c:v>
                </c:pt>
                <c:pt idx="82">
                  <c:v>13.648084817130005</c:v>
                </c:pt>
                <c:pt idx="83">
                  <c:v>13.484239805368674</c:v>
                </c:pt>
                <c:pt idx="84">
                  <c:v>13.3194047785209</c:v>
                </c:pt>
                <c:pt idx="85">
                  <c:v>13.15358564738866</c:v>
                </c:pt>
                <c:pt idx="86">
                  <c:v>12.986788218150316</c:v>
                </c:pt>
                <c:pt idx="87">
                  <c:v>12.819018195411179</c:v>
                </c:pt>
                <c:pt idx="88">
                  <c:v>12.650281185130943</c:v>
                </c:pt>
                <c:pt idx="89">
                  <c:v>12.480582697434413</c:v>
                </c:pt>
                <c:pt idx="90">
                  <c:v>12.309928149311302</c:v>
                </c:pt>
                <c:pt idx="91">
                  <c:v>12.138322867210764</c:v>
                </c:pt>
                <c:pt idx="92">
                  <c:v>11.965772089535871</c:v>
                </c:pt>
                <c:pt idx="93">
                  <c:v>11.79228096904288</c:v>
                </c:pt>
                <c:pt idx="94">
                  <c:v>11.617854575149966</c:v>
                </c:pt>
                <c:pt idx="95">
                  <c:v>11.442497896159781</c:v>
                </c:pt>
                <c:pt idx="96">
                  <c:v>11.266215841399854</c:v>
                </c:pt>
                <c:pt idx="97">
                  <c:v>11.089013243284802</c:v>
                </c:pt>
                <c:pt idx="98">
                  <c:v>10.910894859303868</c:v>
                </c:pt>
                <c:pt idx="99">
                  <c:v>10.731865373937335</c:v>
                </c:pt>
                <c:pt idx="100">
                  <c:v>10.551929400505005</c:v>
                </c:pt>
                <c:pt idx="101">
                  <c:v>10.371091482949774</c:v>
                </c:pt>
                <c:pt idx="102">
                  <c:v>10.189356097559299</c:v>
                </c:pt>
                <c:pt idx="103">
                  <c:v>10.00672765462839</c:v>
                </c:pt>
                <c:pt idx="104">
                  <c:v>9.8232105000647891</c:v>
                </c:pt>
                <c:pt idx="105">
                  <c:v>9.6388089169407696</c:v>
                </c:pt>
                <c:pt idx="106">
                  <c:v>9.4535271269929009</c:v>
                </c:pt>
                <c:pt idx="107">
                  <c:v>9.2673692920721624</c:v>
                </c:pt>
                <c:pt idx="108">
                  <c:v>9.0803395155464859</c:v>
                </c:pt>
                <c:pt idx="109">
                  <c:v>8.8924418436577763</c:v>
                </c:pt>
                <c:pt idx="110">
                  <c:v>8.7036802668352333</c:v>
                </c:pt>
                <c:pt idx="111">
                  <c:v>8.5140587209667746</c:v>
                </c:pt>
                <c:pt idx="112">
                  <c:v>8.3235810886303216</c:v>
                </c:pt>
                <c:pt idx="113">
                  <c:v>8.1322512002864507</c:v>
                </c:pt>
                <c:pt idx="114">
                  <c:v>7.9400728354340773</c:v>
                </c:pt>
                <c:pt idx="115">
                  <c:v>7.7470497237305525</c:v>
                </c:pt>
                <c:pt idx="116">
                  <c:v>7.5531855460775876</c:v>
                </c:pt>
                <c:pt idx="117">
                  <c:v>7.3584839356743741</c:v>
                </c:pt>
                <c:pt idx="118">
                  <c:v>7.1629484790390725</c:v>
                </c:pt>
                <c:pt idx="119">
                  <c:v>6.9665827169999899</c:v>
                </c:pt>
                <c:pt idx="120">
                  <c:v>6.7693901456575292</c:v>
                </c:pt>
                <c:pt idx="121">
                  <c:v>6.5713742173179828</c:v>
                </c:pt>
                <c:pt idx="122">
                  <c:v>6.3725383414003316</c:v>
                </c:pt>
                <c:pt idx="123">
                  <c:v>6.172885885316898</c:v>
                </c:pt>
                <c:pt idx="124">
                  <c:v>5.9724201753289332</c:v>
                </c:pt>
                <c:pt idx="125">
                  <c:v>5.7711444973779811</c:v>
                </c:pt>
                <c:pt idx="126">
                  <c:v>5.5690620978939505</c:v>
                </c:pt>
                <c:pt idx="127">
                  <c:v>5.3661761845806559</c:v>
                </c:pt>
                <c:pt idx="128">
                  <c:v>5.1624899271796698</c:v>
                </c:pt>
                <c:pt idx="129">
                  <c:v>4.9580064582132817</c:v>
                </c:pt>
                <c:pt idx="130">
                  <c:v>4.7527288737072189</c:v>
                </c:pt>
                <c:pt idx="131">
                  <c:v>4.5466602338938742</c:v>
                </c:pt>
                <c:pt idx="132">
                  <c:v>4.3398035638967682</c:v>
                </c:pt>
                <c:pt idx="133">
                  <c:v>4.1321618543967196</c:v>
                </c:pt>
                <c:pt idx="134">
                  <c:v>3.9237380622805502</c:v>
                </c:pt>
                <c:pt idx="135">
                  <c:v>3.7145351112727667</c:v>
                </c:pt>
                <c:pt idx="136">
                  <c:v>3.5045558925508242</c:v>
                </c:pt>
                <c:pt idx="137">
                  <c:v>3.2938032653445797</c:v>
                </c:pt>
                <c:pt idx="138">
                  <c:v>3.0822800575203262</c:v>
                </c:pt>
                <c:pt idx="139">
                  <c:v>2.869989066150048</c:v>
                </c:pt>
                <c:pt idx="140">
                  <c:v>2.6569330580662966</c:v>
                </c:pt>
                <c:pt idx="141">
                  <c:v>2.4431147704031555</c:v>
                </c:pt>
                <c:pt idx="142">
                  <c:v>2.2285369111237707</c:v>
                </c:pt>
                <c:pt idx="143">
                  <c:v>2.0132021595348513</c:v>
                </c:pt>
                <c:pt idx="144">
                  <c:v>1.7971131667885425</c:v>
                </c:pt>
                <c:pt idx="145">
                  <c:v>1.5802725563720861</c:v>
                </c:pt>
                <c:pt idx="146">
                  <c:v>1.3626829245856606</c:v>
                </c:pt>
                <c:pt idx="147">
                  <c:v>1.1443468410087132</c:v>
                </c:pt>
                <c:pt idx="148">
                  <c:v>0.92526684895517608</c:v>
                </c:pt>
                <c:pt idx="149">
                  <c:v>0.70544546591792778</c:v>
                </c:pt>
                <c:pt idx="150">
                  <c:v>0.48488518400276026</c:v>
                </c:pt>
                <c:pt idx="151">
                  <c:v>0.26358847035220462</c:v>
                </c:pt>
                <c:pt idx="152">
                  <c:v>4.1557767559579489E-2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2"/>
          <c:order val="52"/>
          <c:tx>
            <c:strRef>
              <c:f>Sheet1!$N$55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Sheet1!$O$55:$HF$55</c:f>
              <c:numCache>
                <c:formatCode>General</c:formatCode>
                <c:ptCount val="200"/>
                <c:pt idx="0">
                  <c:v>21.719880448445288</c:v>
                </c:pt>
                <c:pt idx="1">
                  <c:v>21.708085289660637</c:v>
                </c:pt>
                <c:pt idx="2">
                  <c:v>21.6865187013981</c:v>
                </c:pt>
                <c:pt idx="3">
                  <c:v>21.658591005550221</c:v>
                </c:pt>
                <c:pt idx="4">
                  <c:v>21.625519178168091</c:v>
                </c:pt>
                <c:pt idx="5">
                  <c:v>21.588006564205891</c:v>
                </c:pt>
                <c:pt idx="6">
                  <c:v>21.546527725700305</c:v>
                </c:pt>
                <c:pt idx="7">
                  <c:v>21.50143105071438</c:v>
                </c:pt>
                <c:pt idx="8">
                  <c:v>21.452986472067764</c:v>
                </c:pt>
                <c:pt idx="9">
                  <c:v>21.401411161259755</c:v>
                </c:pt>
                <c:pt idx="10">
                  <c:v>21.346884777216935</c:v>
                </c:pt>
                <c:pt idx="11">
                  <c:v>21.289559172100482</c:v>
                </c:pt>
                <c:pt idx="12">
                  <c:v>21.229564905284771</c:v>
                </c:pt>
                <c:pt idx="13">
                  <c:v>21.167015801041487</c:v>
                </c:pt>
                <c:pt idx="14">
                  <c:v>21.102012246518726</c:v>
                </c:pt>
                <c:pt idx="15">
                  <c:v>21.034643645363008</c:v>
                </c:pt>
                <c:pt idx="16">
                  <c:v>20.964990286227739</c:v>
                </c:pt>
                <c:pt idx="17">
                  <c:v>20.893124794264594</c:v>
                </c:pt>
                <c:pt idx="18">
                  <c:v>20.819113278171152</c:v>
                </c:pt>
                <c:pt idx="19">
                  <c:v>20.743016250304549</c:v>
                </c:pt>
                <c:pt idx="20">
                  <c:v>20.664889374530105</c:v>
                </c:pt>
                <c:pt idx="21">
                  <c:v>20.584784081187038</c:v>
                </c:pt>
                <c:pt idx="22">
                  <c:v>20.502748078076237</c:v>
                </c:pt>
                <c:pt idx="23">
                  <c:v>20.41882577904159</c:v>
                </c:pt>
                <c:pt idx="24">
                  <c:v>20.333058666485417</c:v>
                </c:pt>
                <c:pt idx="25">
                  <c:v>20.24548560036413</c:v>
                </c:pt>
                <c:pt idx="26">
                  <c:v>20.156143083415142</c:v>
                </c:pt>
                <c:pt idx="27">
                  <c:v>20.065065490278545</c:v>
                </c:pt>
                <c:pt idx="28">
                  <c:v>19.972285266598043</c:v>
                </c:pt>
                <c:pt idx="29">
                  <c:v>19.877833102977249</c:v>
                </c:pt>
                <c:pt idx="30">
                  <c:v>19.781738087733004</c:v>
                </c:pt>
                <c:pt idx="31">
                  <c:v>19.68402784165745</c:v>
                </c:pt>
                <c:pt idx="32">
                  <c:v>19.584728637425112</c:v>
                </c:pt>
                <c:pt idx="33">
                  <c:v>19.483865505824014</c:v>
                </c:pt>
                <c:pt idx="34">
                  <c:v>19.381462330623329</c:v>
                </c:pt>
                <c:pt idx="35">
                  <c:v>19.277541933594325</c:v>
                </c:pt>
                <c:pt idx="36">
                  <c:v>19.172126150961049</c:v>
                </c:pt>
                <c:pt idx="37">
                  <c:v>19.065235902360541</c:v>
                </c:pt>
                <c:pt idx="38">
                  <c:v>18.956891253230584</c:v>
                </c:pt>
                <c:pt idx="39">
                  <c:v>18.847111471409178</c:v>
                </c:pt>
                <c:pt idx="40">
                  <c:v>18.735915078618476</c:v>
                </c:pt>
                <c:pt idx="41">
                  <c:v>18.623319897412667</c:v>
                </c:pt>
                <c:pt idx="42">
                  <c:v>18.509343094091193</c:v>
                </c:pt>
                <c:pt idx="43">
                  <c:v>18.394001218012409</c:v>
                </c:pt>
                <c:pt idx="44">
                  <c:v>18.277310237686844</c:v>
                </c:pt>
                <c:pt idx="45">
                  <c:v>18.159285573981553</c:v>
                </c:pt>
                <c:pt idx="46">
                  <c:v>18.039942130726189</c:v>
                </c:pt>
                <c:pt idx="47">
                  <c:v>17.919294322976544</c:v>
                </c:pt>
                <c:pt idx="48">
                  <c:v>17.797356103161153</c:v>
                </c:pt>
                <c:pt idx="49">
                  <c:v>17.674140985310597</c:v>
                </c:pt>
                <c:pt idx="50">
                  <c:v>17.54966206754651</c:v>
                </c:pt>
                <c:pt idx="51">
                  <c:v>17.423932052987862</c:v>
                </c:pt>
                <c:pt idx="52">
                  <c:v>17.296963269214881</c:v>
                </c:pt>
                <c:pt idx="53">
                  <c:v>17.168767686416064</c:v>
                </c:pt>
                <c:pt idx="54">
                  <c:v>17.039356934330737</c:v>
                </c:pt>
                <c:pt idx="55">
                  <c:v>16.908742318088002</c:v>
                </c:pt>
                <c:pt idx="56">
                  <c:v>16.776934833032797</c:v>
                </c:pt>
                <c:pt idx="57">
                  <c:v>16.643945178620914</c:v>
                </c:pt>
                <c:pt idx="58">
                  <c:v>16.509783771456771</c:v>
                </c:pt>
                <c:pt idx="59">
                  <c:v>16.374460757540817</c:v>
                </c:pt>
                <c:pt idx="60">
                  <c:v>16.237986023787052</c:v>
                </c:pt>
                <c:pt idx="61">
                  <c:v>16.100369208865757</c:v>
                </c:pt>
                <c:pt idx="62">
                  <c:v>15.96161971342133</c:v>
                </c:pt>
                <c:pt idx="63">
                  <c:v>15.821746709710842</c:v>
                </c:pt>
                <c:pt idx="64">
                  <c:v>15.680759150704873</c:v>
                </c:pt>
                <c:pt idx="65">
                  <c:v>15.538665778688536</c:v>
                </c:pt>
                <c:pt idx="66">
                  <c:v>15.39547513339749</c:v>
                </c:pt>
                <c:pt idx="67">
                  <c:v>15.251195559720793</c:v>
                </c:pt>
                <c:pt idx="68">
                  <c:v>15.105835214999731</c:v>
                </c:pt>
                <c:pt idx="69">
                  <c:v>14.959402075949503</c:v>
                </c:pt>
                <c:pt idx="70">
                  <c:v>14.811903945228497</c:v>
                </c:pt>
                <c:pt idx="71">
                  <c:v>14.663348457677841</c:v>
                </c:pt>
                <c:pt idx="72">
                  <c:v>14.5137430862522</c:v>
                </c:pt>
                <c:pt idx="73">
                  <c:v>14.363095147661245</c:v>
                </c:pt>
                <c:pt idx="74">
                  <c:v>14.211411807739657</c:v>
                </c:pt>
                <c:pt idx="75">
                  <c:v>14.058700086562215</c:v>
                </c:pt>
                <c:pt idx="76">
                  <c:v>13.904966863319373</c:v>
                </c:pt>
                <c:pt idx="77">
                  <c:v>13.750218880967486</c:v>
                </c:pt>
                <c:pt idx="78">
                  <c:v>13.594462750666997</c:v>
                </c:pt>
                <c:pt idx="79">
                  <c:v>13.437704956020731</c:v>
                </c:pt>
                <c:pt idx="80">
                  <c:v>13.279951857123846</c:v>
                </c:pt>
                <c:pt idx="81">
                  <c:v>13.12120969443599</c:v>
                </c:pt>
                <c:pt idx="82">
                  <c:v>12.961484592485618</c:v>
                </c:pt>
                <c:pt idx="83">
                  <c:v>12.800782563415678</c:v>
                </c:pt>
                <c:pt idx="84">
                  <c:v>12.639109510379303</c:v>
                </c:pt>
                <c:pt idx="85">
                  <c:v>12.47647123079358</c:v>
                </c:pt>
                <c:pt idx="86">
                  <c:v>12.312873419458949</c:v>
                </c:pt>
                <c:pt idx="87">
                  <c:v>12.148321671551217</c:v>
                </c:pt>
                <c:pt idx="88">
                  <c:v>11.982821485492897</c:v>
                </c:pt>
                <c:pt idx="89">
                  <c:v>11.816378265709941</c:v>
                </c:pt>
                <c:pt idx="90">
                  <c:v>11.648997325279808</c:v>
                </c:pt>
                <c:pt idx="91">
                  <c:v>11.480683888476213</c:v>
                </c:pt>
                <c:pt idx="92">
                  <c:v>11.311443093215725</c:v>
                </c:pt>
                <c:pt idx="93">
                  <c:v>11.141279993411056</c:v>
                </c:pt>
                <c:pt idx="94">
                  <c:v>10.970199561235463</c:v>
                </c:pt>
                <c:pt idx="95">
                  <c:v>10.798206689302702</c:v>
                </c:pt>
                <c:pt idx="96">
                  <c:v>10.625306192766354</c:v>
                </c:pt>
                <c:pt idx="97">
                  <c:v>10.451502811342479</c:v>
                </c:pt>
                <c:pt idx="98">
                  <c:v>10.276801211259038</c:v>
                </c:pt>
                <c:pt idx="99">
                  <c:v>10.101205987135543</c:v>
                </c:pt>
                <c:pt idx="100">
                  <c:v>9.9247216637960456</c:v>
                </c:pt>
                <c:pt idx="101">
                  <c:v>9.7473526980185543</c:v>
                </c:pt>
                <c:pt idx="102">
                  <c:v>9.569103480223637</c:v>
                </c:pt>
                <c:pt idx="103">
                  <c:v>9.3899783361049263</c:v>
                </c:pt>
                <c:pt idx="104">
                  <c:v>9.2099815282041035</c:v>
                </c:pt>
                <c:pt idx="105">
                  <c:v>9.0291172574327376</c:v>
                </c:pt>
                <c:pt idx="106">
                  <c:v>8.847389664543277</c:v>
                </c:pt>
                <c:pt idx="107">
                  <c:v>8.6648028315513344</c:v>
                </c:pt>
                <c:pt idx="108">
                  <c:v>8.4813607831113416</c:v>
                </c:pt>
                <c:pt idx="109">
                  <c:v>8.2970674878475315</c:v>
                </c:pt>
                <c:pt idx="110">
                  <c:v>8.1119268596420699</c:v>
                </c:pt>
                <c:pt idx="111">
                  <c:v>7.9259427588820905</c:v>
                </c:pt>
                <c:pt idx="112">
                  <c:v>7.7391189936673497</c:v>
                </c:pt>
                <c:pt idx="113">
                  <c:v>7.5514593209800065</c:v>
                </c:pt>
                <c:pt idx="114">
                  <c:v>7.3629674478181553</c:v>
                </c:pt>
                <c:pt idx="115">
                  <c:v>7.1736470322943982</c:v>
                </c:pt>
                <c:pt idx="116">
                  <c:v>6.9835016847009808</c:v>
                </c:pt>
                <c:pt idx="117">
                  <c:v>6.792534968542669</c:v>
                </c:pt>
                <c:pt idx="118">
                  <c:v>6.6007504015386829</c:v>
                </c:pt>
                <c:pt idx="119">
                  <c:v>6.4081514565948359</c:v>
                </c:pt>
                <c:pt idx="120">
                  <c:v>6.2147415627470215</c:v>
                </c:pt>
                <c:pt idx="121">
                  <c:v>6.0205241060771444</c:v>
                </c:pt>
                <c:pt idx="122">
                  <c:v>5.8255024306024561</c:v>
                </c:pt>
                <c:pt idx="123">
                  <c:v>5.6296798391393654</c:v>
                </c:pt>
                <c:pt idx="124">
                  <c:v>5.4330595941425894</c:v>
                </c:pt>
                <c:pt idx="125">
                  <c:v>5.2356449185205953</c:v>
                </c:pt>
                <c:pt idx="126">
                  <c:v>5.0374389964281301</c:v>
                </c:pt>
                <c:pt idx="127">
                  <c:v>4.838444974036725</c:v>
                </c:pt>
                <c:pt idx="128">
                  <c:v>4.6386659602838929</c:v>
                </c:pt>
                <c:pt idx="129">
                  <c:v>4.4381050276018161</c:v>
                </c:pt>
                <c:pt idx="130">
                  <c:v>4.2367652126262234</c:v>
                </c:pt>
                <c:pt idx="131">
                  <c:v>4.0346495168861249</c:v>
                </c:pt>
                <c:pt idx="132">
                  <c:v>3.83176090747512</c:v>
                </c:pt>
                <c:pt idx="133">
                  <c:v>3.6281023177048355</c:v>
                </c:pt>
                <c:pt idx="134">
                  <c:v>3.423676647741146</c:v>
                </c:pt>
                <c:pt idx="135">
                  <c:v>3.2184867652237443</c:v>
                </c:pt>
                <c:pt idx="136">
                  <c:v>3.0125355058696237</c:v>
                </c:pt>
                <c:pt idx="137">
                  <c:v>2.805825674061019</c:v>
                </c:pt>
                <c:pt idx="138">
                  <c:v>2.5983600434182312</c:v>
                </c:pt>
                <c:pt idx="139">
                  <c:v>2.3901413573579684</c:v>
                </c:pt>
                <c:pt idx="140">
                  <c:v>2.1811723296375858</c:v>
                </c:pt>
                <c:pt idx="141">
                  <c:v>1.9714556448856588</c:v>
                </c:pt>
                <c:pt idx="142">
                  <c:v>1.7609939591194119</c:v>
                </c:pt>
                <c:pt idx="143">
                  <c:v>1.5497899002493214</c:v>
                </c:pt>
                <c:pt idx="144">
                  <c:v>1.3378460685713973</c:v>
                </c:pt>
                <c:pt idx="145">
                  <c:v>1.1251650372474271</c:v>
                </c:pt>
                <c:pt idx="146">
                  <c:v>0.91174935277364444</c:v>
                </c:pt>
                <c:pt idx="147">
                  <c:v>0.6976015354381363</c:v>
                </c:pt>
                <c:pt idx="148">
                  <c:v>0.48272407976732656</c:v>
                </c:pt>
                <c:pt idx="149">
                  <c:v>0.26711945496188055</c:v>
                </c:pt>
                <c:pt idx="150">
                  <c:v>5.0790105322378529E-2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3"/>
          <c:order val="53"/>
          <c:tx>
            <c:strRef>
              <c:f>Sheet1!$N$56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Sheet1!$O$56:$HF$56</c:f>
              <c:numCache>
                <c:formatCode>General</c:formatCode>
                <c:ptCount val="200"/>
                <c:pt idx="0">
                  <c:v>20.859373597234413</c:v>
                </c:pt>
                <c:pt idx="1">
                  <c:v>20.847814452339328</c:v>
                </c:pt>
                <c:pt idx="2">
                  <c:v>20.826679398274283</c:v>
                </c:pt>
                <c:pt idx="3">
                  <c:v>20.799310518483402</c:v>
                </c:pt>
                <c:pt idx="4">
                  <c:v>20.766900438073733</c:v>
                </c:pt>
                <c:pt idx="5">
                  <c:v>20.73013842849852</c:v>
                </c:pt>
                <c:pt idx="6">
                  <c:v>20.689489556099286</c:v>
                </c:pt>
                <c:pt idx="7">
                  <c:v>20.645295237907721</c:v>
                </c:pt>
                <c:pt idx="8">
                  <c:v>20.597820005553384</c:v>
                </c:pt>
                <c:pt idx="9">
                  <c:v>20.547276685067128</c:v>
                </c:pt>
                <c:pt idx="10">
                  <c:v>20.493841340510659</c:v>
                </c:pt>
                <c:pt idx="11">
                  <c:v>20.437662785576588</c:v>
                </c:pt>
                <c:pt idx="12">
                  <c:v>20.378868967226325</c:v>
                </c:pt>
                <c:pt idx="13">
                  <c:v>20.317571432177726</c:v>
                </c:pt>
                <c:pt idx="14">
                  <c:v>20.253868558893643</c:v>
                </c:pt>
                <c:pt idx="15">
                  <c:v>20.187847962108496</c:v>
                </c:pt>
                <c:pt idx="16">
                  <c:v>20.119588323948999</c:v>
                </c:pt>
                <c:pt idx="17">
                  <c:v>20.049160816382113</c:v>
                </c:pt>
                <c:pt idx="18">
                  <c:v>19.976630225310938</c:v>
                </c:pt>
                <c:pt idx="19">
                  <c:v>19.902055852277474</c:v>
                </c:pt>
                <c:pt idx="20">
                  <c:v>19.82549224734726</c:v>
                </c:pt>
                <c:pt idx="21">
                  <c:v>19.746989811769975</c:v>
                </c:pt>
                <c:pt idx="22">
                  <c:v>19.666595298742692</c:v>
                </c:pt>
                <c:pt idx="23">
                  <c:v>19.584352233415533</c:v>
                </c:pt>
                <c:pt idx="24">
                  <c:v>19.500301268153411</c:v>
                </c:pt>
                <c:pt idx="25">
                  <c:v>19.41448048534884</c:v>
                </c:pt>
                <c:pt idx="26">
                  <c:v>19.32692565734186</c:v>
                </c:pt>
                <c:pt idx="27">
                  <c:v>19.23767047095712</c:v>
                </c:pt>
                <c:pt idx="28">
                  <c:v>19.146746722620897</c:v>
                </c:pt>
                <c:pt idx="29">
                  <c:v>19.054184488836651</c:v>
                </c:pt>
                <c:pt idx="30">
                  <c:v>18.960012275881859</c:v>
                </c:pt>
                <c:pt idx="31">
                  <c:v>18.864257151873556</c:v>
                </c:pt>
                <c:pt idx="32">
                  <c:v>18.766944863786176</c:v>
                </c:pt>
                <c:pt idx="33">
                  <c:v>18.668099941557031</c:v>
                </c:pt>
                <c:pt idx="34">
                  <c:v>18.567745791055728</c:v>
                </c:pt>
                <c:pt idx="35">
                  <c:v>18.465904777403896</c:v>
                </c:pt>
                <c:pt idx="36">
                  <c:v>18.362598299896142</c:v>
                </c:pt>
                <c:pt idx="37">
                  <c:v>18.257846859580397</c:v>
                </c:pt>
                <c:pt idx="38">
                  <c:v>18.151670120397352</c:v>
                </c:pt>
                <c:pt idx="39">
                  <c:v>18.044086964647398</c:v>
                </c:pt>
                <c:pt idx="40">
                  <c:v>17.935115543444383</c:v>
                </c:pt>
                <c:pt idx="41">
                  <c:v>17.824773322724123</c:v>
                </c:pt>
                <c:pt idx="42">
                  <c:v>17.713077125298948</c:v>
                </c:pt>
                <c:pt idx="43">
                  <c:v>17.600043169384701</c:v>
                </c:pt>
                <c:pt idx="44">
                  <c:v>17.485687103971824</c:v>
                </c:pt>
                <c:pt idx="45">
                  <c:v>17.370024041365269</c:v>
                </c:pt>
                <c:pt idx="46">
                  <c:v>17.25306858717822</c:v>
                </c:pt>
                <c:pt idx="47">
                  <c:v>17.134834868030033</c:v>
                </c:pt>
                <c:pt idx="48">
                  <c:v>17.015336557169721</c:v>
                </c:pt>
                <c:pt idx="49">
                  <c:v>16.894586898220396</c:v>
                </c:pt>
                <c:pt idx="50">
                  <c:v>16.772598727218327</c:v>
                </c:pt>
                <c:pt idx="51">
                  <c:v>16.649384493100854</c:v>
                </c:pt>
                <c:pt idx="52">
                  <c:v>16.524956276780898</c:v>
                </c:pt>
                <c:pt idx="53">
                  <c:v>16.399325808930829</c:v>
                </c:pt>
                <c:pt idx="54">
                  <c:v>16.272504486586026</c:v>
                </c:pt>
                <c:pt idx="55">
                  <c:v>16.144503388666887</c:v>
                </c:pt>
                <c:pt idx="56">
                  <c:v>16.015333290508256</c:v>
                </c:pt>
                <c:pt idx="57">
                  <c:v>15.885004677476369</c:v>
                </c:pt>
                <c:pt idx="58">
                  <c:v>15.753527757745792</c:v>
                </c:pt>
                <c:pt idx="59">
                  <c:v>15.620912474301718</c:v>
                </c:pt>
                <c:pt idx="60">
                  <c:v>15.487168516227079</c:v>
                </c:pt>
                <c:pt idx="61">
                  <c:v>15.352305329328271</c:v>
                </c:pt>
                <c:pt idx="62">
                  <c:v>15.216332126148565</c:v>
                </c:pt>
                <c:pt idx="63">
                  <c:v>15.079257895413797</c:v>
                </c:pt>
                <c:pt idx="64">
                  <c:v>14.941091410951103</c:v>
                </c:pt>
                <c:pt idx="65">
                  <c:v>14.801841240117824</c:v>
                </c:pt>
                <c:pt idx="66">
                  <c:v>14.661515751774763</c:v>
                </c:pt>
                <c:pt idx="67">
                  <c:v>14.520123123834866</c:v>
                </c:pt>
                <c:pt idx="68">
                  <c:v>14.37767135041601</c:v>
                </c:pt>
                <c:pt idx="69">
                  <c:v>14.234168248624238</c:v>
                </c:pt>
                <c:pt idx="70">
                  <c:v>14.089621464991525</c:v>
                </c:pt>
                <c:pt idx="71">
                  <c:v>13.944038481590503</c:v>
                </c:pt>
                <c:pt idx="72">
                  <c:v>13.797426621846613</c:v>
                </c:pt>
                <c:pt idx="73">
                  <c:v>13.649793056066649</c:v>
                </c:pt>
                <c:pt idx="74">
                  <c:v>13.501144806701333</c:v>
                </c:pt>
                <c:pt idx="75">
                  <c:v>13.351488753358066</c:v>
                </c:pt>
                <c:pt idx="76">
                  <c:v>13.200831637578906</c:v>
                </c:pt>
                <c:pt idx="77">
                  <c:v>13.049180067397813</c:v>
                </c:pt>
                <c:pt idx="78">
                  <c:v>12.896540521689943</c:v>
                </c:pt>
                <c:pt idx="79">
                  <c:v>12.742919354325219</c:v>
                </c:pt>
                <c:pt idx="80">
                  <c:v>12.588322798137188</c:v>
                </c:pt>
                <c:pt idx="81">
                  <c:v>12.432756968717749</c:v>
                </c:pt>
                <c:pt idx="82">
                  <c:v>12.276227868047279</c:v>
                </c:pt>
                <c:pt idx="83">
                  <c:v>12.118741387969445</c:v>
                </c:pt>
                <c:pt idx="84">
                  <c:v>11.96030331351891</c:v>
                </c:pt>
                <c:pt idx="85">
                  <c:v>11.800919326109998</c:v>
                </c:pt>
                <c:pt idx="86">
                  <c:v>11.64059500659369</c:v>
                </c:pt>
                <c:pt idx="87">
                  <c:v>11.479335838189757</c:v>
                </c:pt>
                <c:pt idx="88">
                  <c:v>11.317147209300646</c:v>
                </c:pt>
                <c:pt idx="89">
                  <c:v>11.15403441621307</c:v>
                </c:pt>
                <c:pt idx="90">
                  <c:v>10.990002665693064</c:v>
                </c:pt>
                <c:pt idx="91">
                  <c:v>10.825057077479833</c:v>
                </c:pt>
                <c:pt idx="92">
                  <c:v>10.659202686683392</c:v>
                </c:pt>
                <c:pt idx="93">
                  <c:v>10.492444446090751</c:v>
                </c:pt>
                <c:pt idx="94">
                  <c:v>10.324787228385041</c:v>
                </c:pt>
                <c:pt idx="95">
                  <c:v>10.156235828281813</c:v>
                </c:pt>
                <c:pt idx="96">
                  <c:v>9.9867949645863821</c:v>
                </c:pt>
                <c:pt idx="97">
                  <c:v>9.8164692821760013</c:v>
                </c:pt>
                <c:pt idx="98">
                  <c:v>9.6452633539102646</c:v>
                </c:pt>
                <c:pt idx="99">
                  <c:v>9.4731816824731681</c:v>
                </c:pt>
                <c:pt idx="100">
                  <c:v>9.3002287021498251</c:v>
                </c:pt>
                <c:pt idx="101">
                  <c:v>9.1264087805408352</c:v>
                </c:pt>
                <c:pt idx="102">
                  <c:v>8.9517262202171484</c:v>
                </c:pt>
                <c:pt idx="103">
                  <c:v>8.7761852603179271</c:v>
                </c:pt>
                <c:pt idx="104">
                  <c:v>8.5997900780939993</c:v>
                </c:pt>
                <c:pt idx="105">
                  <c:v>8.4225447903992876</c:v>
                </c:pt>
                <c:pt idx="106">
                  <c:v>8.2444534551323052</c:v>
                </c:pt>
                <c:pt idx="107">
                  <c:v>8.0655200726300453</c:v>
                </c:pt>
                <c:pt idx="108">
                  <c:v>7.8857485870160833</c:v>
                </c:pt>
                <c:pt idx="109">
                  <c:v>7.7051428875049064</c:v>
                </c:pt>
                <c:pt idx="110">
                  <c:v>7.5237068096642998</c:v>
                </c:pt>
                <c:pt idx="111">
                  <c:v>7.3414441366374259</c:v>
                </c:pt>
                <c:pt idx="112">
                  <c:v>7.1583586003262916</c:v>
                </c:pt>
                <c:pt idx="113">
                  <c:v>6.974453882538163</c:v>
                </c:pt>
                <c:pt idx="114">
                  <c:v>6.7897336160963597</c:v>
                </c:pt>
                <c:pt idx="115">
                  <c:v>6.604201385916908</c:v>
                </c:pt>
                <c:pt idx="116">
                  <c:v>6.4178607300523192</c:v>
                </c:pt>
                <c:pt idx="117">
                  <c:v>6.2307151407038104</c:v>
                </c:pt>
                <c:pt idx="118">
                  <c:v>6.0427680652031999</c:v>
                </c:pt>
                <c:pt idx="119">
                  <c:v>5.8540229069655911</c:v>
                </c:pt>
                <c:pt idx="120">
                  <c:v>5.6644830264139712</c:v>
                </c:pt>
                <c:pt idx="121">
                  <c:v>5.4741517418768204</c:v>
                </c:pt>
                <c:pt idx="122">
                  <c:v>5.2830323304596627</c:v>
                </c:pt>
                <c:pt idx="123">
                  <c:v>5.0911280288915739</c:v>
                </c:pt>
                <c:pt idx="124">
                  <c:v>4.898442034347557</c:v>
                </c:pt>
                <c:pt idx="125">
                  <c:v>4.7049775052476512</c:v>
                </c:pt>
                <c:pt idx="126">
                  <c:v>4.5107375620336274</c:v>
                </c:pt>
                <c:pt idx="127">
                  <c:v>4.3157252879240557</c:v>
                </c:pt>
                <c:pt idx="128">
                  <c:v>4.1199437296485142</c:v>
                </c:pt>
                <c:pt idx="129">
                  <c:v>3.9233958981617012</c:v>
                </c:pt>
                <c:pt idx="130">
                  <c:v>3.7260847693381298</c:v>
                </c:pt>
                <c:pt idx="131">
                  <c:v>3.5280132846480559</c:v>
                </c:pt>
                <c:pt idx="132">
                  <c:v>3.3291843518153601</c:v>
                </c:pt>
                <c:pt idx="133">
                  <c:v>3.1296008454578996</c:v>
                </c:pt>
                <c:pt idx="134">
                  <c:v>2.929265607711006</c:v>
                </c:pt>
                <c:pt idx="135">
                  <c:v>2.7281814488346705</c:v>
                </c:pt>
                <c:pt idx="136">
                  <c:v>2.5263511478049265</c:v>
                </c:pt>
                <c:pt idx="137">
                  <c:v>2.3237774528900323</c:v>
                </c:pt>
                <c:pt idx="138">
                  <c:v>2.1204630822118586</c:v>
                </c:pt>
                <c:pt idx="139">
                  <c:v>1.9164107242930273</c:v>
                </c:pt>
                <c:pt idx="140">
                  <c:v>1.7116230385902711</c:v>
                </c:pt>
                <c:pt idx="141">
                  <c:v>1.506102656014398</c:v>
                </c:pt>
                <c:pt idx="142">
                  <c:v>1.299852179437353</c:v>
                </c:pt>
                <c:pt idx="143">
                  <c:v>1.0928741841867444</c:v>
                </c:pt>
                <c:pt idx="144">
                  <c:v>0.8851712185282421</c:v>
                </c:pt>
                <c:pt idx="145">
                  <c:v>0.67674580413625451</c:v>
                </c:pt>
                <c:pt idx="146">
                  <c:v>0.46760043655318778</c:v>
                </c:pt>
                <c:pt idx="147">
                  <c:v>0.25773758563771004</c:v>
                </c:pt>
                <c:pt idx="148">
                  <c:v>4.7159696002297503E-2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4"/>
          <c:order val="54"/>
          <c:tx>
            <c:strRef>
              <c:f>Sheet1!$N$57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Sheet1!$O$57:$HF$57</c:f>
              <c:numCache>
                <c:formatCode>General</c:formatCode>
                <c:ptCount val="200"/>
                <c:pt idx="0">
                  <c:v>20.005026193521026</c:v>
                </c:pt>
                <c:pt idx="1">
                  <c:v>19.993706240131761</c:v>
                </c:pt>
                <c:pt idx="2">
                  <c:v>19.973008530303971</c:v>
                </c:pt>
                <c:pt idx="3">
                  <c:v>19.94620599029248</c:v>
                </c:pt>
                <c:pt idx="4">
                  <c:v>19.914466566406919</c:v>
                </c:pt>
                <c:pt idx="5">
                  <c:v>19.878465267118415</c:v>
                </c:pt>
                <c:pt idx="6">
                  <c:v>19.838657535226318</c:v>
                </c:pt>
                <c:pt idx="7">
                  <c:v>19.795377722875191</c:v>
                </c:pt>
                <c:pt idx="8">
                  <c:v>19.74888488778458</c:v>
                </c:pt>
                <c:pt idx="9">
                  <c:v>19.69938745201091</c:v>
                </c:pt>
                <c:pt idx="10">
                  <c:v>19.647057836350875</c:v>
                </c:pt>
                <c:pt idx="11">
                  <c:v>19.592041775119537</c:v>
                </c:pt>
                <c:pt idx="12">
                  <c:v>19.534464567692645</c:v>
                </c:pt>
                <c:pt idx="13">
                  <c:v>19.474435452569949</c:v>
                </c:pt>
                <c:pt idx="14">
                  <c:v>19.412050772484783</c:v>
                </c:pt>
                <c:pt idx="15">
                  <c:v>19.347396329174103</c:v>
                </c:pt>
                <c:pt idx="16">
                  <c:v>19.280549176608162</c:v>
                </c:pt>
                <c:pt idx="17">
                  <c:v>19.211579014003995</c:v>
                </c:pt>
                <c:pt idx="18">
                  <c:v>19.14054928666053</c:v>
                </c:pt>
                <c:pt idx="19">
                  <c:v>19.067518069002613</c:v>
                </c:pt>
                <c:pt idx="20">
                  <c:v>18.992538782300134</c:v>
                </c:pt>
                <c:pt idx="21">
                  <c:v>18.915660784857916</c:v>
                </c:pt>
                <c:pt idx="22">
                  <c:v>18.836929862416728</c:v>
                </c:pt>
                <c:pt idx="23">
                  <c:v>18.756388639467836</c:v>
                </c:pt>
                <c:pt idx="24">
                  <c:v>18.674076927163366</c:v>
                </c:pt>
                <c:pt idx="25">
                  <c:v>18.590032019863092</c:v>
                </c:pt>
                <c:pt idx="26">
                  <c:v>18.504288949675828</c:v>
                </c:pt>
                <c:pt idx="27">
                  <c:v>18.416880706350245</c:v>
                </c:pt>
                <c:pt idx="28">
                  <c:v>18.327838428354326</c:v>
                </c:pt>
                <c:pt idx="29">
                  <c:v>18.237191569823349</c:v>
                </c:pt>
                <c:pt idx="30">
                  <c:v>18.144968047159026</c:v>
                </c:pt>
                <c:pt idx="31">
                  <c:v>18.051194368362243</c:v>
                </c:pt>
                <c:pt idx="32">
                  <c:v>17.95589574762948</c:v>
                </c:pt>
                <c:pt idx="33">
                  <c:v>17.859096207304045</c:v>
                </c:pt>
                <c:pt idx="34">
                  <c:v>17.760818668921686</c:v>
                </c:pt>
                <c:pt idx="35">
                  <c:v>17.661085034806216</c:v>
                </c:pt>
                <c:pt idx="36">
                  <c:v>17.559916261440112</c:v>
                </c:pt>
                <c:pt idx="37">
                  <c:v>17.457332425646456</c:v>
                </c:pt>
                <c:pt idx="38">
                  <c:v>17.353352784463212</c:v>
                </c:pt>
                <c:pt idx="39">
                  <c:v>17.247995829462393</c:v>
                </c:pt>
                <c:pt idx="40">
                  <c:v>17.141279336159808</c:v>
                </c:pt>
                <c:pt idx="41">
                  <c:v>17.033220409071493</c:v>
                </c:pt>
                <c:pt idx="42">
                  <c:v>16.923835522898074</c:v>
                </c:pt>
                <c:pt idx="43">
                  <c:v>16.813140560254471</c:v>
                </c:pt>
                <c:pt idx="44">
                  <c:v>16.701150846309119</c:v>
                </c:pt>
                <c:pt idx="45">
                  <c:v>16.587881180650516</c:v>
                </c:pt>
                <c:pt idx="46">
                  <c:v>16.473345866660242</c:v>
                </c:pt>
                <c:pt idx="47">
                  <c:v>16.357558738637834</c:v>
                </c:pt>
                <c:pt idx="48">
                  <c:v>16.240533186893977</c:v>
                </c:pt>
                <c:pt idx="49">
                  <c:v>16.122282181003651</c:v>
                </c:pt>
                <c:pt idx="50">
                  <c:v>16.002818291389097</c:v>
                </c:pt>
                <c:pt idx="51">
                  <c:v>15.882153709383845</c:v>
                </c:pt>
                <c:pt idx="52">
                  <c:v>15.760300265912432</c:v>
                </c:pt>
                <c:pt idx="53">
                  <c:v>15.637269448906327</c:v>
                </c:pt>
                <c:pt idx="54">
                  <c:v>15.513072419563922</c:v>
                </c:pt>
                <c:pt idx="55">
                  <c:v>15.387720027551316</c:v>
                </c:pt>
                <c:pt idx="56">
                  <c:v>15.261222825231089</c:v>
                </c:pt>
                <c:pt idx="57">
                  <c:v>15.133591080997512</c:v>
                </c:pt>
                <c:pt idx="58">
                  <c:v>15.004834791789047</c:v>
                </c:pt>
                <c:pt idx="59">
                  <c:v>14.874963694842313</c:v>
                </c:pt>
                <c:pt idx="60">
                  <c:v>14.743987278745623</c:v>
                </c:pt>
                <c:pt idx="61">
                  <c:v>14.611914793844836</c:v>
                </c:pt>
                <c:pt idx="62">
                  <c:v>14.478755262049567</c:v>
                </c:pt>
                <c:pt idx="63">
                  <c:v>14.344517486083413</c:v>
                </c:pt>
                <c:pt idx="64">
                  <c:v>14.209210058218119</c:v>
                </c:pt>
                <c:pt idx="65">
                  <c:v>14.07284136852811</c:v>
                </c:pt>
                <c:pt idx="66">
                  <c:v>13.935419612698697</c:v>
                </c:pt>
                <c:pt idx="67">
                  <c:v>13.796952799418611</c:v>
                </c:pt>
                <c:pt idx="68">
                  <c:v>13.657448757384758</c:v>
                </c:pt>
                <c:pt idx="69">
                  <c:v>13.516915141945052</c:v>
                </c:pt>
                <c:pt idx="70">
                  <c:v>13.375359441403043</c:v>
                </c:pt>
                <c:pt idx="71">
                  <c:v>13.232788983006053</c:v>
                </c:pt>
                <c:pt idx="72">
                  <c:v>13.089210938637056</c:v>
                </c:pt>
                <c:pt idx="73">
                  <c:v>12.944632330228865</c:v>
                </c:pt>
                <c:pt idx="74">
                  <c:v>12.799060034917769</c:v>
                </c:pt>
                <c:pt idx="75">
                  <c:v>12.652500789952574</c:v>
                </c:pt>
                <c:pt idx="76">
                  <c:v>12.504961197373703</c:v>
                </c:pt>
                <c:pt idx="77">
                  <c:v>12.356447728476132</c:v>
                </c:pt>
                <c:pt idx="78">
                  <c:v>12.206966728068728</c:v>
                </c:pt>
                <c:pt idx="79">
                  <c:v>12.056524418541798</c:v>
                </c:pt>
                <c:pt idx="80">
                  <c:v>11.905126903753894</c:v>
                </c:pt>
                <c:pt idx="81">
                  <c:v>11.752780172747945</c:v>
                </c:pt>
                <c:pt idx="82">
                  <c:v>11.599490103306346</c:v>
                </c:pt>
                <c:pt idx="83">
                  <c:v>11.445262465353792</c:v>
                </c:pt>
                <c:pt idx="84">
                  <c:v>11.290102924216155</c:v>
                </c:pt>
                <c:pt idx="85">
                  <c:v>11.134017043743192</c:v>
                </c:pt>
                <c:pt idx="86">
                  <c:v>10.977010289302235</c:v>
                </c:pt>
                <c:pt idx="87">
                  <c:v>10.819088030649679</c:v>
                </c:pt>
                <c:pt idx="88">
                  <c:v>10.66025554468664</c:v>
                </c:pt>
                <c:pt idx="89">
                  <c:v>10.500518018104621</c:v>
                </c:pt>
                <c:pt idx="90">
                  <c:v>10.339880549926908</c:v>
                </c:pt>
                <c:pt idx="91">
                  <c:v>10.178348153950763</c:v>
                </c:pt>
                <c:pt idx="92">
                  <c:v>10.015925761095493</c:v>
                </c:pt>
                <c:pt idx="93">
                  <c:v>9.852618221660892</c:v>
                </c:pt>
                <c:pt idx="94">
                  <c:v>9.6884303075004556</c:v>
                </c:pt>
                <c:pt idx="95">
                  <c:v>9.5233667141134557</c:v>
                </c:pt>
                <c:pt idx="96">
                  <c:v>9.3574320626597434</c:v>
                </c:pt>
                <c:pt idx="97">
                  <c:v>9.1906309019008781</c:v>
                </c:pt>
                <c:pt idx="98">
                  <c:v>9.0229677100710184</c:v>
                </c:pt>
                <c:pt idx="99">
                  <c:v>8.8544468966808498</c:v>
                </c:pt>
                <c:pt idx="100">
                  <c:v>8.6850728042575387</c:v>
                </c:pt>
                <c:pt idx="101">
                  <c:v>8.5148497100236504</c:v>
                </c:pt>
                <c:pt idx="102">
                  <c:v>8.3437818275177236</c:v>
                </c:pt>
                <c:pt idx="103">
                  <c:v>8.1718733081590962</c:v>
                </c:pt>
                <c:pt idx="104">
                  <c:v>7.9991282427594426</c:v>
                </c:pt>
                <c:pt idx="105">
                  <c:v>7.8255506629832805</c:v>
                </c:pt>
                <c:pt idx="106">
                  <c:v>7.651144542759698</c:v>
                </c:pt>
                <c:pt idx="107">
                  <c:v>7.4759137996473646</c:v>
                </c:pt>
                <c:pt idx="108">
                  <c:v>7.299862296154739</c:v>
                </c:pt>
                <c:pt idx="109">
                  <c:v>7.1229938410174389</c:v>
                </c:pt>
                <c:pt idx="110">
                  <c:v>6.9453121904344588</c:v>
                </c:pt>
                <c:pt idx="111">
                  <c:v>6.7668210492649958</c:v>
                </c:pt>
                <c:pt idx="112">
                  <c:v>6.5875240721874251</c:v>
                </c:pt>
                <c:pt idx="113">
                  <c:v>6.4074248648219605</c:v>
                </c:pt>
                <c:pt idx="114">
                  <c:v>6.2265269848185074</c:v>
                </c:pt>
                <c:pt idx="115">
                  <c:v>6.0448339429110085</c:v>
                </c:pt>
                <c:pt idx="116">
                  <c:v>5.8623492039396181</c:v>
                </c:pt>
                <c:pt idx="117">
                  <c:v>5.6790761878420151</c:v>
                </c:pt>
                <c:pt idx="118">
                  <c:v>5.4950182706149402</c:v>
                </c:pt>
                <c:pt idx="119">
                  <c:v>5.3101787852471691</c:v>
                </c:pt>
                <c:pt idx="120">
                  <c:v>5.1245610226250164</c:v>
                </c:pt>
                <c:pt idx="121">
                  <c:v>4.9381682324113205</c:v>
                </c:pt>
                <c:pt idx="122">
                  <c:v>4.7510036238990025</c:v>
                </c:pt>
                <c:pt idx="123">
                  <c:v>4.5630703668400203</c:v>
                </c:pt>
                <c:pt idx="124">
                  <c:v>4.3743715922507587</c:v>
                </c:pt>
                <c:pt idx="125">
                  <c:v>4.1849103931945928</c:v>
                </c:pt>
                <c:pt idx="126">
                  <c:v>3.9946898255424861</c:v>
                </c:pt>
                <c:pt idx="127">
                  <c:v>3.8037129087124724</c:v>
                </c:pt>
                <c:pt idx="128">
                  <c:v>3.6119826263886505</c:v>
                </c:pt>
                <c:pt idx="129">
                  <c:v>3.4195019272205305</c:v>
                </c:pt>
                <c:pt idx="130">
                  <c:v>3.2262737255033236</c:v>
                </c:pt>
                <c:pt idx="131">
                  <c:v>3.0323009018399305</c:v>
                </c:pt>
                <c:pt idx="132">
                  <c:v>2.8375863037851725</c:v>
                </c:pt>
                <c:pt idx="133">
                  <c:v>2.642132746472905</c:v>
                </c:pt>
                <c:pt idx="134">
                  <c:v>2.445943013226616</c:v>
                </c:pt>
                <c:pt idx="135">
                  <c:v>2.2490198561540411</c:v>
                </c:pt>
                <c:pt idx="136">
                  <c:v>2.0513659967263216</c:v>
                </c:pt>
                <c:pt idx="137">
                  <c:v>1.8529841263422415</c:v>
                </c:pt>
                <c:pt idx="138">
                  <c:v>1.6538769068780137</c:v>
                </c:pt>
                <c:pt idx="139">
                  <c:v>1.4540469712231097</c:v>
                </c:pt>
                <c:pt idx="140">
                  <c:v>1.253496923802552</c:v>
                </c:pt>
                <c:pt idx="141">
                  <c:v>1.0522293410861316</c:v>
                </c:pt>
                <c:pt idx="142">
                  <c:v>0.8502467720849981</c:v>
                </c:pt>
                <c:pt idx="143">
                  <c:v>0.64755173883591932</c:v>
                </c:pt>
                <c:pt idx="144">
                  <c:v>0.44414673687371914</c:v>
                </c:pt>
                <c:pt idx="145">
                  <c:v>0.240034235692206</c:v>
                </c:pt>
                <c:pt idx="146">
                  <c:v>3.5216679193933585E-2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5"/>
          <c:order val="55"/>
          <c:tx>
            <c:strRef>
              <c:f>Sheet1!$N$58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Sheet1!$O$58:$HF$58</c:f>
              <c:numCache>
                <c:formatCode>General</c:formatCode>
                <c:ptCount val="200"/>
                <c:pt idx="0">
                  <c:v>19.164044626096665</c:v>
                </c:pt>
                <c:pt idx="1">
                  <c:v>19.152965164329022</c:v>
                </c:pt>
                <c:pt idx="2">
                  <c:v>19.132707175905466</c:v>
                </c:pt>
                <c:pt idx="3">
                  <c:v>19.106474053990429</c:v>
                </c:pt>
                <c:pt idx="4">
                  <c:v>19.075408931955501</c:v>
                </c:pt>
                <c:pt idx="5">
                  <c:v>19.040172477763839</c:v>
                </c:pt>
                <c:pt idx="6">
                  <c:v>19.001210458364231</c:v>
                </c:pt>
                <c:pt idx="7">
                  <c:v>18.9588501226132</c:v>
                </c:pt>
                <c:pt idx="8">
                  <c:v>18.913345024567093</c:v>
                </c:pt>
                <c:pt idx="9">
                  <c:v>18.864899158370239</c:v>
                </c:pt>
                <c:pt idx="10">
                  <c:v>18.813681281751517</c:v>
                </c:pt>
                <c:pt idx="11">
                  <c:v>18.759834032910625</c:v>
                </c:pt>
                <c:pt idx="12">
                  <c:v>18.703480049246778</c:v>
                </c:pt>
                <c:pt idx="13">
                  <c:v>18.644726248495417</c:v>
                </c:pt>
                <c:pt idx="14">
                  <c:v>18.58366692659521</c:v>
                </c:pt>
                <c:pt idx="15">
                  <c:v>18.520386062431182</c:v>
                </c:pt>
                <c:pt idx="16">
                  <c:v>18.454959072967362</c:v>
                </c:pt>
                <c:pt idx="17">
                  <c:v>18.387454176665763</c:v>
                </c:pt>
                <c:pt idx="18">
                  <c:v>18.317933470934364</c:v>
                </c:pt>
                <c:pt idx="19">
                  <c:v>18.246453796410883</c:v>
                </c:pt>
                <c:pt idx="20">
                  <c:v>18.173067439434071</c:v>
                </c:pt>
                <c:pt idx="21">
                  <c:v>18.097822709694981</c:v>
                </c:pt>
                <c:pt idx="22">
                  <c:v>18.020764420219521</c:v>
                </c:pt>
                <c:pt idx="23">
                  <c:v>17.941934289944598</c:v>
                </c:pt>
                <c:pt idx="24">
                  <c:v>17.861371284237197</c:v>
                </c:pt>
                <c:pt idx="25">
                  <c:v>17.779111905141001</c:v>
                </c:pt>
                <c:pt idx="26">
                  <c:v>17.695190440510121</c:v>
                </c:pt>
                <c:pt idx="27">
                  <c:v>17.609639179228299</c:v>
                </c:pt>
                <c:pt idx="28">
                  <c:v>17.522488598228961</c:v>
                </c:pt>
                <c:pt idx="29">
                  <c:v>17.433767525896307</c:v>
                </c:pt>
                <c:pt idx="30">
                  <c:v>17.343503285550046</c:v>
                </c:pt>
                <c:pt idx="31">
                  <c:v>17.251721822030433</c:v>
                </c:pt>
                <c:pt idx="32">
                  <c:v>17.1584478138601</c:v>
                </c:pt>
                <c:pt idx="33">
                  <c:v>17.063704773029336</c:v>
                </c:pt>
                <c:pt idx="34">
                  <c:v>16.967515134107472</c:v>
                </c:pt>
                <c:pt idx="35">
                  <c:v>16.869900334104962</c:v>
                </c:pt>
                <c:pt idx="36">
                  <c:v>16.77088088428528</c:v>
                </c:pt>
                <c:pt idx="37">
                  <c:v>16.670476434940795</c:v>
                </c:pt>
                <c:pt idx="38">
                  <c:v>16.568705833995043</c:v>
                </c:pt>
                <c:pt idx="39">
                  <c:v>16.46558718016788</c:v>
                </c:pt>
                <c:pt idx="40">
                  <c:v>16.361137871335512</c:v>
                </c:pt>
                <c:pt idx="41">
                  <c:v>16.255374648629736</c:v>
                </c:pt>
                <c:pt idx="42">
                  <c:v>16.148313636747286</c:v>
                </c:pt>
                <c:pt idx="43">
                  <c:v>16.039970380878064</c:v>
                </c:pt>
                <c:pt idx="44">
                  <c:v>15.930359880608346</c:v>
                </c:pt>
                <c:pt idx="45">
                  <c:v>15.819496621110407</c:v>
                </c:pt>
                <c:pt idx="46">
                  <c:v>15.707394601891489</c:v>
                </c:pt>
                <c:pt idx="47">
                  <c:v>15.594067363342388</c:v>
                </c:pt>
                <c:pt idx="48">
                  <c:v>15.479528011297582</c:v>
                </c:pt>
                <c:pt idx="49">
                  <c:v>15.363789239794325</c:v>
                </c:pt>
                <c:pt idx="50">
                  <c:v>15.246863352197121</c:v>
                </c:pt>
                <c:pt idx="51">
                  <c:v>15.12876228083546</c:v>
                </c:pt>
                <c:pt idx="52">
                  <c:v>15.009497605286708</c:v>
                </c:pt>
                <c:pt idx="53">
                  <c:v>14.889080569422045</c:v>
                </c:pt>
                <c:pt idx="54">
                  <c:v>14.767522097320965</c:v>
                </c:pt>
                <c:pt idx="55">
                  <c:v>14.644832808149172</c:v>
                </c:pt>
                <c:pt idx="56">
                  <c:v>14.521023030085038</c:v>
                </c:pt>
                <c:pt idx="57">
                  <c:v>14.396102813371511</c:v>
                </c:pt>
                <c:pt idx="58">
                  <c:v>14.270081942562795</c:v>
                </c:pt>
                <c:pt idx="59">
                  <c:v>14.142969948028595</c:v>
                </c:pt>
                <c:pt idx="60">
                  <c:v>14.014776116772818</c:v>
                </c:pt>
                <c:pt idx="61">
                  <c:v>13.88550950261838</c:v>
                </c:pt>
                <c:pt idx="62">
                  <c:v>13.755178935805045</c:v>
                </c:pt>
                <c:pt idx="63">
                  <c:v>13.623793032043164</c:v>
                </c:pt>
                <c:pt idx="64">
                  <c:v>13.491360201062268</c:v>
                </c:pt>
                <c:pt idx="65">
                  <c:v>13.357888654690232</c:v>
                </c:pt>
                <c:pt idx="66">
                  <c:v>13.223386414495613</c:v>
                </c:pt>
                <c:pt idx="67">
                  <c:v>13.087861319023093</c:v>
                </c:pt>
                <c:pt idx="68">
                  <c:v>12.951321030649462</c:v>
                </c:pt>
                <c:pt idx="69">
                  <c:v>12.813773042085311</c:v>
                </c:pt>
                <c:pt idx="70">
                  <c:v>12.675224682545689</c:v>
                </c:pt>
                <c:pt idx="71">
                  <c:v>12.535683123611062</c:v>
                </c:pt>
                <c:pt idx="72">
                  <c:v>12.395155384798255</c:v>
                </c:pt>
                <c:pt idx="73">
                  <c:v>12.2536483388596</c:v>
                </c:pt>
                <c:pt idx="74">
                  <c:v>12.111168716827116</c:v>
                </c:pt>
                <c:pt idx="75">
                  <c:v>11.967723112817211</c:v>
                </c:pt>
                <c:pt idx="76">
                  <c:v>11.823317988610428</c:v>
                </c:pt>
                <c:pt idx="77">
                  <c:v>11.677959678019539</c:v>
                </c:pt>
                <c:pt idx="78">
                  <c:v>11.531654391058371</c:v>
                </c:pt>
                <c:pt idx="79">
                  <c:v>11.384408217922992</c:v>
                </c:pt>
                <c:pt idx="80">
                  <c:v>11.236227132795904</c:v>
                </c:pt>
                <c:pt idx="81">
                  <c:v>11.087116997483241</c:v>
                </c:pt>
                <c:pt idx="82">
                  <c:v>10.937083564894312</c:v>
                </c:pt>
                <c:pt idx="83">
                  <c:v>10.786132482372164</c:v>
                </c:pt>
                <c:pt idx="84">
                  <c:v>10.634269294883222</c:v>
                </c:pt>
                <c:pt idx="85">
                  <c:v>10.481499448073635</c:v>
                </c:pt>
                <c:pt idx="86">
                  <c:v>10.327828291199383</c:v>
                </c:pt>
                <c:pt idx="87">
                  <c:v>10.173261079936777</c:v>
                </c:pt>
                <c:pt idx="88">
                  <c:v>10.017802979079521</c:v>
                </c:pt>
                <c:pt idx="89">
                  <c:v>9.8614590651282281</c:v>
                </c:pt>
                <c:pt idx="90">
                  <c:v>9.7042343287777761</c:v>
                </c:pt>
                <c:pt idx="91">
                  <c:v>9.546133677307667</c:v>
                </c:pt>
                <c:pt idx="92">
                  <c:v>9.3871619368801653</c:v>
                </c:pt>
                <c:pt idx="93">
                  <c:v>9.2273238547507823</c:v>
                </c:pt>
                <c:pt idx="94">
                  <c:v>9.0666241013953162</c:v>
                </c:pt>
                <c:pt idx="95">
                  <c:v>8.905067272557492</c:v>
                </c:pt>
                <c:pt idx="96">
                  <c:v>8.742657891220933</c:v>
                </c:pt>
                <c:pt idx="97">
                  <c:v>8.579400409509077</c:v>
                </c:pt>
                <c:pt idx="98">
                  <c:v>8.4152992105163182</c:v>
                </c:pt>
                <c:pt idx="99">
                  <c:v>8.2503586100735866</c:v>
                </c:pt>
                <c:pt idx="100">
                  <c:v>8.0845828584513608</c:v>
                </c:pt>
                <c:pt idx="101">
                  <c:v>7.9179761420029164</c:v>
                </c:pt>
                <c:pt idx="102">
                  <c:v>7.7505425847504528</c:v>
                </c:pt>
                <c:pt idx="103">
                  <c:v>7.5822862499166961</c:v>
                </c:pt>
                <c:pt idx="104">
                  <c:v>7.4132111414043145</c:v>
                </c:pt>
                <c:pt idx="105">
                  <c:v>7.2433212052253886</c:v>
                </c:pt>
                <c:pt idx="106">
                  <c:v>7.0726203308831606</c:v>
                </c:pt>
                <c:pt idx="107">
                  <c:v>6.9011123527080418</c:v>
                </c:pt>
                <c:pt idx="108">
                  <c:v>6.7288010511497651</c:v>
                </c:pt>
                <c:pt idx="109">
                  <c:v>6.5556901540276256</c:v>
                </c:pt>
                <c:pt idx="110">
                  <c:v>6.3817833377404343</c:v>
                </c:pt>
                <c:pt idx="111">
                  <c:v>6.2070842284379086</c:v>
                </c:pt>
                <c:pt idx="112">
                  <c:v>6.0315964031550351</c:v>
                </c:pt>
                <c:pt idx="113">
                  <c:v>5.8553233909108799</c:v>
                </c:pt>
                <c:pt idx="114">
                  <c:v>5.678268673773327</c:v>
                </c:pt>
                <c:pt idx="115">
                  <c:v>5.5004356878910157</c:v>
                </c:pt>
                <c:pt idx="116">
                  <c:v>5.3218278244938135</c:v>
                </c:pt>
                <c:pt idx="117">
                  <c:v>5.1424484308630669</c:v>
                </c:pt>
                <c:pt idx="118">
                  <c:v>4.9623008112726916</c:v>
                </c:pt>
                <c:pt idx="119">
                  <c:v>4.7813882279023572</c:v>
                </c:pt>
                <c:pt idx="120">
                  <c:v>4.599713901723721</c:v>
                </c:pt>
                <c:pt idx="121">
                  <c:v>4.4172810133607658</c:v>
                </c:pt>
                <c:pt idx="122">
                  <c:v>4.234092703925203</c:v>
                </c:pt>
                <c:pt idx="123">
                  <c:v>4.0501520758278344</c:v>
                </c:pt>
                <c:pt idx="124">
                  <c:v>3.865462193566823</c:v>
                </c:pt>
                <c:pt idx="125">
                  <c:v>3.6800260844936181</c:v>
                </c:pt>
                <c:pt idx="126">
                  <c:v>3.4938467395574277</c:v>
                </c:pt>
                <c:pt idx="127">
                  <c:v>3.3069271140289529</c:v>
                </c:pt>
                <c:pt idx="128">
                  <c:v>3.1192701282041368</c:v>
                </c:pt>
                <c:pt idx="129">
                  <c:v>2.9308786680886305</c:v>
                </c:pt>
                <c:pt idx="130">
                  <c:v>2.7417555860636469</c:v>
                </c:pt>
                <c:pt idx="131">
                  <c:v>2.551903701533885</c:v>
                </c:pt>
                <c:pt idx="132">
                  <c:v>2.3613258015580554</c:v>
                </c:pt>
                <c:pt idx="133">
                  <c:v>2.1700246414626885</c:v>
                </c:pt>
                <c:pt idx="134">
                  <c:v>1.9780029454397687</c:v>
                </c:pt>
                <c:pt idx="135">
                  <c:v>1.7852634071286895</c:v>
                </c:pt>
                <c:pt idx="136">
                  <c:v>1.5918086901831225</c:v>
                </c:pt>
                <c:pt idx="137">
                  <c:v>1.3976414288232757</c:v>
                </c:pt>
                <c:pt idx="138">
                  <c:v>1.2027642283739934</c:v>
                </c:pt>
                <c:pt idx="139">
                  <c:v>1.0071796657891854</c:v>
                </c:pt>
                <c:pt idx="140">
                  <c:v>0.81089029016304337</c:v>
                </c:pt>
                <c:pt idx="141">
                  <c:v>0.61389862322844757</c:v>
                </c:pt>
                <c:pt idx="142">
                  <c:v>0.4162071598429754</c:v>
                </c:pt>
                <c:pt idx="143">
                  <c:v>0.21781836846290098</c:v>
                </c:pt>
                <c:pt idx="144">
                  <c:v>1.8734691605583543E-2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6"/>
          <c:order val="56"/>
          <c:tx>
            <c:strRef>
              <c:f>Sheet1!$N$59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Sheet1!$O$59:$HF$59</c:f>
              <c:numCache>
                <c:formatCode>General</c:formatCode>
                <c:ptCount val="200"/>
                <c:pt idx="0">
                  <c:v>18.342138510136607</c:v>
                </c:pt>
                <c:pt idx="1">
                  <c:v>18.331299239479424</c:v>
                </c:pt>
                <c:pt idx="2">
                  <c:v>18.311480422997366</c:v>
                </c:pt>
                <c:pt idx="3">
                  <c:v>18.285816007650915</c:v>
                </c:pt>
                <c:pt idx="4">
                  <c:v>18.255424344879145</c:v>
                </c:pt>
                <c:pt idx="5">
                  <c:v>18.220951780056708</c:v>
                </c:pt>
                <c:pt idx="6">
                  <c:v>18.18283441637249</c:v>
                </c:pt>
                <c:pt idx="7">
                  <c:v>18.141392408271034</c:v>
                </c:pt>
                <c:pt idx="8">
                  <c:v>18.096873813022682</c:v>
                </c:pt>
                <c:pt idx="9">
                  <c:v>18.049478202392677</c:v>
                </c:pt>
                <c:pt idx="10">
                  <c:v>17.999370675619335</c:v>
                </c:pt>
                <c:pt idx="11">
                  <c:v>17.946690778655785</c:v>
                </c:pt>
                <c:pt idx="12">
                  <c:v>17.891558490251068</c:v>
                </c:pt>
                <c:pt idx="13">
                  <c:v>17.834078410276252</c:v>
                </c:pt>
                <c:pt idx="14">
                  <c:v>17.774342790432957</c:v>
                </c:pt>
                <c:pt idx="15">
                  <c:v>17.712433789032062</c:v>
                </c:pt>
                <c:pt idx="16">
                  <c:v>17.648425188076921</c:v>
                </c:pt>
                <c:pt idx="17">
                  <c:v>17.582383727124832</c:v>
                </c:pt>
                <c:pt idx="18">
                  <c:v>17.514370157377108</c:v>
                </c:pt>
                <c:pt idx="19">
                  <c:v>17.444440087226059</c:v>
                </c:pt>
                <c:pt idx="20">
                  <c:v>17.372644669497443</c:v>
                </c:pt>
                <c:pt idx="21">
                  <c:v>17.299031166578896</c:v>
                </c:pt>
                <c:pt idx="22">
                  <c:v>17.223643419996908</c:v>
                </c:pt>
                <c:pt idx="23">
                  <c:v>17.146522244265604</c:v>
                </c:pt>
                <c:pt idx="24">
                  <c:v>17.067705760023671</c:v>
                </c:pt>
                <c:pt idx="25">
                  <c:v>16.987229677988783</c:v>
                </c:pt>
                <c:pt idx="26">
                  <c:v>16.905127542690323</c:v>
                </c:pt>
                <c:pt idx="27">
                  <c:v>16.821430943022918</c:v>
                </c:pt>
                <c:pt idx="28">
                  <c:v>16.73616969521202</c:v>
                </c:pt>
                <c:pt idx="29">
                  <c:v>16.64937200267271</c:v>
                </c:pt>
                <c:pt idx="30">
                  <c:v>16.56106459638378</c:v>
                </c:pt>
                <c:pt idx="31">
                  <c:v>16.471272858728565</c:v>
                </c:pt>
                <c:pt idx="32">
                  <c:v>16.3800209332252</c:v>
                </c:pt>
                <c:pt idx="33">
                  <c:v>16.287331822148701</c:v>
                </c:pt>
                <c:pt idx="34">
                  <c:v>16.193227473710451</c:v>
                </c:pt>
                <c:pt idx="35">
                  <c:v>16.097728860189008</c:v>
                </c:pt>
                <c:pt idx="36">
                  <c:v>16.000856048185167</c:v>
                </c:pt>
                <c:pt idx="37">
                  <c:v>15.902628261993572</c:v>
                </c:pt>
                <c:pt idx="38">
                  <c:v>15.803063940934537</c:v>
                </c:pt>
                <c:pt idx="39">
                  <c:v>15.70218079136666</c:v>
                </c:pt>
                <c:pt idx="40">
                  <c:v>15.599995833998435</c:v>
                </c:pt>
                <c:pt idx="41">
                  <c:v>15.496525447031484</c:v>
                </c:pt>
                <c:pt idx="42">
                  <c:v>15.391785405596028</c:v>
                </c:pt>
                <c:pt idx="43">
                  <c:v>15.285790917878554</c:v>
                </c:pt>
                <c:pt idx="44">
                  <c:v>15.178556658290043</c:v>
                </c:pt>
                <c:pt idx="45">
                  <c:v>15.07009679797943</c:v>
                </c:pt>
                <c:pt idx="46">
                  <c:v>14.960425032959312</c:v>
                </c:pt>
                <c:pt idx="47">
                  <c:v>14.84955461007903</c:v>
                </c:pt>
                <c:pt idx="48">
                  <c:v>14.737498351052304</c:v>
                </c:pt>
                <c:pt idx="49">
                  <c:v>14.624268674722979</c:v>
                </c:pt>
                <c:pt idx="50">
                  <c:v>14.509877617731521</c:v>
                </c:pt>
                <c:pt idx="51">
                  <c:v>14.394336853727026</c:v>
                </c:pt>
                <c:pt idx="52">
                  <c:v>14.277657711253783</c:v>
                </c:pt>
                <c:pt idx="53">
                  <c:v>14.15985119042762</c:v>
                </c:pt>
                <c:pt idx="54">
                  <c:v>14.040927978505458</c:v>
                </c:pt>
                <c:pt idx="55">
                  <c:v>13.92089846444062</c:v>
                </c:pt>
                <c:pt idx="56">
                  <c:v>13.799772752507408</c:v>
                </c:pt>
                <c:pt idx="57">
                  <c:v>13.677560675070042</c:v>
                </c:pt>
                <c:pt idx="58">
                  <c:v>13.554271804563847</c:v>
                </c:pt>
                <c:pt idx="59">
                  <c:v>13.429915464750117</c:v>
                </c:pt>
                <c:pt idx="60">
                  <c:v>13.304500741300258</c:v>
                </c:pt>
                <c:pt idx="61">
                  <c:v>13.178036491759789</c:v>
                </c:pt>
                <c:pt idx="62">
                  <c:v>13.050531354938151</c:v>
                </c:pt>
                <c:pt idx="63">
                  <c:v>12.921993759766119</c:v>
                </c:pt>
                <c:pt idx="64">
                  <c:v>12.792431933659119</c:v>
                </c:pt>
                <c:pt idx="65">
                  <c:v>12.6618539104212</c:v>
                </c:pt>
                <c:pt idx="66">
                  <c:v>12.530267537721736</c:v>
                </c:pt>
                <c:pt idx="67">
                  <c:v>12.397680484173977</c:v>
                </c:pt>
                <c:pt idx="68">
                  <c:v>12.264100246042416</c:v>
                </c:pt>
                <c:pt idx="69">
                  <c:v>12.129534153603547</c:v>
                </c:pt>
                <c:pt idx="70">
                  <c:v>11.993989377182716</c:v>
                </c:pt>
                <c:pt idx="71">
                  <c:v>11.857472932888054</c:v>
                </c:pt>
                <c:pt idx="72">
                  <c:v>11.719991688060615</c:v>
                </c:pt>
                <c:pt idx="73">
                  <c:v>11.581552366458679</c:v>
                </c:pt>
                <c:pt idx="74">
                  <c:v>11.442161553192536</c:v>
                </c:pt>
                <c:pt idx="75">
                  <c:v>11.301825699425081</c:v>
                </c:pt>
                <c:pt idx="76">
                  <c:v>11.160551126852226</c:v>
                </c:pt>
                <c:pt idx="77">
                  <c:v>11.018344031976319</c:v>
                </c:pt>
                <c:pt idx="78">
                  <c:v>10.875210490184614</c:v>
                </c:pt>
                <c:pt idx="79">
                  <c:v>10.731156459644113</c:v>
                </c:pt>
                <c:pt idx="80">
                  <c:v>10.586187785023297</c:v>
                </c:pt>
                <c:pt idx="81">
                  <c:v>10.440310201050501</c:v>
                </c:pt>
                <c:pt idx="82">
                  <c:v>10.293529335917986</c:v>
                </c:pt>
                <c:pt idx="83">
                  <c:v>10.145850714540337</c:v>
                </c:pt>
                <c:pt idx="84">
                  <c:v>9.9972797616749087</c:v>
                </c:pt>
                <c:pt idx="85">
                  <c:v>9.8478218049119643</c:v>
                </c:pt>
                <c:pt idx="86">
                  <c:v>9.6974820775412258</c:v>
                </c:pt>
                <c:pt idx="87">
                  <c:v>9.5462657213014364</c:v>
                </c:pt>
                <c:pt idx="88">
                  <c:v>9.3941777890190092</c:v>
                </c:pt>
                <c:pt idx="89">
                  <c:v>9.24122324714134</c:v>
                </c:pt>
                <c:pt idx="90">
                  <c:v>9.0874069781702822</c:v>
                </c:pt>
                <c:pt idx="91">
                  <c:v>8.9327337830006552</c:v>
                </c:pt>
                <c:pt idx="92">
                  <c:v>8.7772083831685936</c:v>
                </c:pt>
                <c:pt idx="93">
                  <c:v>8.6208354230140873</c:v>
                </c:pt>
                <c:pt idx="94">
                  <c:v>8.4636194717619215</c:v>
                </c:pt>
                <c:pt idx="95">
                  <c:v>8.3055650255249098</c:v>
                </c:pt>
                <c:pt idx="96">
                  <c:v>8.1466765092331404</c:v>
                </c:pt>
                <c:pt idx="97">
                  <c:v>7.9869582784926854</c:v>
                </c:pt>
                <c:pt idx="98">
                  <c:v>7.8264146213770429</c:v>
                </c:pt>
                <c:pt idx="99">
                  <c:v>7.6650497601544636</c:v>
                </c:pt>
                <c:pt idx="100">
                  <c:v>7.5028678529540151</c:v>
                </c:pt>
                <c:pt idx="101">
                  <c:v>7.3398729953732227</c:v>
                </c:pt>
                <c:pt idx="102">
                  <c:v>7.1760692220298123</c:v>
                </c:pt>
                <c:pt idx="103">
                  <c:v>7.01146050806011</c:v>
                </c:pt>
                <c:pt idx="104">
                  <c:v>6.84605077056636</c:v>
                </c:pt>
                <c:pt idx="105">
                  <c:v>6.6798438700152492</c:v>
                </c:pt>
                <c:pt idx="106">
                  <c:v>6.5128436115896688</c:v>
                </c:pt>
                <c:pt idx="107">
                  <c:v>6.3450537464957621</c:v>
                </c:pt>
                <c:pt idx="108">
                  <c:v>6.1764779732270858</c:v>
                </c:pt>
                <c:pt idx="109">
                  <c:v>6.0071199387877128</c:v>
                </c:pt>
                <c:pt idx="110">
                  <c:v>5.836983239875992</c:v>
                </c:pt>
                <c:pt idx="111">
                  <c:v>5.6660714240305152</c:v>
                </c:pt>
                <c:pt idx="112">
                  <c:v>5.4943879907399014</c:v>
                </c:pt>
                <c:pt idx="113">
                  <c:v>5.3219363925177854</c:v>
                </c:pt>
                <c:pt idx="114">
                  <c:v>5.1487200359444758</c:v>
                </c:pt>
                <c:pt idx="115">
                  <c:v>4.9747422826765</c:v>
                </c:pt>
                <c:pt idx="116">
                  <c:v>4.8000064504254363</c:v>
                </c:pt>
                <c:pt idx="117">
                  <c:v>4.6245158139070721</c:v>
                </c:pt>
                <c:pt idx="118">
                  <c:v>4.4482736057621306</c:v>
                </c:pt>
                <c:pt idx="119">
                  <c:v>4.271283017449651</c:v>
                </c:pt>
                <c:pt idx="120">
                  <c:v>4.0935472001140027</c:v>
                </c:pt>
                <c:pt idx="121">
                  <c:v>3.9150692654265775</c:v>
                </c:pt>
                <c:pt idx="122">
                  <c:v>3.7358522864030732</c:v>
                </c:pt>
                <c:pt idx="123">
                  <c:v>3.5558992981972892</c:v>
                </c:pt>
                <c:pt idx="124">
                  <c:v>3.3752132988722723</c:v>
                </c:pt>
                <c:pt idx="125">
                  <c:v>3.1937972501496752</c:v>
                </c:pt>
                <c:pt idx="126">
                  <c:v>3.0116540781380587</c:v>
                </c:pt>
                <c:pt idx="127">
                  <c:v>2.82878667404096</c:v>
                </c:pt>
                <c:pt idx="128">
                  <c:v>2.6451978948453676</c:v>
                </c:pt>
                <c:pt idx="129">
                  <c:v>2.4608905639913488</c:v>
                </c:pt>
                <c:pt idx="130">
                  <c:v>2.2758674720235028</c:v>
                </c:pt>
                <c:pt idx="131">
                  <c:v>2.0901313772247687</c:v>
                </c:pt>
                <c:pt idx="132">
                  <c:v>1.9036850062333652</c:v>
                </c:pt>
                <c:pt idx="133">
                  <c:v>1.7165310546432271</c:v>
                </c:pt>
                <c:pt idx="134">
                  <c:v>1.5286721875887106</c:v>
                </c:pt>
                <c:pt idx="135">
                  <c:v>1.3401110403139336</c:v>
                </c:pt>
                <c:pt idx="136">
                  <c:v>1.1508502187273513</c:v>
                </c:pt>
                <c:pt idx="137">
                  <c:v>0.9608922999420495</c:v>
                </c:pt>
                <c:pt idx="138">
                  <c:v>0.77023983280214414</c:v>
                </c:pt>
                <c:pt idx="139">
                  <c:v>0.57889533839590102</c:v>
                </c:pt>
                <c:pt idx="140">
                  <c:v>0.38686131055581841</c:v>
                </c:pt>
                <c:pt idx="141">
                  <c:v>0.1941402163462532</c:v>
                </c:pt>
                <c:pt idx="142">
                  <c:v>7.3449653888506164E-4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7"/>
          <c:order val="57"/>
          <c:tx>
            <c:strRef>
              <c:f>Sheet1!$N$60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Sheet1!$O$60:$HF$60</c:f>
              <c:numCache>
                <c:formatCode>General</c:formatCode>
                <c:ptCount val="200"/>
                <c:pt idx="0">
                  <c:v>17.543648582385927</c:v>
                </c:pt>
                <c:pt idx="1">
                  <c:v>17.533047870376983</c:v>
                </c:pt>
                <c:pt idx="2">
                  <c:v>17.513665240998204</c:v>
                </c:pt>
                <c:pt idx="3">
                  <c:v>17.48856566699823</c:v>
                </c:pt>
                <c:pt idx="4">
                  <c:v>17.458842886314365</c:v>
                </c:pt>
                <c:pt idx="5">
                  <c:v>17.425129019076422</c:v>
                </c:pt>
                <c:pt idx="6">
                  <c:v>17.387850570393265</c:v>
                </c:pt>
                <c:pt idx="7">
                  <c:v>17.347320648514728</c:v>
                </c:pt>
                <c:pt idx="8">
                  <c:v>17.303781851284132</c:v>
                </c:pt>
                <c:pt idx="9">
                  <c:v>17.2574293581444</c:v>
                </c:pt>
                <c:pt idx="10">
                  <c:v>17.208424634708255</c:v>
                </c:pt>
                <c:pt idx="11">
                  <c:v>17.156904155698772</c:v>
                </c:pt>
                <c:pt idx="12">
                  <c:v>17.102985259284345</c:v>
                </c:pt>
                <c:pt idx="13">
                  <c:v>17.04677024322509</c:v>
                </c:pt>
                <c:pt idx="14">
                  <c:v>16.988349328879249</c:v>
                </c:pt>
                <c:pt idx="15">
                  <c:v>16.927802866357123</c:v>
                </c:pt>
                <c:pt idx="16">
                  <c:v>16.865203013813414</c:v>
                </c:pt>
                <c:pt idx="17">
                  <c:v>16.800615041952117</c:v>
                </c:pt>
                <c:pt idx="18">
                  <c:v>16.734098364917376</c:v>
                </c:pt>
                <c:pt idx="19">
                  <c:v>16.665707367231068</c:v>
                </c:pt>
                <c:pt idx="20">
                  <c:v>16.595492075909906</c:v>
                </c:pt>
                <c:pt idx="21">
                  <c:v>16.523498713156105</c:v>
                </c:pt>
                <c:pt idx="22">
                  <c:v>16.449770155599563</c:v>
                </c:pt>
                <c:pt idx="23">
                  <c:v>16.374346319478533</c:v>
                </c:pt>
                <c:pt idx="24">
                  <c:v>16.297264486444625</c:v>
                </c:pt>
                <c:pt idx="25">
                  <c:v>16.218559581267741</c:v>
                </c:pt>
                <c:pt idx="26">
                  <c:v>16.138264410204574</c:v>
                </c:pt>
                <c:pt idx="27">
                  <c:v>16.056409866918095</c:v>
                </c:pt>
                <c:pt idx="28">
                  <c:v>15.973025111416327</c:v>
                </c:pt>
                <c:pt idx="29">
                  <c:v>15.888137726392827</c:v>
                </c:pt>
                <c:pt idx="30">
                  <c:v>15.801773854511319</c:v>
                </c:pt>
                <c:pt idx="31">
                  <c:v>15.713958319520968</c:v>
                </c:pt>
                <c:pt idx="32">
                  <c:v>15.624714733571583</c:v>
                </c:pt>
                <c:pt idx="33">
                  <c:v>15.534065592687178</c:v>
                </c:pt>
                <c:pt idx="34">
                  <c:v>15.442032362026746</c:v>
                </c:pt>
                <c:pt idx="35">
                  <c:v>15.348635552295494</c:v>
                </c:pt>
                <c:pt idx="36">
                  <c:v>15.2538947884537</c:v>
                </c:pt>
                <c:pt idx="37">
                  <c:v>15.157828871693573</c:v>
                </c:pt>
                <c:pt idx="38">
                  <c:v>15.060455835509297</c:v>
                </c:pt>
                <c:pt idx="39">
                  <c:v>14.961792996564892</c:v>
                </c:pt>
                <c:pt idx="40">
                  <c:v>14.861857000964564</c:v>
                </c:pt>
                <c:pt idx="41">
                  <c:v>14.760663866446427</c:v>
                </c:pt>
                <c:pt idx="42">
                  <c:v>14.658229020950015</c:v>
                </c:pt>
                <c:pt idx="43">
                  <c:v>14.554567337948853</c:v>
                </c:pt>
                <c:pt idx="44">
                  <c:v>14.449693168888682</c:v>
                </c:pt>
                <c:pt idx="45">
                  <c:v>14.343620373029362</c:v>
                </c:pt>
                <c:pt idx="46">
                  <c:v>14.236362344951557</c:v>
                </c:pt>
                <c:pt idx="47">
                  <c:v>14.127932039958196</c:v>
                </c:pt>
                <c:pt idx="48">
                  <c:v>14.018341997573291</c:v>
                </c:pt>
                <c:pt idx="49">
                  <c:v>13.907604363317621</c:v>
                </c:pt>
                <c:pt idx="50">
                  <c:v>13.795730908920412</c:v>
                </c:pt>
                <c:pt idx="51">
                  <c:v>13.682733051108496</c:v>
                </c:pt>
                <c:pt idx="52">
                  <c:v>13.56862186909922</c:v>
                </c:pt>
                <c:pt idx="53">
                  <c:v>13.453408120909765</c:v>
                </c:pt>
                <c:pt idx="54">
                  <c:v>13.337102258584032</c:v>
                </c:pt>
                <c:pt idx="55">
                  <c:v>13.219714442427611</c:v>
                </c:pt>
                <c:pt idx="56">
                  <c:v>13.101254554332501</c:v>
                </c:pt>
                <c:pt idx="57">
                  <c:v>12.981732210265006</c:v>
                </c:pt>
                <c:pt idx="58">
                  <c:v>12.861156771983254</c:v>
                </c:pt>
                <c:pt idx="59">
                  <c:v>12.739537358044332</c:v>
                </c:pt>
                <c:pt idx="60">
                  <c:v>12.6168828541555</c:v>
                </c:pt>
                <c:pt idx="61">
                  <c:v>12.493201922918896</c:v>
                </c:pt>
                <c:pt idx="62">
                  <c:v>12.368503013014683</c:v>
                </c:pt>
                <c:pt idx="63">
                  <c:v>12.242794367863526</c:v>
                </c:pt>
                <c:pt idx="64">
                  <c:v>12.116084033805832</c:v>
                </c:pt>
                <c:pt idx="65">
                  <c:v>11.988379867831775</c:v>
                </c:pt>
                <c:pt idx="66">
                  <c:v>11.85968954489344</c:v>
                </c:pt>
                <c:pt idx="67">
                  <c:v>11.730020564827603</c:v>
                </c:pt>
                <c:pt idx="68">
                  <c:v>11.599380258915447</c:v>
                </c:pt>
                <c:pt idx="69">
                  <c:v>11.467775796103334</c:v>
                </c:pt>
                <c:pt idx="70">
                  <c:v>11.335214188906823</c:v>
                </c:pt>
                <c:pt idx="71">
                  <c:v>11.201702299018361</c:v>
                </c:pt>
                <c:pt idx="72">
                  <c:v>11.067246842637514</c:v>
                </c:pt>
                <c:pt idx="73">
                  <c:v>10.931854395541134</c:v>
                </c:pt>
                <c:pt idx="74">
                  <c:v>10.795531397909565</c:v>
                </c:pt>
                <c:pt idx="75">
                  <c:v>10.658284158923744</c:v>
                </c:pt>
                <c:pt idx="76">
                  <c:v>10.520118861147061</c:v>
                </c:pt>
                <c:pt idx="77">
                  <c:v>10.381041564704677</c:v>
                </c:pt>
                <c:pt idx="78">
                  <c:v>10.241058211272238</c:v>
                </c:pt>
                <c:pt idx="79">
                  <c:v>10.10017462788503</c:v>
                </c:pt>
                <c:pt idx="80">
                  <c:v>9.9583965305777689</c:v>
                </c:pt>
                <c:pt idx="81">
                  <c:v>9.8157295278646579</c:v>
                </c:pt>
                <c:pt idx="82">
                  <c:v>9.6721791240685739</c:v>
                </c:pt>
                <c:pt idx="83">
                  <c:v>9.5277507225076974</c:v>
                </c:pt>
                <c:pt idx="84">
                  <c:v>9.3824496285473398</c:v>
                </c:pt>
                <c:pt idx="85">
                  <c:v>9.2362810525242356</c:v>
                </c:pt>
                <c:pt idx="86">
                  <c:v>9.0892501125500118</c:v>
                </c:pt>
                <c:pt idx="87">
                  <c:v>8.9413618372002457</c:v>
                </c:pt>
                <c:pt idx="88">
                  <c:v>8.7926211680950122</c:v>
                </c:pt>
                <c:pt idx="89">
                  <c:v>8.6430329623764912</c:v>
                </c:pt>
                <c:pt idx="90">
                  <c:v>8.4926019950888332</c:v>
                </c:pt>
                <c:pt idx="91">
                  <c:v>8.3413329614652358</c:v>
                </c:pt>
                <c:pt idx="92">
                  <c:v>8.1892304791267865</c:v>
                </c:pt>
                <c:pt idx="93">
                  <c:v>8.0362990901974225</c:v>
                </c:pt>
                <c:pt idx="94">
                  <c:v>7.8825432633390653</c:v>
                </c:pt>
                <c:pt idx="95">
                  <c:v>7.727967395710774</c:v>
                </c:pt>
                <c:pt idx="96">
                  <c:v>7.5725758148555089</c:v>
                </c:pt>
                <c:pt idx="97">
                  <c:v>7.4163727805179596</c:v>
                </c:pt>
                <c:pt idx="98">
                  <c:v>7.2593624863965491</c:v>
                </c:pt>
                <c:pt idx="99">
                  <c:v>7.1015490618327348</c:v>
                </c:pt>
                <c:pt idx="100">
                  <c:v>6.9429365734404245</c:v>
                </c:pt>
                <c:pt idx="101">
                  <c:v>6.7835290266782149</c:v>
                </c:pt>
                <c:pt idx="102">
                  <c:v>6.6233303673669992</c:v>
                </c:pt>
                <c:pt idx="103">
                  <c:v>6.4623444831553698</c:v>
                </c:pt>
                <c:pt idx="104">
                  <c:v>6.3005752049351074</c:v>
                </c:pt>
                <c:pt idx="105">
                  <c:v>6.1380263082088993</c:v>
                </c:pt>
                <c:pt idx="106">
                  <c:v>5.9747015144123772</c:v>
                </c:pt>
                <c:pt idx="107">
                  <c:v>5.8106044921923745</c:v>
                </c:pt>
                <c:pt idx="108">
                  <c:v>5.6457388586432762</c:v>
                </c:pt>
                <c:pt idx="109">
                  <c:v>5.4801081805032119</c:v>
                </c:pt>
                <c:pt idx="110">
                  <c:v>5.31371597531174</c:v>
                </c:pt>
                <c:pt idx="111">
                  <c:v>5.1465657125306112</c:v>
                </c:pt>
                <c:pt idx="112">
                  <c:v>4.9786608146291291</c:v>
                </c:pt>
                <c:pt idx="113">
                  <c:v>4.8100046581354619</c:v>
                </c:pt>
                <c:pt idx="114">
                  <c:v>4.640600574655382</c:v>
                </c:pt>
                <c:pt idx="115">
                  <c:v>4.4704518518596261</c:v>
                </c:pt>
                <c:pt idx="116">
                  <c:v>4.2995617344411139</c:v>
                </c:pt>
                <c:pt idx="117">
                  <c:v>4.1279334250432873</c:v>
                </c:pt>
                <c:pt idx="118">
                  <c:v>3.9555700851605304</c:v>
                </c:pt>
                <c:pt idx="119">
                  <c:v>3.7824748360119047</c:v>
                </c:pt>
                <c:pt idx="120">
                  <c:v>3.6086507593890711</c:v>
                </c:pt>
                <c:pt idx="121">
                  <c:v>3.4341008984794632</c:v>
                </c:pt>
                <c:pt idx="122">
                  <c:v>3.2588282586655968</c:v>
                </c:pt>
                <c:pt idx="123">
                  <c:v>3.0828358083013616</c:v>
                </c:pt>
                <c:pt idx="124">
                  <c:v>2.9061264794662351</c:v>
                </c:pt>
                <c:pt idx="125">
                  <c:v>2.728703168698114</c:v>
                </c:pt>
                <c:pt idx="126">
                  <c:v>2.550568737705611</c:v>
                </c:pt>
                <c:pt idx="127">
                  <c:v>2.3717260140605241</c:v>
                </c:pt>
                <c:pt idx="128">
                  <c:v>2.1921777918711718</c:v>
                </c:pt>
                <c:pt idx="129">
                  <c:v>2.0119268324372723</c:v>
                </c:pt>
                <c:pt idx="130">
                  <c:v>1.8309758648870618</c:v>
                </c:pt>
                <c:pt idx="131">
                  <c:v>1.6493275867971653</c:v>
                </c:pt>
                <c:pt idx="132">
                  <c:v>1.4669846647959317</c:v>
                </c:pt>
                <c:pt idx="133">
                  <c:v>1.2839497351506863</c:v>
                </c:pt>
                <c:pt idx="134">
                  <c:v>1.1002254043395454</c:v>
                </c:pt>
                <c:pt idx="135">
                  <c:v>0.91581424960823687</c:v>
                </c:pt>
                <c:pt idx="136">
                  <c:v>0.73071881951245887</c:v>
                </c:pt>
                <c:pt idx="137">
                  <c:v>0.54494163444629196</c:v>
                </c:pt>
                <c:pt idx="138">
                  <c:v>0.3584851871570251</c:v>
                </c:pt>
                <c:pt idx="139">
                  <c:v>0.1713519432469485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8"/>
          <c:order val="58"/>
          <c:tx>
            <c:strRef>
              <c:f>Sheet1!$N$61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Sheet1!$O$61:$HF$61</c:f>
              <c:numCache>
                <c:formatCode>General</c:formatCode>
                <c:ptCount val="200"/>
                <c:pt idx="0">
                  <c:v>16.771709752236159</c:v>
                </c:pt>
                <c:pt idx="1">
                  <c:v>16.761344884955758</c:v>
                </c:pt>
                <c:pt idx="2">
                  <c:v>16.742393480475876</c:v>
                </c:pt>
                <c:pt idx="3">
                  <c:v>16.717852322006063</c:v>
                </c:pt>
                <c:pt idx="4">
                  <c:v>16.688790813992938</c:v>
                </c:pt>
                <c:pt idx="5">
                  <c:v>16.655827013152443</c:v>
                </c:pt>
                <c:pt idx="6">
                  <c:v>16.619377935704229</c:v>
                </c:pt>
                <c:pt idx="7">
                  <c:v>16.579749723863209</c:v>
                </c:pt>
                <c:pt idx="8">
                  <c:v>16.537179578153879</c:v>
                </c:pt>
                <c:pt idx="9">
                  <c:v>16.491858335665292</c:v>
                </c:pt>
                <c:pt idx="10">
                  <c:v>16.443943869721885</c:v>
                </c:pt>
                <c:pt idx="11">
                  <c:v>16.393569618755965</c:v>
                </c:pt>
                <c:pt idx="12">
                  <c:v>16.340850310395385</c:v>
                </c:pt>
                <c:pt idx="13">
                  <c:v>16.28588596647884</c:v>
                </c:pt>
                <c:pt idx="14">
                  <c:v>16.228764801119059</c:v>
                </c:pt>
                <c:pt idx="15">
                  <c:v>16.16956537679642</c:v>
                </c:pt>
                <c:pt idx="16">
                  <c:v>16.108358246290393</c:v>
                </c:pt>
                <c:pt idx="17">
                  <c:v>16.045207228161814</c:v>
                </c:pt>
                <c:pt idx="18">
                  <c:v>15.980170414708462</c:v>
                </c:pt>
                <c:pt idx="19">
                  <c:v>15.913300980504919</c:v>
                </c:pt>
                <c:pt idx="20">
                  <c:v>15.844647839566415</c:v>
                </c:pt>
                <c:pt idx="21">
                  <c:v>15.774256185743221</c:v>
                </c:pt>
                <c:pt idx="22">
                  <c:v>15.702167941745628</c:v>
                </c:pt>
                <c:pt idx="23">
                  <c:v>15.628422135755086</c:v>
                </c:pt>
                <c:pt idx="24">
                  <c:v>15.55305521998071</c:v>
                </c:pt>
                <c:pt idx="25">
                  <c:v>15.476101342185832</c:v>
                </c:pt>
                <c:pt idx="26">
                  <c:v>15.397592578753278</c:v>
                </c:pt>
                <c:pt idx="27">
                  <c:v>15.317559136023545</c:v>
                </c:pt>
                <c:pt idx="28">
                  <c:v>15.236029525252558</c:v>
                </c:pt>
                <c:pt idx="29">
                  <c:v>15.153030715473879</c:v>
                </c:pt>
                <c:pt idx="30">
                  <c:v>15.068588267729037</c:v>
                </c:pt>
                <c:pt idx="31">
                  <c:v>14.98272645348821</c:v>
                </c:pt>
                <c:pt idx="32">
                  <c:v>14.895468359577917</c:v>
                </c:pt>
                <c:pt idx="33">
                  <c:v>14.80683598153043</c:v>
                </c:pt>
                <c:pt idx="34">
                  <c:v>14.716850306947711</c:v>
                </c:pt>
                <c:pt idx="35">
                  <c:v>14.625531390212636</c:v>
                </c:pt>
                <c:pt idx="36">
                  <c:v>14.532898419669189</c:v>
                </c:pt>
                <c:pt idx="37">
                  <c:v>14.438969778220516</c:v>
                </c:pt>
                <c:pt idx="38">
                  <c:v>14.343763098151459</c:v>
                </c:pt>
                <c:pt idx="39">
                  <c:v>14.247295310864759</c:v>
                </c:pt>
                <c:pt idx="40">
                  <c:v>14.149582692121964</c:v>
                </c:pt>
                <c:pt idx="41">
                  <c:v>14.050640903298406</c:v>
                </c:pt>
                <c:pt idx="42">
                  <c:v>13.950485029092704</c:v>
                </c:pt>
                <c:pt idx="43">
                  <c:v>13.849129612073208</c:v>
                </c:pt>
                <c:pt idx="44">
                  <c:v>13.74658868439459</c:v>
                </c:pt>
                <c:pt idx="45">
                  <c:v>13.642875796975764</c:v>
                </c:pt>
                <c:pt idx="46">
                  <c:v>13.538004046394672</c:v>
                </c:pt>
                <c:pt idx="47">
                  <c:v>13.431986099724547</c:v>
                </c:pt>
                <c:pt idx="48">
                  <c:v>13.324834217509961</c:v>
                </c:pt>
                <c:pt idx="49">
                  <c:v>13.216560275058056</c:v>
                </c:pt>
                <c:pt idx="50">
                  <c:v>13.107175782200523</c:v>
                </c:pt>
                <c:pt idx="51">
                  <c:v>12.99669190166477</c:v>
                </c:pt>
                <c:pt idx="52">
                  <c:v>12.885119466177606</c:v>
                </c:pt>
                <c:pt idx="53">
                  <c:v>12.772468994411776</c:v>
                </c:pt>
                <c:pt idx="54">
                  <c:v>12.658750705874011</c:v>
                </c:pt>
                <c:pt idx="55">
                  <c:v>12.543974534823347</c:v>
                </c:pt>
                <c:pt idx="56">
                  <c:v>12.428150143299352</c:v>
                </c:pt>
                <c:pt idx="57">
                  <c:v>12.311286933332251</c:v>
                </c:pt>
                <c:pt idx="58">
                  <c:v>12.193394058399686</c:v>
                </c:pt>
                <c:pt idx="59">
                  <c:v>12.074480434189018</c:v>
                </c:pt>
                <c:pt idx="60">
                  <c:v>11.954554748718211</c:v>
                </c:pt>
                <c:pt idx="61">
                  <c:v>11.833625471863771</c:v>
                </c:pt>
                <c:pt idx="62">
                  <c:v>11.711700864339541</c:v>
                </c:pt>
                <c:pt idx="63">
                  <c:v>11.588788986166504</c:v>
                </c:pt>
                <c:pt idx="64">
                  <c:v>11.464897704670012</c:v>
                </c:pt>
                <c:pt idx="65">
                  <c:v>11.340034702037865</c:v>
                </c:pt>
                <c:pt idx="66">
                  <c:v>11.214207482469742</c:v>
                </c:pt>
                <c:pt idx="67">
                  <c:v>11.087423378945996</c:v>
                </c:pt>
                <c:pt idx="68">
                  <c:v>10.959689559641401</c:v>
                </c:pt>
                <c:pt idx="69">
                  <c:v>10.83101303400754</c:v>
                </c:pt>
                <c:pt idx="70">
                  <c:v>10.701400658545474</c:v>
                </c:pt>
                <c:pt idx="71">
                  <c:v>10.570859142288651</c:v>
                </c:pt>
                <c:pt idx="72">
                  <c:v>10.43939505201458</c:v>
                </c:pt>
                <c:pt idx="73">
                  <c:v>10.307014817202173</c:v>
                </c:pt>
                <c:pt idx="74">
                  <c:v>10.173724734750586</c:v>
                </c:pt>
                <c:pt idx="75">
                  <c:v>10.039530973474054</c:v>
                </c:pt>
                <c:pt idx="76">
                  <c:v>9.9044395783862349</c:v>
                </c:pt>
                <c:pt idx="77">
                  <c:v>9.7684564747865803</c:v>
                </c:pt>
                <c:pt idx="78">
                  <c:v>9.6315874721602874</c:v>
                </c:pt>
                <c:pt idx="79">
                  <c:v>9.4938382679027136</c:v>
                </c:pt>
                <c:pt idx="80">
                  <c:v>9.3552144508781865</c:v>
                </c:pt>
                <c:pt idx="81">
                  <c:v>9.2157215048226373</c:v>
                </c:pt>
                <c:pt idx="82">
                  <c:v>9.0753648115987229</c:v>
                </c:pt>
                <c:pt idx="83">
                  <c:v>8.9341496543115593</c:v>
                </c:pt>
                <c:pt idx="84">
                  <c:v>8.7920812202926442</c:v>
                </c:pt>
                <c:pt idx="85">
                  <c:v>8.6491646039590968</c:v>
                </c:pt>
                <c:pt idx="86">
                  <c:v>8.505404809554749</c:v>
                </c:pt>
                <c:pt idx="87">
                  <c:v>8.3608067537793929</c:v>
                </c:pt>
                <c:pt idx="88">
                  <c:v>8.2153752683119023</c:v>
                </c:pt>
                <c:pt idx="89">
                  <c:v>8.069115102232713</c:v>
                </c:pt>
                <c:pt idx="90">
                  <c:v>7.9220309243507501</c:v>
                </c:pt>
                <c:pt idx="91">
                  <c:v>7.7741273254396344</c:v>
                </c:pt>
                <c:pt idx="92">
                  <c:v>7.6254088203875714</c:v>
                </c:pt>
                <c:pt idx="93">
                  <c:v>7.4758798502652937</c:v>
                </c:pt>
                <c:pt idx="94">
                  <c:v>7.3255447843158912</c:v>
                </c:pt>
                <c:pt idx="95">
                  <c:v>7.174407921870392</c:v>
                </c:pt>
                <c:pt idx="96">
                  <c:v>7.022473494192548</c:v>
                </c:pt>
                <c:pt idx="97">
                  <c:v>6.8697456662562164</c:v>
                </c:pt>
                <c:pt idx="98">
                  <c:v>6.7162285384583731</c:v>
                </c:pt>
                <c:pt idx="99">
                  <c:v>6.5619261482708602</c:v>
                </c:pt>
                <c:pt idx="100">
                  <c:v>6.4068424718335235</c:v>
                </c:pt>
                <c:pt idx="101">
                  <c:v>6.2509814254914824</c:v>
                </c:pt>
                <c:pt idx="102">
                  <c:v>6.0943468672789747</c:v>
                </c:pt>
                <c:pt idx="103">
                  <c:v>5.9369425983521591</c:v>
                </c:pt>
                <c:pt idx="104">
                  <c:v>5.7787723643730953</c:v>
                </c:pt>
                <c:pt idx="105">
                  <c:v>5.619839856847066</c:v>
                </c:pt>
                <c:pt idx="106">
                  <c:v>5.4601487144151637</c:v>
                </c:pt>
                <c:pt idx="107">
                  <c:v>5.2997025241041413</c:v>
                </c:pt>
                <c:pt idx="108">
                  <c:v>5.1385048225352374</c:v>
                </c:pt>
                <c:pt idx="109">
                  <c:v>4.9765590970937605</c:v>
                </c:pt>
                <c:pt idx="110">
                  <c:v>4.8138687870610237</c:v>
                </c:pt>
                <c:pt idx="111">
                  <c:v>4.6504372847101587</c:v>
                </c:pt>
                <c:pt idx="112">
                  <c:v>4.486267936367339</c:v>
                </c:pt>
                <c:pt idx="113">
                  <c:v>4.321364043439722</c:v>
                </c:pt>
                <c:pt idx="114">
                  <c:v>4.15572886341148</c:v>
                </c:pt>
                <c:pt idx="115">
                  <c:v>3.9893656108092146</c:v>
                </c:pt>
                <c:pt idx="116">
                  <c:v>3.8222774581379033</c:v>
                </c:pt>
                <c:pt idx="117">
                  <c:v>3.6544675367885437</c:v>
                </c:pt>
                <c:pt idx="118">
                  <c:v>3.4859389379185708</c:v>
                </c:pt>
                <c:pt idx="119">
                  <c:v>3.316694713306132</c:v>
                </c:pt>
                <c:pt idx="120">
                  <c:v>3.1467378761791669</c:v>
                </c:pt>
                <c:pt idx="121">
                  <c:v>2.9760714020202483</c:v>
                </c:pt>
                <c:pt idx="122">
                  <c:v>2.8046982293481184</c:v>
                </c:pt>
                <c:pt idx="123">
                  <c:v>2.632621260476705</c:v>
                </c:pt>
                <c:pt idx="124">
                  <c:v>2.4598433622525553</c:v>
                </c:pt>
                <c:pt idx="125">
                  <c:v>2.2863673667713673</c:v>
                </c:pt>
                <c:pt idx="126">
                  <c:v>2.1121960720744375</c:v>
                </c:pt>
                <c:pt idx="127">
                  <c:v>1.9373322428257218</c:v>
                </c:pt>
                <c:pt idx="128">
                  <c:v>1.7617786109701929</c:v>
                </c:pt>
                <c:pt idx="129">
                  <c:v>1.5855378763741541</c:v>
                </c:pt>
                <c:pt idx="130">
                  <c:v>1.4086127074481729</c:v>
                </c:pt>
                <c:pt idx="131">
                  <c:v>1.2310057417531637</c:v>
                </c:pt>
                <c:pt idx="132">
                  <c:v>1.0527195865903087</c:v>
                </c:pt>
                <c:pt idx="133">
                  <c:v>0.87375681957523677</c:v>
                </c:pt>
                <c:pt idx="134">
                  <c:v>0.69411998919711393</c:v>
                </c:pt>
                <c:pt idx="135">
                  <c:v>0.51381161536308317</c:v>
                </c:pt>
                <c:pt idx="136">
                  <c:v>0.33283418992856262</c:v>
                </c:pt>
                <c:pt idx="137">
                  <c:v>0.15119017721387568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9"/>
          <c:order val="59"/>
          <c:tx>
            <c:strRef>
              <c:f>Sheet1!$N$62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Sheet1!$O$62:$HF$62</c:f>
              <c:numCache>
                <c:formatCode>General</c:formatCode>
                <c:ptCount val="200"/>
                <c:pt idx="0">
                  <c:v>16.028428826640486</c:v>
                </c:pt>
                <c:pt idx="1">
                  <c:v>16.01829623470292</c:v>
                </c:pt>
                <c:pt idx="2">
                  <c:v>15.999769528760277</c:v>
                </c:pt>
                <c:pt idx="3">
                  <c:v>15.975778334495786</c:v>
                </c:pt>
                <c:pt idx="4">
                  <c:v>15.947368091139928</c:v>
                </c:pt>
                <c:pt idx="5">
                  <c:v>15.915143004837125</c:v>
                </c:pt>
                <c:pt idx="6">
                  <c:v>15.879510746527179</c:v>
                </c:pt>
                <c:pt idx="7">
                  <c:v>15.840770597817333</c:v>
                </c:pt>
                <c:pt idx="8">
                  <c:v>15.799154443598834</c:v>
                </c:pt>
                <c:pt idx="9">
                  <c:v>15.754848844326103</c:v>
                </c:pt>
                <c:pt idx="10">
                  <c:v>15.708008135402695</c:v>
                </c:pt>
                <c:pt idx="11">
                  <c:v>15.658762764922797</c:v>
                </c:pt>
                <c:pt idx="12">
                  <c:v>15.607224889482881</c:v>
                </c:pt>
                <c:pt idx="13">
                  <c:v>15.553492289445099</c:v>
                </c:pt>
                <c:pt idx="14">
                  <c:v>15.497651202055254</c:v>
                </c:pt>
                <c:pt idx="15">
                  <c:v>15.439778429218642</c:v>
                </c:pt>
                <c:pt idx="16">
                  <c:v>15.379942942636024</c:v>
                </c:pt>
                <c:pt idx="17">
                  <c:v>15.318207130702495</c:v>
                </c:pt>
                <c:pt idx="18">
                  <c:v>15.254627783874902</c:v>
                </c:pt>
                <c:pt idx="19">
                  <c:v>15.18925688509246</c:v>
                </c:pt>
                <c:pt idx="20">
                  <c:v>15.1221422522136</c:v>
                </c:pt>
                <c:pt idx="21">
                  <c:v>15.053328066300223</c:v>
                </c:pt>
                <c:pt idx="22">
                  <c:v>14.982855310580076</c:v>
                </c:pt>
                <c:pt idx="23">
                  <c:v>14.910762138618081</c:v>
                </c:pt>
                <c:pt idx="24">
                  <c:v>14.837084185734026</c:v>
                </c:pt>
                <c:pt idx="25">
                  <c:v>14.761854834444271</c:v>
                </c:pt>
                <c:pt idx="26">
                  <c:v>14.685105442304021</c:v>
                </c:pt>
                <c:pt idx="27">
                  <c:v>14.606865538733571</c:v>
                </c:pt>
                <c:pt idx="28">
                  <c:v>14.52716299605526</c:v>
                </c:pt>
                <c:pt idx="29">
                  <c:v>14.446024178930085</c:v>
                </c:pt>
                <c:pt idx="30">
                  <c:v>14.363474075579912</c:v>
                </c:pt>
                <c:pt idx="31">
                  <c:v>14.279536413554402</c:v>
                </c:pt>
                <c:pt idx="32">
                  <c:v>14.194233762307254</c:v>
                </c:pt>
                <c:pt idx="33">
                  <c:v>14.1075876244537</c:v>
                </c:pt>
                <c:pt idx="34">
                  <c:v>14.019618517266229</c:v>
                </c:pt>
                <c:pt idx="35">
                  <c:v>13.930346045711584</c:v>
                </c:pt>
                <c:pt idx="36">
                  <c:v>13.839788968125426</c:v>
                </c:pt>
                <c:pt idx="37">
                  <c:v>13.747965255452403</c:v>
                </c:pt>
                <c:pt idx="38">
                  <c:v>13.654892144840124</c:v>
                </c:pt>
                <c:pt idx="39">
                  <c:v>13.560586188260771</c:v>
                </c:pt>
                <c:pt idx="40">
                  <c:v>13.465063296738171</c:v>
                </c:pt>
                <c:pt idx="41">
                  <c:v>13.368338780678243</c:v>
                </c:pt>
                <c:pt idx="42">
                  <c:v>13.270427386733454</c:v>
                </c:pt>
                <c:pt idx="43">
                  <c:v>13.171343331575072</c:v>
                </c:pt>
                <c:pt idx="44">
                  <c:v>13.071100332898977</c:v>
                </c:pt>
                <c:pt idx="45">
                  <c:v>12.969711637949739</c:v>
                </c:pt>
                <c:pt idx="46">
                  <c:v>12.867190049812672</c:v>
                </c:pt>
                <c:pt idx="47">
                  <c:v>12.763547951693525</c:v>
                </c:pt>
                <c:pt idx="48">
                  <c:v>12.658797329379651</c:v>
                </c:pt>
                <c:pt idx="49">
                  <c:v>12.552949792054072</c:v>
                </c:pt>
                <c:pt idx="50">
                  <c:v>12.446016591614644</c:v>
                </c:pt>
                <c:pt idx="51">
                  <c:v>12.338008640633479</c:v>
                </c:pt>
                <c:pt idx="52">
                  <c:v>12.22893652907738</c:v>
                </c:pt>
                <c:pt idx="53">
                  <c:v>12.11881053989698</c:v>
                </c:pt>
                <c:pt idx="54">
                  <c:v>12.007640663581187</c:v>
                </c:pt>
                <c:pt idx="55">
                  <c:v>11.895436611763563</c:v>
                </c:pt>
                <c:pt idx="56">
                  <c:v>11.782207829958617</c:v>
                </c:pt>
                <c:pt idx="57">
                  <c:v>11.667963509498279</c:v>
                </c:pt>
                <c:pt idx="58">
                  <c:v>11.552712598731944</c:v>
                </c:pt>
                <c:pt idx="59">
                  <c:v>11.436463813547554</c:v>
                </c:pt>
                <c:pt idx="60">
                  <c:v>11.319225647265718</c:v>
                </c:pt>
                <c:pt idx="61">
                  <c:v>11.201006379954091</c:v>
                </c:pt>
                <c:pt idx="62">
                  <c:v>11.081814087204988</c:v>
                </c:pt>
                <c:pt idx="63">
                  <c:v>10.961656648415353</c:v>
                </c:pt>
                <c:pt idx="64">
                  <c:v>10.840541754604789</c:v>
                </c:pt>
                <c:pt idx="65">
                  <c:v>10.718476915804258</c:v>
                </c:pt>
                <c:pt idx="66">
                  <c:v>10.595469468045293</c:v>
                </c:pt>
                <c:pt idx="67">
                  <c:v>10.471526579977089</c:v>
                </c:pt>
                <c:pt idx="68">
                  <c:v>10.346655259136552</c:v>
                </c:pt>
                <c:pt idx="69">
                  <c:v>10.220862357894358</c:v>
                </c:pt>
                <c:pt idx="70">
                  <c:v>10.094154579098259</c:v>
                </c:pt>
                <c:pt idx="71">
                  <c:v>9.9665384814331262</c:v>
                </c:pt>
                <c:pt idx="72">
                  <c:v>9.8380204845158268</c:v>
                </c:pt>
                <c:pt idx="73">
                  <c:v>9.7086068737414823</c:v>
                </c:pt>
                <c:pt idx="74">
                  <c:v>9.5783038048965441</c:v>
                </c:pt>
                <c:pt idx="75">
                  <c:v>9.4471173085529134</c:v>
                </c:pt>
                <c:pt idx="76">
                  <c:v>9.3150532942562734</c:v>
                </c:pt>
                <c:pt idx="77">
                  <c:v>9.1821175545208735</c:v>
                </c:pt>
                <c:pt idx="78">
                  <c:v>9.0483157686420963</c:v>
                </c:pt>
                <c:pt idx="79">
                  <c:v>8.9136535063373987</c:v>
                </c:pt>
                <c:pt idx="80">
                  <c:v>8.7781362312253837</c:v>
                </c:pt>
                <c:pt idx="81">
                  <c:v>8.6417693041521613</c:v>
                </c:pt>
                <c:pt idx="82">
                  <c:v>8.5045579863735377</c:v>
                </c:pt>
                <c:pt idx="83">
                  <c:v>8.3665074426009216</c:v>
                </c:pt>
                <c:pt idx="84">
                  <c:v>8.2276227439183849</c:v>
                </c:pt>
                <c:pt idx="85">
                  <c:v>8.0879088705778095</c:v>
                </c:pt>
                <c:pt idx="86">
                  <c:v>7.9473707146785664</c:v>
                </c:pt>
                <c:pt idx="87">
                  <c:v>7.8060130827378416</c:v>
                </c:pt>
                <c:pt idx="88">
                  <c:v>7.6638406981572027</c:v>
                </c:pt>
                <c:pt idx="89">
                  <c:v>7.5208582035908025</c:v>
                </c:pt>
                <c:pt idx="90">
                  <c:v>7.377070163220167</c:v>
                </c:pt>
                <c:pt idx="91">
                  <c:v>7.2324810649402611</c:v>
                </c:pt>
                <c:pt idx="92">
                  <c:v>7.087095322461229</c:v>
                </c:pt>
                <c:pt idx="93">
                  <c:v>6.9409172773299828</c:v>
                </c:pt>
                <c:pt idx="94">
                  <c:v>6.7939512008754308</c:v>
                </c:pt>
                <c:pt idx="95">
                  <c:v>6.6462012960811476</c:v>
                </c:pt>
                <c:pt idx="96">
                  <c:v>6.4976716993888157</c:v>
                </c:pt>
                <c:pt idx="97">
                  <c:v>6.3483664824357504</c:v>
                </c:pt>
                <c:pt idx="98">
                  <c:v>6.1982896537295709</c:v>
                </c:pt>
                <c:pt idx="99">
                  <c:v>6.0474451602628871</c:v>
                </c:pt>
                <c:pt idx="100">
                  <c:v>5.8958368890707673</c:v>
                </c:pt>
                <c:pt idx="101">
                  <c:v>5.7434686687335352</c:v>
                </c:pt>
                <c:pt idx="102">
                  <c:v>5.5903442708273827</c:v>
                </c:pt>
                <c:pt idx="103">
                  <c:v>5.436467411325042</c:v>
                </c:pt>
                <c:pt idx="104">
                  <c:v>5.2818417519487753</c:v>
                </c:pt>
                <c:pt idx="105">
                  <c:v>5.1264709014776972</c:v>
                </c:pt>
                <c:pt idx="106">
                  <c:v>4.9703584170114299</c:v>
                </c:pt>
                <c:pt idx="107">
                  <c:v>4.8135078051919127</c:v>
                </c:pt>
                <c:pt idx="108">
                  <c:v>4.6559225233851587</c:v>
                </c:pt>
                <c:pt idx="109">
                  <c:v>4.4976059808246225</c:v>
                </c:pt>
                <c:pt idx="110">
                  <c:v>4.3385615397177588</c:v>
                </c:pt>
                <c:pt idx="111">
                  <c:v>4.1787925163173023</c:v>
                </c:pt>
                <c:pt idx="112">
                  <c:v>4.0183021819586857</c:v>
                </c:pt>
                <c:pt idx="113">
                  <c:v>3.857093764064949</c:v>
                </c:pt>
                <c:pt idx="114">
                  <c:v>3.6951704471204718</c:v>
                </c:pt>
                <c:pt idx="115">
                  <c:v>3.5325353736147278</c:v>
                </c:pt>
                <c:pt idx="116">
                  <c:v>3.369191644957263</c:v>
                </c:pt>
                <c:pt idx="117">
                  <c:v>3.2051423223650022</c:v>
                </c:pt>
                <c:pt idx="118">
                  <c:v>3.0403904277229419</c:v>
                </c:pt>
                <c:pt idx="119">
                  <c:v>2.8749389444192768</c:v>
                </c:pt>
                <c:pt idx="120">
                  <c:v>2.7087908181558946</c:v>
                </c:pt>
                <c:pt idx="121">
                  <c:v>2.5419489577351881</c:v>
                </c:pt>
                <c:pt idx="122">
                  <c:v>2.374416235824067</c:v>
                </c:pt>
                <c:pt idx="123">
                  <c:v>2.2061954896959812</c:v>
                </c:pt>
                <c:pt idx="124">
                  <c:v>2.0372895219518123</c:v>
                </c:pt>
                <c:pt idx="125">
                  <c:v>1.8677011012203619</c:v>
                </c:pt>
                <c:pt idx="126">
                  <c:v>1.6974329628391784</c:v>
                </c:pt>
                <c:pt idx="127">
                  <c:v>1.5264878095164569</c:v>
                </c:pt>
                <c:pt idx="128">
                  <c:v>1.3548683119746296</c:v>
                </c:pt>
                <c:pt idx="129">
                  <c:v>1.1825771095763489</c:v>
                </c:pt>
                <c:pt idx="130">
                  <c:v>1.0096168109334376</c:v>
                </c:pt>
                <c:pt idx="131">
                  <c:v>0.83598999449941713</c:v>
                </c:pt>
                <c:pt idx="132">
                  <c:v>0.66169920914617997</c:v>
                </c:pt>
                <c:pt idx="133">
                  <c:v>0.48674697472532152</c:v>
                </c:pt>
                <c:pt idx="134">
                  <c:v>0.31113578261469377</c:v>
                </c:pt>
                <c:pt idx="135">
                  <c:v>0.13486809625064561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0"/>
          <c:order val="60"/>
          <c:tx>
            <c:strRef>
              <c:f>Sheet1!$N$63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Sheet1!$O$63:$HF$63</c:f>
              <c:numCache>
                <c:formatCode>General</c:formatCode>
                <c:ptCount val="200"/>
                <c:pt idx="0">
                  <c:v>15.31506158118866</c:v>
                </c:pt>
                <c:pt idx="1">
                  <c:v>15.305157037998155</c:v>
                </c:pt>
                <c:pt idx="2">
                  <c:v>15.287047302570416</c:v>
                </c:pt>
                <c:pt idx="3">
                  <c:v>15.263596065093516</c:v>
                </c:pt>
                <c:pt idx="4">
                  <c:v>15.235825235664622</c:v>
                </c:pt>
                <c:pt idx="5">
                  <c:v>15.204325421888402</c:v>
                </c:pt>
                <c:pt idx="6">
                  <c:v>15.169495119476093</c:v>
                </c:pt>
                <c:pt idx="7">
                  <c:v>15.131626874266244</c:v>
                </c:pt>
                <c:pt idx="8">
                  <c:v>15.09094735224271</c:v>
                </c:pt>
                <c:pt idx="9">
                  <c:v>15.047638915045031</c:v>
                </c:pt>
                <c:pt idx="10">
                  <c:v>15.001852424533597</c:v>
                </c:pt>
                <c:pt idx="11">
                  <c:v>14.953715392878147</c:v>
                </c:pt>
                <c:pt idx="12">
                  <c:v>14.903337452427508</c:v>
                </c:pt>
                <c:pt idx="13">
                  <c:v>14.850814182854295</c:v>
                </c:pt>
                <c:pt idx="14">
                  <c:v>14.796229880509426</c:v>
                </c:pt>
                <c:pt idx="15">
                  <c:v>14.739659618759402</c:v>
                </c:pt>
                <c:pt idx="16">
                  <c:v>14.681170816996351</c:v>
                </c:pt>
                <c:pt idx="17">
                  <c:v>14.620824459473621</c:v>
                </c:pt>
                <c:pt idx="18">
                  <c:v>14.558676058496072</c:v>
                </c:pt>
                <c:pt idx="19">
                  <c:v>14.494776427051116</c:v>
                </c:pt>
                <c:pt idx="20">
                  <c:v>14.429172306786603</c:v>
                </c:pt>
                <c:pt idx="21">
                  <c:v>14.361906884405258</c:v>
                </c:pt>
                <c:pt idx="22">
                  <c:v>14.293020220747557</c:v>
                </c:pt>
                <c:pt idx="23">
                  <c:v>14.222549610676847</c:v>
                </c:pt>
                <c:pt idx="24">
                  <c:v>14.150529887488123</c:v>
                </c:pt>
                <c:pt idx="25">
                  <c:v>14.076993682375559</c:v>
                </c:pt>
                <c:pt idx="26">
                  <c:v>14.001971647146888</c:v>
                </c:pt>
                <c:pt idx="27">
                  <c:v>13.925492646619771</c:v>
                </c:pt>
                <c:pt idx="28">
                  <c:v>13.847583925809316</c:v>
                </c:pt>
                <c:pt idx="29">
                  <c:v>13.768271256001404</c:v>
                </c:pt>
                <c:pt idx="30">
                  <c:v>13.687579063021555</c:v>
                </c:pt>
                <c:pt idx="31">
                  <c:v>13.605530540396352</c:v>
                </c:pt>
                <c:pt idx="32">
                  <c:v>13.522147749621043</c:v>
                </c:pt>
                <c:pt idx="33">
                  <c:v>13.437451709363174</c:v>
                </c:pt>
                <c:pt idx="34">
                  <c:v>13.351462475124119</c:v>
                </c:pt>
                <c:pt idx="35">
                  <c:v>13.264199210632272</c:v>
                </c:pt>
                <c:pt idx="36">
                  <c:v>13.175680252039619</c:v>
                </c:pt>
                <c:pt idx="37">
                  <c:v>13.085923165828506</c:v>
                </c:pt>
                <c:pt idx="38">
                  <c:v>12.99494480119942</c:v>
                </c:pt>
                <c:pt idx="39">
                  <c:v>12.902761337598289</c:v>
                </c:pt>
                <c:pt idx="40">
                  <c:v>12.809388327948161</c:v>
                </c:pt>
                <c:pt idx="41">
                  <c:v>12.714840738071965</c:v>
                </c:pt>
                <c:pt idx="42">
                  <c:v>12.619132982727255</c:v>
                </c:pt>
                <c:pt idx="43">
                  <c:v>12.522278958618399</c:v>
                </c:pt>
                <c:pt idx="44">
                  <c:v>12.424292074704544</c:v>
                </c:pt>
                <c:pt idx="45">
                  <c:v>12.325185280081719</c:v>
                </c:pt>
                <c:pt idx="46">
                  <c:v>12.224971089683137</c:v>
                </c:pt>
                <c:pt idx="47">
                  <c:v>12.123661608012466</c:v>
                </c:pt>
                <c:pt idx="48">
                  <c:v>12.021268551099435</c:v>
                </c:pt>
                <c:pt idx="49">
                  <c:v>11.917803266845507</c:v>
                </c:pt>
                <c:pt idx="50">
                  <c:v>11.813276753908159</c:v>
                </c:pt>
                <c:pt idx="51">
                  <c:v>11.707699679256176</c:v>
                </c:pt>
                <c:pt idx="52">
                  <c:v>11.601082394513725</c:v>
                </c:pt>
                <c:pt idx="53">
                  <c:v>11.493434951198651</c:v>
                </c:pt>
                <c:pt idx="54">
                  <c:v>11.384767114949348</c:v>
                </c:pt>
                <c:pt idx="55">
                  <c:v>11.275088378824908</c:v>
                </c:pt>
                <c:pt idx="56">
                  <c:v>11.164407975754782</c:v>
                </c:pt>
                <c:pt idx="57">
                  <c:v>11.05273489020658</c:v>
                </c:pt>
                <c:pt idx="58">
                  <c:v>10.94007786913404</c:v>
                </c:pt>
                <c:pt idx="59">
                  <c:v>10.826445432261362</c:v>
                </c:pt>
                <c:pt idx="60">
                  <c:v>10.711845881754591</c:v>
                </c:pt>
                <c:pt idx="61">
                  <c:v>10.596287311326396</c:v>
                </c:pt>
                <c:pt idx="62">
                  <c:v>10.479777614816109</c:v>
                </c:pt>
                <c:pt idx="63">
                  <c:v>10.362324494283376</c:v>
                </c:pt>
                <c:pt idx="64">
                  <c:v>10.243935467650193</c:v>
                </c:pt>
                <c:pt idx="65">
                  <c:v>10.124617875923327</c:v>
                </c:pt>
                <c:pt idx="66">
                  <c:v>10.004378890026235</c:v>
                </c:pt>
                <c:pt idx="67">
                  <c:v>9.8832255172672152</c:v>
                </c:pt>
                <c:pt idx="68">
                  <c:v>9.7611646074683431</c:v>
                </c:pt>
                <c:pt idx="69">
                  <c:v>9.6382028587777064</c:v>
                </c:pt>
                <c:pt idx="70">
                  <c:v>9.5143468231856989</c:v>
                </c:pt>
                <c:pt idx="71">
                  <c:v>9.38960291176444</c:v>
                </c:pt>
                <c:pt idx="72">
                  <c:v>9.2639773996479562</c:v>
                </c:pt>
                <c:pt idx="73">
                  <c:v>9.137476430769393</c:v>
                </c:pt>
                <c:pt idx="74">
                  <c:v>9.0101060223702607</c:v>
                </c:pt>
                <c:pt idx="75">
                  <c:v>8.8818720692956497</c:v>
                </c:pt>
                <c:pt idx="76">
                  <c:v>8.752780348088308</c:v>
                </c:pt>
                <c:pt idx="77">
                  <c:v>8.6228365208935074</c:v>
                </c:pt>
                <c:pt idx="78">
                  <c:v>8.4920461391858169</c:v>
                </c:pt>
                <c:pt idx="79">
                  <c:v>8.3604146473280814</c:v>
                </c:pt>
                <c:pt idx="80">
                  <c:v>8.2279473859722057</c:v>
                </c:pt>
                <c:pt idx="81">
                  <c:v>8.0946495953106474</c:v>
                </c:pt>
                <c:pt idx="82">
                  <c:v>7.960526418186987</c:v>
                </c:pt>
                <c:pt idx="83">
                  <c:v>7.8255829030732702</c:v>
                </c:pt>
                <c:pt idx="84">
                  <c:v>7.6898240069214383</c:v>
                </c:pt>
                <c:pt idx="85">
                  <c:v>7.5532545978955401</c:v>
                </c:pt>
                <c:pt idx="86">
                  <c:v>7.4158794579911298</c:v>
                </c:pt>
                <c:pt idx="87">
                  <c:v>7.2777032855477142</c:v>
                </c:pt>
                <c:pt idx="88">
                  <c:v>7.1387306976598293</c:v>
                </c:pt>
                <c:pt idx="89">
                  <c:v>6.9989662324919246</c:v>
                </c:pt>
                <c:pt idx="90">
                  <c:v>6.8584143515019766</c:v>
                </c:pt>
                <c:pt idx="91">
                  <c:v>6.7170794415783313</c:v>
                </c:pt>
                <c:pt idx="92">
                  <c:v>6.5749658170941556</c:v>
                </c:pt>
                <c:pt idx="93">
                  <c:v>6.4320777218835161</c:v>
                </c:pt>
                <c:pt idx="94">
                  <c:v>6.2884193311428502</c:v>
                </c:pt>
                <c:pt idx="95">
                  <c:v>6.1439947532614543</c:v>
                </c:pt>
                <c:pt idx="96">
                  <c:v>5.9988080315843595</c:v>
                </c:pt>
                <c:pt idx="97">
                  <c:v>5.8528631461107619</c:v>
                </c:pt>
                <c:pt idx="98">
                  <c:v>5.7061640151309678</c:v>
                </c:pt>
                <c:pt idx="99">
                  <c:v>5.5587144968047681</c:v>
                </c:pt>
                <c:pt idx="100">
                  <c:v>5.4105183906838414</c:v>
                </c:pt>
                <c:pt idx="101">
                  <c:v>5.2615794391807373</c:v>
                </c:pt>
                <c:pt idx="102">
                  <c:v>5.1119013289868187</c:v>
                </c:pt>
                <c:pt idx="103">
                  <c:v>4.9614876924414482</c:v>
                </c:pt>
                <c:pt idx="104">
                  <c:v>4.8103421088544849</c:v>
                </c:pt>
                <c:pt idx="105">
                  <c:v>4.6584681057842179</c:v>
                </c:pt>
                <c:pt idx="106">
                  <c:v>4.5058691602725487</c:v>
                </c:pt>
                <c:pt idx="107">
                  <c:v>4.3525487000393399</c:v>
                </c:pt>
                <c:pt idx="108">
                  <c:v>4.1985101046375384</c:v>
                </c:pt>
                <c:pt idx="109">
                  <c:v>4.0437567065708286</c:v>
                </c:pt>
                <c:pt idx="110">
                  <c:v>3.8882917923752962</c:v>
                </c:pt>
                <c:pt idx="111">
                  <c:v>3.7321186036665717</c:v>
                </c:pt>
                <c:pt idx="112">
                  <c:v>3.575240338153912</c:v>
                </c:pt>
                <c:pt idx="113">
                  <c:v>3.4176601506225057</c:v>
                </c:pt>
                <c:pt idx="114">
                  <c:v>3.2593811538852662</c:v>
                </c:pt>
                <c:pt idx="115">
                  <c:v>3.1004064197053625</c:v>
                </c:pt>
                <c:pt idx="116">
                  <c:v>2.9407389796906007</c:v>
                </c:pt>
                <c:pt idx="117">
                  <c:v>2.7803818261607591</c:v>
                </c:pt>
                <c:pt idx="118">
                  <c:v>2.6193379129889083</c:v>
                </c:pt>
                <c:pt idx="119">
                  <c:v>2.4576101564177431</c:v>
                </c:pt>
                <c:pt idx="120">
                  <c:v>2.295201435851836</c:v>
                </c:pt>
                <c:pt idx="121">
                  <c:v>2.1321145946267444</c:v>
                </c:pt>
                <c:pt idx="122">
                  <c:v>1.9683524407558242</c:v>
                </c:pt>
                <c:pt idx="123">
                  <c:v>1.8039177476555521</c:v>
                </c:pt>
                <c:pt idx="124">
                  <c:v>1.6388132548501946</c:v>
                </c:pt>
                <c:pt idx="125">
                  <c:v>1.4730416686565204</c:v>
                </c:pt>
                <c:pt idx="126">
                  <c:v>1.3066056628493266</c:v>
                </c:pt>
                <c:pt idx="127">
                  <c:v>1.1395078793084199</c:v>
                </c:pt>
                <c:pt idx="128">
                  <c:v>0.97175092864773005</c:v>
                </c:pt>
                <c:pt idx="129">
                  <c:v>0.80333739082721178</c:v>
                </c:pt>
                <c:pt idx="130">
                  <c:v>0.63426981574807662</c:v>
                </c:pt>
                <c:pt idx="131">
                  <c:v>0.46455072383198642</c:v>
                </c:pt>
                <c:pt idx="132">
                  <c:v>0.29418260658476419</c:v>
                </c:pt>
                <c:pt idx="133">
                  <c:v>0.1231679271450712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1"/>
          <c:order val="61"/>
          <c:tx>
            <c:strRef>
              <c:f>Sheet1!$N$64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Sheet1!$O$64:$HF$64</c:f>
              <c:numCache>
                <c:formatCode>General</c:formatCode>
                <c:ptCount val="200"/>
                <c:pt idx="0">
                  <c:v>14.632178768119928</c:v>
                </c:pt>
                <c:pt idx="1">
                  <c:v>14.62249755956999</c:v>
                </c:pt>
                <c:pt idx="2">
                  <c:v>14.60479617525696</c:v>
                </c:pt>
                <c:pt idx="3">
                  <c:v>14.581873732858444</c:v>
                </c:pt>
                <c:pt idx="4">
                  <c:v>14.554729099720431</c:v>
                </c:pt>
                <c:pt idx="5">
                  <c:v>14.523939566009869</c:v>
                </c:pt>
                <c:pt idx="6">
                  <c:v>14.489894641875031</c:v>
                </c:pt>
                <c:pt idx="7">
                  <c:v>14.452880276624123</c:v>
                </c:pt>
                <c:pt idx="8">
                  <c:v>14.413118025216187</c:v>
                </c:pt>
                <c:pt idx="9">
                  <c:v>14.370786137271619</c:v>
                </c:pt>
                <c:pt idx="10">
                  <c:v>14.326032072910948</c:v>
                </c:pt>
                <c:pt idx="11">
                  <c:v>14.278980469069376</c:v>
                </c:pt>
                <c:pt idx="12">
                  <c:v>14.229738486028046</c:v>
                </c:pt>
                <c:pt idx="13">
                  <c:v>14.178399548261554</c:v>
                </c:pt>
                <c:pt idx="14">
                  <c:v>14.125046051347116</c:v>
                </c:pt>
                <c:pt idx="15">
                  <c:v>14.069751375843904</c:v>
                </c:pt>
                <c:pt idx="16">
                  <c:v>14.012581420923937</c:v>
                </c:pt>
                <c:pt idx="17">
                  <c:v>13.95359579572451</c:v>
                </c:pt>
                <c:pt idx="18">
                  <c:v>13.892848760819803</c:v>
                </c:pt>
                <c:pt idx="19">
                  <c:v>13.830389983430067</c:v>
                </c:pt>
                <c:pt idx="20">
                  <c:v>13.766265151239441</c:v>
                </c:pt>
                <c:pt idx="21">
                  <c:v>13.700516477146353</c:v>
                </c:pt>
                <c:pt idx="22">
                  <c:v>13.633183118671131</c:v>
                </c:pt>
                <c:pt idx="23">
                  <c:v>13.564301529726178</c:v>
                </c:pt>
                <c:pt idx="24">
                  <c:v>13.493905758160739</c:v>
                </c:pt>
                <c:pt idx="25">
                  <c:v>13.422027699377756</c:v>
                </c:pt>
                <c:pt idx="26">
                  <c:v>13.348697314026335</c:v>
                </c:pt>
                <c:pt idx="27">
                  <c:v>13.273942816059826</c:v>
                </c:pt>
                <c:pt idx="28">
                  <c:v>13.197790836153482</c:v>
                </c:pt>
                <c:pt idx="29">
                  <c:v>13.120266564484005</c:v>
                </c:pt>
                <c:pt idx="30">
                  <c:v>13.041393876106154</c:v>
                </c:pt>
                <c:pt idx="31">
                  <c:v>12.961195441562461</c:v>
                </c:pt>
                <c:pt idx="32">
                  <c:v>12.87969282489</c:v>
                </c:pt>
                <c:pt idx="33">
                  <c:v>12.796906570812538</c:v>
                </c:pt>
                <c:pt idx="34">
                  <c:v>12.712856282605831</c:v>
                </c:pt>
                <c:pt idx="35">
                  <c:v>12.62756069188098</c:v>
                </c:pt>
                <c:pt idx="36">
                  <c:v>12.541037721333453</c:v>
                </c:pt>
                <c:pt idx="37">
                  <c:v>12.453304541344139</c:v>
                </c:pt>
                <c:pt idx="38">
                  <c:v>12.364377621185843</c:v>
                </c:pt>
                <c:pt idx="39">
                  <c:v>12.274272775478909</c:v>
                </c:pt>
                <c:pt idx="40">
                  <c:v>12.183005206448081</c:v>
                </c:pt>
                <c:pt idx="41">
                  <c:v>12.090589542456334</c:v>
                </c:pt>
                <c:pt idx="42">
                  <c:v>11.997039873227088</c:v>
                </c:pt>
                <c:pt idx="43">
                  <c:v>11.902369782111993</c:v>
                </c:pt>
                <c:pt idx="44">
                  <c:v>11.806592375715507</c:v>
                </c:pt>
                <c:pt idx="45">
                  <c:v>11.709720311148288</c:v>
                </c:pt>
                <c:pt idx="46">
                  <c:v>11.611765821147994</c:v>
                </c:pt>
                <c:pt idx="47">
                  <c:v>11.512740737277383</c:v>
                </c:pt>
                <c:pt idx="48">
                  <c:v>11.412656511384871</c:v>
                </c:pt>
                <c:pt idx="49">
                  <c:v>11.311524235491406</c:v>
                </c:pt>
                <c:pt idx="50">
                  <c:v>11.209354660248975</c:v>
                </c:pt>
                <c:pt idx="51">
                  <c:v>11.106158212100009</c:v>
                </c:pt>
                <c:pt idx="52">
                  <c:v>11.00194500925293</c:v>
                </c:pt>
                <c:pt idx="53">
                  <c:v>10.896724876576858</c:v>
                </c:pt>
                <c:pt idx="54">
                  <c:v>10.790507359507668</c:v>
                </c:pt>
                <c:pt idx="55">
                  <c:v>10.683301737048252</c:v>
                </c:pt>
                <c:pt idx="56">
                  <c:v>10.575117033937437</c:v>
                </c:pt>
                <c:pt idx="57">
                  <c:v>10.465962032054701</c:v>
                </c:pt>
                <c:pt idx="58">
                  <c:v>10.355845281121304</c:v>
                </c:pt>
                <c:pt idx="59">
                  <c:v>10.244775108752666</c:v>
                </c:pt>
                <c:pt idx="60">
                  <c:v>10.132759629911728</c:v>
                </c:pt>
                <c:pt idx="61">
                  <c:v>10.019806755808405</c:v>
                </c:pt>
                <c:pt idx="62">
                  <c:v>9.9059242022861689</c:v>
                </c:pt>
                <c:pt idx="63">
                  <c:v>9.7911194977331686</c:v>
                </c:pt>
                <c:pt idx="64">
                  <c:v>9.6753999905519894</c:v>
                </c:pt>
                <c:pt idx="65">
                  <c:v>9.5587728562191856</c:v>
                </c:pt>
                <c:pt idx="66">
                  <c:v>9.4412451039631602</c:v>
                </c:pt>
                <c:pt idx="67">
                  <c:v>9.3228235830864801</c:v>
                </c:pt>
                <c:pt idx="68">
                  <c:v>9.2035149889565808</c:v>
                </c:pt>
                <c:pt idx="69">
                  <c:v>9.0833258686869787</c:v>
                </c:pt>
                <c:pt idx="70">
                  <c:v>8.9622626265291601</c:v>
                </c:pt>
                <c:pt idx="71">
                  <c:v>8.8403315289938469</c:v>
                </c:pt>
                <c:pt idx="72">
                  <c:v>8.717538709718923</c:v>
                </c:pt>
                <c:pt idx="73">
                  <c:v>8.5938901740997764</c:v>
                </c:pt>
                <c:pt idx="74">
                  <c:v>8.4693918036969063</c:v>
                </c:pt>
                <c:pt idx="75">
                  <c:v>8.3440493604342674</c:v>
                </c:pt>
                <c:pt idx="76">
                  <c:v>8.2178684906010417</c:v>
                </c:pt>
                <c:pt idx="77">
                  <c:v>8.0908547286684467</c:v>
                </c:pt>
                <c:pt idx="78">
                  <c:v>7.9630135009324778</c:v>
                </c:pt>
                <c:pt idx="79">
                  <c:v>7.8343501289926403</c:v>
                </c:pt>
                <c:pt idx="80">
                  <c:v>7.7048698330760406</c:v>
                </c:pt>
                <c:pt idx="81">
                  <c:v>7.5745777352155779</c:v>
                </c:pt>
                <c:pt idx="82">
                  <c:v>7.4434788622903563</c:v>
                </c:pt>
                <c:pt idx="83">
                  <c:v>7.3115781489359088</c:v>
                </c:pt>
                <c:pt idx="84">
                  <c:v>7.1788804403313211</c:v>
                </c:pt>
                <c:pt idx="85">
                  <c:v>7.0453904948698334</c:v>
                </c:pt>
                <c:pt idx="86">
                  <c:v>6.9111129867191927</c:v>
                </c:pt>
                <c:pt idx="87">
                  <c:v>6.776052508277413</c:v>
                </c:pt>
                <c:pt idx="88">
                  <c:v>6.6402135725295297</c:v>
                </c:pt>
                <c:pt idx="89">
                  <c:v>6.503600615310253</c:v>
                </c:pt>
                <c:pt idx="90">
                  <c:v>6.3662179974774453</c:v>
                </c:pt>
                <c:pt idx="91">
                  <c:v>6.2280700070007926</c:v>
                </c:pt>
                <c:pt idx="92">
                  <c:v>6.0891608609699315</c:v>
                </c:pt>
                <c:pt idx="93">
                  <c:v>5.9494947075259619</c:v>
                </c:pt>
                <c:pt idx="94">
                  <c:v>5.8090756277200288</c:v>
                </c:pt>
                <c:pt idx="95">
                  <c:v>5.667907637302573</c:v>
                </c:pt>
                <c:pt idx="96">
                  <c:v>5.5259946884464215</c:v>
                </c:pt>
                <c:pt idx="97">
                  <c:v>5.3833406714069332</c:v>
                </c:pt>
                <c:pt idx="98">
                  <c:v>5.2399494161220348</c:v>
                </c:pt>
                <c:pt idx="99">
                  <c:v>5.0958246937550067</c:v>
                </c:pt>
                <c:pt idx="100">
                  <c:v>4.9509702181825475</c:v>
                </c:pt>
                <c:pt idx="101">
                  <c:v>4.8053896474306415</c:v>
                </c:pt>
                <c:pt idx="102">
                  <c:v>4.6590865850605407</c:v>
                </c:pt>
                <c:pt idx="103">
                  <c:v>4.512064581507035</c:v>
                </c:pt>
                <c:pt idx="104">
                  <c:v>4.3643271353711892</c:v>
                </c:pt>
                <c:pt idx="105">
                  <c:v>4.2158776946694045</c:v>
                </c:pt>
                <c:pt idx="106">
                  <c:v>4.0667196580407925</c:v>
                </c:pt>
                <c:pt idx="107">
                  <c:v>3.91685637591456</c:v>
                </c:pt>
                <c:pt idx="108">
                  <c:v>3.7662911516391051</c:v>
                </c:pt>
                <c:pt idx="109">
                  <c:v>3.6150272425744721</c:v>
                </c:pt>
                <c:pt idx="110">
                  <c:v>3.4630678611495953</c:v>
                </c:pt>
                <c:pt idx="111">
                  <c:v>3.3104161758858717</c:v>
                </c:pt>
                <c:pt idx="112">
                  <c:v>3.1570753123883528</c:v>
                </c:pt>
                <c:pt idx="113">
                  <c:v>3.0030483543058941</c:v>
                </c:pt>
                <c:pt idx="114">
                  <c:v>2.8483383442615047</c:v>
                </c:pt>
                <c:pt idx="115">
                  <c:v>2.6929482847540713</c:v>
                </c:pt>
                <c:pt idx="116">
                  <c:v>2.536881139032559</c:v>
                </c:pt>
                <c:pt idx="117">
                  <c:v>2.3801398319438061</c:v>
                </c:pt>
                <c:pt idx="118">
                  <c:v>2.222727250754867</c:v>
                </c:pt>
                <c:pt idx="119">
                  <c:v>2.0646462459509323</c:v>
                </c:pt>
                <c:pt idx="120">
                  <c:v>1.9058996320097294</c:v>
                </c:pt>
                <c:pt idx="121">
                  <c:v>1.7464901881532719</c:v>
                </c:pt>
                <c:pt idx="122">
                  <c:v>1.5864206590778487</c:v>
                </c:pt>
                <c:pt idx="123">
                  <c:v>1.4256937556629761</c:v>
                </c:pt>
                <c:pt idx="124">
                  <c:v>1.2643121556601971</c:v>
                </c:pt>
                <c:pt idx="125">
                  <c:v>1.102278504362334</c:v>
                </c:pt>
                <c:pt idx="126">
                  <c:v>0.93959541525401835</c:v>
                </c:pt>
                <c:pt idx="127">
                  <c:v>0.77626547064409013</c:v>
                </c:pt>
                <c:pt idx="128">
                  <c:v>0.61229122228050514</c:v>
                </c:pt>
                <c:pt idx="129">
                  <c:v>0.44767519194845962</c:v>
                </c:pt>
                <c:pt idx="130">
                  <c:v>0.28241987205218672</c:v>
                </c:pt>
                <c:pt idx="131">
                  <c:v>0.11652772618110531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2"/>
          <c:order val="62"/>
          <c:tx>
            <c:strRef>
              <c:f>Sheet1!$N$65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Sheet1!$O$65:$HF$65</c:f>
              <c:numCache>
                <c:formatCode>General</c:formatCode>
                <c:ptCount val="200"/>
                <c:pt idx="0">
                  <c:v>13.979814850750396</c:v>
                </c:pt>
                <c:pt idx="1">
                  <c:v>13.970351917291314</c:v>
                </c:pt>
                <c:pt idx="2">
                  <c:v>13.953049633075059</c:v>
                </c:pt>
                <c:pt idx="3">
                  <c:v>13.930644006131072</c:v>
                </c:pt>
                <c:pt idx="4">
                  <c:v>13.904111383077735</c:v>
                </c:pt>
                <c:pt idx="5">
                  <c:v>13.874016038345067</c:v>
                </c:pt>
                <c:pt idx="6">
                  <c:v>13.84073870008242</c:v>
                </c:pt>
                <c:pt idx="7">
                  <c:v>13.804558870509203</c:v>
                </c:pt>
                <c:pt idx="8">
                  <c:v>13.765693109347698</c:v>
                </c:pt>
                <c:pt idx="9">
                  <c:v>13.724315647355166</c:v>
                </c:pt>
                <c:pt idx="10">
                  <c:v>13.68057061997723</c:v>
                </c:pt>
                <c:pt idx="11">
                  <c:v>13.634579854051749</c:v>
                </c:pt>
                <c:pt idx="12">
                  <c:v>13.586448093795807</c:v>
                </c:pt>
                <c:pt idx="13">
                  <c:v>13.536266657311058</c:v>
                </c:pt>
                <c:pt idx="14">
                  <c:v>13.484116082462222</c:v>
                </c:pt>
                <c:pt idx="15">
                  <c:v>13.430068095350959</c:v>
                </c:pt>
                <c:pt idx="16">
                  <c:v>13.374187109369112</c:v>
                </c:pt>
                <c:pt idx="17">
                  <c:v>13.316531389690585</c:v>
                </c:pt>
                <c:pt idx="18">
                  <c:v>13.257153973516283</c:v>
                </c:pt>
                <c:pt idx="19">
                  <c:v>13.196103408256173</c:v>
                </c:pt>
                <c:pt idx="20">
                  <c:v>13.133424351507761</c:v>
                </c:pt>
                <c:pt idx="21">
                  <c:v>13.069158064426295</c:v>
                </c:pt>
                <c:pt idx="22">
                  <c:v>13.003342821676284</c:v>
                </c:pt>
                <c:pt idx="23">
                  <c:v>12.936014255270582</c:v>
                </c:pt>
                <c:pt idx="24">
                  <c:v>12.867205645406594</c:v>
                </c:pt>
                <c:pt idx="25">
                  <c:v>12.796948168365073</c:v>
                </c:pt>
                <c:pt idx="26">
                  <c:v>12.7252711092944</c:v>
                </c:pt>
                <c:pt idx="27">
                  <c:v>12.652202046028657</c:v>
                </c:pt>
                <c:pt idx="28">
                  <c:v>12.577767008820851</c:v>
                </c:pt>
                <c:pt idx="29">
                  <c:v>12.501990619903289</c:v>
                </c:pt>
                <c:pt idx="30">
                  <c:v>12.424896216037421</c:v>
                </c:pt>
                <c:pt idx="31">
                  <c:v>12.346505956629731</c:v>
                </c:pt>
                <c:pt idx="32">
                  <c:v>12.266840919528798</c:v>
                </c:pt>
                <c:pt idx="33">
                  <c:v>12.185921186251612</c:v>
                </c:pt>
                <c:pt idx="34">
                  <c:v>12.103765918093289</c:v>
                </c:pt>
                <c:pt idx="35">
                  <c:v>12.020393424337056</c:v>
                </c:pt>
                <c:pt idx="36">
                  <c:v>11.935821223588558</c:v>
                </c:pt>
                <c:pt idx="37">
                  <c:v>11.850066099100721</c:v>
                </c:pt>
                <c:pt idx="38">
                  <c:v>11.763144148825768</c:v>
                </c:pt>
                <c:pt idx="39">
                  <c:v>11.675070830823424</c:v>
                </c:pt>
                <c:pt idx="40">
                  <c:v>11.585861004565057</c:v>
                </c:pt>
                <c:pt idx="41">
                  <c:v>11.495528968598691</c:v>
                </c:pt>
                <c:pt idx="42">
                  <c:v>11.404088494977113</c:v>
                </c:pt>
                <c:pt idx="43">
                  <c:v>11.31155286079813</c:v>
                </c:pt>
                <c:pt idx="44">
                  <c:v>11.217934877161232</c:v>
                </c:pt>
                <c:pt idx="45">
                  <c:v>11.123246915806504</c:v>
                </c:pt>
                <c:pt idx="46">
                  <c:v>11.02750093366906</c:v>
                </c:pt>
                <c:pt idx="47">
                  <c:v>10.930708495554118</c:v>
                </c:pt>
                <c:pt idx="48">
                  <c:v>10.832880795113685</c:v>
                </c:pt>
                <c:pt idx="49">
                  <c:v>10.734028674285069</c:v>
                </c:pt>
                <c:pt idx="50">
                  <c:v>10.634162641333214</c:v>
                </c:pt>
                <c:pt idx="51">
                  <c:v>10.53329288762321</c:v>
                </c:pt>
                <c:pt idx="52">
                  <c:v>10.431429303235685</c:v>
                </c:pt>
                <c:pt idx="53">
                  <c:v>10.328581491525652</c:v>
                </c:pt>
                <c:pt idx="54">
                  <c:v>10.224758782715069</c:v>
                </c:pt>
                <c:pt idx="55">
                  <c:v>10.119970246599962</c:v>
                </c:pt>
                <c:pt idx="56">
                  <c:v>10.014224704445011</c:v>
                </c:pt>
                <c:pt idx="57">
                  <c:v>9.9075307401311221</c:v>
                </c:pt>
                <c:pt idx="58">
                  <c:v>9.799896710615263</c:v>
                </c:pt>
                <c:pt idx="59">
                  <c:v>9.6913307557562458</c:v>
                </c:pt>
                <c:pt idx="60">
                  <c:v>9.5818408075549009</c:v>
                </c:pt>
                <c:pt idx="61">
                  <c:v>9.4714345988529107</c:v>
                </c:pt>
                <c:pt idx="62">
                  <c:v>9.3601196715303008</c:v>
                </c:pt>
                <c:pt idx="63">
                  <c:v>9.2479033842381817</c:v>
                </c:pt>
                <c:pt idx="64">
                  <c:v>9.1347929197001143</c:v>
                </c:pt>
                <c:pt idx="65">
                  <c:v>9.0207952916124583</c:v>
                </c:pt>
                <c:pt idx="66">
                  <c:v>8.9059173511716967</c:v>
                </c:pt>
                <c:pt idx="67">
                  <c:v>8.7901657932542037</c:v>
                </c:pt>
                <c:pt idx="68">
                  <c:v>8.6735471622718929</c:v>
                </c:pt>
                <c:pt idx="69">
                  <c:v>8.5560678577253277</c:v>
                </c:pt>
                <c:pt idx="70">
                  <c:v>8.4377341394740384</c:v>
                </c:pt>
                <c:pt idx="71">
                  <c:v>8.3185521327423473</c:v>
                </c:pt>
                <c:pt idx="72">
                  <c:v>8.1985278328775024</c:v>
                </c:pt>
                <c:pt idx="73">
                  <c:v>8.0776671098756676</c:v>
                </c:pt>
                <c:pt idx="74">
                  <c:v>7.9559757126901163</c:v>
                </c:pt>
                <c:pt idx="75">
                  <c:v>7.8334592733349453</c:v>
                </c:pt>
                <c:pt idx="76">
                  <c:v>7.7101233107965985</c:v>
                </c:pt>
                <c:pt idx="77">
                  <c:v>7.5859732347646478</c:v>
                </c:pt>
                <c:pt idx="78">
                  <c:v>7.4610143491923795</c:v>
                </c:pt>
                <c:pt idx="79">
                  <c:v>7.3352518556971065</c:v>
                </c:pt>
                <c:pt idx="80">
                  <c:v>7.208690856809314</c:v>
                </c:pt>
                <c:pt idx="81">
                  <c:v>7.0813363590791942</c:v>
                </c:pt>
                <c:pt idx="82">
                  <c:v>6.9531932760484976</c:v>
                </c:pt>
                <c:pt idx="83">
                  <c:v>6.8242664310951682</c:v>
                </c:pt>
                <c:pt idx="84">
                  <c:v>6.6945605601575879</c:v>
                </c:pt>
                <c:pt idx="85">
                  <c:v>6.5640803143450173</c:v>
                </c:pt>
                <c:pt idx="86">
                  <c:v>6.4328302624401656</c:v>
                </c:pt>
                <c:pt idx="87">
                  <c:v>6.3008148932996404</c:v>
                </c:pt>
                <c:pt idx="88">
                  <c:v>6.1680386181575111</c:v>
                </c:pt>
                <c:pt idx="89">
                  <c:v>6.0345057728369884</c:v>
                </c:pt>
                <c:pt idx="90">
                  <c:v>5.9002206198748777</c:v>
                </c:pt>
                <c:pt idx="91">
                  <c:v>5.765187350563167</c:v>
                </c:pt>
                <c:pt idx="92">
                  <c:v>5.6294100869118715</c:v>
                </c:pt>
                <c:pt idx="93">
                  <c:v>5.4928928835370039</c:v>
                </c:pt>
                <c:pt idx="94">
                  <c:v>5.3556397294772502</c:v>
                </c:pt>
                <c:pt idx="95">
                  <c:v>5.217654549942881</c:v>
                </c:pt>
                <c:pt idx="96">
                  <c:v>5.0789412079999847</c:v>
                </c:pt>
                <c:pt idx="97">
                  <c:v>4.9395035061931951</c:v>
                </c:pt>
                <c:pt idx="98">
                  <c:v>4.7993451881096432</c:v>
                </c:pt>
                <c:pt idx="99">
                  <c:v>4.6584699398869658</c:v>
                </c:pt>
                <c:pt idx="100">
                  <c:v>4.5168813916678143</c:v>
                </c:pt>
                <c:pt idx="101">
                  <c:v>4.374583119003348</c:v>
                </c:pt>
                <c:pt idx="102">
                  <c:v>4.231578644207973</c:v>
                </c:pt>
                <c:pt idx="103">
                  <c:v>4.0878714376674417</c:v>
                </c:pt>
                <c:pt idx="104">
                  <c:v>3.9434649191024271</c:v>
                </c:pt>
                <c:pt idx="105">
                  <c:v>3.7983624587894438</c:v>
                </c:pt>
                <c:pt idx="106">
                  <c:v>3.6525673787409842</c:v>
                </c:pt>
                <c:pt idx="107">
                  <c:v>3.506082953846589</c:v>
                </c:pt>
                <c:pt idx="108">
                  <c:v>3.3589124129764971</c:v>
                </c:pt>
                <c:pt idx="109">
                  <c:v>3.2110589400494378</c:v>
                </c:pt>
                <c:pt idx="110">
                  <c:v>3.062525675066087</c:v>
                </c:pt>
                <c:pt idx="111">
                  <c:v>2.913315715109507</c:v>
                </c:pt>
                <c:pt idx="112">
                  <c:v>2.7634321153140382</c:v>
                </c:pt>
                <c:pt idx="113">
                  <c:v>2.6128778898037703</c:v>
                </c:pt>
                <c:pt idx="114">
                  <c:v>2.461656012601928</c:v>
                </c:pt>
                <c:pt idx="115">
                  <c:v>2.3097694185122646</c:v>
                </c:pt>
                <c:pt idx="116">
                  <c:v>2.1572210039735475</c:v>
                </c:pt>
                <c:pt idx="117">
                  <c:v>2.0040136278882468</c:v>
                </c:pt>
                <c:pt idx="118">
                  <c:v>1.8501501124263258</c:v>
                </c:pt>
                <c:pt idx="119">
                  <c:v>1.6956332438051858</c:v>
                </c:pt>
                <c:pt idx="120">
                  <c:v>1.5404657730465872</c:v>
                </c:pt>
                <c:pt idx="121">
                  <c:v>1.3846504167114764</c:v>
                </c:pt>
                <c:pt idx="122">
                  <c:v>1.2281898576134891</c:v>
                </c:pt>
                <c:pt idx="123">
                  <c:v>1.0710867455119364</c:v>
                </c:pt>
                <c:pt idx="124">
                  <c:v>0.91334369778506286</c:v>
                </c:pt>
                <c:pt idx="125">
                  <c:v>0.75496330008422186</c:v>
                </c:pt>
                <c:pt idx="126">
                  <c:v>0.59594810696972744</c:v>
                </c:pt>
                <c:pt idx="127">
                  <c:v>0.43630064252899853</c:v>
                </c:pt>
                <c:pt idx="128">
                  <c:v>0.27602340097761008</c:v>
                </c:pt>
                <c:pt idx="129">
                  <c:v>0.11511884724392051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3"/>
          <c:order val="63"/>
          <c:tx>
            <c:strRef>
              <c:f>Sheet1!$N$66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Sheet1!$O$66:$HF$66</c:f>
              <c:numCache>
                <c:formatCode>General</c:formatCode>
                <c:ptCount val="200"/>
                <c:pt idx="0">
                  <c:v>13.35759653605405</c:v>
                </c:pt>
                <c:pt idx="1">
                  <c:v>13.348346589206045</c:v>
                </c:pt>
                <c:pt idx="2">
                  <c:v>13.331433735486693</c:v>
                </c:pt>
                <c:pt idx="3">
                  <c:v>13.309532402329886</c:v>
                </c:pt>
                <c:pt idx="4">
                  <c:v>13.283596961270018</c:v>
                </c:pt>
                <c:pt idx="5">
                  <c:v>13.254178986352064</c:v>
                </c:pt>
                <c:pt idx="6">
                  <c:v>13.221650636501197</c:v>
                </c:pt>
                <c:pt idx="7">
                  <c:v>13.186285123051357</c:v>
                </c:pt>
                <c:pt idx="8">
                  <c:v>13.148294131515208</c:v>
                </c:pt>
                <c:pt idx="9">
                  <c:v>13.107847971157939</c:v>
                </c:pt>
                <c:pt idx="10">
                  <c:v>13.065087533302169</c:v>
                </c:pt>
                <c:pt idx="11">
                  <c:v>13.020131902772889</c:v>
                </c:pt>
                <c:pt idx="12">
                  <c:v>12.973083466260739</c:v>
                </c:pt>
                <c:pt idx="13">
                  <c:v>12.924031486528714</c:v>
                </c:pt>
                <c:pt idx="14">
                  <c:v>12.873054688738641</c:v>
                </c:pt>
                <c:pt idx="15">
                  <c:v>12.820223184619696</c:v>
                </c:pt>
                <c:pt idx="16">
                  <c:v>12.76559993778179</c:v>
                </c:pt>
                <c:pt idx="17">
                  <c:v>12.709241901997661</c:v>
                </c:pt>
                <c:pt idx="18">
                  <c:v>12.651200920735459</c:v>
                </c:pt>
                <c:pt idx="19">
                  <c:v>12.591524448726174</c:v>
                </c:pt>
                <c:pt idx="20">
                  <c:v>12.530256138438169</c:v>
                </c:pt>
                <c:pt idx="21">
                  <c:v>12.467436322342817</c:v>
                </c:pt>
                <c:pt idx="22">
                  <c:v>12.403102413639088</c:v>
                </c:pt>
                <c:pt idx="23">
                  <c:v>12.337289242353673</c:v>
                </c:pt>
                <c:pt idx="24">
                  <c:v>12.27002933963122</c:v>
                </c:pt>
                <c:pt idx="25">
                  <c:v>12.201353180053541</c:v>
                </c:pt>
                <c:pt idx="26">
                  <c:v>12.131289389634659</c:v>
                </c:pt>
                <c:pt idx="27">
                  <c:v>12.059864925501625</c:v>
                </c:pt>
                <c:pt idx="28">
                  <c:v>11.987105232032514</c:v>
                </c:pt>
                <c:pt idx="29">
                  <c:v>11.913034377275697</c:v>
                </c:pt>
                <c:pt idx="30">
                  <c:v>11.837675172741358</c:v>
                </c:pt>
                <c:pt idx="31">
                  <c:v>11.761049279083991</c:v>
                </c:pt>
                <c:pt idx="32">
                  <c:v>11.683177299743315</c:v>
                </c:pt>
                <c:pt idx="33">
                  <c:v>11.604078864252338</c:v>
                </c:pt>
                <c:pt idx="34">
                  <c:v>11.523772702634069</c:v>
                </c:pt>
                <c:pt idx="35">
                  <c:v>11.442276712076247</c:v>
                </c:pt>
                <c:pt idx="36">
                  <c:v>11.35960801688517</c:v>
                </c:pt>
                <c:pt idx="37">
                  <c:v>11.275783022565344</c:v>
                </c:pt>
                <c:pt idx="38">
                  <c:v>11.190817464744956</c:v>
                </c:pt>
                <c:pt idx="39">
                  <c:v>11.104726453562046</c:v>
                </c:pt>
                <c:pt idx="40">
                  <c:v>11.017524514038993</c:v>
                </c:pt>
                <c:pt idx="41">
                  <c:v>10.929225622899809</c:v>
                </c:pt>
                <c:pt idx="42">
                  <c:v>10.83984324222333</c:v>
                </c:pt>
                <c:pt idx="43">
                  <c:v>10.749390350273595</c:v>
                </c:pt>
                <c:pt idx="44">
                  <c:v>10.65787946980476</c:v>
                </c:pt>
                <c:pt idx="45">
                  <c:v>10.56532269410045</c:v>
                </c:pt>
                <c:pt idx="46">
                  <c:v>10.471731710975527</c:v>
                </c:pt>
                <c:pt idx="47">
                  <c:v>10.37711782494079</c:v>
                </c:pt>
                <c:pt idx="48">
                  <c:v>10.281491977707555</c:v>
                </c:pt>
                <c:pt idx="49">
                  <c:v>10.184864767188651</c:v>
                </c:pt>
                <c:pt idx="50">
                  <c:v>10.087246465134642</c:v>
                </c:pt>
                <c:pt idx="51">
                  <c:v>9.9886470335288724</c:v>
                </c:pt>
                <c:pt idx="52">
                  <c:v>9.8890761398513494</c:v>
                </c:pt>
                <c:pt idx="53">
                  <c:v>9.7885431713099464</c:v>
                </c:pt>
                <c:pt idx="54">
                  <c:v>9.6870572481270063</c:v>
                </c:pt>
                <c:pt idx="55">
                  <c:v>9.5846272359604789</c:v>
                </c:pt>
                <c:pt idx="56">
                  <c:v>9.4812617575307616</c:v>
                </c:pt>
                <c:pt idx="57">
                  <c:v>9.3769692035173868</c:v>
                </c:pt>
                <c:pt idx="58">
                  <c:v>9.2717577427834446</c:v>
                </c:pt>
                <c:pt idx="59">
                  <c:v>9.1656353319801767</c:v>
                </c:pt>
                <c:pt idx="60">
                  <c:v>9.0586097245792239</c:v>
                </c:pt>
                <c:pt idx="61">
                  <c:v>8.9506884793756143</c:v>
                </c:pt>
                <c:pt idx="62">
                  <c:v>8.8418789685008115</c:v>
                </c:pt>
                <c:pt idx="63">
                  <c:v>8.7321883849813684</c:v>
                </c:pt>
                <c:pt idx="64">
                  <c:v>8.62162374987596</c:v>
                </c:pt>
                <c:pt idx="65">
                  <c:v>8.5101919190204587</c:v>
                </c:pt>
                <c:pt idx="66">
                  <c:v>8.3978995894083024</c:v>
                </c:pt>
                <c:pt idx="67">
                  <c:v>8.2847533052311881</c:v>
                </c:pt>
                <c:pt idx="68">
                  <c:v>8.1707594636029359</c:v>
                </c:pt>
                <c:pt idx="69">
                  <c:v>8.0559243199875912</c:v>
                </c:pt>
                <c:pt idx="70">
                  <c:v>7.9402539933511349</c:v>
                </c:pt>
                <c:pt idx="71">
                  <c:v>7.8237544710546434</c:v>
                </c:pt>
                <c:pt idx="72">
                  <c:v>7.7064316135053152</c:v>
                </c:pt>
                <c:pt idx="73">
                  <c:v>7.588291158580601</c:v>
                </c:pt>
                <c:pt idx="74">
                  <c:v>7.4693387258394282</c:v>
                </c:pt>
                <c:pt idx="75">
                  <c:v>7.3495798205335552</c:v>
                </c:pt>
                <c:pt idx="76">
                  <c:v>7.2290198374310508</c:v>
                </c:pt>
                <c:pt idx="77">
                  <c:v>7.1076640644631039</c:v>
                </c:pt>
                <c:pt idx="78">
                  <c:v>6.9855176862044788</c:v>
                </c:pt>
                <c:pt idx="79">
                  <c:v>6.8625857871972844</c:v>
                </c:pt>
                <c:pt idx="80">
                  <c:v>6.7388733551269997</c:v>
                </c:pt>
                <c:pt idx="81">
                  <c:v>6.6143852838590789</c:v>
                </c:pt>
                <c:pt idx="82">
                  <c:v>6.489126376343922</c:v>
                </c:pt>
                <c:pt idx="83">
                  <c:v>6.3631013473974765</c:v>
                </c:pt>
                <c:pt idx="84">
                  <c:v>6.2363148263641754</c:v>
                </c:pt>
                <c:pt idx="85">
                  <c:v>6.1087713596686175</c:v>
                </c:pt>
                <c:pt idx="86">
                  <c:v>5.980475413261809</c:v>
                </c:pt>
                <c:pt idx="87">
                  <c:v>5.851431374967591</c:v>
                </c:pt>
                <c:pt idx="88">
                  <c:v>5.7216435567343504</c:v>
                </c:pt>
                <c:pt idx="89">
                  <c:v>5.5911161967969241</c:v>
                </c:pt>
                <c:pt idx="90">
                  <c:v>5.4598534617532328</c:v>
                </c:pt>
                <c:pt idx="91">
                  <c:v>5.3278594485599289</c:v>
                </c:pt>
                <c:pt idx="92">
                  <c:v>5.1951381864510333</c:v>
                </c:pt>
                <c:pt idx="93">
                  <c:v>5.061693638783451</c:v>
                </c:pt>
                <c:pt idx="94">
                  <c:v>4.9275297048127378</c:v>
                </c:pt>
                <c:pt idx="95">
                  <c:v>4.7926502214026359</c:v>
                </c:pt>
                <c:pt idx="96">
                  <c:v>4.6570589646714264</c:v>
                </c:pt>
                <c:pt idx="97">
                  <c:v>4.5207596515781177</c:v>
                </c:pt>
                <c:pt idx="98">
                  <c:v>4.3837559414511986</c:v>
                </c:pt>
                <c:pt idx="99">
                  <c:v>4.2460514374626959</c:v>
                </c:pt>
                <c:pt idx="100">
                  <c:v>4.1076496880499738</c:v>
                </c:pt>
                <c:pt idx="101">
                  <c:v>3.9685541882876092</c:v>
                </c:pt>
                <c:pt idx="102">
                  <c:v>3.8287683812116513</c:v>
                </c:pt>
                <c:pt idx="103">
                  <c:v>3.6882956590982769</c:v>
                </c:pt>
                <c:pt idx="104">
                  <c:v>3.5471393646989275</c:v>
                </c:pt>
                <c:pt idx="105">
                  <c:v>3.40530279243375</c:v>
                </c:pt>
                <c:pt idx="106">
                  <c:v>3.2627891895451713</c:v>
                </c:pt>
                <c:pt idx="107">
                  <c:v>3.119601757213279</c:v>
                </c:pt>
                <c:pt idx="108">
                  <c:v>2.9757436516346343</c:v>
                </c:pt>
                <c:pt idx="109">
                  <c:v>2.8312179850660484</c:v>
                </c:pt>
                <c:pt idx="110">
                  <c:v>2.6860278268347426</c:v>
                </c:pt>
                <c:pt idx="111">
                  <c:v>2.540176204316309</c:v>
                </c:pt>
                <c:pt idx="112">
                  <c:v>2.393666103881765</c:v>
                </c:pt>
                <c:pt idx="113">
                  <c:v>2.2465004718149166</c:v>
                </c:pt>
                <c:pt idx="114">
                  <c:v>2.0986822152012801</c:v>
                </c:pt>
                <c:pt idx="115">
                  <c:v>1.9502142027896221</c:v>
                </c:pt>
                <c:pt idx="116">
                  <c:v>1.8010992658272287</c:v>
                </c:pt>
                <c:pt idx="117">
                  <c:v>1.6513401988699312</c:v>
                </c:pt>
                <c:pt idx="118">
                  <c:v>1.5009397605678099</c:v>
                </c:pt>
                <c:pt idx="119">
                  <c:v>1.3499006744275885</c:v>
                </c:pt>
                <c:pt idx="120">
                  <c:v>1.1982256295525087</c:v>
                </c:pt>
                <c:pt idx="121">
                  <c:v>1.0459172813606215</c:v>
                </c:pt>
                <c:pt idx="122">
                  <c:v>0.89297825228224403</c:v>
                </c:pt>
                <c:pt idx="123">
                  <c:v>0.73941113243733114</c:v>
                </c:pt>
                <c:pt idx="124">
                  <c:v>0.58521848029358225</c:v>
                </c:pt>
                <c:pt idx="125">
                  <c:v>0.43040282330590646</c:v>
                </c:pt>
                <c:pt idx="126">
                  <c:v>0.27496665853795038</c:v>
                </c:pt>
                <c:pt idx="127">
                  <c:v>0.11891245326632915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4"/>
          <c:order val="64"/>
          <c:tx>
            <c:strRef>
              <c:f>Sheet1!$N$67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Sheet1!$O$67:$HF$67</c:f>
              <c:numCache>
                <c:formatCode>General</c:formatCode>
                <c:ptCount val="200"/>
                <c:pt idx="0">
                  <c:v>12.76485054243355</c:v>
                </c:pt>
                <c:pt idx="1">
                  <c:v>12.755808158487357</c:v>
                </c:pt>
                <c:pt idx="2">
                  <c:v>12.73927481840777</c:v>
                </c:pt>
                <c:pt idx="3">
                  <c:v>12.717864937184498</c:v>
                </c:pt>
                <c:pt idx="4">
                  <c:v>12.692511470864009</c:v>
                </c:pt>
                <c:pt idx="5">
                  <c:v>12.663753616521852</c:v>
                </c:pt>
                <c:pt idx="6">
                  <c:v>12.631955182074512</c:v>
                </c:pt>
                <c:pt idx="7">
                  <c:v>12.597383248168029</c:v>
                </c:pt>
                <c:pt idx="8">
                  <c:v>12.560244750227303</c:v>
                </c:pt>
                <c:pt idx="9">
                  <c:v>12.52070617588635</c:v>
                </c:pt>
                <c:pt idx="10">
                  <c:v>12.478905254956448</c:v>
                </c:pt>
                <c:pt idx="11">
                  <c:v>12.434958400075153</c:v>
                </c:pt>
                <c:pt idx="12">
                  <c:v>12.38896570044113</c:v>
                </c:pt>
                <c:pt idx="13">
                  <c:v>12.341014415817959</c:v>
                </c:pt>
                <c:pt idx="14">
                  <c:v>12.291181504825101</c:v>
                </c:pt>
                <c:pt idx="15">
                  <c:v>12.23953550592929</c:v>
                </c:pt>
                <c:pt idx="16">
                  <c:v>12.186137969877223</c:v>
                </c:pt>
                <c:pt idx="17">
                  <c:v>12.131044572435341</c:v>
                </c:pt>
                <c:pt idx="18">
                  <c:v>12.07430599373747</c:v>
                </c:pt>
                <c:pt idx="19">
                  <c:v>12.015968623660733</c:v>
                </c:pt>
                <c:pt idx="20">
                  <c:v>11.956075135139969</c:v>
                </c:pt>
                <c:pt idx="21">
                  <c:v>11.894664955611644</c:v>
                </c:pt>
                <c:pt idx="22">
                  <c:v>11.831774658746431</c:v>
                </c:pt>
                <c:pt idx="23">
                  <c:v>11.767438293007459</c:v>
                </c:pt>
                <c:pt idx="24">
                  <c:v>11.701687659561255</c:v>
                </c:pt>
                <c:pt idx="25">
                  <c:v>11.634552549159471</c:v>
                </c:pt>
                <c:pt idx="26">
                  <c:v>11.566060945466656</c:v>
                </c:pt>
                <c:pt idx="27">
                  <c:v>11.496239200709136</c:v>
                </c:pt>
                <c:pt idx="28">
                  <c:v>11.425112188309392</c:v>
                </c:pt>
                <c:pt idx="29">
                  <c:v>11.352703436244148</c:v>
                </c:pt>
                <c:pt idx="30">
                  <c:v>11.279035244147865</c:v>
                </c:pt>
                <c:pt idx="31">
                  <c:v>11.204128786623784</c:v>
                </c:pt>
                <c:pt idx="32">
                  <c:v>11.128004204783583</c:v>
                </c:pt>
                <c:pt idx="33">
                  <c:v>11.050680687686089</c:v>
                </c:pt>
                <c:pt idx="34">
                  <c:v>10.972176545064547</c:v>
                </c:pt>
                <c:pt idx="35">
                  <c:v>10.892509272505233</c:v>
                </c:pt>
                <c:pt idx="36">
                  <c:v>10.81169561005594</c:v>
                </c:pt>
                <c:pt idx="37">
                  <c:v>10.729751595092134</c:v>
                </c:pt>
                <c:pt idx="38">
                  <c:v>10.646692610144543</c:v>
                </c:pt>
                <c:pt idx="39">
                  <c:v>10.562533426289361</c:v>
                </c:pt>
                <c:pt idx="40">
                  <c:v>10.477288242616739</c:v>
                </c:pt>
                <c:pt idx="41">
                  <c:v>10.390970722221921</c:v>
                </c:pt>
                <c:pt idx="42">
                  <c:v>10.30359402510329</c:v>
                </c:pt>
                <c:pt idx="43">
                  <c:v>10.215170838300928</c:v>
                </c:pt>
                <c:pt idx="44">
                  <c:v>10.125713403566383</c:v>
                </c:pt>
                <c:pt idx="45">
                  <c:v>10.035233542817714</c:v>
                </c:pt>
                <c:pt idx="46">
                  <c:v>9.9437426816026768</c:v>
                </c:pt>
                <c:pt idx="47">
                  <c:v>9.8512518707660703</c:v>
                </c:pt>
                <c:pt idx="48">
                  <c:v>9.7577718064941958</c:v>
                </c:pt>
                <c:pt idx="49">
                  <c:v>9.6633128488894773</c:v>
                </c:pt>
                <c:pt idx="50">
                  <c:v>9.5678850392109585</c:v>
                </c:pt>
                <c:pt idx="51">
                  <c:v>9.4714981159014329</c:v>
                </c:pt>
                <c:pt idx="52">
                  <c:v>9.3741615295088359</c:v>
                </c:pt>
                <c:pt idx="53">
                  <c:v>9.2758844565980869</c:v>
                </c:pt>
                <c:pt idx="54">
                  <c:v>9.1766758127395587</c:v>
                </c:pt>
                <c:pt idx="55">
                  <c:v>9.0765442646514956</c:v>
                </c:pt>
                <c:pt idx="56">
                  <c:v>8.9754982415659601</c:v>
                </c:pt>
                <c:pt idx="57">
                  <c:v>8.8735459458809895</c:v>
                </c:pt>
                <c:pt idx="58">
                  <c:v>8.7706953631556033</c:v>
                </c:pt>
                <c:pt idx="59">
                  <c:v>8.6669542714988683</c:v>
                </c:pt>
                <c:pt idx="60">
                  <c:v>8.5623302503994658</c:v>
                </c:pt>
                <c:pt idx="61">
                  <c:v>8.4568306890379024</c:v>
                </c:pt>
                <c:pt idx="62">
                  <c:v>8.3504627941197054</c:v>
                </c:pt>
                <c:pt idx="63">
                  <c:v>8.2432335972645117</c:v>
                </c:pt>
                <c:pt idx="64">
                  <c:v>8.1351499619829237</c:v>
                </c:pt>
                <c:pt idx="65">
                  <c:v>8.0262185902702239</c:v>
                </c:pt>
                <c:pt idx="66">
                  <c:v>7.9164460288435974</c:v>
                </c:pt>
                <c:pt idx="67">
                  <c:v>7.8058386750472621</c:v>
                </c:pt>
                <c:pt idx="68">
                  <c:v>7.6944027824478836</c:v>
                </c:pt>
                <c:pt idx="69">
                  <c:v>7.5821444661408881</c:v>
                </c:pt>
                <c:pt idx="70">
                  <c:v>7.4690697077865726</c:v>
                </c:pt>
                <c:pt idx="71">
                  <c:v>7.3551843603934426</c:v>
                </c:pt>
                <c:pt idx="72">
                  <c:v>7.2404941528649127</c:v>
                </c:pt>
                <c:pt idx="73">
                  <c:v>7.1250046943241161</c:v>
                </c:pt>
                <c:pt idx="74">
                  <c:v>7.0087214782306715</c:v>
                </c:pt>
                <c:pt idx="75">
                  <c:v>6.891649886301999</c:v>
                </c:pt>
                <c:pt idx="76">
                  <c:v>6.7737951922510211</c:v>
                </c:pt>
                <c:pt idx="77">
                  <c:v>6.6551625653511239</c:v>
                </c:pt>
                <c:pt idx="78">
                  <c:v>6.5357570738385178</c:v>
                </c:pt>
                <c:pt idx="79">
                  <c:v>6.4155836881614468</c:v>
                </c:pt>
                <c:pt idx="80">
                  <c:v>6.2946472840849017</c:v>
                </c:pt>
                <c:pt idx="81">
                  <c:v>6.172952645659123</c:v>
                </c:pt>
                <c:pt idx="82">
                  <c:v>6.0505044680593691</c:v>
                </c:pt>
                <c:pt idx="83">
                  <c:v>5.9273073603041269</c:v>
                </c:pt>
                <c:pt idx="84">
                  <c:v>5.803365847858303</c:v>
                </c:pt>
                <c:pt idx="85">
                  <c:v>5.6786843751276201</c:v>
                </c:pt>
                <c:pt idx="86">
                  <c:v>5.553267307850005</c:v>
                </c:pt>
                <c:pt idx="87">
                  <c:v>5.4271189353893252</c:v>
                </c:pt>
                <c:pt idx="88">
                  <c:v>5.3002434729366001</c:v>
                </c:pt>
                <c:pt idx="89">
                  <c:v>5.1726450636233894</c:v>
                </c:pt>
                <c:pt idx="90">
                  <c:v>5.0443277805518081</c:v>
                </c:pt>
                <c:pt idx="91">
                  <c:v>4.9152956287454188</c:v>
                </c:pt>
                <c:pt idx="92">
                  <c:v>4.7855525470248113</c:v>
                </c:pt>
                <c:pt idx="93">
                  <c:v>4.6551024098116818</c:v>
                </c:pt>
                <c:pt idx="94">
                  <c:v>4.5239490288647843</c:v>
                </c:pt>
                <c:pt idx="95">
                  <c:v>4.392096154951088</c:v>
                </c:pt>
                <c:pt idx="96">
                  <c:v>4.2595474794551951</c:v>
                </c:pt>
                <c:pt idx="97">
                  <c:v>4.1263066359299199</c:v>
                </c:pt>
                <c:pt idx="98">
                  <c:v>3.9923772015907573</c:v>
                </c:pt>
                <c:pt idx="99">
                  <c:v>3.8577626987568596</c:v>
                </c:pt>
                <c:pt idx="100">
                  <c:v>3.7224665962409191</c:v>
                </c:pt>
                <c:pt idx="101">
                  <c:v>3.5864923106902671</c:v>
                </c:pt>
                <c:pt idx="102">
                  <c:v>3.449843207881425</c:v>
                </c:pt>
                <c:pt idx="103">
                  <c:v>3.3125226039700606</c:v>
                </c:pt>
                <c:pt idx="104">
                  <c:v>3.1745337666984033</c:v>
                </c:pt>
                <c:pt idx="105">
                  <c:v>3.0358799165619179</c:v>
                </c:pt>
                <c:pt idx="106">
                  <c:v>2.8965642279369783</c:v>
                </c:pt>
                <c:pt idx="107">
                  <c:v>2.7565898301712402</c:v>
                </c:pt>
                <c:pt idx="108">
                  <c:v>2.6159598086382321</c:v>
                </c:pt>
                <c:pt idx="109">
                  <c:v>2.4746772057577</c:v>
                </c:pt>
                <c:pt idx="110">
                  <c:v>2.3327450219831305</c:v>
                </c:pt>
                <c:pt idx="111">
                  <c:v>2.1901662167577358</c:v>
                </c:pt>
                <c:pt idx="112">
                  <c:v>2.0469437094402729</c:v>
                </c:pt>
                <c:pt idx="113">
                  <c:v>1.9030803802018261</c:v>
                </c:pt>
                <c:pt idx="114">
                  <c:v>1.7585790708947626</c:v>
                </c:pt>
                <c:pt idx="115">
                  <c:v>1.6134425858949619</c:v>
                </c:pt>
                <c:pt idx="116">
                  <c:v>1.4676736929183261</c:v>
                </c:pt>
                <c:pt idx="117">
                  <c:v>1.3212751238126379</c:v>
                </c:pt>
                <c:pt idx="118">
                  <c:v>1.1742495753256355</c:v>
                </c:pt>
                <c:pt idx="119">
                  <c:v>1.0265997098502815</c:v>
                </c:pt>
                <c:pt idx="120">
                  <c:v>0.87832815614806603</c:v>
                </c:pt>
                <c:pt idx="121">
                  <c:v>0.72943751005115698</c:v>
                </c:pt>
                <c:pt idx="122">
                  <c:v>0.57993033514419701</c:v>
                </c:pt>
                <c:pt idx="123">
                  <c:v>0.42980916342651093</c:v>
                </c:pt>
                <c:pt idx="124">
                  <c:v>0.27907649595541578</c:v>
                </c:pt>
                <c:pt idx="125">
                  <c:v>0.12773480347134594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5"/>
          <c:order val="65"/>
          <c:tx>
            <c:strRef>
              <c:f>Sheet1!$N$68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Sheet1!$O$68:$HF$68</c:f>
              <c:numCache>
                <c:formatCode>General</c:formatCode>
                <c:ptCount val="200"/>
                <c:pt idx="0">
                  <c:v>12.200691599946206</c:v>
                </c:pt>
                <c:pt idx="1">
                  <c:v>12.191851293881911</c:v>
                </c:pt>
                <c:pt idx="2">
                  <c:v>12.175687438482893</c:v>
                </c:pt>
                <c:pt idx="3">
                  <c:v>12.154756022172746</c:v>
                </c:pt>
                <c:pt idx="4">
                  <c:v>12.129969151431837</c:v>
                </c:pt>
                <c:pt idx="5">
                  <c:v>12.101853973437857</c:v>
                </c:pt>
                <c:pt idx="6">
                  <c:v>12.070766165780862</c:v>
                </c:pt>
                <c:pt idx="7">
                  <c:v>12.036966840427441</c:v>
                </c:pt>
                <c:pt idx="8">
                  <c:v>12.000658308239698</c:v>
                </c:pt>
                <c:pt idx="9">
                  <c:v>11.962003336210211</c:v>
                </c:pt>
                <c:pt idx="10">
                  <c:v>11.921136576184461</c:v>
                </c:pt>
                <c:pt idx="11">
                  <c:v>11.878171839227296</c:v>
                </c:pt>
                <c:pt idx="12">
                  <c:v>11.833206977758522</c:v>
                </c:pt>
                <c:pt idx="13">
                  <c:v>11.786327301473213</c:v>
                </c:pt>
                <c:pt idx="14">
                  <c:v>11.737608049130783</c:v>
                </c:pt>
                <c:pt idx="15">
                  <c:v>11.687116227510279</c:v>
                </c:pt>
                <c:pt idx="16">
                  <c:v>11.634912011831256</c:v>
                </c:pt>
                <c:pt idx="17">
                  <c:v>11.581049833626228</c:v>
                </c:pt>
                <c:pt idx="18">
                  <c:v>11.525579240436747</c:v>
                </c:pt>
                <c:pt idx="19">
                  <c:v>11.468545585425712</c:v>
                </c:pt>
                <c:pt idx="20">
                  <c:v>11.409990587879419</c:v>
                </c:pt>
                <c:pt idx="21">
                  <c:v>11.349952794115712</c:v>
                </c:pt>
                <c:pt idx="22">
                  <c:v>11.28846796046219</c:v>
                </c:pt>
                <c:pt idx="23">
                  <c:v>11.225569374471878</c:v>
                </c:pt>
                <c:pt idx="24">
                  <c:v>11.161288126623459</c:v>
                </c:pt>
                <c:pt idx="25">
                  <c:v>11.095653341909193</c:v>
                </c:pt>
                <c:pt idx="26">
                  <c:v>11.028692378618766</c:v>
                </c:pt>
                <c:pt idx="27">
                  <c:v>10.960431000062776</c:v>
                </c:pt>
                <c:pt idx="28">
                  <c:v>10.89089352379608</c:v>
                </c:pt>
                <c:pt idx="29">
                  <c:v>10.820102951995597</c:v>
                </c:pt>
                <c:pt idx="30">
                  <c:v>10.748081085946797</c:v>
                </c:pt>
                <c:pt idx="31">
                  <c:v>10.674848627045966</c:v>
                </c:pt>
                <c:pt idx="32">
                  <c:v>10.600425266294152</c:v>
                </c:pt>
                <c:pt idx="33">
                  <c:v>10.524829763915879</c:v>
                </c:pt>
                <c:pt idx="34">
                  <c:v>10.448080020461134</c:v>
                </c:pt>
                <c:pt idx="35">
                  <c:v>10.370193140527377</c:v>
                </c:pt>
                <c:pt idx="36">
                  <c:v>10.291185490058249</c:v>
                </c:pt>
                <c:pt idx="37">
                  <c:v>10.211072748028272</c:v>
                </c:pt>
                <c:pt idx="38">
                  <c:v>10.129869953201624</c:v>
                </c:pt>
                <c:pt idx="39">
                  <c:v>10.047591546552628</c:v>
                </c:pt>
                <c:pt idx="40">
                  <c:v>9.9642514098522366</c:v>
                </c:pt>
                <c:pt idx="41">
                  <c:v>9.8798629008548282</c:v>
                </c:pt>
                <c:pt idx="42">
                  <c:v>9.7944388854610533</c:v>
                </c:pt>
                <c:pt idx="43">
                  <c:v>9.7079917671828628</c:v>
                </c:pt>
                <c:pt idx="44">
                  <c:v>9.6205335141949249</c:v>
                </c:pt>
                <c:pt idx="45">
                  <c:v>9.5320756842207928</c:v>
                </c:pt>
                <c:pt idx="46">
                  <c:v>9.4426294474717434</c:v>
                </c:pt>
                <c:pt idx="47">
                  <c:v>9.3522056078298981</c:v>
                </c:pt>
                <c:pt idx="48">
                  <c:v>9.2608146224447427</c:v>
                </c:pt>
                <c:pt idx="49">
                  <c:v>9.1684666198926408</c:v>
                </c:pt>
                <c:pt idx="50">
                  <c:v>9.0751714170320383</c:v>
                </c:pt>
                <c:pt idx="51">
                  <c:v>8.9809385346724238</c:v>
                </c:pt>
                <c:pt idx="52">
                  <c:v>8.8857772121622602</c:v>
                </c:pt>
                <c:pt idx="53">
                  <c:v>8.7896964209899284</c:v>
                </c:pt>
                <c:pt idx="54">
                  <c:v>8.6927048774819351</c:v>
                </c:pt>
                <c:pt idx="55">
                  <c:v>8.5948110546739596</c:v>
                </c:pt>
                <c:pt idx="56">
                  <c:v>8.4960231934228148</c:v>
                </c:pt>
                <c:pt idx="57">
                  <c:v>8.3963493128205382</c:v>
                </c:pt>
                <c:pt idx="58">
                  <c:v>8.295797219966035</c:v>
                </c:pt>
                <c:pt idx="59">
                  <c:v>8.1943745191443238</c:v>
                </c:pt>
                <c:pt idx="60">
                  <c:v>8.0920886204587763</c:v>
                </c:pt>
                <c:pt idx="61">
                  <c:v>7.9889467479575638</c:v>
                </c:pt>
                <c:pt idx="62">
                  <c:v>7.8849559472918092</c:v>
                </c:pt>
                <c:pt idx="63">
                  <c:v>7.7801230929395322</c:v>
                </c:pt>
                <c:pt idx="64">
                  <c:v>7.6744548950265994</c:v>
                </c:pt>
                <c:pt idx="65">
                  <c:v>7.567957905773083</c:v>
                </c:pt>
                <c:pt idx="66">
                  <c:v>7.4606385255910741</c:v>
                </c:pt>
                <c:pt idx="67">
                  <c:v>7.3525030088578811</c:v>
                </c:pt>
                <c:pt idx="68">
                  <c:v>7.2435574693863645</c:v>
                </c:pt>
                <c:pt idx="69">
                  <c:v>7.1338078856126907</c:v>
                </c:pt>
                <c:pt idx="70">
                  <c:v>7.0232601055198769</c:v>
                </c:pt>
                <c:pt idx="71">
                  <c:v>6.911919851314253</c:v>
                </c:pt>
                <c:pt idx="72">
                  <c:v>6.7997927238705245</c:v>
                </c:pt>
                <c:pt idx="73">
                  <c:v>6.6868842069599621</c:v>
                </c:pt>
                <c:pt idx="74">
                  <c:v>6.5731996712751499</c:v>
                </c:pt>
                <c:pt idx="75">
                  <c:v>6.4587443782636624</c:v>
                </c:pt>
                <c:pt idx="76">
                  <c:v>6.3435234837822581</c:v>
                </c:pt>
                <c:pt idx="77">
                  <c:v>6.2275420415821472</c:v>
                </c:pt>
                <c:pt idx="78">
                  <c:v>6.1108050066353394</c:v>
                </c:pt>
                <c:pt idx="79">
                  <c:v>5.9933172383112208</c:v>
                </c:pt>
                <c:pt idx="80">
                  <c:v>5.8750835034118953</c:v>
                </c:pt>
                <c:pt idx="81">
                  <c:v>5.7561084790743458</c:v>
                </c:pt>
                <c:pt idx="82">
                  <c:v>5.6363967555467376</c:v>
                </c:pt>
                <c:pt idx="83">
                  <c:v>5.5159528388458794</c:v>
                </c:pt>
                <c:pt idx="84">
                  <c:v>5.3947811533022465</c:v>
                </c:pt>
                <c:pt idx="85">
                  <c:v>5.2728860439986294</c:v>
                </c:pt>
                <c:pt idx="86">
                  <c:v>5.150271779108075</c:v>
                </c:pt>
                <c:pt idx="87">
                  <c:v>5.0269425521363775</c:v>
                </c:pt>
                <c:pt idx="88">
                  <c:v>4.9029024840740769</c:v>
                </c:pt>
                <c:pt idx="89">
                  <c:v>4.7781556254626283</c:v>
                </c:pt>
                <c:pt idx="90">
                  <c:v>4.6527059583790589</c:v>
                </c:pt>
                <c:pt idx="91">
                  <c:v>4.5265573983432388</c:v>
                </c:pt>
                <c:pt idx="92">
                  <c:v>4.3997137961515751</c:v>
                </c:pt>
                <c:pt idx="93">
                  <c:v>4.2721789396407477</c:v>
                </c:pt>
                <c:pt idx="94">
                  <c:v>4.1439565553848778</c:v>
                </c:pt>
                <c:pt idx="95">
                  <c:v>4.0150503103293493</c:v>
                </c:pt>
                <c:pt idx="96">
                  <c:v>3.8854638133642254</c:v>
                </c:pt>
                <c:pt idx="97">
                  <c:v>3.7552006168402179</c:v>
                </c:pt>
                <c:pt idx="98">
                  <c:v>3.6242642180297295</c:v>
                </c:pt>
                <c:pt idx="99">
                  <c:v>3.4926580605356334</c:v>
                </c:pt>
                <c:pt idx="100">
                  <c:v>3.3603855356501016</c:v>
                </c:pt>
                <c:pt idx="101">
                  <c:v>3.2274499836657289</c:v>
                </c:pt>
                <c:pt idx="102">
                  <c:v>3.0938546951411494</c:v>
                </c:pt>
                <c:pt idx="103">
                  <c:v>2.9596029121230667</c:v>
                </c:pt>
                <c:pt idx="104">
                  <c:v>2.8246978293266838</c:v>
                </c:pt>
                <c:pt idx="105">
                  <c:v>2.6891425952762993</c:v>
                </c:pt>
                <c:pt idx="106">
                  <c:v>2.5529403134077877</c:v>
                </c:pt>
                <c:pt idx="107">
                  <c:v>2.4160940431345956</c:v>
                </c:pt>
                <c:pt idx="108">
                  <c:v>2.2786068008787739</c:v>
                </c:pt>
                <c:pt idx="109">
                  <c:v>2.1404815610685137</c:v>
                </c:pt>
                <c:pt idx="110">
                  <c:v>2.0017212571036014</c:v>
                </c:pt>
                <c:pt idx="111">
                  <c:v>1.8623287822900481</c:v>
                </c:pt>
                <c:pt idx="112">
                  <c:v>1.7223069907452004</c:v>
                </c:pt>
                <c:pt idx="113">
                  <c:v>1.5816586982744998</c:v>
                </c:pt>
                <c:pt idx="114">
                  <c:v>1.4403866832210095</c:v>
                </c:pt>
                <c:pt idx="115">
                  <c:v>1.298493687288824</c:v>
                </c:pt>
                <c:pt idx="116">
                  <c:v>1.1559824163413368</c:v>
                </c:pt>
                <c:pt idx="117">
                  <c:v>1.0128555411753881</c:v>
                </c:pt>
                <c:pt idx="118">
                  <c:v>0.86911569827219137</c:v>
                </c:pt>
                <c:pt idx="119">
                  <c:v>0.72476549052594141</c:v>
                </c:pt>
                <c:pt idx="120">
                  <c:v>0.57980748795094528</c:v>
                </c:pt>
                <c:pt idx="121">
                  <c:v>0.43424422836808757</c:v>
                </c:pt>
                <c:pt idx="122">
                  <c:v>0.28807821807140421</c:v>
                </c:pt>
                <c:pt idx="123">
                  <c:v>0.14131193247545815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6"/>
          <c:order val="66"/>
          <c:tx>
            <c:strRef>
              <c:f>Sheet1!$N$69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Sheet1!$O$69:$HF$69</c:f>
              <c:numCache>
                <c:formatCode>General</c:formatCode>
                <c:ptCount val="200"/>
                <c:pt idx="0">
                  <c:v>11.664092595594571</c:v>
                </c:pt>
                <c:pt idx="1">
                  <c:v>11.655448878269111</c:v>
                </c:pt>
                <c:pt idx="2">
                  <c:v>11.6396444710526</c:v>
                </c:pt>
                <c:pt idx="3">
                  <c:v>11.619178522872687</c:v>
                </c:pt>
                <c:pt idx="4">
                  <c:v>11.594942856990885</c:v>
                </c:pt>
                <c:pt idx="5">
                  <c:v>11.567452898004456</c:v>
                </c:pt>
                <c:pt idx="6">
                  <c:v>11.537056414025171</c:v>
                </c:pt>
                <c:pt idx="7">
                  <c:v>11.504008710470407</c:v>
                </c:pt>
                <c:pt idx="8">
                  <c:v>11.468507599258798</c:v>
                </c:pt>
                <c:pt idx="9">
                  <c:v>11.430712227807133</c:v>
                </c:pt>
                <c:pt idx="10">
                  <c:v>11.390754253603422</c:v>
                </c:pt>
                <c:pt idx="11">
                  <c:v>11.34874495680765</c:v>
                </c:pt>
                <c:pt idx="12">
                  <c:v>11.304780013819499</c:v>
                </c:pt>
                <c:pt idx="13">
                  <c:v>11.258942837236225</c:v>
                </c:pt>
                <c:pt idx="14">
                  <c:v>11.211306992674629</c:v>
                </c:pt>
                <c:pt idx="15">
                  <c:v>11.161937996832064</c:v>
                </c:pt>
                <c:pt idx="16">
                  <c:v>11.110894686765086</c:v>
                </c:pt>
                <c:pt idx="17">
                  <c:v>11.058230283570021</c:v>
                </c:pt>
                <c:pt idx="18">
                  <c:v>11.003993232961335</c:v>
                </c:pt>
                <c:pt idx="19">
                  <c:v>10.948227879548488</c:v>
                </c:pt>
                <c:pt idx="20">
                  <c:v>10.890975014873659</c:v>
                </c:pt>
                <c:pt idx="21">
                  <c:v>10.832272328070347</c:v>
                </c:pt>
                <c:pt idx="22">
                  <c:v>10.772154780324977</c:v>
                </c:pt>
                <c:pt idx="23">
                  <c:v>10.710654918949448</c:v>
                </c:pt>
                <c:pt idx="24">
                  <c:v>10.647803143039374</c:v>
                </c:pt>
                <c:pt idx="25">
                  <c:v>10.583627929911982</c:v>
                </c:pt>
                <c:pt idx="26">
                  <c:v>10.518156029469463</c:v>
                </c:pt>
                <c:pt idx="27">
                  <c:v>10.451412632103706</c:v>
                </c:pt>
                <c:pt idx="28">
                  <c:v>10.383421514601245</c:v>
                </c:pt>
                <c:pt idx="29">
                  <c:v>10.314205167621767</c:v>
                </c:pt>
                <c:pt idx="30">
                  <c:v>10.243784907638654</c:v>
                </c:pt>
                <c:pt idx="31">
                  <c:v>10.172180975695198</c:v>
                </c:pt>
                <c:pt idx="32">
                  <c:v>10.099412624908384</c:v>
                </c:pt>
                <c:pt idx="33">
                  <c:v>10.02549819831709</c:v>
                </c:pt>
                <c:pt idx="34">
                  <c:v>9.9504551984028922</c:v>
                </c:pt>
                <c:pt idx="35">
                  <c:v>9.8743003493950621</c:v>
                </c:pt>
                <c:pt idx="36">
                  <c:v>9.7970496532950548</c:v>
                </c:pt>
                <c:pt idx="37">
                  <c:v>9.718718440411898</c:v>
                </c:pt>
                <c:pt idx="38">
                  <c:v>9.6393214150810973</c:v>
                </c:pt>
                <c:pt idx="39">
                  <c:v>9.5588726971418456</c:v>
                </c:pt>
                <c:pt idx="40">
                  <c:v>9.4773858596653877</c:v>
                </c:pt>
                <c:pt idx="41">
                  <c:v>9.3948739633593661</c:v>
                </c:pt>
                <c:pt idx="42">
                  <c:v>9.3113495880154247</c:v>
                </c:pt>
                <c:pt idx="43">
                  <c:v>9.2268248613190043</c:v>
                </c:pt>
                <c:pt idx="44">
                  <c:v>9.1413114852991946</c:v>
                </c:pt>
                <c:pt idx="45">
                  <c:v>9.0548207606614906</c:v>
                </c:pt>
                <c:pt idx="46">
                  <c:v>8.9673636092165196</c:v>
                </c:pt>
                <c:pt idx="47">
                  <c:v>8.8789505945921068</c:v>
                </c:pt>
                <c:pt idx="48">
                  <c:v>8.7895919413939954</c:v>
                </c:pt>
                <c:pt idx="49">
                  <c:v>8.6992975529615464</c:v>
                </c:pt>
                <c:pt idx="50">
                  <c:v>8.6080770278481111</c:v>
                </c:pt>
                <c:pt idx="51">
                  <c:v>8.5159396751415617</c:v>
                </c:pt>
                <c:pt idx="52">
                  <c:v>8.4228945287278059</c:v>
                </c:pt>
                <c:pt idx="53">
                  <c:v>8.3289503605892801</c:v>
                </c:pt>
                <c:pt idx="54">
                  <c:v>8.2341156932207813</c:v>
                </c:pt>
                <c:pt idx="55">
                  <c:v>8.1383988112365326</c:v>
                </c:pt>
                <c:pt idx="56">
                  <c:v>8.0418077722350212</c:v>
                </c:pt>
                <c:pt idx="57">
                  <c:v>7.9443504169815178</c:v>
                </c:pt>
                <c:pt idx="58">
                  <c:v>7.8460343789624218</c:v>
                </c:pt>
                <c:pt idx="59">
                  <c:v>7.7468670933603656</c:v>
                </c:pt>
                <c:pt idx="60">
                  <c:v>7.6468558054945088</c:v>
                </c:pt>
                <c:pt idx="61">
                  <c:v>7.5460075787662664</c:v>
                </c:pt>
                <c:pt idx="62">
                  <c:v>7.4443293021471533</c:v>
                </c:pt>
                <c:pt idx="63">
                  <c:v>7.3418276972420955</c:v>
                </c:pt>
                <c:pt idx="64">
                  <c:v>7.2385093249586845</c:v>
                </c:pt>
                <c:pt idx="65">
                  <c:v>7.1343805918101975</c:v>
                </c:pt>
                <c:pt idx="66">
                  <c:v>7.0294477558778059</c:v>
                </c:pt>
                <c:pt idx="67">
                  <c:v>6.9237169324553713</c:v>
                </c:pt>
                <c:pt idx="68">
                  <c:v>6.8171940993981659</c:v>
                </c:pt>
                <c:pt idx="69">
                  <c:v>6.7098851021952353</c:v>
                </c:pt>
                <c:pt idx="70">
                  <c:v>6.6017956587834652</c:v>
                </c:pt>
                <c:pt idx="71">
                  <c:v>6.4929313641200448</c:v>
                </c:pt>
                <c:pt idx="72">
                  <c:v>6.3832976945286894</c:v>
                </c:pt>
                <c:pt idx="73">
                  <c:v>6.272900011833797</c:v>
                </c:pt>
                <c:pt idx="74">
                  <c:v>6.1617435672956953</c:v>
                </c:pt>
                <c:pt idx="75">
                  <c:v>6.0498335053590742</c:v>
                </c:pt>
                <c:pt idx="76">
                  <c:v>5.9371748672259024</c:v>
                </c:pt>
                <c:pt idx="77">
                  <c:v>5.8237725942632146</c:v>
                </c:pt>
                <c:pt idx="78">
                  <c:v>5.7096315312554644</c:v>
                </c:pt>
                <c:pt idx="79">
                  <c:v>5.5947564295104693</c:v>
                </c:pt>
                <c:pt idx="80">
                  <c:v>5.4791519498272647</c:v>
                </c:pt>
                <c:pt idx="81">
                  <c:v>5.3628226653337112</c:v>
                </c:pt>
                <c:pt idx="82">
                  <c:v>5.2457730642010665</c:v>
                </c:pt>
                <c:pt idx="83">
                  <c:v>5.1280075522423543</c:v>
                </c:pt>
                <c:pt idx="84">
                  <c:v>5.0095304554007765</c:v>
                </c:pt>
                <c:pt idx="85">
                  <c:v>4.8903460221341568</c:v>
                </c:pt>
                <c:pt idx="86">
                  <c:v>4.7704584257008671</c:v>
                </c:pt>
                <c:pt idx="87">
                  <c:v>4.6498717663524562</c:v>
                </c:pt>
                <c:pt idx="88">
                  <c:v>4.5285900734378144</c:v>
                </c:pt>
                <c:pt idx="89">
                  <c:v>4.406617307423355</c:v>
                </c:pt>
                <c:pt idx="90">
                  <c:v>4.2839573618335782</c:v>
                </c:pt>
                <c:pt idx="91">
                  <c:v>4.1606140651159036</c:v>
                </c:pt>
                <c:pt idx="92">
                  <c:v>4.0365911824335896</c:v>
                </c:pt>
                <c:pt idx="93">
                  <c:v>3.9118924173902601</c:v>
                </c:pt>
                <c:pt idx="94">
                  <c:v>3.7865214136893184</c:v>
                </c:pt>
                <c:pt idx="95">
                  <c:v>3.6604817567314356</c:v>
                </c:pt>
                <c:pt idx="96">
                  <c:v>3.5337769751529966</c:v>
                </c:pt>
                <c:pt idx="97">
                  <c:v>3.4064105423083313</c:v>
                </c:pt>
                <c:pt idx="98">
                  <c:v>3.2783858776982853</c:v>
                </c:pt>
                <c:pt idx="99">
                  <c:v>3.1497063483476708</c:v>
                </c:pt>
                <c:pt idx="100">
                  <c:v>3.0203752701338575</c:v>
                </c:pt>
                <c:pt idx="101">
                  <c:v>2.8903959090687721</c:v>
                </c:pt>
                <c:pt idx="102">
                  <c:v>2.7597714825363449</c:v>
                </c:pt>
                <c:pt idx="103">
                  <c:v>2.6285051604873693</c:v>
                </c:pt>
                <c:pt idx="104">
                  <c:v>2.496600066593694</c:v>
                </c:pt>
                <c:pt idx="105">
                  <c:v>2.3640592793634401</c:v>
                </c:pt>
                <c:pt idx="106">
                  <c:v>2.2308858332189732</c:v>
                </c:pt>
                <c:pt idx="107">
                  <c:v>2.0970827195391943</c:v>
                </c:pt>
                <c:pt idx="108">
                  <c:v>1.9626528876676304</c:v>
                </c:pt>
                <c:pt idx="109">
                  <c:v>1.8275992458878196</c:v>
                </c:pt>
                <c:pt idx="110">
                  <c:v>1.6919246623672524</c:v>
                </c:pt>
                <c:pt idx="111">
                  <c:v>1.555631966071255</c:v>
                </c:pt>
                <c:pt idx="112">
                  <c:v>1.4187239476479583</c:v>
                </c:pt>
                <c:pt idx="113">
                  <c:v>1.2812033602855486</c:v>
                </c:pt>
                <c:pt idx="114">
                  <c:v>1.1430729205429269</c:v>
                </c:pt>
                <c:pt idx="115">
                  <c:v>1.0043353091547835</c:v>
                </c:pt>
                <c:pt idx="116">
                  <c:v>0.86499317181213198</c:v>
                </c:pt>
                <c:pt idx="117">
                  <c:v>0.7250491199192336</c:v>
                </c:pt>
                <c:pt idx="118">
                  <c:v>0.58450573132782502</c:v>
                </c:pt>
                <c:pt idx="119">
                  <c:v>0.4433655510495218</c:v>
                </c:pt>
                <c:pt idx="120">
                  <c:v>0.30163109194723597</c:v>
                </c:pt>
                <c:pt idx="121">
                  <c:v>0.15930483540635898</c:v>
                </c:pt>
                <c:pt idx="122">
                  <c:v>1.6389231986520994E-2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7"/>
          <c:order val="67"/>
          <c:tx>
            <c:strRef>
              <c:f>Sheet1!$N$70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Sheet1!$O$70:$HF$70</c:f>
              <c:numCache>
                <c:formatCode>General</c:formatCode>
                <c:ptCount val="200"/>
                <c:pt idx="0">
                  <c:v>11.153939212872482</c:v>
                </c:pt>
                <c:pt idx="1">
                  <c:v>11.145486634366518</c:v>
                </c:pt>
                <c:pt idx="2">
                  <c:v>11.130031710552169</c:v>
                </c:pt>
                <c:pt idx="3">
                  <c:v>11.110018326590602</c:v>
                </c:pt>
                <c:pt idx="4">
                  <c:v>11.086318584824774</c:v>
                </c:pt>
                <c:pt idx="5">
                  <c:v>11.059436512250041</c:v>
                </c:pt>
                <c:pt idx="6">
                  <c:v>11.029712186769919</c:v>
                </c:pt>
                <c:pt idx="7">
                  <c:v>10.997395268224276</c:v>
                </c:pt>
                <c:pt idx="8">
                  <c:v>10.962679194309972</c:v>
                </c:pt>
                <c:pt idx="9">
                  <c:v>10.925719593211467</c:v>
                </c:pt>
                <c:pt idx="10">
                  <c:v>10.886645211070203</c:v>
                </c:pt>
                <c:pt idx="11">
                  <c:v>10.845564867304139</c:v>
                </c:pt>
                <c:pt idx="12">
                  <c:v>10.802572122617439</c:v>
                </c:pt>
                <c:pt idx="13">
                  <c:v>10.757748545101709</c:v>
                </c:pt>
                <c:pt idx="14">
                  <c:v>10.711166073614731</c:v>
                </c:pt>
                <c:pt idx="15">
                  <c:v>10.662888776080869</c:v>
                </c:pt>
                <c:pt idx="16">
                  <c:v>10.612974188490815</c:v>
                </c:pt>
                <c:pt idx="17">
                  <c:v>10.561474355060959</c:v>
                </c:pt>
                <c:pt idx="18">
                  <c:v>10.508436650224008</c:v>
                </c:pt>
                <c:pt idx="19">
                  <c:v>10.45390443799554</c:v>
                </c:pt>
                <c:pt idx="20">
                  <c:v>10.397917607892959</c:v>
                </c:pt>
                <c:pt idx="21">
                  <c:v>10.340513015628655</c:v>
                </c:pt>
                <c:pt idx="22">
                  <c:v>10.281724849291127</c:v>
                </c:pt>
                <c:pt idx="23">
                  <c:v>10.221584936472448</c:v>
                </c:pt>
                <c:pt idx="24">
                  <c:v>10.160123004051973</c:v>
                </c:pt>
                <c:pt idx="25">
                  <c:v>10.09736689962704</c:v>
                </c:pt>
                <c:pt idx="26">
                  <c:v>10.033342781578323</c:v>
                </c:pt>
                <c:pt idx="27">
                  <c:v>9.9680752832617099</c:v>
                </c:pt>
                <c:pt idx="28">
                  <c:v>9.9015876556868374</c:v>
                </c:pt>
                <c:pt idx="29">
                  <c:v>9.8339018921766463</c:v>
                </c:pt>
                <c:pt idx="30">
                  <c:v>9.7650388378326198</c:v>
                </c:pt>
                <c:pt idx="31">
                  <c:v>9.6950182861071514</c:v>
                </c:pt>
                <c:pt idx="32">
                  <c:v>9.6238590643723931</c:v>
                </c:pt>
                <c:pt idx="33">
                  <c:v>9.5515791100469674</c:v>
                </c:pt>
                <c:pt idx="34">
                  <c:v>9.4781955385794738</c:v>
                </c:pt>
                <c:pt idx="35">
                  <c:v>9.4037247043757191</c:v>
                </c:pt>
                <c:pt idx="36">
                  <c:v>9.3281822555843572</c:v>
                </c:pt>
                <c:pt idx="37">
                  <c:v>9.2515831835147537</c:v>
                </c:pt>
                <c:pt idx="38">
                  <c:v>9.1739418673449471</c:v>
                </c:pt>
                <c:pt idx="39">
                  <c:v>9.0952721146816256</c:v>
                </c:pt>
                <c:pt idx="40">
                  <c:v>9.0155871984542504</c:v>
                </c:pt>
                <c:pt idx="41">
                  <c:v>8.934899890558583</c:v>
                </c:pt>
                <c:pt idx="42">
                  <c:v>8.8532224926088965</c:v>
                </c:pt>
                <c:pt idx="43">
                  <c:v>8.7705668641107124</c:v>
                </c:pt>
                <c:pt idx="44">
                  <c:v>8.6869444483257414</c:v>
                </c:pt>
                <c:pt idx="45">
                  <c:v>8.6023662960665916</c:v>
                </c:pt>
                <c:pt idx="46">
                  <c:v>8.516843087629514</c:v>
                </c:pt>
                <c:pt idx="47">
                  <c:v>8.4303851530484675</c:v>
                </c:pt>
                <c:pt idx="48">
                  <c:v>8.3430024908321343</c:v>
                </c:pt>
                <c:pt idx="49">
                  <c:v>8.2547047853269913</c:v>
                </c:pt>
                <c:pt idx="50">
                  <c:v>8.1655014228332465</c:v>
                </c:pt>
                <c:pt idx="51">
                  <c:v>8.0754015065865907</c:v>
                </c:pt>
                <c:pt idx="52">
                  <c:v>7.9844138707063053</c:v>
                </c:pt>
                <c:pt idx="53">
                  <c:v>7.8925470931996715</c:v>
                </c:pt>
                <c:pt idx="54">
                  <c:v>7.7998095081032703</c:v>
                </c:pt>
                <c:pt idx="55">
                  <c:v>7.7062092168333578</c:v>
                </c:pt>
                <c:pt idx="56">
                  <c:v>7.6117540988104704</c:v>
                </c:pt>
                <c:pt idx="57">
                  <c:v>7.5164518214167684</c:v>
                </c:pt>
                <c:pt idx="58">
                  <c:v>7.4203098493390973</c:v>
                </c:pt>
                <c:pt idx="59">
                  <c:v>7.3233354533456465</c:v>
                </c:pt>
                <c:pt idx="60">
                  <c:v>7.2255357185395788</c:v>
                </c:pt>
                <c:pt idx="61">
                  <c:v>7.1269175521290711</c:v>
                </c:pt>
                <c:pt idx="62">
                  <c:v>7.0274876907495711</c:v>
                </c:pt>
                <c:pt idx="63">
                  <c:v>6.9272527073709265</c:v>
                </c:pt>
                <c:pt idx="64">
                  <c:v>6.8262190178191524</c:v>
                </c:pt>
                <c:pt idx="65">
                  <c:v>6.724392886940076</c:v>
                </c:pt>
                <c:pt idx="66">
                  <c:v>6.6217804344296995</c:v>
                </c:pt>
                <c:pt idx="67">
                  <c:v>6.5183876403541898</c:v>
                </c:pt>
                <c:pt idx="68">
                  <c:v>6.4142203503802913</c:v>
                </c:pt>
                <c:pt idx="69">
                  <c:v>6.3092842807355503</c:v>
                </c:pt>
                <c:pt idx="70">
                  <c:v>6.2035850229159166</c:v>
                </c:pt>
                <c:pt idx="71">
                  <c:v>6.0971280481571029</c:v>
                </c:pt>
                <c:pt idx="72">
                  <c:v>5.9899187116846822</c:v>
                </c:pt>
                <c:pt idx="73">
                  <c:v>5.8819622567568492</c:v>
                </c:pt>
                <c:pt idx="74">
                  <c:v>5.7732638185126284</c:v>
                </c:pt>
                <c:pt idx="75">
                  <c:v>5.66382842763743</c:v>
                </c:pt>
                <c:pt idx="76">
                  <c:v>5.5536610138569458</c:v>
                </c:pt>
                <c:pt idx="77">
                  <c:v>5.4427664092695904</c:v>
                </c:pt>
                <c:pt idx="78">
                  <c:v>5.3311493515269355</c:v>
                </c:pt>
                <c:pt idx="79">
                  <c:v>5.2188144868709632</c:v>
                </c:pt>
                <c:pt idx="80">
                  <c:v>5.1057663730362988</c:v>
                </c:pt>
                <c:pt idx="81">
                  <c:v>4.9920094820250682</c:v>
                </c:pt>
                <c:pt idx="82">
                  <c:v>4.8775482027614414</c:v>
                </c:pt>
                <c:pt idx="83">
                  <c:v>4.7623868436325481</c:v>
                </c:pt>
                <c:pt idx="84">
                  <c:v>4.6465296349218628</c:v>
                </c:pt>
                <c:pt idx="85">
                  <c:v>4.5299807311409079</c:v>
                </c:pt>
                <c:pt idx="86">
                  <c:v>4.4127442132646557</c:v>
                </c:pt>
                <c:pt idx="87">
                  <c:v>4.2948240908756485</c:v>
                </c:pt>
                <c:pt idx="88">
                  <c:v>4.1762243042216403</c:v>
                </c:pt>
                <c:pt idx="89">
                  <c:v>4.0569487261911226</c:v>
                </c:pt>
                <c:pt idx="90">
                  <c:v>3.9370011642109493</c:v>
                </c:pt>
                <c:pt idx="91">
                  <c:v>3.8163853620699499</c:v>
                </c:pt>
                <c:pt idx="92">
                  <c:v>3.6951050016721996</c:v>
                </c:pt>
                <c:pt idx="93">
                  <c:v>3.5731637047234033</c:v>
                </c:pt>
                <c:pt idx="94">
                  <c:v>3.4505650343536312</c:v>
                </c:pt>
                <c:pt idx="95">
                  <c:v>3.3273124966794603</c:v>
                </c:pt>
                <c:pt idx="96">
                  <c:v>3.2034095423084223</c:v>
                </c:pt>
                <c:pt idx="97">
                  <c:v>3.0788595677884385</c:v>
                </c:pt>
                <c:pt idx="98">
                  <c:v>2.9536659170048192</c:v>
                </c:pt>
                <c:pt idx="99">
                  <c:v>2.8278318825272342</c:v>
                </c:pt>
                <c:pt idx="100">
                  <c:v>2.7013607069089498</c:v>
                </c:pt>
                <c:pt idx="101">
                  <c:v>2.5742555839404515</c:v>
                </c:pt>
                <c:pt idx="102">
                  <c:v>2.44651965985955</c:v>
                </c:pt>
                <c:pt idx="103">
                  <c:v>2.3181560345198116</c:v>
                </c:pt>
                <c:pt idx="104">
                  <c:v>2.1891677625192161</c:v>
                </c:pt>
                <c:pt idx="105">
                  <c:v>2.0595578542907318</c:v>
                </c:pt>
                <c:pt idx="106">
                  <c:v>1.9293292771564363</c:v>
                </c:pt>
                <c:pt idx="107">
                  <c:v>1.7984849563467626</c:v>
                </c:pt>
                <c:pt idx="108">
                  <c:v>1.667027775986311</c:v>
                </c:pt>
                <c:pt idx="109">
                  <c:v>1.5349605800476349</c:v>
                </c:pt>
                <c:pt idx="110">
                  <c:v>1.4022861732743488</c:v>
                </c:pt>
                <c:pt idx="111">
                  <c:v>1.2690073220747624</c:v>
                </c:pt>
                <c:pt idx="112">
                  <c:v>1.1351267553873108</c:v>
                </c:pt>
                <c:pt idx="113">
                  <c:v>1.0006471655188365</c:v>
                </c:pt>
                <c:pt idx="114">
                  <c:v>0.86557120895687722</c:v>
                </c:pt>
                <c:pt idx="115">
                  <c:v>0.72990150715694901</c:v>
                </c:pt>
                <c:pt idx="116">
                  <c:v>0.59364064730580324</c:v>
                </c:pt>
                <c:pt idx="117">
                  <c:v>0.4567911830616328</c:v>
                </c:pt>
                <c:pt idx="118">
                  <c:v>0.31935563527204552</c:v>
                </c:pt>
                <c:pt idx="119">
                  <c:v>0.18133649267073473</c:v>
                </c:pt>
                <c:pt idx="120">
                  <c:v>4.2736212553579421E-2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8"/>
          <c:order val="68"/>
          <c:tx>
            <c:strRef>
              <c:f>Sheet1!$N$71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Sheet1!$O$71:$HF$71</c:f>
              <c:numCache>
                <c:formatCode>General</c:formatCode>
                <c:ptCount val="200"/>
                <c:pt idx="0">
                  <c:v>10.669071520908282</c:v>
                </c:pt>
                <c:pt idx="1">
                  <c:v>10.660804702656165</c:v>
                </c:pt>
                <c:pt idx="2">
                  <c:v>10.645689427928641</c:v>
                </c:pt>
                <c:pt idx="3">
                  <c:v>10.626115873219458</c:v>
                </c:pt>
                <c:pt idx="4">
                  <c:v>10.60293697489133</c:v>
                </c:pt>
                <c:pt idx="5">
                  <c:v>10.576645683061411</c:v>
                </c:pt>
                <c:pt idx="6">
                  <c:v>10.547574601824172</c:v>
                </c:pt>
                <c:pt idx="7">
                  <c:v>10.515967904306144</c:v>
                </c:pt>
                <c:pt idx="8">
                  <c:v>10.482014777071159</c:v>
                </c:pt>
                <c:pt idx="9">
                  <c:v>10.445867428101067</c:v>
                </c:pt>
                <c:pt idx="10">
                  <c:v>10.407651774114798</c:v>
                </c:pt>
                <c:pt idx="11">
                  <c:v>10.367474243032534</c:v>
                </c:pt>
                <c:pt idx="12">
                  <c:v>10.325426339397691</c:v>
                </c:pt>
                <c:pt idx="13">
                  <c:v>10.281587838699842</c:v>
                </c:pt>
                <c:pt idx="14">
                  <c:v>10.236029098814056</c:v>
                </c:pt>
                <c:pt idx="15">
                  <c:v>10.188812779659571</c:v>
                </c:pt>
                <c:pt idx="16">
                  <c:v>10.139995152772661</c:v>
                </c:pt>
                <c:pt idx="17">
                  <c:v>10.089627118606675</c:v>
                </c:pt>
                <c:pt idx="18">
                  <c:v>10.037755010457987</c:v>
                </c:pt>
                <c:pt idx="19">
                  <c:v>9.9844212393417937</c:v>
                </c:pt>
                <c:pt idx="20">
                  <c:v>9.9296648181333094</c:v>
                </c:pt>
                <c:pt idx="21">
                  <c:v>9.8735217925759375</c:v>
                </c:pt>
                <c:pt idx="22">
                  <c:v>9.816025599414905</c:v>
                </c:pt>
                <c:pt idx="23">
                  <c:v>9.7572073667750594</c:v>
                </c:pt>
                <c:pt idx="24">
                  <c:v>9.6970961682353956</c:v>
                </c:pt>
                <c:pt idx="25">
                  <c:v>9.6357192393933957</c:v>
                </c:pt>
                <c:pt idx="26">
                  <c:v>9.5731021637533953</c:v>
                </c:pt>
                <c:pt idx="27">
                  <c:v>9.5092690333100336</c:v>
                </c:pt>
                <c:pt idx="28">
                  <c:v>9.444242588091182</c:v>
                </c:pt>
                <c:pt idx="29">
                  <c:v>9.3780443380779026</c:v>
                </c:pt>
                <c:pt idx="30">
                  <c:v>9.310694670263965</c:v>
                </c:pt>
                <c:pt idx="31">
                  <c:v>9.2422129431058959</c:v>
                </c:pt>
                <c:pt idx="32">
                  <c:v>9.1726175702112869</c:v>
                </c:pt>
                <c:pt idx="33">
                  <c:v>9.1019260947924909</c:v>
                </c:pt>
                <c:pt idx="34">
                  <c:v>9.0301552561560712</c:v>
                </c:pt>
                <c:pt idx="35">
                  <c:v>8.9573210492910569</c:v>
                </c:pt>
                <c:pt idx="36">
                  <c:v>8.8834387784505573</c:v>
                </c:pt>
                <c:pt idx="37">
                  <c:v>8.8085231054835909</c:v>
                </c:pt>
                <c:pt idx="38">
                  <c:v>8.7325880935605085</c:v>
                </c:pt>
                <c:pt idx="39">
                  <c:v>8.655647246841605</c:v>
                </c:pt>
                <c:pt idx="40">
                  <c:v>8.5777135465604086</c:v>
                </c:pt>
                <c:pt idx="41">
                  <c:v>8.4987994839278436</c:v>
                </c:pt>
                <c:pt idx="42">
                  <c:v>8.4189170902086161</c:v>
                </c:pt>
                <c:pt idx="43">
                  <c:v>8.3380779642747882</c:v>
                </c:pt>
                <c:pt idx="44">
                  <c:v>8.2562932979022996</c:v>
                </c:pt>
                <c:pt idx="45">
                  <c:v>8.1735738990427524</c:v>
                </c:pt>
                <c:pt idx="46">
                  <c:v>8.0899302132741315</c:v>
                </c:pt>
                <c:pt idx="47">
                  <c:v>8.0053723436097606</c:v>
                </c:pt>
                <c:pt idx="48">
                  <c:v>7.9199100688235422</c:v>
                </c:pt>
                <c:pt idx="49">
                  <c:v>7.833552860431432</c:v>
                </c:pt>
                <c:pt idx="50">
                  <c:v>7.746309898453215</c:v>
                </c:pt>
                <c:pt idx="51">
                  <c:v>7.6581900860649883</c:v>
                </c:pt>
                <c:pt idx="52">
                  <c:v>7.5692020632407546</c:v>
                </c:pt>
                <c:pt idx="53">
                  <c:v>7.4793542194710243</c:v>
                </c:pt>
                <c:pt idx="54">
                  <c:v>7.3886547056372862</c:v>
                </c:pt>
                <c:pt idx="55">
                  <c:v>7.2971114451129555</c:v>
                </c:pt>
                <c:pt idx="56">
                  <c:v>7.2047321441544669</c:v>
                </c:pt>
                <c:pt idx="57">
                  <c:v>7.1115243016397924</c:v>
                </c:pt>
                <c:pt idx="58">
                  <c:v>7.0174952182061778</c:v>
                </c:pt>
                <c:pt idx="59">
                  <c:v>6.9226520048339166</c:v>
                </c:pt>
                <c:pt idx="60">
                  <c:v>6.8270015909185906</c:v>
                </c:pt>
                <c:pt idx="61">
                  <c:v>6.7305507318703457</c:v>
                </c:pt>
                <c:pt idx="62">
                  <c:v>6.6333060162752417</c:v>
                </c:pt>
                <c:pt idx="63">
                  <c:v>6.5352738726505679</c:v>
                </c:pt>
                <c:pt idx="64">
                  <c:v>6.4364605758233031</c:v>
                </c:pt>
                <c:pt idx="65">
                  <c:v>6.3368722529582833</c:v>
                </c:pt>
                <c:pt idx="66">
                  <c:v>6.2365148892604507</c:v>
                </c:pt>
                <c:pt idx="67">
                  <c:v>6.1353943333735108</c:v>
                </c:pt>
                <c:pt idx="68">
                  <c:v>6.0335163024954248</c:v>
                </c:pt>
                <c:pt idx="69">
                  <c:v>5.9308863872295978</c:v>
                </c:pt>
                <c:pt idx="70">
                  <c:v>5.8275100561890403</c:v>
                </c:pt>
                <c:pt idx="71">
                  <c:v>5.723392660369452</c:v>
                </c:pt>
                <c:pt idx="72">
                  <c:v>5.6185394373059223</c:v>
                </c:pt>
                <c:pt idx="73">
                  <c:v>5.5129555150268432</c:v>
                </c:pt>
                <c:pt idx="74">
                  <c:v>5.4066459158175393</c:v>
                </c:pt>
                <c:pt idx="75">
                  <c:v>5.2996155598052752</c:v>
                </c:pt>
                <c:pt idx="76">
                  <c:v>5.1918692683763679</c:v>
                </c:pt>
                <c:pt idx="77">
                  <c:v>5.0834117674353845</c:v>
                </c:pt>
                <c:pt idx="78">
                  <c:v>4.9742476905156829</c:v>
                </c:pt>
                <c:pt idx="79">
                  <c:v>4.8643815817499227</c:v>
                </c:pt>
                <c:pt idx="80">
                  <c:v>4.7538178987085056</c:v>
                </c:pt>
                <c:pt idx="81">
                  <c:v>4.6425610151134604</c:v>
                </c:pt>
                <c:pt idx="82">
                  <c:v>4.5306152234346433</c:v>
                </c:pt>
                <c:pt idx="83">
                  <c:v>4.4179847373748089</c:v>
                </c:pt>
                <c:pt idx="84">
                  <c:v>4.3046736942495274</c:v>
                </c:pt>
                <c:pt idx="85">
                  <c:v>4.1906861572676348</c:v>
                </c:pt>
                <c:pt idx="86">
                  <c:v>4.0760261177175128</c:v>
                </c:pt>
                <c:pt idx="87">
                  <c:v>3.9606974970640878</c:v>
                </c:pt>
                <c:pt idx="88">
                  <c:v>3.8447041489612519</c:v>
                </c:pt>
                <c:pt idx="89">
                  <c:v>3.7280498611839685</c:v>
                </c:pt>
                <c:pt idx="90">
                  <c:v>3.6107383574842058</c:v>
                </c:pt>
                <c:pt idx="91">
                  <c:v>3.492773299374456</c:v>
                </c:pt>
                <c:pt idx="92">
                  <c:v>3.3741582878424912</c:v>
                </c:pt>
                <c:pt idx="93">
                  <c:v>3.2548968650006738</c:v>
                </c:pt>
                <c:pt idx="94">
                  <c:v>3.1349925156730314</c:v>
                </c:pt>
                <c:pt idx="95">
                  <c:v>3.0144486689230772</c:v>
                </c:pt>
                <c:pt idx="96">
                  <c:v>2.89326869952518</c:v>
                </c:pt>
                <c:pt idx="97">
                  <c:v>2.7714559293821592</c:v>
                </c:pt>
                <c:pt idx="98">
                  <c:v>2.6490136288915735</c:v>
                </c:pt>
                <c:pt idx="99">
                  <c:v>2.5259450182630938</c:v>
                </c:pt>
                <c:pt idx="100">
                  <c:v>2.4022532687891833</c:v>
                </c:pt>
                <c:pt idx="101">
                  <c:v>2.2779415040711775</c:v>
                </c:pt>
                <c:pt idx="102">
                  <c:v>2.1530128012027827</c:v>
                </c:pt>
                <c:pt idx="103">
                  <c:v>2.0274701919128426</c:v>
                </c:pt>
                <c:pt idx="104">
                  <c:v>1.9013166636691821</c:v>
                </c:pt>
                <c:pt idx="105">
                  <c:v>1.7745551607452208</c:v>
                </c:pt>
                <c:pt idx="106">
                  <c:v>1.6471885852509209</c:v>
                </c:pt>
                <c:pt idx="107">
                  <c:v>1.5192197981296451</c:v>
                </c:pt>
                <c:pt idx="108">
                  <c:v>1.3906516201222838</c:v>
                </c:pt>
                <c:pt idx="109">
                  <c:v>1.2614868327001099</c:v>
                </c:pt>
                <c:pt idx="110">
                  <c:v>1.1317281789675631</c:v>
                </c:pt>
                <c:pt idx="111">
                  <c:v>1.0013783645362788</c:v>
                </c:pt>
                <c:pt idx="112">
                  <c:v>0.8704400583714782</c:v>
                </c:pt>
                <c:pt idx="113">
                  <c:v>0.73891589361183063</c:v>
                </c:pt>
                <c:pt idx="114">
                  <c:v>0.60680846836390012</c:v>
                </c:pt>
                <c:pt idx="115">
                  <c:v>0.47412034647211043</c:v>
                </c:pt>
                <c:pt idx="116">
                  <c:v>0.34085405826524368</c:v>
                </c:pt>
                <c:pt idx="117">
                  <c:v>0.20701210128037209</c:v>
                </c:pt>
                <c:pt idx="118">
                  <c:v>7.2596940965048873E-2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9"/>
          <c:order val="69"/>
          <c:tx>
            <c:strRef>
              <c:f>Sheet1!$N$72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Sheet1!$O$72:$HF$72</c:f>
              <c:numCache>
                <c:formatCode>General</c:formatCode>
                <c:ptCount val="200"/>
                <c:pt idx="0">
                  <c:v>10.208314864605807</c:v>
                </c:pt>
                <c:pt idx="1">
                  <c:v>10.200228522611958</c:v>
                </c:pt>
                <c:pt idx="2">
                  <c:v>10.185443235570434</c:v>
                </c:pt>
                <c:pt idx="3">
                  <c:v>10.16629699906364</c:v>
                </c:pt>
                <c:pt idx="4">
                  <c:v>10.143624128655022</c:v>
                </c:pt>
                <c:pt idx="5">
                  <c:v>10.11790681266803</c:v>
                </c:pt>
                <c:pt idx="6">
                  <c:v>10.089470393982399</c:v>
                </c:pt>
                <c:pt idx="7">
                  <c:v>10.058553715082224</c:v>
                </c:pt>
                <c:pt idx="8">
                  <c:v>10.025341832322814</c:v>
                </c:pt>
                <c:pt idx="9">
                  <c:v>9.9899836307719081</c:v>
                </c:pt>
                <c:pt idx="10">
                  <c:v>9.9526022782095342</c:v>
                </c:pt>
                <c:pt idx="11">
                  <c:v>9.913301879084834</c:v>
                </c:pt>
                <c:pt idx="12">
                  <c:v>9.8721719402684602</c:v>
                </c:pt>
                <c:pt idx="13">
                  <c:v>9.8292904956389648</c:v>
                </c:pt>
                <c:pt idx="14">
                  <c:v>9.7847263670601361</c:v>
                </c:pt>
                <c:pt idx="15">
                  <c:v>9.7385408464971341</c:v>
                </c:pt>
                <c:pt idx="16">
                  <c:v>9.6907889769995261</c:v>
                </c:pt>
                <c:pt idx="17">
                  <c:v>9.641520547792247</c:v>
                </c:pt>
                <c:pt idx="18">
                  <c:v>9.5907808806507013</c:v>
                </c:pt>
                <c:pt idx="19">
                  <c:v>9.5386114606980357</c:v>
                </c:pt>
                <c:pt idx="20">
                  <c:v>9.4850504491035839</c:v>
                </c:pt>
                <c:pt idx="21">
                  <c:v>9.4301331046815147</c:v>
                </c:pt>
                <c:pt idx="22">
                  <c:v>9.373892134205926</c:v>
                </c:pt>
                <c:pt idx="23">
                  <c:v>9.3163579862309689</c:v>
                </c:pt>
                <c:pt idx="24">
                  <c:v>9.2575590996185486</c:v>
                </c:pt>
                <c:pt idx="25">
                  <c:v>9.1975221153747899</c:v>
                </c:pt>
                <c:pt idx="26">
                  <c:v>9.1362720584801789</c:v>
                </c:pt>
                <c:pt idx="27">
                  <c:v>9.0738324949672613</c:v>
                </c:pt>
                <c:pt idx="28">
                  <c:v>9.0102256684171476</c:v>
                </c:pt>
                <c:pt idx="29">
                  <c:v>8.9454726192177851</c:v>
                </c:pt>
                <c:pt idx="30">
                  <c:v>8.8795932892862286</c:v>
                </c:pt>
                <c:pt idx="31">
                  <c:v>8.8126066144566977</c:v>
                </c:pt>
                <c:pt idx="32">
                  <c:v>8.7445306063418524</c:v>
                </c:pt>
                <c:pt idx="33">
                  <c:v>8.6753824251610752</c:v>
                </c:pt>
                <c:pt idx="34">
                  <c:v>8.6051784447783444</c:v>
                </c:pt>
                <c:pt idx="35">
                  <c:v>8.5339343109896024</c:v>
                </c:pt>
                <c:pt idx="36">
                  <c:v>8.4616649939346082</c:v>
                </c:pt>
                <c:pt idx="37">
                  <c:v>8.3883848353736177</c:v>
                </c:pt>
                <c:pt idx="38">
                  <c:v>8.3141075914582121</c:v>
                </c:pt>
                <c:pt idx="39">
                  <c:v>8.2388464715338916</c:v>
                </c:pt>
                <c:pt idx="40">
                  <c:v>8.1626141734356139</c:v>
                </c:pt>
                <c:pt idx="41">
                  <c:v>8.0854229156736217</c:v>
                </c:pt>
                <c:pt idx="42">
                  <c:v>8.0072844668532071</c:v>
                </c:pt>
                <c:pt idx="43">
                  <c:v>7.9282101726267511</c:v>
                </c:pt>
                <c:pt idx="44">
                  <c:v>7.8482109804380045</c:v>
                </c:pt>
                <c:pt idx="45">
                  <c:v>7.7672974622857964</c:v>
                </c:pt>
                <c:pt idx="46">
                  <c:v>7.6854798357064702</c:v>
                </c:pt>
                <c:pt idx="47">
                  <c:v>7.6027679831503718</c:v>
                </c:pt>
                <c:pt idx="48">
                  <c:v>7.5191714699070298</c:v>
                </c:pt>
                <c:pt idx="49">
                  <c:v>7.4346995607158934</c:v>
                </c:pt>
                <c:pt idx="50">
                  <c:v>7.3493612351840225</c:v>
                </c:pt>
                <c:pt idx="51">
                  <c:v>7.263165202118671</c:v>
                </c:pt>
                <c:pt idx="52">
                  <c:v>7.1761199128710604</c:v>
                </c:pt>
                <c:pt idx="53">
                  <c:v>7.088233573777341</c:v>
                </c:pt>
                <c:pt idx="54">
                  <c:v>6.9995141577738078</c:v>
                </c:pt>
                <c:pt idx="55">
                  <c:v>6.9099694152554978</c:v>
                </c:pt>
                <c:pt idx="56">
                  <c:v>6.8196068842404376</c:v>
                </c:pt>
                <c:pt idx="57">
                  <c:v>6.7284338998955606</c:v>
                </c:pt>
                <c:pt idx="58">
                  <c:v>6.6364576034749438</c:v>
                </c:pt>
                <c:pt idx="59">
                  <c:v>6.5436849507161829</c:v>
                </c:pt>
                <c:pt idx="60">
                  <c:v>6.4501227197364219</c:v>
                </c:pt>
                <c:pt idx="61">
                  <c:v>6.3557775184657146</c:v>
                </c:pt>
                <c:pt idx="62">
                  <c:v>6.2606557916520238</c:v>
                </c:pt>
                <c:pt idx="63">
                  <c:v>6.1647638274690744</c:v>
                </c:pt>
                <c:pt idx="64">
                  <c:v>6.0681077637555587</c:v>
                </c:pt>
                <c:pt idx="65">
                  <c:v>5.9706935939116876</c:v>
                </c:pt>
                <c:pt idx="66">
                  <c:v>5.8725271724769801</c:v>
                </c:pt>
                <c:pt idx="67">
                  <c:v>5.7736142204110239</c:v>
                </c:pt>
                <c:pt idx="68">
                  <c:v>5.6739603300973149</c:v>
                </c:pt>
                <c:pt idx="69">
                  <c:v>5.573570970088535</c:v>
                </c:pt>
                <c:pt idx="70">
                  <c:v>5.4724514896101892</c:v>
                </c:pt>
                <c:pt idx="71">
                  <c:v>5.3706071228382166</c:v>
                </c:pt>
                <c:pt idx="72">
                  <c:v>5.268042992964963</c:v>
                </c:pt>
                <c:pt idx="73">
                  <c:v>5.164764116066749</c:v>
                </c:pt>
                <c:pt idx="74">
                  <c:v>5.0607754047853559</c:v>
                </c:pt>
                <c:pt idx="75">
                  <c:v>4.9560816718347569</c:v>
                </c:pt>
                <c:pt idx="76">
                  <c:v>4.8506876333436333</c:v>
                </c:pt>
                <c:pt idx="77">
                  <c:v>4.7445979120434112</c:v>
                </c:pt>
                <c:pt idx="78">
                  <c:v>4.6378170403109076</c:v>
                </c:pt>
                <c:pt idx="79">
                  <c:v>4.5303494630739793</c:v>
                </c:pt>
                <c:pt idx="80">
                  <c:v>4.4221995405880046</c:v>
                </c:pt>
                <c:pt idx="81">
                  <c:v>4.3133715510905111</c:v>
                </c:pt>
                <c:pt idx="82">
                  <c:v>4.2038696933407111</c:v>
                </c:pt>
                <c:pt idx="83">
                  <c:v>4.0936980890503074</c:v>
                </c:pt>
                <c:pt idx="84">
                  <c:v>3.9828607852114537</c:v>
                </c:pt>
                <c:pt idx="85">
                  <c:v>3.8713617563274316</c:v>
                </c:pt>
                <c:pt idx="86">
                  <c:v>3.7592049065511861</c:v>
                </c:pt>
                <c:pt idx="87">
                  <c:v>3.6463940717365548</c:v>
                </c:pt>
                <c:pt idx="88">
                  <c:v>3.5329330214067531</c:v>
                </c:pt>
                <c:pt idx="89">
                  <c:v>3.4188254606442943</c:v>
                </c:pt>
                <c:pt idx="90">
                  <c:v>3.3040750319064056</c:v>
                </c:pt>
                <c:pt idx="91">
                  <c:v>3.1886853167696199</c:v>
                </c:pt>
                <c:pt idx="92">
                  <c:v>3.0726598376070848</c:v>
                </c:pt>
                <c:pt idx="93">
                  <c:v>2.9560020592018739</c:v>
                </c:pt>
                <c:pt idx="94">
                  <c:v>2.8387153902994071</c:v>
                </c:pt>
                <c:pt idx="95">
                  <c:v>2.7208031851019268</c:v>
                </c:pt>
                <c:pt idx="96">
                  <c:v>2.6022687447077328</c:v>
                </c:pt>
                <c:pt idx="97">
                  <c:v>2.4831153184978398</c:v>
                </c:pt>
                <c:pt idx="98">
                  <c:v>2.3633461054724298</c:v>
                </c:pt>
                <c:pt idx="99">
                  <c:v>2.2429642555394738</c:v>
                </c:pt>
                <c:pt idx="100">
                  <c:v>2.1219728707576651</c:v>
                </c:pt>
                <c:pt idx="101">
                  <c:v>2.0003750065357302</c:v>
                </c:pt>
                <c:pt idx="102">
                  <c:v>1.8781736727901006</c:v>
                </c:pt>
                <c:pt idx="103">
                  <c:v>1.7553718350627145</c:v>
                </c:pt>
                <c:pt idx="104">
                  <c:v>1.6319724156007802</c:v>
                </c:pt>
                <c:pt idx="105">
                  <c:v>1.5079782944000897</c:v>
                </c:pt>
                <c:pt idx="106">
                  <c:v>1.3833923102134689</c:v>
                </c:pt>
                <c:pt idx="107">
                  <c:v>1.2582172615258629</c:v>
                </c:pt>
                <c:pt idx="108">
                  <c:v>1.1324559074974312</c:v>
                </c:pt>
                <c:pt idx="109">
                  <c:v>1.0061109688760121</c:v>
                </c:pt>
                <c:pt idx="110">
                  <c:v>0.87918512888022993</c:v>
                </c:pt>
                <c:pt idx="111">
                  <c:v>0.75168103405441167</c:v>
                </c:pt>
                <c:pt idx="112">
                  <c:v>0.62360129509651596</c:v>
                </c:pt>
                <c:pt idx="113">
                  <c:v>0.49494848766009941</c:v>
                </c:pt>
                <c:pt idx="114">
                  <c:v>0.36572515313140563</c:v>
                </c:pt>
                <c:pt idx="115">
                  <c:v>0.23593379938253356</c:v>
                </c:pt>
                <c:pt idx="116">
                  <c:v>0.10557690150163279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0"/>
          <c:order val="70"/>
          <c:tx>
            <c:strRef>
              <c:f>Sheet1!$N$73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Sheet1!$O$73:$HF$73</c:f>
              <c:numCache>
                <c:formatCode>General</c:formatCode>
                <c:ptCount val="200"/>
                <c:pt idx="0">
                  <c:v>9.7705021838539512</c:v>
                </c:pt>
                <c:pt idx="1">
                  <c:v>9.7625911449633094</c:v>
                </c:pt>
                <c:pt idx="2">
                  <c:v>9.7481263868707355</c:v>
                </c:pt>
                <c:pt idx="3">
                  <c:v>9.7293952199562135</c:v>
                </c:pt>
                <c:pt idx="4">
                  <c:v>9.7072138727288095</c:v>
                </c:pt>
                <c:pt idx="5">
                  <c:v>9.6820540801933443</c:v>
                </c:pt>
                <c:pt idx="6">
                  <c:v>9.6542341321496217</c:v>
                </c:pt>
                <c:pt idx="7">
                  <c:v>9.6239876932363462</c:v>
                </c:pt>
                <c:pt idx="8">
                  <c:v>9.591495807988224</c:v>
                </c:pt>
                <c:pt idx="9">
                  <c:v>9.5569041338065972</c:v>
                </c:pt>
                <c:pt idx="10">
                  <c:v>9.5203331683279249</c:v>
                </c:pt>
                <c:pt idx="11">
                  <c:v>9.4818847591300663</c:v>
                </c:pt>
                <c:pt idx="12">
                  <c:v>9.4416464726720335</c:v>
                </c:pt>
                <c:pt idx="13">
                  <c:v>9.399694651142724</c:v>
                </c:pt>
                <c:pt idx="14">
                  <c:v>9.3560966244227401</c:v>
                </c:pt>
                <c:pt idx="15">
                  <c:v>9.3109123557340734</c:v>
                </c:pt>
                <c:pt idx="16">
                  <c:v>9.2641956948528144</c:v>
                </c:pt>
                <c:pt idx="17">
                  <c:v>9.2159953516276349</c:v>
                </c:pt>
                <c:pt idx="18">
                  <c:v>9.1663556653071208</c:v>
                </c:pt>
                <c:pt idx="19">
                  <c:v>9.1153172216620479</c:v>
                </c:pt>
                <c:pt idx="20">
                  <c:v>9.0629173545690822</c:v>
                </c:pt>
                <c:pt idx="21">
                  <c:v>9.0091905584696441</c:v>
                </c:pt>
                <c:pt idx="22">
                  <c:v>8.9541688310905219</c:v>
                </c:pt>
                <c:pt idx="23">
                  <c:v>8.8978819608943134</c:v>
                </c:pt>
                <c:pt idx="24">
                  <c:v>8.8403577702193186</c:v>
                </c:pt>
                <c:pt idx="25">
                  <c:v>8.7816223225236083</c:v>
                </c:pt>
                <c:pt idx="26">
                  <c:v>8.7217001002733046</c:v>
                </c:pt>
                <c:pt idx="27">
                  <c:v>8.6606141586149796</c:v>
                </c:pt>
                <c:pt idx="28">
                  <c:v>8.598386258913095</c:v>
                </c:pt>
                <c:pt idx="29">
                  <c:v>8.5350369854228614</c:v>
                </c:pt>
                <c:pt idx="30">
                  <c:v>8.4705858477422495</c:v>
                </c:pt>
                <c:pt idx="31">
                  <c:v>8.4050513711971764</c:v>
                </c:pt>
                <c:pt idx="32">
                  <c:v>8.33845117692813</c:v>
                </c:pt>
                <c:pt idx="33">
                  <c:v>8.2708020531395849</c:v>
                </c:pt>
                <c:pt idx="34">
                  <c:v>8.2021200187279533</c:v>
                </c:pt>
                <c:pt idx="35">
                  <c:v>8.1324203803053283</c:v>
                </c:pt>
                <c:pt idx="36">
                  <c:v>8.0617177834751175</c:v>
                </c:pt>
                <c:pt idx="37">
                  <c:v>7.9900262590838045</c:v>
                </c:pt>
                <c:pt idx="38">
                  <c:v>7.917359265064559</c:v>
                </c:pt>
                <c:pt idx="39">
                  <c:v>7.8437297243986333</c:v>
                </c:pt>
                <c:pt idx="40">
                  <c:v>7.7691500596457281</c:v>
                </c:pt>
                <c:pt idx="41">
                  <c:v>7.6936322244320641</c:v>
                </c:pt>
                <c:pt idx="42">
                  <c:v>7.6171877322323667</c:v>
                </c:pt>
                <c:pt idx="43">
                  <c:v>7.5398276827376112</c:v>
                </c:pt>
                <c:pt idx="44">
                  <c:v>7.4615627860628653</c:v>
                </c:pt>
                <c:pt idx="45">
                  <c:v>7.382403385017521</c:v>
                </c:pt>
                <c:pt idx="46">
                  <c:v>7.302359475632838</c:v>
                </c:pt>
                <c:pt idx="47">
                  <c:v>7.2214407261183844</c:v>
                </c:pt>
                <c:pt idx="48">
                  <c:v>7.1396564943986105</c:v>
                </c:pt>
                <c:pt idx="49">
                  <c:v>7.0570158443634883</c:v>
                </c:pt>
                <c:pt idx="50">
                  <c:v>6.9735275609519567</c:v>
                </c:pt>
                <c:pt idx="51">
                  <c:v>6.8892001641737961</c:v>
                </c:pt>
                <c:pt idx="52">
                  <c:v>6.8040419221641235</c:v>
                </c:pt>
                <c:pt idx="53">
                  <c:v>6.718060863354645</c:v>
                </c:pt>
                <c:pt idx="54">
                  <c:v>6.6312647878370585</c:v>
                </c:pt>
                <c:pt idx="55">
                  <c:v>6.543661277986268</c:v>
                </c:pt>
                <c:pt idx="56">
                  <c:v>6.4552577084042619</c:v>
                </c:pt>
                <c:pt idx="57">
                  <c:v>6.3660612552395293</c:v>
                </c:pt>
                <c:pt idx="58">
                  <c:v>6.2760789049315227</c:v>
                </c:pt>
                <c:pt idx="59">
                  <c:v>6.1853174624250107</c:v>
                </c:pt>
                <c:pt idx="60">
                  <c:v>6.0937835588949225</c:v>
                </c:pt>
                <c:pt idx="61">
                  <c:v>6.0014836590185752</c:v>
                </c:pt>
                <c:pt idx="62">
                  <c:v>5.9084240678288005</c:v>
                </c:pt>
                <c:pt idx="63">
                  <c:v>5.8146109371785579</c:v>
                </c:pt>
                <c:pt idx="64">
                  <c:v>5.7200502718448636</c:v>
                </c:pt>
                <c:pt idx="65">
                  <c:v>5.624747935297532</c:v>
                </c:pt>
                <c:pt idx="66">
                  <c:v>5.5287096551560273</c:v>
                </c:pt>
                <c:pt idx="67">
                  <c:v>5.4319410283557543</c:v>
                </c:pt>
                <c:pt idx="68">
                  <c:v>5.3344475260434177</c:v>
                </c:pt>
                <c:pt idx="69">
                  <c:v>5.2362344982194173</c:v>
                </c:pt>
                <c:pt idx="70">
                  <c:v>5.137307178143864</c:v>
                </c:pt>
                <c:pt idx="71">
                  <c:v>5.0376706865214578</c:v>
                </c:pt>
                <c:pt idx="72">
                  <c:v>4.9373300354793033</c:v>
                </c:pt>
                <c:pt idx="73">
                  <c:v>4.8362901323506371</c:v>
                </c:pt>
                <c:pt idx="74">
                  <c:v>4.7345557832765106</c:v>
                </c:pt>
                <c:pt idx="75">
                  <c:v>4.6321316966364883</c:v>
                </c:pt>
                <c:pt idx="76">
                  <c:v>4.5290224863187083</c:v>
                </c:pt>
                <c:pt idx="77">
                  <c:v>4.4252326748388073</c:v>
                </c:pt>
                <c:pt idx="78">
                  <c:v>4.3207666963165998</c:v>
                </c:pt>
                <c:pt idx="79">
                  <c:v>4.2156288993187374</c:v>
                </c:pt>
                <c:pt idx="80">
                  <c:v>4.1098235495750046</c:v>
                </c:pt>
                <c:pt idx="81">
                  <c:v>4.003354832575388</c:v>
                </c:pt>
                <c:pt idx="82">
                  <c:v>3.8962268560545659</c:v>
                </c:pt>
                <c:pt idx="83">
                  <c:v>3.7884436523700118</c:v>
                </c:pt>
                <c:pt idx="84">
                  <c:v>3.6800091807794915</c:v>
                </c:pt>
                <c:pt idx="85">
                  <c:v>3.5709273296233768</c:v>
                </c:pt>
                <c:pt idx="86">
                  <c:v>3.4612019184168163</c:v>
                </c:pt>
                <c:pt idx="87">
                  <c:v>3.3508366998565129</c:v>
                </c:pt>
                <c:pt idx="88">
                  <c:v>3.2398353617465108</c:v>
                </c:pt>
                <c:pt idx="89">
                  <c:v>3.1282015288471672</c:v>
                </c:pt>
                <c:pt idx="90">
                  <c:v>3.0159387646511946</c:v>
                </c:pt>
                <c:pt idx="91">
                  <c:v>2.9030505730904403</c:v>
                </c:pt>
                <c:pt idx="92">
                  <c:v>2.7895404001768318</c:v>
                </c:pt>
                <c:pt idx="93">
                  <c:v>2.6754116355807116</c:v>
                </c:pt>
                <c:pt idx="94">
                  <c:v>2.5606676141496081</c:v>
                </c:pt>
                <c:pt idx="95">
                  <c:v>2.4453116173703013</c:v>
                </c:pt>
                <c:pt idx="96">
                  <c:v>2.3293468747768706</c:v>
                </c:pt>
                <c:pt idx="97">
                  <c:v>2.2127765653072839</c:v>
                </c:pt>
                <c:pt idx="98">
                  <c:v>2.0956038186108756</c:v>
                </c:pt>
                <c:pt idx="99">
                  <c:v>1.9778317163090384</c:v>
                </c:pt>
                <c:pt idx="100">
                  <c:v>1.8594632932112021</c:v>
                </c:pt>
                <c:pt idx="101">
                  <c:v>1.7405015384881584</c:v>
                </c:pt>
                <c:pt idx="102">
                  <c:v>1.6209493968046178</c:v>
                </c:pt>
                <c:pt idx="103">
                  <c:v>1.5008097694127971</c:v>
                </c:pt>
                <c:pt idx="104">
                  <c:v>1.3800855152087614</c:v>
                </c:pt>
                <c:pt idx="105">
                  <c:v>1.2587794517531226</c:v>
                </c:pt>
                <c:pt idx="106">
                  <c:v>1.136894356257633</c:v>
                </c:pt>
                <c:pt idx="107">
                  <c:v>1.0144329665391285</c:v>
                </c:pt>
                <c:pt idx="108">
                  <c:v>0.89139798194217301</c:v>
                </c:pt>
                <c:pt idx="109">
                  <c:v>0.76779206423175306</c:v>
                </c:pt>
                <c:pt idx="110">
                  <c:v>0.64361783845722642</c:v>
                </c:pt>
                <c:pt idx="111">
                  <c:v>0.51887789378871729</c:v>
                </c:pt>
                <c:pt idx="112">
                  <c:v>0.39357478432709314</c:v>
                </c:pt>
                <c:pt idx="113">
                  <c:v>0.26771102988853929</c:v>
                </c:pt>
                <c:pt idx="114">
                  <c:v>0.14128911676481121</c:v>
                </c:pt>
                <c:pt idx="115">
                  <c:v>1.4311498460063897E-2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1"/>
          <c:order val="71"/>
          <c:tx>
            <c:strRef>
              <c:f>Sheet1!$N$74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Sheet1!$O$74:$HF$74</c:f>
              <c:numCache>
                <c:formatCode>General</c:formatCode>
                <c:ptCount val="200"/>
                <c:pt idx="0">
                  <c:v>9.3544896112239115</c:v>
                </c:pt>
                <c:pt idx="1">
                  <c:v>9.3467488240880474</c:v>
                </c:pt>
                <c:pt idx="2">
                  <c:v>9.3325953589219459</c:v>
                </c:pt>
                <c:pt idx="3">
                  <c:v>9.314267301394235</c:v>
                </c:pt>
                <c:pt idx="4">
                  <c:v>9.2925633141369985</c:v>
                </c:pt>
                <c:pt idx="5">
                  <c:v>9.2679449800481724</c:v>
                </c:pt>
                <c:pt idx="6">
                  <c:v>9.2407237390817105</c:v>
                </c:pt>
                <c:pt idx="7">
                  <c:v>9.2111282272302208</c:v>
                </c:pt>
                <c:pt idx="8">
                  <c:v>9.1793355928081972</c:v>
                </c:pt>
                <c:pt idx="9">
                  <c:v>9.145488358555582</c:v>
                </c:pt>
                <c:pt idx="10">
                  <c:v>9.109704428905296</c:v>
                </c:pt>
                <c:pt idx="11">
                  <c:v>9.0720834595955324</c:v>
                </c:pt>
                <c:pt idx="12">
                  <c:v>9.0327111325865008</c:v>
                </c:pt>
                <c:pt idx="13">
                  <c:v>8.9916621471233835</c:v>
                </c:pt>
                <c:pt idx="14">
                  <c:v>8.9490023840950066</c:v>
                </c:pt>
                <c:pt idx="15">
                  <c:v>8.9047905162678411</c:v>
                </c:pt>
                <c:pt idx="16">
                  <c:v>8.8590792345286111</c:v>
                </c:pt>
                <c:pt idx="17">
                  <c:v>8.8119162004518827</c:v>
                </c:pt>
                <c:pt idx="18">
                  <c:v>8.763344799070877</c:v>
                </c:pt>
                <c:pt idx="19">
                  <c:v>8.7134047427187813</c:v>
                </c:pt>
                <c:pt idx="20">
                  <c:v>8.6621325618179963</c:v>
                </c:pt>
                <c:pt idx="21">
                  <c:v>8.6095620084625271</c:v>
                </c:pt>
                <c:pt idx="22">
                  <c:v>8.5557243917630181</c:v>
                </c:pt>
                <c:pt idx="23">
                  <c:v>8.5006488591110134</c:v>
                </c:pt>
                <c:pt idx="24">
                  <c:v>8.4443626340862981</c:v>
                </c:pt>
                <c:pt idx="25">
                  <c:v>8.3868912192409084</c:v>
                </c:pt>
                <c:pt idx="26">
                  <c:v>8.3282585701591056</c:v>
                </c:pt>
                <c:pt idx="27">
                  <c:v>8.2684872458226533</c:v>
                </c:pt>
                <c:pt idx="28">
                  <c:v>8.2075985392743984</c:v>
                </c:pt>
                <c:pt idx="29">
                  <c:v>8.1456125917802513</c:v>
                </c:pt>
                <c:pt idx="30">
                  <c:v>8.0825484930763487</c:v>
                </c:pt>
                <c:pt idx="31">
                  <c:v>8.0184243698090896</c:v>
                </c:pt>
                <c:pt idx="32">
                  <c:v>7.9532574638982014</c:v>
                </c:pt>
                <c:pt idx="33">
                  <c:v>7.8870642022528532</c:v>
                </c:pt>
                <c:pt idx="34">
                  <c:v>7.8198602590302544</c:v>
                </c:pt>
                <c:pt idx="35">
                  <c:v>7.7516606114322144</c:v>
                </c:pt>
                <c:pt idx="36">
                  <c:v>7.6824795898772793</c:v>
                </c:pt>
                <c:pt idx="37">
                  <c:v>7.6123309232571277</c:v>
                </c:pt>
                <c:pt idx="38">
                  <c:v>7.5412277798796623</c:v>
                </c:pt>
                <c:pt idx="39">
                  <c:v>7.4691828046134523</c:v>
                </c:pt>
                <c:pt idx="40">
                  <c:v>7.3962081526749834</c:v>
                </c:pt>
                <c:pt idx="41">
                  <c:v>7.3223155204390755</c:v>
                </c:pt>
                <c:pt idx="42">
                  <c:v>7.2475161736014577</c:v>
                </c:pt>
                <c:pt idx="43">
                  <c:v>7.1718209729790567</c:v>
                </c:pt>
                <c:pt idx="44">
                  <c:v>7.0952403981968786</c:v>
                </c:pt>
                <c:pt idx="45">
                  <c:v>7.0177845694789482</c:v>
                </c:pt>
                <c:pt idx="46">
                  <c:v>6.9394632677341042</c:v>
                </c:pt>
                <c:pt idx="47">
                  <c:v>6.8602859531044729</c:v>
                </c:pt>
                <c:pt idx="48">
                  <c:v>6.7802617821246338</c:v>
                </c:pt>
                <c:pt idx="49">
                  <c:v>6.6993996236225488</c:v>
                </c:pt>
                <c:pt idx="50">
                  <c:v>6.6177080734783855</c:v>
                </c:pt>
                <c:pt idx="51">
                  <c:v>6.5351954683446447</c:v>
                </c:pt>
                <c:pt idx="52">
                  <c:v>6.4518698984196909</c:v>
                </c:pt>
                <c:pt idx="53">
                  <c:v>6.3677392193570954</c:v>
                </c:pt>
                <c:pt idx="54">
                  <c:v>6.2828110633844707</c:v>
                </c:pt>
                <c:pt idx="55">
                  <c:v>6.1970928496980688</c:v>
                </c:pt>
                <c:pt idx="56">
                  <c:v>6.1105917941926711</c:v>
                </c:pt>
                <c:pt idx="57">
                  <c:v>6.0233149185804269</c:v>
                </c:pt>
                <c:pt idx="58">
                  <c:v>5.9352690589471369</c:v>
                </c:pt>
                <c:pt idx="59">
                  <c:v>5.8464608737898285</c:v>
                </c:pt>
                <c:pt idx="60">
                  <c:v>5.7568968515753518</c:v>
                </c:pt>
                <c:pt idx="61">
                  <c:v>5.6665833178560998</c:v>
                </c:pt>
                <c:pt idx="62">
                  <c:v>5.5755264419756632</c:v>
                </c:pt>
                <c:pt idx="63">
                  <c:v>5.4837322433943019</c:v>
                </c:pt>
                <c:pt idx="64">
                  <c:v>5.3912065976615269</c:v>
                </c:pt>
                <c:pt idx="65">
                  <c:v>5.2979552420606941</c:v>
                </c:pt>
                <c:pt idx="66">
                  <c:v>5.2039837809483993</c:v>
                </c:pt>
                <c:pt idx="67">
                  <c:v>5.1092976908096235</c:v>
                </c:pt>
                <c:pt idx="68">
                  <c:v>5.0139023250476971</c:v>
                </c:pt>
                <c:pt idx="69">
                  <c:v>4.9178029185268288</c:v>
                </c:pt>
                <c:pt idx="70">
                  <c:v>4.8210045918832698</c:v>
                </c:pt>
                <c:pt idx="71">
                  <c:v>4.7235123556201408</c:v>
                </c:pt>
                <c:pt idx="72">
                  <c:v>4.6253311139996454</c:v>
                </c:pt>
                <c:pt idx="73">
                  <c:v>4.526465668745363</c:v>
                </c:pt>
                <c:pt idx="74">
                  <c:v>4.4269207225664271</c:v>
                </c:pt>
                <c:pt idx="75">
                  <c:v>4.3267008825143858</c:v>
                </c:pt>
                <c:pt idx="76">
                  <c:v>4.2258106631828847</c:v>
                </c:pt>
                <c:pt idx="77">
                  <c:v>4.1242544897594868</c:v>
                </c:pt>
                <c:pt idx="78">
                  <c:v>4.0220367009382691</c:v>
                </c:pt>
                <c:pt idx="79">
                  <c:v>3.9191615517013259</c:v>
                </c:pt>
                <c:pt idx="80">
                  <c:v>3.8156332159765927</c:v>
                </c:pt>
                <c:pt idx="81">
                  <c:v>3.7114557891790345</c:v>
                </c:pt>
                <c:pt idx="82">
                  <c:v>3.6066332906416574</c:v>
                </c:pt>
                <c:pt idx="83">
                  <c:v>3.5011696659424478</c:v>
                </c:pt>
                <c:pt idx="84">
                  <c:v>3.3950687891328393</c:v>
                </c:pt>
                <c:pt idx="85">
                  <c:v>3.2883344648730706</c:v>
                </c:pt>
                <c:pt idx="86">
                  <c:v>3.1809704304793383</c:v>
                </c:pt>
                <c:pt idx="87">
                  <c:v>3.0729803578873662</c:v>
                </c:pt>
                <c:pt idx="88">
                  <c:v>2.9643678555367696</c:v>
                </c:pt>
                <c:pt idx="89">
                  <c:v>2.8551364701802222</c:v>
                </c:pt>
                <c:pt idx="90">
                  <c:v>2.7452896886212805</c:v>
                </c:pt>
                <c:pt idx="91">
                  <c:v>2.6348309393844365</c:v>
                </c:pt>
                <c:pt idx="92">
                  <c:v>2.5237635943207355</c:v>
                </c:pt>
                <c:pt idx="93">
                  <c:v>2.4120909701521653</c:v>
                </c:pt>
                <c:pt idx="94">
                  <c:v>2.2998163299577183</c:v>
                </c:pt>
                <c:pt idx="95">
                  <c:v>2.1869428846040084</c:v>
                </c:pt>
                <c:pt idx="96">
                  <c:v>2.0734737941230139</c:v>
                </c:pt>
                <c:pt idx="97">
                  <c:v>1.9594121690394639</c:v>
                </c:pt>
                <c:pt idx="98">
                  <c:v>1.8447610716501919</c:v>
                </c:pt>
                <c:pt idx="99">
                  <c:v>1.7295235172576791</c:v>
                </c:pt>
                <c:pt idx="100">
                  <c:v>1.6137024753598816</c:v>
                </c:pt>
                <c:pt idx="101">
                  <c:v>1.4973008707982911</c:v>
                </c:pt>
                <c:pt idx="102">
                  <c:v>1.3803215848661312</c:v>
                </c:pt>
                <c:pt idx="103">
                  <c:v>1.2627674563783946</c:v>
                </c:pt>
                <c:pt idx="104">
                  <c:v>1.1446412827054631</c:v>
                </c:pt>
                <c:pt idx="105">
                  <c:v>1.0259458207718384</c:v>
                </c:pt>
                <c:pt idx="106">
                  <c:v>0.90668378802149863</c:v>
                </c:pt>
                <c:pt idx="107">
                  <c:v>0.78685786335131758</c:v>
                </c:pt>
                <c:pt idx="108">
                  <c:v>0.66647068801384957</c:v>
                </c:pt>
                <c:pt idx="109">
                  <c:v>0.54552486649081144</c:v>
                </c:pt>
                <c:pt idx="110">
                  <c:v>0.42402296733844463</c:v>
                </c:pt>
                <c:pt idx="111">
                  <c:v>0.30196752400590182</c:v>
                </c:pt>
                <c:pt idx="112">
                  <c:v>0.1793610356277997</c:v>
                </c:pt>
                <c:pt idx="113">
                  <c:v>5.6205967791906529E-2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2"/>
          <c:order val="72"/>
          <c:tx>
            <c:strRef>
              <c:f>Sheet1!$N$75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Sheet1!$O$75:$HF$75</c:f>
              <c:numCache>
                <c:formatCode>General</c:formatCode>
                <c:ptCount val="200"/>
                <c:pt idx="0">
                  <c:v>8.9591669059617711</c:v>
                </c:pt>
                <c:pt idx="1">
                  <c:v>8.9515914480414853</c:v>
                </c:pt>
                <c:pt idx="2">
                  <c:v>8.9377402752976618</c:v>
                </c:pt>
                <c:pt idx="3">
                  <c:v>8.9198036719361689</c:v>
                </c:pt>
                <c:pt idx="4">
                  <c:v>8.8985632425994883</c:v>
                </c:pt>
                <c:pt idx="5">
                  <c:v>8.8744707116095363</c:v>
                </c:pt>
                <c:pt idx="6">
                  <c:v>8.8478308671260226</c:v>
                </c:pt>
                <c:pt idx="7">
                  <c:v>8.8188674618902034</c:v>
                </c:pt>
                <c:pt idx="8">
                  <c:v>8.7877538606489036</c:v>
                </c:pt>
                <c:pt idx="9">
                  <c:v>8.7546295421140652</c:v>
                </c:pt>
                <c:pt idx="10">
                  <c:v>8.7196098924931302</c:v>
                </c:pt>
                <c:pt idx="11">
                  <c:v>8.6827924390579323</c:v>
                </c:pt>
                <c:pt idx="12">
                  <c:v>8.6442610337569459</c:v>
                </c:pt>
                <c:pt idx="13">
                  <c:v>8.6040887803945569</c:v>
                </c:pt>
                <c:pt idx="14">
                  <c:v>8.5623401527629373</c:v>
                </c:pt>
                <c:pt idx="15">
                  <c:v>8.5190725704843651</c:v>
                </c:pt>
                <c:pt idx="16">
                  <c:v>8.4743375990635066</c:v>
                </c:pt>
                <c:pt idx="17">
                  <c:v>8.4281818821098771</c:v>
                </c:pt>
                <c:pt idx="18">
                  <c:v>8.3806478780308407</c:v>
                </c:pt>
                <c:pt idx="19">
                  <c:v>8.3317744509759653</c:v>
                </c:pt>
                <c:pt idx="20">
                  <c:v>8.2815973511438798</c:v>
                </c:pt>
                <c:pt idx="21">
                  <c:v>8.2301496097449007</c:v>
                </c:pt>
                <c:pt idx="22">
                  <c:v>8.1774618671836841</c:v>
                </c:pt>
                <c:pt idx="23">
                  <c:v>8.1235626483161987</c:v>
                </c:pt>
                <c:pt idx="24">
                  <c:v>8.0684785952757903</c:v>
                </c:pt>
                <c:pt idx="25">
                  <c:v>8.0122346659260995</c:v>
                </c:pt>
                <c:pt idx="26">
                  <c:v>7.9548543042034323</c:v>
                </c:pt>
                <c:pt idx="27">
                  <c:v>7.8963595872704913</c:v>
                </c:pt>
                <c:pt idx="28">
                  <c:v>7.8367713533892305</c:v>
                </c:pt>
                <c:pt idx="29">
                  <c:v>7.7761093136445476</c:v>
                </c:pt>
                <c:pt idx="30">
                  <c:v>7.7143921500503296</c:v>
                </c:pt>
                <c:pt idx="31">
                  <c:v>7.6516376021005881</c:v>
                </c:pt>
                <c:pt idx="32">
                  <c:v>7.5878625434588276</c:v>
                </c:pt>
                <c:pt idx="33">
                  <c:v>7.523083050185134</c:v>
                </c:pt>
                <c:pt idx="34">
                  <c:v>7.4573144616650708</c:v>
                </c:pt>
                <c:pt idx="35">
                  <c:v>7.3905714352144951</c:v>
                </c:pt>
                <c:pt idx="36">
                  <c:v>7.3228679951801308</c:v>
                </c:pt>
                <c:pt idx="37">
                  <c:v>7.2542175772293493</c:v>
                </c:pt>
                <c:pt idx="38">
                  <c:v>7.1846330684188136</c:v>
                </c:pt>
                <c:pt idx="39">
                  <c:v>7.1141268435455665</c:v>
                </c:pt>
                <c:pt idx="40">
                  <c:v>7.0427107982126476</c:v>
                </c:pt>
                <c:pt idx="41">
                  <c:v>6.9703963789814631</c:v>
                </c:pt>
                <c:pt idx="42">
                  <c:v>6.8971946109328499</c:v>
                </c:pt>
                <c:pt idx="43">
                  <c:v>6.8231161229163266</c:v>
                </c:pt>
                <c:pt idx="44">
                  <c:v>6.7481711707310588</c:v>
                </c:pt>
                <c:pt idx="45">
                  <c:v>6.6723696584513892</c:v>
                </c:pt>
                <c:pt idx="46">
                  <c:v>6.5957211580836281</c:v>
                </c:pt>
                <c:pt idx="47">
                  <c:v>6.5182349277183702</c:v>
                </c:pt>
                <c:pt idx="48">
                  <c:v>6.4399199283231807</c:v>
                </c:pt>
                <c:pt idx="49">
                  <c:v>6.3607848393038884</c:v>
                </c:pt>
                <c:pt idx="50">
                  <c:v>6.2808380729482076</c:v>
                </c:pt>
                <c:pt idx="51">
                  <c:v>6.2000877878528113</c:v>
                </c:pt>
                <c:pt idx="52">
                  <c:v>6.1185419014240656</c:v>
                </c:pt>
                <c:pt idx="53">
                  <c:v>6.0362081015329778</c:v>
                </c:pt>
                <c:pt idx="54">
                  <c:v>5.9530938573965839</c:v>
                </c:pt>
                <c:pt idx="55">
                  <c:v>5.8692064297505233</c:v>
                </c:pt>
                <c:pt idx="56">
                  <c:v>5.7845528803711073</c:v>
                </c:pt>
                <c:pt idx="57">
                  <c:v>5.6991400809994142</c:v>
                </c:pt>
                <c:pt idx="58">
                  <c:v>5.6129747217148127</c:v>
                </c:pt>
                <c:pt idx="59">
                  <c:v>5.5260633188008743</c:v>
                </c:pt>
                <c:pt idx="60">
                  <c:v>5.4384122221425315</c:v>
                </c:pt>
                <c:pt idx="61">
                  <c:v>5.3500276221898186</c:v>
                </c:pt>
                <c:pt idx="62">
                  <c:v>5.2609155565202963</c:v>
                </c:pt>
                <c:pt idx="63">
                  <c:v>5.1710819160294443</c:v>
                </c:pt>
                <c:pt idx="64">
                  <c:v>5.0805324507756611</c:v>
                </c:pt>
                <c:pt idx="65">
                  <c:v>4.9892727755042978</c:v>
                </c:pt>
                <c:pt idx="66">
                  <c:v>4.8973083748730364</c:v>
                </c:pt>
                <c:pt idx="67">
                  <c:v>4.8046446083990357</c:v>
                </c:pt>
                <c:pt idx="68">
                  <c:v>4.7112867151466169</c:v>
                </c:pt>
                <c:pt idx="69">
                  <c:v>4.6172398181727496</c:v>
                </c:pt>
                <c:pt idx="70">
                  <c:v>4.5225089287461593</c:v>
                </c:pt>
                <c:pt idx="71">
                  <c:v>4.4270989503546758</c:v>
                </c:pt>
                <c:pt idx="72">
                  <c:v>4.3310146825143327</c:v>
                </c:pt>
                <c:pt idx="73">
                  <c:v>4.2342608243925781</c:v>
                </c:pt>
                <c:pt idx="74">
                  <c:v>4.1368419782571815</c:v>
                </c:pt>
                <c:pt idx="75">
                  <c:v>4.038762652761398</c:v>
                </c:pt>
                <c:pt idx="76">
                  <c:v>3.9400272660753224</c:v>
                </c:pt>
                <c:pt idx="77">
                  <c:v>3.8406401488725064</c:v>
                </c:pt>
                <c:pt idx="78">
                  <c:v>3.7406055471803743</c:v>
                </c:pt>
                <c:pt idx="79">
                  <c:v>3.6399276251022905</c:v>
                </c:pt>
                <c:pt idx="80">
                  <c:v>3.5386104674186436</c:v>
                </c:pt>
                <c:pt idx="81">
                  <c:v>3.4366580820737349</c:v>
                </c:pt>
                <c:pt idx="82">
                  <c:v>3.3340744025548914</c:v>
                </c:pt>
                <c:pt idx="83">
                  <c:v>3.2308632901696845</c:v>
                </c:pt>
                <c:pt idx="84">
                  <c:v>3.1270285362268129</c:v>
                </c:pt>
                <c:pt idx="85">
                  <c:v>3.0225738641258575</c:v>
                </c:pt>
                <c:pt idx="86">
                  <c:v>2.9175029313606959</c:v>
                </c:pt>
                <c:pt idx="87">
                  <c:v>2.8118193314411477</c:v>
                </c:pt>
                <c:pt idx="88">
                  <c:v>2.7055265957370809</c:v>
                </c:pt>
                <c:pt idx="89">
                  <c:v>2.5986281952489461</c:v>
                </c:pt>
                <c:pt idx="90">
                  <c:v>2.4911275423084782</c:v>
                </c:pt>
                <c:pt idx="91">
                  <c:v>2.3830279922130906</c:v>
                </c:pt>
                <c:pt idx="92">
                  <c:v>2.2743328447971858</c:v>
                </c:pt>
                <c:pt idx="93">
                  <c:v>2.1650453459435672</c:v>
                </c:pt>
                <c:pt idx="94">
                  <c:v>2.0551686890377603</c:v>
                </c:pt>
                <c:pt idx="95">
                  <c:v>1.9447060163680763</c:v>
                </c:pt>
                <c:pt idx="96">
                  <c:v>1.8336604204739206</c:v>
                </c:pt>
                <c:pt idx="97">
                  <c:v>1.7220349454448434</c:v>
                </c:pt>
                <c:pt idx="98">
                  <c:v>1.6098325881725513</c:v>
                </c:pt>
                <c:pt idx="99">
                  <c:v>1.4970562995581207</c:v>
                </c:pt>
                <c:pt idx="100">
                  <c:v>1.383708985676398</c:v>
                </c:pt>
                <c:pt idx="101">
                  <c:v>1.2697935088995533</c:v>
                </c:pt>
                <c:pt idx="102">
                  <c:v>1.1553126889815941</c:v>
                </c:pt>
                <c:pt idx="103">
                  <c:v>1.0402693041055584</c:v>
                </c:pt>
                <c:pt idx="104">
                  <c:v>0.92466609189505566</c:v>
                </c:pt>
                <c:pt idx="105">
                  <c:v>0.80850575039166683</c:v>
                </c:pt>
                <c:pt idx="106">
                  <c:v>0.69179093899967914</c:v>
                </c:pt>
                <c:pt idx="107">
                  <c:v>0.57452427939957285</c:v>
                </c:pt>
                <c:pt idx="108">
                  <c:v>0.45670835643152713</c:v>
                </c:pt>
                <c:pt idx="109">
                  <c:v>0.33834571895023535</c:v>
                </c:pt>
                <c:pt idx="110">
                  <c:v>0.21943888065222181</c:v>
                </c:pt>
                <c:pt idx="111">
                  <c:v>9.9990320876751596E-2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3"/>
          <c:order val="73"/>
          <c:tx>
            <c:strRef>
              <c:f>Sheet1!$N$76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Sheet1!$O$76:$HF$76</c:f>
              <c:numCache>
                <c:formatCode>General</c:formatCode>
                <c:ptCount val="200"/>
                <c:pt idx="0">
                  <c:v>8.583464003416136</c:v>
                </c:pt>
                <c:pt idx="1">
                  <c:v>8.5760490850933628</c:v>
                </c:pt>
                <c:pt idx="2">
                  <c:v>8.5624914473042253</c:v>
                </c:pt>
                <c:pt idx="3">
                  <c:v>8.5449349576090849</c:v>
                </c:pt>
                <c:pt idx="4">
                  <c:v>8.524144656833947</c:v>
                </c:pt>
                <c:pt idx="5">
                  <c:v>8.5005626963294834</c:v>
                </c:pt>
                <c:pt idx="6">
                  <c:v>8.4744874051648829</c:v>
                </c:pt>
                <c:pt idx="7">
                  <c:v>8.4461377942987319</c:v>
                </c:pt>
                <c:pt idx="8">
                  <c:v>8.4156835545208537</c:v>
                </c:pt>
                <c:pt idx="9">
                  <c:v>8.383261208701251</c:v>
                </c:pt>
                <c:pt idx="10">
                  <c:v>8.3489836977753367</c:v>
                </c:pt>
                <c:pt idx="11">
                  <c:v>8.3129464822106538</c:v>
                </c:pt>
                <c:pt idx="12">
                  <c:v>8.2752316369597256</c:v>
                </c:pt>
                <c:pt idx="13">
                  <c:v>8.2359107166063517</c:v>
                </c:pt>
                <c:pt idx="14">
                  <c:v>8.1950468286099039</c:v>
                </c:pt>
                <c:pt idx="15">
                  <c:v>8.1526961757522862</c:v>
                </c:pt>
                <c:pt idx="16">
                  <c:v>8.1089092307586306</c:v>
                </c:pt>
                <c:pt idx="17">
                  <c:v>8.0637316487640458</c:v>
                </c:pt>
                <c:pt idx="18">
                  <c:v>8.0172049883945622</c:v>
                </c:pt>
                <c:pt idx="19">
                  <c:v>7.9693672901881571</c:v>
                </c:pt>
                <c:pt idx="20">
                  <c:v>7.9202535467229245</c:v>
                </c:pt>
                <c:pt idx="21">
                  <c:v>7.869896089209619</c:v>
                </c:pt>
                <c:pt idx="22">
                  <c:v>7.8183249087194477</c:v>
                </c:pt>
                <c:pt idx="23">
                  <c:v>7.7655679256077716</c:v>
                </c:pt>
                <c:pt idx="24">
                  <c:v>7.711651217406116</c:v>
                </c:pt>
                <c:pt idx="25">
                  <c:v>7.6565992130694474</c:v>
                </c:pt>
                <c:pt idx="26">
                  <c:v>7.6004348597086482</c:v>
                </c:pt>
                <c:pt idx="27">
                  <c:v>7.5431797666257498</c:v>
                </c:pt>
                <c:pt idx="28">
                  <c:v>7.484854330476904</c:v>
                </c:pt>
                <c:pt idx="29">
                  <c:v>7.4254778446284124</c:v>
                </c:pt>
                <c:pt idx="30">
                  <c:v>7.3650685951837103</c:v>
                </c:pt>
                <c:pt idx="31">
                  <c:v>7.3036439457002924</c:v>
                </c:pt>
                <c:pt idx="32">
                  <c:v>7.2412204122538899</c:v>
                </c:pt>
                <c:pt idx="33">
                  <c:v>7.1778137302196781</c:v>
                </c:pt>
                <c:pt idx="34">
                  <c:v>7.1134389139099596</c:v>
                </c:pt>
                <c:pt idx="35">
                  <c:v>7.0481103100218023</c:v>
                </c:pt>
                <c:pt idx="36">
                  <c:v>6.9818416456970587</c:v>
                </c:pt>
                <c:pt idx="37">
                  <c:v>6.9146460718735652</c:v>
                </c:pt>
                <c:pt idx="38">
                  <c:v>6.8465362025046401</c:v>
                </c:pt>
                <c:pt idx="39">
                  <c:v>6.7775241501398185</c:v>
                </c:pt>
                <c:pt idx="40">
                  <c:v>6.7076215582897483</c:v>
                </c:pt>
                <c:pt idx="41">
                  <c:v>6.6368396309395612</c:v>
                </c:pt>
                <c:pt idx="42">
                  <c:v>6.5651891595258629</c:v>
                </c:pt>
                <c:pt idx="43">
                  <c:v>6.4926805476509042</c:v>
                </c:pt>
                <c:pt idx="44">
                  <c:v>6.4193238337722809</c:v>
                </c:pt>
                <c:pt idx="45">
                  <c:v>6.3451287120765478</c:v>
                </c:pt>
                <c:pt idx="46">
                  <c:v>6.2701045517194398</c:v>
                </c:pt>
                <c:pt idx="47">
                  <c:v>6.1942604145934883</c:v>
                </c:pt>
                <c:pt idx="48">
                  <c:v>6.1176050717648502</c:v>
                </c:pt>
                <c:pt idx="49">
                  <c:v>6.0401470187048236</c:v>
                </c:pt>
                <c:pt idx="50">
                  <c:v>5.9618944894273724</c:v>
                </c:pt>
                <c:pt idx="51">
                  <c:v>5.8828554696316591</c:v>
                </c:pt>
                <c:pt idx="52">
                  <c:v>5.8030377089378549</c:v>
                </c:pt>
                <c:pt idx="53">
                  <c:v>5.7224487322951099</c:v>
                </c:pt>
                <c:pt idx="54">
                  <c:v>5.6410958506323192</c:v>
                </c:pt>
                <c:pt idx="55">
                  <c:v>5.5589861708151442</c:v>
                </c:pt>
                <c:pt idx="56">
                  <c:v>5.4761266049662725</c:v>
                </c:pt>
                <c:pt idx="57">
                  <c:v>5.3925238792003967</c:v>
                </c:pt>
                <c:pt idx="58">
                  <c:v>5.3081845418202906</c:v>
                </c:pt>
                <c:pt idx="59">
                  <c:v>5.2231149710160167</c:v>
                </c:pt>
                <c:pt idx="60">
                  <c:v>5.1373213821053358</c:v>
                </c:pt>
                <c:pt idx="61">
                  <c:v>5.050809834349856</c:v>
                </c:pt>
                <c:pt idx="62">
                  <c:v>4.9635862373784096</c:v>
                </c:pt>
                <c:pt idx="63">
                  <c:v>4.8756563572462275</c:v>
                </c:pt>
                <c:pt idx="64">
                  <c:v>4.7870258221561022</c:v>
                </c:pt>
                <c:pt idx="65">
                  <c:v>4.6977001278653354</c:v>
                </c:pt>
                <c:pt idx="66">
                  <c:v>4.6076846428003835</c:v>
                </c:pt>
                <c:pt idx="67">
                  <c:v>4.5169846128991678</c:v>
                </c:pt>
                <c:pt idx="68">
                  <c:v>4.4256051661994213</c:v>
                </c:pt>
                <c:pt idx="69">
                  <c:v>4.3335513171899551</c:v>
                </c:pt>
                <c:pt idx="70">
                  <c:v>4.2408279709403596</c:v>
                </c:pt>
                <c:pt idx="71">
                  <c:v>4.1474399270234343</c:v>
                </c:pt>
                <c:pt idx="72">
                  <c:v>4.0533918832435543</c:v>
                </c:pt>
                <c:pt idx="73">
                  <c:v>3.9586884391831063</c:v>
                </c:pt>
                <c:pt idx="74">
                  <c:v>3.8633340995782999</c:v>
                </c:pt>
                <c:pt idx="75">
                  <c:v>3.767333277534719</c:v>
                </c:pt>
                <c:pt idx="76">
                  <c:v>3.6706902975923086</c:v>
                </c:pt>
                <c:pt idx="77">
                  <c:v>3.5734093986487068</c:v>
                </c:pt>
                <c:pt idx="78">
                  <c:v>3.4754947367492446</c:v>
                </c:pt>
                <c:pt idx="79">
                  <c:v>3.3769503877513416</c:v>
                </c:pt>
                <c:pt idx="80">
                  <c:v>3.2777803498704463</c:v>
                </c:pt>
                <c:pt idx="81">
                  <c:v>3.1779885461142525</c:v>
                </c:pt>
                <c:pt idx="82">
                  <c:v>3.0775788266113628</c:v>
                </c:pt>
                <c:pt idx="83">
                  <c:v>2.9765549708402683</c:v>
                </c:pt>
                <c:pt idx="84">
                  <c:v>2.8749206897640063</c:v>
                </c:pt>
                <c:pt idx="85">
                  <c:v>2.7726796278756325</c:v>
                </c:pt>
                <c:pt idx="86">
                  <c:v>2.6698353651591753</c:v>
                </c:pt>
                <c:pt idx="87">
                  <c:v>2.566391418970559</c:v>
                </c:pt>
                <c:pt idx="88">
                  <c:v>2.4623512458426347</c:v>
                </c:pt>
                <c:pt idx="89">
                  <c:v>2.3577182432181791</c:v>
                </c:pt>
                <c:pt idx="90">
                  <c:v>2.2524957511145809</c:v>
                </c:pt>
                <c:pt idx="91">
                  <c:v>2.1466870537235629</c:v>
                </c:pt>
                <c:pt idx="92">
                  <c:v>2.0402953809492264</c:v>
                </c:pt>
                <c:pt idx="93">
                  <c:v>1.9333239098874122</c:v>
                </c:pt>
                <c:pt idx="94">
                  <c:v>1.8257757662492164</c:v>
                </c:pt>
                <c:pt idx="95">
                  <c:v>1.7176540257313677</c:v>
                </c:pt>
                <c:pt idx="96">
                  <c:v>1.6089617153359779</c:v>
                </c:pt>
                <c:pt idx="97">
                  <c:v>1.4997018146420513</c:v>
                </c:pt>
                <c:pt idx="98">
                  <c:v>1.3898772570309701</c:v>
                </c:pt>
                <c:pt idx="99">
                  <c:v>1.2794909308681246</c:v>
                </c:pt>
                <c:pt idx="100">
                  <c:v>1.1685456806426338</c:v>
                </c:pt>
                <c:pt idx="101">
                  <c:v>1.0570443080670888</c:v>
                </c:pt>
                <c:pt idx="102">
                  <c:v>0.94498957313908527</c:v>
                </c:pt>
                <c:pt idx="103">
                  <c:v>0.83238419516622941</c:v>
                </c:pt>
                <c:pt idx="104">
                  <c:v>0.71923085375623086</c:v>
                </c:pt>
                <c:pt idx="105">
                  <c:v>0.60553218977359669</c:v>
                </c:pt>
                <c:pt idx="106">
                  <c:v>0.49129080626434873</c:v>
                </c:pt>
                <c:pt idx="107">
                  <c:v>0.37650926935013945</c:v>
                </c:pt>
                <c:pt idx="108">
                  <c:v>0.26119010909304791</c:v>
                </c:pt>
                <c:pt idx="109">
                  <c:v>0.14533582033227588</c:v>
                </c:pt>
                <c:pt idx="110">
                  <c:v>2.8948863493923269E-2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4"/>
          <c:order val="74"/>
          <c:tx>
            <c:strRef>
              <c:f>Sheet1!$N$77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Sheet1!$O$77:$HF$77</c:f>
              <c:numCache>
                <c:formatCode>General</c:formatCode>
                <c:ptCount val="200"/>
                <c:pt idx="0">
                  <c:v>8.2263547074563466</c:v>
                </c:pt>
                <c:pt idx="1">
                  <c:v>8.219095674096371</c:v>
                </c:pt>
                <c:pt idx="2">
                  <c:v>8.2058230606015545</c:v>
                </c:pt>
                <c:pt idx="3">
                  <c:v>8.1886356636764006</c:v>
                </c:pt>
                <c:pt idx="4">
                  <c:v>8.1682824405765437</c:v>
                </c:pt>
                <c:pt idx="5">
                  <c:v>8.1451962472371271</c:v>
                </c:pt>
                <c:pt idx="6">
                  <c:v>8.1196691409096609</c:v>
                </c:pt>
                <c:pt idx="7">
                  <c:v>8.09191552825183</c:v>
                </c:pt>
                <c:pt idx="8">
                  <c:v>8.0621015326180085</c:v>
                </c:pt>
                <c:pt idx="9">
                  <c:v>8.0303608067370078</c:v>
                </c:pt>
                <c:pt idx="10">
                  <c:v>7.9968039171696716</c:v>
                </c:pt>
                <c:pt idx="11">
                  <c:v>7.9615243175035184</c:v>
                </c:pt>
                <c:pt idx="12">
                  <c:v>7.9246023572167879</c:v>
                </c:pt>
                <c:pt idx="13">
                  <c:v>7.8861080865903084</c:v>
                </c:pt>
                <c:pt idx="14">
                  <c:v>7.8461032863656754</c:v>
                </c:pt>
                <c:pt idx="15">
                  <c:v>7.8046429777651092</c:v>
                </c:pt>
                <c:pt idx="16">
                  <c:v>7.7617765724179142</c:v>
                </c:pt>
                <c:pt idx="17">
                  <c:v>7.7175487656443051</c:v>
                </c:pt>
                <c:pt idx="18">
                  <c:v>7.6720002423769582</c:v>
                </c:pt>
                <c:pt idx="19">
                  <c:v>7.625168243421796</c:v>
                </c:pt>
                <c:pt idx="20">
                  <c:v>7.57708702570259</c:v>
                </c:pt>
                <c:pt idx="21">
                  <c:v>7.5277882407261023</c:v>
                </c:pt>
                <c:pt idx="22">
                  <c:v>7.4773012490566586</c:v>
                </c:pt>
                <c:pt idx="23">
                  <c:v>7.4256533840757166</c:v>
                </c:pt>
                <c:pt idx="24">
                  <c:v>7.3728701750828645</c:v>
                </c:pt>
                <c:pt idx="25">
                  <c:v>7.3189755374594094</c:v>
                </c:pt>
                <c:pt idx="26">
                  <c:v>7.2639919358956089</c:v>
                </c:pt>
                <c:pt idx="27">
                  <c:v>7.2079405253978335</c:v>
                </c:pt>
                <c:pt idx="28">
                  <c:v>7.1508412738202081</c:v>
                </c:pt>
                <c:pt idx="29">
                  <c:v>7.0927130689216416</c:v>
                </c:pt>
                <c:pt idx="30">
                  <c:v>7.0335738123740184</c:v>
                </c:pt>
                <c:pt idx="31">
                  <c:v>6.9734405026981054</c:v>
                </c:pt>
                <c:pt idx="32">
                  <c:v>6.9123293087496478</c:v>
                </c:pt>
                <c:pt idx="33">
                  <c:v>6.8502556350966213</c:v>
                </c:pt>
                <c:pt idx="34">
                  <c:v>6.7872341804031393</c:v>
                </c:pt>
                <c:pt idx="35">
                  <c:v>6.7232789897534619</c:v>
                </c:pt>
                <c:pt idx="36">
                  <c:v>6.6584035017016401</c:v>
                </c:pt>
                <c:pt idx="37">
                  <c:v>6.5926205907113298</c:v>
                </c:pt>
                <c:pt idx="38">
                  <c:v>6.5259426055507763</c:v>
                </c:pt>
                <c:pt idx="39">
                  <c:v>6.458381404125535</c:v>
                </c:pt>
                <c:pt idx="40">
                  <c:v>6.3899483851629455</c:v>
                </c:pt>
                <c:pt idx="41">
                  <c:v>6.3206545171050452</c:v>
                </c:pt>
                <c:pt idx="42">
                  <c:v>6.2505103645184183</c:v>
                </c:pt>
                <c:pt idx="43">
                  <c:v>6.179526112288789</c:v>
                </c:pt>
                <c:pt idx="44">
                  <c:v>6.1077115878337276</c:v>
                </c:pt>
                <c:pt idx="45">
                  <c:v>6.0350762815374193</c:v>
                </c:pt>
                <c:pt idx="46">
                  <c:v>5.9616293655864032</c:v>
                </c:pt>
                <c:pt idx="47">
                  <c:v>5.8873797113636561</c:v>
                </c:pt>
                <c:pt idx="48">
                  <c:v>5.8123359055398707</c:v>
                </c:pt>
                <c:pt idx="49">
                  <c:v>5.7365062649847518</c:v>
                </c:pt>
                <c:pt idx="50">
                  <c:v>5.6598988506073278</c:v>
                </c:pt>
                <c:pt idx="51">
                  <c:v>5.582521480222181</c:v>
                </c:pt>
                <c:pt idx="52">
                  <c:v>5.5043817405280375</c:v>
                </c:pt>
                <c:pt idx="53">
                  <c:v>5.4254869982758835</c:v>
                </c:pt>
                <c:pt idx="54">
                  <c:v>5.345844410695844</c:v>
                </c:pt>
                <c:pt idx="55">
                  <c:v>5.2654609352448505</c:v>
                </c:pt>
                <c:pt idx="56">
                  <c:v>5.1843433387309803</c:v>
                </c:pt>
                <c:pt idx="57">
                  <c:v>5.1024982058647863</c:v>
                </c:pt>
                <c:pt idx="58">
                  <c:v>5.0199319472830686</c:v>
                </c:pt>
                <c:pt idx="59">
                  <c:v>4.9366508070862318</c:v>
                </c:pt>
                <c:pt idx="60">
                  <c:v>4.8526608699264484</c:v>
                </c:pt>
                <c:pt idx="61">
                  <c:v>4.7679680676805498</c:v>
                </c:pt>
                <c:pt idx="62">
                  <c:v>4.682578185738338</c:v>
                </c:pt>
                <c:pt idx="63">
                  <c:v>4.5964968689343788</c:v>
                </c:pt>
                <c:pt idx="64">
                  <c:v>4.5097296271488938</c:v>
                </c:pt>
                <c:pt idx="65">
                  <c:v>4.4222818406010429</c:v>
                </c:pt>
                <c:pt idx="66">
                  <c:v>4.3341587648560278</c:v>
                </c:pt>
                <c:pt idx="67">
                  <c:v>4.245365535565619</c:v>
                </c:pt>
                <c:pt idx="68">
                  <c:v>4.1559071729600197</c:v>
                </c:pt>
                <c:pt idx="69">
                  <c:v>4.065788586107681</c:v>
                </c:pt>
                <c:pt idx="70">
                  <c:v>3.9750145769581624</c:v>
                </c:pt>
                <c:pt idx="71">
                  <c:v>3.8835898441821102</c:v>
                </c:pt>
                <c:pt idx="72">
                  <c:v>3.7915189868212402</c:v>
                </c:pt>
                <c:pt idx="73">
                  <c:v>3.6988065077602141</c:v>
                </c:pt>
                <c:pt idx="74">
                  <c:v>3.6054568170314814</c:v>
                </c:pt>
                <c:pt idx="75">
                  <c:v>3.5114742349632313</c:v>
                </c:pt>
                <c:pt idx="76">
                  <c:v>3.416862995179947</c:v>
                </c:pt>
                <c:pt idx="77">
                  <c:v>3.3216272474642703</c:v>
                </c:pt>
                <c:pt idx="78">
                  <c:v>3.2257710604883529</c:v>
                </c:pt>
                <c:pt idx="79">
                  <c:v>3.1292984244222439</c:v>
                </c:pt>
                <c:pt idx="80">
                  <c:v>3.0322132534262982</c:v>
                </c:pt>
                <c:pt idx="81">
                  <c:v>2.9345193880342126</c:v>
                </c:pt>
                <c:pt idx="82">
                  <c:v>2.8362205974327499</c:v>
                </c:pt>
                <c:pt idx="83">
                  <c:v>2.7373205816438468</c:v>
                </c:pt>
                <c:pt idx="84">
                  <c:v>2.6378229736143965</c:v>
                </c:pt>
                <c:pt idx="85">
                  <c:v>2.5377313412187186</c:v>
                </c:pt>
                <c:pt idx="86">
                  <c:v>2.4370491891782891</c:v>
                </c:pt>
                <c:pt idx="87">
                  <c:v>2.3357799609031211</c:v>
                </c:pt>
                <c:pt idx="88">
                  <c:v>2.233927040258846</c:v>
                </c:pt>
                <c:pt idx="89">
                  <c:v>2.1314937532632818</c:v>
                </c:pt>
                <c:pt idx="90">
                  <c:v>2.0284833697161195</c:v>
                </c:pt>
                <c:pt idx="91">
                  <c:v>1.924899104765017</c:v>
                </c:pt>
                <c:pt idx="92">
                  <c:v>1.8207441204113088</c:v>
                </c:pt>
                <c:pt idx="93">
                  <c:v>1.7160215269582622</c:v>
                </c:pt>
                <c:pt idx="94">
                  <c:v>1.6107343844046693</c:v>
                </c:pt>
                <c:pt idx="95">
                  <c:v>1.5048857037864163</c:v>
                </c:pt>
                <c:pt idx="96">
                  <c:v>1.3984784484684876</c:v>
                </c:pt>
                <c:pt idx="97">
                  <c:v>1.2915155353897423</c:v>
                </c:pt>
                <c:pt idx="98">
                  <c:v>1.1839998362626365</c:v>
                </c:pt>
                <c:pt idx="99">
                  <c:v>1.0759341787300098</c:v>
                </c:pt>
                <c:pt idx="100">
                  <c:v>0.96732134748085485</c:v>
                </c:pt>
                <c:pt idx="101">
                  <c:v>0.85816408532692789</c:v>
                </c:pt>
                <c:pt idx="102">
                  <c:v>0.74846509424197616</c:v>
                </c:pt>
                <c:pt idx="103">
                  <c:v>0.6382270363651803</c:v>
                </c:pt>
                <c:pt idx="104">
                  <c:v>0.52745253497045197</c:v>
                </c:pt>
                <c:pt idx="105">
                  <c:v>0.41614417540299564</c:v>
                </c:pt>
                <c:pt idx="106">
                  <c:v>0.30430450598460074</c:v>
                </c:pt>
                <c:pt idx="107">
                  <c:v>0.19193603888895217</c:v>
                </c:pt>
                <c:pt idx="108">
                  <c:v>7.904125098824473E-2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5"/>
          <c:order val="75"/>
          <c:tx>
            <c:strRef>
              <c:f>Sheet1!$N$78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Sheet1!$O$78:$HF$78</c:f>
              <c:numCache>
                <c:formatCode>General</c:formatCode>
                <c:ptCount val="200"/>
                <c:pt idx="0">
                  <c:v>7.8868583351382764</c:v>
                </c:pt>
                <c:pt idx="1">
                  <c:v>7.8797506677471691</c:v>
                </c:pt>
                <c:pt idx="2">
                  <c:v>7.8667548158955931</c:v>
                </c:pt>
                <c:pt idx="3">
                  <c:v>7.8499258120041793</c:v>
                </c:pt>
                <c:pt idx="4">
                  <c:v>7.8299969960094149</c:v>
                </c:pt>
                <c:pt idx="5">
                  <c:v>7.8073921978983991</c:v>
                </c:pt>
                <c:pt idx="6">
                  <c:v>7.7823973849204791</c:v>
                </c:pt>
                <c:pt idx="7">
                  <c:v>7.7552224929078371</c:v>
                </c:pt>
                <c:pt idx="8">
                  <c:v>7.7260301811968128</c:v>
                </c:pt>
                <c:pt idx="9">
                  <c:v>7.6949513155783684</c:v>
                </c:pt>
                <c:pt idx="10">
                  <c:v>7.6620941570702046</c:v>
                </c:pt>
                <c:pt idx="11">
                  <c:v>7.6275502105578425</c:v>
                </c:pt>
                <c:pt idx="12">
                  <c:v>7.5913981500654977</c:v>
                </c:pt>
                <c:pt idx="13">
                  <c:v>7.5537065651797075</c:v>
                </c:pt>
                <c:pt idx="14">
                  <c:v>7.5145359483848901</c:v>
                </c:pt>
                <c:pt idx="15">
                  <c:v>7.4739401735961524</c:v>
                </c:pt>
                <c:pt idx="16">
                  <c:v>7.4319676221073836</c:v>
                </c:pt>
                <c:pt idx="17">
                  <c:v>7.3886620572482551</c:v>
                </c:pt>
                <c:pt idx="18">
                  <c:v>7.344063315585835</c:v>
                </c:pt>
                <c:pt idx="19">
                  <c:v>7.2982078613776569</c:v>
                </c:pt>
                <c:pt idx="20">
                  <c:v>7.2511292372192599</c:v>
                </c:pt>
                <c:pt idx="21">
                  <c:v>7.202858434617549</c:v>
                </c:pt>
                <c:pt idx="22">
                  <c:v>7.1534242019079128</c:v>
                </c:pt>
                <c:pt idx="23">
                  <c:v>7.1028533025138634</c:v>
                </c:pt>
                <c:pt idx="24">
                  <c:v>7.0511707333959031</c:v>
                </c:pt>
                <c:pt idx="25">
                  <c:v>6.9983999112498134</c:v>
                </c:pt>
                <c:pt idx="26">
                  <c:v>6.9445628323302584</c:v>
                </c:pt>
                <c:pt idx="27">
                  <c:v>6.8896802105176507</c:v>
                </c:pt>
                <c:pt idx="28">
                  <c:v>6.8337715972947581</c:v>
                </c:pt>
                <c:pt idx="29">
                  <c:v>6.7768554865713657</c:v>
                </c:pt>
                <c:pt idx="30">
                  <c:v>6.7189494067322011</c:v>
                </c:pt>
                <c:pt idx="31">
                  <c:v>6.6600700018434633</c:v>
                </c:pt>
                <c:pt idx="32">
                  <c:v>6.6002331036065636</c:v>
                </c:pt>
                <c:pt idx="33">
                  <c:v>6.5394537953721441</c:v>
                </c:pt>
                <c:pt idx="34">
                  <c:v>6.4777464693065498</c:v>
                </c:pt>
                <c:pt idx="35">
                  <c:v>6.4151248776247733</c:v>
                </c:pt>
                <c:pt idx="36">
                  <c:v>6.3516021786590127</c:v>
                </c:pt>
                <c:pt idx="37">
                  <c:v>6.2871909784135358</c:v>
                </c:pt>
                <c:pt idx="38">
                  <c:v>6.2219033681590448</c:v>
                </c:pt>
                <c:pt idx="39">
                  <c:v>6.1557509585390582</c:v>
                </c:pt>
                <c:pt idx="40">
                  <c:v>6.0887449105937037</c:v>
                </c:pt>
                <c:pt idx="41">
                  <c:v>6.0208959640501503</c:v>
                </c:pt>
                <c:pt idx="42">
                  <c:v>5.9522144631817557</c:v>
                </c:pt>
                <c:pt idx="43">
                  <c:v>5.8827103804981631</c:v>
                </c:pt>
                <c:pt idx="44">
                  <c:v>5.8123933384948083</c:v>
                </c:pt>
                <c:pt idx="45">
                  <c:v>5.7412726296615961</c:v>
                </c:pt>
                <c:pt idx="46">
                  <c:v>5.6693572349258661</c:v>
                </c:pt>
                <c:pt idx="47">
                  <c:v>5.5966558406837796</c:v>
                </c:pt>
                <c:pt idx="48">
                  <c:v>5.5231768545560538</c:v>
                </c:pt>
                <c:pt idx="49">
                  <c:v>5.4489284199883334</c:v>
                </c:pt>
                <c:pt idx="50">
                  <c:v>5.3739184298028988</c:v>
                </c:pt>
                <c:pt idx="51">
                  <c:v>5.2981545387966165</c:v>
                </c:pt>
                <c:pt idx="52">
                  <c:v>5.2216441754697298</c:v>
                </c:pt>
                <c:pt idx="53">
                  <c:v>5.1443945529611241</c:v>
                </c:pt>
                <c:pt idx="54">
                  <c:v>5.0664126792577644</c:v>
                </c:pt>
                <c:pt idx="55">
                  <c:v>4.9877053667391094</c:v>
                </c:pt>
                <c:pt idx="56">
                  <c:v>4.9082792411111917</c:v>
                </c:pt>
                <c:pt idx="57">
                  <c:v>4.828140749779628</c:v>
                </c:pt>
                <c:pt idx="58">
                  <c:v>4.7472961697060878</c:v>
                </c:pt>
                <c:pt idx="59">
                  <c:v>4.665751614788471</c:v>
                </c:pt>
                <c:pt idx="60">
                  <c:v>4.583513042801278</c:v>
                </c:pt>
                <c:pt idx="61">
                  <c:v>4.5005862619293513</c:v>
                </c:pt>
                <c:pt idx="62">
                  <c:v>4.4169769369250558</c:v>
                </c:pt>
                <c:pt idx="63">
                  <c:v>4.3326905949164036</c:v>
                </c:pt>
                <c:pt idx="64">
                  <c:v>4.2477326308911332</c:v>
                </c:pt>
                <c:pt idx="65">
                  <c:v>4.1621083128796208</c:v>
                </c:pt>
                <c:pt idx="66">
                  <c:v>4.0758227868575903</c:v>
                </c:pt>
                <c:pt idx="67">
                  <c:v>3.9888810813877691</c:v>
                </c:pt>
                <c:pt idx="68">
                  <c:v>3.901288112018106</c:v>
                </c:pt>
                <c:pt idx="69">
                  <c:v>3.8130486854527432</c:v>
                </c:pt>
                <c:pt idx="70">
                  <c:v>3.7241675035105892</c:v>
                </c:pt>
                <c:pt idx="71">
                  <c:v>3.6346491668852181</c:v>
                </c:pt>
                <c:pt idx="72">
                  <c:v>3.5444981787187451</c:v>
                </c:pt>
                <c:pt idx="73">
                  <c:v>3.4537189480013053</c:v>
                </c:pt>
                <c:pt idx="74">
                  <c:v>3.3623157928069807</c:v>
                </c:pt>
                <c:pt idx="75">
                  <c:v>3.2702929433761243</c:v>
                </c:pt>
                <c:pt idx="76">
                  <c:v>3.1776545450533216</c:v>
                </c:pt>
                <c:pt idx="77">
                  <c:v>3.0844046610896019</c:v>
                </c:pt>
                <c:pt idx="78">
                  <c:v>2.990547275316831</c:v>
                </c:pt>
                <c:pt idx="79">
                  <c:v>2.8960862947016928</c:v>
                </c:pt>
                <c:pt idx="80">
                  <c:v>2.8010255517861467</c:v>
                </c:pt>
                <c:pt idx="81">
                  <c:v>2.7053688070207622</c:v>
                </c:pt>
                <c:pt idx="82">
                  <c:v>2.6091197509969035</c:v>
                </c:pt>
                <c:pt idx="83">
                  <c:v>2.51228200658334</c:v>
                </c:pt>
                <c:pt idx="84">
                  <c:v>2.414859130972459</c:v>
                </c:pt>
                <c:pt idx="85">
                  <c:v>2.3168546176409603</c:v>
                </c:pt>
                <c:pt idx="86">
                  <c:v>2.2182718982295815</c:v>
                </c:pt>
                <c:pt idx="87">
                  <c:v>2.1191143443460598</c:v>
                </c:pt>
                <c:pt idx="88">
                  <c:v>2.0193852692953782</c:v>
                </c:pt>
                <c:pt idx="89">
                  <c:v>1.9190879297409555</c:v>
                </c:pt>
                <c:pt idx="90">
                  <c:v>1.8182255273003454</c:v>
                </c:pt>
                <c:pt idx="91">
                  <c:v>1.7168012100786787</c:v>
                </c:pt>
                <c:pt idx="92">
                  <c:v>1.6148180741429752</c:v>
                </c:pt>
                <c:pt idx="93">
                  <c:v>1.5122791649401994</c:v>
                </c:pt>
                <c:pt idx="94">
                  <c:v>1.4091874786617919</c:v>
                </c:pt>
                <c:pt idx="95">
                  <c:v>1.3055459635572713</c:v>
                </c:pt>
                <c:pt idx="96">
                  <c:v>1.2013575211992844</c:v>
                </c:pt>
                <c:pt idx="97">
                  <c:v>1.0966250077024369</c:v>
                </c:pt>
                <c:pt idx="98">
                  <c:v>0.99135123489800192</c:v>
                </c:pt>
                <c:pt idx="99">
                  <c:v>0.88553897146657323</c:v>
                </c:pt>
                <c:pt idx="100">
                  <c:v>0.77919094403057354</c:v>
                </c:pt>
                <c:pt idx="101">
                  <c:v>0.67230983820842394</c:v>
                </c:pt>
                <c:pt idx="102">
                  <c:v>0.56489829963208626</c:v>
                </c:pt>
                <c:pt idx="103">
                  <c:v>0.45695893492959522</c:v>
                </c:pt>
                <c:pt idx="104">
                  <c:v>0.348494312674135</c:v>
                </c:pt>
                <c:pt idx="105">
                  <c:v>0.23950696430107704</c:v>
                </c:pt>
                <c:pt idx="106">
                  <c:v>0.12999938499439079</c:v>
                </c:pt>
                <c:pt idx="107">
                  <c:v>1.9974034543709072E-2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6"/>
          <c:order val="76"/>
          <c:tx>
            <c:strRef>
              <c:f>Sheet1!$N$79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Sheet1!$O$79:$HF$79</c:f>
              <c:numCache>
                <c:formatCode>General</c:formatCode>
                <c:ptCount val="200"/>
                <c:pt idx="0">
                  <c:v>7.5640399390213195</c:v>
                </c:pt>
                <c:pt idx="1">
                  <c:v>7.5570792539809339</c:v>
                </c:pt>
                <c:pt idx="2">
                  <c:v>7.5443521486462766</c:v>
                </c:pt>
                <c:pt idx="3">
                  <c:v>7.5278711585850191</c:v>
                </c:pt>
                <c:pt idx="4">
                  <c:v>7.5083544586982285</c:v>
                </c:pt>
                <c:pt idx="5">
                  <c:v>7.4862171144199712</c:v>
                </c:pt>
                <c:pt idx="6">
                  <c:v>7.4617391793662966</c:v>
                </c:pt>
                <c:pt idx="7">
                  <c:v>7.4351262480207509</c:v>
                </c:pt>
                <c:pt idx="8">
                  <c:v>7.4065376160209695</c:v>
                </c:pt>
                <c:pt idx="9">
                  <c:v>7.3761014429308878</c:v>
                </c:pt>
                <c:pt idx="10">
                  <c:v>7.3439237509944997</c:v>
                </c:pt>
                <c:pt idx="11">
                  <c:v>7.310094152830505</c:v>
                </c:pt>
                <c:pt idx="12">
                  <c:v>7.2746896955309097</c:v>
                </c:pt>
                <c:pt idx="13">
                  <c:v>7.2377775502902342</c:v>
                </c:pt>
                <c:pt idx="14">
                  <c:v>7.1994169586441616</c:v>
                </c:pt>
                <c:pt idx="15">
                  <c:v>7.1596606804271481</c:v>
                </c:pt>
                <c:pt idx="16">
                  <c:v>7.1185560964365928</c:v>
                </c:pt>
                <c:pt idx="17">
                  <c:v>7.0761460650024359</c:v>
                </c:pt>
                <c:pt idx="18">
                  <c:v>7.0324695988951369</c:v>
                </c:pt>
                <c:pt idx="19">
                  <c:v>6.9875624083129901</c:v>
                </c:pt>
                <c:pt idx="20">
                  <c:v>6.9414573422105299</c:v>
                </c:pt>
                <c:pt idx="21">
                  <c:v>6.8941847512086589</c:v>
                </c:pt>
                <c:pt idx="22">
                  <c:v>6.8457727891442222</c:v>
                </c:pt>
                <c:pt idx="23">
                  <c:v>6.7962476659889877</c:v>
                </c:pt>
                <c:pt idx="24">
                  <c:v>6.7456338617811271</c:v>
                </c:pt>
                <c:pt idx="25">
                  <c:v>6.6939543089730256</c:v>
                </c:pt>
                <c:pt idx="26">
                  <c:v>6.6412305489498307</c:v>
                </c:pt>
                <c:pt idx="27">
                  <c:v>6.5874828672411834</c:v>
                </c:pt>
                <c:pt idx="28">
                  <c:v>6.5327304110167663</c:v>
                </c:pt>
                <c:pt idx="29">
                  <c:v>6.4769912917432704</c:v>
                </c:pt>
                <c:pt idx="30">
                  <c:v>6.4202826753288109</c:v>
                </c:pt>
                <c:pt idx="31">
                  <c:v>6.3626208616501572</c:v>
                </c:pt>
                <c:pt idx="32">
                  <c:v>6.3040213550185173</c:v>
                </c:pt>
                <c:pt idx="33">
                  <c:v>6.2444989268697775</c:v>
                </c:pt>
                <c:pt idx="34">
                  <c:v>6.1840676717488074</c:v>
                </c:pt>
                <c:pt idx="35">
                  <c:v>6.1227410574829433</c:v>
                </c:pt>
                <c:pt idx="36">
                  <c:v>6.0605319702978679</c:v>
                </c:pt>
                <c:pt idx="37">
                  <c:v>5.9974527555131498</c:v>
                </c:pt>
                <c:pt idx="38">
                  <c:v>5.9335152543591763</c:v>
                </c:pt>
                <c:pt idx="39">
                  <c:v>5.8687308373782363</c:v>
                </c:pt>
                <c:pt idx="40">
                  <c:v>5.8031104348067597</c:v>
                </c:pt>
                <c:pt idx="41">
                  <c:v>5.7366645642807219</c:v>
                </c:pt>
                <c:pt idx="42">
                  <c:v>5.6694033561600357</c:v>
                </c:pt>
                <c:pt idx="43">
                  <c:v>5.60133657672875</c:v>
                </c:pt>
                <c:pt idx="44">
                  <c:v>5.5324736494948006</c:v>
                </c:pt>
                <c:pt idx="45">
                  <c:v>5.4628236747849037</c:v>
                </c:pt>
                <c:pt idx="46">
                  <c:v>5.3923954478061411</c:v>
                </c:pt>
                <c:pt idx="47">
                  <c:v>5.3211974753251514</c:v>
                </c:pt>
                <c:pt idx="48">
                  <c:v>5.2492379910980329</c:v>
                </c:pt>
                <c:pt idx="49">
                  <c:v>5.1765249701688019</c:v>
                </c:pt>
                <c:pt idx="50">
                  <c:v>5.1030661421408468</c:v>
                </c:pt>
                <c:pt idx="51">
                  <c:v>5.0288690035143695</c:v>
                </c:pt>
                <c:pt idx="52">
                  <c:v>4.9539408291726357</c:v>
                </c:pt>
                <c:pt idx="53">
                  <c:v>4.8782886830910854</c:v>
                </c:pt>
                <c:pt idx="54">
                  <c:v>4.8019194283356699</c:v>
                </c:pt>
                <c:pt idx="55">
                  <c:v>4.7248397364098729</c:v>
                </c:pt>
                <c:pt idx="56">
                  <c:v>4.647056096004051</c:v>
                </c:pt>
                <c:pt idx="57">
                  <c:v>4.5685748211952975</c:v>
                </c:pt>
                <c:pt idx="58">
                  <c:v>4.4894020591414296</c:v>
                </c:pt>
                <c:pt idx="59">
                  <c:v>4.4095437973085598</c:v>
                </c:pt>
                <c:pt idx="60">
                  <c:v>4.329005870267947</c:v>
                </c:pt>
                <c:pt idx="61">
                  <c:v>4.2477939660946049</c:v>
                </c:pt>
                <c:pt idx="62">
                  <c:v>4.1659136323971815</c:v>
                </c:pt>
                <c:pt idx="63">
                  <c:v>4.0833702820059532</c:v>
                </c:pt>
                <c:pt idx="64">
                  <c:v>4.0001691983435066</c:v>
                </c:pt>
                <c:pt idx="65">
                  <c:v>3.9163155405004759</c:v>
                </c:pt>
                <c:pt idx="66">
                  <c:v>3.8318143480368527</c:v>
                </c:pt>
                <c:pt idx="67">
                  <c:v>3.7466705455276648</c:v>
                </c:pt>
                <c:pt idx="68">
                  <c:v>3.6608889468702448</c:v>
                </c:pt>
                <c:pt idx="69">
                  <c:v>3.5744742593689405</c:v>
                </c:pt>
                <c:pt idx="70">
                  <c:v>3.4874310876118289</c:v>
                </c:pt>
                <c:pt idx="71">
                  <c:v>3.3997639371528692</c:v>
                </c:pt>
                <c:pt idx="72">
                  <c:v>3.3114772180118619</c:v>
                </c:pt>
                <c:pt idx="73">
                  <c:v>3.2225752480036394</c:v>
                </c:pt>
                <c:pt idx="74">
                  <c:v>3.1330622559070753</c:v>
                </c:pt>
                <c:pt idx="75">
                  <c:v>3.0429423844836507</c:v>
                </c:pt>
                <c:pt idx="76">
                  <c:v>2.9522196933546843</c:v>
                </c:pt>
                <c:pt idx="77">
                  <c:v>2.8608981617455833</c:v>
                </c:pt>
                <c:pt idx="78">
                  <c:v>2.7689816911049268</c:v>
                </c:pt>
                <c:pt idx="79">
                  <c:v>2.6764741076056446</c:v>
                </c:pt>
                <c:pt idx="80">
                  <c:v>2.5833791645349993</c:v>
                </c:pt>
                <c:pt idx="81">
                  <c:v>2.4897005445796694</c:v>
                </c:pt>
                <c:pt idx="82">
                  <c:v>2.3954418620117774</c:v>
                </c:pt>
                <c:pt idx="83">
                  <c:v>2.3006066647813124</c:v>
                </c:pt>
                <c:pt idx="84">
                  <c:v>2.2051984365200288</c:v>
                </c:pt>
                <c:pt idx="85">
                  <c:v>2.1092205984616017</c:v>
                </c:pt>
                <c:pt idx="86">
                  <c:v>2.0126765112824665</c:v>
                </c:pt>
                <c:pt idx="87">
                  <c:v>1.9155694768675131</c:v>
                </c:pt>
                <c:pt idx="88">
                  <c:v>1.8179027400045404</c:v>
                </c:pt>
                <c:pt idx="89">
                  <c:v>1.7196794900110977</c:v>
                </c:pt>
                <c:pt idx="90">
                  <c:v>1.6209028622971806</c:v>
                </c:pt>
                <c:pt idx="91">
                  <c:v>1.5215759398669766</c:v>
                </c:pt>
                <c:pt idx="92">
                  <c:v>1.4217017547626698</c:v>
                </c:pt>
                <c:pt idx="93">
                  <c:v>1.3212832894531863</c:v>
                </c:pt>
                <c:pt idx="94">
                  <c:v>1.220323478170503</c:v>
                </c:pt>
                <c:pt idx="95">
                  <c:v>1.1188252081960852</c:v>
                </c:pt>
                <c:pt idx="96">
                  <c:v>1.0167913210997768</c:v>
                </c:pt>
                <c:pt idx="97">
                  <c:v>0.91422461393342713</c:v>
                </c:pt>
                <c:pt idx="98">
                  <c:v>0.81112784038130059</c:v>
                </c:pt>
                <c:pt idx="99">
                  <c:v>0.70750371186931771</c:v>
                </c:pt>
                <c:pt idx="100">
                  <c:v>0.60335489863496761</c:v>
                </c:pt>
                <c:pt idx="101">
                  <c:v>0.49868403075967077</c:v>
                </c:pt>
                <c:pt idx="102">
                  <c:v>0.39349369916528892</c:v>
                </c:pt>
                <c:pt idx="103">
                  <c:v>0.28778645657633239</c:v>
                </c:pt>
                <c:pt idx="104">
                  <c:v>0.18156481844941394</c:v>
                </c:pt>
                <c:pt idx="105">
                  <c:v>7.4831263871321843E-2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7"/>
          <c:order val="77"/>
          <c:tx>
            <c:strRef>
              <c:f>Sheet1!$N$80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Sheet1!$O$80:$HF$80</c:f>
              <c:numCache>
                <c:formatCode>General</c:formatCode>
                <c:ptCount val="200"/>
                <c:pt idx="0">
                  <c:v>7.2570095813325013</c:v>
                </c:pt>
                <c:pt idx="1">
                  <c:v>7.2501916295631492</c:v>
                </c:pt>
                <c:pt idx="2">
                  <c:v>7.2377255016128572</c:v>
                </c:pt>
                <c:pt idx="3">
                  <c:v>7.2215824647282902</c:v>
                </c:pt>
                <c:pt idx="4">
                  <c:v>7.2024659671776927</c:v>
                </c:pt>
                <c:pt idx="5">
                  <c:v>7.1807825632145814</c:v>
                </c:pt>
                <c:pt idx="6">
                  <c:v>7.1568065637776064</c:v>
                </c:pt>
                <c:pt idx="7">
                  <c:v>7.1307393475047505</c:v>
                </c:pt>
                <c:pt idx="8">
                  <c:v>7.1027369435753513</c:v>
                </c:pt>
                <c:pt idx="9">
                  <c:v>7.072924883560022</c:v>
                </c:pt>
                <c:pt idx="10">
                  <c:v>7.0414070156492574</c:v>
                </c:pt>
                <c:pt idx="11">
                  <c:v>7.0082711148980517</c:v>
                </c:pt>
                <c:pt idx="12">
                  <c:v>6.9735926484988173</c:v>
                </c:pt>
                <c:pt idx="13">
                  <c:v>6.9374374102580374</c:v>
                </c:pt>
                <c:pt idx="14">
                  <c:v>6.899863426926049</c:v>
                </c:pt>
                <c:pt idx="15">
                  <c:v>6.8609223764633702</c:v>
                </c:pt>
                <c:pt idx="16">
                  <c:v>6.8206606680940336</c:v>
                </c:pt>
                <c:pt idx="17">
                  <c:v>6.7791202813106803</c:v>
                </c:pt>
                <c:pt idx="18">
                  <c:v>6.7363394289021183</c:v>
                </c:pt>
                <c:pt idx="19">
                  <c:v>6.6923530888063247</c:v>
                </c:pt>
                <c:pt idx="20">
                  <c:v>6.6471934363891441</c:v>
                </c:pt>
                <c:pt idx="21">
                  <c:v>6.6008901999127056</c:v>
                </c:pt>
                <c:pt idx="22">
                  <c:v>6.5534709559015365</c:v>
                </c:pt>
                <c:pt idx="23">
                  <c:v>6.5049613768752721</c:v>
                </c:pt>
                <c:pt idx="24">
                  <c:v>6.4553854408933411</c:v>
                </c:pt>
                <c:pt idx="25">
                  <c:v>6.4047656101636186</c:v>
                </c:pt>
                <c:pt idx="26">
                  <c:v>6.3531229843514581</c:v>
                </c:pt>
                <c:pt idx="27">
                  <c:v>6.3004774330188189</c:v>
                </c:pt>
                <c:pt idx="28">
                  <c:v>6.2468477107105009</c:v>
                </c:pt>
                <c:pt idx="29">
                  <c:v>6.1922515575060588</c:v>
                </c:pt>
                <c:pt idx="30">
                  <c:v>6.1367057873157504</c:v>
                </c:pt>
                <c:pt idx="31">
                  <c:v>6.0802263657770128</c:v>
                </c:pt>
                <c:pt idx="32">
                  <c:v>6.0228284792752964</c:v>
                </c:pt>
                <c:pt idx="33">
                  <c:v>5.964526596348807</c:v>
                </c:pt>
                <c:pt idx="34">
                  <c:v>5.9053345225248135</c:v>
                </c:pt>
                <c:pt idx="35">
                  <c:v>5.8452654494642893</c:v>
                </c:pt>
                <c:pt idx="36">
                  <c:v>5.7843319991526734</c:v>
                </c:pt>
                <c:pt idx="37">
                  <c:v>5.7225462637609059</c:v>
                </c:pt>
                <c:pt idx="38">
                  <c:v>5.6599198417074197</c:v>
                </c:pt>
                <c:pt idx="39">
                  <c:v>5.5964638703743086</c:v>
                </c:pt>
                <c:pt idx="40">
                  <c:v>5.5321890558665556</c:v>
                </c:pt>
                <c:pt idx="41">
                  <c:v>5.4671057001493235</c:v>
                </c:pt>
                <c:pt idx="42">
                  <c:v>5.4012237258530593</c:v>
                </c:pt>
                <c:pt idx="43">
                  <c:v>5.3345526989979488</c:v>
                </c:pt>
                <c:pt idx="44">
                  <c:v>5.2671018498569087</c:v>
                </c:pt>
                <c:pt idx="45">
                  <c:v>5.19888009214867</c:v>
                </c:pt>
                <c:pt idx="46">
                  <c:v>5.1298960407290046</c:v>
                </c:pt>
                <c:pt idx="47">
                  <c:v>5.0601580279278924</c:v>
                </c:pt>
                <c:pt idx="48">
                  <c:v>4.9896741186630313</c:v>
                </c:pt>
                <c:pt idx="49">
                  <c:v>4.9184521244450883</c:v>
                </c:pt>
                <c:pt idx="50">
                  <c:v>4.8464996163770246</c:v>
                </c:pt>
                <c:pt idx="51">
                  <c:v>4.7738239372385403</c:v>
                </c:pt>
                <c:pt idx="52">
                  <c:v>4.700432212736791</c:v>
                </c:pt>
                <c:pt idx="53">
                  <c:v>4.6263313619959172</c:v>
                </c:pt>
                <c:pt idx="54">
                  <c:v>4.551528107350336</c:v>
                </c:pt>
                <c:pt idx="55">
                  <c:v>4.4760289835001128</c:v>
                </c:pt>
                <c:pt idx="56">
                  <c:v>4.399840346080885</c:v>
                </c:pt>
                <c:pt idx="57">
                  <c:v>4.3229683796955811</c:v>
                </c:pt>
                <c:pt idx="58">
                  <c:v>4.2454191054506412</c:v>
                </c:pt>
                <c:pt idx="59">
                  <c:v>4.1671983880353762</c:v>
                </c:pt>
                <c:pt idx="60">
                  <c:v>4.0883119423794563</c:v>
                </c:pt>
                <c:pt idx="61">
                  <c:v>4.008765339920302</c:v>
                </c:pt>
                <c:pt idx="62">
                  <c:v>3.9285640145093166</c:v>
                </c:pt>
                <c:pt idx="63">
                  <c:v>3.8477132679832522</c:v>
                </c:pt>
                <c:pt idx="64">
                  <c:v>3.7662182754247593</c:v>
                </c:pt>
                <c:pt idx="65">
                  <c:v>3.684084090134037</c:v>
                </c:pt>
                <c:pt idx="66">
                  <c:v>3.6013156483316968</c:v>
                </c:pt>
                <c:pt idx="67">
                  <c:v>3.5179177736112268</c:v>
                </c:pt>
                <c:pt idx="68">
                  <c:v>3.4338951811579337</c:v>
                </c:pt>
                <c:pt idx="69">
                  <c:v>3.3492524817498963</c:v>
                </c:pt>
                <c:pt idx="70">
                  <c:v>3.2639941855551897</c:v>
                </c:pt>
                <c:pt idx="71">
                  <c:v>3.1781247057385218</c:v>
                </c:pt>
                <c:pt idx="72">
                  <c:v>3.0916483618894377</c:v>
                </c:pt>
                <c:pt idx="73">
                  <c:v>3.0045693832832296</c:v>
                </c:pt>
                <c:pt idx="74">
                  <c:v>2.916891911984973</c:v>
                </c:pt>
                <c:pt idx="75">
                  <c:v>2.8286200058061923</c:v>
                </c:pt>
                <c:pt idx="76">
                  <c:v>2.7397576411230902</c:v>
                </c:pt>
                <c:pt idx="77">
                  <c:v>2.6503087155645275</c:v>
                </c:pt>
                <c:pt idx="78">
                  <c:v>2.5602770505774015</c:v>
                </c:pt>
                <c:pt idx="79">
                  <c:v>2.4696663938765329</c:v>
                </c:pt>
                <c:pt idx="80">
                  <c:v>2.378480421785643</c:v>
                </c:pt>
                <c:pt idx="81">
                  <c:v>2.2867227414755806</c:v>
                </c:pt>
                <c:pt idx="82">
                  <c:v>2.1943968931055196</c:v>
                </c:pt>
                <c:pt idx="83">
                  <c:v>2.1015063518724806</c:v>
                </c:pt>
                <c:pt idx="84">
                  <c:v>2.0080545299741344</c:v>
                </c:pt>
                <c:pt idx="85">
                  <c:v>1.9140447784895844</c:v>
                </c:pt>
                <c:pt idx="86">
                  <c:v>1.8194803891824611</c:v>
                </c:pt>
                <c:pt idx="87">
                  <c:v>1.7243645962304055</c:v>
                </c:pt>
                <c:pt idx="88">
                  <c:v>1.628700577884779</c:v>
                </c:pt>
                <c:pt idx="89">
                  <c:v>1.5324914580641471</c:v>
                </c:pt>
                <c:pt idx="90">
                  <c:v>1.4357403078849331</c:v>
                </c:pt>
                <c:pt idx="91">
                  <c:v>1.338450147132362</c:v>
                </c:pt>
                <c:pt idx="92">
                  <c:v>1.2406239456746659</c:v>
                </c:pt>
                <c:pt idx="93">
                  <c:v>1.1422646248233508</c:v>
                </c:pt>
                <c:pt idx="94">
                  <c:v>1.0433750586421024</c:v>
                </c:pt>
                <c:pt idx="95">
                  <c:v>0.94395807520684161</c:v>
                </c:pt>
                <c:pt idx="96">
                  <c:v>0.84401645781921841</c:v>
                </c:pt>
                <c:pt idx="97">
                  <c:v>0.74355294617575574</c:v>
                </c:pt>
                <c:pt idx="98">
                  <c:v>0.64257023749467257</c:v>
                </c:pt>
                <c:pt idx="99">
                  <c:v>0.54107098760237815</c:v>
                </c:pt>
                <c:pt idx="100">
                  <c:v>0.43905781198144311</c:v>
                </c:pt>
                <c:pt idx="101">
                  <c:v>0.33653328678179717</c:v>
                </c:pt>
                <c:pt idx="102">
                  <c:v>0.23349994979680194</c:v>
                </c:pt>
                <c:pt idx="103">
                  <c:v>0.12996030140573053</c:v>
                </c:pt>
                <c:pt idx="104">
                  <c:v>2.5916805484157115E-2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8"/>
          <c:order val="78"/>
          <c:tx>
            <c:strRef>
              <c:f>Sheet1!$N$81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Sheet1!$O$81:$HF$81</c:f>
              <c:numCache>
                <c:formatCode>General</c:formatCode>
                <c:ptCount val="200"/>
                <c:pt idx="0">
                  <c:v>6.9649210122709295</c:v>
                </c:pt>
                <c:pt idx="1">
                  <c:v>6.9582416780661811</c:v>
                </c:pt>
                <c:pt idx="2">
                  <c:v>6.9460290022309756</c:v>
                </c:pt>
                <c:pt idx="3">
                  <c:v>6.930214173660862</c:v>
                </c:pt>
                <c:pt idx="4">
                  <c:v>6.9114863386329475</c:v>
                </c:pt>
                <c:pt idx="5">
                  <c:v>6.8902437856396519</c:v>
                </c:pt>
                <c:pt idx="6">
                  <c:v>6.8667552485320273</c:v>
                </c:pt>
                <c:pt idx="7">
                  <c:v>6.8412180116661805</c:v>
                </c:pt>
                <c:pt idx="8">
                  <c:v>6.813784931951302</c:v>
                </c:pt>
                <c:pt idx="9">
                  <c:v>6.7845789887427417</c:v>
                </c:pt>
                <c:pt idx="10">
                  <c:v>6.7537019188662075</c:v>
                </c:pt>
                <c:pt idx="11">
                  <c:v>6.7212397127990444</c:v>
                </c:pt>
                <c:pt idx="12">
                  <c:v>6.687266303390393</c:v>
                </c:pt>
                <c:pt idx="13">
                  <c:v>6.6518461467756111</c:v>
                </c:pt>
                <c:pt idx="14">
                  <c:v>6.6150360899479645</c:v>
                </c:pt>
                <c:pt idx="15">
                  <c:v>6.576886760189808</c:v>
                </c:pt>
                <c:pt idx="16">
                  <c:v>6.5374436231670776</c:v>
                </c:pt>
                <c:pt idx="17">
                  <c:v>6.4967478048763425</c:v>
                </c:pt>
                <c:pt idx="18">
                  <c:v>6.4548367411921879</c:v>
                </c:pt>
                <c:pt idx="19">
                  <c:v>6.4117446989069622</c:v>
                </c:pt>
                <c:pt idx="20">
                  <c:v>6.3675031992207156</c:v>
                </c:pt>
                <c:pt idx="21">
                  <c:v>6.3221413659824846</c:v>
                </c:pt>
                <c:pt idx="22">
                  <c:v>6.2756862150512509</c:v>
                </c:pt>
                <c:pt idx="23">
                  <c:v>6.2281628969919218</c:v>
                </c:pt>
                <c:pt idx="24">
                  <c:v>6.1795949023597139</c:v>
                </c:pt>
                <c:pt idx="25">
                  <c:v>6.1300042366774674</c:v>
                </c:pt>
                <c:pt idx="26">
                  <c:v>6.0794115706277072</c:v>
                </c:pt>
                <c:pt idx="27">
                  <c:v>6.0278363697991191</c:v>
                </c:pt>
                <c:pt idx="28">
                  <c:v>5.9752970074329417</c:v>
                </c:pt>
                <c:pt idx="29">
                  <c:v>5.9218108629305153</c:v>
                </c:pt>
                <c:pt idx="30">
                  <c:v>5.8673944083540865</c:v>
                </c:pt>
                <c:pt idx="31">
                  <c:v>5.812063284739529</c:v>
                </c:pt>
                <c:pt idx="32">
                  <c:v>5.7558323697139118</c:v>
                </c:pt>
                <c:pt idx="33">
                  <c:v>5.698715837651795</c:v>
                </c:pt>
                <c:pt idx="34">
                  <c:v>5.6407272133966568</c:v>
                </c:pt>
                <c:pt idx="35">
                  <c:v>5.5818794204063531</c:v>
                </c:pt>
                <c:pt idx="36">
                  <c:v>5.5221848240454268</c:v>
                </c:pt>
                <c:pt idx="37">
                  <c:v>5.461655270635724</c:v>
                </c:pt>
                <c:pt idx="38">
                  <c:v>5.4003021227851882</c:v>
                </c:pt>
                <c:pt idx="39">
                  <c:v>5.3381362914388797</c:v>
                </c:pt>
                <c:pt idx="40">
                  <c:v>5.2751682650331571</c:v>
                </c:pt>
                <c:pt idx="41">
                  <c:v>5.2114081360812259</c:v>
                </c:pt>
                <c:pt idx="42">
                  <c:v>5.146865625473934</c:v>
                </c:pt>
                <c:pt idx="43">
                  <c:v>5.0815501047422043</c:v>
                </c:pt>
                <c:pt idx="44">
                  <c:v>5.0154706164958514</c:v>
                </c:pt>
                <c:pt idx="45">
                  <c:v>4.9486358932264576</c:v>
                </c:pt>
                <c:pt idx="46">
                  <c:v>4.8810543746389046</c:v>
                </c:pt>
                <c:pt idx="47">
                  <c:v>4.812734223656383</c:v>
                </c:pt>
                <c:pt idx="48">
                  <c:v>4.7436833412266397</c:v>
                </c:pt>
                <c:pt idx="49">
                  <c:v>4.6739093800424705</c:v>
                </c:pt>
                <c:pt idx="50">
                  <c:v>4.6034197572767539</c:v>
                </c:pt>
                <c:pt idx="51">
                  <c:v>4.5322216664212132</c:v>
                </c:pt>
                <c:pt idx="52">
                  <c:v>4.4603220883083861</c:v>
                </c:pt>
                <c:pt idx="53">
                  <c:v>4.3877278013878831</c:v>
                </c:pt>
                <c:pt idx="54">
                  <c:v>4.3144453913205778</c:v>
                </c:pt>
                <c:pt idx="55">
                  <c:v>4.2404812599478401</c:v>
                </c:pt>
                <c:pt idx="56">
                  <c:v>4.1658416336872106</c:v>
                </c:pt>
                <c:pt idx="57">
                  <c:v>4.0905325714008329</c:v>
                </c:pt>
                <c:pt idx="58">
                  <c:v>4.0145599717784535</c:v>
                </c:pt>
                <c:pt idx="59">
                  <c:v>3.9379295802728542</c:v>
                </c:pt>
                <c:pt idx="60">
                  <c:v>3.8606469956219636</c:v>
                </c:pt>
                <c:pt idx="61">
                  <c:v>3.7827176759888514</c:v>
                </c:pt>
                <c:pt idx="62">
                  <c:v>3.7041469447478632</c:v>
                </c:pt>
                <c:pt idx="63">
                  <c:v>3.6249399959427211</c:v>
                </c:pt>
                <c:pt idx="64">
                  <c:v>3.5451018994401098</c:v>
                </c:pt>
                <c:pt idx="65">
                  <c:v>3.4646376058002577</c:v>
                </c:pt>
                <c:pt idx="66">
                  <c:v>3.3835519508841836</c:v>
                </c:pt>
                <c:pt idx="67">
                  <c:v>3.3018496602156313</c:v>
                </c:pt>
                <c:pt idx="68">
                  <c:v>3.2195353531142361</c:v>
                </c:pt>
                <c:pt idx="69">
                  <c:v>3.136613546615143</c:v>
                </c:pt>
                <c:pt idx="70">
                  <c:v>3.0530886591890143</c:v>
                </c:pt>
                <c:pt idx="71">
                  <c:v>2.9689650142753536</c:v>
                </c:pt>
                <c:pt idx="72">
                  <c:v>2.8842468436409949</c:v>
                </c:pt>
                <c:pt idx="73">
                  <c:v>2.7989382905747275</c:v>
                </c:pt>
                <c:pt idx="74">
                  <c:v>2.7130434129282155</c:v>
                </c:pt>
                <c:pt idx="75">
                  <c:v>2.6265661860125538</c:v>
                </c:pt>
                <c:pt idx="76">
                  <c:v>2.539510505359198</c:v>
                </c:pt>
                <c:pt idx="77">
                  <c:v>2.4518801893532944</c:v>
                </c:pt>
                <c:pt idx="78">
                  <c:v>2.3636789817469031</c:v>
                </c:pt>
                <c:pt idx="79">
                  <c:v>2.2749105540590717</c:v>
                </c:pt>
                <c:pt idx="80">
                  <c:v>2.1855785078692196</c:v>
                </c:pt>
                <c:pt idx="81">
                  <c:v>2.0956863770098608</c:v>
                </c:pt>
                <c:pt idx="82">
                  <c:v>2.0052376296642644</c:v>
                </c:pt>
                <c:pt idx="83">
                  <c:v>1.9142356703743098</c:v>
                </c:pt>
                <c:pt idx="84">
                  <c:v>1.8226838419633808</c:v>
                </c:pt>
                <c:pt idx="85">
                  <c:v>1.7305854273789152</c:v>
                </c:pt>
                <c:pt idx="86">
                  <c:v>1.6379436514588339</c:v>
                </c:pt>
                <c:pt idx="87">
                  <c:v>1.544761682625863</c:v>
                </c:pt>
                <c:pt idx="88">
                  <c:v>1.451042634513503</c:v>
                </c:pt>
                <c:pt idx="89">
                  <c:v>1.3567895675271151</c:v>
                </c:pt>
                <c:pt idx="90">
                  <c:v>1.262005490343447</c:v>
                </c:pt>
                <c:pt idx="91">
                  <c:v>1.1666933613516761</c:v>
                </c:pt>
                <c:pt idx="92">
                  <c:v>1.0708560900388691</c:v>
                </c:pt>
                <c:pt idx="93">
                  <c:v>0.97449653832258065</c:v>
                </c:pt>
                <c:pt idx="94">
                  <c:v>0.87761752183315489</c:v>
                </c:pt>
                <c:pt idx="95">
                  <c:v>0.78022181114815825</c:v>
                </c:pt>
                <c:pt idx="96">
                  <c:v>0.68231213298120796</c:v>
                </c:pt>
                <c:pt idx="97">
                  <c:v>0.58389117132733614</c:v>
                </c:pt>
                <c:pt idx="98">
                  <c:v>0.48496156856691247</c:v>
                </c:pt>
                <c:pt idx="99">
                  <c:v>0.38552592653004236</c:v>
                </c:pt>
                <c:pt idx="100">
                  <c:v>0.28558680752323573</c:v>
                </c:pt>
                <c:pt idx="101">
                  <c:v>0.18514673532004158</c:v>
                </c:pt>
                <c:pt idx="102">
                  <c:v>8.4208196117281114E-2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9"/>
          <c:order val="79"/>
          <c:tx>
            <c:strRef>
              <c:f>Sheet1!$N$82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Sheet1!$O$82:$HF$82</c:f>
              <c:numCache>
                <c:formatCode>General</c:formatCode>
                <c:ptCount val="200"/>
                <c:pt idx="0">
                  <c:v>6.6869700081898227</c:v>
                </c:pt>
                <c:pt idx="1">
                  <c:v>6.6804253078850238</c:v>
                </c:pt>
                <c:pt idx="2">
                  <c:v>6.6684588003243963</c:v>
                </c:pt>
                <c:pt idx="3">
                  <c:v>6.6529627478451552</c:v>
                </c:pt>
                <c:pt idx="4">
                  <c:v>6.6346124057514357</c:v>
                </c:pt>
                <c:pt idx="5">
                  <c:v>6.6137980343203582</c:v>
                </c:pt>
                <c:pt idx="6">
                  <c:v>6.5907829505926623</c:v>
                </c:pt>
                <c:pt idx="7">
                  <c:v>6.5657604623062067</c:v>
                </c:pt>
                <c:pt idx="8">
                  <c:v>6.5388803452664126</c:v>
                </c:pt>
                <c:pt idx="9">
                  <c:v>6.5102630999602669</c:v>
                </c:pt>
                <c:pt idx="10">
                  <c:v>6.4800084125262121</c:v>
                </c:pt>
                <c:pt idx="11">
                  <c:v>6.4482005401500739</c:v>
                </c:pt>
                <c:pt idx="12">
                  <c:v>6.414911925432488</c:v>
                </c:pt>
                <c:pt idx="13">
                  <c:v>6.3802057252803834</c:v>
                </c:pt>
                <c:pt idx="14">
                  <c:v>6.3441376408344361</c:v>
                </c:pt>
                <c:pt idx="15">
                  <c:v>6.3067572788937829</c:v>
                </c:pt>
                <c:pt idx="16">
                  <c:v>6.268109188682728</c:v>
                </c:pt>
                <c:pt idx="17">
                  <c:v>6.2282336672299952</c:v>
                </c:pt>
                <c:pt idx="18">
                  <c:v>6.1871673958233124</c:v>
                </c:pt>
                <c:pt idx="19">
                  <c:v>6.144943950546681</c:v>
                </c:pt>
                <c:pt idx="20">
                  <c:v>6.1015942172341147</c:v>
                </c:pt>
                <c:pt idx="21">
                  <c:v>6.0571467326915034</c:v>
                </c:pt>
                <c:pt idx="22">
                  <c:v>6.0116279682249791</c:v>
                </c:pt>
                <c:pt idx="23">
                  <c:v>5.9650625674449378</c:v>
                </c:pt>
                <c:pt idx="24">
                  <c:v>5.9174735474125342</c:v>
                </c:pt>
                <c:pt idx="25">
                  <c:v>5.8688824700900284</c:v>
                </c:pt>
                <c:pt idx="26">
                  <c:v>5.8193095895054521</c:v>
                </c:pt>
                <c:pt idx="27">
                  <c:v>5.7687739788838188</c:v>
                </c:pt>
                <c:pt idx="28">
                  <c:v>5.7172936411208992</c:v>
                </c:pt>
                <c:pt idx="29">
                  <c:v>5.6648856053051881</c:v>
                </c:pt>
                <c:pt idx="30">
                  <c:v>5.6115660114751229</c:v>
                </c:pt>
                <c:pt idx="31">
                  <c:v>5.5573501853935907</c:v>
                </c:pt>
                <c:pt idx="32">
                  <c:v>5.5022527048025376</c:v>
                </c:pt>
                <c:pt idx="33">
                  <c:v>5.4462874583667098</c:v>
                </c:pt>
                <c:pt idx="34">
                  <c:v>5.38946769831223</c:v>
                </c:pt>
                <c:pt idx="35">
                  <c:v>5.3318060876016018</c:v>
                </c:pt>
                <c:pt idx="36">
                  <c:v>5.2733147423533779</c:v>
                </c:pt>
                <c:pt idx="37">
                  <c:v>5.2140052701056474</c:v>
                </c:pt>
                <c:pt idx="38">
                  <c:v>5.153888804432718</c:v>
                </c:pt>
                <c:pt idx="39">
                  <c:v>5.0929760363500804</c:v>
                </c:pt>
                <c:pt idx="40">
                  <c:v>5.0312772428809405</c:v>
                </c:pt>
                <c:pt idx="41">
                  <c:v>4.9688023131058925</c:v>
                </c:pt>
                <c:pt idx="42">
                  <c:v>4.9055607719738825</c:v>
                </c:pt>
                <c:pt idx="43">
                  <c:v>4.8415618021159039</c:v>
                </c:pt>
                <c:pt idx="44">
                  <c:v>4.7768142638718345</c:v>
                </c:pt>
                <c:pt idx="45">
                  <c:v>4.711326713714306</c:v>
                </c:pt>
                <c:pt idx="46">
                  <c:v>4.6451074212308852</c:v>
                </c:pt>
                <c:pt idx="47">
                  <c:v>4.5781643848064846</c:v>
                </c:pt>
                <c:pt idx="48">
                  <c:v>4.5105053461311462</c:v>
                </c:pt>
                <c:pt idx="49">
                  <c:v>4.4421378036439858</c:v>
                </c:pt>
                <c:pt idx="50">
                  <c:v>4.3730690250115316</c:v>
                </c:pt>
                <c:pt idx="51">
                  <c:v>4.3033060587278404</c:v>
                </c:pt>
                <c:pt idx="52">
                  <c:v>4.2328557449143132</c:v>
                </c:pt>
                <c:pt idx="53">
                  <c:v>4.1617247253888161</c:v>
                </c:pt>
                <c:pt idx="54">
                  <c:v>4.0899194530664724</c:v>
                </c:pt>
                <c:pt idx="55">
                  <c:v>4.0174462007481173</c:v>
                </c:pt>
                <c:pt idx="56">
                  <c:v>3.9443110693467336</c:v>
                </c:pt>
                <c:pt idx="57">
                  <c:v>3.8705199955972867</c:v>
                </c:pt>
                <c:pt idx="58">
                  <c:v>3.7960787592909075</c:v>
                </c:pt>
                <c:pt idx="59">
                  <c:v>3.7209929900705214</c:v>
                </c:pt>
                <c:pt idx="60">
                  <c:v>3.6452681738215049</c:v>
                </c:pt>
                <c:pt idx="61">
                  <c:v>3.5689096586879119</c:v>
                </c:pt>
                <c:pt idx="62">
                  <c:v>3.4919226607419769</c:v>
                </c:pt>
                <c:pt idx="63">
                  <c:v>3.4143122693322017</c:v>
                </c:pt>
                <c:pt idx="64">
                  <c:v>3.3360834521330633</c:v>
                </c:pt>
                <c:pt idx="65">
                  <c:v>3.2572410599174138</c:v>
                </c:pt>
                <c:pt idx="66">
                  <c:v>3.1777898310708634</c:v>
                </c:pt>
                <c:pt idx="67">
                  <c:v>3.0977343958657899</c:v>
                </c:pt>
                <c:pt idx="68">
                  <c:v>3.017079280511203</c:v>
                </c:pt>
                <c:pt idx="69">
                  <c:v>2.9358289109933406</c:v>
                </c:pt>
                <c:pt idx="70">
                  <c:v>2.853987616720707</c:v>
                </c:pt>
                <c:pt idx="71">
                  <c:v>2.7715596339861635</c:v>
                </c:pt>
                <c:pt idx="72">
                  <c:v>2.6885491092577349</c:v>
                </c:pt>
                <c:pt idx="73">
                  <c:v>2.6049601023088313</c:v>
                </c:pt>
                <c:pt idx="74">
                  <c:v>2.5207965891978734</c:v>
                </c:pt>
                <c:pt idx="75">
                  <c:v>2.4360624651064704</c:v>
                </c:pt>
                <c:pt idx="76">
                  <c:v>2.3507615470446881</c:v>
                </c:pt>
                <c:pt idx="77">
                  <c:v>2.2648975764313062</c:v>
                </c:pt>
                <c:pt idx="78">
                  <c:v>2.1784742215563817</c:v>
                </c:pt>
                <c:pt idx="79">
                  <c:v>2.0914950799329426</c:v>
                </c:pt>
                <c:pt idx="80">
                  <c:v>2.0039636805441519</c:v>
                </c:pt>
                <c:pt idx="81">
                  <c:v>1.9158834859918203</c:v>
                </c:pt>
                <c:pt idx="82">
                  <c:v>1.8272578945517954</c:v>
                </c:pt>
                <c:pt idx="83">
                  <c:v>1.7380902421413393</c:v>
                </c:pt>
                <c:pt idx="84">
                  <c:v>1.648383804203265</c:v>
                </c:pt>
                <c:pt idx="85">
                  <c:v>1.5581417975113474</c:v>
                </c:pt>
                <c:pt idx="86">
                  <c:v>1.4673673819011428</c:v>
                </c:pt>
                <c:pt idx="87">
                  <c:v>1.3760636619301656</c:v>
                </c:pt>
                <c:pt idx="88">
                  <c:v>1.2842336884710768</c:v>
                </c:pt>
                <c:pt idx="89">
                  <c:v>1.1918804602413018</c:v>
                </c:pt>
                <c:pt idx="90">
                  <c:v>1.0990069252723449</c:v>
                </c:pt>
                <c:pt idx="91">
                  <c:v>1.0056159823217701</c:v>
                </c:pt>
                <c:pt idx="92">
                  <c:v>0.91171048223073725</c:v>
                </c:pt>
                <c:pt idx="93">
                  <c:v>0.81729322922974812</c:v>
                </c:pt>
                <c:pt idx="94">
                  <c:v>0.72236698219509154</c:v>
                </c:pt>
                <c:pt idx="95">
                  <c:v>0.62693445585839991</c:v>
                </c:pt>
                <c:pt idx="96">
                  <c:v>0.53099832197151031</c:v>
                </c:pt>
                <c:pt idx="97">
                  <c:v>0.43456121042874862</c:v>
                </c:pt>
                <c:pt idx="98">
                  <c:v>0.33762571034859018</c:v>
                </c:pt>
                <c:pt idx="99">
                  <c:v>0.24019437111661301</c:v>
                </c:pt>
                <c:pt idx="100">
                  <c:v>0.1422697033914645</c:v>
                </c:pt>
                <c:pt idx="101">
                  <c:v>4.3854180075537763E-2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0"/>
          <c:order val="80"/>
          <c:tx>
            <c:strRef>
              <c:f>Sheet1!$N$83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Sheet1!$O$83:$HF$83</c:f>
              <c:numCache>
                <c:formatCode>General</c:formatCode>
                <c:ptCount val="200"/>
                <c:pt idx="0">
                  <c:v>6.4223925501654753</c:v>
                </c:pt>
                <c:pt idx="1">
                  <c:v>6.4159786307380733</c:v>
                </c:pt>
                <c:pt idx="2">
                  <c:v>6.4042512464810741</c:v>
                </c:pt>
                <c:pt idx="3">
                  <c:v>6.3890648471937332</c:v>
                </c:pt>
                <c:pt idx="4">
                  <c:v>6.3710811947462558</c:v>
                </c:pt>
                <c:pt idx="5">
                  <c:v>6.3506827509560839</c:v>
                </c:pt>
                <c:pt idx="6">
                  <c:v>6.3281275710747149</c:v>
                </c:pt>
                <c:pt idx="7">
                  <c:v>6.3036051000266875</c:v>
                </c:pt>
                <c:pt idx="8">
                  <c:v>6.2772621206902635</c:v>
                </c:pt>
                <c:pt idx="9">
                  <c:v>6.2492167256256099</c:v>
                </c:pt>
                <c:pt idx="10">
                  <c:v>6.2195666089715287</c:v>
                </c:pt>
                <c:pt idx="11">
                  <c:v>6.1883943442265599</c:v>
                </c:pt>
                <c:pt idx="12">
                  <c:v>6.1557709263915363</c:v>
                </c:pt>
                <c:pt idx="13">
                  <c:v>6.1217582503269519</c:v>
                </c:pt>
                <c:pt idx="14">
                  <c:v>6.0864109041134897</c:v>
                </c:pt>
                <c:pt idx="15">
                  <c:v>6.0497775032717875</c:v>
                </c:pt>
                <c:pt idx="16">
                  <c:v>6.0119017068117184</c:v>
                </c:pt>
                <c:pt idx="17">
                  <c:v>5.9728230065179906</c:v>
                </c:pt>
                <c:pt idx="18">
                  <c:v>5.9325773506866311</c:v>
                </c:pt>
                <c:pt idx="19">
                  <c:v>5.8911976444603447</c:v>
                </c:pt>
                <c:pt idx="20">
                  <c:v>5.8487141564903391</c:v>
                </c:pt>
                <c:pt idx="21">
                  <c:v>5.8051548533396655</c:v>
                </c:pt>
                <c:pt idx="22">
                  <c:v>5.7605456773459016</c:v>
                </c:pt>
                <c:pt idx="23">
                  <c:v>5.714910779673211</c:v>
                </c:pt>
                <c:pt idx="24">
                  <c:v>5.6682727174393932</c:v>
                </c:pt>
                <c:pt idx="25">
                  <c:v>5.6206526217401693</c:v>
                </c:pt>
                <c:pt idx="26">
                  <c:v>5.5720703418731148</c:v>
                </c:pt>
                <c:pt idx="27">
                  <c:v>5.5225445699284315</c:v>
                </c:pt>
                <c:pt idx="28">
                  <c:v>5.472092949055166</c:v>
                </c:pt>
                <c:pt idx="29">
                  <c:v>5.4207321680543998</c:v>
                </c:pt>
                <c:pt idx="30">
                  <c:v>5.3684780444427931</c:v>
                </c:pt>
                <c:pt idx="31">
                  <c:v>5.3153455977328852</c:v>
                </c:pt>
                <c:pt idx="32">
                  <c:v>5.2613491143637701</c:v>
                </c:pt>
                <c:pt idx="33">
                  <c:v>5.2065022054669718</c:v>
                </c:pt>
                <c:pt idx="34">
                  <c:v>5.1508178584531636</c:v>
                </c:pt>
                <c:pt idx="35">
                  <c:v>5.0943084832444825</c:v>
                </c:pt>
                <c:pt idx="36">
                  <c:v>5.0369859538465462</c:v>
                </c:pt>
                <c:pt idx="37">
                  <c:v>4.9788616458473243</c:v>
                </c:pt>
                <c:pt idx="38">
                  <c:v>4.9199464703420874</c:v>
                </c:pt>
                <c:pt idx="39">
                  <c:v>4.8602509047108162</c:v>
                </c:pt>
                <c:pt idx="40">
                  <c:v>4.7997850206138963</c:v>
                </c:pt>
                <c:pt idx="41">
                  <c:v>4.7385585095212504</c:v>
                </c:pt>
                <c:pt idx="42">
                  <c:v>4.6765807060474867</c:v>
                </c:pt>
                <c:pt idx="43">
                  <c:v>4.6138606093297083</c:v>
                </c:pt>
                <c:pt idx="44">
                  <c:v>4.5504069026541485</c:v>
                </c:pt>
                <c:pt idx="45">
                  <c:v>4.48622797151189</c:v>
                </c:pt>
                <c:pt idx="46">
                  <c:v>4.4213319202416956</c:v>
                </c:pt>
                <c:pt idx="47">
                  <c:v>4.3557265873990332</c:v>
                </c:pt>
                <c:pt idx="48">
                  <c:v>4.289419559973962</c:v>
                </c:pt>
                <c:pt idx="49">
                  <c:v>4.2224181865664345</c:v>
                </c:pt>
                <c:pt idx="50">
                  <c:v>4.1547295896152701</c:v>
                </c:pt>
                <c:pt idx="51">
                  <c:v>4.0863606767664828</c:v>
                </c:pt>
                <c:pt idx="52">
                  <c:v>4.0173181514572818</c:v>
                </c:pt>
                <c:pt idx="53">
                  <c:v>3.9476085227839812</c:v>
                </c:pt>
                <c:pt idx="54">
                  <c:v>3.8772381147149466</c:v>
                </c:pt>
                <c:pt idx="55">
                  <c:v>3.8062130747034204</c:v>
                </c:pt>
                <c:pt idx="56">
                  <c:v>3.7345393817495878</c:v>
                </c:pt>
                <c:pt idx="57">
                  <c:v>3.6622228539563357</c:v>
                </c:pt>
                <c:pt idx="58">
                  <c:v>3.5892691556188758</c:v>
                </c:pt>
                <c:pt idx="59">
                  <c:v>3.515683803884587</c:v>
                </c:pt>
                <c:pt idx="60">
                  <c:v>3.4414721750159667</c:v>
                </c:pt>
                <c:pt idx="61">
                  <c:v>3.3666395102866304</c:v>
                </c:pt>
                <c:pt idx="62">
                  <c:v>3.2911909215375328</c:v>
                </c:pt>
                <c:pt idx="63">
                  <c:v>3.2151313964181774</c:v>
                </c:pt>
                <c:pt idx="64">
                  <c:v>3.1384658033354196</c:v>
                </c:pt>
                <c:pt idx="65">
                  <c:v>3.061198896130505</c:v>
                </c:pt>
                <c:pt idx="66">
                  <c:v>2.9833353185032339</c:v>
                </c:pt>
                <c:pt idx="67">
                  <c:v>2.9048796082005763</c:v>
                </c:pt>
                <c:pt idx="68">
                  <c:v>2.8258362009855973</c:v>
                </c:pt>
                <c:pt idx="69">
                  <c:v>2.7462094344013175</c:v>
                </c:pt>
                <c:pt idx="70">
                  <c:v>2.6660035513429046</c:v>
                </c:pt>
                <c:pt idx="71">
                  <c:v>2.5852227034505937</c:v>
                </c:pt>
                <c:pt idx="72">
                  <c:v>2.5038709543347202</c:v>
                </c:pt>
                <c:pt idx="73">
                  <c:v>2.4219522826434012</c:v>
                </c:pt>
                <c:pt idx="74">
                  <c:v>2.3394705849826178</c:v>
                </c:pt>
                <c:pt idx="75">
                  <c:v>2.2564296786976779</c:v>
                </c:pt>
                <c:pt idx="76">
                  <c:v>2.1728333045244237</c:v>
                </c:pt>
                <c:pt idx="77">
                  <c:v>2.088685129117934</c:v>
                </c:pt>
                <c:pt idx="78">
                  <c:v>2.0039887474658702</c:v>
                </c:pt>
                <c:pt idx="79">
                  <c:v>1.9187476851931882</c:v>
                </c:pt>
                <c:pt idx="80">
                  <c:v>1.8329654007643841</c:v>
                </c:pt>
                <c:pt idx="81">
                  <c:v>1.7466452875890881</c:v>
                </c:pt>
                <c:pt idx="82">
                  <c:v>1.659790676036371</c:v>
                </c:pt>
                <c:pt idx="83">
                  <c:v>1.5724048353628135</c:v>
                </c:pt>
                <c:pt idx="84">
                  <c:v>1.4844909755589897</c:v>
                </c:pt>
                <c:pt idx="85">
                  <c:v>1.396052249118803</c:v>
                </c:pt>
                <c:pt idx="86">
                  <c:v>1.3070917527357169</c:v>
                </c:pt>
                <c:pt idx="87">
                  <c:v>1.2176125289297606</c:v>
                </c:pt>
                <c:pt idx="88">
                  <c:v>1.1276175676088767</c:v>
                </c:pt>
                <c:pt idx="89">
                  <c:v>1.0371098075679792</c:v>
                </c:pt>
                <c:pt idx="90">
                  <c:v>0.94609213792889701</c:v>
                </c:pt>
                <c:pt idx="91">
                  <c:v>0.85456739952415084</c:v>
                </c:pt>
                <c:pt idx="92">
                  <c:v>0.76253838622735848</c:v>
                </c:pt>
                <c:pt idx="93">
                  <c:v>0.67000784623287946</c:v>
                </c:pt>
                <c:pt idx="94">
                  <c:v>0.57697848328716828</c:v>
                </c:pt>
                <c:pt idx="95">
                  <c:v>0.48345295787415177</c:v>
                </c:pt>
                <c:pt idx="96">
                  <c:v>0.38943388835681053</c:v>
                </c:pt>
                <c:pt idx="97">
                  <c:v>0.29492385207704241</c:v>
                </c:pt>
                <c:pt idx="98">
                  <c:v>0.19992538641570987</c:v>
                </c:pt>
                <c:pt idx="99">
                  <c:v>0.10444098981474559</c:v>
                </c:pt>
                <c:pt idx="100">
                  <c:v>8.4731227630242024E-3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1"/>
          <c:order val="81"/>
          <c:tx>
            <c:strRef>
              <c:f>Sheet1!$N$84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Sheet1!$O$84:$HF$84</c:f>
              <c:numCache>
                <c:formatCode>General</c:formatCode>
                <c:ptCount val="200"/>
                <c:pt idx="0">
                  <c:v>6.1704629658064887</c:v>
                </c:pt>
                <c:pt idx="1">
                  <c:v>6.1641761034587184</c:v>
                </c:pt>
                <c:pt idx="2">
                  <c:v>6.1526810338125095</c:v>
                </c:pt>
                <c:pt idx="3">
                  <c:v>6.1377954707868989</c:v>
                </c:pt>
                <c:pt idx="4">
                  <c:v>6.120168067024327</c:v>
                </c:pt>
                <c:pt idx="5">
                  <c:v>6.1001737079324974</c:v>
                </c:pt>
                <c:pt idx="6">
                  <c:v>6.0780653367955706</c:v>
                </c:pt>
                <c:pt idx="7">
                  <c:v>6.0540286457128181</c:v>
                </c:pt>
                <c:pt idx="8">
                  <c:v>6.0282075098546573</c:v>
                </c:pt>
                <c:pt idx="9">
                  <c:v>6.0007176824166919</c:v>
                </c:pt>
                <c:pt idx="10">
                  <c:v>5.9716549222574127</c:v>
                </c:pt>
                <c:pt idx="11">
                  <c:v>5.9411001671286545</c:v>
                </c:pt>
                <c:pt idx="12">
                  <c:v>5.9091230056497732</c:v>
                </c:pt>
                <c:pt idx="13">
                  <c:v>5.8757841065697844</c:v>
                </c:pt>
                <c:pt idx="14">
                  <c:v>5.8411369766021712</c:v>
                </c:pt>
                <c:pt idx="15">
                  <c:v>5.8052292682142994</c:v>
                </c:pt>
                <c:pt idx="16">
                  <c:v>5.7681037755491928</c:v>
                </c:pt>
                <c:pt idx="17">
                  <c:v>5.7297992080757076</c:v>
                </c:pt>
                <c:pt idx="18">
                  <c:v>5.6903508019690587</c:v>
                </c:pt>
                <c:pt idx="19">
                  <c:v>5.6497908105347419</c:v>
                </c:pt>
                <c:pt idx="20">
                  <c:v>5.6081489028145608</c:v>
                </c:pt>
                <c:pt idx="21">
                  <c:v>5.5654524913655656</c:v>
                </c:pt>
                <c:pt idx="22">
                  <c:v>5.5217270046184019</c:v>
                </c:pt>
                <c:pt idx="23">
                  <c:v>5.4769961153127076</c:v>
                </c:pt>
                <c:pt idx="24">
                  <c:v>5.4312819337191449</c:v>
                </c:pt>
                <c:pt idx="25">
                  <c:v>5.384605172335208</c:v>
                </c:pt>
                <c:pt idx="26">
                  <c:v>5.3369852872521308</c:v>
                </c:pt>
                <c:pt idx="27">
                  <c:v>5.288440600277573</c:v>
                </c:pt>
                <c:pt idx="28">
                  <c:v>5.2389884050571274</c:v>
                </c:pt>
                <c:pt idx="29">
                  <c:v>5.1886450597936591</c:v>
                </c:pt>
                <c:pt idx="30">
                  <c:v>5.137426068665393</c:v>
                </c:pt>
                <c:pt idx="31">
                  <c:v>5.0853461536545641</c:v>
                </c:pt>
                <c:pt idx="32">
                  <c:v>5.03241931819184</c:v>
                </c:pt>
                <c:pt idx="33">
                  <c:v>4.9786589037778866</c:v>
                </c:pt>
                <c:pt idx="34">
                  <c:v>4.9240776405481643</c:v>
                </c:pt>
                <c:pt idx="35">
                  <c:v>4.8686876925894076</c:v>
                </c:pt>
                <c:pt idx="36">
                  <c:v>4.8125006986881154</c:v>
                </c:pt>
                <c:pt idx="37">
                  <c:v>4.755527809086586</c:v>
                </c:pt>
                <c:pt idx="38">
                  <c:v>4.6977797187358226</c:v>
                </c:pt>
                <c:pt idx="39">
                  <c:v>4.6392666974632624</c:v>
                </c:pt>
                <c:pt idx="40">
                  <c:v>4.5799986174138825</c:v>
                </c:pt>
                <c:pt idx="41">
                  <c:v>4.5199849780736105</c:v>
                </c:pt>
                <c:pt idx="42">
                  <c:v>4.4592349291422178</c:v>
                </c:pt>
                <c:pt idx="43">
                  <c:v>4.3977572914876388</c:v>
                </c:pt>
                <c:pt idx="44">
                  <c:v>4.3355605763838154</c:v>
                </c:pt>
                <c:pt idx="45">
                  <c:v>4.2726530032087329</c:v>
                </c:pt>
                <c:pt idx="46">
                  <c:v>4.2090425157575693</c:v>
                </c:pt>
                <c:pt idx="47">
                  <c:v>4.1447367973072664</c:v>
                </c:pt>
                <c:pt idx="48">
                  <c:v>4.0797432845527632</c:v>
                </c:pt>
                <c:pt idx="49">
                  <c:v>4.0140691805212949</c:v>
                </c:pt>
                <c:pt idx="50">
                  <c:v>3.9477214665591287</c:v>
                </c:pt>
                <c:pt idx="51">
                  <c:v>3.880706913474683</c:v>
                </c:pt>
                <c:pt idx="52">
                  <c:v>3.8130320919128571</c:v>
                </c:pt>
                <c:pt idx="53">
                  <c:v>3.7447033820274709</c:v>
                </c:pt>
                <c:pt idx="54">
                  <c:v>3.6757269825117049</c:v>
                </c:pt>
                <c:pt idx="55">
                  <c:v>3.6061089190403082</c:v>
                </c:pt>
                <c:pt idx="56">
                  <c:v>3.5358550521719532</c:v>
                </c:pt>
                <c:pt idx="57">
                  <c:v>3.464971084755323</c:v>
                </c:pt>
                <c:pt idx="58">
                  <c:v>3.3934625688782991</c:v>
                </c:pt>
                <c:pt idx="59">
                  <c:v>3.3213349123958591</c:v>
                </c:pt>
                <c:pt idx="60">
                  <c:v>3.2485933850689745</c:v>
                </c:pt>
                <c:pt idx="61">
                  <c:v>3.1752431243438073</c:v>
                </c:pt>
                <c:pt idx="62">
                  <c:v>3.1012891407978693</c:v>
                </c:pt>
                <c:pt idx="63">
                  <c:v>3.0267363232773938</c:v>
                </c:pt>
                <c:pt idx="64">
                  <c:v>2.9515894437481234</c:v>
                </c:pt>
                <c:pt idx="65">
                  <c:v>2.8758531618796797</c:v>
                </c:pt>
                <c:pt idx="66">
                  <c:v>2.7995320293821009</c:v>
                </c:pt>
                <c:pt idx="67">
                  <c:v>2.7226304941114741</c:v>
                </c:pt>
                <c:pt idx="68">
                  <c:v>2.6451529039602404</c:v>
                </c:pt>
                <c:pt idx="69">
                  <c:v>2.5671035105464961</c:v>
                </c:pt>
                <c:pt idx="70">
                  <c:v>2.4884864727154161</c:v>
                </c:pt>
                <c:pt idx="71">
                  <c:v>2.4093058598649666</c:v>
                </c:pt>
                <c:pt idx="72">
                  <c:v>2.3295656551070514</c:v>
                </c:pt>
                <c:pt idx="73">
                  <c:v>2.2492697582744232</c:v>
                </c:pt>
                <c:pt idx="74">
                  <c:v>2.1684219887829133</c:v>
                </c:pt>
                <c:pt idx="75">
                  <c:v>2.0870260883578062</c:v>
                </c:pt>
                <c:pt idx="76">
                  <c:v>2.0050857236325226</c:v>
                </c:pt>
                <c:pt idx="77">
                  <c:v>1.9226044886272247</c:v>
                </c:pt>
                <c:pt idx="78">
                  <c:v>1.8395859071143628</c:v>
                </c:pt>
                <c:pt idx="79">
                  <c:v>1.756033434877726</c:v>
                </c:pt>
                <c:pt idx="80">
                  <c:v>1.671950461871069</c:v>
                </c:pt>
                <c:pt idx="81">
                  <c:v>1.5873403142819813</c:v>
                </c:pt>
                <c:pt idx="82">
                  <c:v>1.502206256506309</c:v>
                </c:pt>
                <c:pt idx="83">
                  <c:v>1.4165514930380172</c:v>
                </c:pt>
                <c:pt idx="84">
                  <c:v>1.3303791702791008</c:v>
                </c:pt>
                <c:pt idx="85">
                  <c:v>1.2436923782738658</c:v>
                </c:pt>
                <c:pt idx="86">
                  <c:v>1.1564941523715688</c:v>
                </c:pt>
                <c:pt idx="87">
                  <c:v>1.0687874748211776</c:v>
                </c:pt>
                <c:pt idx="88">
                  <c:v>0.98057527630180208</c:v>
                </c:pt>
                <c:pt idx="89">
                  <c:v>0.89186043739204923</c:v>
                </c:pt>
                <c:pt idx="90">
                  <c:v>0.80264578998144387</c:v>
                </c:pt>
                <c:pt idx="91">
                  <c:v>0.7129341186267979</c:v>
                </c:pt>
                <c:pt idx="92">
                  <c:v>0.62272816185624746</c:v>
                </c:pt>
                <c:pt idx="93">
                  <c:v>0.53203061342356817</c:v>
                </c:pt>
                <c:pt idx="94">
                  <c:v>0.44084412351511926</c:v>
                </c:pt>
                <c:pt idx="95">
                  <c:v>0.34917129991174439</c:v>
                </c:pt>
                <c:pt idx="96">
                  <c:v>0.25701470910774182</c:v>
                </c:pt>
                <c:pt idx="97">
                  <c:v>0.16437687738893933</c:v>
                </c:pt>
                <c:pt idx="98">
                  <c:v>7.1260291871734993E-2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2"/>
          <c:order val="82"/>
          <c:tx>
            <c:strRef>
              <c:f>Sheet1!$N$85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Sheet1!$O$85:$HF$85</c:f>
              <c:numCache>
                <c:formatCode>General</c:formatCode>
                <c:ptCount val="200"/>
                <c:pt idx="0">
                  <c:v>5.930492113725121</c:v>
                </c:pt>
                <c:pt idx="1">
                  <c:v>5.9243287124652992</c:v>
                </c:pt>
                <c:pt idx="2">
                  <c:v>5.9130593824211468</c:v>
                </c:pt>
                <c:pt idx="3">
                  <c:v>5.8984661413367858</c:v>
                </c:pt>
                <c:pt idx="4">
                  <c:v>5.881184903646548</c:v>
                </c:pt>
                <c:pt idx="5">
                  <c:v>5.8615831927772764</c:v>
                </c:pt>
                <c:pt idx="6">
                  <c:v>5.8399089847255814</c:v>
                </c:pt>
                <c:pt idx="7">
                  <c:v>5.8163443249785907</c:v>
                </c:pt>
                <c:pt idx="8">
                  <c:v>5.7910302632933268</c:v>
                </c:pt>
                <c:pt idx="9">
                  <c:v>5.7640802797099377</c:v>
                </c:pt>
                <c:pt idx="10">
                  <c:v>5.7355882525792463</c:v>
                </c:pt>
                <c:pt idx="11">
                  <c:v>5.7056335302015695</c:v>
                </c:pt>
                <c:pt idx="12">
                  <c:v>5.6742843346184406</c:v>
                </c:pt>
                <c:pt idx="13">
                  <c:v>5.6416001431690219</c:v>
                </c:pt>
                <c:pt idx="14">
                  <c:v>5.6076334118046356</c:v>
                </c:pt>
                <c:pt idx="15">
                  <c:v>5.5724308571958785</c:v>
                </c:pt>
                <c:pt idx="16">
                  <c:v>5.536034433096539</c:v>
                </c:pt>
                <c:pt idx="17">
                  <c:v>5.4984820888008619</c:v>
                </c:pt>
                <c:pt idx="18">
                  <c:v>5.4598083685178169</c:v>
                </c:pt>
                <c:pt idx="19">
                  <c:v>5.4200448921641033</c:v>
                </c:pt>
                <c:pt idx="20">
                  <c:v>5.3792207461423649</c:v>
                </c:pt>
                <c:pt idx="21">
                  <c:v>5.33736280468323</c:v>
                </c:pt>
                <c:pt idx="22">
                  <c:v>5.2944959968551002</c:v>
                </c:pt>
                <c:pt idx="23">
                  <c:v>5.2506435305135337</c:v>
                </c:pt>
                <c:pt idx="24">
                  <c:v>5.2058270817288061</c:v>
                </c:pt>
                <c:pt idx="25">
                  <c:v>5.1600669562474222</c:v>
                </c:pt>
                <c:pt idx="26">
                  <c:v>5.1133822280828722</c:v>
                </c:pt>
                <c:pt idx="27">
                  <c:v>5.0657908592400753</c:v>
                </c:pt>
                <c:pt idx="28">
                  <c:v>5.0173098037528741</c:v>
                </c:pt>
                <c:pt idx="29">
                  <c:v>4.9679550985825696</c:v>
                </c:pt>
                <c:pt idx="30">
                  <c:v>4.9177419434371084</c:v>
                </c:pt>
                <c:pt idx="31">
                  <c:v>4.8666847711891759</c:v>
                </c:pt>
                <c:pt idx="32">
                  <c:v>4.8147973102707713</c:v>
                </c:pt>
                <c:pt idx="33">
                  <c:v>4.7620926401828356</c:v>
                </c:pt>
                <c:pt idx="34">
                  <c:v>4.7085832410670685</c:v>
                </c:pt>
                <c:pt idx="35">
                  <c:v>4.6542810381324795</c:v>
                </c:pt>
                <c:pt idx="36">
                  <c:v>4.5991974416036578</c:v>
                </c:pt>
                <c:pt idx="37">
                  <c:v>4.5433433827550038</c:v>
                </c:pt>
                <c:pt idx="38">
                  <c:v>4.4867293465106091</c:v>
                </c:pt>
                <c:pt idx="39">
                  <c:v>4.4293654010195533</c:v>
                </c:pt>
                <c:pt idx="40">
                  <c:v>4.3712612245581255</c:v>
                </c:pt>
                <c:pt idx="41">
                  <c:v>4.3124261300618221</c:v>
                </c:pt>
                <c:pt idx="42">
                  <c:v>4.2528690875490707</c:v>
                </c:pt>
                <c:pt idx="43">
                  <c:v>4.1925987446640427</c:v>
                </c:pt>
                <c:pt idx="44">
                  <c:v>4.1316234455367065</c:v>
                </c:pt>
                <c:pt idx="45">
                  <c:v>4.069951248133318</c:v>
                </c:pt>
                <c:pt idx="46">
                  <c:v>4.0075899402491997</c:v>
                </c:pt>
                <c:pt idx="47">
                  <c:v>3.9445470542774883</c:v>
                </c:pt>
                <c:pt idx="48">
                  <c:v>3.8808298808716781</c:v>
                </c:pt>
                <c:pt idx="49">
                  <c:v>3.8164454816063169</c:v>
                </c:pt>
                <c:pt idx="50">
                  <c:v>3.7514007007283441</c:v>
                </c:pt>
                <c:pt idx="51">
                  <c:v>3.6857021760813788</c:v>
                </c:pt>
                <c:pt idx="52">
                  <c:v>3.6193563492763285</c:v>
                </c:pt>
                <c:pt idx="53">
                  <c:v>3.5523694751738688</c:v>
                </c:pt>
                <c:pt idx="54">
                  <c:v>3.4847476307375573</c:v>
                </c:pt>
                <c:pt idx="55">
                  <c:v>3.4164967233102415</c:v>
                </c:pt>
                <c:pt idx="56">
                  <c:v>3.3476224983612357</c:v>
                </c:pt>
                <c:pt idx="57">
                  <c:v>3.2781305467469686</c:v>
                </c:pt>
                <c:pt idx="58">
                  <c:v>3.208026311523696</c:v>
                </c:pt>
                <c:pt idx="59">
                  <c:v>3.1373150943472106</c:v>
                </c:pt>
                <c:pt idx="60">
                  <c:v>3.0660020614911825</c:v>
                </c:pt>
                <c:pt idx="61">
                  <c:v>2.994092249512863</c:v>
                </c:pt>
                <c:pt idx="62">
                  <c:v>2.9215905705922918</c:v>
                </c:pt>
                <c:pt idx="63">
                  <c:v>2.8485018175687888</c:v>
                </c:pt>
                <c:pt idx="64">
                  <c:v>2.7748306686964677</c:v>
                </c:pt>
                <c:pt idx="65">
                  <c:v>2.7005816921385941</c:v>
                </c:pt>
                <c:pt idx="66">
                  <c:v>2.6257593502189525</c:v>
                </c:pt>
                <c:pt idx="67">
                  <c:v>2.550368003446855</c:v>
                </c:pt>
                <c:pt idx="68">
                  <c:v>2.4744119143310472</c:v>
                </c:pt>
                <c:pt idx="69">
                  <c:v>2.397895250996561</c:v>
                </c:pt>
                <c:pt idx="70">
                  <c:v>2.3208220906173826</c:v>
                </c:pt>
                <c:pt idx="71">
                  <c:v>2.2431964226768417</c:v>
                </c:pt>
                <c:pt idx="72">
                  <c:v>2.1650221520666899</c:v>
                </c:pt>
                <c:pt idx="73">
                  <c:v>2.0863031020349592</c:v>
                </c:pt>
                <c:pt idx="74">
                  <c:v>2.0070430169919864</c:v>
                </c:pt>
                <c:pt idx="75">
                  <c:v>1.9272455651832399</c:v>
                </c:pt>
                <c:pt idx="76">
                  <c:v>1.8469143412369771</c:v>
                </c:pt>
                <c:pt idx="77">
                  <c:v>1.7660528685941739</c:v>
                </c:pt>
                <c:pt idx="78">
                  <c:v>1.6846646018276126</c:v>
                </c:pt>
                <c:pt idx="79">
                  <c:v>1.6027529288565749</c:v>
                </c:pt>
                <c:pt idx="80">
                  <c:v>1.520321173063069</c:v>
                </c:pt>
                <c:pt idx="81">
                  <c:v>1.4373725953151839</c:v>
                </c:pt>
                <c:pt idx="82">
                  <c:v>1.3539103959027212</c:v>
                </c:pt>
                <c:pt idx="83">
                  <c:v>1.2699377163899543</c:v>
                </c:pt>
                <c:pt idx="84">
                  <c:v>1.1854576413899935</c:v>
                </c:pt>
                <c:pt idx="85">
                  <c:v>1.1004732002650111</c:v>
                </c:pt>
                <c:pt idx="86">
                  <c:v>1.0149873687562239</c:v>
                </c:pt>
                <c:pt idx="87">
                  <c:v>0.92900307054734554</c:v>
                </c:pt>
                <c:pt idx="88">
                  <c:v>0.84252317876495508</c:v>
                </c:pt>
                <c:pt idx="89">
                  <c:v>0.75555051741900336</c:v>
                </c:pt>
                <c:pt idx="90">
                  <c:v>0.66808786278650856</c:v>
                </c:pt>
                <c:pt idx="91">
                  <c:v>0.58013794474129543</c:v>
                </c:pt>
                <c:pt idx="92">
                  <c:v>0.49170344803242322</c:v>
                </c:pt>
                <c:pt idx="93">
                  <c:v>0.40278701351386503</c:v>
                </c:pt>
                <c:pt idx="94">
                  <c:v>0.31339123932775126</c:v>
                </c:pt>
                <c:pt idx="95">
                  <c:v>0.22351868204345898</c:v>
                </c:pt>
                <c:pt idx="96">
                  <c:v>0.13317185775459942</c:v>
                </c:pt>
                <c:pt idx="97">
                  <c:v>4.235324313592282E-2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3"/>
          <c:order val="83"/>
          <c:tx>
            <c:strRef>
              <c:f>Sheet1!$N$86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Sheet1!$O$86:$HF$86</c:f>
              <c:numCache>
                <c:formatCode>General</c:formatCode>
                <c:ptCount val="200"/>
                <c:pt idx="0">
                  <c:v>5.7018256580089064</c:v>
                </c:pt>
                <c:pt idx="1">
                  <c:v>5.6957822482238907</c:v>
                </c:pt>
                <c:pt idx="2">
                  <c:v>5.6847323138470127</c:v>
                </c:pt>
                <c:pt idx="3">
                  <c:v>5.6704231796130893</c:v>
                </c:pt>
                <c:pt idx="4">
                  <c:v>5.6534783797287824</c:v>
                </c:pt>
                <c:pt idx="5">
                  <c:v>5.6342582825329961</c:v>
                </c:pt>
                <c:pt idx="6">
                  <c:v>5.6130060363299208</c:v>
                </c:pt>
                <c:pt idx="7">
                  <c:v>5.5899001424748693</c:v>
                </c:pt>
                <c:pt idx="8">
                  <c:v>5.5650789047137517</c:v>
                </c:pt>
                <c:pt idx="9">
                  <c:v>5.5386535938134873</c:v>
                </c:pt>
                <c:pt idx="10">
                  <c:v>5.5107162604649309</c:v>
                </c:pt>
                <c:pt idx="11">
                  <c:v>5.4813447081850599</c:v>
                </c:pt>
                <c:pt idx="12">
                  <c:v>5.4506058308423686</c:v>
                </c:pt>
                <c:pt idx="13">
                  <c:v>5.418557947848222</c:v>
                </c:pt>
                <c:pt idx="14">
                  <c:v>5.3852524939212341</c:v>
                </c:pt>
                <c:pt idx="15">
                  <c:v>5.3507352762338272</c:v>
                </c:pt>
                <c:pt idx="16">
                  <c:v>5.3150474317679146</c:v>
                </c:pt>
                <c:pt idx="17">
                  <c:v>5.2782261710062333</c:v>
                </c:pt>
                <c:pt idx="18">
                  <c:v>5.2403053656377585</c:v>
                </c:pt>
                <c:pt idx="19">
                  <c:v>5.201316019990446</c:v>
                </c:pt>
                <c:pt idx="20">
                  <c:v>5.1612866542016249</c:v>
                </c:pt>
                <c:pt idx="21">
                  <c:v>5.1202436193040297</c:v>
                </c:pt>
                <c:pt idx="22">
                  <c:v>5.0782113590373354</c:v>
                </c:pt>
                <c:pt idx="23">
                  <c:v>5.0352126294376074</c:v>
                </c:pt>
                <c:pt idx="24">
                  <c:v>4.9912686845770207</c:v>
                </c:pt>
                <c:pt idx="25">
                  <c:v>4.9463994348819691</c:v>
                </c:pt>
                <c:pt idx="26">
                  <c:v>4.900623583025685</c:v>
                </c:pt>
                <c:pt idx="27">
                  <c:v>4.8539587413218408</c:v>
                </c:pt>
                <c:pt idx="28">
                  <c:v>4.806421533736609</c:v>
                </c:pt>
                <c:pt idx="29">
                  <c:v>4.7580276850175327</c:v>
                </c:pt>
                <c:pt idx="30">
                  <c:v>4.708792098958777</c:v>
                </c:pt>
                <c:pt idx="31">
                  <c:v>4.6587289274482941</c:v>
                </c:pt>
                <c:pt idx="32">
                  <c:v>4.6078516316476668</c:v>
                </c:pt>
                <c:pt idx="33">
                  <c:v>4.5561730364210664</c:v>
                </c:pt>
                <c:pt idx="34">
                  <c:v>4.5037053789419739</c:v>
                </c:pt>
                <c:pt idx="35">
                  <c:v>4.4504603522548276</c:v>
                </c:pt>
                <c:pt idx="36">
                  <c:v>4.39644914444556</c:v>
                </c:pt>
                <c:pt idx="37">
                  <c:v>4.3416824739743021</c:v>
                </c:pt>
                <c:pt idx="38">
                  <c:v>4.2861706216405953</c:v>
                </c:pt>
                <c:pt idx="39">
                  <c:v>4.2299234595829072</c:v>
                </c:pt>
                <c:pt idx="40">
                  <c:v>4.1729504776571078</c:v>
                </c:pt>
                <c:pt idx="41">
                  <c:v>4.1152608074908734</c:v>
                </c:pt>
                <c:pt idx="42">
                  <c:v>4.0568632444708461</c:v>
                </c:pt>
                <c:pt idx="43">
                  <c:v>3.997766267885523</c:v>
                </c:pt>
                <c:pt idx="44">
                  <c:v>3.9379780594181337</c:v>
                </c:pt>
                <c:pt idx="45">
                  <c:v>3.8775065201593324</c:v>
                </c:pt>
                <c:pt idx="46">
                  <c:v>3.8163592862886389</c:v>
                </c:pt>
                <c:pt idx="47">
                  <c:v>3.7545437435556503</c:v>
                </c:pt>
                <c:pt idx="48">
                  <c:v>3.6920670406766041</c:v>
                </c:pt>
                <c:pt idx="49">
                  <c:v>3.6289361017485922</c:v>
                </c:pt>
                <c:pt idx="50">
                  <c:v>3.5651576377721113</c:v>
                </c:pt>
                <c:pt idx="51">
                  <c:v>3.5007381573626786</c:v>
                </c:pt>
                <c:pt idx="52">
                  <c:v>3.4356839767234328</c:v>
                </c:pt>
                <c:pt idx="53">
                  <c:v>3.370001228943011</c:v>
                </c:pt>
                <c:pt idx="54">
                  <c:v>3.3036958726762937</c:v>
                </c:pt>
                <c:pt idx="55">
                  <c:v>3.2367737002597003</c:v>
                </c:pt>
                <c:pt idx="56">
                  <c:v>3.1692403453075313</c:v>
                </c:pt>
                <c:pt idx="57">
                  <c:v>3.1011012898312633</c:v>
                </c:pt>
                <c:pt idx="58">
                  <c:v>3.0323618709196318</c:v>
                </c:pt>
                <c:pt idx="59">
                  <c:v>2.9630272870137486</c:v>
                </c:pt>
                <c:pt idx="60">
                  <c:v>2.8931026038082734</c:v>
                </c:pt>
                <c:pt idx="61">
                  <c:v>2.8225927598068168</c:v>
                </c:pt>
                <c:pt idx="62">
                  <c:v>2.7515025715572023</c:v>
                </c:pt>
                <c:pt idx="63">
                  <c:v>2.679836738589902</c:v>
                </c:pt>
                <c:pt idx="64">
                  <c:v>2.6075998480809743</c:v>
                </c:pt>
                <c:pt idx="65">
                  <c:v>2.534796379258919</c:v>
                </c:pt>
                <c:pt idx="66">
                  <c:v>2.4614307075732778</c:v>
                </c:pt>
                <c:pt idx="67">
                  <c:v>2.3875071086412842</c:v>
                </c:pt>
                <c:pt idx="68">
                  <c:v>2.3130297619875204</c:v>
                </c:pt>
                <c:pt idx="69">
                  <c:v>2.2380027545903491</c:v>
                </c:pt>
                <c:pt idx="70">
                  <c:v>2.1624300842477591</c:v>
                </c:pt>
                <c:pt idx="71">
                  <c:v>2.0863156627742812</c:v>
                </c:pt>
                <c:pt idx="72">
                  <c:v>2.0096633190397255</c:v>
                </c:pt>
                <c:pt idx="73">
                  <c:v>1.9324768018596545</c:v>
                </c:pt>
                <c:pt idx="74">
                  <c:v>1.8547597827467819</c:v>
                </c:pt>
                <c:pt idx="75">
                  <c:v>1.7765158585317551</c:v>
                </c:pt>
                <c:pt idx="76">
                  <c:v>1.6977485538612218</c:v>
                </c:pt>
                <c:pt idx="77">
                  <c:v>1.6184613235804484</c:v>
                </c:pt>
                <c:pt idx="78">
                  <c:v>1.5386575550072623</c:v>
                </c:pt>
                <c:pt idx="79">
                  <c:v>1.4583405701036236</c:v>
                </c:pt>
                <c:pt idx="80">
                  <c:v>1.3775136275506565</c:v>
                </c:pt>
                <c:pt idx="81">
                  <c:v>1.2961799247326136</c:v>
                </c:pt>
                <c:pt idx="82">
                  <c:v>1.2143425996348163</c:v>
                </c:pt>
                <c:pt idx="83">
                  <c:v>1.1320047326603533</c:v>
                </c:pt>
                <c:pt idx="84">
                  <c:v>1.0491693483698976</c:v>
                </c:pt>
                <c:pt idx="85">
                  <c:v>0.96583941714882604</c:v>
                </c:pt>
                <c:pt idx="86">
                  <c:v>0.88201785680548006</c:v>
                </c:pt>
                <c:pt idx="87">
                  <c:v>0.7977075341041685</c:v>
                </c:pt>
                <c:pt idx="88">
                  <c:v>0.71291126623633516</c:v>
                </c:pt>
                <c:pt idx="89">
                  <c:v>0.62763182223301184</c:v>
                </c:pt>
                <c:pt idx="90">
                  <c:v>0.54187192432158704</c:v>
                </c:pt>
                <c:pt idx="91">
                  <c:v>0.45563424922964624</c:v>
                </c:pt>
                <c:pt idx="92">
                  <c:v>0.36892142943851947</c:v>
                </c:pt>
                <c:pt idx="93">
                  <c:v>0.28173605438901272</c:v>
                </c:pt>
                <c:pt idx="94">
                  <c:v>0.19408067164162532</c:v>
                </c:pt>
                <c:pt idx="95">
                  <c:v>0.10595778799345172</c:v>
                </c:pt>
                <c:pt idx="96">
                  <c:v>1.7369870553825446E-2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4"/>
          <c:order val="84"/>
          <c:tx>
            <c:strRef>
              <c:f>Sheet1!$N$87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Sheet1!$O$87:$HF$87</c:f>
              <c:numCache>
                <c:formatCode>General</c:formatCode>
                <c:ptCount val="200"/>
                <c:pt idx="0">
                  <c:v>5.4838424568770421</c:v>
                </c:pt>
                <c:pt idx="1">
                  <c:v>5.4779156938732854</c:v>
                </c:pt>
                <c:pt idx="2">
                  <c:v>5.4670790396352755</c:v>
                </c:pt>
                <c:pt idx="3">
                  <c:v>5.4530460929362654</c:v>
                </c:pt>
                <c:pt idx="4">
                  <c:v>5.436428352846991</c:v>
                </c:pt>
                <c:pt idx="5">
                  <c:v>5.4175792320623914</c:v>
                </c:pt>
                <c:pt idx="6">
                  <c:v>5.3967371857633939</c:v>
                </c:pt>
                <c:pt idx="7">
                  <c:v>5.3740772699641388</c:v>
                </c:pt>
                <c:pt idx="8">
                  <c:v>5.3497351189429079</c:v>
                </c:pt>
                <c:pt idx="9">
                  <c:v>5.3238198557756204</c:v>
                </c:pt>
                <c:pt idx="10">
                  <c:v>5.2964217544381302</c:v>
                </c:pt>
                <c:pt idx="11">
                  <c:v>5.2676171167240264</c:v>
                </c:pt>
                <c:pt idx="12">
                  <c:v>5.2374715453508287</c:v>
                </c:pt>
                <c:pt idx="13">
                  <c:v>5.2060422340786765</c:v>
                </c:pt>
                <c:pt idx="14">
                  <c:v>5.173379624859753</c:v>
                </c:pt>
                <c:pt idx="15">
                  <c:v>5.1395286407200427</c:v>
                </c:pt>
                <c:pt idx="16">
                  <c:v>5.1045296246366352</c:v>
                </c:pt>
                <c:pt idx="17">
                  <c:v>5.0684190688747037</c:v>
                </c:pt>
                <c:pt idx="18">
                  <c:v>5.0312301913493416</c:v>
                </c:pt>
                <c:pt idx="19">
                  <c:v>4.9929933979589407</c:v>
                </c:pt>
                <c:pt idx="20">
                  <c:v>4.9537366583598397</c:v>
                </c:pt>
                <c:pt idx="21">
                  <c:v>4.9134858149707172</c:v>
                </c:pt>
                <c:pt idx="22">
                  <c:v>4.8722648397307822</c:v>
                </c:pt>
                <c:pt idx="23">
                  <c:v>4.8300960494508196</c:v>
                </c:pt>
                <c:pt idx="24">
                  <c:v>4.7870002879678566</c:v>
                </c:pt>
                <c:pt idx="25">
                  <c:v>4.7429970814074967</c:v>
                </c:pt>
                <c:pt idx="26">
                  <c:v>4.6981047714536119</c:v>
                </c:pt>
                <c:pt idx="27">
                  <c:v>4.6523406304760728</c:v>
                </c:pt>
                <c:pt idx="28">
                  <c:v>4.6057209615738222</c:v>
                </c:pt>
                <c:pt idx="29">
                  <c:v>4.5582611859834321</c:v>
                </c:pt>
                <c:pt idx="30">
                  <c:v>4.5099759198337113</c:v>
                </c:pt>
                <c:pt idx="31">
                  <c:v>4.4608790418601654</c:v>
                </c:pt>
                <c:pt idx="32">
                  <c:v>4.4109837534039738</c:v>
                </c:pt>
                <c:pt idx="33">
                  <c:v>4.3603026317903861</c:v>
                </c:pt>
                <c:pt idx="34">
                  <c:v>4.3088476779972691</c:v>
                </c:pt>
                <c:pt idx="35">
                  <c:v>4.2566303593759418</c:v>
                </c:pt>
                <c:pt idx="36">
                  <c:v>4.2036616480656681</c:v>
                </c:pt>
                <c:pt idx="37">
                  <c:v>4.1499520556443867</c:v>
                </c:pt>
                <c:pt idx="38">
                  <c:v>4.0955116644769438</c:v>
                </c:pt>
                <c:pt idx="39">
                  <c:v>4.0403501561548767</c:v>
                </c:pt>
                <c:pt idx="40">
                  <c:v>3.9844768373657482</c:v>
                </c:pt>
                <c:pt idx="41">
                  <c:v>3.9279006634832641</c:v>
                </c:pt>
                <c:pt idx="42">
                  <c:v>3.870630260130044</c:v>
                </c:pt>
                <c:pt idx="43">
                  <c:v>3.8126739429317311</c:v>
                </c:pt>
                <c:pt idx="44">
                  <c:v>3.7540397356529196</c:v>
                </c:pt>
                <c:pt idx="45">
                  <c:v>3.6947353868814847</c:v>
                </c:pt>
                <c:pt idx="46">
                  <c:v>3.6347683854073436</c:v>
                </c:pt>
                <c:pt idx="47">
                  <c:v>3.5741459744241593</c:v>
                </c:pt>
                <c:pt idx="48">
                  <c:v>3.5128751646673373</c:v>
                </c:pt>
                <c:pt idx="49">
                  <c:v>3.4509627465886119</c:v>
                </c:pt>
                <c:pt idx="50">
                  <c:v>3.3884153016562064</c:v>
                </c:pt>
                <c:pt idx="51">
                  <c:v>3.3252392128596968</c:v>
                </c:pt>
                <c:pt idx="52">
                  <c:v>3.2614406744901241</c:v>
                </c:pt>
                <c:pt idx="53">
                  <c:v>3.1970257012584078</c:v>
                </c:pt>
                <c:pt idx="54">
                  <c:v>3.1320001368085437</c:v>
                </c:pt>
                <c:pt idx="55">
                  <c:v>3.0663696616762572</c:v>
                </c:pt>
                <c:pt idx="56">
                  <c:v>3.0001398007387312</c:v>
                </c:pt>
                <c:pt idx="57">
                  <c:v>2.9333159301964806</c:v>
                </c:pt>
                <c:pt idx="58">
                  <c:v>2.8659032841245038</c:v>
                </c:pt>
                <c:pt idx="59">
                  <c:v>2.7979069606262823</c:v>
                </c:pt>
                <c:pt idx="60">
                  <c:v>2.7293319276210477</c:v>
                </c:pt>
                <c:pt idx="61">
                  <c:v>2.6601830282919603</c:v>
                </c:pt>
                <c:pt idx="62">
                  <c:v>2.5904649862203168</c:v>
                </c:pt>
                <c:pt idx="63">
                  <c:v>2.5201824102286765</c:v>
                </c:pt>
                <c:pt idx="64">
                  <c:v>2.4493397989537873</c:v>
                </c:pt>
                <c:pt idx="65">
                  <c:v>2.3779415451683907</c:v>
                </c:pt>
                <c:pt idx="66">
                  <c:v>2.3059919398693549</c:v>
                </c:pt>
                <c:pt idx="67">
                  <c:v>2.2334951761481538</c:v>
                </c:pt>
                <c:pt idx="68">
                  <c:v>2.1604553528583397</c:v>
                </c:pt>
                <c:pt idx="69">
                  <c:v>2.0868764780935254</c:v>
                </c:pt>
                <c:pt idx="70">
                  <c:v>2.0127624724882622</c:v>
                </c:pt>
                <c:pt idx="71">
                  <c:v>1.9381171723532538</c:v>
                </c:pt>
                <c:pt idx="72">
                  <c:v>1.8629443326554382</c:v>
                </c:pt>
                <c:pt idx="73">
                  <c:v>1.787247629852672</c:v>
                </c:pt>
                <c:pt idx="74">
                  <c:v>1.7110306645920212</c:v>
                </c:pt>
                <c:pt idx="75">
                  <c:v>1.6342969642799638</c:v>
                </c:pt>
                <c:pt idx="76">
                  <c:v>1.5570499855322324</c:v>
                </c:pt>
                <c:pt idx="77">
                  <c:v>1.4792931165104524</c:v>
                </c:pt>
                <c:pt idx="78">
                  <c:v>1.4010296791521866</c:v>
                </c:pt>
                <c:pt idx="79">
                  <c:v>1.3222629313005969</c:v>
                </c:pt>
                <c:pt idx="80">
                  <c:v>1.2429960687394253</c:v>
                </c:pt>
                <c:pt idx="81">
                  <c:v>1.1632322271386588</c:v>
                </c:pt>
                <c:pt idx="82">
                  <c:v>1.0829744839158468</c:v>
                </c:pt>
                <c:pt idx="83">
                  <c:v>1.0022258600177225</c:v>
                </c:pt>
                <c:pt idx="84">
                  <c:v>0.92098932162644742</c:v>
                </c:pt>
                <c:pt idx="85">
                  <c:v>0.83926778179455297</c:v>
                </c:pt>
                <c:pt idx="86">
                  <c:v>0.75706410201234542</c:v>
                </c:pt>
                <c:pt idx="87">
                  <c:v>0.67438109371132671</c:v>
                </c:pt>
                <c:pt idx="88">
                  <c:v>0.59122151970696346</c:v>
                </c:pt>
                <c:pt idx="89">
                  <c:v>0.50758809558387741</c:v>
                </c:pt>
                <c:pt idx="90">
                  <c:v>0.42348349102642718</c:v>
                </c:pt>
                <c:pt idx="91">
                  <c:v>0.33891033109738122</c:v>
                </c:pt>
                <c:pt idx="92">
                  <c:v>0.2538711974672706</c:v>
                </c:pt>
                <c:pt idx="93">
                  <c:v>0.16836862959685278</c:v>
                </c:pt>
                <c:pt idx="94">
                  <c:v>8.2405125874923574E-2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5"/>
          <c:order val="85"/>
          <c:tx>
            <c:strRef>
              <c:f>Sheet1!$N$88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Sheet1!$O$88:$HF$88</c:f>
              <c:numCache>
                <c:formatCode>General</c:formatCode>
                <c:ptCount val="200"/>
                <c:pt idx="0">
                  <c:v>5.275953073490883</c:v>
                </c:pt>
                <c:pt idx="1">
                  <c:v>5.2701397359730553</c:v>
                </c:pt>
                <c:pt idx="2">
                  <c:v>5.2595104719701533</c:v>
                </c:pt>
                <c:pt idx="3">
                  <c:v>5.2457460856636109</c:v>
                </c:pt>
                <c:pt idx="4">
                  <c:v>5.229446373348261</c:v>
                </c:pt>
                <c:pt idx="5">
                  <c:v>5.2109579841608191</c:v>
                </c:pt>
                <c:pt idx="6">
                  <c:v>5.1905148097633491</c:v>
                </c:pt>
                <c:pt idx="7">
                  <c:v>5.1682885559747067</c:v>
                </c:pt>
                <c:pt idx="8">
                  <c:v>5.144412261325054</c:v>
                </c:pt>
                <c:pt idx="9">
                  <c:v>5.1189929605095337</c:v>
                </c:pt>
                <c:pt idx="10">
                  <c:v>5.0921191998544293</c:v>
                </c:pt>
                <c:pt idx="11">
                  <c:v>5.0638658209012464</c:v>
                </c:pt>
                <c:pt idx="12">
                  <c:v>5.0342971708727067</c:v>
                </c:pt>
                <c:pt idx="13">
                  <c:v>5.0034693489634989</c:v>
                </c:pt>
                <c:pt idx="14">
                  <c:v>4.9714318317754191</c:v>
                </c:pt>
                <c:pt idx="15">
                  <c:v>4.9382286826044393</c:v>
                </c:pt>
                <c:pt idx="16">
                  <c:v>4.9038994723499076</c:v>
                </c:pt>
                <c:pt idx="17">
                  <c:v>4.8684799948935975</c:v>
                </c:pt>
                <c:pt idx="18">
                  <c:v>4.8320028324312085</c:v>
                </c:pt>
                <c:pt idx="19">
                  <c:v>4.7944978089576935</c:v>
                </c:pt>
                <c:pt idx="20">
                  <c:v>4.7559923588503743</c:v>
                </c:pt>
                <c:pt idx="21">
                  <c:v>4.7165118299596651</c:v>
                </c:pt>
                <c:pt idx="22">
                  <c:v>4.6760797354534578</c:v>
                </c:pt>
                <c:pt idx="23">
                  <c:v>4.6347179650468222</c:v>
                </c:pt>
                <c:pt idx="24">
                  <c:v>4.5924469636706107</c:v>
                </c:pt>
                <c:pt idx="25">
                  <c:v>4.5492858837624155</c:v>
                </c:pt>
                <c:pt idx="26">
                  <c:v>4.5052527159857609</c:v>
                </c:pt>
                <c:pt idx="27">
                  <c:v>4.4603644021545401</c:v>
                </c:pt>
                <c:pt idx="28">
                  <c:v>4.4146369333614759</c:v>
                </c:pt>
                <c:pt idx="29">
                  <c:v>4.3680854357138665</c:v>
                </c:pt>
                <c:pt idx="30">
                  <c:v>4.3207242456192798</c:v>
                </c:pt>
                <c:pt idx="31">
                  <c:v>4.2725669762040983</c:v>
                </c:pt>
                <c:pt idx="32">
                  <c:v>4.2236265761642491</c:v>
                </c:pt>
                <c:pt idx="33">
                  <c:v>4.1739153821220496</c:v>
                </c:pt>
                <c:pt idx="34">
                  <c:v>4.1234451653824831</c:v>
                </c:pt>
                <c:pt idx="35">
                  <c:v>4.0722271738364517</c:v>
                </c:pt>
                <c:pt idx="36">
                  <c:v>4.0202721696400916</c:v>
                </c:pt>
                <c:pt idx="37">
                  <c:v>3.9675904632023644</c:v>
                </c:pt>
                <c:pt idx="38">
                  <c:v>3.9141919439333592</c:v>
                </c:pt>
                <c:pt idx="39">
                  <c:v>3.8600861081397899</c:v>
                </c:pt>
                <c:pt idx="40">
                  <c:v>3.8052820843992556</c:v>
                </c:pt>
                <c:pt idx="41">
                  <c:v>3.7497886566988825</c:v>
                </c:pt>
                <c:pt idx="42">
                  <c:v>3.6936142855854461</c:v>
                </c:pt>
                <c:pt idx="43">
                  <c:v>3.6367671275414115</c:v>
                </c:pt>
                <c:pt idx="44">
                  <c:v>3.5792550527737901</c:v>
                </c:pt>
                <c:pt idx="45">
                  <c:v>3.5210856615791668</c:v>
                </c:pt>
                <c:pt idx="46">
                  <c:v>3.4622662994281388</c:v>
                </c:pt>
                <c:pt idx="47">
                  <c:v>3.402804070895237</c:v>
                </c:pt>
                <c:pt idx="48">
                  <c:v>3.3427058525454778</c:v>
                </c:pt>
                <c:pt idx="49">
                  <c:v>3.281978304875969</c:v>
                </c:pt>
                <c:pt idx="50">
                  <c:v>3.2206278833998003</c:v>
                </c:pt>
                <c:pt idx="51">
                  <c:v>3.1586608489498667</c:v>
                </c:pt>
                <c:pt idx="52">
                  <c:v>3.0960832772718114</c:v>
                </c:pt>
                <c:pt idx="53">
                  <c:v>3.0329010679679347</c:v>
                </c:pt>
                <c:pt idx="54">
                  <c:v>2.9691199528474663</c:v>
                </c:pt>
                <c:pt idx="55">
                  <c:v>2.904745503732904</c:v>
                </c:pt>
                <c:pt idx="56">
                  <c:v>2.8397831397671753</c:v>
                </c:pt>
                <c:pt idx="57">
                  <c:v>2.7742381342618914</c:v>
                </c:pt>
                <c:pt idx="58">
                  <c:v>2.7081156211231199</c:v>
                </c:pt>
                <c:pt idx="59">
                  <c:v>2.6414206008876162</c:v>
                </c:pt>
                <c:pt idx="60">
                  <c:v>2.5741579463993327</c:v>
                </c:pt>
                <c:pt idx="61">
                  <c:v>2.506332408153328</c:v>
                </c:pt>
                <c:pt idx="62">
                  <c:v>2.4379486193317232</c:v>
                </c:pt>
                <c:pt idx="63">
                  <c:v>2.3690111005541312</c:v>
                </c:pt>
                <c:pt idx="64">
                  <c:v>2.299524264363082</c:v>
                </c:pt>
                <c:pt idx="65">
                  <c:v>2.2294924194630972</c:v>
                </c:pt>
                <c:pt idx="66">
                  <c:v>2.1589197747306041</c:v>
                </c:pt>
                <c:pt idx="67">
                  <c:v>2.0878104430103308</c:v>
                </c:pt>
                <c:pt idx="68">
                  <c:v>2.0161684447125969</c:v>
                </c:pt>
                <c:pt idx="69">
                  <c:v>1.9439977112247315</c:v>
                </c:pt>
                <c:pt idx="70">
                  <c:v>1.8713020881487792</c:v>
                </c:pt>
                <c:pt idx="71">
                  <c:v>1.7980853383767148</c:v>
                </c:pt>
                <c:pt idx="72">
                  <c:v>1.7243511450134927</c:v>
                </c:pt>
                <c:pt idx="73">
                  <c:v>1.6501031141574798</c:v>
                </c:pt>
                <c:pt idx="74">
                  <c:v>1.5753447775471086</c:v>
                </c:pt>
                <c:pt idx="75">
                  <c:v>1.5000795950818888</c:v>
                </c:pt>
                <c:pt idx="76">
                  <c:v>1.4243109572253709</c:v>
                </c:pt>
                <c:pt idx="77">
                  <c:v>1.3480421872970578</c:v>
                </c:pt>
                <c:pt idx="78">
                  <c:v>1.2712765436597777</c:v>
                </c:pt>
                <c:pt idx="79">
                  <c:v>1.1940172218085903</c:v>
                </c:pt>
                <c:pt idx="80">
                  <c:v>1.1162673563668144</c:v>
                </c:pt>
                <c:pt idx="81">
                  <c:v>1.0380300229944628</c:v>
                </c:pt>
                <c:pt idx="82">
                  <c:v>0.95930824021393846</c:v>
                </c:pt>
                <c:pt idx="83">
                  <c:v>0.88010497115755659</c:v>
                </c:pt>
                <c:pt idx="84">
                  <c:v>0.80042312524113735</c:v>
                </c:pt>
                <c:pt idx="85">
                  <c:v>0.72026555976765527</c:v>
                </c:pt>
                <c:pt idx="86">
                  <c:v>0.63963508146465475</c:v>
                </c:pt>
                <c:pt idx="87">
                  <c:v>0.55853444795888951</c:v>
                </c:pt>
                <c:pt idx="88">
                  <c:v>0.47696636919148494</c:v>
                </c:pt>
                <c:pt idx="89">
                  <c:v>0.39493350877661865</c:v>
                </c:pt>
                <c:pt idx="90">
                  <c:v>0.31243848530663892</c:v>
                </c:pt>
                <c:pt idx="91">
                  <c:v>0.22948387360626188</c:v>
                </c:pt>
                <c:pt idx="92">
                  <c:v>0.14607220593840325</c:v>
                </c:pt>
                <c:pt idx="93">
                  <c:v>6.2205973164005737E-2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6"/>
          <c:order val="86"/>
          <c:tx>
            <c:strRef>
              <c:f>Sheet1!$N$89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Sheet1!$O$89:$HF$89</c:f>
              <c:numCache>
                <c:formatCode>General</c:formatCode>
                <c:ptCount val="200"/>
                <c:pt idx="0">
                  <c:v>5.0775984059927657</c:v>
                </c:pt>
                <c:pt idx="1">
                  <c:v>5.0718953944456171</c:v>
                </c:pt>
                <c:pt idx="2">
                  <c:v>5.0614678534400701</c:v>
                </c:pt>
                <c:pt idx="3">
                  <c:v>5.047964688725326</c:v>
                </c:pt>
                <c:pt idx="4">
                  <c:v>5.0319743136155779</c:v>
                </c:pt>
                <c:pt idx="5">
                  <c:v>5.0138367985133145</c:v>
                </c:pt>
                <c:pt idx="6">
                  <c:v>4.9937815962664809</c:v>
                </c:pt>
                <c:pt idx="7">
                  <c:v>4.9719771540475737</c:v>
                </c:pt>
                <c:pt idx="8">
                  <c:v>4.948553985571202</c:v>
                </c:pt>
                <c:pt idx="9">
                  <c:v>4.9236170942197583</c:v>
                </c:pt>
                <c:pt idx="10">
                  <c:v>4.8972533458804675</c:v>
                </c:pt>
                <c:pt idx="11">
                  <c:v>4.8695361617462529</c:v>
                </c:pt>
                <c:pt idx="12">
                  <c:v>4.8405286678532518</c:v>
                </c:pt>
                <c:pt idx="13">
                  <c:v>4.8102858987412755</c:v>
                </c:pt>
                <c:pt idx="14">
                  <c:v>4.7788563920413356</c:v>
                </c:pt>
                <c:pt idx="15">
                  <c:v>4.7462833748127489</c:v>
                </c:pt>
                <c:pt idx="16">
                  <c:v>4.7126056669752661</c:v>
                </c:pt>
                <c:pt idx="17">
                  <c:v>4.6778583831115927</c:v>
                </c:pt>
                <c:pt idx="18">
                  <c:v>4.6420734870699905</c:v>
                </c:pt>
                <c:pt idx="19">
                  <c:v>4.6052802368433197</c:v>
                </c:pt>
                <c:pt idx="20">
                  <c:v>4.5675055461571592</c:v>
                </c:pt>
                <c:pt idx="21">
                  <c:v>4.5287742818084524</c:v>
                </c:pt>
                <c:pt idx="22">
                  <c:v>4.4891095107303647</c:v>
                </c:pt>
                <c:pt idx="23">
                  <c:v>4.4485327072132543</c:v>
                </c:pt>
                <c:pt idx="24">
                  <c:v>4.407063928182489</c:v>
                </c:pt>
                <c:pt idx="25">
                  <c:v>4.3647219625992113</c:v>
                </c:pt>
                <c:pt idx="26">
                  <c:v>4.3215244596987397</c:v>
                </c:pt>
                <c:pt idx="27">
                  <c:v>4.2774880397719066</c:v>
                </c:pt>
                <c:pt idx="28">
                  <c:v>4.2326283904312358</c:v>
                </c:pt>
                <c:pt idx="29">
                  <c:v>4.1869603507195876</c:v>
                </c:pt>
                <c:pt idx="30">
                  <c:v>4.1404979849670758</c:v>
                </c:pt>
                <c:pt idx="31">
                  <c:v>4.0932546479491112</c:v>
                </c:pt>
                <c:pt idx="32">
                  <c:v>4.045243042620263</c:v>
                </c:pt>
                <c:pt idx="33">
                  <c:v>3.9964752714774763</c:v>
                </c:pt>
                <c:pt idx="34">
                  <c:v>3.9469628824289935</c:v>
                </c:pt>
                <c:pt idx="35">
                  <c:v>3.8967169099023686</c:v>
                </c:pt>
                <c:pt idx="36">
                  <c:v>3.8457479118087048</c:v>
                </c:pt>
                <c:pt idx="37">
                  <c:v>3.7940660028852209</c:v>
                </c:pt>
                <c:pt idx="38">
                  <c:v>3.7416808848600152</c:v>
                </c:pt>
                <c:pt idx="39">
                  <c:v>3.688601873818155</c:v>
                </c:pt>
                <c:pt idx="40">
                  <c:v>3.6348379250943825</c:v>
                </c:pt>
                <c:pt idx="41">
                  <c:v>3.5803976559726389</c:v>
                </c:pt>
                <c:pt idx="42">
                  <c:v>3.5252893664347833</c:v>
                </c:pt>
                <c:pt idx="43">
                  <c:v>3.4695210581689238</c:v>
                </c:pt>
                <c:pt idx="44">
                  <c:v>3.4131004520206742</c:v>
                </c:pt>
                <c:pt idx="45">
                  <c:v>3.3560350040475972</c:v>
                </c:pt>
                <c:pt idx="46">
                  <c:v>3.298331920317382</c:v>
                </c:pt>
                <c:pt idx="47">
                  <c:v>3.2399981705733909</c:v>
                </c:pt>
                <c:pt idx="48">
                  <c:v>3.181040500876656</c:v>
                </c:pt>
                <c:pt idx="49">
                  <c:v>3.1214654453208541</c:v>
                </c:pt>
                <c:pt idx="50">
                  <c:v>3.0612793369058466</c:v>
                </c:pt>
                <c:pt idx="51">
                  <c:v>3.0004883176459547</c:v>
                </c:pt>
                <c:pt idx="52">
                  <c:v>2.9390983479808495</c:v>
                </c:pt>
                <c:pt idx="53">
                  <c:v>2.8771152155497228</c:v>
                </c:pt>
                <c:pt idx="54">
                  <c:v>2.8145445433830818</c:v>
                </c:pt>
                <c:pt idx="55">
                  <c:v>2.7513917975609452</c:v>
                </c:pt>
                <c:pt idx="56">
                  <c:v>2.6876622943813246</c:v>
                </c:pt>
                <c:pt idx="57">
                  <c:v>2.6233612070785144</c:v>
                </c:pt>
                <c:pt idx="58">
                  <c:v>2.5584935721269142</c:v>
                </c:pt>
                <c:pt idx="59">
                  <c:v>2.4930642951627062</c:v>
                </c:pt>
                <c:pt idx="60">
                  <c:v>2.4270781565526303</c:v>
                </c:pt>
                <c:pt idx="61">
                  <c:v>2.3605398166364822</c:v>
                </c:pt>
                <c:pt idx="62">
                  <c:v>2.2934538206674913</c:v>
                </c:pt>
                <c:pt idx="63">
                  <c:v>2.2258246034726028</c:v>
                </c:pt>
                <c:pt idx="64">
                  <c:v>2.1576564938527696</c:v>
                </c:pt>
                <c:pt idx="65">
                  <c:v>2.0889537187415876</c:v>
                </c:pt>
                <c:pt idx="66">
                  <c:v>2.0197204071390971</c:v>
                </c:pt>
                <c:pt idx="67">
                  <c:v>1.9499605938361426</c:v>
                </c:pt>
                <c:pt idx="68">
                  <c:v>1.8796782229433824</c:v>
                </c:pt>
                <c:pt idx="69">
                  <c:v>1.8088771512379735</c:v>
                </c:pt>
                <c:pt idx="70">
                  <c:v>1.737561151339825</c:v>
                </c:pt>
                <c:pt idx="71">
                  <c:v>1.665733914728456</c:v>
                </c:pt>
                <c:pt idx="72">
                  <c:v>1.5933990546105694</c:v>
                </c:pt>
                <c:pt idx="73">
                  <c:v>1.5205601086477181</c:v>
                </c:pt>
                <c:pt idx="74">
                  <c:v>1.4472205415527273</c:v>
                </c:pt>
                <c:pt idx="75">
                  <c:v>1.3733837475628652</c:v>
                </c:pt>
                <c:pt idx="76">
                  <c:v>1.299053052797202</c:v>
                </c:pt>
                <c:pt idx="77">
                  <c:v>1.2242317175050252</c:v>
                </c:pt>
                <c:pt idx="78">
                  <c:v>1.1489229382117025</c:v>
                </c:pt>
                <c:pt idx="79">
                  <c:v>1.073129849767936</c:v>
                </c:pt>
                <c:pt idx="80">
                  <c:v>0.99685552730792282</c:v>
                </c:pt>
                <c:pt idx="81">
                  <c:v>0.92010298812156155</c:v>
                </c:pt>
                <c:pt idx="82">
                  <c:v>0.84287519344550121</c:v>
                </c:pt>
                <c:pt idx="83">
                  <c:v>0.76517505017750109</c:v>
                </c:pt>
                <c:pt idx="84">
                  <c:v>0.68700541251826386</c:v>
                </c:pt>
                <c:pt idx="85">
                  <c:v>0.60836908354464692</c:v>
                </c:pt>
                <c:pt idx="86">
                  <c:v>0.52926881671789905</c:v>
                </c:pt>
                <c:pt idx="87">
                  <c:v>0.44970731733032249</c:v>
                </c:pt>
                <c:pt idx="88">
                  <c:v>0.369687243893567</c:v>
                </c:pt>
                <c:pt idx="89">
                  <c:v>0.28921120947153522</c:v>
                </c:pt>
                <c:pt idx="90">
                  <c:v>0.2082817829607245</c:v>
                </c:pt>
                <c:pt idx="91">
                  <c:v>0.12690149032063011</c:v>
                </c:pt>
                <c:pt idx="92">
                  <c:v>4.5072815756683052E-2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7"/>
          <c:order val="87"/>
          <c:tx>
            <c:strRef>
              <c:f>Sheet1!$N$90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Sheet1!$O$90:$HF$90</c:f>
              <c:numCache>
                <c:formatCode>General</c:formatCode>
                <c:ptCount val="200"/>
                <c:pt idx="0">
                  <c:v>4.8882484269730613</c:v>
                </c:pt>
                <c:pt idx="1">
                  <c:v>4.882652761912782</c:v>
                </c:pt>
                <c:pt idx="2">
                  <c:v>4.8724214961355719</c:v>
                </c:pt>
                <c:pt idx="3">
                  <c:v>4.859172498413435</c:v>
                </c:pt>
                <c:pt idx="4">
                  <c:v>4.8434831064908259</c:v>
                </c:pt>
                <c:pt idx="5">
                  <c:v>4.8256869897025352</c:v>
                </c:pt>
                <c:pt idx="6">
                  <c:v>4.8060092819578335</c:v>
                </c:pt>
                <c:pt idx="7">
                  <c:v>4.7846152597864728</c:v>
                </c:pt>
                <c:pt idx="8">
                  <c:v>4.7616329802731503</c:v>
                </c:pt>
                <c:pt idx="9">
                  <c:v>4.7371654703455164</c:v>
                </c:pt>
                <c:pt idx="10">
                  <c:v>4.7112979608339982</c:v>
                </c:pt>
                <c:pt idx="11">
                  <c:v>4.6841024909411297</c:v>
                </c:pt>
                <c:pt idx="12">
                  <c:v>4.6556409984960556</c:v>
                </c:pt>
                <c:pt idx="13">
                  <c:v>4.6259674821359846</c:v>
                </c:pt>
                <c:pt idx="14">
                  <c:v>4.5951295658791587</c:v>
                </c:pt>
                <c:pt idx="15">
                  <c:v>4.5631696631318075</c:v>
                </c:pt>
                <c:pt idx="16">
                  <c:v>4.5301258631151784</c:v>
                </c:pt>
                <c:pt idx="17">
                  <c:v>4.4960326194581866</c:v>
                </c:pt>
                <c:pt idx="18">
                  <c:v>4.4609212943608618</c:v>
                </c:pt>
                <c:pt idx="19">
                  <c:v>4.4248205950995319</c:v>
                </c:pt>
                <c:pt idx="20">
                  <c:v>4.3877569288088507</c:v>
                </c:pt>
                <c:pt idx="21">
                  <c:v>4.3497546942237086</c:v>
                </c:pt>
                <c:pt idx="22">
                  <c:v>4.3108365240936459</c:v>
                </c:pt>
                <c:pt idx="23">
                  <c:v>4.2710234885033449</c:v>
                </c:pt>
                <c:pt idx="24">
                  <c:v>4.2303352668512364</c:v>
                </c:pt>
                <c:pt idx="25">
                  <c:v>4.1887902944381326</c:v>
                </c:pt>
                <c:pt idx="26">
                  <c:v>4.1464058882918131</c:v>
                </c:pt>
                <c:pt idx="27">
                  <c:v>4.1031983558631646</c:v>
                </c:pt>
                <c:pt idx="28">
                  <c:v>4.0591830894803547</c:v>
                </c:pt>
                <c:pt idx="29">
                  <c:v>4.0143746488743215</c:v>
                </c:pt>
                <c:pt idx="30">
                  <c:v>3.9687868336454968</c:v>
                </c:pt>
                <c:pt idx="31">
                  <c:v>3.9224327471953973</c:v>
                </c:pt>
                <c:pt idx="32">
                  <c:v>3.8753248533737747</c:v>
                </c:pt>
                <c:pt idx="33">
                  <c:v>3.8274750268750291</c:v>
                </c:pt>
                <c:pt idx="34">
                  <c:v>3.7788945982437578</c:v>
                </c:pt>
                <c:pt idx="35">
                  <c:v>3.7295943942090011</c:v>
                </c:pt>
                <c:pt idx="36">
                  <c:v>3.6795847739527048</c:v>
                </c:pt>
                <c:pt idx="37">
                  <c:v>3.6288756618246958</c:v>
                </c:pt>
                <c:pt idx="38">
                  <c:v>3.5774765769396528</c:v>
                </c:pt>
                <c:pt idx="39">
                  <c:v>3.525396660028099</c:v>
                </c:pt>
                <c:pt idx="40">
                  <c:v>3.472644697860551</c:v>
                </c:pt>
                <c:pt idx="41">
                  <c:v>3.4192291455197759</c:v>
                </c:pt>
                <c:pt idx="42">
                  <c:v>3.3651581467589677</c:v>
                </c:pt>
                <c:pt idx="43">
                  <c:v>3.3104395526522805</c:v>
                </c:pt>
                <c:pt idx="44">
                  <c:v>3.2550809387176116</c:v>
                </c:pt>
                <c:pt idx="45">
                  <c:v>3.1990896206688513</c:v>
                </c:pt>
                <c:pt idx="46">
                  <c:v>3.1424726689355182</c:v>
                </c:pt>
                <c:pt idx="47">
                  <c:v>3.0852369220710836</c:v>
                </c:pt>
                <c:pt idx="48">
                  <c:v>3.0273889991570102</c:v>
                </c:pt>
                <c:pt idx="49">
                  <c:v>2.9689353112972174</c:v>
                </c:pt>
                <c:pt idx="50">
                  <c:v>2.9098820722869543</c:v>
                </c:pt>
                <c:pt idx="51">
                  <c:v>2.8502353085308059</c:v>
                </c:pt>
                <c:pt idx="52">
                  <c:v>2.7900008682764459</c:v>
                </c:pt>
                <c:pt idx="53">
                  <c:v>2.7291844302236492</c:v>
                </c:pt>
                <c:pt idx="54">
                  <c:v>2.6677915115619046</c:v>
                </c:pt>
                <c:pt idx="55">
                  <c:v>2.6058274754844519</c:v>
                </c:pt>
                <c:pt idx="56">
                  <c:v>2.5432975382218355</c:v>
                </c:pt>
                <c:pt idx="57">
                  <c:v>2.4802067756337385</c:v>
                </c:pt>
                <c:pt idx="58">
                  <c:v>2.4165601293941537</c:v>
                </c:pt>
                <c:pt idx="59">
                  <c:v>2.3523624128015874</c:v>
                </c:pt>
                <c:pt idx="60">
                  <c:v>2.2876183162430279</c:v>
                </c:pt>
                <c:pt idx="61">
                  <c:v>2.2223324123377566</c:v>
                </c:pt>
                <c:pt idx="62">
                  <c:v>2.1565091607847364</c:v>
                </c:pt>
                <c:pt idx="63">
                  <c:v>2.0901529129351761</c:v>
                </c:pt>
                <c:pt idx="64">
                  <c:v>2.0232679161099942</c:v>
                </c:pt>
                <c:pt idx="65">
                  <c:v>1.9558583176801776</c:v>
                </c:pt>
                <c:pt idx="66">
                  <c:v>1.8879281689265432</c:v>
                </c:pt>
                <c:pt idx="67">
                  <c:v>1.8194814286939833</c:v>
                </c:pt>
                <c:pt idx="68">
                  <c:v>1.7505219668540608</c:v>
                </c:pt>
                <c:pt idx="69">
                  <c:v>1.6810535675886944</c:v>
                </c:pt>
                <c:pt idx="70">
                  <c:v>1.6110799325066323</c:v>
                </c:pt>
                <c:pt idx="71">
                  <c:v>1.5406046836035112</c:v>
                </c:pt>
                <c:pt idx="72">
                  <c:v>1.4696313660754683</c:v>
                </c:pt>
                <c:pt idx="73">
                  <c:v>1.3981634509954597</c:v>
                </c:pt>
                <c:pt idx="74">
                  <c:v>1.3262043378608119</c:v>
                </c:pt>
                <c:pt idx="75">
                  <c:v>1.253757357019837</c:v>
                </c:pt>
                <c:pt idx="76">
                  <c:v>1.1808257719848236</c:v>
                </c:pt>
                <c:pt idx="77">
                  <c:v>1.1074127816381312</c:v>
                </c:pt>
                <c:pt idx="78">
                  <c:v>1.0335215223376564</c:v>
                </c:pt>
                <c:pt idx="79">
                  <c:v>0.95915506992752442</c:v>
                </c:pt>
                <c:pt idx="80">
                  <c:v>0.88431644165937917</c:v>
                </c:pt>
                <c:pt idx="81">
                  <c:v>0.80900859802935943</c:v>
                </c:pt>
                <c:pt idx="82">
                  <c:v>0.73323444453543085</c:v>
                </c:pt>
                <c:pt idx="83">
                  <c:v>0.65699683335948267</c:v>
                </c:pt>
                <c:pt idx="84">
                  <c:v>0.58029856497824306</c:v>
                </c:pt>
                <c:pt idx="85">
                  <c:v>0.50314238970689518</c:v>
                </c:pt>
                <c:pt idx="86">
                  <c:v>0.4255310091789129</c:v>
                </c:pt>
                <c:pt idx="87">
                  <c:v>0.34746707776549796</c:v>
                </c:pt>
                <c:pt idx="88">
                  <c:v>0.26895320393774225</c:v>
                </c:pt>
                <c:pt idx="89">
                  <c:v>0.18999195157444121</c:v>
                </c:pt>
                <c:pt idx="90">
                  <c:v>0.11058584121833852</c:v>
                </c:pt>
                <c:pt idx="91">
                  <c:v>3.0737351283369237E-2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8"/>
          <c:order val="88"/>
          <c:tx>
            <c:strRef>
              <c:f>Sheet1!$N$91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Sheet1!$O$91:$HF$91</c:f>
              <c:numCache>
                <c:formatCode>General</c:formatCode>
                <c:ptCount val="200"/>
                <c:pt idx="0">
                  <c:v>4.7074010186791186</c:v>
                </c:pt>
                <c:pt idx="1">
                  <c:v>4.7019098387438003</c:v>
                </c:pt>
                <c:pt idx="2">
                  <c:v>4.6918696164032028</c:v>
                </c:pt>
                <c:pt idx="3">
                  <c:v>4.678868010754698</c:v>
                </c:pt>
                <c:pt idx="4">
                  <c:v>4.6634715791965746</c:v>
                </c:pt>
                <c:pt idx="5">
                  <c:v>4.6460077606188488</c:v>
                </c:pt>
                <c:pt idx="6">
                  <c:v>4.6266974851150895</c:v>
                </c:pt>
                <c:pt idx="7">
                  <c:v>4.6057029430870049</c:v>
                </c:pt>
                <c:pt idx="8">
                  <c:v>4.5831498004717952</c:v>
                </c:pt>
                <c:pt idx="9">
                  <c:v>4.5591391604255334</c:v>
                </c:pt>
                <c:pt idx="10">
                  <c:v>4.5337546623049105</c:v>
                </c:pt>
                <c:pt idx="11">
                  <c:v>4.5070670001595641</c:v>
                </c:pt>
                <c:pt idx="12">
                  <c:v>4.4791369552837548</c:v>
                </c:pt>
                <c:pt idx="13">
                  <c:v>4.4500175180244765</c:v>
                </c:pt>
                <c:pt idx="14">
                  <c:v>4.4197554231398968</c:v>
                </c:pt>
                <c:pt idx="15">
                  <c:v>4.3883922920713978</c:v>
                </c:pt>
                <c:pt idx="16">
                  <c:v>4.35596550281877</c:v>
                </c:pt>
                <c:pt idx="17">
                  <c:v>4.3225088656751183</c:v>
                </c:pt>
                <c:pt idx="18">
                  <c:v>4.2880531572294052</c:v>
                </c:pt>
                <c:pt idx="19">
                  <c:v>4.2526265487209853</c:v>
                </c:pt>
                <c:pt idx="20">
                  <c:v>4.2162549541969652</c:v>
                </c:pt>
                <c:pt idx="21">
                  <c:v>4.1789623168065573</c:v>
                </c:pt>
                <c:pt idx="22">
                  <c:v>4.140770846689005</c:v>
                </c:pt>
                <c:pt idx="23">
                  <c:v>4.101701220497576</c:v>
                </c:pt>
                <c:pt idx="24">
                  <c:v>4.0617727501668899</c:v>
                </c:pt>
                <c:pt idx="25">
                  <c:v>4.0210035267643756</c:v>
                </c:pt>
                <c:pt idx="26">
                  <c:v>3.9794105439653991</c:v>
                </c:pt>
                <c:pt idx="27">
                  <c:v>3.9370098047197679</c:v>
                </c:pt>
                <c:pt idx="28">
                  <c:v>3.8938164139422127</c:v>
                </c:pt>
                <c:pt idx="29">
                  <c:v>3.8498446594969162</c:v>
                </c:pt>
                <c:pt idx="30">
                  <c:v>3.8051080833110995</c:v>
                </c:pt>
                <c:pt idx="31">
                  <c:v>3.7596195441128528</c:v>
                </c:pt>
                <c:pt idx="32">
                  <c:v>3.7133912730205392</c:v>
                </c:pt>
                <c:pt idx="33">
                  <c:v>3.6664349229981821</c:v>
                </c:pt>
                <c:pt idx="34">
                  <c:v>3.6187616130206441</c:v>
                </c:pt>
                <c:pt idx="35">
                  <c:v>3.5703819676547326</c:v>
                </c:pt>
                <c:pt idx="36">
                  <c:v>3.5213061526504426</c:v>
                </c:pt>
                <c:pt idx="37">
                  <c:v>3.4715439070450551</c:v>
                </c:pt>
                <c:pt idx="38">
                  <c:v>3.4211045722074629</c:v>
                </c:pt>
                <c:pt idx="39">
                  <c:v>3.3699971181877841</c:v>
                </c:pt>
                <c:pt idx="40">
                  <c:v>3.3182301676854564</c:v>
                </c:pt>
                <c:pt idx="41">
                  <c:v>3.2658120179056089</c:v>
                </c:pt>
                <c:pt idx="42">
                  <c:v>3.2127506605371012</c:v>
                </c:pt>
                <c:pt idx="43">
                  <c:v>3.1590538000548132</c:v>
                </c:pt>
                <c:pt idx="44">
                  <c:v>3.1047288705226852</c:v>
                </c:pt>
                <c:pt idx="45">
                  <c:v>3.0497830510518531</c:v>
                </c:pt>
                <c:pt idx="46">
                  <c:v>2.9942232800491517</c:v>
                </c:pt>
                <c:pt idx="47">
                  <c:v>2.9380562683750773</c:v>
                </c:pt>
                <c:pt idx="48">
                  <c:v>2.8812885115162139</c:v>
                </c:pt>
                <c:pt idx="49">
                  <c:v>2.8239263008650641</c:v>
                </c:pt>
                <c:pt idx="50">
                  <c:v>2.765975734189706</c:v>
                </c:pt>
                <c:pt idx="51">
                  <c:v>2.707442725366612</c:v>
                </c:pt>
                <c:pt idx="52">
                  <c:v>2.64833301344198</c:v>
                </c:pt>
                <c:pt idx="53">
                  <c:v>2.5886521710799917</c:v>
                </c:pt>
                <c:pt idx="54">
                  <c:v>2.5284056124503471</c:v>
                </c:pt>
                <c:pt idx="55">
                  <c:v>2.4675986006019945</c:v>
                </c:pt>
                <c:pt idx="56">
                  <c:v>2.4062362543653477</c:v>
                </c:pt>
                <c:pt idx="57">
                  <c:v>2.344323554821039</c:v>
                </c:pt>
                <c:pt idx="58">
                  <c:v>2.2818653513695915</c:v>
                </c:pt>
                <c:pt idx="59">
                  <c:v>2.218866367433137</c:v>
                </c:pt>
                <c:pt idx="60">
                  <c:v>2.1553312058173533</c:v>
                </c:pt>
                <c:pt idx="61">
                  <c:v>2.091264353759231</c:v>
                </c:pt>
                <c:pt idx="62">
                  <c:v>2.0266701876839512</c:v>
                </c:pt>
                <c:pt idx="63">
                  <c:v>1.9615529776920639</c:v>
                </c:pt>
                <c:pt idx="64">
                  <c:v>1.8959168917963323</c:v>
                </c:pt>
                <c:pt idx="65">
                  <c:v>1.8297659999259093</c:v>
                </c:pt>
                <c:pt idx="66">
                  <c:v>1.7631042777140198</c:v>
                </c:pt>
                <c:pt idx="67">
                  <c:v>1.6959356100839769</c:v>
                </c:pt>
                <c:pt idx="68">
                  <c:v>1.6282637946471186</c:v>
                </c:pt>
                <c:pt idx="69">
                  <c:v>1.5600925449251808</c:v>
                </c:pt>
                <c:pt idx="70">
                  <c:v>1.4914254934085736</c:v>
                </c:pt>
                <c:pt idx="71">
                  <c:v>1.4222661944611783</c:v>
                </c:pt>
                <c:pt idx="72">
                  <c:v>1.3526181270814139</c:v>
                </c:pt>
                <c:pt idx="73">
                  <c:v>1.2824846975285831</c:v>
                </c:pt>
                <c:pt idx="74">
                  <c:v>1.2118692418228543</c:v>
                </c:pt>
                <c:pt idx="75">
                  <c:v>1.1407750281265723</c:v>
                </c:pt>
                <c:pt idx="76">
                  <c:v>1.0692052590140519</c:v>
                </c:pt>
                <c:pt idx="77">
                  <c:v>0.99716307363648038</c:v>
                </c:pt>
                <c:pt idx="78">
                  <c:v>0.92465154978807473</c:v>
                </c:pt>
                <c:pt idx="79">
                  <c:v>0.85167370587922175</c:v>
                </c:pt>
                <c:pt idx="80">
                  <c:v>0.77823250282189727</c:v>
                </c:pt>
                <c:pt idx="81">
                  <c:v>0.70433084583233907</c:v>
                </c:pt>
                <c:pt idx="82">
                  <c:v>0.62997158615556659</c:v>
                </c:pt>
                <c:pt idx="83">
                  <c:v>0.555157522716066</c:v>
                </c:pt>
                <c:pt idx="84">
                  <c:v>0.4798914036986312</c:v>
                </c:pt>
                <c:pt idx="85">
                  <c:v>0.40417592806315011</c:v>
                </c:pt>
                <c:pt idx="86">
                  <c:v>0.3280137469968134</c:v>
                </c:pt>
                <c:pt idx="87">
                  <c:v>0.25140746530704122</c:v>
                </c:pt>
                <c:pt idx="88">
                  <c:v>0.17435964275821822</c:v>
                </c:pt>
                <c:pt idx="89">
                  <c:v>9.6872795355081379E-2</c:v>
                </c:pt>
                <c:pt idx="90">
                  <c:v>1.8949396575509609E-2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9"/>
          <c:order val="89"/>
          <c:tx>
            <c:strRef>
              <c:f>Sheet1!$N$92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Sheet1!$O$92:$HF$92</c:f>
              <c:numCache>
                <c:formatCode>General</c:formatCode>
                <c:ptCount val="200"/>
                <c:pt idx="0">
                  <c:v>4.5345808885678247</c:v>
                </c:pt>
                <c:pt idx="1">
                  <c:v>4.5291914484219138</c:v>
                </c:pt>
                <c:pt idx="2">
                  <c:v>4.5193372498719357</c:v>
                </c:pt>
                <c:pt idx="3">
                  <c:v>4.5065765360966203</c:v>
                </c:pt>
                <c:pt idx="4">
                  <c:v>4.4914653674005418</c:v>
                </c:pt>
                <c:pt idx="5">
                  <c:v>4.4743251159332145</c:v>
                </c:pt>
                <c:pt idx="6">
                  <c:v>4.455372618427317</c:v>
                </c:pt>
                <c:pt idx="7">
                  <c:v>4.4347670602441998</c:v>
                </c:pt>
                <c:pt idx="8">
                  <c:v>4.412631779000713</c:v>
                </c:pt>
                <c:pt idx="9">
                  <c:v>4.389066004628245</c:v>
                </c:pt>
                <c:pt idx="10">
                  <c:v>4.3641518268255552</c:v>
                </c:pt>
                <c:pt idx="11">
                  <c:v>4.3379586298331327</c:v>
                </c:pt>
                <c:pt idx="12">
                  <c:v>4.310546068798188</c:v>
                </c:pt>
                <c:pt idx="13">
                  <c:v>4.281966152270213</c:v>
                </c:pt>
                <c:pt idx="14">
                  <c:v>4.2522647491125225</c:v>
                </c:pt>
                <c:pt idx="15">
                  <c:v>4.221482709610437</c:v>
                </c:pt>
                <c:pt idx="16">
                  <c:v>4.1896567192295615</c:v>
                </c:pt>
                <c:pt idx="17">
                  <c:v>4.1568199618307684</c:v>
                </c:pt>
                <c:pt idx="18">
                  <c:v>4.1230026437788236</c:v>
                </c:pt>
                <c:pt idx="19">
                  <c:v>4.0882324143604212</c:v>
                </c:pt>
                <c:pt idx="20">
                  <c:v>4.0525347074909455</c:v>
                </c:pt>
                <c:pt idx="21">
                  <c:v>4.0159330227043943</c:v>
                </c:pt>
                <c:pt idx="22">
                  <c:v>3.9784491586337567</c:v>
                </c:pt>
                <c:pt idx="23">
                  <c:v>3.9401034088382514</c:v>
                </c:pt>
                <c:pt idx="24">
                  <c:v>3.900914727443761</c:v>
                </c:pt>
                <c:pt idx="25">
                  <c:v>3.8609008703290288</c:v>
                </c:pt>
                <c:pt idx="26">
                  <c:v>3.8200785163130542</c:v>
                </c:pt>
                <c:pt idx="27">
                  <c:v>3.778463371845302</c:v>
                </c:pt>
                <c:pt idx="28">
                  <c:v>3.7360702619788206</c:v>
                </c:pt>
                <c:pt idx="29">
                  <c:v>3.692913209854308</c:v>
                </c:pt>
                <c:pt idx="30">
                  <c:v>3.6490055064961124</c:v>
                </c:pt>
                <c:pt idx="31">
                  <c:v>3.6043597723876637</c:v>
                </c:pt>
                <c:pt idx="32">
                  <c:v>3.5589880120309316</c:v>
                </c:pt>
                <c:pt idx="33">
                  <c:v>3.5129016624855018</c:v>
                </c:pt>
                <c:pt idx="34">
                  <c:v>3.4661116367154765</c:v>
                </c:pt>
                <c:pt idx="35">
                  <c:v>3.418628362437222</c:v>
                </c:pt>
                <c:pt idx="36">
                  <c:v>3.3704618170511842</c:v>
                </c:pt>
                <c:pt idx="37">
                  <c:v>3.3216215591511675</c:v>
                </c:pt>
                <c:pt idx="38">
                  <c:v>3.2721167570305285</c:v>
                </c:pt>
                <c:pt idx="39">
                  <c:v>3.2219562145435936</c:v>
                </c:pt>
                <c:pt idx="40">
                  <c:v>3.1711483946296672</c:v>
                </c:pt>
                <c:pt idx="41">
                  <c:v>3.1197014407644597</c:v>
                </c:pt>
                <c:pt idx="42">
                  <c:v>3.067623196567975</c:v>
                </c:pt>
                <c:pt idx="43">
                  <c:v>3.0149212237676895</c:v>
                </c:pt>
                <c:pt idx="44">
                  <c:v>2.961602818690285</c:v>
                </c:pt>
                <c:pt idx="45">
                  <c:v>2.9076750274333585</c:v>
                </c:pt>
                <c:pt idx="46">
                  <c:v>2.8531446598499461</c:v>
                </c:pt>
                <c:pt idx="47">
                  <c:v>2.7980183024626886</c:v>
                </c:pt>
                <c:pt idx="48">
                  <c:v>2.742302330410733</c:v>
                </c:pt>
                <c:pt idx="49">
                  <c:v>2.6860029185205674</c:v>
                </c:pt>
                <c:pt idx="50">
                  <c:v>2.6291260515817054</c:v>
                </c:pt>
                <c:pt idx="51">
                  <c:v>2.5716775338991678</c:v>
                </c:pt>
                <c:pt idx="52">
                  <c:v>2.5136629981869323</c:v>
                </c:pt>
                <c:pt idx="53">
                  <c:v>2.4550879138596655</c:v>
                </c:pt>
                <c:pt idx="54">
                  <c:v>2.3959575947741096</c:v>
                </c:pt>
                <c:pt idx="55">
                  <c:v>2.3362772064662027</c:v>
                </c:pt>
                <c:pt idx="56">
                  <c:v>2.2760517729254093</c:v>
                </c:pt>
                <c:pt idx="57">
                  <c:v>2.2152861829436148</c:v>
                </c:pt>
                <c:pt idx="58">
                  <c:v>2.1539851960723522</c:v>
                </c:pt>
                <c:pt idx="59">
                  <c:v>2.092153448218868</c:v>
                </c:pt>
                <c:pt idx="60">
                  <c:v>2.0297954569087202</c:v>
                </c:pt>
                <c:pt idx="61">
                  <c:v>1.9669156262400223</c:v>
                </c:pt>
                <c:pt idx="62">
                  <c:v>1.9035182515521802</c:v>
                </c:pt>
                <c:pt idx="63">
                  <c:v>1.8396075238299356</c:v>
                </c:pt>
                <c:pt idx="64">
                  <c:v>1.7751875338617145</c:v>
                </c:pt>
                <c:pt idx="65">
                  <c:v>1.71026227616961</c:v>
                </c:pt>
                <c:pt idx="66">
                  <c:v>1.6448356527268875</c:v>
                </c:pt>
                <c:pt idx="67">
                  <c:v>1.5789114764775611</c:v>
                </c:pt>
                <c:pt idx="68">
                  <c:v>1.5124934746713752</c:v>
                </c:pt>
                <c:pt idx="69">
                  <c:v>1.4455852920264698</c:v>
                </c:pt>
                <c:pt idx="70">
                  <c:v>1.3781904937309968</c:v>
                </c:pt>
                <c:pt idx="71">
                  <c:v>1.3103125682940981</c:v>
                </c:pt>
                <c:pt idx="72">
                  <c:v>1.2419549302558102</c:v>
                </c:pt>
                <c:pt idx="73">
                  <c:v>1.1731209227647552</c:v>
                </c:pt>
                <c:pt idx="74">
                  <c:v>1.1038138200318024</c:v>
                </c:pt>
                <c:pt idx="75">
                  <c:v>1.0340368296672551</c:v>
                </c:pt>
                <c:pt idx="76">
                  <c:v>0.96379309490859466</c:v>
                </c:pt>
                <c:pt idx="77">
                  <c:v>0.89308569674526705</c:v>
                </c:pt>
                <c:pt idx="78">
                  <c:v>0.82191765594656274</c:v>
                </c:pt>
                <c:pt idx="79">
                  <c:v>0.75029193499819646</c:v>
                </c:pt>
                <c:pt idx="80">
                  <c:v>0.67821143995279343</c:v>
                </c:pt>
                <c:pt idx="81">
                  <c:v>0.60567902219916492</c:v>
                </c:pt>
                <c:pt idx="82">
                  <c:v>0.53269748015487506</c:v>
                </c:pt>
                <c:pt idx="83">
                  <c:v>0.45926956088633852</c:v>
                </c:pt>
                <c:pt idx="84">
                  <c:v>0.38539796166038048</c:v>
                </c:pt>
                <c:pt idx="85">
                  <c:v>0.31108533143094746</c:v>
                </c:pt>
                <c:pt idx="86">
                  <c:v>0.23633427226441814</c:v>
                </c:pt>
                <c:pt idx="87">
                  <c:v>0.16114734070671644</c:v>
                </c:pt>
                <c:pt idx="88">
                  <c:v>8.5527049095281402E-2</c:v>
                </c:pt>
                <c:pt idx="89">
                  <c:v>9.475866818677214E-3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0"/>
          <c:order val="90"/>
          <c:tx>
            <c:strRef>
              <c:f>Sheet1!$N$93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Sheet1!$O$93:$HF$93</c:f>
              <c:numCache>
                <c:formatCode>General</c:formatCode>
                <c:ptCount val="200"/>
                <c:pt idx="0">
                  <c:v>4.3693385496308856</c:v>
                </c:pt>
                <c:pt idx="1">
                  <c:v>4.3640482176649451</c:v>
                </c:pt>
                <c:pt idx="2">
                  <c:v>4.3543752311995094</c:v>
                </c:pt>
                <c:pt idx="3">
                  <c:v>4.3418491783691442</c:v>
                </c:pt>
                <c:pt idx="4">
                  <c:v>4.3270158939033649</c:v>
                </c:pt>
                <c:pt idx="5">
                  <c:v>4.3101908401339761</c:v>
                </c:pt>
                <c:pt idx="6">
                  <c:v>4.291586866311957</c:v>
                </c:pt>
                <c:pt idx="7">
                  <c:v>4.2713602304869163</c:v>
                </c:pt>
                <c:pt idx="8">
                  <c:v>4.2496320021798724</c:v>
                </c:pt>
                <c:pt idx="9">
                  <c:v>4.2264995865505046</c:v>
                </c:pt>
                <c:pt idx="10">
                  <c:v>4.2020435637232163</c:v>
                </c:pt>
                <c:pt idx="11">
                  <c:v>4.1763320420089753</c:v>
                </c:pt>
                <c:pt idx="12">
                  <c:v>4.1494235795369514</c:v>
                </c:pt>
                <c:pt idx="13">
                  <c:v>4.1213692284543857</c:v>
                </c:pt>
                <c:pt idx="14">
                  <c:v>4.0922140141270429</c:v>
                </c:pt>
                <c:pt idx="15">
                  <c:v>4.0619980356309675</c:v>
                </c:pt>
                <c:pt idx="16">
                  <c:v>4.0307573038107227</c:v>
                </c:pt>
                <c:pt idx="17">
                  <c:v>3.9985243922982958</c:v>
                </c:pt>
                <c:pt idx="18">
                  <c:v>3.9653289519837158</c:v>
                </c:pt>
                <c:pt idx="19">
                  <c:v>3.9311981237018907</c:v>
                </c:pt>
                <c:pt idx="20">
                  <c:v>3.8961568736556029</c:v>
                </c:pt>
                <c:pt idx="21">
                  <c:v>3.8602282692382239</c:v>
                </c:pt>
                <c:pt idx="22">
                  <c:v>3.8234337082205423</c:v>
                </c:pt>
                <c:pt idx="23">
                  <c:v>3.7857931109768672</c:v>
                </c:pt>
                <c:pt idx="24">
                  <c:v>3.7473250830794558</c:v>
                </c:pt>
                <c:pt idx="25">
                  <c:v>3.7080470538883796</c:v>
                </c:pt>
                <c:pt idx="26">
                  <c:v>3.6679753955103731</c:v>
                </c:pt>
                <c:pt idx="27">
                  <c:v>3.6271255255638586</c:v>
                </c:pt>
                <c:pt idx="28">
                  <c:v>3.5855119964791284</c:v>
                </c:pt>
                <c:pt idx="29">
                  <c:v>3.5431485735207531</c:v>
                </c:pt>
                <c:pt idx="30">
                  <c:v>3.5000483033000798</c:v>
                </c:pt>
                <c:pt idx="31">
                  <c:v>3.4562235742183387</c:v>
                </c:pt>
                <c:pt idx="32">
                  <c:v>3.4116861700227776</c:v>
                </c:pt>
                <c:pt idx="33">
                  <c:v>3.36644731745315</c:v>
                </c:pt>
                <c:pt idx="34">
                  <c:v>3.320517728791486</c:v>
                </c:pt>
                <c:pt idx="35">
                  <c:v>3.2739076399954601</c:v>
                </c:pt>
                <c:pt idx="36">
                  <c:v>3.2266268449878344</c:v>
                </c:pt>
                <c:pt idx="37">
                  <c:v>3.1786847265863001</c:v>
                </c:pt>
                <c:pt idx="38">
                  <c:v>3.1300902844854663</c:v>
                </c:pt>
                <c:pt idx="39">
                  <c:v>3.0808521606426966</c:v>
                </c:pt>
                <c:pt idx="40">
                  <c:v>3.0309786623695345</c:v>
                </c:pt>
                <c:pt idx="41">
                  <c:v>2.9804777833886482</c:v>
                </c:pt>
                <c:pt idx="42">
                  <c:v>2.9293572230811438</c:v>
                </c:pt>
                <c:pt idx="43">
                  <c:v>2.8776244041194157</c:v>
                </c:pt>
                <c:pt idx="44">
                  <c:v>2.8252864886556019</c:v>
                </c:pt>
                <c:pt idx="45">
                  <c:v>2.7723503932143077</c:v>
                </c:pt>
                <c:pt idx="46">
                  <c:v>2.7188228024199468</c:v>
                </c:pt>
                <c:pt idx="47">
                  <c:v>2.6647101816734411</c:v>
                </c:pt>
                <c:pt idx="48">
                  <c:v>2.610018788879414</c:v>
                </c:pt>
                <c:pt idx="49">
                  <c:v>2.5547546853134473</c:v>
                </c:pt>
                <c:pt idx="50">
                  <c:v>2.4989237457088009</c:v>
                </c:pt>
                <c:pt idx="51">
                  <c:v>2.4425316676332289</c:v>
                </c:pt>
                <c:pt idx="52">
                  <c:v>2.3855839802188861</c:v>
                </c:pt>
                <c:pt idx="53">
                  <c:v>2.3280860523015829</c:v>
                </c:pt>
                <c:pt idx="54">
                  <c:v>2.2700431000198096</c:v>
                </c:pt>
                <c:pt idx="55">
                  <c:v>2.2114601939187715</c:v>
                </c:pt>
                <c:pt idx="56">
                  <c:v>2.1523422656001441</c:v>
                </c:pt>
                <c:pt idx="57">
                  <c:v>2.0926941139542201</c:v>
                </c:pt>
                <c:pt idx="58">
                  <c:v>2.032520411007579</c:v>
                </c:pt>
                <c:pt idx="59">
                  <c:v>1.9718257074162504</c:v>
                </c:pt>
                <c:pt idx="60">
                  <c:v>1.9106144376315377</c:v>
                </c:pt>
                <c:pt idx="61">
                  <c:v>1.8488909247631489</c:v>
                </c:pt>
                <c:pt idx="62">
                  <c:v>1.7866593851620878</c:v>
                </c:pt>
                <c:pt idx="63">
                  <c:v>1.7239239327437048</c:v>
                </c:pt>
                <c:pt idx="64">
                  <c:v>1.660688583069579</c:v>
                </c:pt>
                <c:pt idx="65">
                  <c:v>1.596957257205226</c:v>
                </c:pt>
                <c:pt idx="66">
                  <c:v>1.5327337853692489</c:v>
                </c:pt>
                <c:pt idx="67">
                  <c:v>1.4680219103881853</c:v>
                </c:pt>
                <c:pt idx="68">
                  <c:v>1.4028252909701628</c:v>
                </c:pt>
                <c:pt idx="69">
                  <c:v>1.3371475048094064</c:v>
                </c:pt>
                <c:pt idx="70">
                  <c:v>1.2709920515326554</c:v>
                </c:pt>
                <c:pt idx="71">
                  <c:v>1.2043623554977132</c:v>
                </c:pt>
                <c:pt idx="72">
                  <c:v>1.1372617684535216</c:v>
                </c:pt>
                <c:pt idx="73">
                  <c:v>1.0696935720704497</c:v>
                </c:pt>
                <c:pt idx="74">
                  <c:v>1.0016609803488288</c:v>
                </c:pt>
                <c:pt idx="75">
                  <c:v>0.93316714191316763</c:v>
                </c:pt>
                <c:pt idx="76">
                  <c:v>0.86421514219892193</c:v>
                </c:pt>
                <c:pt idx="77">
                  <c:v>0.79480800553821485</c:v>
                </c:pt>
                <c:pt idx="78">
                  <c:v>0.72494869715042121</c:v>
                </c:pt>
                <c:pt idx="79">
                  <c:v>0.6546401250431334</c:v>
                </c:pt>
                <c:pt idx="80">
                  <c:v>0.58388514182862639</c:v>
                </c:pt>
                <c:pt idx="81">
                  <c:v>0.51268654646058753</c:v>
                </c:pt>
                <c:pt idx="82">
                  <c:v>0.4410470858955628</c:v>
                </c:pt>
                <c:pt idx="83">
                  <c:v>0.3689694566832647</c:v>
                </c:pt>
                <c:pt idx="84">
                  <c:v>0.29645630648959365</c:v>
                </c:pt>
                <c:pt idx="85">
                  <c:v>0.22351023555601623</c:v>
                </c:pt>
                <c:pt idx="86">
                  <c:v>0.15013379809865746</c:v>
                </c:pt>
                <c:pt idx="87">
                  <c:v>7.6329503650283348E-2</c:v>
                </c:pt>
                <c:pt idx="88">
                  <c:v>2.0998183481365819E-3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1"/>
          <c:order val="91"/>
          <c:tx>
            <c:strRef>
              <c:f>Sheet1!$N$94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Sheet1!$O$94:$HF$94</c:f>
              <c:numCache>
                <c:formatCode>General</c:formatCode>
                <c:ptCount val="200"/>
                <c:pt idx="0">
                  <c:v>4.211249350796467</c:v>
                </c:pt>
                <c:pt idx="1">
                  <c:v>4.206055606610609</c:v>
                </c:pt>
                <c:pt idx="2">
                  <c:v>4.1965592238621916</c:v>
                </c:pt>
                <c:pt idx="3">
                  <c:v>4.184261864362198</c:v>
                </c:pt>
                <c:pt idx="4">
                  <c:v>4.1696993973095964</c:v>
                </c:pt>
                <c:pt idx="5">
                  <c:v>4.1531815255098437</c:v>
                </c:pt>
                <c:pt idx="6">
                  <c:v>4.1349172121370614</c:v>
                </c:pt>
                <c:pt idx="7">
                  <c:v>4.1150598623729762</c:v>
                </c:pt>
                <c:pt idx="8">
                  <c:v>4.0937283353222593</c:v>
                </c:pt>
                <c:pt idx="9">
                  <c:v>4.0710182577782783</c:v>
                </c:pt>
                <c:pt idx="10">
                  <c:v>4.0470087386807583</c:v>
                </c:pt>
                <c:pt idx="11">
                  <c:v>4.0217666428590464</c:v>
                </c:pt>
                <c:pt idx="12">
                  <c:v>3.9953494593223149</c:v>
                </c:pt>
                <c:pt idx="13">
                  <c:v>3.9678073081376244</c:v>
                </c:pt>
                <c:pt idx="14">
                  <c:v>3.9391843926240049</c:v>
                </c:pt>
                <c:pt idx="15">
                  <c:v>3.9095200797520726</c:v>
                </c:pt>
                <c:pt idx="16">
                  <c:v>3.8788497229015002</c:v>
                </c:pt>
                <c:pt idx="17">
                  <c:v>3.8472053009939939</c:v>
                </c:pt>
                <c:pt idx="18">
                  <c:v>3.8146159235710142</c:v>
                </c:pt>
                <c:pt idx="19">
                  <c:v>3.7811082359460135</c:v>
                </c:pt>
                <c:pt idx="20">
                  <c:v>3.7467067485034784</c:v>
                </c:pt>
                <c:pt idx="21">
                  <c:v>3.711434107485831</c:v>
                </c:pt>
                <c:pt idx="22">
                  <c:v>3.6753113199959051</c:v>
                </c:pt>
                <c:pt idx="23">
                  <c:v>3.6383579427134927</c:v>
                </c:pt>
                <c:pt idx="24">
                  <c:v>3.6005922415212157</c:v>
                </c:pt>
                <c:pt idx="25">
                  <c:v>3.5620313275641089</c:v>
                </c:pt>
                <c:pt idx="26">
                  <c:v>3.5226912740365779</c:v>
                </c:pt>
                <c:pt idx="27">
                  <c:v>3.4825872170712033</c:v>
                </c:pt>
                <c:pt idx="28">
                  <c:v>3.4417334434085367</c:v>
                </c:pt>
                <c:pt idx="29">
                  <c:v>3.400143466995015</c:v>
                </c:pt>
                <c:pt idx="30">
                  <c:v>3.3578300962446055</c:v>
                </c:pt>
                <c:pt idx="31">
                  <c:v>3.3148054933783682</c:v>
                </c:pt>
                <c:pt idx="32">
                  <c:v>3.2710812270028011</c:v>
                </c:pt>
                <c:pt idx="33">
                  <c:v>3.2266683188864231</c:v>
                </c:pt>
                <c:pt idx="34">
                  <c:v>3.1815772857326992</c:v>
                </c:pt>
                <c:pt idx="35">
                  <c:v>3.1358181766171884</c:v>
                </c:pt>
                <c:pt idx="36">
                  <c:v>3.0894006066509521</c:v>
                </c:pt>
                <c:pt idx="37">
                  <c:v>3.0423337873456946</c:v>
                </c:pt>
                <c:pt idx="38">
                  <c:v>2.9946265540848769</c:v>
                </c:pt>
                <c:pt idx="39">
                  <c:v>2.946287391046071</c:v>
                </c:pt>
                <c:pt idx="40">
                  <c:v>2.897324453870795</c:v>
                </c:pt>
                <c:pt idx="41">
                  <c:v>2.8477455903370141</c:v>
                </c:pt>
                <c:pt idx="42">
                  <c:v>2.7975583592550475</c:v>
                </c:pt>
                <c:pt idx="43">
                  <c:v>2.7467700477784875</c:v>
                </c:pt>
                <c:pt idx="44">
                  <c:v>2.6953876872970981</c:v>
                </c:pt>
                <c:pt idx="45">
                  <c:v>2.6434180680576289</c:v>
                </c:pt>
                <c:pt idx="46">
                  <c:v>2.590867752640543</c:v>
                </c:pt>
                <c:pt idx="47">
                  <c:v>2.5377430884052599</c:v>
                </c:pt>
                <c:pt idx="48">
                  <c:v>2.4840502190032487</c:v>
                </c:pt>
                <c:pt idx="49">
                  <c:v>2.4297950950468756</c:v>
                </c:pt>
                <c:pt idx="50">
                  <c:v>2.3749834840119628</c:v>
                </c:pt>
                <c:pt idx="51">
                  <c:v>2.3196209794434126</c:v>
                </c:pt>
                <c:pt idx="52">
                  <c:v>2.263713009525727</c:v>
                </c:pt>
                <c:pt idx="53">
                  <c:v>2.2072648450736576</c:v>
                </c:pt>
                <c:pt idx="54">
                  <c:v>2.1502816069924946</c:v>
                </c:pt>
                <c:pt idx="55">
                  <c:v>2.0927682732524038</c:v>
                </c:pt>
                <c:pt idx="56">
                  <c:v>2.0347296854167665</c:v>
                </c:pt>
                <c:pt idx="57">
                  <c:v>1.9761705547605493</c:v>
                </c:pt>
                <c:pt idx="58">
                  <c:v>1.9170954680112087</c:v>
                </c:pt>
                <c:pt idx="59">
                  <c:v>1.8575088927415657</c:v>
                </c:pt>
                <c:pt idx="60">
                  <c:v>1.7974151824413085</c:v>
                </c:pt>
                <c:pt idx="61">
                  <c:v>1.7368185812913435</c:v>
                </c:pt>
                <c:pt idx="62">
                  <c:v>1.6757232286630086</c:v>
                </c:pt>
                <c:pt idx="63">
                  <c:v>1.6141331633622005</c:v>
                </c:pt>
                <c:pt idx="64">
                  <c:v>1.5520523276367271</c:v>
                </c:pt>
                <c:pt idx="65">
                  <c:v>1.4894845709635895</c:v>
                </c:pt>
                <c:pt idx="66">
                  <c:v>1.4264336536315039</c:v>
                </c:pt>
                <c:pt idx="67">
                  <c:v>1.3629032501326752</c:v>
                </c:pt>
                <c:pt idx="68">
                  <c:v>1.2988969523766818</c:v>
                </c:pt>
                <c:pt idx="69">
                  <c:v>1.2344182727383053</c:v>
                </c:pt>
                <c:pt idx="70">
                  <c:v>1.1694706469501512</c:v>
                </c:pt>
                <c:pt idx="71">
                  <c:v>1.1040574368501055</c:v>
                </c:pt>
                <c:pt idx="72">
                  <c:v>1.0381819329928426</c:v>
                </c:pt>
                <c:pt idx="73">
                  <c:v>0.97184735713391701</c:v>
                </c:pt>
                <c:pt idx="74">
                  <c:v>0.90505686459432622</c:v>
                </c:pt>
                <c:pt idx="75">
                  <c:v>0.83781354651283746</c:v>
                </c:pt>
                <c:pt idx="76">
                  <c:v>0.77012043199283597</c:v>
                </c:pt>
                <c:pt idx="77">
                  <c:v>0.70198049014996033</c:v>
                </c:pt>
                <c:pt idx="78">
                  <c:v>0.63339663206634855</c:v>
                </c:pt>
                <c:pt idx="79">
                  <c:v>0.5643717126568969</c:v>
                </c:pt>
                <c:pt idx="80">
                  <c:v>0.49490853245255406</c:v>
                </c:pt>
                <c:pt idx="81">
                  <c:v>0.42500983930535319</c:v>
                </c:pt>
                <c:pt idx="82">
                  <c:v>0.35467833001951871</c:v>
                </c:pt>
                <c:pt idx="83">
                  <c:v>0.28391665191273729</c:v>
                </c:pt>
                <c:pt idx="84">
                  <c:v>0.21272740431137818</c:v>
                </c:pt>
                <c:pt idx="85">
                  <c:v>0.14111313998322345</c:v>
                </c:pt>
                <c:pt idx="86">
                  <c:v>6.9076366511017798E-2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2"/>
          <c:order val="92"/>
          <c:tx>
            <c:strRef>
              <c:f>Sheet1!$N$95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Sheet1!$O$95:$HF$95</c:f>
              <c:numCache>
                <c:formatCode>General</c:formatCode>
                <c:ptCount val="200"/>
                <c:pt idx="0">
                  <c:v>4.059912544256008</c:v>
                </c:pt>
                <c:pt idx="1">
                  <c:v>4.0548129759224931</c:v>
                </c:pt>
                <c:pt idx="2">
                  <c:v>4.0454887868569971</c:v>
                </c:pt>
                <c:pt idx="3">
                  <c:v>4.0334144099050562</c:v>
                </c:pt>
                <c:pt idx="4">
                  <c:v>4.0191159975878881</c:v>
                </c:pt>
                <c:pt idx="5">
                  <c:v>4.0028976370077842</c:v>
                </c:pt>
                <c:pt idx="6">
                  <c:v>3.9849645023026072</c:v>
                </c:pt>
                <c:pt idx="7">
                  <c:v>3.9654672170261835</c:v>
                </c:pt>
                <c:pt idx="8">
                  <c:v>3.9445224850639251</c:v>
                </c:pt>
                <c:pt idx="9">
                  <c:v>3.9222241992511049</c:v>
                </c:pt>
                <c:pt idx="10">
                  <c:v>3.8986500340802448</c:v>
                </c:pt>
                <c:pt idx="11">
                  <c:v>3.8738656419504913</c:v>
                </c:pt>
                <c:pt idx="12">
                  <c:v>3.8479274694483956</c:v>
                </c:pt>
                <c:pt idx="13">
                  <c:v>3.820884727836142</c:v>
                </c:pt>
                <c:pt idx="14">
                  <c:v>3.7927808189136445</c:v>
                </c:pt>
                <c:pt idx="15">
                  <c:v>3.7636543958277584</c:v>
                </c:pt>
                <c:pt idx="16">
                  <c:v>3.7335401709110538</c:v>
                </c:pt>
                <c:pt idx="17">
                  <c:v>3.7024695432256789</c:v>
                </c:pt>
                <c:pt idx="18">
                  <c:v>3.6704710944827301</c:v>
                </c:pt>
                <c:pt idx="19">
                  <c:v>3.6375709868480475</c:v>
                </c:pt>
                <c:pt idx="20">
                  <c:v>3.6037932862702218</c:v>
                </c:pt>
                <c:pt idx="21">
                  <c:v>3.5691602283574384</c:v>
                </c:pt>
                <c:pt idx="22">
                  <c:v>3.533692439300081</c:v>
                </c:pt>
                <c:pt idx="23">
                  <c:v>3.4974091211653713</c:v>
                </c:pt>
                <c:pt idx="24">
                  <c:v>3.4603282086288076</c:v>
                </c:pt>
                <c:pt idx="25">
                  <c:v>3.4224665025666443</c:v>
                </c:pt>
                <c:pt idx="26">
                  <c:v>3.3838397847252062</c:v>
                </c:pt>
                <c:pt idx="27">
                  <c:v>3.3444629167803166</c:v>
                </c:pt>
                <c:pt idx="28">
                  <c:v>3.3043499264174181</c:v>
                </c:pt>
                <c:pt idx="29">
                  <c:v>3.2635140825405689</c:v>
                </c:pt>
                <c:pt idx="30">
                  <c:v>3.2219679613144647</c:v>
                </c:pt>
                <c:pt idx="31">
                  <c:v>3.1797235044280239</c:v>
                </c:pt>
                <c:pt idx="32">
                  <c:v>3.1367920707193493</c:v>
                </c:pt>
                <c:pt idx="33">
                  <c:v>3.0931844821041365</c:v>
                </c:pt>
                <c:pt idx="34">
                  <c:v>3.0489110645911452</c:v>
                </c:pt>
                <c:pt idx="35">
                  <c:v>3.003981685040519</c:v>
                </c:pt>
                <c:pt idx="36">
                  <c:v>2.9584057842167879</c:v>
                </c:pt>
                <c:pt idx="37">
                  <c:v>2.9121924066034146</c:v>
                </c:pt>
                <c:pt idx="38">
                  <c:v>2.8653502273757825</c:v>
                </c:pt>
                <c:pt idx="39">
                  <c:v>2.8178875768716463</c:v>
                </c:pt>
                <c:pt idx="40">
                  <c:v>2.7698124628499055</c:v>
                </c:pt>
                <c:pt idx="41">
                  <c:v>2.7211325907882595</c:v>
                </c:pt>
                <c:pt idx="42">
                  <c:v>2.6718553824364837</c:v>
                </c:pt>
                <c:pt idx="43">
                  <c:v>2.6219879928134557</c:v>
                </c:pt>
                <c:pt idx="44">
                  <c:v>2.5715373258118799</c:v>
                </c:pt>
                <c:pt idx="45">
                  <c:v>2.5205100485539798</c:v>
                </c:pt>
                <c:pt idx="46">
                  <c:v>2.4689126046238696</c:v>
                </c:pt>
                <c:pt idx="47">
                  <c:v>2.4167512262871234</c:v>
                </c:pt>
                <c:pt idx="48">
                  <c:v>2.3640319457951118</c:v>
                </c:pt>
                <c:pt idx="49">
                  <c:v>2.3107606058603944</c:v>
                </c:pt>
                <c:pt idx="50">
                  <c:v>2.256942869379722</c:v>
                </c:pt>
                <c:pt idx="51">
                  <c:v>2.2025842284727362</c:v>
                </c:pt>
                <c:pt idx="52">
                  <c:v>2.1476900128970824</c:v>
                </c:pt>
                <c:pt idx="53">
                  <c:v>2.0922653978941748</c:v>
                </c:pt>
                <c:pt idx="54">
                  <c:v>2.0363154115142073</c:v>
                </c:pt>
                <c:pt idx="55">
                  <c:v>1.9798449414640267</c:v>
                </c:pt>
                <c:pt idx="56">
                  <c:v>1.9228587415171006</c:v>
                </c:pt>
                <c:pt idx="57">
                  <c:v>1.8653614375209422</c:v>
                </c:pt>
                <c:pt idx="58">
                  <c:v>1.8073575330339207</c:v>
                </c:pt>
                <c:pt idx="59">
                  <c:v>1.7488514146203455</c:v>
                </c:pt>
                <c:pt idx="60">
                  <c:v>1.6898473568300152</c:v>
                </c:pt>
                <c:pt idx="61">
                  <c:v>1.6303495268859913</c:v>
                </c:pt>
                <c:pt idx="62">
                  <c:v>1.5703619891022329</c:v>
                </c:pt>
                <c:pt idx="63">
                  <c:v>1.5098887090507673</c:v>
                </c:pt>
                <c:pt idx="64">
                  <c:v>1.4489335574963755</c:v>
                </c:pt>
                <c:pt idx="65">
                  <c:v>1.3875003141152071</c:v>
                </c:pt>
                <c:pt idx="66">
                  <c:v>1.3255926710123347</c:v>
                </c:pt>
                <c:pt idx="67">
                  <c:v>1.2632142360520306</c:v>
                </c:pt>
                <c:pt idx="68">
                  <c:v>1.2003685360133776</c:v>
                </c:pt>
                <c:pt idx="69">
                  <c:v>1.1370590195828241</c:v>
                </c:pt>
                <c:pt idx="70">
                  <c:v>1.073289060194369</c:v>
                </c:pt>
                <c:pt idx="71">
                  <c:v>1.0090619587271861</c:v>
                </c:pt>
                <c:pt idx="72">
                  <c:v>0.94438094606978584</c:v>
                </c:pt>
                <c:pt idx="73">
                  <c:v>0.87924918555906273</c:v>
                </c:pt>
                <c:pt idx="74">
                  <c:v>0.81366977530198303</c:v>
                </c:pt>
                <c:pt idx="75">
                  <c:v>0.74764575038707037</c:v>
                </c:pt>
                <c:pt idx="76">
                  <c:v>0.68118008499232496</c:v>
                </c:pt>
                <c:pt idx="77">
                  <c:v>0.61427569439573404</c:v>
                </c:pt>
                <c:pt idx="78">
                  <c:v>0.54693543689407809</c:v>
                </c:pt>
                <c:pt idx="79">
                  <c:v>0.47916211563535016</c:v>
                </c:pt>
                <c:pt idx="80">
                  <c:v>0.41095848036972044</c:v>
                </c:pt>
                <c:pt idx="81">
                  <c:v>0.34232722912364183</c:v>
                </c:pt>
                <c:pt idx="82">
                  <c:v>0.27327100980138691</c:v>
                </c:pt>
                <c:pt idx="83">
                  <c:v>0.20379242171801135</c:v>
                </c:pt>
                <c:pt idx="84">
                  <c:v>0.13389401706745427</c:v>
                </c:pt>
                <c:pt idx="85">
                  <c:v>6.3578302329295316E-2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3"/>
          <c:order val="93"/>
          <c:tx>
            <c:strRef>
              <c:f>Sheet1!$N$96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Sheet1!$O$96:$HF$96</c:f>
              <c:numCache>
                <c:formatCode>General</c:formatCode>
                <c:ptCount val="200"/>
                <c:pt idx="0">
                  <c:v>3.9149503784953641</c:v>
                </c:pt>
                <c:pt idx="1">
                  <c:v>3.909942679602787</c:v>
                </c:pt>
                <c:pt idx="2">
                  <c:v>3.900786467115037</c:v>
                </c:pt>
                <c:pt idx="3">
                  <c:v>3.8889296117625136</c:v>
                </c:pt>
                <c:pt idx="4">
                  <c:v>3.8748887873547462</c:v>
                </c:pt>
                <c:pt idx="5">
                  <c:v>3.858962602822098</c:v>
                </c:pt>
                <c:pt idx="6">
                  <c:v>3.8413525360614762</c:v>
                </c:pt>
                <c:pt idx="7">
                  <c:v>3.8222064971221927</c:v>
                </c:pt>
                <c:pt idx="8">
                  <c:v>3.8016390874527479</c:v>
                </c:pt>
                <c:pt idx="9">
                  <c:v>3.7797425083957781</c:v>
                </c:pt>
                <c:pt idx="10">
                  <c:v>3.7565930351268939</c:v>
                </c:pt>
                <c:pt idx="11">
                  <c:v>3.7322551373080364</c:v>
                </c:pt>
                <c:pt idx="12">
                  <c:v>3.7067842446325581</c:v>
                </c:pt>
                <c:pt idx="13">
                  <c:v>3.6802286818148331</c:v>
                </c:pt>
                <c:pt idx="14">
                  <c:v>3.6526310687652437</c:v>
                </c:pt>
                <c:pt idx="15">
                  <c:v>3.6240293622887676</c:v>
                </c:pt>
                <c:pt idx="16">
                  <c:v>3.5944576493704186</c:v>
                </c:pt>
                <c:pt idx="17">
                  <c:v>3.5639467634138242</c:v>
                </c:pt>
                <c:pt idx="18">
                  <c:v>3.5325247712265346</c:v>
                </c:pt>
                <c:pt idx="19">
                  <c:v>3.5002173636592913</c:v>
                </c:pt>
                <c:pt idx="20">
                  <c:v>3.4670481731092355</c:v>
                </c:pt>
                <c:pt idx="21">
                  <c:v>3.4330390346069439</c:v>
                </c:pt>
                <c:pt idx="22">
                  <c:v>3.3982102027590786</c:v>
                </c:pt>
                <c:pt idx="23">
                  <c:v>3.3625805337049171</c:v>
                </c:pt>
                <c:pt idx="24">
                  <c:v>3.3261676390242574</c:v>
                </c:pt>
                <c:pt idx="25">
                  <c:v>3.2889880169232049</c:v>
                </c:pt>
                <c:pt idx="26">
                  <c:v>3.2510571648377029</c:v>
                </c:pt>
                <c:pt idx="27">
                  <c:v>3.2123896767083946</c:v>
                </c:pt>
                <c:pt idx="28">
                  <c:v>3.1729993275099946</c:v>
                </c:pt>
                <c:pt idx="29">
                  <c:v>3.1328991471053902</c:v>
                </c:pt>
                <c:pt idx="30">
                  <c:v>3.0921014850979001</c:v>
                </c:pt>
                <c:pt idx="31">
                  <c:v>3.0506180680452353</c:v>
                </c:pt>
                <c:pt idx="32">
                  <c:v>3.0084600501544343</c:v>
                </c:pt>
                <c:pt idx="33">
                  <c:v>2.9656380583828583</c:v>
                </c:pt>
                <c:pt idx="34">
                  <c:v>2.9221622327147658</c:v>
                </c:pt>
                <c:pt idx="35">
                  <c:v>2.8780422622574271</c:v>
                </c:pt>
                <c:pt idx="36">
                  <c:v>2.8332874176986729</c:v>
                </c:pt>
                <c:pt idx="37">
                  <c:v>2.7879065805843211</c:v>
                </c:pt>
                <c:pt idx="38">
                  <c:v>2.741908269805251</c:v>
                </c:pt>
                <c:pt idx="39">
                  <c:v>2.6953006656270122</c:v>
                </c:pt>
                <c:pt idx="40">
                  <c:v>2.6480916315476004</c:v>
                </c:pt>
                <c:pt idx="41">
                  <c:v>2.6002887342294487</c:v>
                </c:pt>
                <c:pt idx="42">
                  <c:v>2.5518992617184675</c:v>
                </c:pt>
                <c:pt idx="43">
                  <c:v>2.5029302401348645</c:v>
                </c:pt>
                <c:pt idx="44">
                  <c:v>2.4533884489967406</c:v>
                </c:pt>
                <c:pt idx="45">
                  <c:v>2.4032804353171811</c:v>
                </c:pt>
                <c:pt idx="46">
                  <c:v>2.3526125265982212</c:v>
                </c:pt>
                <c:pt idx="47">
                  <c:v>2.3013908428302949</c:v>
                </c:pt>
                <c:pt idx="48">
                  <c:v>2.2496213075929168</c:v>
                </c:pt>
                <c:pt idx="49">
                  <c:v>2.1973096583413585</c:v>
                </c:pt>
                <c:pt idx="50">
                  <c:v>2.1444614559544863</c:v>
                </c:pt>
                <c:pt idx="51">
                  <c:v>2.091082093610634</c:v>
                </c:pt>
                <c:pt idx="52">
                  <c:v>2.0371768050511174</c:v>
                </c:pt>
                <c:pt idx="53">
                  <c:v>1.9827506722846442</c:v>
                </c:pt>
                <c:pt idx="54">
                  <c:v>1.9278086327803794</c:v>
                </c:pt>
                <c:pt idx="55">
                  <c:v>1.8723554861924416</c:v>
                </c:pt>
                <c:pt idx="56">
                  <c:v>1.8163959006544006</c:v>
                </c:pt>
                <c:pt idx="57">
                  <c:v>1.759934418678478</c:v>
                </c:pt>
                <c:pt idx="58">
                  <c:v>1.7029754626908031</c:v>
                </c:pt>
                <c:pt idx="59">
                  <c:v>1.6455233402311131</c:v>
                </c:pt>
                <c:pt idx="60">
                  <c:v>1.5875822488425901</c:v>
                </c:pt>
                <c:pt idx="61">
                  <c:v>1.5291562806751873</c:v>
                </c:pt>
                <c:pt idx="62">
                  <c:v>1.4702494268236743</c:v>
                </c:pt>
                <c:pt idx="63">
                  <c:v>1.4108655814197413</c:v>
                </c:pt>
                <c:pt idx="64">
                  <c:v>1.3510085454957979</c:v>
                </c:pt>
                <c:pt idx="65">
                  <c:v>1.2906820306365951</c:v>
                </c:pt>
                <c:pt idx="66">
                  <c:v>1.2298896624334139</c:v>
                </c:pt>
                <c:pt idx="67">
                  <c:v>1.1686349837543435</c:v>
                </c:pt>
                <c:pt idx="68">
                  <c:v>1.1069214578430449</c:v>
                </c:pt>
                <c:pt idx="69">
                  <c:v>1.0447524712573972</c:v>
                </c:pt>
                <c:pt idx="70">
                  <c:v>0.98213133665850849</c:v>
                </c:pt>
                <c:pt idx="71">
                  <c:v>0.91906129545975168</c:v>
                </c:pt>
                <c:pt idx="72">
                  <c:v>0.85554552034472664</c:v>
                </c:pt>
                <c:pt idx="73">
                  <c:v>0.79158711766236622</c:v>
                </c:pt>
                <c:pt idx="74">
                  <c:v>0.72718912970680649</c:v>
                </c:pt>
                <c:pt idx="75">
                  <c:v>0.66235453688902246</c:v>
                </c:pt>
                <c:pt idx="76">
                  <c:v>0.59708625980678021</c:v>
                </c:pt>
                <c:pt idx="77">
                  <c:v>0.5313871612189246</c:v>
                </c:pt>
                <c:pt idx="78">
                  <c:v>0.46526004792961506</c:v>
                </c:pt>
                <c:pt idx="79">
                  <c:v>0.39870767258774209</c:v>
                </c:pt>
                <c:pt idx="80">
                  <c:v>0.33173273540633791</c:v>
                </c:pt>
                <c:pt idx="81">
                  <c:v>0.26433788580652978</c:v>
                </c:pt>
                <c:pt idx="82">
                  <c:v>0.19652572399022286</c:v>
                </c:pt>
                <c:pt idx="83">
                  <c:v>0.12829880244544475</c:v>
                </c:pt>
                <c:pt idx="84">
                  <c:v>5.9659627388004031E-2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4"/>
          <c:order val="94"/>
          <c:tx>
            <c:strRef>
              <c:f>Sheet1!$N$97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Sheet1!$O$97:$HF$97</c:f>
              <c:numCache>
                <c:formatCode>General</c:formatCode>
                <c:ptCount val="200"/>
                <c:pt idx="0">
                  <c:v>3.7760072079125702</c:v>
                </c:pt>
                <c:pt idx="1">
                  <c:v>3.7710891744003874</c:v>
                </c:pt>
                <c:pt idx="2">
                  <c:v>3.762096908526301</c:v>
                </c:pt>
                <c:pt idx="3">
                  <c:v>3.7504523561632879</c:v>
                </c:pt>
                <c:pt idx="4">
                  <c:v>3.7366629398151061</c:v>
                </c:pt>
                <c:pt idx="5">
                  <c:v>3.7210219216682536</c:v>
                </c:pt>
                <c:pt idx="6">
                  <c:v>3.7037271720560327</c:v>
                </c:pt>
                <c:pt idx="7">
                  <c:v>3.6849239526235458</c:v>
                </c:pt>
                <c:pt idx="8">
                  <c:v>3.6647248128224161</c:v>
                </c:pt>
                <c:pt idx="9">
                  <c:v>3.6432203030836288</c:v>
                </c:pt>
                <c:pt idx="10">
                  <c:v>3.620485332837212</c:v>
                </c:pt>
                <c:pt idx="11">
                  <c:v>3.5965832173832171</c:v>
                </c:pt>
                <c:pt idx="12">
                  <c:v>3.5715683939183123</c:v>
                </c:pt>
                <c:pt idx="13">
                  <c:v>3.5454883218784299</c:v>
                </c:pt>
                <c:pt idx="14">
                  <c:v>3.5183848580429107</c:v>
                </c:pt>
                <c:pt idx="15">
                  <c:v>3.4902952795809479</c:v>
                </c:pt>
                <c:pt idx="16">
                  <c:v>3.4612530631328564</c:v>
                </c:pt>
                <c:pt idx="17">
                  <c:v>3.4312884900145839</c:v>
                </c:pt>
                <c:pt idx="18">
                  <c:v>3.4004291244833009</c:v>
                </c:pt>
                <c:pt idx="19">
                  <c:v>3.3687001973820778</c:v>
                </c:pt>
                <c:pt idx="20">
                  <c:v>3.3361249179580388</c:v>
                </c:pt>
                <c:pt idx="21">
                  <c:v>3.3027247302744973</c:v>
                </c:pt>
                <c:pt idx="22">
                  <c:v>3.2685195262691433</c:v>
                </c:pt>
                <c:pt idx="23">
                  <c:v>3.233527824452548</c:v>
                </c:pt>
                <c:pt idx="24">
                  <c:v>3.1977669210602699</c:v>
                </c:pt>
                <c:pt idx="25">
                  <c:v>3.1612530188896919</c:v>
                </c:pt>
                <c:pt idx="26">
                  <c:v>3.1240013378873335</c:v>
                </c:pt>
                <c:pt idx="27">
                  <c:v>3.0860262106819496</c:v>
                </c:pt>
                <c:pt idx="28">
                  <c:v>3.0473411656003715</c:v>
                </c:pt>
                <c:pt idx="29">
                  <c:v>3.007958999199202</c:v>
                </c:pt>
                <c:pt idx="30">
                  <c:v>2.96789183995587</c:v>
                </c:pt>
                <c:pt idx="31">
                  <c:v>2.9271512044581414</c:v>
                </c:pt>
                <c:pt idx="32">
                  <c:v>2.8857480471913388</c:v>
                </c:pt>
                <c:pt idx="33">
                  <c:v>2.843692804831778</c:v>
                </c:pt>
                <c:pt idx="34">
                  <c:v>2.800995435802176</c:v>
                </c:pt>
                <c:pt idx="35">
                  <c:v>2.7576654557214364</c:v>
                </c:pt>
                <c:pt idx="36">
                  <c:v>2.7137119692810368</c:v>
                </c:pt>
                <c:pt idx="37">
                  <c:v>2.6691436989982296</c:v>
                </c:pt>
                <c:pt idx="38">
                  <c:v>2.6239690112288434</c:v>
                </c:pt>
                <c:pt idx="39">
                  <c:v>2.5781959397666396</c:v>
                </c:pt>
                <c:pt idx="40">
                  <c:v>2.5318322073097046</c:v>
                </c:pt>
                <c:pt idx="41">
                  <c:v>2.4848852450355583</c:v>
                </c:pt>
                <c:pt idx="42">
                  <c:v>2.4373622104939625</c:v>
                </c:pt>
                <c:pt idx="43">
                  <c:v>2.3892700039988881</c:v>
                </c:pt>
                <c:pt idx="44">
                  <c:v>2.3406152836777423</c:v>
                </c:pt>
                <c:pt idx="45">
                  <c:v>2.2914044793160264</c:v>
                </c:pt>
                <c:pt idx="46">
                  <c:v>2.2416438051186547</c:v>
                </c:pt>
                <c:pt idx="47">
                  <c:v>2.1913392714945386</c:v>
                </c:pt>
                <c:pt idx="48">
                  <c:v>2.1404966959585061</c:v>
                </c:pt>
                <c:pt idx="49">
                  <c:v>2.089121713233792</c:v>
                </c:pt>
                <c:pt idx="50">
                  <c:v>2.0372197846289146</c:v>
                </c:pt>
                <c:pt idx="51">
                  <c:v>1.9847962067546243</c:v>
                </c:pt>
                <c:pt idx="52">
                  <c:v>1.9318561196394501</c:v>
                </c:pt>
                <c:pt idx="53">
                  <c:v>1.8784045142961674</c:v>
                </c:pt>
                <c:pt idx="54">
                  <c:v>1.8244462397860572</c:v>
                </c:pt>
                <c:pt idx="55">
                  <c:v>1.7699860098230062</c:v>
                </c:pt>
                <c:pt idx="56">
                  <c:v>1.7150284089552914</c:v>
                </c:pt>
                <c:pt idx="57">
                  <c:v>1.6595778983591578</c:v>
                </c:pt>
                <c:pt idx="58">
                  <c:v>1.603638821274957</c:v>
                </c:pt>
                <c:pt idx="59">
                  <c:v>1.5472154081137517</c:v>
                </c:pt>
                <c:pt idx="60">
                  <c:v>1.4903117812595903</c:v>
                </c:pt>
                <c:pt idx="61">
                  <c:v>1.4329319595904111</c:v>
                </c:pt>
                <c:pt idx="62">
                  <c:v>1.3750798627384175</c:v>
                </c:pt>
                <c:pt idx="63">
                  <c:v>1.3167593151088988</c:v>
                </c:pt>
                <c:pt idx="64">
                  <c:v>1.2579740496748606</c:v>
                </c:pt>
                <c:pt idx="65">
                  <c:v>1.1987277115632504</c:v>
                </c:pt>
                <c:pt idx="66">
                  <c:v>1.1390238614473054</c:v>
                </c:pt>
                <c:pt idx="67">
                  <c:v>1.0788659787582715</c:v>
                </c:pt>
                <c:pt idx="68">
                  <c:v>1.0182574647286793</c:v>
                </c:pt>
                <c:pt idx="69">
                  <c:v>0.95720164527837803</c:v>
                </c:pt>
                <c:pt idx="70">
                  <c:v>0.89570177375360394</c:v>
                </c:pt>
                <c:pt idx="71">
                  <c:v>0.83376103352858322</c:v>
                </c:pt>
                <c:pt idx="72">
                  <c:v>0.77138254047841315</c:v>
                </c:pt>
                <c:pt idx="73">
                  <c:v>0.70856934533127924</c:v>
                </c:pt>
                <c:pt idx="74">
                  <c:v>0.64532443590750099</c:v>
                </c:pt>
                <c:pt idx="75">
                  <c:v>0.58165073925229038</c:v>
                </c:pt>
                <c:pt idx="76">
                  <c:v>0.51755112366863165</c:v>
                </c:pt>
                <c:pt idx="77">
                  <c:v>0.45302840065622657</c:v>
                </c:pt>
                <c:pt idx="78">
                  <c:v>0.38808532676198743</c:v>
                </c:pt>
                <c:pt idx="79">
                  <c:v>0.32272460534723391</c:v>
                </c:pt>
                <c:pt idx="80">
                  <c:v>0.25694888827631784</c:v>
                </c:pt>
                <c:pt idx="81">
                  <c:v>0.19076077753114407</c:v>
                </c:pt>
                <c:pt idx="82">
                  <c:v>0.12416282675568599</c:v>
                </c:pt>
                <c:pt idx="83">
                  <c:v>5.7157542734384649E-2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5"/>
          <c:order val="95"/>
          <c:tx>
            <c:strRef>
              <c:f>Sheet1!$N$98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Sheet1!$O$98:$HF$98</c:f>
              <c:numCache>
                <c:formatCode>General</c:formatCode>
                <c:ptCount val="200"/>
                <c:pt idx="0">
                  <c:v>3.6427486120248207</c:v>
                </c:pt>
                <c:pt idx="1">
                  <c:v>3.6379181388226685</c:v>
                </c:pt>
                <c:pt idx="2">
                  <c:v>3.629085970594494</c:v>
                </c:pt>
                <c:pt idx="3">
                  <c:v>3.617648736992638</c:v>
                </c:pt>
                <c:pt idx="4">
                  <c:v>3.6041048264076028</c:v>
                </c:pt>
                <c:pt idx="5">
                  <c:v>3.5887422798073034</c:v>
                </c:pt>
                <c:pt idx="6">
                  <c:v>3.5717554446560555</c:v>
                </c:pt>
                <c:pt idx="7">
                  <c:v>3.5532869963712241</c:v>
                </c:pt>
                <c:pt idx="8">
                  <c:v>3.5334474805822054</c:v>
                </c:pt>
                <c:pt idx="9">
                  <c:v>3.5123258355667106</c:v>
                </c:pt>
                <c:pt idx="10">
                  <c:v>3.4899956370727407</c:v>
                </c:pt>
                <c:pt idx="11">
                  <c:v>3.4665190731393603</c:v>
                </c:pt>
                <c:pt idx="12">
                  <c:v>3.4419496117673587</c:v>
                </c:pt>
                <c:pt idx="13">
                  <c:v>3.4163338674283312</c:v>
                </c:pt>
                <c:pt idx="14">
                  <c:v>3.3897129516865703</c:v>
                </c:pt>
                <c:pt idx="15">
                  <c:v>3.3621234780312688</c:v>
                </c:pt>
                <c:pt idx="16">
                  <c:v>3.3335983270870782</c:v>
                </c:pt>
                <c:pt idx="17">
                  <c:v>3.3041672410436043</c:v>
                </c:pt>
                <c:pt idx="18">
                  <c:v>3.2738572934059929</c:v>
                </c:pt>
                <c:pt idx="19">
                  <c:v>3.2426932658092262</c:v>
                </c:pt>
                <c:pt idx="20">
                  <c:v>3.2106979542846821</c:v>
                </c:pt>
                <c:pt idx="21">
                  <c:v>3.1778924211071371</c:v>
                </c:pt>
                <c:pt idx="22">
                  <c:v>3.1442962040596703</c:v>
                </c:pt>
                <c:pt idx="23">
                  <c:v>3.1099274919506441</c:v>
                </c:pt>
                <c:pt idx="24">
                  <c:v>3.0748032730746977</c:v>
                </c:pt>
                <c:pt idx="25">
                  <c:v>3.0389394617557923</c:v>
                </c:pt>
                <c:pt idx="26">
                  <c:v>3.0023510069656285</c:v>
                </c:pt>
                <c:pt idx="27">
                  <c:v>2.9650519861558862</c:v>
                </c:pt>
                <c:pt idx="28">
                  <c:v>2.9270556867960495</c:v>
                </c:pt>
                <c:pt idx="29">
                  <c:v>2.8883746776137627</c:v>
                </c:pt>
                <c:pt idx="30">
                  <c:v>2.8490208711519247</c:v>
                </c:pt>
                <c:pt idx="31">
                  <c:v>2.8090055789578141</c:v>
                </c:pt>
                <c:pt idx="32">
                  <c:v>2.7683395604838958</c:v>
                </c:pt>
                <c:pt idx="33">
                  <c:v>2.7270330665926616</c:v>
                </c:pt>
                <c:pt idx="34">
                  <c:v>2.685095878407795</c:v>
                </c:pt>
                <c:pt idx="35">
                  <c:v>2.6425373421328162</c:v>
                </c:pt>
                <c:pt idx="36">
                  <c:v>2.5993664003599397</c:v>
                </c:pt>
                <c:pt idx="37">
                  <c:v>2.5555916203113553</c:v>
                </c:pt>
                <c:pt idx="38">
                  <c:v>2.5112212193889047</c:v>
                </c:pt>
                <c:pt idx="39">
                  <c:v>2.4662630883532684</c:v>
                </c:pt>
                <c:pt idx="40">
                  <c:v>2.4207248124081802</c:v>
                </c:pt>
                <c:pt idx="41">
                  <c:v>2.3746136904270179</c:v>
                </c:pt>
                <c:pt idx="42">
                  <c:v>2.3279367525270485</c:v>
                </c:pt>
                <c:pt idx="43">
                  <c:v>2.2807007761695579</c:v>
                </c:pt>
                <c:pt idx="44">
                  <c:v>2.2329123009411358</c:v>
                </c:pt>
                <c:pt idx="45">
                  <c:v>2.184577642151853</c:v>
                </c:pt>
                <c:pt idx="46">
                  <c:v>2.1357029033693724</c:v>
                </c:pt>
                <c:pt idx="47">
                  <c:v>2.0862939879937232</c:v>
                </c:pt>
                <c:pt idx="48">
                  <c:v>2.0363566099651234</c:v>
                </c:pt>
                <c:pt idx="49">
                  <c:v>1.9858963036866064</c:v>
                </c:pt>
                <c:pt idx="50">
                  <c:v>1.9349184332339526</c:v>
                </c:pt>
                <c:pt idx="51">
                  <c:v>1.8834282009174399</c:v>
                </c:pt>
                <c:pt idx="52">
                  <c:v>1.831430655252904</c:v>
                </c:pt>
                <c:pt idx="53">
                  <c:v>1.7789306983934934</c:v>
                </c:pt>
                <c:pt idx="54">
                  <c:v>1.7259330930681558</c:v>
                </c:pt>
                <c:pt idx="55">
                  <c:v>1.6724424690681587</c:v>
                </c:pt>
                <c:pt idx="56">
                  <c:v>1.6184633293188171</c:v>
                </c:pt>
                <c:pt idx="57">
                  <c:v>1.5640000555699178</c:v>
                </c:pt>
                <c:pt idx="58">
                  <c:v>1.5090569137350804</c:v>
                </c:pt>
                <c:pt idx="59">
                  <c:v>1.4536380589074349</c:v>
                </c:pt>
                <c:pt idx="60">
                  <c:v>1.3977475400764059</c:v>
                </c:pt>
                <c:pt idx="61">
                  <c:v>1.3413893045681224</c:v>
                </c:pt>
                <c:pt idx="62">
                  <c:v>1.2845672022299401</c:v>
                </c:pt>
                <c:pt idx="63">
                  <c:v>1.227284989377718</c:v>
                </c:pt>
                <c:pt idx="64">
                  <c:v>1.1695463325228801</c:v>
                </c:pt>
                <c:pt idx="65">
                  <c:v>1.1113548118948009</c:v>
                </c:pt>
                <c:pt idx="66">
                  <c:v>1.0527139247727506</c:v>
                </c:pt>
                <c:pt idx="67">
                  <c:v>0.99362708864043459</c:v>
                </c:pt>
                <c:pt idx="68">
                  <c:v>0.934097644175089</c:v>
                </c:pt>
                <c:pt idx="69">
                  <c:v>0.87412885808212626</c:v>
                </c:pt>
                <c:pt idx="70">
                  <c:v>0.81372392578544461</c:v>
                </c:pt>
                <c:pt idx="71">
                  <c:v>0.75288597398270807</c:v>
                </c:pt>
                <c:pt idx="72">
                  <c:v>0.69161806307420026</c:v>
                </c:pt>
                <c:pt idx="73">
                  <c:v>0.62992318947316472</c:v>
                </c:pt>
                <c:pt idx="74">
                  <c:v>0.56780428780498593</c:v>
                </c:pt>
                <c:pt idx="75">
                  <c:v>0.50526423300197587</c:v>
                </c:pt>
                <c:pt idx="76">
                  <c:v>0.44230584230006342</c:v>
                </c:pt>
                <c:pt idx="77">
                  <c:v>0.37893187714321153</c:v>
                </c:pt>
                <c:pt idx="78">
                  <c:v>0.31514504500097501</c:v>
                </c:pt>
                <c:pt idx="79">
                  <c:v>0.25094800110422416</c:v>
                </c:pt>
                <c:pt idx="80">
                  <c:v>0.18634335010371234</c:v>
                </c:pt>
                <c:pt idx="81">
                  <c:v>0.1213336476558471</c:v>
                </c:pt>
                <c:pt idx="82">
                  <c:v>5.5921401939712331E-2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6"/>
          <c:order val="96"/>
          <c:tx>
            <c:strRef>
              <c:f>Sheet1!$N$99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Sheet1!$O$99:$HF$99</c:f>
              <c:numCache>
                <c:formatCode>General</c:formatCode>
                <c:ptCount val="200"/>
                <c:pt idx="0">
                  <c:v>3.5148605192951976</c:v>
                </c:pt>
                <c:pt idx="1">
                  <c:v>3.5101155967862296</c:v>
                </c:pt>
                <c:pt idx="2">
                  <c:v>3.5014398517660141</c:v>
                </c:pt>
                <c:pt idx="3">
                  <c:v>3.4902051787046693</c:v>
                </c:pt>
                <c:pt idx="4">
                  <c:v>3.4769011392234552</c:v>
                </c:pt>
                <c:pt idx="5">
                  <c:v>3.4618106729050933</c:v>
                </c:pt>
                <c:pt idx="6">
                  <c:v>3.4451246851990911</c:v>
                </c:pt>
                <c:pt idx="7">
                  <c:v>3.4269833246521872</c:v>
                </c:pt>
                <c:pt idx="8">
                  <c:v>3.4074951790617303</c:v>
                </c:pt>
                <c:pt idx="9">
                  <c:v>3.3867476115530661</c:v>
                </c:pt>
                <c:pt idx="10">
                  <c:v>3.364812894801807</c:v>
                </c:pt>
                <c:pt idx="11">
                  <c:v>3.3417521154580587</c:v>
                </c:pt>
                <c:pt idx="12">
                  <c:v>3.3176177945709702</c:v>
                </c:pt>
                <c:pt idx="13">
                  <c:v>3.2924557210407692</c:v>
                </c:pt>
                <c:pt idx="14">
                  <c:v>3.2663062783203052</c:v>
                </c:pt>
                <c:pt idx="15">
                  <c:v>3.2392054314510408</c:v>
                </c:pt>
                <c:pt idx="16">
                  <c:v>3.2111854787212564</c:v>
                </c:pt>
                <c:pt idx="17">
                  <c:v>3.1822756355678301</c:v>
                </c:pt>
                <c:pt idx="18">
                  <c:v>3.152502496007247</c:v>
                </c:pt>
                <c:pt idx="19">
                  <c:v>3.1218904027762746</c:v>
                </c:pt>
                <c:pt idx="20">
                  <c:v>3.0904617481743601</c:v>
                </c:pt>
                <c:pt idx="21">
                  <c:v>3.0582372214502551</c:v>
                </c:pt>
                <c:pt idx="22">
                  <c:v>3.0252360143607175</c:v>
                </c:pt>
                <c:pt idx="23">
                  <c:v>2.9914759935789648</c:v>
                </c:pt>
                <c:pt idx="24">
                  <c:v>2.9569738465263464</c:v>
                </c:pt>
                <c:pt idx="25">
                  <c:v>2.9217452056742181</c:v>
                </c:pt>
                <c:pt idx="26">
                  <c:v>2.8858047552386692</c:v>
                </c:pt>
                <c:pt idx="27">
                  <c:v>2.8491663233509295</c:v>
                </c:pt>
                <c:pt idx="28">
                  <c:v>2.8118429621511116</c:v>
                </c:pt>
                <c:pt idx="29">
                  <c:v>2.7738470177668528</c:v>
                </c:pt>
                <c:pt idx="30">
                  <c:v>2.7351901917624897</c:v>
                </c:pt>
                <c:pt idx="31">
                  <c:v>2.6958835953507427</c:v>
                </c:pt>
                <c:pt idx="32">
                  <c:v>2.6559377974274621</c:v>
                </c:pt>
                <c:pt idx="33">
                  <c:v>2.6153628673059712</c:v>
                </c:pt>
                <c:pt idx="34">
                  <c:v>2.5741684128801539</c:v>
                </c:pt>
                <c:pt idx="35">
                  <c:v>2.5323636148264361</c:v>
                </c:pt>
                <c:pt idx="36">
                  <c:v>2.489957257358145</c:v>
                </c:pt>
                <c:pt idx="37">
                  <c:v>2.4469577559666256</c:v>
                </c:pt>
                <c:pt idx="38">
                  <c:v>2.4033731825184055</c:v>
                </c:pt>
                <c:pt idx="39">
                  <c:v>2.3592112880238716</c:v>
                </c:pt>
                <c:pt idx="40">
                  <c:v>2.3144795233480711</c:v>
                </c:pt>
                <c:pt idx="41">
                  <c:v>2.2691850580967796</c:v>
                </c:pt>
                <c:pt idx="42">
                  <c:v>2.2233347978795033</c:v>
                </c:pt>
                <c:pt idx="43">
                  <c:v>2.1769354001244619</c:v>
                </c:pt>
                <c:pt idx="44">
                  <c:v>2.1299932885980883</c:v>
                </c:pt>
                <c:pt idx="45">
                  <c:v>2.0825146667623713</c:v>
                </c:pt>
                <c:pt idx="46">
                  <c:v>2.0345055300869856</c:v>
                </c:pt>
                <c:pt idx="47">
                  <c:v>1.985971677419063</c:v>
                </c:pt>
                <c:pt idx="48">
                  <c:v>1.9369187215013768</c:v>
                </c:pt>
                <c:pt idx="49">
                  <c:v>1.8873520987192307</c:v>
                </c:pt>
                <c:pt idx="50">
                  <c:v>1.8372770781472763</c:v>
                </c:pt>
                <c:pt idx="51">
                  <c:v>1.7866987699596333</c:v>
                </c:pt>
                <c:pt idx="52">
                  <c:v>1.735622133259773</c:v>
                </c:pt>
                <c:pt idx="53">
                  <c:v>1.6840519833806546</c:v>
                </c:pt>
                <c:pt idx="54">
                  <c:v>1.6319929987003243</c:v>
                </c:pt>
                <c:pt idx="55">
                  <c:v>1.5794497270135597</c:v>
                </c:pt>
                <c:pt idx="56">
                  <c:v>1.5264265914960597</c:v>
                </c:pt>
                <c:pt idx="57">
                  <c:v>1.4729278962940888</c:v>
                </c:pt>
                <c:pt idx="58">
                  <c:v>1.4189578317692759</c:v>
                </c:pt>
                <c:pt idx="59">
                  <c:v>1.3645204794254615</c:v>
                </c:pt>
                <c:pt idx="60">
                  <c:v>1.3096198165419413</c:v>
                </c:pt>
                <c:pt idx="61">
                  <c:v>1.2542597205352359</c:v>
                </c:pt>
                <c:pt idx="62">
                  <c:v>1.1984439730695033</c:v>
                </c:pt>
                <c:pt idx="63">
                  <c:v>1.142176263933907</c:v>
                </c:pt>
                <c:pt idx="64">
                  <c:v>1.0854601947036659</c:v>
                </c:pt>
                <c:pt idx="65">
                  <c:v>1.0282992822000598</c:v>
                </c:pt>
                <c:pt idx="66">
                  <c:v>0.97069696176336118</c:v>
                </c:pt>
                <c:pt idx="67">
                  <c:v>0.91265659035150792</c:v>
                </c:pt>
                <c:pt idx="68">
                  <c:v>0.85418144947625751</c:v>
                </c:pt>
                <c:pt idx="69">
                  <c:v>0.79527474798763453</c:v>
                </c:pt>
                <c:pt idx="70">
                  <c:v>0.73593962471658458</c:v>
                </c:pt>
                <c:pt idx="71">
                  <c:v>0.6761791509850078</c:v>
                </c:pt>
                <c:pt idx="72">
                  <c:v>0.61599633299158896</c:v>
                </c:pt>
                <c:pt idx="73">
                  <c:v>0.5553941140812243</c:v>
                </c:pt>
                <c:pt idx="74">
                  <c:v>0.49437537690525285</c:v>
                </c:pt>
                <c:pt idx="75">
                  <c:v>0.43294294547914158</c:v>
                </c:pt>
                <c:pt idx="76">
                  <c:v>0.37109958714381369</c:v>
                </c:pt>
                <c:pt idx="77">
                  <c:v>0.30884801443633919</c:v>
                </c:pt>
                <c:pt idx="78">
                  <c:v>0.24619088687529625</c:v>
                </c:pt>
                <c:pt idx="79">
                  <c:v>0.18313081266576114</c:v>
                </c:pt>
                <c:pt idx="80">
                  <c:v>0.1196703503284986</c:v>
                </c:pt>
                <c:pt idx="81">
                  <c:v>5.5812010257646157E-2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7"/>
          <c:order val="97"/>
          <c:tx>
            <c:strRef>
              <c:f>Sheet1!$N$100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Sheet1!$O$100:$HF$100</c:f>
              <c:numCache>
                <c:formatCode>General</c:formatCode>
                <c:ptCount val="200"/>
                <c:pt idx="0">
                  <c:v>3.3920483324701101</c:v>
                </c:pt>
                <c:pt idx="1">
                  <c:v>3.3873870428014698</c:v>
                </c:pt>
                <c:pt idx="2">
                  <c:v>3.3788642143350298</c:v>
                </c:pt>
                <c:pt idx="3">
                  <c:v>3.3678275608654693</c:v>
                </c:pt>
                <c:pt idx="4">
                  <c:v>3.3547580151209906</c:v>
                </c:pt>
                <c:pt idx="5">
                  <c:v>3.339933529660629</c:v>
                </c:pt>
                <c:pt idx="6">
                  <c:v>3.3235416450812618</c:v>
                </c:pt>
                <c:pt idx="7">
                  <c:v>3.3057200397057191</c:v>
                </c:pt>
                <c:pt idx="8">
                  <c:v>3.2865753873894676</c:v>
                </c:pt>
                <c:pt idx="9">
                  <c:v>3.2661935114168323</c:v>
                </c:pt>
                <c:pt idx="10">
                  <c:v>3.2446454106029732</c:v>
                </c:pt>
                <c:pt idx="11">
                  <c:v>3.2219910948996846</c:v>
                </c:pt>
                <c:pt idx="12">
                  <c:v>3.1982821596329849</c:v>
                </c:pt>
                <c:pt idx="13">
                  <c:v>3.1735635866391774</c:v>
                </c:pt>
                <c:pt idx="14">
                  <c:v>3.1478750475822759</c:v>
                </c:pt>
                <c:pt idx="15">
                  <c:v>3.1212518735927439</c:v>
                </c:pt>
                <c:pt idx="16">
                  <c:v>3.0937257936771552</c:v>
                </c:pt>
                <c:pt idx="17">
                  <c:v>3.065325508328264</c:v>
                </c:pt>
                <c:pt idx="18">
                  <c:v>3.0360771428229416</c:v>
                </c:pt>
                <c:pt idx="19">
                  <c:v>3.0060046108388501</c:v>
                </c:pt>
                <c:pt idx="20">
                  <c:v>2.9751299099942576</c:v>
                </c:pt>
                <c:pt idx="21">
                  <c:v>2.9434733648742912</c:v>
                </c:pt>
                <c:pt idx="22">
                  <c:v>2.9110538289665131</c:v>
                </c:pt>
                <c:pt idx="23">
                  <c:v>2.8778888540305401</c:v>
                </c:pt>
                <c:pt idx="24">
                  <c:v>2.8439948333593259</c:v>
                </c:pt>
                <c:pt idx="25">
                  <c:v>2.8093871238901205</c:v>
                </c:pt>
                <c:pt idx="26">
                  <c:v>2.7740801510186222</c:v>
                </c:pt>
                <c:pt idx="27">
                  <c:v>2.738087499144811</c:v>
                </c:pt>
                <c:pt idx="28">
                  <c:v>2.7014219903549801</c:v>
                </c:pt>
                <c:pt idx="29">
                  <c:v>2.6640957531669498</c:v>
                </c:pt>
                <c:pt idx="30">
                  <c:v>2.6261202828961516</c:v>
                </c:pt>
                <c:pt idx="31">
                  <c:v>2.5875064949117967</c:v>
                </c:pt>
                <c:pt idx="32">
                  <c:v>2.5482647718249698</c:v>
                </c:pt>
                <c:pt idx="33">
                  <c:v>2.508405005469748</c:v>
                </c:pt>
                <c:pt idx="34">
                  <c:v>2.4679366343936331</c:v>
                </c:pt>
                <c:pt idx="35">
                  <c:v>2.4268686774567003</c:v>
                </c:pt>
                <c:pt idx="36">
                  <c:v>2.3852097640438883</c:v>
                </c:pt>
                <c:pt idx="37">
                  <c:v>2.3429681613171542</c:v>
                </c:pt>
                <c:pt idx="38">
                  <c:v>2.3001517988702864</c:v>
                </c:pt>
                <c:pt idx="39">
                  <c:v>2.2567682910962654</c:v>
                </c:pt>
                <c:pt idx="40">
                  <c:v>2.2128249575330163</c:v>
                </c:pt>
                <c:pt idx="41">
                  <c:v>2.1683288414166033</c:v>
                </c:pt>
                <c:pt idx="42">
                  <c:v>2.1232867266399529</c:v>
                </c:pt>
                <c:pt idx="43">
                  <c:v>2.0777051532890876</c:v>
                </c:pt>
                <c:pt idx="44">
                  <c:v>2.0315904319067091</c:v>
                </c:pt>
                <c:pt idx="45">
                  <c:v>1.9849486566141072</c:v>
                </c:pt>
                <c:pt idx="46">
                  <c:v>1.9377857172062767</c:v>
                </c:pt>
                <c:pt idx="47">
                  <c:v>1.8901073103212949</c:v>
                </c:pt>
                <c:pt idx="48">
                  <c:v>1.8419189497731054</c:v>
                </c:pt>
                <c:pt idx="49">
                  <c:v>1.7932259761266187</c:v>
                </c:pt>
                <c:pt idx="50">
                  <c:v>1.7440335655850701</c:v>
                </c:pt>
                <c:pt idx="51">
                  <c:v>1.6943467382519031</c:v>
                </c:pt>
                <c:pt idx="52">
                  <c:v>1.6441703658226468</c:v>
                </c:pt>
                <c:pt idx="53">
                  <c:v>1.5935091787563826</c:v>
                </c:pt>
                <c:pt idx="54">
                  <c:v>1.5423677729712129</c:v>
                </c:pt>
                <c:pt idx="55">
                  <c:v>1.4907506161036008</c:v>
                </c:pt>
                <c:pt idx="56">
                  <c:v>1.4386620533674348</c:v>
                </c:pt>
                <c:pt idx="57">
                  <c:v>1.3861063130451534</c:v>
                </c:pt>
                <c:pt idx="58">
                  <c:v>1.3330875116400986</c:v>
                </c:pt>
                <c:pt idx="59">
                  <c:v>1.2796096587165258</c:v>
                </c:pt>
                <c:pt idx="60">
                  <c:v>1.2256766614511807</c:v>
                </c:pt>
                <c:pt idx="61">
                  <c:v>1.171292328918192</c:v>
                </c:pt>
                <c:pt idx="62">
                  <c:v>1.1164603761270326</c:v>
                </c:pt>
                <c:pt idx="63">
                  <c:v>1.061184427831547</c:v>
                </c:pt>
                <c:pt idx="64">
                  <c:v>1.0054680221264731</c:v>
                </c:pt>
                <c:pt idx="65">
                  <c:v>0.9493146138464611</c:v>
                </c:pt>
                <c:pt idx="66">
                  <c:v>0.8927275777813185</c:v>
                </c:pt>
                <c:pt idx="67">
                  <c:v>0.83571021172006632</c:v>
                </c:pt>
                <c:pt idx="68">
                  <c:v>0.77826573933534049</c:v>
                </c:pt>
                <c:pt idx="69">
                  <c:v>0.72039731291876152</c:v>
                </c:pt>
                <c:pt idx="70">
                  <c:v>0.66210801597701097</c:v>
                </c:pt>
                <c:pt idx="71">
                  <c:v>0.60340086569762308</c:v>
                </c:pt>
                <c:pt idx="72">
                  <c:v>0.54427881529276112</c:v>
                </c:pt>
                <c:pt idx="73">
                  <c:v>0.48474475622864671</c:v>
                </c:pt>
                <c:pt idx="74">
                  <c:v>0.42480152034771335</c:v>
                </c:pt>
                <c:pt idx="75">
                  <c:v>0.36445188189002364</c:v>
                </c:pt>
                <c:pt idx="76">
                  <c:v>0.30369855942002927</c:v>
                </c:pt>
                <c:pt idx="77">
                  <c:v>0.2425442176642858</c:v>
                </c:pt>
                <c:pt idx="78">
                  <c:v>0.18099146926534987</c:v>
                </c:pt>
                <c:pt idx="79">
                  <c:v>0.1190428764567157</c:v>
                </c:pt>
                <c:pt idx="80">
                  <c:v>5.6700952663287396E-2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8"/>
          <c:order val="98"/>
          <c:tx>
            <c:strRef>
              <c:f>Sheet1!$N$101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Sheet1!$O$101:$HF$101</c:f>
              <c:numCache>
                <c:formatCode>General</c:formatCode>
                <c:ptCount val="200"/>
                <c:pt idx="0">
                  <c:v>3.2740360539645601</c:v>
                </c:pt>
                <c:pt idx="1">
                  <c:v>3.2694565672310394</c:v>
                </c:pt>
                <c:pt idx="2">
                  <c:v>3.2610833094700546</c:v>
                </c:pt>
                <c:pt idx="3">
                  <c:v>3.2502403428794229</c:v>
                </c:pt>
                <c:pt idx="4">
                  <c:v>3.2374001600963935</c:v>
                </c:pt>
                <c:pt idx="5">
                  <c:v>3.222835835773505</c:v>
                </c:pt>
                <c:pt idx="6">
                  <c:v>3.2067316192787345</c:v>
                </c:pt>
                <c:pt idx="7">
                  <c:v>3.1892227727600506</c:v>
                </c:pt>
                <c:pt idx="8">
                  <c:v>3.1704140980085147</c:v>
                </c:pt>
                <c:pt idx="9">
                  <c:v>3.1503899121594974</c:v>
                </c:pt>
                <c:pt idx="10">
                  <c:v>3.1292199680400556</c:v>
                </c:pt>
                <c:pt idx="11">
                  <c:v>3.1069632224620722</c:v>
                </c:pt>
                <c:pt idx="12">
                  <c:v>3.0836703652834623</c:v>
                </c:pt>
                <c:pt idx="13">
                  <c:v>3.0593855889353456</c:v>
                </c:pt>
                <c:pt idx="14">
                  <c:v>3.0341478688669987</c:v>
                </c:pt>
                <c:pt idx="15">
                  <c:v>3.0079919161679998</c:v>
                </c:pt>
                <c:pt idx="16">
                  <c:v>2.9809489030192262</c:v>
                </c:pt>
                <c:pt idx="17">
                  <c:v>2.9530470262363995</c:v>
                </c:pt>
                <c:pt idx="18">
                  <c:v>2.9243119526129067</c:v>
                </c:pt>
                <c:pt idx="19">
                  <c:v>2.8947671761552121</c:v>
                </c:pt>
                <c:pt idx="20">
                  <c:v>2.8644343084361177</c:v>
                </c:pt>
                <c:pt idx="21">
                  <c:v>2.8333333173560482</c:v>
                </c:pt>
                <c:pt idx="22">
                  <c:v>2.8014827255347736</c:v>
                </c:pt>
                <c:pt idx="23">
                  <c:v>2.7688997767086923</c:v>
                </c:pt>
                <c:pt idx="24">
                  <c:v>2.7356005764779545</c:v>
                </c:pt>
                <c:pt idx="25">
                  <c:v>2.7016002122744545</c:v>
                </c:pt>
                <c:pt idx="26">
                  <c:v>2.666912856336547</c:v>
                </c:pt>
                <c:pt idx="27">
                  <c:v>2.6315518546658554</c:v>
                </c:pt>
                <c:pt idx="28">
                  <c:v>2.5955298043284825</c:v>
                </c:pt>
                <c:pt idx="29">
                  <c:v>2.558858620993782</c:v>
                </c:pt>
                <c:pt idx="30">
                  <c:v>2.5215495982410556</c:v>
                </c:pt>
                <c:pt idx="31">
                  <c:v>2.4836134598811039</c:v>
                </c:pt>
                <c:pt idx="32">
                  <c:v>2.4450604063161965</c:v>
                </c:pt>
                <c:pt idx="33">
                  <c:v>2.4059001557844506</c:v>
                </c:pt>
                <c:pt idx="34">
                  <c:v>2.3661419811923228</c:v>
                </c:pt>
                <c:pt idx="35">
                  <c:v>2.3257947431241157</c:v>
                </c:pt>
                <c:pt idx="36">
                  <c:v>2.2848669195240583</c:v>
                </c:pt>
                <c:pt idx="37">
                  <c:v>2.2433666324702006</c:v>
                </c:pt>
                <c:pt idx="38">
                  <c:v>2.2013016723965517</c:v>
                </c:pt>
                <c:pt idx="39">
                  <c:v>2.1586795200679028</c:v>
                </c:pt>
                <c:pt idx="40">
                  <c:v>2.1155073665685267</c:v>
                </c:pt>
                <c:pt idx="41">
                  <c:v>2.0717921315297709</c:v>
                </c:pt>
                <c:pt idx="42">
                  <c:v>2.0275404797911691</c:v>
                </c:pt>
                <c:pt idx="43">
                  <c:v>1.9827588366640216</c:v>
                </c:pt>
                <c:pt idx="44">
                  <c:v>1.9374534019446565</c:v>
                </c:pt>
                <c:pt idx="45">
                  <c:v>1.8916301628060657</c:v>
                </c:pt>
                <c:pt idx="46">
                  <c:v>1.8452949056807508</c:v>
                </c:pt>
                <c:pt idx="47">
                  <c:v>1.7984532272340876</c:v>
                </c:pt>
                <c:pt idx="48">
                  <c:v>1.7511105445157782</c:v>
                </c:pt>
                <c:pt idx="49">
                  <c:v>1.703272104366911</c:v>
                </c:pt>
                <c:pt idx="50">
                  <c:v>1.6549429921513501</c:v>
                </c:pt>
                <c:pt idx="51">
                  <c:v>1.6061281398726306</c:v>
                </c:pt>
                <c:pt idx="52">
                  <c:v>1.556832333730845</c:v>
                </c:pt>
                <c:pt idx="53">
                  <c:v>1.5070602211682567</c:v>
                </c:pt>
                <c:pt idx="54">
                  <c:v>1.4568163174472668</c:v>
                </c:pt>
                <c:pt idx="55">
                  <c:v>1.4061050117999039</c:v>
                </c:pt>
                <c:pt idx="56">
                  <c:v>1.3549305731840686</c:v>
                </c:pt>
                <c:pt idx="57">
                  <c:v>1.3032971556782906</c:v>
                </c:pt>
                <c:pt idx="58">
                  <c:v>1.2512088035436619</c:v>
                </c:pt>
                <c:pt idx="59">
                  <c:v>1.1986694559789053</c:v>
                </c:pt>
                <c:pt idx="60">
                  <c:v>1.1456829515920772</c:v>
                </c:pt>
                <c:pt idx="61">
                  <c:v>1.0922530326102606</c:v>
                </c:pt>
                <c:pt idx="62">
                  <c:v>1.0383833488466641</c:v>
                </c:pt>
                <c:pt idx="63">
                  <c:v>0.98407746144279851</c:v>
                </c:pt>
                <c:pt idx="64">
                  <c:v>0.92933884640188857</c:v>
                </c:pt>
                <c:pt idx="65">
                  <c:v>0.87417089792823632</c:v>
                </c:pt>
                <c:pt idx="66">
                  <c:v>0.81857693158604206</c:v>
                </c:pt>
                <c:pt idx="67">
                  <c:v>0.76256018729003794</c:v>
                </c:pt>
                <c:pt idx="68">
                  <c:v>0.70612383213927243</c:v>
                </c:pt>
                <c:pt idx="69">
                  <c:v>0.64927096310447252</c:v>
                </c:pt>
                <c:pt idx="70">
                  <c:v>0.59200460957856349</c:v>
                </c:pt>
                <c:pt idx="71">
                  <c:v>0.53432773579918391</c:v>
                </c:pt>
                <c:pt idx="72">
                  <c:v>0.47624324315133371</c:v>
                </c:pt>
                <c:pt idx="73">
                  <c:v>0.41775397235767564</c:v>
                </c:pt>
                <c:pt idx="74">
                  <c:v>0.35886270556344901</c:v>
                </c:pt>
                <c:pt idx="75">
                  <c:v>0.29957216832240946</c:v>
                </c:pt>
                <c:pt idx="76">
                  <c:v>0.23988503148977533</c:v>
                </c:pt>
                <c:pt idx="77">
                  <c:v>0.17980391302769475</c:v>
                </c:pt>
                <c:pt idx="78">
                  <c:v>0.11933137972836029</c:v>
                </c:pt>
                <c:pt idx="79">
                  <c:v>5.8469948859550737E-2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bandFmts>
          <c:bandFmt>
            <c:idx val="0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1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2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3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4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5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6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7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8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9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10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11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12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13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14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</c:bandFmts>
        <c:axId val="505845112"/>
        <c:axId val="505845504"/>
        <c:axId val="507585088"/>
      </c:surface3DChart>
      <c:catAx>
        <c:axId val="505845112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845504"/>
        <c:crosses val="autoZero"/>
        <c:auto val="1"/>
        <c:lblAlgn val="ctr"/>
        <c:lblOffset val="100"/>
        <c:noMultiLvlLbl val="0"/>
      </c:catAx>
      <c:valAx>
        <c:axId val="505845504"/>
        <c:scaling>
          <c:orientation val="minMax"/>
          <c:max val="3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845112"/>
        <c:crosses val="autoZero"/>
        <c:crossBetween val="midCat"/>
        <c:majorUnit val="2"/>
      </c:valAx>
      <c:serAx>
        <c:axId val="50758508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845504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hPercent val="310"/>
      <c:rotY val="90"/>
      <c:depthPercent val="85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357239400708673E-2"/>
          <c:y val="8.8648729013717661E-2"/>
          <c:w val="0.83318885013441002"/>
          <c:h val="0.72246541415502519"/>
        </c:manualLayout>
      </c:layout>
      <c:surface3DChart>
        <c:wireframe val="1"/>
        <c:ser>
          <c:idx val="0"/>
          <c:order val="0"/>
          <c:tx>
            <c:strRef>
              <c:f>Sheet1!$N$3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Sheet1!$O$3:$HF$3</c:f>
              <c:numCache>
                <c:formatCode>General</c:formatCode>
                <c:ptCount val="200"/>
                <c:pt idx="0">
                  <c:v>12.014014125431308</c:v>
                </c:pt>
                <c:pt idx="1">
                  <c:v>12.00524171090141</c:v>
                </c:pt>
                <c:pt idx="2">
                  <c:v>11.98920199022543</c:v>
                </c:pt>
                <c:pt idx="3">
                  <c:v>11.968431322418802</c:v>
                </c:pt>
                <c:pt idx="4">
                  <c:v>11.943834809192138</c:v>
                </c:pt>
                <c:pt idx="5">
                  <c:v>11.915935549353033</c:v>
                </c:pt>
                <c:pt idx="6">
                  <c:v>11.885086488968771</c:v>
                </c:pt>
                <c:pt idx="7">
                  <c:v>11.851546734725583</c:v>
                </c:pt>
                <c:pt idx="8">
                  <c:v>11.8155170437843</c:v>
                </c:pt>
                <c:pt idx="9">
                  <c:v>11.77715893312411</c:v>
                </c:pt>
                <c:pt idx="10">
                  <c:v>11.736606020495033</c:v>
                </c:pt>
                <c:pt idx="11">
                  <c:v>11.693971242918904</c:v>
                </c:pt>
                <c:pt idx="12">
                  <c:v>11.649351701331252</c:v>
                </c:pt>
                <c:pt idx="13">
                  <c:v>11.602832050268148</c:v>
                </c:pt>
                <c:pt idx="14">
                  <c:v>11.5544869506725</c:v>
                </c:pt>
                <c:pt idx="15">
                  <c:v>11.504382894726568</c:v>
                </c:pt>
                <c:pt idx="16">
                  <c:v>11.45257959551795</c:v>
                </c:pt>
                <c:pt idx="17">
                  <c:v>11.399131066557402</c:v>
                </c:pt>
                <c:pt idx="18">
                  <c:v>11.344086474872656</c:v>
                </c:pt>
                <c:pt idx="19">
                  <c:v>11.287490825324666</c:v>
                </c:pt>
                <c:pt idx="20">
                  <c:v>11.229385516805117</c:v>
                </c:pt>
                <c:pt idx="21">
                  <c:v>11.169808799604933</c:v>
                </c:pt>
                <c:pt idx="22">
                  <c:v>11.108796155451266</c:v>
                </c:pt>
                <c:pt idx="23">
                  <c:v>11.046380616256325</c:v>
                </c:pt>
                <c:pt idx="24">
                  <c:v>10.982593033731012</c:v>
                </c:pt>
                <c:pt idx="25">
                  <c:v>10.917462309194283</c:v>
                </c:pt>
                <c:pt idx="26">
                  <c:v>10.851015590830404</c:v>
                </c:pt>
                <c:pt idx="27">
                  <c:v>10.783278444093622</c:v>
                </c:pt>
                <c:pt idx="28">
                  <c:v>10.714274999785513</c:v>
                </c:pt>
                <c:pt idx="29">
                  <c:v>10.644028083431531</c:v>
                </c:pt>
                <c:pt idx="30">
                  <c:v>10.572559328888243</c:v>
                </c:pt>
                <c:pt idx="31">
                  <c:v>10.499889278569933</c:v>
                </c:pt>
                <c:pt idx="32">
                  <c:v>10.426037472255246</c:v>
                </c:pt>
                <c:pt idx="33">
                  <c:v>10.351022526094468</c:v>
                </c:pt>
                <c:pt idx="34">
                  <c:v>10.274862203165444</c:v>
                </c:pt>
                <c:pt idx="35">
                  <c:v>10.197573476706223</c:v>
                </c:pt>
                <c:pt idx="36">
                  <c:v>10.119172586973731</c:v>
                </c:pt>
                <c:pt idx="37">
                  <c:v>10.039675092531548</c:v>
                </c:pt>
                <c:pt idx="38">
                  <c:v>9.9590959166495665</c:v>
                </c:pt>
                <c:pt idx="39">
                  <c:v>9.8774493893987234</c:v>
                </c:pt>
                <c:pt idx="40">
                  <c:v>9.7947492859411316</c:v>
                </c:pt>
                <c:pt idx="41">
                  <c:v>9.7110088614466665</c:v>
                </c:pt>
                <c:pt idx="42">
                  <c:v>9.6262408830087978</c:v>
                </c:pt>
                <c:pt idx="43">
                  <c:v>9.5404576588833283</c:v>
                </c:pt>
                <c:pt idx="44">
                  <c:v>9.4536710653320792</c:v>
                </c:pt>
                <c:pt idx="45">
                  <c:v>9.3658925713179197</c:v>
                </c:pt>
                <c:pt idx="46">
                  <c:v>9.2771332612674513</c:v>
                </c:pt>
                <c:pt idx="47">
                  <c:v>9.1874038560914446</c:v>
                </c:pt>
                <c:pt idx="48">
                  <c:v>9.0967147326308648</c:v>
                </c:pt>
                <c:pt idx="49">
                  <c:v>9.0050759416769157</c:v>
                </c:pt>
                <c:pt idx="50">
                  <c:v>8.9124972246968124</c:v>
                </c:pt>
                <c:pt idx="51">
                  <c:v>8.8189880293823961</c:v>
                </c:pt>
                <c:pt idx="52">
                  <c:v>8.7245575241260429</c:v>
                </c:pt>
                <c:pt idx="53">
                  <c:v>8.6292146115171438</c:v>
                </c:pt>
                <c:pt idx="54">
                  <c:v>8.532967940942811</c:v>
                </c:pt>
                <c:pt idx="55">
                  <c:v>8.4358259203677424</c:v>
                </c:pt>
                <c:pt idx="56">
                  <c:v>8.3377967273608462</c:v>
                </c:pt>
                <c:pt idx="57">
                  <c:v>8.2388883194293676</c:v>
                </c:pt>
                <c:pt idx="58">
                  <c:v>8.1391084437154646</c:v>
                </c:pt>
                <c:pt idx="59">
                  <c:v>8.0384646461049876</c:v>
                </c:pt>
                <c:pt idx="60">
                  <c:v>7.9369642797934006</c:v>
                </c:pt>
                <c:pt idx="61">
                  <c:v>7.8346145133498375</c:v>
                </c:pt>
                <c:pt idx="62">
                  <c:v>7.7314223383164222</c:v>
                </c:pt>
                <c:pt idx="63">
                  <c:v>7.6273945763767541</c:v>
                </c:pt>
                <c:pt idx="64">
                  <c:v>7.5225378861244625</c:v>
                </c:pt>
                <c:pt idx="65">
                  <c:v>7.4168587694600614</c:v>
                </c:pt>
                <c:pt idx="66">
                  <c:v>7.3103635776419402</c:v>
                </c:pt>
                <c:pt idx="67">
                  <c:v>7.2030585170152159</c:v>
                </c:pt>
                <c:pt idx="68">
                  <c:v>7.0949496544400601</c:v>
                </c:pt>
                <c:pt idx="69">
                  <c:v>6.9860429224396103</c:v>
                </c:pt>
                <c:pt idx="70">
                  <c:v>6.8763441240857128</c:v>
                </c:pt>
                <c:pt idx="71">
                  <c:v>6.765858937639452</c:v>
                </c:pt>
                <c:pt idx="72">
                  <c:v>6.6545929209620986</c:v>
                </c:pt>
                <c:pt idx="73">
                  <c:v>6.5425515157108105</c:v>
                </c:pt>
                <c:pt idx="74">
                  <c:v>6.4297400513324696</c:v>
                </c:pt>
                <c:pt idx="75">
                  <c:v>6.3161637488679458</c:v>
                </c:pt>
                <c:pt idx="76">
                  <c:v>6.2018277245781777</c:v>
                </c:pt>
                <c:pt idx="77">
                  <c:v>6.0867369934027327</c:v>
                </c:pt>
                <c:pt idx="78">
                  <c:v>5.9708964722605602</c:v>
                </c:pt>
                <c:pt idx="79">
                  <c:v>5.854310983202196</c:v>
                </c:pt>
                <c:pt idx="80">
                  <c:v>5.7369852564217974</c:v>
                </c:pt>
                <c:pt idx="81">
                  <c:v>5.6189239331369905</c:v>
                </c:pt>
                <c:pt idx="82">
                  <c:v>5.5001315683438907</c:v>
                </c:pt>
                <c:pt idx="83">
                  <c:v>5.3806126334541258</c:v>
                </c:pt>
                <c:pt idx="84">
                  <c:v>5.2603715188203166</c:v>
                </c:pt>
                <c:pt idx="85">
                  <c:v>5.1394125361560121</c:v>
                </c:pt>
                <c:pt idx="86">
                  <c:v>5.0177399208556661</c:v>
                </c:pt>
                <c:pt idx="87">
                  <c:v>4.8953578342198973</c:v>
                </c:pt>
                <c:pt idx="88">
                  <c:v>4.7722703655909866</c:v>
                </c:pt>
                <c:pt idx="89">
                  <c:v>4.648481534403146</c:v>
                </c:pt>
                <c:pt idx="90">
                  <c:v>4.5239952921519642</c:v>
                </c:pt>
                <c:pt idx="91">
                  <c:v>4.3988155242870155</c:v>
                </c:pt>
                <c:pt idx="92">
                  <c:v>4.2729460520314602</c:v>
                </c:pt>
                <c:pt idx="93">
                  <c:v>4.1463906341322634</c:v>
                </c:pt>
                <c:pt idx="94">
                  <c:v>4.0191529685443044</c:v>
                </c:pt>
                <c:pt idx="95">
                  <c:v>3.8912366940516572</c:v>
                </c:pt>
                <c:pt idx="96">
                  <c:v>3.7626453918289449</c:v>
                </c:pt>
                <c:pt idx="97">
                  <c:v>3.6333825869456269</c:v>
                </c:pt>
                <c:pt idx="98">
                  <c:v>3.5034517498158513</c:v>
                </c:pt>
                <c:pt idx="99">
                  <c:v>3.3728562975964138</c:v>
                </c:pt>
                <c:pt idx="100">
                  <c:v>3.2415995955351247</c:v>
                </c:pt>
                <c:pt idx="101">
                  <c:v>3.1096849582719042</c:v>
                </c:pt>
                <c:pt idx="102">
                  <c:v>2.9771156510946417</c:v>
                </c:pt>
                <c:pt idx="103">
                  <c:v>2.8438948911518591</c:v>
                </c:pt>
                <c:pt idx="104">
                  <c:v>2.7100258486240816</c:v>
                </c:pt>
                <c:pt idx="105">
                  <c:v>2.5755116478556532</c:v>
                </c:pt>
                <c:pt idx="106">
                  <c:v>2.4403553684487713</c:v>
                </c:pt>
                <c:pt idx="107">
                  <c:v>2.3045600463212885</c:v>
                </c:pt>
                <c:pt idx="108">
                  <c:v>2.1681286747298141</c:v>
                </c:pt>
                <c:pt idx="109">
                  <c:v>2.0310642052596184</c:v>
                </c:pt>
                <c:pt idx="110">
                  <c:v>1.8933695487826381</c:v>
                </c:pt>
                <c:pt idx="111">
                  <c:v>1.7550475763849573</c:v>
                </c:pt>
                <c:pt idx="112">
                  <c:v>1.6161011202649564</c:v>
                </c:pt>
                <c:pt idx="113">
                  <c:v>1.4765329746033253</c:v>
                </c:pt>
                <c:pt idx="114">
                  <c:v>1.336345896406095</c:v>
                </c:pt>
                <c:pt idx="115">
                  <c:v>1.1955426063216892</c:v>
                </c:pt>
                <c:pt idx="116">
                  <c:v>1.0541257894330927</c:v>
                </c:pt>
                <c:pt idx="117">
                  <c:v>0.91209809602603598</c:v>
                </c:pt>
                <c:pt idx="118">
                  <c:v>0.769462142334153</c:v>
                </c:pt>
                <c:pt idx="119">
                  <c:v>0.62622051126201028</c:v>
                </c:pt>
                <c:pt idx="120">
                  <c:v>0.48237575308678693</c:v>
                </c:pt>
                <c:pt idx="121">
                  <c:v>0.33793038613948556</c:v>
                </c:pt>
                <c:pt idx="122">
                  <c:v>0.19288689746637339</c:v>
                </c:pt>
                <c:pt idx="123">
                  <c:v>4.7247743471393787E-2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"/>
          <c:order val="1"/>
          <c:tx>
            <c:strRef>
              <c:f>Sheet1!$N$4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Sheet1!$O$4:$HF$4</c:f>
              <c:numCache>
                <c:formatCode>General</c:formatCode>
                <c:ptCount val="200"/>
                <c:pt idx="0">
                  <c:v>12.313709241357662</c:v>
                </c:pt>
                <c:pt idx="1">
                  <c:v>12.30482808484472</c:v>
                </c:pt>
                <c:pt idx="2">
                  <c:v>12.288589537377343</c:v>
                </c:pt>
                <c:pt idx="3">
                  <c:v>12.267561398426507</c:v>
                </c:pt>
                <c:pt idx="4">
                  <c:v>12.242659989254134</c:v>
                </c:pt>
                <c:pt idx="5">
                  <c:v>12.214414892948906</c:v>
                </c:pt>
                <c:pt idx="6">
                  <c:v>12.183183430662655</c:v>
                </c:pt>
                <c:pt idx="7">
                  <c:v>12.149227920942478</c:v>
                </c:pt>
                <c:pt idx="8">
                  <c:v>12.112751609515112</c:v>
                </c:pt>
                <c:pt idx="9">
                  <c:v>12.073918015508252</c:v>
                </c:pt>
                <c:pt idx="10">
                  <c:v>12.032862412984338</c:v>
                </c:pt>
                <c:pt idx="11">
                  <c:v>11.989699138921349</c:v>
                </c:pt>
                <c:pt idx="12">
                  <c:v>11.944526497908418</c:v>
                </c:pt>
                <c:pt idx="13">
                  <c:v>11.897430193850873</c:v>
                </c:pt>
                <c:pt idx="14">
                  <c:v>11.848485813181282</c:v>
                </c:pt>
                <c:pt idx="15">
                  <c:v>11.797760672312426</c:v>
                </c:pt>
                <c:pt idx="16">
                  <c:v>11.745315224529433</c:v>
                </c:pt>
                <c:pt idx="17">
                  <c:v>11.691204152889192</c:v>
                </c:pt>
                <c:pt idx="18">
                  <c:v>11.635477233889056</c:v>
                </c:pt>
                <c:pt idx="19">
                  <c:v>11.578180030265775</c:v>
                </c:pt>
                <c:pt idx="20">
                  <c:v>11.519354454087614</c:v>
                </c:pt>
                <c:pt idx="21">
                  <c:v>11.45903922979231</c:v>
                </c:pt>
                <c:pt idx="22">
                  <c:v>11.397270278935002</c:v>
                </c:pt>
                <c:pt idx="23">
                  <c:v>11.334081042888215</c:v>
                </c:pt>
                <c:pt idx="24">
                  <c:v>11.269502755797607</c:v>
                </c:pt>
                <c:pt idx="25">
                  <c:v>11.203564677240029</c:v>
                </c:pt>
                <c:pt idx="26">
                  <c:v>11.13629429192595</c:v>
                </c:pt>
                <c:pt idx="27">
                  <c:v>11.067717482216464</c:v>
                </c:pt>
                <c:pt idx="28">
                  <c:v>10.997858678036177</c:v>
                </c:pt>
                <c:pt idx="29">
                  <c:v>10.926740987853497</c:v>
                </c:pt>
                <c:pt idx="30">
                  <c:v>10.854386313696139</c:v>
                </c:pt>
                <c:pt idx="31">
                  <c:v>10.780815452620123</c:v>
                </c:pt>
                <c:pt idx="32">
                  <c:v>10.706048186617259</c:v>
                </c:pt>
                <c:pt idx="33">
                  <c:v>10.63010336260179</c:v>
                </c:pt>
                <c:pt idx="34">
                  <c:v>10.552998963840913</c:v>
                </c:pt>
                <c:pt idx="35">
                  <c:v>10.474752173971266</c:v>
                </c:pt>
                <c:pt idx="36">
                  <c:v>10.395379434562392</c:v>
                </c:pt>
                <c:pt idx="37">
                  <c:v>10.31489649704028</c:v>
                </c:pt>
                <c:pt idx="38">
                  <c:v>10.233318469662207</c:v>
                </c:pt>
                <c:pt idx="39">
                  <c:v>10.150659860133247</c:v>
                </c:pt>
                <c:pt idx="40">
                  <c:v>10.066934614371066</c:v>
                </c:pt>
                <c:pt idx="41">
                  <c:v>9.9821561518553121</c:v>
                </c:pt>
                <c:pt idx="42">
                  <c:v>9.8963373979390781</c:v>
                </c:pt>
                <c:pt idx="43">
                  <c:v>9.8094908134501022</c:v>
                </c:pt>
                <c:pt idx="44">
                  <c:v>9.7216284218671571</c:v>
                </c:pt>
                <c:pt idx="45">
                  <c:v>9.6327618343212471</c:v>
                </c:pt>
                <c:pt idx="46">
                  <c:v>9.5429022726404327</c:v>
                </c:pt>
                <c:pt idx="47">
                  <c:v>9.4520605906308344</c:v>
                </c:pt>
                <c:pt idx="48">
                  <c:v>9.3602472937637096</c:v>
                </c:pt>
                <c:pt idx="49">
                  <c:v>9.2674725574188752</c:v>
                </c:pt>
                <c:pt idx="50">
                  <c:v>9.1737462438178117</c:v>
                </c:pt>
                <c:pt idx="51">
                  <c:v>9.079077917765014</c:v>
                </c:pt>
                <c:pt idx="52">
                  <c:v>8.9834768613033447</c:v>
                </c:pt>
                <c:pt idx="53">
                  <c:v>8.8869520873778125</c:v>
                </c:pt>
                <c:pt idx="54">
                  <c:v>8.7895123525924745</c:v>
                </c:pt>
                <c:pt idx="55">
                  <c:v>8.6911661691363289</c:v>
                </c:pt>
                <c:pt idx="56">
                  <c:v>8.5919218159466197</c:v>
                </c:pt>
                <c:pt idx="57">
                  <c:v>8.4917873491710605</c:v>
                </c:pt>
                <c:pt idx="58">
                  <c:v>8.3907706119846317</c:v>
                </c:pt>
                <c:pt idx="59">
                  <c:v>8.2888792438112215</c:v>
                </c:pt>
                <c:pt idx="60">
                  <c:v>8.1861206889957874</c:v>
                </c:pt>
                <c:pt idx="61">
                  <c:v>8.0825022049683319</c:v>
                </c:pt>
                <c:pt idx="62">
                  <c:v>7.9780308699374469</c:v>
                </c:pt>
                <c:pt idx="63">
                  <c:v>7.8727135901476499</c:v>
                </c:pt>
                <c:pt idx="64">
                  <c:v>7.7665571067318355</c:v>
                </c:pt>
                <c:pt idx="65">
                  <c:v>7.6595680021874299</c:v>
                </c:pt>
                <c:pt idx="66">
                  <c:v>7.5517527065024037</c:v>
                </c:pt>
                <c:pt idx="67">
                  <c:v>7.4431175029551024</c:v>
                </c:pt>
                <c:pt idx="68">
                  <c:v>7.3336685336099023</c:v>
                </c:pt>
                <c:pt idx="69">
                  <c:v>7.2234118045289097</c:v>
                </c:pt>
                <c:pt idx="70">
                  <c:v>7.1123531907182773</c:v>
                </c:pt>
                <c:pt idx="71">
                  <c:v>7.0004984408262514</c:v>
                </c:pt>
                <c:pt idx="72">
                  <c:v>6.8878531816088007</c:v>
                </c:pt>
                <c:pt idx="73">
                  <c:v>6.774422922177326</c:v>
                </c:pt>
                <c:pt idx="74">
                  <c:v>6.6602130580420091</c:v>
                </c:pt>
                <c:pt idx="75">
                  <c:v>6.5452288749632244</c:v>
                </c:pt>
                <c:pt idx="76">
                  <c:v>6.4294755526225762</c:v>
                </c:pt>
                <c:pt idx="77">
                  <c:v>6.3129581681243252</c:v>
                </c:pt>
                <c:pt idx="78">
                  <c:v>6.1956816993370643</c:v>
                </c:pt>
                <c:pt idx="79">
                  <c:v>6.0776510280849889</c:v>
                </c:pt>
                <c:pt idx="80">
                  <c:v>5.9588709431972724</c:v>
                </c:pt>
                <c:pt idx="81">
                  <c:v>5.8393461434236249</c:v>
                </c:pt>
                <c:pt idx="82">
                  <c:v>5.719081240223435</c:v>
                </c:pt>
                <c:pt idx="83">
                  <c:v>5.5980807604355052</c:v>
                </c:pt>
                <c:pt idx="84">
                  <c:v>5.4763491488348421</c:v>
                </c:pt>
                <c:pt idx="85">
                  <c:v>5.3538907705825647</c:v>
                </c:pt>
                <c:pt idx="86">
                  <c:v>5.2307099135746551</c:v>
                </c:pt>
                <c:pt idx="87">
                  <c:v>5.1068107906948059</c:v>
                </c:pt>
                <c:pt idx="88">
                  <c:v>4.9821975419763804</c:v>
                </c:pt>
                <c:pt idx="89">
                  <c:v>4.8568742366781006</c:v>
                </c:pt>
                <c:pt idx="90">
                  <c:v>4.7308448752779029</c:v>
                </c:pt>
                <c:pt idx="91">
                  <c:v>4.6041133913890064</c:v>
                </c:pt>
                <c:pt idx="92">
                  <c:v>4.4766836536020813</c:v>
                </c:pt>
                <c:pt idx="93">
                  <c:v>4.3485594672571466</c:v>
                </c:pt>
                <c:pt idx="94">
                  <c:v>4.2197445761485648</c:v>
                </c:pt>
                <c:pt idx="95">
                  <c:v>4.0902426641664187</c:v>
                </c:pt>
                <c:pt idx="96">
                  <c:v>3.9600573568772135</c:v>
                </c:pt>
                <c:pt idx="97">
                  <c:v>3.8291922230468241</c:v>
                </c:pt>
                <c:pt idx="98">
                  <c:v>3.6976507761083108</c:v>
                </c:pt>
                <c:pt idx="99">
                  <c:v>3.565436475577203</c:v>
                </c:pt>
                <c:pt idx="100">
                  <c:v>3.4325527284165935</c:v>
                </c:pt>
                <c:pt idx="101">
                  <c:v>3.2990028903543505</c:v>
                </c:pt>
                <c:pt idx="102">
                  <c:v>3.164790267154546</c:v>
                </c:pt>
                <c:pt idx="103">
                  <c:v>3.0299181158451645</c:v>
                </c:pt>
                <c:pt idx="104">
                  <c:v>2.8943896459039666</c:v>
                </c:pt>
                <c:pt idx="105">
                  <c:v>2.7582080204043646</c:v>
                </c:pt>
                <c:pt idx="106">
                  <c:v>2.6213763571229993</c:v>
                </c:pt>
                <c:pt idx="107">
                  <c:v>2.4838977296106601</c:v>
                </c:pt>
                <c:pt idx="108">
                  <c:v>2.3457751682280716</c:v>
                </c:pt>
                <c:pt idx="109">
                  <c:v>2.2070116611480577</c:v>
                </c:pt>
                <c:pt idx="110">
                  <c:v>2.067610155325446</c:v>
                </c:pt>
                <c:pt idx="111">
                  <c:v>1.9275735574360091</c:v>
                </c:pt>
                <c:pt idx="112">
                  <c:v>1.7869047347857836</c:v>
                </c:pt>
                <c:pt idx="113">
                  <c:v>1.6456065161918454</c:v>
                </c:pt>
                <c:pt idx="114">
                  <c:v>1.5036816928358012</c:v>
                </c:pt>
                <c:pt idx="115">
                  <c:v>1.3611330190909634</c:v>
                </c:pt>
                <c:pt idx="116">
                  <c:v>1.2179632133243383</c:v>
                </c:pt>
                <c:pt idx="117">
                  <c:v>1.074174958674337</c:v>
                </c:pt>
                <c:pt idx="118">
                  <c:v>0.92977090380516902</c:v>
                </c:pt>
                <c:pt idx="119">
                  <c:v>0.78475366363882493</c:v>
                </c:pt>
                <c:pt idx="120">
                  <c:v>0.63912582006547569</c:v>
                </c:pt>
                <c:pt idx="121">
                  <c:v>0.4928899226330985</c:v>
                </c:pt>
                <c:pt idx="122">
                  <c:v>0.3460484892171431</c:v>
                </c:pt>
                <c:pt idx="123">
                  <c:v>0.19860400667089378</c:v>
                </c:pt>
                <c:pt idx="124">
                  <c:v>5.0558931457344178E-2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"/>
          <c:order val="2"/>
          <c:tx>
            <c:strRef>
              <c:f>Sheet1!$N$5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Sheet1!$O$5:$HF$5</c:f>
              <c:numCache>
                <c:formatCode>General</c:formatCode>
                <c:ptCount val="200"/>
                <c:pt idx="0">
                  <c:v>12.618759991065138</c:v>
                </c:pt>
                <c:pt idx="1">
                  <c:v>12.609769499943132</c:v>
                </c:pt>
                <c:pt idx="2">
                  <c:v>12.593331042110869</c:v>
                </c:pt>
                <c:pt idx="3">
                  <c:v>12.572044028840208</c:v>
                </c:pt>
                <c:pt idx="4">
                  <c:v>12.546836062089096</c:v>
                </c:pt>
                <c:pt idx="5">
                  <c:v>12.518243244565575</c:v>
                </c:pt>
                <c:pt idx="6">
                  <c:v>12.486627296349525</c:v>
                </c:pt>
                <c:pt idx="7">
                  <c:v>12.452253765353015</c:v>
                </c:pt>
                <c:pt idx="8">
                  <c:v>12.415328399430978</c:v>
                </c:pt>
                <c:pt idx="9">
                  <c:v>12.376016730770992</c:v>
                </c:pt>
                <c:pt idx="10">
                  <c:v>12.334455698774539</c:v>
                </c:pt>
                <c:pt idx="11">
                  <c:v>12.290761048005292</c:v>
                </c:pt>
                <c:pt idx="12">
                  <c:v>12.245032293265691</c:v>
                </c:pt>
                <c:pt idx="13">
                  <c:v>12.197356193549213</c:v>
                </c:pt>
                <c:pt idx="14">
                  <c:v>12.147809265821857</c:v>
                </c:pt>
                <c:pt idx="15">
                  <c:v>12.096459655218849</c:v>
                </c:pt>
                <c:pt idx="16">
                  <c:v>12.043368559256791</c:v>
                </c:pt>
                <c:pt idx="17">
                  <c:v>11.988591334187634</c:v>
                </c:pt>
                <c:pt idx="18">
                  <c:v>11.932178369299848</c:v>
                </c:pt>
                <c:pt idx="19">
                  <c:v>11.874175788246333</c:v>
                </c:pt>
                <c:pt idx="20">
                  <c:v>11.814626019068639</c:v>
                </c:pt>
                <c:pt idx="21">
                  <c:v>11.753568262935353</c:v>
                </c:pt>
                <c:pt idx="22">
                  <c:v>11.691038883626586</c:v>
                </c:pt>
                <c:pt idx="23">
                  <c:v>11.627071734206671</c:v>
                </c:pt>
                <c:pt idx="24">
                  <c:v>11.561698433340233</c:v>
                </c:pt>
                <c:pt idx="25">
                  <c:v>11.49494860081446</c:v>
                </c:pt>
                <c:pt idx="26">
                  <c:v>11.42685005970004</c:v>
                </c:pt>
                <c:pt idx="27">
                  <c:v>11.357429010992</c:v>
                </c:pt>
                <c:pt idx="28">
                  <c:v>11.286710185368156</c:v>
                </c:pt>
                <c:pt idx="29">
                  <c:v>11.214716975781851</c:v>
                </c:pt>
                <c:pt idx="30">
                  <c:v>11.141471553893446</c:v>
                </c:pt>
                <c:pt idx="31">
                  <c:v>11.066994972788452</c:v>
                </c:pt>
                <c:pt idx="32">
                  <c:v>10.99130725799186</c:v>
                </c:pt>
                <c:pt idx="33">
                  <c:v>10.9144274884395</c:v>
                </c:pt>
                <c:pt idx="34">
                  <c:v>10.836373868787925</c:v>
                </c:pt>
                <c:pt idx="35">
                  <c:v>10.757163794218986</c:v>
                </c:pt>
                <c:pt idx="36">
                  <c:v>10.676813908711964</c:v>
                </c:pt>
                <c:pt idx="37">
                  <c:v>10.595340157606341</c:v>
                </c:pt>
                <c:pt idx="38">
                  <c:v>10.512757835154913</c:v>
                </c:pt>
                <c:pt idx="39">
                  <c:v>10.429081627664981</c:v>
                </c:pt>
                <c:pt idx="40">
                  <c:v>10.344325652740343</c:v>
                </c:pt>
                <c:pt idx="41">
                  <c:v>10.258503495065886</c:v>
                </c:pt>
                <c:pt idx="42">
                  <c:v>10.171628239116821</c:v>
                </c:pt>
                <c:pt idx="43">
                  <c:v>10.083712499124296</c:v>
                </c:pt>
                <c:pt idx="44">
                  <c:v>9.9947684465863613</c:v>
                </c:pt>
                <c:pt idx="45">
                  <c:v>9.9048078355769498</c:v>
                </c:pt>
                <c:pt idx="46">
                  <c:v>9.8138420260743846</c:v>
                </c:pt>
                <c:pt idx="47">
                  <c:v>9.721882005504396</c:v>
                </c:pt>
                <c:pt idx="48">
                  <c:v>9.6289384086695531</c:v>
                </c:pt>
                <c:pt idx="49">
                  <c:v>9.5350215362172737</c:v>
                </c:pt>
                <c:pt idx="50">
                  <c:v>9.4401413717813902</c:v>
                </c:pt>
                <c:pt idx="51">
                  <c:v>9.3443075979173003</c:v>
                </c:pt>
                <c:pt idx="52">
                  <c:v>9.2475296109377254</c:v>
                </c:pt>
                <c:pt idx="53">
                  <c:v>9.1498165347447102</c:v>
                </c:pt>
                <c:pt idx="54">
                  <c:v>9.0511772337435819</c:v>
                </c:pt>
                <c:pt idx="55">
                  <c:v>8.9516203249156341</c:v>
                </c:pt>
                <c:pt idx="56">
                  <c:v>8.8511541891188941</c:v>
                </c:pt>
                <c:pt idx="57">
                  <c:v>8.7497869816791205</c:v>
                </c:pt>
                <c:pt idx="58">
                  <c:v>8.6475266423274579</c:v>
                </c:pt>
                <c:pt idx="59">
                  <c:v>8.5443809045356289</c:v>
                </c:pt>
                <c:pt idx="60">
                  <c:v>8.4403573042948175</c:v>
                </c:pt>
                <c:pt idx="61">
                  <c:v>8.3354631883801762</c:v>
                </c:pt>
                <c:pt idx="62">
                  <c:v>8.2297057221390855</c:v>
                </c:pt>
                <c:pt idx="63">
                  <c:v>8.1230918968378134</c:v>
                </c:pt>
                <c:pt idx="64">
                  <c:v>8.0156285365983528</c:v>
                </c:pt>
                <c:pt idx="65">
                  <c:v>7.9073223049542909</c:v>
                </c:pt>
                <c:pt idx="66">
                  <c:v>7.7981797110522253</c:v>
                </c:pt>
                <c:pt idx="67">
                  <c:v>7.6882071155230145</c:v>
                </c:pt>
                <c:pt idx="68">
                  <c:v>7.5774107360450893</c:v>
                </c:pt>
                <c:pt idx="69">
                  <c:v>7.4657966526202992</c:v>
                </c:pt>
                <c:pt idx="70">
                  <c:v>7.3533708125811303</c:v>
                </c:pt>
                <c:pt idx="71">
                  <c:v>7.2401390353465951</c:v>
                </c:pt>
                <c:pt idx="72">
                  <c:v>7.1261070169428216</c:v>
                </c:pt>
                <c:pt idx="73">
                  <c:v>7.0112803343030707</c:v>
                </c:pt>
                <c:pt idx="74">
                  <c:v>6.8956644493608543</c:v>
                </c:pt>
                <c:pt idx="75">
                  <c:v>6.7792647129487627</c:v>
                </c:pt>
                <c:pt idx="76">
                  <c:v>6.6620863685146992</c:v>
                </c:pt>
                <c:pt idx="77">
                  <c:v>6.5441345556664077</c:v>
                </c:pt>
                <c:pt idx="78">
                  <c:v>6.4254143135542847</c:v>
                </c:pt>
                <c:pt idx="79">
                  <c:v>6.3059305841019455</c:v>
                </c:pt>
                <c:pt idx="80">
                  <c:v>6.1856882150931343</c:v>
                </c:pt>
                <c:pt idx="81">
                  <c:v>6.0646919631231766</c:v>
                </c:pt>
                <c:pt idx="82">
                  <c:v>5.9429464964224561</c:v>
                </c:pt>
                <c:pt idx="83">
                  <c:v>5.820456397559024</c:v>
                </c:pt>
                <c:pt idx="84">
                  <c:v>5.6972261660268524</c:v>
                </c:pt>
                <c:pt idx="85">
                  <c:v>5.573260220725917</c:v>
                </c:pt>
                <c:pt idx="86">
                  <c:v>5.4485629023398596</c:v>
                </c:pt>
                <c:pt idx="87">
                  <c:v>5.3231384756165596</c:v>
                </c:pt>
                <c:pt idx="88">
                  <c:v>5.1969911315567181</c:v>
                </c:pt>
                <c:pt idx="89">
                  <c:v>5.0701249895151079</c:v>
                </c:pt>
                <c:pt idx="90">
                  <c:v>4.9425440992189564</c:v>
                </c:pt>
                <c:pt idx="91">
                  <c:v>4.8142524427076152</c:v>
                </c:pt>
                <c:pt idx="92">
                  <c:v>4.6852539361974044</c:v>
                </c:pt>
                <c:pt idx="93">
                  <c:v>4.5555524318753209</c:v>
                </c:pt>
                <c:pt idx="94">
                  <c:v>4.4251517196250347</c:v>
                </c:pt>
                <c:pt idx="95">
                  <c:v>4.2940555286884488</c:v>
                </c:pt>
                <c:pt idx="96">
                  <c:v>4.1622675292658871</c:v>
                </c:pt>
                <c:pt idx="97">
                  <c:v>4.0297913340577791</c:v>
                </c:pt>
                <c:pt idx="98">
                  <c:v>3.8966304997505321</c:v>
                </c:pt>
                <c:pt idx="99">
                  <c:v>3.762788528449271</c:v>
                </c:pt>
                <c:pt idx="100">
                  <c:v>3.6282688690597027</c:v>
                </c:pt>
                <c:pt idx="101">
                  <c:v>3.4930749186215673</c:v>
                </c:pt>
                <c:pt idx="102">
                  <c:v>3.3572100235957167</c:v>
                </c:pt>
                <c:pt idx="103">
                  <c:v>3.2206774811069199</c:v>
                </c:pt>
                <c:pt idx="104">
                  <c:v>3.0834805401443499</c:v>
                </c:pt>
                <c:pt idx="105">
                  <c:v>2.9456224027215492</c:v>
                </c:pt>
                <c:pt idx="106">
                  <c:v>2.8071062249976451</c:v>
                </c:pt>
                <c:pt idx="107">
                  <c:v>2.6679351183614601</c:v>
                </c:pt>
                <c:pt idx="108">
                  <c:v>2.5281121504800397</c:v>
                </c:pt>
                <c:pt idx="109">
                  <c:v>2.3876403463131672</c:v>
                </c:pt>
                <c:pt idx="110">
                  <c:v>2.2465226890951953</c:v>
                </c:pt>
                <c:pt idx="111">
                  <c:v>2.1047621212855527</c:v>
                </c:pt>
                <c:pt idx="112">
                  <c:v>1.9623615454892576</c:v>
                </c:pt>
                <c:pt idx="113">
                  <c:v>1.819323825348542</c:v>
                </c:pt>
                <c:pt idx="114">
                  <c:v>1.6756517864068272</c:v>
                </c:pt>
                <c:pt idx="115">
                  <c:v>1.5313482169461221</c:v>
                </c:pt>
                <c:pt idx="116">
                  <c:v>1.3864158687988373</c:v>
                </c:pt>
                <c:pt idx="117">
                  <c:v>1.2408574581351117</c:v>
                </c:pt>
                <c:pt idx="118">
                  <c:v>1.0946756662264709</c:v>
                </c:pt>
                <c:pt idx="119">
                  <c:v>0.94787314018681923</c:v>
                </c:pt>
                <c:pt idx="120">
                  <c:v>0.80045249369160043</c:v>
                </c:pt>
                <c:pt idx="121">
                  <c:v>0.6524163076759012</c:v>
                </c:pt>
                <c:pt idx="122">
                  <c:v>0.50376713101236237</c:v>
                </c:pt>
                <c:pt idx="123">
                  <c:v>0.35450748116955877</c:v>
                </c:pt>
                <c:pt idx="124">
                  <c:v>0.20463984485163031</c:v>
                </c:pt>
                <c:pt idx="125">
                  <c:v>5.4166678619821031E-2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"/>
          <c:order val="3"/>
          <c:tx>
            <c:strRef>
              <c:f>Sheet1!$N$6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Sheet1!$O$6:$HF$6</c:f>
              <c:numCache>
                <c:formatCode>General</c:formatCode>
                <c:ptCount val="200"/>
                <c:pt idx="0">
                  <c:v>12.929264521819603</c:v>
                </c:pt>
                <c:pt idx="1">
                  <c:v>12.92016409028121</c:v>
                </c:pt>
                <c:pt idx="2">
                  <c:v>12.903524614409516</c:v>
                </c:pt>
                <c:pt idx="3">
                  <c:v>12.881977292433705</c:v>
                </c:pt>
                <c:pt idx="4">
                  <c:v>12.856461069512459</c:v>
                </c:pt>
                <c:pt idx="5">
                  <c:v>12.827518604097452</c:v>
                </c:pt>
                <c:pt idx="6">
                  <c:v>12.795516039570435</c:v>
                </c:pt>
                <c:pt idx="7">
                  <c:v>12.760722171101902</c:v>
                </c:pt>
                <c:pt idx="8">
                  <c:v>12.723345262538908</c:v>
                </c:pt>
                <c:pt idx="9">
                  <c:v>12.683552870282988</c:v>
                </c:pt>
                <c:pt idx="10">
                  <c:v>12.641483608302078</c:v>
                </c:pt>
                <c:pt idx="11">
                  <c:v>12.597254636544767</c:v>
                </c:pt>
                <c:pt idx="12">
                  <c:v>12.550966686732423</c:v>
                </c:pt>
                <c:pt idx="13">
                  <c:v>12.50270757879276</c:v>
                </c:pt>
                <c:pt idx="14">
                  <c:v>12.452554765381173</c:v>
                </c:pt>
                <c:pt idx="15">
                  <c:v>12.40057722494714</c:v>
                </c:pt>
                <c:pt idx="16">
                  <c:v>12.346836903362439</c:v>
                </c:pt>
                <c:pt idx="17">
                  <c:v>12.291389833804148</c:v>
                </c:pt>
                <c:pt idx="18">
                  <c:v>12.234287021747255</c:v>
                </c:pt>
                <c:pt idx="19">
                  <c:v>12.175575154868746</c:v>
                </c:pt>
                <c:pt idx="20">
                  <c:v>12.115297180042397</c:v>
                </c:pt>
                <c:pt idx="21">
                  <c:v>12.053492777809149</c:v>
                </c:pt>
                <c:pt idx="22">
                  <c:v>11.990198756624384</c:v>
                </c:pt>
                <c:pt idx="23">
                  <c:v>11.92544938352537</c:v>
                </c:pt>
                <c:pt idx="24">
                  <c:v>11.859276663826261</c:v>
                </c:pt>
                <c:pt idx="25">
                  <c:v>11.791710579520455</c:v>
                </c:pt>
                <c:pt idx="26">
                  <c:v>11.722779293913671</c:v>
                </c:pt>
                <c:pt idx="27">
                  <c:v>11.652509328400368</c:v>
                </c:pt>
                <c:pt idx="28">
                  <c:v>11.580925716077992</c:v>
                </c:pt>
                <c:pt idx="29">
                  <c:v>11.508052135961139</c:v>
                </c:pt>
                <c:pt idx="30">
                  <c:v>11.433911030836786</c:v>
                </c:pt>
                <c:pt idx="31">
                  <c:v>11.358523711238565</c:v>
                </c:pt>
                <c:pt idx="32">
                  <c:v>11.281910447574036</c:v>
                </c:pt>
                <c:pt idx="33">
                  <c:v>11.204090552086209</c:v>
                </c:pt>
                <c:pt idx="34">
                  <c:v>11.125082452047677</c:v>
                </c:pt>
                <c:pt idx="35">
                  <c:v>11.04490375535765</c:v>
                </c:pt>
                <c:pt idx="36">
                  <c:v>10.963571309526674</c:v>
                </c:pt>
                <c:pt idx="37">
                  <c:v>10.881101254882161</c:v>
                </c:pt>
                <c:pt idx="38">
                  <c:v>10.797509072703008</c:v>
                </c:pt>
                <c:pt idx="39">
                  <c:v>10.712809628888348</c:v>
                </c:pt>
                <c:pt idx="40">
                  <c:v>10.627017213679402</c:v>
                </c:pt>
                <c:pt idx="41">
                  <c:v>10.54014557788167</c:v>
                </c:pt>
                <c:pt idx="42">
                  <c:v>10.452207965974157</c:v>
                </c:pt>
                <c:pt idx="43">
                  <c:v>10.363217146441411</c:v>
                </c:pt>
                <c:pt idx="44">
                  <c:v>10.27318543962091</c:v>
                </c:pt>
                <c:pt idx="45">
                  <c:v>10.182124743321532</c:v>
                </c:pt>
                <c:pt idx="46">
                  <c:v>10.090046556437349</c:v>
                </c:pt>
                <c:pt idx="47">
                  <c:v>9.9969620007540634</c:v>
                </c:pt>
                <c:pt idx="48">
                  <c:v>9.9028818411221575</c:v>
                </c:pt>
                <c:pt idx="49">
                  <c:v>9.8078165041507415</c:v>
                </c:pt>
                <c:pt idx="50">
                  <c:v>9.7117760955587293</c:v>
                </c:pt>
                <c:pt idx="51">
                  <c:v>9.6147704163048626</c:v>
                </c:pt>
                <c:pt idx="52">
                  <c:v>9.516808977604871</c:v>
                </c:pt>
                <c:pt idx="53">
                  <c:v>9.4179010149326441</c:v>
                </c:pt>
                <c:pt idx="54">
                  <c:v>9.3180555010920703</c:v>
                </c:pt>
                <c:pt idx="55">
                  <c:v>9.2172811584373981</c:v>
                </c:pt>
                <c:pt idx="56">
                  <c:v>9.1155864703121505</c:v>
                </c:pt>
                <c:pt idx="57">
                  <c:v>9.012979691769667</c:v>
                </c:pt>
                <c:pt idx="58">
                  <c:v>8.9094688596322715</c:v>
                </c:pt>
                <c:pt idx="59">
                  <c:v>8.8050618019406102</c:v>
                </c:pt>
                <c:pt idx="60">
                  <c:v>8.6997661468398988</c:v>
                </c:pt>
                <c:pt idx="61">
                  <c:v>8.5935893309454929</c:v>
                </c:pt>
                <c:pt idx="62">
                  <c:v>8.4865386072263735</c:v>
                </c:pt>
                <c:pt idx="63">
                  <c:v>8.3786210524416695</c:v>
                </c:pt>
                <c:pt idx="64">
                  <c:v>8.2698435741622927</c:v>
                </c:pt>
                <c:pt idx="65">
                  <c:v>8.1602129174069908</c:v>
                </c:pt>
                <c:pt idx="66">
                  <c:v>8.0497356709196115</c:v>
                </c:pt>
                <c:pt idx="67">
                  <c:v>7.9384182731121218</c:v>
                </c:pt>
                <c:pt idx="68">
                  <c:v>7.826267017695967</c:v>
                </c:pt>
                <c:pt idx="69">
                  <c:v>7.7132880590224362</c:v>
                </c:pt>
                <c:pt idx="70">
                  <c:v>7.5994874171510949</c:v>
                </c:pt>
                <c:pt idx="71">
                  <c:v>7.4848709826638533</c:v>
                </c:pt>
                <c:pt idx="72">
                  <c:v>7.3694445212408146</c:v>
                </c:pt>
                <c:pt idx="73">
                  <c:v>7.25321367801289</c:v>
                </c:pt>
                <c:pt idx="74">
                  <c:v>7.136183981704967</c:v>
                </c:pt>
                <c:pt idx="75">
                  <c:v>7.0183608485824047</c:v>
                </c:pt>
                <c:pt idx="76">
                  <c:v>6.8997495862127254</c:v>
                </c:pt>
                <c:pt idx="77">
                  <c:v>6.7803553970534809</c:v>
                </c:pt>
                <c:pt idx="78">
                  <c:v>6.6601833818764247</c:v>
                </c:pt>
                <c:pt idx="79">
                  <c:v>6.5392385430375901</c:v>
                </c:pt>
                <c:pt idx="80">
                  <c:v>6.4175257876019574</c:v>
                </c:pt>
                <c:pt idx="81">
                  <c:v>6.2950499303309728</c:v>
                </c:pt>
                <c:pt idx="82">
                  <c:v>6.171815696540583</c:v>
                </c:pt>
                <c:pt idx="83">
                  <c:v>6.0478277248368739</c:v>
                </c:pt>
                <c:pt idx="84">
                  <c:v>5.9230905697359688</c:v>
                </c:pt>
                <c:pt idx="85">
                  <c:v>5.7976087041744702</c:v>
                </c:pt>
                <c:pt idx="86">
                  <c:v>5.671386521916153</c:v>
                </c:pt>
                <c:pt idx="87">
                  <c:v>5.5444283398604668</c:v>
                </c:pt>
                <c:pt idx="88">
                  <c:v>5.416738400257854</c:v>
                </c:pt>
                <c:pt idx="89">
                  <c:v>5.2883208728367022</c:v>
                </c:pt>
                <c:pt idx="90">
                  <c:v>5.1591798568464213</c:v>
                </c:pt>
                <c:pt idx="91">
                  <c:v>5.029319383020816</c:v>
                </c:pt>
                <c:pt idx="92">
                  <c:v>4.8987434154657477</c:v>
                </c:pt>
                <c:pt idx="93">
                  <c:v>4.7674558534747575</c:v>
                </c:pt>
                <c:pt idx="94">
                  <c:v>4.635460533276194</c:v>
                </c:pt>
                <c:pt idx="95">
                  <c:v>4.5027612297150785</c:v>
                </c:pt>
                <c:pt idx="96">
                  <c:v>4.3693616578728589</c:v>
                </c:pt>
                <c:pt idx="97">
                  <c:v>4.2352654746279432</c:v>
                </c:pt>
                <c:pt idx="98">
                  <c:v>4.1004762801597678</c:v>
                </c:pt>
                <c:pt idx="99">
                  <c:v>3.9649976193990155</c:v>
                </c:pt>
                <c:pt idx="100">
                  <c:v>3.8288329834264183</c:v>
                </c:pt>
                <c:pt idx="101">
                  <c:v>3.6919858108224894</c:v>
                </c:pt>
                <c:pt idx="102">
                  <c:v>3.5544594889703496</c:v>
                </c:pt>
                <c:pt idx="103">
                  <c:v>3.416257355313729</c:v>
                </c:pt>
                <c:pt idx="104">
                  <c:v>3.2773826985721359</c:v>
                </c:pt>
                <c:pt idx="105">
                  <c:v>3.1378387599150055</c:v>
                </c:pt>
                <c:pt idx="106">
                  <c:v>2.9976287340966268</c:v>
                </c:pt>
                <c:pt idx="107">
                  <c:v>2.8567557705535065</c:v>
                </c:pt>
                <c:pt idx="108">
                  <c:v>2.715222974465723</c:v>
                </c:pt>
                <c:pt idx="109">
                  <c:v>2.5730334077838513</c:v>
                </c:pt>
                <c:pt idx="110">
                  <c:v>2.4301900902227795</c:v>
                </c:pt>
                <c:pt idx="111">
                  <c:v>2.2866960002238748</c:v>
                </c:pt>
                <c:pt idx="112">
                  <c:v>2.1425540758867236</c:v>
                </c:pt>
                <c:pt idx="113">
                  <c:v>1.9977672158716633</c:v>
                </c:pt>
                <c:pt idx="114">
                  <c:v>1.8523382802743431</c:v>
                </c:pt>
                <c:pt idx="115">
                  <c:v>1.706270091473328</c:v>
                </c:pt>
                <c:pt idx="116">
                  <c:v>1.5595654349518828</c:v>
                </c:pt>
                <c:pt idx="117">
                  <c:v>1.4122270600948845</c:v>
                </c:pt>
                <c:pt idx="118">
                  <c:v>1.2642576809618464</c:v>
                </c:pt>
                <c:pt idx="119">
                  <c:v>1.1156599770369662</c:v>
                </c:pt>
                <c:pt idx="120">
                  <c:v>0.96643659395707116</c:v>
                </c:pt>
                <c:pt idx="121">
                  <c:v>0.81659014421827369</c:v>
                </c:pt>
                <c:pt idx="122">
                  <c:v>0.66612320786215318</c:v>
                </c:pt>
                <c:pt idx="123">
                  <c:v>0.51503833314220793</c:v>
                </c:pt>
                <c:pt idx="124">
                  <c:v>0.36333803717129115</c:v>
                </c:pt>
                <c:pt idx="125">
                  <c:v>0.21102480655076231</c:v>
                </c:pt>
                <c:pt idx="126">
                  <c:v>5.8101097981947535E-2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"/>
          <c:order val="4"/>
          <c:tx>
            <c:strRef>
              <c:f>Sheet1!$N$7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Sheet1!$O$7:$HF$7</c:f>
              <c:numCache>
                <c:formatCode>General</c:formatCode>
                <c:ptCount val="200"/>
                <c:pt idx="0">
                  <c:v>13.245343726333333</c:v>
                </c:pt>
                <c:pt idx="1">
                  <c:v>13.236132728228304</c:v>
                </c:pt>
                <c:pt idx="2">
                  <c:v>13.219291089447081</c:v>
                </c:pt>
                <c:pt idx="3">
                  <c:v>13.197481976214339</c:v>
                </c:pt>
                <c:pt idx="4">
                  <c:v>13.171655741493099</c:v>
                </c:pt>
                <c:pt idx="5">
                  <c:v>13.142361636815998</c:v>
                </c:pt>
                <c:pt idx="6">
                  <c:v>13.109970254058947</c:v>
                </c:pt>
                <c:pt idx="7">
                  <c:v>13.074753654145171</c:v>
                </c:pt>
                <c:pt idx="8">
                  <c:v>13.03692263124333</c:v>
                </c:pt>
                <c:pt idx="9">
                  <c:v>12.996646777497544</c:v>
                </c:pt>
                <c:pt idx="10">
                  <c:v>12.95406639097946</c:v>
                </c:pt>
                <c:pt idx="11">
                  <c:v>12.90930005508371</c:v>
                </c:pt>
                <c:pt idx="12">
                  <c:v>12.862449725381383</c:v>
                </c:pt>
                <c:pt idx="13">
                  <c:v>12.813604288776833</c:v>
                </c:pt>
                <c:pt idx="14">
                  <c:v>12.762842138943924</c:v>
                </c:pt>
                <c:pt idx="15">
                  <c:v>12.710233092392437</c:v>
                </c:pt>
                <c:pt idx="16">
                  <c:v>12.655839847611462</c:v>
                </c:pt>
                <c:pt idx="17">
                  <c:v>12.599719118558539</c:v>
                </c:pt>
                <c:pt idx="18">
                  <c:v>12.541922530404571</c:v>
                </c:pt>
                <c:pt idx="19">
                  <c:v>12.482497338062958</c:v>
                </c:pt>
                <c:pt idx="20">
                  <c:v>12.421487010194646</c:v>
                </c:pt>
                <c:pt idx="21">
                  <c:v>12.358931709443114</c:v>
                </c:pt>
                <c:pt idx="22">
                  <c:v>12.294868691471608</c:v>
                </c:pt>
                <c:pt idx="23">
                  <c:v>12.229332639648053</c:v>
                </c:pt>
                <c:pt idx="24">
                  <c:v>12.16235594813824</c:v>
                </c:pt>
                <c:pt idx="25">
                  <c:v>12.093968963204677</c:v>
                </c:pt>
                <c:pt idx="26">
                  <c:v>12.024200190325866</c:v>
                </c:pt>
                <c:pt idx="27">
                  <c:v>11.953076473120497</c:v>
                </c:pt>
                <c:pt idx="28">
                  <c:v>11.880623148828036</c:v>
                </c:pt>
                <c:pt idx="29">
                  <c:v>11.806864184153536</c:v>
                </c:pt>
                <c:pt idx="30">
                  <c:v>11.731822294554775</c:v>
                </c:pt>
                <c:pt idx="31">
                  <c:v>11.655519049479754</c:v>
                </c:pt>
                <c:pt idx="32">
                  <c:v>11.577974965613302</c:v>
                </c:pt>
                <c:pt idx="33">
                  <c:v>11.499209589834374</c:v>
                </c:pt>
                <c:pt idx="34">
                  <c:v>11.419241573299482</c:v>
                </c:pt>
                <c:pt idx="35">
                  <c:v>11.338088737836697</c:v>
                </c:pt>
                <c:pt idx="36">
                  <c:v>11.255768135647015</c:v>
                </c:pt>
                <c:pt idx="37">
                  <c:v>11.172296103156301</c:v>
                </c:pt>
                <c:pt idx="38">
                  <c:v>11.087688309734737</c:v>
                </c:pt>
                <c:pt idx="39">
                  <c:v>11.001959801896128</c:v>
                </c:pt>
                <c:pt idx="40">
                  <c:v>10.915125043502352</c:v>
                </c:pt>
                <c:pt idx="41">
                  <c:v>10.827197952425639</c:v>
                </c:pt>
                <c:pt idx="42">
                  <c:v>10.738191934060064</c:v>
                </c:pt>
                <c:pt idx="43">
                  <c:v>10.648119912022096</c:v>
                </c:pt>
                <c:pt idx="44">
                  <c:v>10.55699435633635</c:v>
                </c:pt>
                <c:pt idx="45">
                  <c:v>10.464827309365267</c:v>
                </c:pt>
                <c:pt idx="46">
                  <c:v>10.371630409709837</c:v>
                </c:pt>
                <c:pt idx="47">
                  <c:v>10.277414914280966</c:v>
                </c:pt>
                <c:pt idx="48">
                  <c:v>10.182191718717721</c:v>
                </c:pt>
                <c:pt idx="49">
                  <c:v>10.085971376308301</c:v>
                </c:pt>
                <c:pt idx="50">
                  <c:v>9.9887641155520228</c:v>
                </c:pt>
                <c:pt idx="51">
                  <c:v>9.8905798564853118</c:v>
                </c:pt>
                <c:pt idx="52">
                  <c:v>9.791428225881333</c:v>
                </c:pt>
                <c:pt idx="53">
                  <c:v>9.6913185714212524</c:v>
                </c:pt>
                <c:pt idx="54">
                  <c:v>9.5902599749248925</c:v>
                </c:pt>
                <c:pt idx="55">
                  <c:v>9.4882612647195934</c:v>
                </c:pt>
                <c:pt idx="56">
                  <c:v>9.3853310272180632</c:v>
                </c:pt>
                <c:pt idx="57">
                  <c:v>9.281477617769216</c:v>
                </c:pt>
                <c:pt idx="58">
                  <c:v>9.1767091708395139</c:v>
                </c:pt>
                <c:pt idx="59">
                  <c:v>9.07103360957713</c:v>
                </c:pt>
                <c:pt idx="60">
                  <c:v>8.9644586548061707</c:v>
                </c:pt>
                <c:pt idx="61">
                  <c:v>8.8569918334938595</c:v>
                </c:pt>
                <c:pt idx="62">
                  <c:v>8.7486404867298262</c:v>
                </c:pt>
                <c:pt idx="63">
                  <c:v>8.6394117772529526</c:v>
                </c:pt>
                <c:pt idx="64">
                  <c:v>8.5293126965583568</c:v>
                </c:pt>
                <c:pt idx="65">
                  <c:v>8.4183500716140358</c:v>
                </c:pt>
                <c:pt idx="66">
                  <c:v>8.3065305712144131</c:v>
                </c:pt>
                <c:pt idx="67">
                  <c:v>8.1938607119955584</c:v>
                </c:pt>
                <c:pt idx="68">
                  <c:v>8.0803468641349721</c:v>
                </c:pt>
                <c:pt idx="69">
                  <c:v>7.9659952567568224</c:v>
                </c:pt>
                <c:pt idx="70">
                  <c:v>7.850811983061968</c:v>
                </c:pt>
                <c:pt idx="71">
                  <c:v>7.7348030052005061</c:v>
                </c:pt>
                <c:pt idx="72">
                  <c:v>7.6179741589032277</c:v>
                </c:pt>
                <c:pt idx="73">
                  <c:v>7.5003311578871044</c:v>
                </c:pt>
                <c:pt idx="74">
                  <c:v>7.3818795980487923</c:v>
                </c:pt>
                <c:pt idx="75">
                  <c:v>7.2626249614590943</c:v>
                </c:pt>
                <c:pt idx="76">
                  <c:v>7.1425726201703261</c:v>
                </c:pt>
                <c:pt idx="77">
                  <c:v>7.0217278398477969</c:v>
                </c:pt>
                <c:pt idx="78">
                  <c:v>6.9000957832355843</c:v>
                </c:pt>
                <c:pt idx="79">
                  <c:v>6.777681513466324</c:v>
                </c:pt>
                <c:pt idx="80">
                  <c:v>6.6544899972238447</c:v>
                </c:pt>
                <c:pt idx="81">
                  <c:v>6.5305261077670096</c:v>
                </c:pt>
                <c:pt idx="82">
                  <c:v>6.4057946278224422</c:v>
                </c:pt>
                <c:pt idx="83">
                  <c:v>6.2803002523534159</c:v>
                </c:pt>
                <c:pt idx="84">
                  <c:v>6.1540475912115875</c:v>
                </c:pt>
                <c:pt idx="85">
                  <c:v>6.0270411716779293</c:v>
                </c:pt>
                <c:pt idx="86">
                  <c:v>5.8992854408986739</c:v>
                </c:pt>
                <c:pt idx="87">
                  <c:v>5.7707847682218514</c:v>
                </c:pt>
                <c:pt idx="88">
                  <c:v>5.6415434474395356</c:v>
                </c:pt>
                <c:pt idx="89">
                  <c:v>5.5115656989406308</c:v>
                </c:pt>
                <c:pt idx="90">
                  <c:v>5.3808556717787699</c:v>
                </c:pt>
                <c:pt idx="91">
                  <c:v>5.2494174456595459</c:v>
                </c:pt>
                <c:pt idx="92">
                  <c:v>5.1172550328510988</c:v>
                </c:pt>
                <c:pt idx="93">
                  <c:v>4.9843723800218216</c:v>
                </c:pt>
                <c:pt idx="94">
                  <c:v>4.8507733700086817</c:v>
                </c:pt>
                <c:pt idx="95">
                  <c:v>4.7164618235195412</c:v>
                </c:pt>
                <c:pt idx="96">
                  <c:v>4.5814415007725877</c:v>
                </c:pt>
                <c:pt idx="97">
                  <c:v>4.4457161030758252</c:v>
                </c:pt>
                <c:pt idx="98">
                  <c:v>4.3092892743494167</c:v>
                </c:pt>
                <c:pt idx="99">
                  <c:v>4.172164602593516</c:v>
                </c:pt>
                <c:pt idx="100">
                  <c:v>4.0343456213040829</c:v>
                </c:pt>
                <c:pt idx="101">
                  <c:v>3.8958358108389906</c:v>
                </c:pt>
                <c:pt idx="102">
                  <c:v>3.7566385997366947</c:v>
                </c:pt>
                <c:pt idx="103">
                  <c:v>3.6167573659895207</c:v>
                </c:pt>
                <c:pt idx="104">
                  <c:v>3.4761954382735896</c:v>
                </c:pt>
                <c:pt idx="105">
                  <c:v>3.334956097137237</c:v>
                </c:pt>
                <c:pt idx="106">
                  <c:v>3.1930425761497219</c:v>
                </c:pt>
                <c:pt idx="107">
                  <c:v>3.0504580630119356</c:v>
                </c:pt>
                <c:pt idx="108">
                  <c:v>2.907205700630644</c:v>
                </c:pt>
                <c:pt idx="109">
                  <c:v>2.763288588157875</c:v>
                </c:pt>
                <c:pt idx="110">
                  <c:v>2.6187097819968415</c:v>
                </c:pt>
                <c:pt idx="111">
                  <c:v>2.4734722967757627</c:v>
                </c:pt>
                <c:pt idx="112">
                  <c:v>2.3275791062909525</c:v>
                </c:pt>
                <c:pt idx="113">
                  <c:v>2.1810331444202999</c:v>
                </c:pt>
                <c:pt idx="114">
                  <c:v>2.0338373060084596</c:v>
                </c:pt>
                <c:pt idx="115">
                  <c:v>1.885994447724757</c:v>
                </c:pt>
                <c:pt idx="116">
                  <c:v>1.7375073888949515</c:v>
                </c:pt>
                <c:pt idx="117">
                  <c:v>1.5883789123078371</c:v>
                </c:pt>
                <c:pt idx="118">
                  <c:v>1.4386117649976533</c:v>
                </c:pt>
                <c:pt idx="119">
                  <c:v>1.2882086590032498</c:v>
                </c:pt>
                <c:pt idx="120">
                  <c:v>1.1371722721048712</c:v>
                </c:pt>
                <c:pt idx="121">
                  <c:v>0.9855052485394008</c:v>
                </c:pt>
                <c:pt idx="122">
                  <c:v>0.83321019969488475</c:v>
                </c:pt>
                <c:pt idx="123">
                  <c:v>0.68028970478506656</c:v>
                </c:pt>
                <c:pt idx="124">
                  <c:v>0.52674631150470574</c:v>
                </c:pt>
                <c:pt idx="125">
                  <c:v>0.37258253666636482</c:v>
                </c:pt>
                <c:pt idx="126">
                  <c:v>0.21780086681930083</c:v>
                </c:pt>
                <c:pt idx="127">
                  <c:v>6.2403758851170069E-2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"/>
          <c:order val="5"/>
          <c:tx>
            <c:strRef>
              <c:f>Sheet1!$N$8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Sheet1!$O$8:$HF$8</c:f>
              <c:numCache>
                <c:formatCode>General</c:formatCode>
                <c:ptCount val="200"/>
                <c:pt idx="0">
                  <c:v>13.567145852915875</c:v>
                </c:pt>
                <c:pt idx="1">
                  <c:v>13.557823633441377</c:v>
                </c:pt>
                <c:pt idx="2">
                  <c:v>13.540778634491367</c:v>
                </c:pt>
                <c:pt idx="3">
                  <c:v>13.518706179608456</c:v>
                </c:pt>
                <c:pt idx="4">
                  <c:v>13.492568097119889</c:v>
                </c:pt>
                <c:pt idx="5">
                  <c:v>13.462920270685123</c:v>
                </c:pt>
                <c:pt idx="6">
                  <c:v>13.430137767019332</c:v>
                </c:pt>
                <c:pt idx="7">
                  <c:v>13.394495932139076</c:v>
                </c:pt>
                <c:pt idx="8">
                  <c:v>13.356208105519809</c:v>
                </c:pt>
                <c:pt idx="9">
                  <c:v>13.31544592710442</c:v>
                </c:pt>
                <c:pt idx="10">
                  <c:v>13.272351389041949</c:v>
                </c:pt>
                <c:pt idx="11">
                  <c:v>13.22704450660307</c:v>
                </c:pt>
                <c:pt idx="12">
                  <c:v>13.179628466456537</c:v>
                </c:pt>
                <c:pt idx="13">
                  <c:v>13.13019322880225</c:v>
                </c:pt>
                <c:pt idx="14">
                  <c:v>13.078818133905491</c:v>
                </c:pt>
                <c:pt idx="15">
                  <c:v>13.02557384129954</c:v>
                </c:pt>
                <c:pt idx="16">
                  <c:v>12.970523806547982</c:v>
                </c:pt>
                <c:pt idx="17">
                  <c:v>12.913725428420584</c:v>
                </c:pt>
                <c:pt idx="18">
                  <c:v>12.855230955454152</c:v>
                </c:pt>
                <c:pt idx="19">
                  <c:v>12.79508821315782</c:v>
                </c:pt>
                <c:pt idx="20">
                  <c:v>12.733341195069849</c:v>
                </c:pt>
                <c:pt idx="21">
                  <c:v>12.670030548791395</c:v>
                </c:pt>
                <c:pt idx="22">
                  <c:v>12.605193979842038</c:v>
                </c:pt>
                <c:pt idx="23">
                  <c:v>12.538866590385982</c:v>
                </c:pt>
                <c:pt idx="24">
                  <c:v>12.471081165743531</c:v>
                </c:pt>
                <c:pt idx="25">
                  <c:v>12.401868418603584</c:v>
                </c:pt>
                <c:pt idx="26">
                  <c:v>12.331257198643874</c:v>
                </c:pt>
                <c:pt idx="27">
                  <c:v>12.259274673615606</c:v>
                </c:pt>
                <c:pt idx="28">
                  <c:v>12.185946486701472</c:v>
                </c:pt>
                <c:pt idx="29">
                  <c:v>12.111296894000761</c:v>
                </c:pt>
                <c:pt idx="30">
                  <c:v>12.035348885256871</c:v>
                </c:pt>
                <c:pt idx="31">
                  <c:v>11.95812429036553</c:v>
                </c:pt>
                <c:pt idx="32">
                  <c:v>11.87964387374735</c:v>
                </c:pt>
                <c:pt idx="33">
                  <c:v>11.799927418306806</c:v>
                </c:pt>
                <c:pt idx="34">
                  <c:v>11.718993800410226</c:v>
                </c:pt>
                <c:pt idx="35">
                  <c:v>11.636861057081481</c:v>
                </c:pt>
                <c:pt idx="36">
                  <c:v>11.553546446424241</c:v>
                </c:pt>
                <c:pt idx="37">
                  <c:v>11.46906650212417</c:v>
                </c:pt>
                <c:pt idx="38">
                  <c:v>11.38343708275667</c:v>
                </c:pt>
                <c:pt idx="39">
                  <c:v>11.296673416519845</c:v>
                </c:pt>
                <c:pt idx="40">
                  <c:v>11.208790141924466</c:v>
                </c:pt>
                <c:pt idx="41">
                  <c:v>11.119801344898899</c:v>
                </c:pt>
                <c:pt idx="42">
                  <c:v>11.029720592705269</c:v>
                </c:pt>
                <c:pt idx="43">
                  <c:v>10.938560965010712</c:v>
                </c:pt>
                <c:pt idx="44">
                  <c:v>10.846335082413436</c:v>
                </c:pt>
                <c:pt idx="45">
                  <c:v>10.753055132685544</c:v>
                </c:pt>
                <c:pt idx="46">
                  <c:v>10.658732894962322</c:v>
                </c:pt>
                <c:pt idx="47">
                  <c:v>10.563379762080125</c:v>
                </c:pt>
                <c:pt idx="48">
                  <c:v>10.467006761241164</c:v>
                </c:pt>
                <c:pt idx="49">
                  <c:v>10.369624573162953</c:v>
                </c:pt>
                <c:pt idx="50">
                  <c:v>10.271243549852349</c:v>
                </c:pt>
                <c:pt idx="51">
                  <c:v>10.171873731128676</c:v>
                </c:pt>
                <c:pt idx="52">
                  <c:v>10.071524860006882</c:v>
                </c:pt>
                <c:pt idx="53">
                  <c:v>9.9702063970399273</c:v>
                </c:pt>
                <c:pt idx="54">
                  <c:v>9.8679275337092083</c:v>
                </c:pt>
                <c:pt idx="55">
                  <c:v>9.7646972049427294</c:v>
                </c:pt>
                <c:pt idx="56">
                  <c:v>9.6605241008328093</c:v>
                </c:pt>
                <c:pt idx="57">
                  <c:v>9.5554166776178953</c:v>
                </c:pt>
                <c:pt idx="58">
                  <c:v>9.4493831679868627</c:v>
                </c:pt>
                <c:pt idx="59">
                  <c:v>9.342431590758677</c:v>
                </c:pt>
                <c:pt idx="60">
                  <c:v>9.2345697599851846</c:v>
                </c:pt>
                <c:pt idx="61">
                  <c:v>9.1258052935205747</c:v>
                </c:pt>
                <c:pt idx="62">
                  <c:v>9.0161456210969853</c:v>
                </c:pt>
                <c:pt idx="63">
                  <c:v>8.9055979919422619</c:v>
                </c:pt>
                <c:pt idx="64">
                  <c:v>8.7941694819727374</c:v>
                </c:pt>
                <c:pt idx="65">
                  <c:v>8.6818670005909873</c:v>
                </c:pt>
                <c:pt idx="66">
                  <c:v>8.5686972971160866</c:v>
                </c:pt>
                <c:pt idx="67">
                  <c:v>8.4546669668714731</c:v>
                </c:pt>
                <c:pt idx="68">
                  <c:v>8.3397824569535484</c:v>
                </c:pt>
                <c:pt idx="69">
                  <c:v>8.2240500717021909</c:v>
                </c:pt>
                <c:pt idx="70">
                  <c:v>8.1074759778927099</c:v>
                </c:pt>
                <c:pt idx="71">
                  <c:v>7.9900662096672352</c:v>
                </c:pt>
                <c:pt idx="72">
                  <c:v>7.8718266732221025</c:v>
                </c:pt>
                <c:pt idx="73">
                  <c:v>7.7527631512665245</c:v>
                </c:pt>
                <c:pt idx="74">
                  <c:v>7.6328813072667421</c:v>
                </c:pt>
                <c:pt idx="75">
                  <c:v>7.512186689488705</c:v>
                </c:pt>
                <c:pt idx="76">
                  <c:v>7.3906847348514368</c:v>
                </c:pt>
                <c:pt idx="77">
                  <c:v>7.2683807726023231</c:v>
                </c:pt>
                <c:pt idx="78">
                  <c:v>7.1452800278247768</c:v>
                </c:pt>
                <c:pt idx="79">
                  <c:v>7.0213876247879758</c:v>
                </c:pt>
                <c:pt idx="80">
                  <c:v>6.8967085901476839</c:v>
                </c:pt>
                <c:pt idx="81">
                  <c:v>6.7712478560066067</c:v>
                </c:pt>
                <c:pt idx="82">
                  <c:v>6.6450102628420407</c:v>
                </c:pt>
                <c:pt idx="83">
                  <c:v>6.5180005623082176</c:v>
                </c:pt>
                <c:pt idx="84">
                  <c:v>6.3902234199200389</c:v>
                </c:pt>
                <c:pt idx="85">
                  <c:v>6.2616834176246812</c:v>
                </c:pt>
                <c:pt idx="86">
                  <c:v>6.1323850562669859</c:v>
                </c:pt>
                <c:pt idx="87">
                  <c:v>6.0023327579541741</c:v>
                </c:pt>
                <c:pt idx="88">
                  <c:v>5.8715308683251939</c:v>
                </c:pt>
                <c:pt idx="89">
                  <c:v>5.7399836587294892</c:v>
                </c:pt>
                <c:pt idx="90">
                  <c:v>5.6076953283198652</c:v>
                </c:pt>
                <c:pt idx="91">
                  <c:v>5.474670006063735</c:v>
                </c:pt>
                <c:pt idx="92">
                  <c:v>5.3409117526767451</c:v>
                </c:pt>
                <c:pt idx="93">
                  <c:v>5.2064245624826961</c:v>
                </c:pt>
                <c:pt idx="94">
                  <c:v>5.0712123652032099</c:v>
                </c:pt>
                <c:pt idx="95">
                  <c:v>4.9352790276805996</c:v>
                </c:pt>
                <c:pt idx="96">
                  <c:v>4.7986283555371054</c:v>
                </c:pt>
                <c:pt idx="97">
                  <c:v>4.6612640947734505</c:v>
                </c:pt>
                <c:pt idx="98">
                  <c:v>4.5231899333095598</c:v>
                </c:pt>
                <c:pt idx="99">
                  <c:v>4.3844095024701426</c:v>
                </c:pt>
                <c:pt idx="100">
                  <c:v>4.2449263784175617</c:v>
                </c:pt>
                <c:pt idx="101">
                  <c:v>4.1047440835344746</c:v>
                </c:pt>
                <c:pt idx="102">
                  <c:v>3.9638660877584084</c:v>
                </c:pt>
                <c:pt idx="103">
                  <c:v>3.8222958098704156</c:v>
                </c:pt>
                <c:pt idx="104">
                  <c:v>3.6800366187398659</c:v>
                </c:pt>
                <c:pt idx="105">
                  <c:v>3.5370918345272084</c:v>
                </c:pt>
                <c:pt idx="106">
                  <c:v>3.3934647298465452</c:v>
                </c:pt>
                <c:pt idx="107">
                  <c:v>3.2491585308897601</c:v>
                </c:pt>
                <c:pt idx="108">
                  <c:v>3.1041764185137257</c:v>
                </c:pt>
                <c:pt idx="109">
                  <c:v>2.9585215292922542</c:v>
                </c:pt>
                <c:pt idx="110">
                  <c:v>2.8121969565341516</c:v>
                </c:pt>
                <c:pt idx="111">
                  <c:v>2.6652057512688039</c:v>
                </c:pt>
                <c:pt idx="112">
                  <c:v>2.5175509232006479</c:v>
                </c:pt>
                <c:pt idx="113">
                  <c:v>2.3692354416336991</c:v>
                </c:pt>
                <c:pt idx="114">
                  <c:v>2.2202622363674025</c:v>
                </c:pt>
                <c:pt idx="115">
                  <c:v>2.0706341985649312</c:v>
                </c:pt>
                <c:pt idx="116">
                  <c:v>1.9203541815949561</c:v>
                </c:pt>
                <c:pt idx="117">
                  <c:v>1.7694250018480184</c:v>
                </c:pt>
                <c:pt idx="118">
                  <c:v>1.6178494395283685</c:v>
                </c:pt>
                <c:pt idx="119">
                  <c:v>1.4656302394222991</c:v>
                </c:pt>
                <c:pt idx="120">
                  <c:v>1.3127701116438404</c:v>
                </c:pt>
                <c:pt idx="121">
                  <c:v>1.1592717323586181</c:v>
                </c:pt>
                <c:pt idx="122">
                  <c:v>1.0051377444867879</c:v>
                </c:pt>
                <c:pt idx="123">
                  <c:v>0.85037075838569909</c:v>
                </c:pt>
                <c:pt idx="124">
                  <c:v>0.69497335251312675</c:v>
                </c:pt>
                <c:pt idx="125">
                  <c:v>0.5389480740717516</c:v>
                </c:pt>
                <c:pt idx="126">
                  <c:v>0.38229743963553114</c:v>
                </c:pt>
                <c:pt idx="127">
                  <c:v>0.22502393575865498</c:v>
                </c:pt>
                <c:pt idx="128">
                  <c:v>6.7130019567675142E-2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"/>
          <c:order val="6"/>
          <c:tx>
            <c:strRef>
              <c:f>Sheet1!$N$9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Sheet1!$O$9:$HF$9</c:f>
              <c:numCache>
                <c:formatCode>General</c:formatCode>
                <c:ptCount val="200"/>
                <c:pt idx="0">
                  <c:v>13.894851559105659</c:v>
                </c:pt>
                <c:pt idx="1">
                  <c:v>13.88541742528751</c:v>
                </c:pt>
                <c:pt idx="2">
                  <c:v>13.86816779911592</c:v>
                </c:pt>
                <c:pt idx="3">
                  <c:v>13.845830361810343</c:v>
                </c:pt>
                <c:pt idx="4">
                  <c:v>13.819378488560464</c:v>
                </c:pt>
                <c:pt idx="5">
                  <c:v>13.789374736474599</c:v>
                </c:pt>
                <c:pt idx="6">
                  <c:v>13.756198674988051</c:v>
                </c:pt>
                <c:pt idx="7">
                  <c:v>13.720128955678765</c:v>
                </c:pt>
                <c:pt idx="8">
                  <c:v>13.681381479187742</c:v>
                </c:pt>
                <c:pt idx="9">
                  <c:v>13.640129946015623</c:v>
                </c:pt>
                <c:pt idx="10">
                  <c:v>13.596518052943928</c:v>
                </c:pt>
                <c:pt idx="11">
                  <c:v>13.550667256040805</c:v>
                </c:pt>
                <c:pt idx="12">
                  <c:v>13.50268198074313</c:v>
                </c:pt>
                <c:pt idx="13">
                  <c:v>13.452653267233609</c:v>
                </c:pt>
                <c:pt idx="14">
                  <c:v>13.400661408266757</c:v>
                </c:pt>
                <c:pt idx="15">
                  <c:v>13.346777911651881</c:v>
                </c:pt>
                <c:pt idx="16">
                  <c:v>13.291066994744092</c:v>
                </c:pt>
                <c:pt idx="17">
                  <c:v>13.233586745392143</c:v>
                </c:pt>
                <c:pt idx="18">
                  <c:v>13.174390039382695</c:v>
                </c:pt>
                <c:pt idx="19">
                  <c:v>13.113525276375748</c:v>
                </c:pt>
                <c:pt idx="20">
                  <c:v>13.051036978057182</c:v>
                </c:pt>
                <c:pt idx="21">
                  <c:v>12.986966280007389</c:v>
                </c:pt>
                <c:pt idx="22">
                  <c:v>12.921351340405163</c:v>
                </c:pt>
                <c:pt idx="23">
                  <c:v>12.854227682820323</c:v>
                </c:pt>
                <c:pt idx="24">
                  <c:v>12.785628486164805</c:v>
                </c:pt>
                <c:pt idx="25">
                  <c:v>12.715584831836971</c:v>
                </c:pt>
                <c:pt idx="26">
                  <c:v>12.64412591585832</c:v>
                </c:pt>
                <c:pt idx="27">
                  <c:v>12.571279232132122</c:v>
                </c:pt>
                <c:pt idx="28">
                  <c:v>12.497070731690499</c:v>
                </c:pt>
                <c:pt idx="29">
                  <c:v>12.42152496183007</c:v>
                </c:pt>
                <c:pt idx="30">
                  <c:v>12.344665188288811</c:v>
                </c:pt>
                <c:pt idx="31">
                  <c:v>12.266513503032925</c:v>
                </c:pt>
                <c:pt idx="32">
                  <c:v>12.187090919762337</c:v>
                </c:pt>
                <c:pt idx="33">
                  <c:v>12.106417458877624</c:v>
                </c:pt>
                <c:pt idx="34">
                  <c:v>12.024512223358116</c:v>
                </c:pt>
                <c:pt idx="35">
                  <c:v>11.941393466764286</c:v>
                </c:pt>
                <c:pt idx="36">
                  <c:v>11.857078654385365</c:v>
                </c:pt>
                <c:pt idx="37">
                  <c:v>11.771584518395873</c:v>
                </c:pt>
                <c:pt idx="38">
                  <c:v>11.684927107755266</c:v>
                </c:pt>
                <c:pt idx="39">
                  <c:v>11.597121833477972</c:v>
                </c:pt>
                <c:pt idx="40">
                  <c:v>11.508183509811804</c:v>
                </c:pt>
                <c:pt idx="41">
                  <c:v>11.418126391788361</c:v>
                </c:pt>
                <c:pt idx="42">
                  <c:v>11.326964209546345</c:v>
                </c:pt>
                <c:pt idx="43">
                  <c:v>11.23471019977584</c:v>
                </c:pt>
                <c:pt idx="44">
                  <c:v>11.141377134586827</c:v>
                </c:pt>
                <c:pt idx="45">
                  <c:v>11.046977348067047</c:v>
                </c:pt>
                <c:pt idx="46">
                  <c:v>10.951522760761691</c:v>
                </c:pt>
                <c:pt idx="47">
                  <c:v>10.85502490227946</c:v>
                </c:pt>
                <c:pt idx="48">
                  <c:v>10.757494932205425</c:v>
                </c:pt>
                <c:pt idx="49">
                  <c:v>10.658943659480377</c:v>
                </c:pt>
                <c:pt idx="50">
                  <c:v>10.559381560388234</c:v>
                </c:pt>
                <c:pt idx="51">
                  <c:v>10.458818795277526</c:v>
                </c:pt>
                <c:pt idx="52">
                  <c:v>10.357265224129259</c:v>
                </c:pt>
                <c:pt idx="53">
                  <c:v>10.254730421071439</c:v>
                </c:pt>
                <c:pt idx="54">
                  <c:v>10.151223687930278</c:v>
                </c:pt>
                <c:pt idx="55">
                  <c:v>10.046754066898647</c:v>
                </c:pt>
                <c:pt idx="56">
                  <c:v>9.9413303523944467</c:v>
                </c:pt>
                <c:pt idx="57">
                  <c:v>9.8349611021742636</c:v>
                </c:pt>
                <c:pt idx="58">
                  <c:v>9.7276546477613746</c:v>
                </c:pt>
                <c:pt idx="59">
                  <c:v>9.6194191042416097</c:v>
                </c:pt>
                <c:pt idx="60">
                  <c:v>9.5102623794754315</c:v>
                </c:pt>
                <c:pt idx="61">
                  <c:v>9.4001921827702635</c:v>
                </c:pt>
                <c:pt idx="62">
                  <c:v>9.2892160330530587</c:v>
                </c:pt>
                <c:pt idx="63">
                  <c:v>9.1773412665794929</c:v>
                </c:pt>
                <c:pt idx="64">
                  <c:v>9.0645750442131092</c:v>
                </c:pt>
                <c:pt idx="65">
                  <c:v>8.9509243583046771</c:v>
                </c:pt>
                <c:pt idx="66">
                  <c:v>8.8363960391996379</c:v>
                </c:pt>
                <c:pt idx="67">
                  <c:v>8.7209967613990749</c:v>
                </c:pt>
                <c:pt idx="68">
                  <c:v>8.6047330493975362</c:v>
                </c:pt>
                <c:pt idx="69">
                  <c:v>8.487611283219243</c:v>
                </c:pt>
                <c:pt idx="70">
                  <c:v>8.3696377036723675</c:v>
                </c:pt>
                <c:pt idx="71">
                  <c:v>8.2508184173396284</c:v>
                </c:pt>
                <c:pt idx="72">
                  <c:v>8.1311594013219466</c:v>
                </c:pt>
                <c:pt idx="73">
                  <c:v>8.0106665077506367</c:v>
                </c:pt>
                <c:pt idx="74">
                  <c:v>7.8893454680825235</c:v>
                </c:pt>
                <c:pt idx="75">
                  <c:v>7.7672018971911418</c:v>
                </c:pt>
                <c:pt idx="76">
                  <c:v>7.6442412972663671</c:v>
                </c:pt>
                <c:pt idx="77">
                  <c:v>7.5204690615338308</c:v>
                </c:pt>
                <c:pt idx="78">
                  <c:v>7.3958904778046897</c:v>
                </c:pt>
                <c:pt idx="79">
                  <c:v>7.2705107318655688</c:v>
                </c:pt>
                <c:pt idx="80">
                  <c:v>7.1443349107178378</c:v>
                </c:pt>
                <c:pt idx="81">
                  <c:v>7.0173680056746672</c:v>
                </c:pt>
                <c:pt idx="82">
                  <c:v>6.8896149153238628</c:v>
                </c:pt>
                <c:pt idx="83">
                  <c:v>6.7610804483638196</c:v>
                </c:pt>
                <c:pt idx="84">
                  <c:v>6.6317693263194961</c:v>
                </c:pt>
                <c:pt idx="85">
                  <c:v>6.5016861861448856</c:v>
                </c:pt>
                <c:pt idx="86">
                  <c:v>6.3708355827179997</c:v>
                </c:pt>
                <c:pt idx="87">
                  <c:v>6.2392219912339835</c:v>
                </c:pt>
                <c:pt idx="88">
                  <c:v>6.1068498095016883</c:v>
                </c:pt>
                <c:pt idx="89">
                  <c:v>5.9737233601486164</c:v>
                </c:pt>
                <c:pt idx="90">
                  <c:v>5.8398468927388913</c:v>
                </c:pt>
                <c:pt idx="91">
                  <c:v>5.7052245858086694</c:v>
                </c:pt>
                <c:pt idx="92">
                  <c:v>5.5698605488229687</c:v>
                </c:pt>
                <c:pt idx="93">
                  <c:v>5.4337588240579162</c:v>
                </c:pt>
                <c:pt idx="94">
                  <c:v>5.2969233884119067</c:v>
                </c:pt>
                <c:pt idx="95">
                  <c:v>5.1593581551491496</c:v>
                </c:pt>
                <c:pt idx="96">
                  <c:v>5.0210669755788269</c:v>
                </c:pt>
                <c:pt idx="97">
                  <c:v>4.882053640672841</c:v>
                </c:pt>
                <c:pt idx="98">
                  <c:v>4.7423218826250384</c:v>
                </c:pt>
                <c:pt idx="99">
                  <c:v>4.6018753763546023</c:v>
                </c:pt>
                <c:pt idx="100">
                  <c:v>4.4607177409561496</c:v>
                </c:pt>
                <c:pt idx="101">
                  <c:v>4.3188525410989547</c:v>
                </c:pt>
                <c:pt idx="102">
                  <c:v>4.1762832883775536</c:v>
                </c:pt>
                <c:pt idx="103">
                  <c:v>4.0330134426158688</c:v>
                </c:pt>
                <c:pt idx="104">
                  <c:v>3.8890464131269482</c:v>
                </c:pt>
                <c:pt idx="105">
                  <c:v>3.7443855599301505</c:v>
                </c:pt>
                <c:pt idx="106">
                  <c:v>3.599034194927702</c:v>
                </c:pt>
                <c:pt idx="107">
                  <c:v>3.4529955830422963</c:v>
                </c:pt>
                <c:pt idx="108">
                  <c:v>3.3062729433173721</c:v>
                </c:pt>
                <c:pt idx="109">
                  <c:v>3.158869449981677</c:v>
                </c:pt>
                <c:pt idx="110">
                  <c:v>3.0107882334795515</c:v>
                </c:pt>
                <c:pt idx="111">
                  <c:v>2.8620323814683557</c:v>
                </c:pt>
                <c:pt idx="112">
                  <c:v>2.7126049397843763</c:v>
                </c:pt>
                <c:pt idx="113">
                  <c:v>2.5625089133784784</c:v>
                </c:pt>
                <c:pt idx="114">
                  <c:v>2.4117472672226925</c:v>
                </c:pt>
                <c:pt idx="115">
                  <c:v>2.2603229271889447</c:v>
                </c:pt>
                <c:pt idx="116">
                  <c:v>2.1082387809009364</c:v>
                </c:pt>
                <c:pt idx="117">
                  <c:v>1.9554976785603086</c:v>
                </c:pt>
                <c:pt idx="118">
                  <c:v>1.8021024337479887</c:v>
                </c:pt>
                <c:pt idx="119">
                  <c:v>1.6480558242017558</c:v>
                </c:pt>
                <c:pt idx="120">
                  <c:v>1.4933605925708737</c:v>
                </c:pt>
                <c:pt idx="121">
                  <c:v>1.3380194471486604</c:v>
                </c:pt>
                <c:pt idx="122">
                  <c:v>1.182035062583831</c:v>
                </c:pt>
                <c:pt idx="123">
                  <c:v>1.0254100805713866</c:v>
                </c:pt>
                <c:pt idx="124">
                  <c:v>0.86814711052379279</c:v>
                </c:pt>
                <c:pt idx="125">
                  <c:v>0.71024873022319435</c:v>
                </c:pt>
                <c:pt idx="126">
                  <c:v>0.55171748645531804</c:v>
                </c:pt>
                <c:pt idx="127">
                  <c:v>0.39255589562573084</c:v>
                </c:pt>
                <c:pt idx="128">
                  <c:v>0.23276644435907845</c:v>
                </c:pt>
                <c:pt idx="129">
                  <c:v>7.2351590081909223E-2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"/>
          <c:order val="7"/>
          <c:tx>
            <c:strRef>
              <c:f>Sheet1!$N$10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Sheet1!$O$10:$HF$10</c:f>
              <c:numCache>
                <c:formatCode>General</c:formatCode>
                <c:ptCount val="200"/>
                <c:pt idx="0">
                  <c:v>14.22867935463424</c:v>
                </c:pt>
                <c:pt idx="1">
                  <c:v>14.219132564563763</c:v>
                </c:pt>
                <c:pt idx="2">
                  <c:v>14.201676954644647</c:v>
                </c:pt>
                <c:pt idx="3">
                  <c:v>14.179072778280458</c:v>
                </c:pt>
                <c:pt idx="4">
                  <c:v>14.152305034070423</c:v>
                </c:pt>
                <c:pt idx="5">
                  <c:v>14.121942996811708</c:v>
                </c:pt>
                <c:pt idx="6">
                  <c:v>14.088370768509414</c:v>
                </c:pt>
                <c:pt idx="7">
                  <c:v>14.05187032821628</c:v>
                </c:pt>
                <c:pt idx="8">
                  <c:v>14.012660154717484</c:v>
                </c:pt>
                <c:pt idx="9">
                  <c:v>13.970916022731362</c:v>
                </c:pt>
                <c:pt idx="10">
                  <c:v>13.926783344972375</c:v>
                </c:pt>
                <c:pt idx="11">
                  <c:v>13.88038502785755</c:v>
                </c:pt>
                <c:pt idx="12">
                  <c:v>13.831826743803996</c:v>
                </c:pt>
                <c:pt idx="13">
                  <c:v>13.781200620136703</c:v>
                </c:pt>
                <c:pt idx="14">
                  <c:v>13.728587908413715</c:v>
                </c:pt>
                <c:pt idx="15">
                  <c:v>13.674060970343806</c:v>
                </c:pt>
                <c:pt idx="16">
                  <c:v>13.617684790123715</c:v>
                </c:pt>
                <c:pt idx="17">
                  <c:v>13.559518149249275</c:v>
                </c:pt>
                <c:pt idx="18">
                  <c:v>13.499614554915183</c:v>
                </c:pt>
                <c:pt idx="19">
                  <c:v>13.438022984738515</c:v>
                </c:pt>
                <c:pt idx="20">
                  <c:v>13.374788492053979</c:v>
                </c:pt>
                <c:pt idx="21">
                  <c:v>13.309952703656156</c:v>
                </c:pt>
                <c:pt idx="22">
                  <c:v>13.243554233383838</c:v>
                </c:pt>
                <c:pt idx="23">
                  <c:v>13.175629029006068</c:v>
                </c:pt>
                <c:pt idx="24">
                  <c:v>13.106210665635635</c:v>
                </c:pt>
                <c:pt idx="25">
                  <c:v>13.03533059582462</c:v>
                </c:pt>
                <c:pt idx="26">
                  <c:v>12.963018364234307</c:v>
                </c:pt>
                <c:pt idx="27">
                  <c:v>12.889301793082165</c:v>
                </c:pt>
                <c:pt idx="28">
                  <c:v>12.81420714329056</c:v>
                </c:pt>
                <c:pt idx="29">
                  <c:v>12.737759255283864</c:v>
                </c:pt>
                <c:pt idx="30">
                  <c:v>12.659981672624269</c:v>
                </c:pt>
                <c:pt idx="31">
                  <c:v>12.580896751085781</c:v>
                </c:pt>
                <c:pt idx="32">
                  <c:v>12.500525755300183</c:v>
                </c:pt>
                <c:pt idx="33">
                  <c:v>12.418888944738569</c:v>
                </c:pt>
                <c:pt idx="34">
                  <c:v>12.336005650495549</c:v>
                </c:pt>
                <c:pt idx="35">
                  <c:v>12.251894344103668</c:v>
                </c:pt>
                <c:pt idx="36">
                  <c:v>12.166572699411216</c:v>
                </c:pt>
                <c:pt idx="37">
                  <c:v>12.080057648397387</c:v>
                </c:pt>
                <c:pt idx="38">
                  <c:v>11.99236543166781</c:v>
                </c:pt>
                <c:pt idx="39">
                  <c:v>11.903511644265164</c:v>
                </c:pt>
                <c:pt idx="40">
                  <c:v>11.813511277339311</c:v>
                </c:pt>
                <c:pt idx="41">
                  <c:v>11.722378756146112</c:v>
                </c:pt>
                <c:pt idx="42">
                  <c:v>11.630127974780603</c:v>
                </c:pt>
                <c:pt idx="43">
                  <c:v>11.536772327996751</c:v>
                </c:pt>
                <c:pt idx="44">
                  <c:v>11.442324740420723</c:v>
                </c:pt>
                <c:pt idx="45">
                  <c:v>11.346797693425861</c:v>
                </c:pt>
                <c:pt idx="46">
                  <c:v>11.250203249904706</c:v>
                </c:pt>
                <c:pt idx="47">
                  <c:v>11.152553077145003</c:v>
                </c:pt>
                <c:pt idx="48">
                  <c:v>11.053858467992287</c:v>
                </c:pt>
                <c:pt idx="49">
                  <c:v>10.954130360460638</c:v>
                </c:pt>
                <c:pt idx="50">
                  <c:v>10.853379355934909</c:v>
                </c:pt>
                <c:pt idx="51">
                  <c:v>10.751615736091864</c:v>
                </c:pt>
                <c:pt idx="52">
                  <c:v>10.64884947865394</c:v>
                </c:pt>
                <c:pt idx="53">
                  <c:v>10.545090272077124</c:v>
                </c:pt>
                <c:pt idx="54">
                  <c:v>10.440347529263944</c:v>
                </c:pt>
                <c:pt idx="55">
                  <c:v>10.334630400383226</c:v>
                </c:pt>
                <c:pt idx="56">
                  <c:v>10.22794778487005</c:v>
                </c:pt>
                <c:pt idx="57">
                  <c:v>10.120308342672132</c:v>
                </c:pt>
                <c:pt idx="58">
                  <c:v>10.011720504802348</c:v>
                </c:pt>
                <c:pt idx="59">
                  <c:v>9.9021924832515733</c:v>
                </c:pt>
                <c:pt idx="60">
                  <c:v>9.7917322803107645</c:v>
                </c:pt>
                <c:pt idx="61">
                  <c:v>9.6803476973468499</c:v>
                </c:pt>
                <c:pt idx="62">
                  <c:v>9.5680463430728899</c:v>
                </c:pt>
                <c:pt idx="63">
                  <c:v>9.4548356413493195</c:v>
                </c:pt>
                <c:pt idx="64">
                  <c:v>9.3407228385500307</c:v>
                </c:pt>
                <c:pt idx="65">
                  <c:v>9.2257150105238726</c:v>
                </c:pt>
                <c:pt idx="66">
                  <c:v>9.1098190691797996</c:v>
                </c:pt>
                <c:pt idx="67">
                  <c:v>8.993041768721417</c:v>
                </c:pt>
                <c:pt idx="68">
                  <c:v>8.8753897115545204</c:v>
                </c:pt>
                <c:pt idx="69">
                  <c:v>8.7568693538894031</c:v>
                </c:pt>
                <c:pt idx="70">
                  <c:v>8.6374870110578854</c:v>
                </c:pt>
                <c:pt idx="71">
                  <c:v>8.5172488625635001</c:v>
                </c:pt>
                <c:pt idx="72">
                  <c:v>8.396160956881797</c:v>
                </c:pt>
                <c:pt idx="73">
                  <c:v>8.2742292160264128</c:v>
                </c:pt>
                <c:pt idx="74">
                  <c:v>8.1514594398954792</c:v>
                </c:pt>
                <c:pt idx="75">
                  <c:v>8.0278573104116777</c:v>
                </c:pt>
                <c:pt idx="76">
                  <c:v>7.9034283954684295</c:v>
                </c:pt>
                <c:pt idx="77">
                  <c:v>7.7781781526937426</c:v>
                </c:pt>
                <c:pt idx="78">
                  <c:v>7.6521119330423497</c:v>
                </c:pt>
                <c:pt idx="79">
                  <c:v>7.5252349842261559</c:v>
                </c:pt>
                <c:pt idx="80">
                  <c:v>7.3975524539921578</c:v>
                </c:pt>
                <c:pt idx="81">
                  <c:v>7.2690693932565322</c:v>
                </c:pt>
                <c:pt idx="82">
                  <c:v>7.1397907591028105</c:v>
                </c:pt>
                <c:pt idx="83">
                  <c:v>7.0097214176517184</c:v>
                </c:pt>
                <c:pt idx="84">
                  <c:v>6.8788661468095729</c:v>
                </c:pt>
                <c:pt idx="85">
                  <c:v>6.7472296389018398</c:v>
                </c:pt>
                <c:pt idx="86">
                  <c:v>6.6148165031979058</c:v>
                </c:pt>
                <c:pt idx="87">
                  <c:v>6.4816312683327642</c:v>
                </c:pt>
                <c:pt idx="88">
                  <c:v>6.3476783846310241</c:v>
                </c:pt>
                <c:pt idx="89">
                  <c:v>6.2129622263381696</c:v>
                </c:pt>
                <c:pt idx="90">
                  <c:v>6.0774870937638514</c:v>
                </c:pt>
                <c:pt idx="91">
                  <c:v>5.9412572153415582</c:v>
                </c:pt>
                <c:pt idx="92">
                  <c:v>5.8042767496088548</c:v>
                </c:pt>
                <c:pt idx="93">
                  <c:v>5.6665497871120882</c:v>
                </c:pt>
                <c:pt idx="94">
                  <c:v>5.5280803522391588</c:v>
                </c:pt>
                <c:pt idx="95">
                  <c:v>5.3888724049839292</c:v>
                </c:pt>
                <c:pt idx="96">
                  <c:v>5.2489298426453912</c:v>
                </c:pt>
                <c:pt idx="97">
                  <c:v>5.1082565014647523</c:v>
                </c:pt>
                <c:pt idx="98">
                  <c:v>4.9668561582032753</c:v>
                </c:pt>
                <c:pt idx="99">
                  <c:v>4.8247325316636234</c:v>
                </c:pt>
                <c:pt idx="100">
                  <c:v>4.6818892841572719</c:v>
                </c:pt>
                <c:pt idx="101">
                  <c:v>4.5383300229204471</c:v>
                </c:pt>
                <c:pt idx="102">
                  <c:v>4.3940583014808459</c:v>
                </c:pt>
                <c:pt idx="103">
                  <c:v>4.249077620977344</c:v>
                </c:pt>
                <c:pt idx="104">
                  <c:v>4.1033914314347726</c:v>
                </c:pt>
                <c:pt idx="105">
                  <c:v>3.9570031329956477</c:v>
                </c:pt>
                <c:pt idx="106">
                  <c:v>3.8099160771107639</c:v>
                </c:pt>
                <c:pt idx="107">
                  <c:v>3.6621335676903795</c:v>
                </c:pt>
                <c:pt idx="108">
                  <c:v>3.5136588622176488</c:v>
                </c:pt>
                <c:pt idx="109">
                  <c:v>3.364495172825881</c:v>
                </c:pt>
                <c:pt idx="110">
                  <c:v>3.2146456673411343</c:v>
                </c:pt>
                <c:pt idx="111">
                  <c:v>3.0641134702915505</c:v>
                </c:pt>
                <c:pt idx="112">
                  <c:v>2.9129016638848015</c:v>
                </c:pt>
                <c:pt idx="113">
                  <c:v>2.7610132889549059</c:v>
                </c:pt>
                <c:pt idx="114">
                  <c:v>2.6084513458796565</c:v>
                </c:pt>
                <c:pt idx="115">
                  <c:v>2.4552187954698232</c:v>
                </c:pt>
                <c:pt idx="116">
                  <c:v>2.3013185598312202</c:v>
                </c:pt>
                <c:pt idx="117">
                  <c:v>2.1467535232007315</c:v>
                </c:pt>
                <c:pt idx="118">
                  <c:v>1.9915265327572258</c:v>
                </c:pt>
                <c:pt idx="119">
                  <c:v>1.8356403994084116</c:v>
                </c:pt>
                <c:pt idx="120">
                  <c:v>1.6790978985544738</c:v>
                </c:pt>
                <c:pt idx="121">
                  <c:v>1.5219017708293949</c:v>
                </c:pt>
                <c:pt idx="122">
                  <c:v>1.3640547228207998</c:v>
                </c:pt>
                <c:pt idx="123">
                  <c:v>1.2055594277690751</c:v>
                </c:pt>
                <c:pt idx="124">
                  <c:v>1.046418526246589</c:v>
                </c:pt>
                <c:pt idx="125">
                  <c:v>0.88663462681767446</c:v>
                </c:pt>
                <c:pt idx="126">
                  <c:v>0.72621030668009889</c:v>
                </c:pt>
                <c:pt idx="127">
                  <c:v>0.56514811228870598</c:v>
                </c:pt>
                <c:pt idx="128">
                  <c:v>0.40345055996178025</c:v>
                </c:pt>
                <c:pt idx="129">
                  <c:v>0.2411201364708549</c:v>
                </c:pt>
                <c:pt idx="130">
                  <c:v>7.8159299614445121E-2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"/>
          <c:order val="8"/>
          <c:tx>
            <c:strRef>
              <c:f>Sheet1!$N$11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Sheet1!$O$11:$HF$11</c:f>
              <c:numCache>
                <c:formatCode>General</c:formatCode>
                <c:ptCount val="200"/>
                <c:pt idx="0">
                  <c:v>14.568891340825479</c:v>
                </c:pt>
                <c:pt idx="1">
                  <c:v>14.559231091653608</c:v>
                </c:pt>
                <c:pt idx="2">
                  <c:v>14.541568030035954</c:v>
                </c:pt>
                <c:pt idx="3">
                  <c:v>14.518695213687117</c:v>
                </c:pt>
                <c:pt idx="4">
                  <c:v>14.491609347450517</c:v>
                </c:pt>
                <c:pt idx="5">
                  <c:v>14.46088647168604</c:v>
                </c:pt>
                <c:pt idx="6">
                  <c:v>14.426915253270126</c:v>
                </c:pt>
                <c:pt idx="7">
                  <c:v>14.389981022443676</c:v>
                </c:pt>
                <c:pt idx="8">
                  <c:v>14.350304854509284</c:v>
                </c:pt>
                <c:pt idx="9">
                  <c:v>14.308064613184985</c:v>
                </c:pt>
                <c:pt idx="10">
                  <c:v>14.26340743934683</c:v>
                </c:pt>
                <c:pt idx="11">
                  <c:v>14.216457700096695</c:v>
                </c:pt>
                <c:pt idx="12">
                  <c:v>14.167322323718576</c:v>
                </c:pt>
                <c:pt idx="13">
                  <c:v>14.116094532427306</c:v>
                </c:pt>
                <c:pt idx="14">
                  <c:v>14.062856543417412</c:v>
                </c:pt>
                <c:pt idx="15">
                  <c:v>14.007681578382472</c:v>
                </c:pt>
                <c:pt idx="16">
                  <c:v>13.95063539382579</c:v>
                </c:pt>
                <c:pt idx="17">
                  <c:v>13.891777469833576</c:v>
                </c:pt>
                <c:pt idx="18">
                  <c:v>13.831161949508319</c:v>
                </c:pt>
                <c:pt idx="19">
                  <c:v>13.768838392542992</c:v>
                </c:pt>
                <c:pt idx="20">
                  <c:v>13.70485238770997</c:v>
                </c:pt>
                <c:pt idx="21">
                  <c:v>13.63924605651866</c:v>
                </c:pt>
                <c:pt idx="22">
                  <c:v>13.572058471715136</c:v>
                </c:pt>
                <c:pt idx="23">
                  <c:v>13.503326008290736</c:v>
                </c:pt>
                <c:pt idx="24">
                  <c:v>13.433082640382649</c:v>
                </c:pt>
                <c:pt idx="25">
                  <c:v>13.36136019434171</c:v>
                </c:pt>
                <c:pt idx="26">
                  <c:v>13.288188565953583</c:v>
                </c:pt>
                <c:pt idx="27">
                  <c:v>13.213595908089681</c:v>
                </c:pt>
                <c:pt idx="28">
                  <c:v>13.137608793771058</c:v>
                </c:pt>
                <c:pt idx="29">
                  <c:v>13.060252358638822</c:v>
                </c:pt>
                <c:pt idx="30">
                  <c:v>12.981550426059314</c:v>
                </c:pt>
                <c:pt idx="31">
                  <c:v>12.901525617494375</c:v>
                </c:pt>
                <c:pt idx="32">
                  <c:v>12.820199450295913</c:v>
                </c:pt>
                <c:pt idx="33">
                  <c:v>12.737592424709296</c:v>
                </c:pt>
                <c:pt idx="34">
                  <c:v>12.653724101570083</c:v>
                </c:pt>
                <c:pt idx="35">
                  <c:v>12.568613171936274</c:v>
                </c:pt>
                <c:pt idx="36">
                  <c:v>12.482277519701524</c:v>
                </c:pt>
                <c:pt idx="37">
                  <c:v>12.394734278073619</c:v>
                </c:pt>
                <c:pt idx="38">
                  <c:v>12.305999880670138</c:v>
                </c:pt>
                <c:pt idx="39">
                  <c:v>12.216090107873482</c:v>
                </c:pt>
                <c:pt idx="40">
                  <c:v>12.125020128996272</c:v>
                </c:pt>
                <c:pt idx="41">
                  <c:v>12.032804540731741</c:v>
                </c:pt>
                <c:pt idx="42">
                  <c:v>11.939457402299688</c:v>
                </c:pt>
                <c:pt idx="43">
                  <c:v>11.844992267644431</c:v>
                </c:pt>
                <c:pt idx="44">
                  <c:v>11.749422214995219</c:v>
                </c:pt>
                <c:pt idx="45">
                  <c:v>11.652759874060637</c:v>
                </c:pt>
                <c:pt idx="46">
                  <c:v>11.555017451095022</c:v>
                </c:pt>
                <c:pt idx="47">
                  <c:v>11.456206752046334</c:v>
                </c:pt>
                <c:pt idx="48">
                  <c:v>11.356339203970258</c:v>
                </c:pt>
                <c:pt idx="49">
                  <c:v>11.255425874874016</c:v>
                </c:pt>
                <c:pt idx="50">
                  <c:v>11.15347749213492</c:v>
                </c:pt>
                <c:pt idx="51">
                  <c:v>11.050504459622625</c:v>
                </c:pt>
                <c:pt idx="52">
                  <c:v>10.946516873640094</c:v>
                </c:pt>
                <c:pt idx="53">
                  <c:v>10.841524537786048</c:v>
                </c:pt>
                <c:pt idx="54">
                  <c:v>10.735536976830925</c:v>
                </c:pt>
                <c:pt idx="55">
                  <c:v>10.628563449688999</c:v>
                </c:pt>
                <c:pt idx="56">
                  <c:v>10.520612961560939</c:v>
                </c:pt>
                <c:pt idx="57">
                  <c:v>10.411694275313859</c:v>
                </c:pt>
                <c:pt idx="58">
                  <c:v>10.301815922159253</c:v>
                </c:pt>
                <c:pt idx="59">
                  <c:v>10.19098621168364</c:v>
                </c:pt>
                <c:pt idx="60">
                  <c:v>10.079213241281426</c:v>
                </c:pt>
                <c:pt idx="61">
                  <c:v>9.9665049050351193</c:v>
                </c:pt>
                <c:pt idx="62">
                  <c:v>9.852868902083733</c:v>
                </c:pt>
                <c:pt idx="63">
                  <c:v>9.7383127445168078</c:v>
                </c:pt>
                <c:pt idx="64">
                  <c:v>9.6228437648279588</c:v>
                </c:pt>
                <c:pt idx="65">
                  <c:v>9.5064691229591674</c:v>
                </c:pt>
                <c:pt idx="66">
                  <c:v>9.3891958129641715</c:v>
                </c:pt>
                <c:pt idx="67">
                  <c:v>9.2710306693171027</c:v>
                </c:pt>
                <c:pt idx="68">
                  <c:v>9.1519803728902378</c:v>
                </c:pt>
                <c:pt idx="69">
                  <c:v>9.0320514566228862</c:v>
                </c:pt>
                <c:pt idx="70">
                  <c:v>8.9112503109016146</c:v>
                </c:pt>
                <c:pt idx="71">
                  <c:v>8.7895831886704432</c:v>
                </c:pt>
                <c:pt idx="72">
                  <c:v>8.6670562102881927</c:v>
                </c:pt>
                <c:pt idx="73">
                  <c:v>8.5436753681488593</c:v>
                </c:pt>
                <c:pt idx="74">
                  <c:v>8.4194465310796183</c:v>
                </c:pt>
                <c:pt idx="75">
                  <c:v>8.2943754485301255</c:v>
                </c:pt>
                <c:pt idx="76">
                  <c:v>8.1684677545655973</c:v>
                </c:pt>
                <c:pt idx="77">
                  <c:v>8.0417289716753757</c:v>
                </c:pt>
                <c:pt idx="78">
                  <c:v>7.9141645144077719</c:v>
                </c:pt>
                <c:pt idx="79">
                  <c:v>7.7857796928412641</c:v>
                </c:pt>
                <c:pt idx="80">
                  <c:v>7.6565797159014108</c:v>
                </c:pt>
                <c:pt idx="81">
                  <c:v>7.526569694532137</c:v>
                </c:pt>
                <c:pt idx="82">
                  <c:v>7.3957546447295828</c:v>
                </c:pt>
                <c:pt idx="83">
                  <c:v>7.2641394904460155</c:v>
                </c:pt>
                <c:pt idx="84">
                  <c:v>7.131729066370931</c:v>
                </c:pt>
                <c:pt idx="85">
                  <c:v>6.9985281205958652</c:v>
                </c:pt>
                <c:pt idx="86">
                  <c:v>6.8645413171691967</c:v>
                </c:pt>
                <c:pt idx="87">
                  <c:v>6.729773238546616</c:v>
                </c:pt>
                <c:pt idx="88">
                  <c:v>6.5942283879427404</c:v>
                </c:pt>
                <c:pt idx="89">
                  <c:v>6.4579111915889049</c:v>
                </c:pt>
                <c:pt idx="90">
                  <c:v>6.3208260009019082</c:v>
                </c:pt>
                <c:pt idx="91">
                  <c:v>6.1829770945681819</c:v>
                </c:pt>
                <c:pt idx="92">
                  <c:v>6.0443686805475503</c:v>
                </c:pt>
                <c:pt idx="93">
                  <c:v>5.9050048980005698</c:v>
                </c:pt>
                <c:pt idx="94">
                  <c:v>5.7648898191431082</c:v>
                </c:pt>
                <c:pt idx="95">
                  <c:v>5.6240274510316759</c:v>
                </c:pt>
                <c:pt idx="96">
                  <c:v>5.4824217372828343</c:v>
                </c:pt>
                <c:pt idx="97">
                  <c:v>5.3400765597297086</c:v>
                </c:pt>
                <c:pt idx="98">
                  <c:v>5.1969957400185871</c:v>
                </c:pt>
                <c:pt idx="99">
                  <c:v>5.0531830411483503</c:v>
                </c:pt>
                <c:pt idx="100">
                  <c:v>4.9086421689553239</c:v>
                </c:pt>
                <c:pt idx="101">
                  <c:v>4.7633767735460326</c:v>
                </c:pt>
                <c:pt idx="102">
                  <c:v>4.6173904506801762</c:v>
                </c:pt>
                <c:pt idx="103">
                  <c:v>4.4706867431060191</c:v>
                </c:pt>
                <c:pt idx="104">
                  <c:v>4.3232691418503109</c:v>
                </c:pt>
                <c:pt idx="105">
                  <c:v>4.1751410874646568</c:v>
                </c:pt>
                <c:pt idx="106">
                  <c:v>4.0263059712302649</c:v>
                </c:pt>
                <c:pt idx="107">
                  <c:v>3.8767671363228118</c:v>
                </c:pt>
                <c:pt idx="108">
                  <c:v>3.726527878939105</c:v>
                </c:pt>
                <c:pt idx="109">
                  <c:v>3.5755914493871424</c:v>
                </c:pt>
                <c:pt idx="110">
                  <c:v>3.4239610531411024</c:v>
                </c:pt>
                <c:pt idx="111">
                  <c:v>3.2716398518626733</c:v>
                </c:pt>
                <c:pt idx="112">
                  <c:v>3.1186309643901096</c:v>
                </c:pt>
                <c:pt idx="113">
                  <c:v>2.9649374676963141</c:v>
                </c:pt>
                <c:pt idx="114">
                  <c:v>2.8105623978171517</c:v>
                </c:pt>
                <c:pt idx="115">
                  <c:v>2.6555087507512334</c:v>
                </c:pt>
                <c:pt idx="116">
                  <c:v>2.4997794833322251</c:v>
                </c:pt>
                <c:pt idx="117">
                  <c:v>2.3433775140748074</c:v>
                </c:pt>
                <c:pt idx="118">
                  <c:v>2.1863057239952273</c:v>
                </c:pt>
                <c:pt idx="119">
                  <c:v>2.028566957407508</c:v>
                </c:pt>
                <c:pt idx="120">
                  <c:v>1.8701640226961584</c:v>
                </c:pt>
                <c:pt idx="121">
                  <c:v>1.7110996930662996</c:v>
                </c:pt>
                <c:pt idx="122">
                  <c:v>1.5513767072720819</c:v>
                </c:pt>
                <c:pt idx="123">
                  <c:v>1.3909977703240912</c:v>
                </c:pt>
                <c:pt idx="124">
                  <c:v>1.2299655541766534</c:v>
                </c:pt>
                <c:pt idx="125">
                  <c:v>1.0682826983956577</c:v>
                </c:pt>
                <c:pt idx="126">
                  <c:v>0.90595181080765652</c:v>
                </c:pt>
                <c:pt idx="127">
                  <c:v>0.74297546813090654</c:v>
                </c:pt>
                <c:pt idx="128">
                  <c:v>0.57935621658895131</c:v>
                </c:pt>
                <c:pt idx="129">
                  <c:v>0.41509657250742993</c:v>
                </c:pt>
                <c:pt idx="130">
                  <c:v>0.2501990228946358</c:v>
                </c:pt>
                <c:pt idx="131">
                  <c:v>8.4666026006427003E-2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"/>
          <c:order val="9"/>
          <c:tx>
            <c:strRef>
              <c:f>Sheet1!$N$12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Sheet1!$O$12:$HF$12</c:f>
              <c:numCache>
                <c:formatCode>General</c:formatCode>
                <c:ptCount val="200"/>
                <c:pt idx="0">
                  <c:v>14.915799102858502</c:v>
                </c:pt>
                <c:pt idx="1">
                  <c:v>14.906024517599629</c:v>
                </c:pt>
                <c:pt idx="2">
                  <c:v>14.888152400779164</c:v>
                </c:pt>
                <c:pt idx="3">
                  <c:v>14.865008867984665</c:v>
                </c:pt>
                <c:pt idx="4">
                  <c:v>14.837602420787528</c:v>
                </c:pt>
                <c:pt idx="5">
                  <c:v>14.806515917404981</c:v>
                </c:pt>
                <c:pt idx="6">
                  <c:v>14.772142624869108</c:v>
                </c:pt>
                <c:pt idx="7">
                  <c:v>14.734771250512097</c:v>
                </c:pt>
                <c:pt idx="8">
                  <c:v>14.69462548622381</c:v>
                </c:pt>
                <c:pt idx="9">
                  <c:v>14.651885300868967</c:v>
                </c:pt>
                <c:pt idx="10">
                  <c:v>14.606699576843091</c:v>
                </c:pt>
                <c:pt idx="11">
                  <c:v>14.559194153223325</c:v>
                </c:pt>
                <c:pt idx="12">
                  <c:v>14.509477223867796</c:v>
                </c:pt>
                <c:pt idx="13">
                  <c:v>14.457643114344172</c:v>
                </c:pt>
                <c:pt idx="14">
                  <c:v>14.40377501494738</c:v>
                </c:pt>
                <c:pt idx="15">
                  <c:v>14.347947014003086</c:v>
                </c:pt>
                <c:pt idx="16">
                  <c:v>14.290225646290716</c:v>
                </c:pt>
                <c:pt idx="17">
                  <c:v>14.23067109588664</c:v>
                </c:pt>
                <c:pt idx="18">
                  <c:v>14.169338146716409</c:v>
                </c:pt>
                <c:pt idx="19">
                  <c:v>14.106276945048069</c:v>
                </c:pt>
                <c:pt idx="20">
                  <c:v>14.041533619230327</c:v>
                </c:pt>
                <c:pt idx="21">
                  <c:v>13.975150789311346</c:v>
                </c:pt>
                <c:pt idx="22">
                  <c:v>13.907167990491619</c:v>
                </c:pt>
                <c:pt idx="23">
                  <c:v>13.837622028287001</c:v>
                </c:pt>
                <c:pt idx="24">
                  <c:v>13.766547278943348</c:v>
                </c:pt>
                <c:pt idx="25">
                  <c:v>13.693975945499549</c:v>
                </c:pt>
                <c:pt idx="26">
                  <c:v>13.619938277579667</c:v>
                </c:pt>
                <c:pt idx="27">
                  <c:v>13.544462761264866</c:v>
                </c:pt>
                <c:pt idx="28">
                  <c:v>13.467576284087256</c:v>
                </c:pt>
                <c:pt idx="29">
                  <c:v>13.389304279186577</c:v>
                </c:pt>
                <c:pt idx="30">
                  <c:v>13.309670851896062</c:v>
                </c:pt>
                <c:pt idx="31">
                  <c:v>13.228698891419038</c:v>
                </c:pt>
                <c:pt idx="32">
                  <c:v>13.146410169780946</c:v>
                </c:pt>
                <c:pt idx="33">
                  <c:v>13.0628254298625</c:v>
                </c:pt>
                <c:pt idx="34">
                  <c:v>12.97796446401599</c:v>
                </c:pt>
                <c:pt idx="35">
                  <c:v>12.891846184521713</c:v>
                </c:pt>
                <c:pt idx="36">
                  <c:v>12.804488686942229</c:v>
                </c:pt>
                <c:pt idx="37">
                  <c:v>12.715909307269325</c:v>
                </c:pt>
                <c:pt idx="38">
                  <c:v>12.626124673624409</c:v>
                </c:pt>
                <c:pt idx="39">
                  <c:v>12.535150753162217</c:v>
                </c:pt>
                <c:pt idx="40">
                  <c:v>12.443002894735228</c:v>
                </c:pt>
                <c:pt idx="41">
                  <c:v>12.349695867799173</c:v>
                </c:pt>
                <c:pt idx="42">
                  <c:v>12.255243897974969</c:v>
                </c:pt>
                <c:pt idx="43">
                  <c:v>12.159660699627732</c:v>
                </c:pt>
                <c:pt idx="44">
                  <c:v>12.062959505777084</c:v>
                </c:pt>
                <c:pt idx="45">
                  <c:v>11.965153095613415</c:v>
                </c:pt>
                <c:pt idx="46">
                  <c:v>11.866253819860972</c:v>
                </c:pt>
                <c:pt idx="47">
                  <c:v>11.766273624199712</c:v>
                </c:pt>
                <c:pt idx="48">
                  <c:v>11.665224070932846</c:v>
                </c:pt>
                <c:pt idx="49">
                  <c:v>11.563116359065532</c:v>
                </c:pt>
                <c:pt idx="50">
                  <c:v>11.459961342941403</c:v>
                </c:pt>
                <c:pt idx="51">
                  <c:v>11.355769549567492</c:v>
                </c:pt>
                <c:pt idx="52">
                  <c:v>11.250551194743863</c:v>
                </c:pt>
                <c:pt idx="53">
                  <c:v>11.144316198101972</c:v>
                </c:pt>
                <c:pt idx="54">
                  <c:v>11.037074197144856</c:v>
                </c:pt>
                <c:pt idx="55">
                  <c:v>10.928834560372778</c:v>
                </c:pt>
                <c:pt idx="56">
                  <c:v>10.819606399569524</c:v>
                </c:pt>
                <c:pt idx="57">
                  <c:v>10.709398581317124</c:v>
                </c:pt>
                <c:pt idx="58">
                  <c:v>10.598219737800175</c:v>
                </c:pt>
                <c:pt idx="59">
                  <c:v>10.486078276955201</c:v>
                </c:pt>
                <c:pt idx="60">
                  <c:v>10.372982392015182</c:v>
                </c:pt>
                <c:pt idx="61">
                  <c:v>10.25894007049483</c:v>
                </c:pt>
                <c:pt idx="62">
                  <c:v>10.143959102658092</c:v>
                </c:pt>
                <c:pt idx="63">
                  <c:v>10.028047089505547</c:v>
                </c:pt>
                <c:pt idx="64">
                  <c:v>9.911211450316225</c:v>
                </c:pt>
                <c:pt idx="65">
                  <c:v>9.7934594297752326</c:v>
                </c:pt>
                <c:pt idx="66">
                  <c:v>9.6747981047160305</c:v>
                </c:pt>
                <c:pt idx="67">
                  <c:v>9.5552343905037311</c:v>
                </c:pt>
                <c:pt idx="68">
                  <c:v>9.4347750470836012</c:v>
                </c:pt>
                <c:pt idx="69">
                  <c:v>9.3134266847170455</c:v>
                </c:pt>
                <c:pt idx="70">
                  <c:v>9.1911957694255157</c:v>
                </c:pt>
                <c:pt idx="71">
                  <c:v>9.0680886281611759</c:v>
                </c:pt>
                <c:pt idx="72">
                  <c:v>8.9441114537217548</c:v>
                </c:pt>
                <c:pt idx="73">
                  <c:v>8.8192703094255922</c:v>
                </c:pt>
                <c:pt idx="74">
                  <c:v>8.6935711335617185</c:v>
                </c:pt>
                <c:pt idx="75">
                  <c:v>8.5670197436287072</c:v>
                </c:pt>
                <c:pt idx="76">
                  <c:v>8.4396218403750431</c:v>
                </c:pt>
                <c:pt idx="77">
                  <c:v>8.3113830116527545</c:v>
                </c:pt>
                <c:pt idx="78">
                  <c:v>8.1823087360952726</c:v>
                </c:pt>
                <c:pt idx="79">
                  <c:v>8.0524043866297319</c:v>
                </c:pt>
                <c:pt idx="80">
                  <c:v>7.9216752338331089</c:v>
                </c:pt>
                <c:pt idx="81">
                  <c:v>7.7901264491410833</c:v>
                </c:pt>
                <c:pt idx="82">
                  <c:v>7.6577631079177531</c:v>
                </c:pt>
                <c:pt idx="83">
                  <c:v>7.5245901923939611</c:v>
                </c:pt>
                <c:pt idx="84">
                  <c:v>7.3906125944812642</c:v>
                </c:pt>
                <c:pt idx="85">
                  <c:v>7.2558351184683287</c:v>
                </c:pt>
                <c:pt idx="86">
                  <c:v>7.1202624836059405</c:v>
                </c:pt>
                <c:pt idx="87">
                  <c:v>6.9838993265864913</c:v>
                </c:pt>
                <c:pt idx="88">
                  <c:v>6.8467502039234258</c:v>
                </c:pt>
                <c:pt idx="89">
                  <c:v>6.7088195942357487</c:v>
                </c:pt>
                <c:pt idx="90">
                  <c:v>6.5701119004424546</c:v>
                </c:pt>
                <c:pt idx="91">
                  <c:v>6.4306314518713341</c:v>
                </c:pt>
                <c:pt idx="92">
                  <c:v>6.290382506286492</c:v>
                </c:pt>
                <c:pt idx="93">
                  <c:v>6.1493692518384613</c:v>
                </c:pt>
                <c:pt idx="94">
                  <c:v>6.0075958089407502</c:v>
                </c:pt>
                <c:pt idx="95">
                  <c:v>5.8650662320763081</c:v>
                </c:pt>
                <c:pt idx="96">
                  <c:v>5.7217845115372619</c:v>
                </c:pt>
                <c:pt idx="97">
                  <c:v>5.5777545751010678</c:v>
                </c:pt>
                <c:pt idx="98">
                  <c:v>5.4329802896459833</c:v>
                </c:pt>
                <c:pt idx="99">
                  <c:v>5.287465462708715</c:v>
                </c:pt>
                <c:pt idx="100">
                  <c:v>5.1412138439868684</c:v>
                </c:pt>
                <c:pt idx="101">
                  <c:v>4.9942291267886318</c:v>
                </c:pt>
                <c:pt idx="102">
                  <c:v>4.8465149494321453</c:v>
                </c:pt>
                <c:pt idx="103">
                  <c:v>4.6980748965966832</c:v>
                </c:pt>
                <c:pt idx="104">
                  <c:v>4.5489125006278295</c:v>
                </c:pt>
                <c:pt idx="105">
                  <c:v>4.3990312427986327</c:v>
                </c:pt>
                <c:pt idx="106">
                  <c:v>4.2484345545285827</c:v>
                </c:pt>
                <c:pt idx="107">
                  <c:v>4.0971258185622785</c:v>
                </c:pt>
                <c:pt idx="108">
                  <c:v>3.9451083701094132</c:v>
                </c:pt>
                <c:pt idx="109">
                  <c:v>3.7923854979477505</c:v>
                </c:pt>
                <c:pt idx="110">
                  <c:v>3.6389604454905915</c:v>
                </c:pt>
                <c:pt idx="111">
                  <c:v>3.4848364118201904</c:v>
                </c:pt>
                <c:pt idx="112">
                  <c:v>3.3300165526885355</c:v>
                </c:pt>
                <c:pt idx="113">
                  <c:v>3.1745039814867306</c:v>
                </c:pt>
                <c:pt idx="114">
                  <c:v>3.0183017701843458</c:v>
                </c:pt>
                <c:pt idx="115">
                  <c:v>2.8614129502398211</c:v>
                </c:pt>
                <c:pt idx="116">
                  <c:v>2.7038405134830965</c:v>
                </c:pt>
                <c:pt idx="117">
                  <c:v>2.5455874129716003</c:v>
                </c:pt>
                <c:pt idx="118">
                  <c:v>2.3866565638205093</c:v>
                </c:pt>
                <c:pt idx="119">
                  <c:v>2.2270508440083745</c:v>
                </c:pt>
                <c:pt idx="120">
                  <c:v>2.0667730951589807</c:v>
                </c:pt>
                <c:pt idx="121">
                  <c:v>1.9058261233003555</c:v>
                </c:pt>
                <c:pt idx="122">
                  <c:v>1.744212699601793</c:v>
                </c:pt>
                <c:pt idx="123">
                  <c:v>1.5819355610896553</c:v>
                </c:pt>
                <c:pt idx="124">
                  <c:v>1.4189974113427941</c:v>
                </c:pt>
                <c:pt idx="125">
                  <c:v>1.2554009211682824</c:v>
                </c:pt>
                <c:pt idx="126">
                  <c:v>1.0911487292582016</c:v>
                </c:pt>
                <c:pt idx="127">
                  <c:v>0.92624344282814319</c:v>
                </c:pt>
                <c:pt idx="128">
                  <c:v>0.76068763823806451</c:v>
                </c:pt>
                <c:pt idx="129">
                  <c:v>0.59448386159615019</c:v>
                </c:pt>
                <c:pt idx="130">
                  <c:v>0.42763462934625024</c:v>
                </c:pt>
                <c:pt idx="131">
                  <c:v>0.2601424288394707</c:v>
                </c:pt>
                <c:pt idx="132">
                  <c:v>9.2009718890478501E-2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0"/>
          <c:order val="10"/>
          <c:tx>
            <c:strRef>
              <c:f>Sheet1!$N$13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Sheet1!$O$13:$HF$13</c:f>
              <c:numCache>
                <c:formatCode>General</c:formatCode>
                <c:ptCount val="200"/>
                <c:pt idx="0">
                  <c:v>15.269769545931016</c:v>
                </c:pt>
                <c:pt idx="1">
                  <c:v>15.259879659197265</c:v>
                </c:pt>
                <c:pt idx="2">
                  <c:v>15.241796722032609</c:v>
                </c:pt>
                <c:pt idx="3">
                  <c:v>15.218380187019147</c:v>
                </c:pt>
                <c:pt idx="4">
                  <c:v>15.190650452061016</c:v>
                </c:pt>
                <c:pt idx="5">
                  <c:v>15.159197250798828</c:v>
                </c:pt>
                <c:pt idx="6">
                  <c:v>15.12441848926137</c:v>
                </c:pt>
                <c:pt idx="7">
                  <c:v>15.086606280386325</c:v>
                </c:pt>
                <c:pt idx="8">
                  <c:v>15.045986954743771</c:v>
                </c:pt>
                <c:pt idx="9">
                  <c:v>15.002742604119772</c:v>
                </c:pt>
                <c:pt idx="10">
                  <c:v>14.957023867133689</c:v>
                </c:pt>
                <c:pt idx="11">
                  <c:v>14.908958067266438</c:v>
                </c:pt>
                <c:pt idx="12">
                  <c:v>14.858654674636071</c:v>
                </c:pt>
                <c:pt idx="13">
                  <c:v>14.806209127479159</c:v>
                </c:pt>
                <c:pt idx="14">
                  <c:v>14.751705597407321</c:v>
                </c:pt>
                <c:pt idx="15">
                  <c:v>14.695219046695659</c:v>
                </c:pt>
                <c:pt idx="16">
                  <c:v>14.636816794971029</c:v>
                </c:pt>
                <c:pt idx="17">
                  <c:v>14.576559736244047</c:v>
                </c:pt>
                <c:pt idx="18">
                  <c:v>14.51450330067407</c:v>
                </c:pt>
                <c:pt idx="19">
                  <c:v>14.450698226056916</c:v>
                </c:pt>
                <c:pt idx="20">
                  <c:v>14.385191184873499</c:v>
                </c:pt>
                <c:pt idx="21">
                  <c:v>14.318025299920109</c:v>
                </c:pt>
                <c:pt idx="22">
                  <c:v>14.249240572756346</c:v>
                </c:pt>
                <c:pt idx="23">
                  <c:v>14.178874243057697</c:v>
                </c:pt>
                <c:pt idx="24">
                  <c:v>14.106961092573854</c:v>
                </c:pt>
                <c:pt idx="25">
                  <c:v>14.033533704212292</c:v>
                </c:pt>
                <c:pt idx="26">
                  <c:v>13.958622684423091</c:v>
                </c:pt>
                <c:pt idx="27">
                  <c:v>13.882256855310576</c:v>
                </c:pt>
                <c:pt idx="28">
                  <c:v>13.804463421573484</c:v>
                </c:pt>
                <c:pt idx="29">
                  <c:v>13.725268116362079</c:v>
                </c:pt>
                <c:pt idx="30">
                  <c:v>13.644695329357262</c:v>
                </c:pt>
                <c:pt idx="31">
                  <c:v>13.562768219764495</c:v>
                </c:pt>
                <c:pt idx="32">
                  <c:v>13.479508816433071</c:v>
                </c:pt>
                <c:pt idx="33">
                  <c:v>13.394938106927713</c:v>
                </c:pt>
                <c:pt idx="34">
                  <c:v>13.30907611707225</c:v>
                </c:pt>
                <c:pt idx="35">
                  <c:v>13.221941982237137</c:v>
                </c:pt>
                <c:pt idx="36">
                  <c:v>13.133554011441065</c:v>
                </c:pt>
                <c:pt idx="37">
                  <c:v>13.04392974517199</c:v>
                </c:pt>
                <c:pt idx="38">
                  <c:v>12.953086007697454</c:v>
                </c:pt>
                <c:pt idx="39">
                  <c:v>12.861038954521499</c:v>
                </c:pt>
                <c:pt idx="40">
                  <c:v>12.76780411555241</c:v>
                </c:pt>
                <c:pt idx="41">
                  <c:v>12.673396434467124</c:v>
                </c:pt>
                <c:pt idx="42">
                  <c:v>12.577830304692654</c:v>
                </c:pt>
                <c:pt idx="43">
                  <c:v>12.481119602369429</c:v>
                </c:pt>
                <c:pt idx="44">
                  <c:v>12.383277716614401</c:v>
                </c:pt>
                <c:pt idx="45">
                  <c:v>12.284317577361904</c:v>
                </c:pt>
                <c:pt idx="46">
                  <c:v>12.184251681025914</c:v>
                </c:pt>
                <c:pt idx="47">
                  <c:v>12.083092114198196</c:v>
                </c:pt>
                <c:pt idx="48">
                  <c:v>11.980850575571456</c:v>
                </c:pt>
                <c:pt idx="49">
                  <c:v>11.87753839625484</c:v>
                </c:pt>
                <c:pt idx="50">
                  <c:v>11.77316655863034</c:v>
                </c:pt>
                <c:pt idx="51">
                  <c:v>11.66774571388207</c:v>
                </c:pt>
                <c:pt idx="52">
                  <c:v>11.561286198316161</c:v>
                </c:pt>
                <c:pt idx="53">
                  <c:v>11.453798048576507</c:v>
                </c:pt>
                <c:pt idx="54">
                  <c:v>11.345291015850597</c:v>
                </c:pt>
                <c:pt idx="55">
                  <c:v>11.235774579149972</c:v>
                </c:pt>
                <c:pt idx="56">
                  <c:v>11.125257957741455</c:v>
                </c:pt>
                <c:pt idx="57">
                  <c:v>11.013750122797701</c:v>
                </c:pt>
                <c:pt idx="58">
                  <c:v>10.901259808328966</c:v>
                </c:pt>
                <c:pt idx="59">
                  <c:v>10.787795521452203</c:v>
                </c:pt>
                <c:pt idx="60">
                  <c:v>10.673365552048145</c:v>
                </c:pt>
                <c:pt idx="61">
                  <c:v>10.557977981852625</c:v>
                </c:pt>
                <c:pt idx="62">
                  <c:v>10.44164069302391</c:v>
                </c:pt>
                <c:pt idx="63">
                  <c:v>10.324361376224344</c:v>
                </c:pt>
                <c:pt idx="64">
                  <c:v>10.206147538251125</c:v>
                </c:pt>
                <c:pt idx="65">
                  <c:v>10.087006509248017</c:v>
                </c:pt>
                <c:pt idx="66">
                  <c:v>9.9669454495271399</c:v>
                </c:pt>
                <c:pt idx="67">
                  <c:v>9.8459713560275901</c:v>
                </c:pt>
                <c:pt idx="68">
                  <c:v>9.7240910684352677</c:v>
                </c:pt>
                <c:pt idx="69">
                  <c:v>9.6013112749865392</c:v>
                </c:pt>
                <c:pt idx="70">
                  <c:v>9.4776385179763469</c:v>
                </c:pt>
                <c:pt idx="71">
                  <c:v>9.3530791989898976</c:v>
                </c:pt>
                <c:pt idx="72">
                  <c:v>9.2276395838754528</c:v>
                </c:pt>
                <c:pt idx="73">
                  <c:v>9.101325807474538</c:v>
                </c:pt>
                <c:pt idx="74">
                  <c:v>8.9741438781245328</c:v>
                </c:pt>
                <c:pt idx="75">
                  <c:v>8.8460996819475</c:v>
                </c:pt>
                <c:pt idx="76">
                  <c:v>8.7171989869382305</c:v>
                </c:pt>
                <c:pt idx="77">
                  <c:v>8.5874474468633117</c:v>
                </c:pt>
                <c:pt idx="78">
                  <c:v>8.4568506049824066</c:v>
                </c:pt>
                <c:pt idx="79">
                  <c:v>8.3254138976019476</c:v>
                </c:pt>
                <c:pt idx="80">
                  <c:v>8.1931426574708937</c:v>
                </c:pt>
                <c:pt idx="81">
                  <c:v>8.0600421170274235</c:v>
                </c:pt>
                <c:pt idx="82">
                  <c:v>7.9261174115048787</c:v>
                </c:pt>
                <c:pt idx="83">
                  <c:v>7.7913735819047307</c:v>
                </c:pt>
                <c:pt idx="84">
                  <c:v>7.6558155778437573</c:v>
                </c:pt>
                <c:pt idx="85">
                  <c:v>7.5194482602822479</c:v>
                </c:pt>
                <c:pt idx="86">
                  <c:v>7.3822764041394917</c:v>
                </c:pt>
                <c:pt idx="87">
                  <c:v>7.2443047008025276</c:v>
                </c:pt>
                <c:pt idx="88">
                  <c:v>7.1055377605336512</c:v>
                </c:pt>
                <c:pt idx="89">
                  <c:v>6.965980114781873</c:v>
                </c:pt>
                <c:pt idx="90">
                  <c:v>6.8256362184032255</c:v>
                </c:pt>
                <c:pt idx="91">
                  <c:v>6.6845104517944618</c:v>
                </c:pt>
                <c:pt idx="92">
                  <c:v>6.5426071229444691</c:v>
                </c:pt>
                <c:pt idx="93">
                  <c:v>6.3999304694074137</c:v>
                </c:pt>
                <c:pt idx="94">
                  <c:v>6.2564846602013908</c:v>
                </c:pt>
                <c:pt idx="95">
                  <c:v>6.1122737976362238</c:v>
                </c:pt>
                <c:pt idx="96">
                  <c:v>5.9673019190737246</c:v>
                </c:pt>
                <c:pt idx="97">
                  <c:v>5.8215729986235925</c:v>
                </c:pt>
                <c:pt idx="98">
                  <c:v>5.6750909487779655</c:v>
                </c:pt>
                <c:pt idx="99">
                  <c:v>5.5278596219874414</c:v>
                </c:pt>
                <c:pt idx="100">
                  <c:v>5.3798828121812319</c:v>
                </c:pt>
                <c:pt idx="101">
                  <c:v>5.2311642562339671</c:v>
                </c:pt>
                <c:pt idx="102">
                  <c:v>5.081707635381564</c:v>
                </c:pt>
                <c:pt idx="103">
                  <c:v>4.9315165765883417</c:v>
                </c:pt>
                <c:pt idx="104">
                  <c:v>4.7805946538676034</c:v>
                </c:pt>
                <c:pt idx="105">
                  <c:v>4.6289453895576598</c:v>
                </c:pt>
                <c:pt idx="106">
                  <c:v>4.4765722555551886</c:v>
                </c:pt>
                <c:pt idx="107">
                  <c:v>4.3234786745078067</c:v>
                </c:pt>
                <c:pt idx="108">
                  <c:v>4.1696680209675003</c:v>
                </c:pt>
                <c:pt idx="109">
                  <c:v>4.0151436225066144</c:v>
                </c:pt>
                <c:pt idx="110">
                  <c:v>3.8599087607979041</c:v>
                </c:pt>
                <c:pt idx="111">
                  <c:v>3.7039666726601563</c:v>
                </c:pt>
                <c:pt idx="112">
                  <c:v>3.5473205510707544</c:v>
                </c:pt>
                <c:pt idx="113">
                  <c:v>3.3899735461465181</c:v>
                </c:pt>
                <c:pt idx="114">
                  <c:v>3.2319287660941161</c:v>
                </c:pt>
                <c:pt idx="115">
                  <c:v>3.0731892781312111</c:v>
                </c:pt>
                <c:pt idx="116">
                  <c:v>2.9137581093795211</c:v>
                </c:pt>
                <c:pt idx="117">
                  <c:v>2.7536382477308758</c:v>
                </c:pt>
                <c:pt idx="118">
                  <c:v>2.5928326426872919</c:v>
                </c:pt>
                <c:pt idx="119">
                  <c:v>2.4313442061760897</c:v>
                </c:pt>
                <c:pt idx="120">
                  <c:v>2.2691758133409867</c:v>
                </c:pt>
                <c:pt idx="121">
                  <c:v>2.1063303033100498</c:v>
                </c:pt>
                <c:pt idx="122">
                  <c:v>1.9428104799414221</c:v>
                </c:pt>
                <c:pt idx="123">
                  <c:v>1.778619112547555</c:v>
                </c:pt>
                <c:pt idx="124">
                  <c:v>1.6137589365988463</c:v>
                </c:pt>
                <c:pt idx="125">
                  <c:v>1.4482326544073396</c:v>
                </c:pt>
                <c:pt idx="126">
                  <c:v>1.2820429357912517</c:v>
                </c:pt>
                <c:pt idx="127">
                  <c:v>1.1151924187210192</c:v>
                </c:pt>
                <c:pt idx="128">
                  <c:v>0.94768370994745477</c:v>
                </c:pt>
                <c:pt idx="129">
                  <c:v>0.77951938561276324</c:v>
                </c:pt>
                <c:pt idx="130">
                  <c:v>0.61070199184488527</c:v>
                </c:pt>
                <c:pt idx="131">
                  <c:v>0.44123404533584187</c:v>
                </c:pt>
                <c:pt idx="132">
                  <c:v>0.27111803390458949</c:v>
                </c:pt>
                <c:pt idx="133">
                  <c:v>0.10035641704491227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1"/>
          <c:order val="11"/>
          <c:tx>
            <c:strRef>
              <c:f>Sheet1!$N$14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Sheet1!$O$14:$HF$14</c:f>
              <c:numCache>
                <c:formatCode>General</c:formatCode>
                <c:ptCount val="200"/>
                <c:pt idx="0">
                  <c:v>15.631230383010081</c:v>
                </c:pt>
                <c:pt idx="1">
                  <c:v>15.621224125886151</c:v>
                </c:pt>
                <c:pt idx="2">
                  <c:v>15.602928413943575</c:v>
                </c:pt>
                <c:pt idx="3">
                  <c:v>15.579236345813348</c:v>
                </c:pt>
                <c:pt idx="4">
                  <c:v>15.551180326018644</c:v>
                </c:pt>
                <c:pt idx="5">
                  <c:v>15.51935702736284</c:v>
                </c:pt>
                <c:pt idx="6">
                  <c:v>15.484169037877781</c:v>
                </c:pt>
                <c:pt idx="7">
                  <c:v>15.445911907678678</c:v>
                </c:pt>
                <c:pt idx="8">
                  <c:v>15.404814630478025</c:v>
                </c:pt>
                <c:pt idx="9">
                  <c:v>15.361061440663981</c:v>
                </c:pt>
                <c:pt idx="10">
                  <c:v>15.314804749361048</c:v>
                </c:pt>
                <c:pt idx="11">
                  <c:v>15.266173378215235</c:v>
                </c:pt>
                <c:pt idx="12">
                  <c:v>15.215278085436223</c:v>
                </c:pt>
                <c:pt idx="13">
                  <c:v>15.162215432244619</c:v>
                </c:pt>
                <c:pt idx="14">
                  <c:v>15.107070580666134</c:v>
                </c:pt>
                <c:pt idx="15">
                  <c:v>15.049919375027352</c:v>
                </c:pt>
                <c:pt idx="16">
                  <c:v>14.990829927078588</c:v>
                </c:pt>
                <c:pt idx="17">
                  <c:v>14.929863847346216</c:v>
                </c:pt>
                <c:pt idx="18">
                  <c:v>14.867077218214387</c:v>
                </c:pt>
                <c:pt idx="19">
                  <c:v>14.802521374490514</c:v>
                </c:pt>
                <c:pt idx="20">
                  <c:v>14.736243537832159</c:v>
                </c:pt>
                <c:pt idx="21">
                  <c:v>14.668287338444513</c:v>
                </c:pt>
                <c:pt idx="22">
                  <c:v>14.598693248569736</c:v>
                </c:pt>
                <c:pt idx="23">
                  <c:v>14.52749894606786</c:v>
                </c:pt>
                <c:pt idx="24">
                  <c:v>14.454739621951685</c:v>
                </c:pt>
                <c:pt idx="25">
                  <c:v>14.380448242518884</c:v>
                </c:pt>
                <c:pt idx="26">
                  <c:v>14.304655774353543</c:v>
                </c:pt>
                <c:pt idx="27">
                  <c:v>14.227391378698313</c:v>
                </c:pt>
                <c:pt idx="28">
                  <c:v>14.148682580358861</c:v>
                </c:pt>
                <c:pt idx="29">
                  <c:v>14.06855541527727</c:v>
                </c:pt>
                <c:pt idx="30">
                  <c:v>13.987034560118182</c:v>
                </c:pt>
                <c:pt idx="31">
                  <c:v>13.904143446592277</c:v>
                </c:pt>
                <c:pt idx="32">
                  <c:v>13.819904362753618</c:v>
                </c:pt>
                <c:pt idx="33">
                  <c:v>13.734338543119312</c:v>
                </c:pt>
                <c:pt idx="34">
                  <c:v>13.647466249149142</c:v>
                </c:pt>
                <c:pt idx="35">
                  <c:v>13.559306841371912</c:v>
                </c:pt>
                <c:pt idx="36">
                  <c:v>13.469878844241292</c:v>
                </c:pt>
                <c:pt idx="37">
                  <c:v>13.379200004637248</c:v>
                </c:pt>
                <c:pt idx="38">
                  <c:v>13.287287344791816</c:v>
                </c:pt>
                <c:pt idx="39">
                  <c:v>13.194157210304482</c:v>
                </c:pt>
                <c:pt idx="40">
                  <c:v>13.099825313817822</c:v>
                </c:pt>
                <c:pt idx="41">
                  <c:v>13.004306774845119</c:v>
                </c:pt>
                <c:pt idx="42">
                  <c:v>12.907616156175152</c:v>
                </c:pt>
                <c:pt idx="43">
                  <c:v>12.809767497223412</c:v>
                </c:pt>
                <c:pt idx="44">
                  <c:v>12.710774344651307</c:v>
                </c:pt>
                <c:pt idx="45">
                  <c:v>12.61064978053459</c:v>
                </c:pt>
                <c:pt idx="46">
                  <c:v>12.509406448327614</c:v>
                </c:pt>
                <c:pt idx="47">
                  <c:v>12.407056576840294</c:v>
                </c:pt>
                <c:pt idx="48">
                  <c:v>12.30361200241922</c:v>
                </c:pt>
                <c:pt idx="49">
                  <c:v>12.199084189502235</c:v>
                </c:pt>
                <c:pt idx="50">
                  <c:v>12.093484249696678</c:v>
                </c:pt>
                <c:pt idx="51">
                  <c:v>11.986822959514935</c:v>
                </c:pt>
                <c:pt idx="52">
                  <c:v>11.879110776886368</c:v>
                </c:pt>
                <c:pt idx="53">
                  <c:v>11.770357856552101</c:v>
                </c:pt>
                <c:pt idx="54">
                  <c:v>11.66057406443799</c:v>
                </c:pt>
                <c:pt idx="55">
                  <c:v>11.549768991091362</c:v>
                </c:pt>
                <c:pt idx="56">
                  <c:v>11.437951964258506</c:v>
                </c:pt>
                <c:pt idx="57">
                  <c:v>11.325132060672324</c:v>
                </c:pt>
                <c:pt idx="58">
                  <c:v>11.211318117112722</c:v>
                </c:pt>
                <c:pt idx="59">
                  <c:v>11.096518740796533</c:v>
                </c:pt>
                <c:pt idx="60">
                  <c:v>10.980742319148248</c:v>
                </c:pt>
                <c:pt idx="61">
                  <c:v>10.863997028998289</c:v>
                </c:pt>
                <c:pt idx="62">
                  <c:v>10.746290845251165</c:v>
                </c:pt>
                <c:pt idx="63">
                  <c:v>10.627631549062208</c:v>
                </c:pt>
                <c:pt idx="64">
                  <c:v>10.508026735558136</c:v>
                </c:pt>
                <c:pt idx="65">
                  <c:v>10.387483821133607</c:v>
                </c:pt>
                <c:pt idx="66">
                  <c:v>10.266010050353316</c:v>
                </c:pt>
                <c:pt idx="67">
                  <c:v>10.143612502486574</c:v>
                </c:pt>
                <c:pt idx="68">
                  <c:v>10.020298097699166</c:v>
                </c:pt>
                <c:pt idx="69">
                  <c:v>9.896073602925286</c:v>
                </c:pt>
                <c:pt idx="70">
                  <c:v>9.7709456374404855</c:v>
                </c:pt>
                <c:pt idx="71">
                  <c:v>9.6449206781548877</c:v>
                </c:pt>
                <c:pt idx="72">
                  <c:v>9.5180050646445196</c:v>
                </c:pt>
                <c:pt idx="73">
                  <c:v>9.3902050039371669</c:v>
                </c:pt>
                <c:pt idx="74">
                  <c:v>9.261526575067931</c:v>
                </c:pt>
                <c:pt idx="75">
                  <c:v>9.1319757334185603</c:v>
                </c:pt>
                <c:pt idx="76">
                  <c:v>9.0015583148535452</c:v>
                </c:pt>
                <c:pt idx="77">
                  <c:v>8.8702800396651273</c:v>
                </c:pt>
                <c:pt idx="78">
                  <c:v>8.7381465163383112</c:v>
                </c:pt>
                <c:pt idx="79">
                  <c:v>8.6051632451463966</c:v>
                </c:pt>
                <c:pt idx="80">
                  <c:v>8.4713356215866931</c:v>
                </c:pt>
                <c:pt idx="81">
                  <c:v>8.336668939665417</c:v>
                </c:pt>
                <c:pt idx="82">
                  <c:v>8.201168395040165</c:v>
                </c:pt>
                <c:pt idx="83">
                  <c:v>8.0648390880278882</c:v>
                </c:pt>
                <c:pt idx="84">
                  <c:v>7.9276860264855467</c:v>
                </c:pt>
                <c:pt idx="85">
                  <c:v>7.7897141285704237</c:v>
                </c:pt>
                <c:pt idx="86">
                  <c:v>7.6509282253864068</c:v>
                </c:pt>
                <c:pt idx="87">
                  <c:v>7.511333063522228</c:v>
                </c:pt>
                <c:pt idx="88">
                  <c:v>7.37093330748732</c:v>
                </c:pt>
                <c:pt idx="89">
                  <c:v>7.2297335420504591</c:v>
                </c:pt>
                <c:pt idx="90">
                  <c:v>7.0877382744862123</c:v>
                </c:pt>
                <c:pt idx="91">
                  <c:v>6.9449519367337338</c:v>
                </c:pt>
                <c:pt idx="92">
                  <c:v>6.8013788874723113</c:v>
                </c:pt>
                <c:pt idx="93">
                  <c:v>6.6570234141177336</c:v>
                </c:pt>
                <c:pt idx="94">
                  <c:v>6.5118897347432894</c:v>
                </c:pt>
                <c:pt idx="95">
                  <c:v>6.3659819999290619</c:v>
                </c:pt>
                <c:pt idx="96">
                  <c:v>6.2193042945428996</c:v>
                </c:pt>
                <c:pt idx="97">
                  <c:v>6.0718606394562835</c:v>
                </c:pt>
                <c:pt idx="98">
                  <c:v>5.9236549931981015</c:v>
                </c:pt>
                <c:pt idx="99">
                  <c:v>5.7746912535492125</c:v>
                </c:pt>
                <c:pt idx="100">
                  <c:v>5.6249732590804999</c:v>
                </c:pt>
                <c:pt idx="101">
                  <c:v>5.4745047906369191</c:v>
                </c:pt>
                <c:pt idx="102">
                  <c:v>5.3232895727700322</c:v>
                </c:pt>
                <c:pt idx="103">
                  <c:v>5.1713312751212142</c:v>
                </c:pt>
                <c:pt idx="104">
                  <c:v>5.0186335137577807</c:v>
                </c:pt>
                <c:pt idx="105">
                  <c:v>4.8651998524639941</c:v>
                </c:pt>
                <c:pt idx="106">
                  <c:v>4.7110338039889772</c:v>
                </c:pt>
                <c:pt idx="107">
                  <c:v>4.5561388312532873</c:v>
                </c:pt>
                <c:pt idx="108">
                  <c:v>4.4005183485159272</c:v>
                </c:pt>
                <c:pt idx="109">
                  <c:v>4.2441757225034715</c:v>
                </c:pt>
                <c:pt idx="110">
                  <c:v>4.087114273502829</c:v>
                </c:pt>
                <c:pt idx="111">
                  <c:v>3.9293372764191452</c:v>
                </c:pt>
                <c:pt idx="112">
                  <c:v>3.7708479618003103</c:v>
                </c:pt>
                <c:pt idx="113">
                  <c:v>3.6116495168293268</c:v>
                </c:pt>
                <c:pt idx="114">
                  <c:v>3.451745086285904</c:v>
                </c:pt>
                <c:pt idx="115">
                  <c:v>3.2911377734784368</c:v>
                </c:pt>
                <c:pt idx="116">
                  <c:v>3.1298306411475942</c:v>
                </c:pt>
                <c:pt idx="117">
                  <c:v>2.9678267123425486</c:v>
                </c:pt>
                <c:pt idx="118">
                  <c:v>2.8051289712709382</c:v>
                </c:pt>
                <c:pt idx="119">
                  <c:v>2.6417403641235837</c:v>
                </c:pt>
                <c:pt idx="120">
                  <c:v>2.4776637998748865</c:v>
                </c:pt>
                <c:pt idx="121">
                  <c:v>2.3129021510598067</c:v>
                </c:pt>
                <c:pt idx="122">
                  <c:v>2.1474582545283769</c:v>
                </c:pt>
                <c:pt idx="123">
                  <c:v>1.9813349121784585</c:v>
                </c:pt>
                <c:pt idx="124">
                  <c:v>1.8145348916676509</c:v>
                </c:pt>
                <c:pt idx="125">
                  <c:v>1.6470609271050292</c:v>
                </c:pt>
                <c:pt idx="126">
                  <c:v>1.4789157197235119</c:v>
                </c:pt>
                <c:pt idx="127">
                  <c:v>1.3101019385334862</c:v>
                </c:pt>
                <c:pt idx="128">
                  <c:v>1.1406222209583781</c:v>
                </c:pt>
                <c:pt idx="129">
                  <c:v>0.97047917345283685</c:v>
                </c:pt>
                <c:pt idx="130">
                  <c:v>0.79967537210408612</c:v>
                </c:pt>
                <c:pt idx="131">
                  <c:v>0.62821336321706511</c:v>
                </c:pt>
                <c:pt idx="132">
                  <c:v>0.45609566388391548</c:v>
                </c:pt>
                <c:pt idx="133">
                  <c:v>0.28332476253831468</c:v>
                </c:pt>
                <c:pt idx="134">
                  <c:v>0.10990311949520043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2"/>
          <c:order val="12"/>
          <c:tx>
            <c:strRef>
              <c:f>Sheet1!$N$15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Sheet1!$O$15:$HF$15</c:f>
              <c:numCache>
                <c:formatCode>General</c:formatCode>
                <c:ptCount val="200"/>
                <c:pt idx="0">
                  <c:v>16.000674876924002</c:v>
                </c:pt>
                <c:pt idx="1">
                  <c:v>15.990551061307924</c:v>
                </c:pt>
                <c:pt idx="2">
                  <c:v>15.972040402229551</c:v>
                </c:pt>
                <c:pt idx="3">
                  <c:v>15.948069987883471</c:v>
                </c:pt>
                <c:pt idx="4">
                  <c:v>15.919684351995357</c:v>
                </c:pt>
                <c:pt idx="5">
                  <c:v>15.887487177377851</c:v>
                </c:pt>
                <c:pt idx="6">
                  <c:v>15.851885781867495</c:v>
                </c:pt>
                <c:pt idx="7">
                  <c:v>15.813179187849451</c:v>
                </c:pt>
                <c:pt idx="8">
                  <c:v>15.771599079368389</c:v>
                </c:pt>
                <c:pt idx="9">
                  <c:v>15.727331855289824</c:v>
                </c:pt>
                <c:pt idx="10">
                  <c:v>15.680531717340044</c:v>
                </c:pt>
                <c:pt idx="11">
                  <c:v>15.63132900062592</c:v>
                </c:pt>
                <c:pt idx="12">
                  <c:v>15.579835764599739</c:v>
                </c:pt>
                <c:pt idx="13">
                  <c:v>15.526149704931417</c:v>
                </c:pt>
                <c:pt idx="14">
                  <c:v>15.470356984172561</c:v>
                </c:pt>
                <c:pt idx="15">
                  <c:v>15.412534337706676</c:v>
                </c:pt>
                <c:pt idx="16">
                  <c:v>15.352750677494836</c:v>
                </c:pt>
                <c:pt idx="17">
                  <c:v>15.29106833789457</c:v>
                </c:pt>
                <c:pt idx="18">
                  <c:v>15.227544060173807</c:v>
                </c:pt>
                <c:pt idx="19">
                  <c:v>15.162229782246841</c:v>
                </c:pt>
                <c:pt idx="20">
                  <c:v>15.095173280554786</c:v>
                </c:pt>
                <c:pt idx="21">
                  <c:v>15.026418697892218</c:v>
                </c:pt>
                <c:pt idx="22">
                  <c:v>14.956006981989349</c:v>
                </c:pt>
                <c:pt idx="23">
                  <c:v>14.883976253364475</c:v>
                </c:pt>
                <c:pt idx="24">
                  <c:v>14.810362116471945</c:v>
                </c:pt>
                <c:pt idx="25">
                  <c:v>14.735197924913912</c:v>
                </c:pt>
                <c:pt idx="26">
                  <c:v>14.658515009085319</c:v>
                </c:pt>
                <c:pt idx="27">
                  <c:v>14.580342872829609</c:v>
                </c:pt>
                <c:pt idx="28">
                  <c:v>14.500709364327584</c:v>
                </c:pt>
                <c:pt idx="29">
                  <c:v>14.419640825404542</c:v>
                </c:pt>
                <c:pt idx="30">
                  <c:v>14.337162222638861</c:v>
                </c:pt>
                <c:pt idx="31">
                  <c:v>14.253297263028637</c:v>
                </c:pt>
                <c:pt idx="32">
                  <c:v>14.168068496479087</c:v>
                </c:pt>
                <c:pt idx="33">
                  <c:v>14.081497406981002</c:v>
                </c:pt>
                <c:pt idx="34">
                  <c:v>13.993604494035891</c:v>
                </c:pt>
                <c:pt idx="35">
                  <c:v>13.904409345629686</c:v>
                </c:pt>
                <c:pt idx="36">
                  <c:v>13.813930703850565</c:v>
                </c:pt>
                <c:pt idx="37">
                  <c:v>13.722186524077681</c:v>
                </c:pt>
                <c:pt idx="38">
                  <c:v>13.62919402852873</c:v>
                </c:pt>
                <c:pt idx="39">
                  <c:v>13.534969754839439</c:v>
                </c:pt>
                <c:pt idx="40">
                  <c:v>13.439529600252333</c:v>
                </c:pt>
                <c:pt idx="41">
                  <c:v>13.342888861912268</c:v>
                </c:pt>
                <c:pt idx="42">
                  <c:v>13.245062273698924</c:v>
                </c:pt>
                <c:pt idx="43">
                  <c:v>13.146064039969831</c:v>
                </c:pt>
                <c:pt idx="44">
                  <c:v>13.04590786653932</c:v>
                </c:pt>
                <c:pt idx="45">
                  <c:v>12.944606989177895</c:v>
                </c:pt>
                <c:pt idx="46">
                  <c:v>12.8421741998815</c:v>
                </c:pt>
                <c:pt idx="47">
                  <c:v>12.738621871130203</c:v>
                </c:pt>
                <c:pt idx="48">
                  <c:v>12.633961978329884</c:v>
                </c:pt>
                <c:pt idx="49">
                  <c:v>12.528206120608312</c:v>
                </c:pt>
                <c:pt idx="50">
                  <c:v>12.421365540117529</c:v>
                </c:pt>
                <c:pt idx="51">
                  <c:v>12.313451139977749</c:v>
                </c:pt>
                <c:pt idx="52">
                  <c:v>12.204473500983305</c:v>
                </c:pt>
                <c:pt idx="53">
                  <c:v>12.094442897178267</c:v>
                </c:pt>
                <c:pt idx="54">
                  <c:v>11.983369310398302</c:v>
                </c:pt>
                <c:pt idx="55">
                  <c:v>11.87126244386527</c:v>
                </c:pt>
                <c:pt idx="56">
                  <c:v>11.758131734912471</c:v>
                </c:pt>
                <c:pt idx="57">
                  <c:v>11.643986366910774</c:v>
                </c:pt>
                <c:pt idx="58">
                  <c:v>11.52883528045899</c:v>
                </c:pt>
                <c:pt idx="59">
                  <c:v>11.412687183895809</c:v>
                </c:pt>
                <c:pt idx="60">
                  <c:v>11.295550563185374</c:v>
                </c:pt>
                <c:pt idx="61">
                  <c:v>11.177433691223573</c:v>
                </c:pt>
                <c:pt idx="62">
                  <c:v>11.058344636608075</c:v>
                </c:pt>
                <c:pt idx="63">
                  <c:v>10.938291271911091</c:v>
                </c:pt>
                <c:pt idx="64">
                  <c:v>10.81728128149067</c:v>
                </c:pt>
                <c:pt idx="65">
                  <c:v>10.695322168872979</c:v>
                </c:pt>
                <c:pt idx="66">
                  <c:v>10.572421263735459</c:v>
                </c:pt>
                <c:pt idx="67">
                  <c:v>10.448585728518202</c:v>
                </c:pt>
                <c:pt idx="68">
                  <c:v>10.323822564688541</c:v>
                </c:pt>
                <c:pt idx="69">
                  <c:v>10.198138618682004</c:v>
                </c:pt>
                <c:pt idx="70">
                  <c:v>10.071540587540671</c:v>
                </c:pt>
                <c:pt idx="71">
                  <c:v>9.9440350242686328</c:v>
                </c:pt>
                <c:pt idx="72">
                  <c:v>9.8156283429224143</c:v>
                </c:pt>
                <c:pt idx="73">
                  <c:v>9.686326823453058</c:v>
                </c:pt>
                <c:pt idx="74">
                  <c:v>9.5561366163151984</c:v>
                </c:pt>
                <c:pt idx="75">
                  <c:v>9.4250637468573633</c:v>
                </c:pt>
                <c:pt idx="76">
                  <c:v>9.293114119506706</c:v>
                </c:pt>
                <c:pt idx="77">
                  <c:v>9.1602935217602912</c:v>
                </c:pt>
                <c:pt idx="78">
                  <c:v>9.0266076279944016</c:v>
                </c:pt>
                <c:pt idx="79">
                  <c:v>8.8920620031022946</c:v>
                </c:pt>
                <c:pt idx="80">
                  <c:v>8.7566621059702658</c:v>
                </c:pt>
                <c:pt idx="81">
                  <c:v>8.6204132928011532</c:v>
                </c:pt>
                <c:pt idx="82">
                  <c:v>8.4833208202937271</c:v>
                </c:pt>
                <c:pt idx="83">
                  <c:v>8.345389848685997</c:v>
                </c:pt>
                <c:pt idx="84">
                  <c:v>8.2066254446697275</c:v>
                </c:pt>
                <c:pt idx="85">
                  <c:v>8.0670325841831616</c:v>
                </c:pt>
                <c:pt idx="86">
                  <c:v>7.9266161550883982</c:v>
                </c:pt>
                <c:pt idx="87">
                  <c:v>7.7853809597394612</c:v>
                </c:pt>
                <c:pt idx="88">
                  <c:v>7.6433317174467632</c:v>
                </c:pt>
                <c:pt idx="89">
                  <c:v>7.5004730668432256</c:v>
                </c:pt>
                <c:pt idx="90">
                  <c:v>7.3568095681571197</c:v>
                </c:pt>
                <c:pt idx="91">
                  <c:v>7.2123457053962321</c:v>
                </c:pt>
                <c:pt idx="92">
                  <c:v>7.0670858884477816</c:v>
                </c:pt>
                <c:pt idx="93">
                  <c:v>6.9210344550982592</c:v>
                </c:pt>
                <c:pt idx="94">
                  <c:v>6.7741956729769743</c:v>
                </c:pt>
                <c:pt idx="95">
                  <c:v>6.6265737414270918</c:v>
                </c:pt>
                <c:pt idx="96">
                  <c:v>6.478172793307527</c:v>
                </c:pt>
                <c:pt idx="97">
                  <c:v>6.3289968967289543</c:v>
                </c:pt>
                <c:pt idx="98">
                  <c:v>6.1790500567270366</c:v>
                </c:pt>
                <c:pt idx="99">
                  <c:v>6.0283362168757044</c:v>
                </c:pt>
                <c:pt idx="100">
                  <c:v>5.8768592608432755</c:v>
                </c:pt>
                <c:pt idx="101">
                  <c:v>5.7246230138939618</c:v>
                </c:pt>
                <c:pt idx="102">
                  <c:v>5.5716312443372082</c:v>
                </c:pt>
                <c:pt idx="103">
                  <c:v>5.4178876649271714</c:v>
                </c:pt>
                <c:pt idx="104">
                  <c:v>5.2633959342145165</c:v>
                </c:pt>
                <c:pt idx="105">
                  <c:v>5.1081596578526254</c:v>
                </c:pt>
                <c:pt idx="106">
                  <c:v>4.9521823898601456</c:v>
                </c:pt>
                <c:pt idx="107">
                  <c:v>4.7954676338417457</c:v>
                </c:pt>
                <c:pt idx="108">
                  <c:v>4.6380188441688519</c:v>
                </c:pt>
                <c:pt idx="109">
                  <c:v>4.4798394271220134</c:v>
                </c:pt>
                <c:pt idx="110">
                  <c:v>4.3209327419965193</c:v>
                </c:pt>
                <c:pt idx="111">
                  <c:v>4.1613021021727414</c:v>
                </c:pt>
                <c:pt idx="112">
                  <c:v>4.000950776152651</c:v>
                </c:pt>
                <c:pt idx="113">
                  <c:v>3.839881988563866</c:v>
                </c:pt>
                <c:pt idx="114">
                  <c:v>3.6780989211325248</c:v>
                </c:pt>
                <c:pt idx="115">
                  <c:v>3.5156047136262467</c:v>
                </c:pt>
                <c:pt idx="116">
                  <c:v>3.3524024647682982</c:v>
                </c:pt>
                <c:pt idx="117">
                  <c:v>3.1884952331241365</c:v>
                </c:pt>
                <c:pt idx="118">
                  <c:v>3.0238860379613639</c:v>
                </c:pt>
                <c:pt idx="119">
                  <c:v>2.8585778600841141</c:v>
                </c:pt>
                <c:pt idx="120">
                  <c:v>2.6925736426428633</c:v>
                </c:pt>
                <c:pt idx="121">
                  <c:v>2.5258762919205533</c:v>
                </c:pt>
                <c:pt idx="122">
                  <c:v>2.3584886780959362</c:v>
                </c:pt>
                <c:pt idx="123">
                  <c:v>2.1904136359849717</c:v>
                </c:pt>
                <c:pt idx="124">
                  <c:v>2.0216539657610713</c:v>
                </c:pt>
                <c:pt idx="125">
                  <c:v>1.8522124336549901</c:v>
                </c:pt>
                <c:pt idx="126">
                  <c:v>1.6820917726350764</c:v>
                </c:pt>
                <c:pt idx="127">
                  <c:v>1.5112946830685752</c:v>
                </c:pt>
                <c:pt idx="128">
                  <c:v>1.3398238333646841</c:v>
                </c:pt>
                <c:pt idx="129">
                  <c:v>1.1676818605999737</c:v>
                </c:pt>
                <c:pt idx="130">
                  <c:v>0.99487137112682722</c:v>
                </c:pt>
                <c:pt idx="131">
                  <c:v>0.82139494116544198</c:v>
                </c:pt>
                <c:pt idx="132">
                  <c:v>0.64725511738000829</c:v>
                </c:pt>
                <c:pt idx="133">
                  <c:v>0.47245441743956434</c:v>
                </c:pt>
                <c:pt idx="134">
                  <c:v>0.29699533056405386</c:v>
                </c:pt>
                <c:pt idx="135">
                  <c:v>0.12088031805613085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3"/>
          <c:order val="13"/>
          <c:tx>
            <c:strRef>
              <c:f>Sheet1!$N$16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Sheet1!$O$16:$HF$16</c:f>
              <c:numCache>
                <c:formatCode>General</c:formatCode>
                <c:ptCount val="200"/>
                <c:pt idx="0">
                  <c:v>16.378665309175592</c:v>
                </c:pt>
                <c:pt idx="1">
                  <c:v>16.368422612056605</c:v>
                </c:pt>
                <c:pt idx="2">
                  <c:v>16.34969458681369</c:v>
                </c:pt>
                <c:pt idx="3">
                  <c:v>16.325442693725723</c:v>
                </c:pt>
                <c:pt idx="4">
                  <c:v>16.296723732223704</c:v>
                </c:pt>
                <c:pt idx="5">
                  <c:v>16.264148474020619</c:v>
                </c:pt>
                <c:pt idx="6">
                  <c:v>16.228129019987243</c:v>
                </c:pt>
                <c:pt idx="7">
                  <c:v>16.188967903855826</c:v>
                </c:pt>
                <c:pt idx="8">
                  <c:v>16.146899530280393</c:v>
                </c:pt>
                <c:pt idx="9">
                  <c:v>16.102112486962969</c:v>
                </c:pt>
                <c:pt idx="10">
                  <c:v>16.054762786383186</c:v>
                </c:pt>
                <c:pt idx="11">
                  <c:v>16.00498229414135</c:v>
                </c:pt>
                <c:pt idx="12">
                  <c:v>15.952884385576635</c:v>
                </c:pt>
                <c:pt idx="13">
                  <c:v>15.898567903575421</c:v>
                </c:pt>
                <c:pt idx="14">
                  <c:v>15.842120022475196</c:v>
                </c:pt>
                <c:pt idx="15">
                  <c:v>15.783618378744395</c:v>
                </c:pt>
                <c:pt idx="16">
                  <c:v>15.723132693560485</c:v>
                </c:pt>
                <c:pt idx="17">
                  <c:v>15.660726033258173</c:v>
                </c:pt>
                <c:pt idx="18">
                  <c:v>15.596455805404297</c:v>
                </c:pt>
                <c:pt idx="19">
                  <c:v>15.530374557807438</c:v>
                </c:pt>
                <c:pt idx="20">
                  <c:v>15.462530627935827</c:v>
                </c:pt>
                <c:pt idx="21">
                  <c:v>15.392968676942138</c:v>
                </c:pt>
                <c:pt idx="22">
                  <c:v>15.321730133395803</c:v>
                </c:pt>
                <c:pt idx="23">
                  <c:v>15.248853565455102</c:v>
                </c:pt>
                <c:pt idx="24">
                  <c:v>15.174374995668813</c:v>
                </c:pt>
                <c:pt idx="25">
                  <c:v>15.098328169302333</c:v>
                </c:pt>
                <c:pt idx="26">
                  <c:v>15.020744784655797</c:v>
                </c:pt>
                <c:pt idx="27">
                  <c:v>14.941654692029111</c:v>
                </c:pt>
                <c:pt idx="28">
                  <c:v>14.861086066617478</c:v>
                </c:pt>
                <c:pt idx="29">
                  <c:v>14.779065559571841</c:v>
                </c:pt>
                <c:pt idx="30">
                  <c:v>14.695618430647036</c:v>
                </c:pt>
                <c:pt idx="31">
                  <c:v>14.610768665226669</c:v>
                </c:pt>
                <c:pt idx="32">
                  <c:v>14.524539078014001</c:v>
                </c:pt>
                <c:pt idx="33">
                  <c:v>14.436951405281102</c:v>
                </c:pt>
                <c:pt idx="34">
                  <c:v>14.34802638725013</c:v>
                </c:pt>
                <c:pt idx="35">
                  <c:v>14.257783841923978</c:v>
                </c:pt>
                <c:pt idx="36">
                  <c:v>14.166242731474599</c:v>
                </c:pt>
                <c:pt idx="37">
                  <c:v>14.073421222126797</c:v>
                </c:pt>
                <c:pt idx="38">
                  <c:v>13.979336738334579</c:v>
                </c:pt>
                <c:pt idx="39">
                  <c:v>13.884006011931099</c:v>
                </c:pt>
                <c:pt idx="40">
                  <c:v>13.787445126836339</c:v>
                </c:pt>
                <c:pt idx="41">
                  <c:v>13.689669559825795</c:v>
                </c:pt>
                <c:pt idx="42">
                  <c:v>13.590694217795518</c:v>
                </c:pt>
                <c:pt idx="43">
                  <c:v>13.490533471901349</c:v>
                </c:pt>
                <c:pt idx="44">
                  <c:v>13.389201188901662</c:v>
                </c:pt>
                <c:pt idx="45">
                  <c:v>13.28671075999139</c:v>
                </c:pt>
                <c:pt idx="46">
                  <c:v>13.183075127379769</c:v>
                </c:pt>
                <c:pt idx="47">
                  <c:v>13.078306808833897</c:v>
                </c:pt>
                <c:pt idx="48">
                  <c:v>12.972417920383931</c:v>
                </c:pt>
                <c:pt idx="49">
                  <c:v>12.86542019736337</c:v>
                </c:pt>
                <c:pt idx="50">
                  <c:v>12.757325013938109</c:v>
                </c:pt>
                <c:pt idx="51">
                  <c:v>12.648143401261057</c:v>
                </c:pt>
                <c:pt idx="52">
                  <c:v>12.537886064374231</c:v>
                </c:pt>
                <c:pt idx="53">
                  <c:v>12.426563397967309</c:v>
                </c:pt>
                <c:pt idx="54">
                  <c:v>12.31418550109022</c:v>
                </c:pt>
                <c:pt idx="55">
                  <c:v>12.200762190907394</c:v>
                </c:pt>
                <c:pt idx="56">
                  <c:v>12.086303015572442</c:v>
                </c:pt>
                <c:pt idx="57">
                  <c:v>11.970817266294329</c:v>
                </c:pt>
                <c:pt idx="58">
                  <c:v>11.854313988659129</c:v>
                </c:pt>
                <c:pt idx="59">
                  <c:v>11.736801993265445</c:v>
                </c:pt>
                <c:pt idx="60">
                  <c:v>11.618289865726025</c:v>
                </c:pt>
                <c:pt idx="61">
                  <c:v>11.498785976083363</c:v>
                </c:pt>
                <c:pt idx="62">
                  <c:v>11.3782984876827</c:v>
                </c:pt>
                <c:pt idx="63">
                  <c:v>11.256835365541955</c:v>
                </c:pt>
                <c:pt idx="64">
                  <c:v>11.134404384254726</c:v>
                </c:pt>
                <c:pt idx="65">
                  <c:v>11.011013135459249</c:v>
                </c:pt>
                <c:pt idx="66">
                  <c:v>10.886669034903594</c:v>
                </c:pt>
                <c:pt idx="67">
                  <c:v>10.761379329134639</c:v>
                </c:pt>
                <c:pt idx="68">
                  <c:v>10.635151101836254</c:v>
                </c:pt>
                <c:pt idx="69">
                  <c:v>10.507991279839972</c:v>
                </c:pt>
                <c:pt idx="70">
                  <c:v>10.379906638829624</c:v>
                </c:pt>
                <c:pt idx="71">
                  <c:v>10.250903808759629</c:v>
                </c:pt>
                <c:pt idx="72">
                  <c:v>10.120989279005222</c:v>
                </c:pt>
                <c:pt idx="73">
                  <c:v>9.9901694032613779</c:v>
                </c:pt>
                <c:pt idx="74">
                  <c:v>9.8584504042060157</c:v>
                </c:pt>
                <c:pt idx="75">
                  <c:v>9.72583837794188</c:v>
                </c:pt>
                <c:pt idx="76">
                  <c:v>9.5923392982303621</c:v>
                </c:pt>
                <c:pt idx="77">
                  <c:v>9.4579590205297013</c:v>
                </c:pt>
                <c:pt idx="78">
                  <c:v>9.3227032858490002</c:v>
                </c:pt>
                <c:pt idx="79">
                  <c:v>9.1865777244287017</c:v>
                </c:pt>
                <c:pt idx="80">
                  <c:v>9.0495878592574801</c:v>
                </c:pt>
                <c:pt idx="81">
                  <c:v>8.9117391094347482</c:v>
                </c:pt>
                <c:pt idx="82">
                  <c:v>8.7730367933874209</c:v>
                </c:pt>
                <c:pt idx="83">
                  <c:v>8.633486131948926</c:v>
                </c:pt>
                <c:pt idx="84">
                  <c:v>8.4930922513079512</c:v>
                </c:pt>
                <c:pt idx="85">
                  <c:v>8.3518601858339778</c:v>
                </c:pt>
                <c:pt idx="86">
                  <c:v>8.2097948807860739</c:v>
                </c:pt>
                <c:pt idx="87">
                  <c:v>8.0669011949111376</c:v>
                </c:pt>
                <c:pt idx="88">
                  <c:v>7.9231839029373017</c:v>
                </c:pt>
                <c:pt idx="89">
                  <c:v>7.7786476979678181</c:v>
                </c:pt>
                <c:pt idx="90">
                  <c:v>7.6332971937806144</c:v>
                </c:pt>
                <c:pt idx="91">
                  <c:v>7.4871369270380823</c:v>
                </c:pt>
                <c:pt idx="92">
                  <c:v>7.3401713594116824</c:v>
                </c:pt>
                <c:pt idx="93">
                  <c:v>7.1924048796254691</c:v>
                </c:pt>
                <c:pt idx="94">
                  <c:v>7.0438418054224856</c:v>
                </c:pt>
                <c:pt idx="95">
                  <c:v>6.8944863854577658</c:v>
                </c:pt>
                <c:pt idx="96">
                  <c:v>6.744342801121376</c:v>
                </c:pt>
                <c:pt idx="97">
                  <c:v>6.593415168294829</c:v>
                </c:pt>
                <c:pt idx="98">
                  <c:v>6.4417075390439447</c:v>
                </c:pt>
                <c:pt idx="99">
                  <c:v>6.2892239032510764</c:v>
                </c:pt>
                <c:pt idx="100">
                  <c:v>6.1359681901895229</c:v>
                </c:pt>
                <c:pt idx="101">
                  <c:v>5.9819442700426411</c:v>
                </c:pt>
                <c:pt idx="102">
                  <c:v>5.8271559553702152</c:v>
                </c:pt>
                <c:pt idx="103">
                  <c:v>5.6716070025243663</c:v>
                </c:pt>
                <c:pt idx="104">
                  <c:v>5.5153011130172374</c:v>
                </c:pt>
                <c:pt idx="105">
                  <c:v>5.3582419348425132</c:v>
                </c:pt>
                <c:pt idx="106">
                  <c:v>5.2004330637528211</c:v>
                </c:pt>
                <c:pt idx="107">
                  <c:v>5.0418780444948075</c:v>
                </c:pt>
                <c:pt idx="108">
                  <c:v>4.8825803720037362</c:v>
                </c:pt>
                <c:pt idx="109">
                  <c:v>4.7225434925592866</c:v>
                </c:pt>
                <c:pt idx="110">
                  <c:v>4.5617708049041328</c:v>
                </c:pt>
                <c:pt idx="111">
                  <c:v>4.4002656613268654</c:v>
                </c:pt>
                <c:pt idx="112">
                  <c:v>4.2380313687106783</c:v>
                </c:pt>
                <c:pt idx="113">
                  <c:v>4.0750711895492024</c:v>
                </c:pt>
                <c:pt idx="114">
                  <c:v>3.911388342930822</c:v>
                </c:pt>
                <c:pt idx="115">
                  <c:v>3.7469860054926758</c:v>
                </c:pt>
                <c:pt idx="116">
                  <c:v>3.5818673123455831</c:v>
                </c:pt>
                <c:pt idx="117">
                  <c:v>3.4160353579709994</c:v>
                </c:pt>
                <c:pt idx="118">
                  <c:v>3.2494931970910375</c:v>
                </c:pt>
                <c:pt idx="119">
                  <c:v>3.0822438455127026</c:v>
                </c:pt>
                <c:pt idx="120">
                  <c:v>2.9142902809471622</c:v>
                </c:pt>
                <c:pt idx="121">
                  <c:v>2.7456354438051327</c:v>
                </c:pt>
                <c:pt idx="122">
                  <c:v>2.5762822379691839</c:v>
                </c:pt>
                <c:pt idx="123">
                  <c:v>2.4062335315438173</c:v>
                </c:pt>
                <c:pt idx="124">
                  <c:v>2.2354921575842068</c:v>
                </c:pt>
                <c:pt idx="125">
                  <c:v>2.0640609148042799</c:v>
                </c:pt>
                <c:pt idx="126">
                  <c:v>1.8919425682649667</c:v>
                </c:pt>
                <c:pt idx="127">
                  <c:v>1.7191398500432746</c:v>
                </c:pt>
                <c:pt idx="128">
                  <c:v>1.5456554598828682</c:v>
                </c:pt>
                <c:pt idx="129">
                  <c:v>1.3714920658268752</c:v>
                </c:pt>
                <c:pt idx="130">
                  <c:v>1.1966523048334405</c:v>
                </c:pt>
                <c:pt idx="131">
                  <c:v>1.0211387833746826</c:v>
                </c:pt>
                <c:pt idx="132">
                  <c:v>0.84495407801965916</c:v>
                </c:pt>
                <c:pt idx="133">
                  <c:v>0.66810073600177267</c:v>
                </c:pt>
                <c:pt idx="134">
                  <c:v>0.49058127577127736</c:v>
                </c:pt>
                <c:pt idx="135">
                  <c:v>0.31239818753330295</c:v>
                </c:pt>
                <c:pt idx="136">
                  <c:v>0.13355393377188937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4"/>
          <c:order val="14"/>
          <c:tx>
            <c:strRef>
              <c:f>Sheet1!$N$17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Sheet1!$O$17:$HF$17</c:f>
              <c:numCache>
                <c:formatCode>General</c:formatCode>
                <c:ptCount val="200"/>
                <c:pt idx="0">
                  <c:v>16.765834488281989</c:v>
                </c:pt>
                <c:pt idx="1">
                  <c:v>16.755471436608524</c:v>
                </c:pt>
                <c:pt idx="2">
                  <c:v>16.736523351833615</c:v>
                </c:pt>
                <c:pt idx="3">
                  <c:v>16.71198649222228</c:v>
                </c:pt>
                <c:pt idx="4">
                  <c:v>16.682930074894273</c:v>
                </c:pt>
                <c:pt idx="5">
                  <c:v>16.649972048300938</c:v>
                </c:pt>
                <c:pt idx="6">
                  <c:v>16.613529355613487</c:v>
                </c:pt>
                <c:pt idx="7">
                  <c:v>16.573908085420094</c:v>
                </c:pt>
                <c:pt idx="8">
                  <c:v>16.531345396694995</c:v>
                </c:pt>
                <c:pt idx="9">
                  <c:v>16.486032093098444</c:v>
                </c:pt>
                <c:pt idx="10">
                  <c:v>16.438126020300309</c:v>
                </c:pt>
                <c:pt idx="11">
                  <c:v>16.387760593358571</c:v>
                </c:pt>
                <c:pt idx="12">
                  <c:v>16.33505051980433</c:v>
                </c:pt>
                <c:pt idx="13">
                  <c:v>16.280095803955511</c:v>
                </c:pt>
                <c:pt idx="14">
                  <c:v>16.22298464447244</c:v>
                </c:pt>
                <c:pt idx="15">
                  <c:v>16.163795590073754</c:v>
                </c:pt>
                <c:pt idx="16">
                  <c:v>16.102599181180249</c:v>
                </c:pt>
                <c:pt idx="17">
                  <c:v>16.039459225173697</c:v>
                </c:pt>
                <c:pt idx="18">
                  <c:v>15.97443380417589</c:v>
                </c:pt>
                <c:pt idx="19">
                  <c:v>15.907576083446857</c:v>
                </c:pt>
                <c:pt idx="20">
                  <c:v>15.838934968433588</c:v>
                </c:pt>
                <c:pt idx="21">
                  <c:v>15.768555645069783</c:v>
                </c:pt>
                <c:pt idx="22">
                  <c:v>15.696480028722153</c:v>
                </c:pt>
                <c:pt idx="23">
                  <c:v>15.622747140735612</c:v>
                </c:pt>
                <c:pt idx="24">
                  <c:v>15.547393426933965</c:v>
                </c:pt>
                <c:pt idx="25">
                  <c:v>15.470453029098902</c:v>
                </c:pt>
                <c:pt idx="26">
                  <c:v>15.391958017994451</c:v>
                </c:pt>
                <c:pt idx="27">
                  <c:v>15.311938594669883</c:v>
                </c:pt>
                <c:pt idx="28">
                  <c:v>15.230423265386827</c:v>
                </c:pt>
                <c:pt idx="29">
                  <c:v>15.147438994454694</c:v>
                </c:pt>
                <c:pt idx="30">
                  <c:v>15.063011338437505</c:v>
                </c:pt>
                <c:pt idx="31">
                  <c:v>14.977164564553823</c:v>
                </c:pt>
                <c:pt idx="32">
                  <c:v>14.889921755586053</c:v>
                </c:pt>
                <c:pt idx="33">
                  <c:v>14.80130490321354</c:v>
                </c:pt>
                <c:pt idx="34">
                  <c:v>14.711334991361852</c:v>
                </c:pt>
                <c:pt idx="35">
                  <c:v>14.620032070900949</c:v>
                </c:pt>
                <c:pt idx="36">
                  <c:v>14.527415326813614</c:v>
                </c:pt>
                <c:pt idx="37">
                  <c:v>14.433503138782861</c:v>
                </c:pt>
                <c:pt idx="38">
                  <c:v>14.338313136004906</c:v>
                </c:pt>
                <c:pt idx="39">
                  <c:v>14.241862246916625</c:v>
                </c:pt>
                <c:pt idx="40">
                  <c:v>14.144166744428551</c:v>
                </c:pt>
                <c:pt idx="41">
                  <c:v>14.045242287172623</c:v>
                </c:pt>
                <c:pt idx="42">
                  <c:v>13.945103957205081</c:v>
                </c:pt>
                <c:pt idx="43">
                  <c:v>13.843766294546871</c:v>
                </c:pt>
                <c:pt idx="44">
                  <c:v>13.741243328894649</c:v>
                </c:pt>
                <c:pt idx="45">
                  <c:v>13.637548608793635</c:v>
                </c:pt>
                <c:pt idx="46">
                  <c:v>13.532695228527645</c:v>
                </c:pt>
                <c:pt idx="47">
                  <c:v>13.426695852951035</c:v>
                </c:pt>
                <c:pt idx="48">
                  <c:v>13.3195627404607</c:v>
                </c:pt>
                <c:pt idx="49">
                  <c:v>13.211307764283596</c:v>
                </c:pt>
                <c:pt idx="50">
                  <c:v>13.101942432235246</c:v>
                </c:pt>
                <c:pt idx="51">
                  <c:v>12.991477905087681</c:v>
                </c:pt>
                <c:pt idx="52">
                  <c:v>12.879925013670164</c:v>
                </c:pt>
                <c:pt idx="53">
                  <c:v>12.767294274812873</c:v>
                </c:pt>
                <c:pt idx="54">
                  <c:v>12.653595906232407</c:v>
                </c:pt>
                <c:pt idx="55">
                  <c:v>12.538839840447618</c:v>
                </c:pt>
                <c:pt idx="56">
                  <c:v>12.423035737805591</c:v>
                </c:pt>
                <c:pt idx="57">
                  <c:v>12.306192998689593</c:v>
                </c:pt>
                <c:pt idx="58">
                  <c:v>12.188320774973864</c:v>
                </c:pt>
                <c:pt idx="59">
                  <c:v>12.069427980784003</c:v>
                </c:pt>
                <c:pt idx="60">
                  <c:v>11.949523302616106</c:v>
                </c:pt>
                <c:pt idx="61">
                  <c:v>11.828615208863013</c:v>
                </c:pt>
                <c:pt idx="62">
                  <c:v>11.706711958791546</c:v>
                </c:pt>
                <c:pt idx="63">
                  <c:v>11.583821611010816</c:v>
                </c:pt>
                <c:pt idx="64">
                  <c:v>11.459952031468063</c:v>
                </c:pt>
                <c:pt idx="65">
                  <c:v>11.335110901005404</c:v>
                </c:pt>
                <c:pt idx="66">
                  <c:v>11.209305722508011</c:v>
                </c:pt>
                <c:pt idx="67">
                  <c:v>11.082543827671723</c:v>
                </c:pt>
                <c:pt idx="68">
                  <c:v>10.954832383415669</c:v>
                </c:pt>
                <c:pt idx="69">
                  <c:v>10.826178397963597</c:v>
                </c:pt>
                <c:pt idx="70">
                  <c:v>10.696588726615511</c:v>
                </c:pt>
                <c:pt idx="71">
                  <c:v>10.566070077229645</c:v>
                </c:pt>
                <c:pt idx="72">
                  <c:v>10.434629015433215</c:v>
                </c:pt>
                <c:pt idx="73">
                  <c:v>10.302271969578879</c:v>
                </c:pt>
                <c:pt idx="74">
                  <c:v>10.16900523546277</c:v>
                </c:pt>
                <c:pt idx="75">
                  <c:v>10.034834980818538</c:v>
                </c:pt>
                <c:pt idx="76">
                  <c:v>9.8997672496009379</c:v>
                </c:pt>
                <c:pt idx="77">
                  <c:v>9.7638079660714929</c:v>
                </c:pt>
                <c:pt idx="78">
                  <c:v>9.6269629386977584</c:v>
                </c:pt>
                <c:pt idx="79">
                  <c:v>9.4892378638770758</c:v>
                </c:pt>
                <c:pt idx="80">
                  <c:v>9.3506383294947817</c:v>
                </c:pt>
                <c:pt idx="81">
                  <c:v>9.2111698183262227</c:v>
                </c:pt>
                <c:pt idx="82">
                  <c:v>9.0708377112913183</c:v>
                </c:pt>
                <c:pt idx="83">
                  <c:v>8.9296472905697417</c:v>
                </c:pt>
                <c:pt idx="84">
                  <c:v>8.7876037425843361</c:v>
                </c:pt>
                <c:pt idx="85">
                  <c:v>8.6447121608598305</c:v>
                </c:pt>
                <c:pt idx="86">
                  <c:v>8.5009775487634727</c:v>
                </c:pt>
                <c:pt idx="87">
                  <c:v>8.3564048221337952</c:v>
                </c:pt>
                <c:pt idx="88">
                  <c:v>8.2109988118033108</c:v>
                </c:pt>
                <c:pt idx="89">
                  <c:v>8.0647642660205587</c:v>
                </c:pt>
                <c:pt idx="90">
                  <c:v>7.9177058527766402</c:v>
                </c:pt>
                <c:pt idx="91">
                  <c:v>7.7698281620410041</c:v>
                </c:pt>
                <c:pt idx="92">
                  <c:v>7.6211357079109892</c:v>
                </c:pt>
                <c:pt idx="93">
                  <c:v>7.4716329306793927</c:v>
                </c:pt>
                <c:pt idx="94">
                  <c:v>7.3213241988239419</c:v>
                </c:pt>
                <c:pt idx="95">
                  <c:v>7.1702138109225526</c:v>
                </c:pt>
                <c:pt idx="96">
                  <c:v>7.018305997497797</c:v>
                </c:pt>
                <c:pt idx="97">
                  <c:v>6.8656049227939464</c:v>
                </c:pt>
                <c:pt idx="98">
                  <c:v>6.7121146864897216</c:v>
                </c:pt>
                <c:pt idx="99">
                  <c:v>6.5578393253497191</c:v>
                </c:pt>
                <c:pt idx="100">
                  <c:v>6.4027828148172894</c:v>
                </c:pt>
                <c:pt idx="101">
                  <c:v>6.2469490705515272</c:v>
                </c:pt>
                <c:pt idx="102">
                  <c:v>6.0903419499108589</c:v>
                </c:pt>
                <c:pt idx="103">
                  <c:v>5.9329652533855972</c:v>
                </c:pt>
                <c:pt idx="104">
                  <c:v>5.7748227259816796</c:v>
                </c:pt>
                <c:pt idx="105">
                  <c:v>5.6159180585577486</c:v>
                </c:pt>
                <c:pt idx="106">
                  <c:v>5.4562548891175204</c:v>
                </c:pt>
                <c:pt idx="107">
                  <c:v>5.2958368040594079</c:v>
                </c:pt>
                <c:pt idx="108">
                  <c:v>5.1346673393851434</c:v>
                </c:pt>
                <c:pt idx="109">
                  <c:v>4.9727499818691516</c:v>
                </c:pt>
                <c:pt idx="110">
                  <c:v>4.8100881701902889</c:v>
                </c:pt>
                <c:pt idx="111">
                  <c:v>4.646685296027468</c:v>
                </c:pt>
                <c:pt idx="112">
                  <c:v>4.4825447051206879</c:v>
                </c:pt>
                <c:pt idx="113">
                  <c:v>4.3176696982987925</c:v>
                </c:pt>
                <c:pt idx="114">
                  <c:v>4.152063532475351</c:v>
                </c:pt>
                <c:pt idx="115">
                  <c:v>3.9857294216138812</c:v>
                </c:pt>
                <c:pt idx="116">
                  <c:v>3.8186705376636296</c:v>
                </c:pt>
                <c:pt idx="117">
                  <c:v>3.6508900114670699</c:v>
                </c:pt>
                <c:pt idx="118">
                  <c:v>3.4823909336401599</c:v>
                </c:pt>
                <c:pt idx="119">
                  <c:v>3.3131763554264753</c:v>
                </c:pt>
                <c:pt idx="120">
                  <c:v>3.1432492895261261</c:v>
                </c:pt>
                <c:pt idx="121">
                  <c:v>2.9726127109004734</c:v>
                </c:pt>
                <c:pt idx="122">
                  <c:v>2.8012695575535167</c:v>
                </c:pt>
                <c:pt idx="123">
                  <c:v>2.6292227312907928</c:v>
                </c:pt>
                <c:pt idx="124">
                  <c:v>2.4564750984566599</c:v>
                </c:pt>
                <c:pt idx="125">
                  <c:v>2.2830294906507267</c:v>
                </c:pt>
                <c:pt idx="126">
                  <c:v>2.1088887054241523</c:v>
                </c:pt>
                <c:pt idx="127">
                  <c:v>1.9340555069566128</c:v>
                </c:pt>
                <c:pt idx="128">
                  <c:v>1.7585326267145247</c:v>
                </c:pt>
                <c:pt idx="129">
                  <c:v>1.5823227640912596</c:v>
                </c:pt>
                <c:pt idx="130">
                  <c:v>1.4054285870299583</c:v>
                </c:pt>
                <c:pt idx="131">
                  <c:v>1.2278527326295208</c:v>
                </c:pt>
                <c:pt idx="132">
                  <c:v>1.0495978077344053</c:v>
                </c:pt>
                <c:pt idx="133">
                  <c:v>0.87066638950872222</c:v>
                </c:pt>
                <c:pt idx="134">
                  <c:v>0.69106102599522201</c:v>
                </c:pt>
                <c:pt idx="135">
                  <c:v>0.51078423665963746</c:v>
                </c:pt>
                <c:pt idx="136">
                  <c:v>0.32983851292088584</c:v>
                </c:pt>
                <c:pt idx="137">
                  <c:v>0.14822631866762348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5"/>
          <c:order val="15"/>
          <c:tx>
            <c:strRef>
              <c:f>Sheet1!$N$18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Sheet1!$O$18:$HF$18</c:f>
              <c:numCache>
                <c:formatCode>General</c:formatCode>
                <c:ptCount val="200"/>
                <c:pt idx="0">
                  <c:v>17.162884418575921</c:v>
                </c:pt>
                <c:pt idx="1">
                  <c:v>17.152399375589166</c:v>
                </c:pt>
                <c:pt idx="2">
                  <c:v>17.13322823858805</c:v>
                </c:pt>
                <c:pt idx="3">
                  <c:v>17.108402537058101</c:v>
                </c:pt>
                <c:pt idx="4">
                  <c:v>17.079004074681865</c:v>
                </c:pt>
                <c:pt idx="5">
                  <c:v>17.045658074248937</c:v>
                </c:pt>
                <c:pt idx="6">
                  <c:v>17.008786387083706</c:v>
                </c:pt>
                <c:pt idx="7">
                  <c:v>16.96869870497445</c:v>
                </c:pt>
                <c:pt idx="8">
                  <c:v>16.925634978672932</c:v>
                </c:pt>
                <c:pt idx="9">
                  <c:v>16.879788257933477</c:v>
                </c:pt>
                <c:pt idx="10">
                  <c:v>16.831318246546644</c:v>
                </c:pt>
                <c:pt idx="11">
                  <c:v>16.780359930099888</c:v>
                </c:pt>
                <c:pt idx="12">
                  <c:v>16.727029366433346</c:v>
                </c:pt>
                <c:pt idx="13">
                  <c:v>16.671427737091353</c:v>
                </c:pt>
                <c:pt idx="14">
                  <c:v>16.613644278987323</c:v>
                </c:pt>
                <c:pt idx="15">
                  <c:v>16.553758465496223</c:v>
                </c:pt>
                <c:pt idx="16">
                  <c:v>16.491841667423458</c:v>
                </c:pt>
                <c:pt idx="17">
                  <c:v>16.42795844327571</c:v>
                </c:pt>
                <c:pt idx="18">
                  <c:v>16.36216755890332</c:v>
                </c:pt>
                <c:pt idx="19">
                  <c:v>16.294522805414779</c:v>
                </c:pt>
                <c:pt idx="20">
                  <c:v>16.225073663960053</c:v>
                </c:pt>
                <c:pt idx="21">
                  <c:v>16.153865852390616</c:v>
                </c:pt>
                <c:pt idx="22">
                  <c:v>16.080941779490644</c:v>
                </c:pt>
                <c:pt idx="23">
                  <c:v>16.006340925954792</c:v>
                </c:pt>
                <c:pt idx="24">
                  <c:v>15.930100166638193</c:v>
                </c:pt>
                <c:pt idx="25">
                  <c:v>15.852254045231261</c:v>
                </c:pt>
                <c:pt idx="26">
                  <c:v>15.772835010027222</c:v>
                </c:pt>
                <c:pt idx="27">
                  <c:v>15.691873617594727</c:v>
                </c:pt>
                <c:pt idx="28">
                  <c:v>15.609398709764145</c:v>
                </c:pt>
                <c:pt idx="29">
                  <c:v>15.525437568262165</c:v>
                </c:pt>
                <c:pt idx="30">
                  <c:v>15.440016050498429</c:v>
                </c:pt>
                <c:pt idx="31">
                  <c:v>15.353158709359272</c:v>
                </c:pt>
                <c:pt idx="32">
                  <c:v>15.264888899351977</c:v>
                </c:pt>
                <c:pt idx="33">
                  <c:v>15.175228871036564</c:v>
                </c:pt>
                <c:pt idx="34">
                  <c:v>15.084199855356248</c:v>
                </c:pt>
                <c:pt idx="35">
                  <c:v>14.991822139214939</c:v>
                </c:pt>
                <c:pt idx="36">
                  <c:v>14.898115133436347</c:v>
                </c:pt>
                <c:pt idx="37">
                  <c:v>14.803097434064624</c:v>
                </c:pt>
                <c:pt idx="38">
                  <c:v>14.706786877822585</c:v>
                </c:pt>
                <c:pt idx="39">
                  <c:v>14.609200592424525</c:v>
                </c:pt>
                <c:pt idx="40">
                  <c:v>14.510355042341702</c:v>
                </c:pt>
                <c:pt idx="41">
                  <c:v>14.410266070535652</c:v>
                </c:pt>
                <c:pt idx="42">
                  <c:v>14.308948936604896</c:v>
                </c:pt>
                <c:pt idx="43">
                  <c:v>14.206418351731955</c:v>
                </c:pt>
                <c:pt idx="44">
                  <c:v>14.102688510767649</c:v>
                </c:pt>
                <c:pt idx="45">
                  <c:v>13.997773121747363</c:v>
                </c:pt>
                <c:pt idx="46">
                  <c:v>13.891685433097621</c:v>
                </c:pt>
                <c:pt idx="47">
                  <c:v>13.78443825876035</c:v>
                </c:pt>
                <c:pt idx="48">
                  <c:v>13.676044001435306</c:v>
                </c:pt>
                <c:pt idx="49">
                  <c:v>13.566514674118169</c:v>
                </c:pt>
                <c:pt idx="50">
                  <c:v>13.455861920091653</c:v>
                </c:pt>
                <c:pt idx="51">
                  <c:v>13.344097031509678</c:v>
                </c:pt>
                <c:pt idx="52">
                  <c:v>13.231230966699382</c:v>
                </c:pt>
                <c:pt idx="53">
                  <c:v>13.117274366292497</c:v>
                </c:pt>
                <c:pt idx="54">
                  <c:v>13.002237568286086</c:v>
                </c:pt>
                <c:pt idx="55">
                  <c:v>12.88613062212219</c:v>
                </c:pt>
                <c:pt idx="56">
                  <c:v>12.768963301867135</c:v>
                </c:pt>
                <c:pt idx="57">
                  <c:v>12.650745118563208</c:v>
                </c:pt>
                <c:pt idx="58">
                  <c:v>12.531485331818278</c:v>
                </c:pt>
                <c:pt idx="59">
                  <c:v>12.411192960692849</c:v>
                </c:pt>
                <c:pt idx="60">
                  <c:v>12.289876793938337</c:v>
                </c:pt>
                <c:pt idx="61">
                  <c:v>12.167545399635422</c:v>
                </c:pt>
                <c:pt idx="62">
                  <c:v>12.044207134277009</c:v>
                </c:pt>
                <c:pt idx="63">
                  <c:v>11.91987015133618</c:v>
                </c:pt>
                <c:pt idx="64">
                  <c:v>11.794542409356188</c:v>
                </c:pt>
                <c:pt idx="65">
                  <c:v>11.668231679596142</c:v>
                </c:pt>
                <c:pt idx="66">
                  <c:v>11.540945553263361</c:v>
                </c:pt>
                <c:pt idx="67">
                  <c:v>11.412691448360595</c:v>
                </c:pt>
                <c:pt idx="68">
                  <c:v>11.283476616174209</c:v>
                </c:pt>
                <c:pt idx="69">
                  <c:v>11.153308147427044</c:v>
                </c:pt>
                <c:pt idx="70">
                  <c:v>11.022192978118026</c:v>
                </c:pt>
                <c:pt idx="71">
                  <c:v>10.890137895068658</c:v>
                </c:pt>
                <c:pt idx="72">
                  <c:v>10.757149541195108</c:v>
                </c:pt>
                <c:pt idx="73">
                  <c:v>10.623234420523037</c:v>
                </c:pt>
                <c:pt idx="74">
                  <c:v>10.488398902961153</c:v>
                </c:pt>
                <c:pt idx="75">
                  <c:v>10.352649228848161</c:v>
                </c:pt>
                <c:pt idx="76">
                  <c:v>10.215991513286772</c:v>
                </c:pt>
                <c:pt idx="77">
                  <c:v>10.078431750277471</c:v>
                </c:pt>
                <c:pt idx="78">
                  <c:v>9.9399758166636705</c:v>
                </c:pt>
                <c:pt idx="79">
                  <c:v>9.8006294758993207</c:v>
                </c:pt>
                <c:pt idx="80">
                  <c:v>9.6603983816489656</c:v>
                </c:pt>
                <c:pt idx="81">
                  <c:v>9.5192880812298544</c:v>
                </c:pt>
                <c:pt idx="82">
                  <c:v>9.3773040189047769</c:v>
                </c:pt>
                <c:pt idx="83">
                  <c:v>9.2344515390339392</c:v>
                </c:pt>
                <c:pt idx="84">
                  <c:v>9.0907358890934855</c:v>
                </c:pt>
                <c:pt idx="85">
                  <c:v>8.946162222567871</c:v>
                </c:pt>
                <c:pt idx="86">
                  <c:v>8.8007356017227654</c:v>
                </c:pt>
                <c:pt idx="87">
                  <c:v>8.654461000264746</c:v>
                </c:pt>
                <c:pt idx="88">
                  <c:v>8.5073433058937127</c:v>
                </c:pt>
                <c:pt idx="89">
                  <c:v>8.3593873227534274</c:v>
                </c:pt>
                <c:pt idx="90">
                  <c:v>8.2105977737854339</c:v>
                </c:pt>
                <c:pt idx="91">
                  <c:v>8.0609793029911874</c:v>
                </c:pt>
                <c:pt idx="92">
                  <c:v>7.9105364776068754</c:v>
                </c:pt>
                <c:pt idx="93">
                  <c:v>7.7592737901953397</c:v>
                </c:pt>
                <c:pt idx="94">
                  <c:v>7.6071956606589568</c:v>
                </c:pt>
                <c:pt idx="95">
                  <c:v>7.4543064381774577</c:v>
                </c:pt>
                <c:pt idx="96">
                  <c:v>7.3006104030740859</c:v>
                </c:pt>
                <c:pt idx="97">
                  <c:v>7.1461117686135847</c:v>
                </c:pt>
                <c:pt idx="98">
                  <c:v>6.9908146827350892</c:v>
                </c:pt>
                <c:pt idx="99">
                  <c:v>6.8347232297230045</c:v>
                </c:pt>
                <c:pt idx="100">
                  <c:v>6.677841431818627</c:v>
                </c:pt>
                <c:pt idx="101">
                  <c:v>6.5201732507752332</c:v>
                </c:pt>
                <c:pt idx="102">
                  <c:v>6.3617225893591334</c:v>
                </c:pt>
                <c:pt idx="103">
                  <c:v>6.2024932927990832</c:v>
                </c:pt>
                <c:pt idx="104">
                  <c:v>6.0424891501863192</c:v>
                </c:pt>
                <c:pt idx="105">
                  <c:v>5.8817138958273638</c:v>
                </c:pt>
                <c:pt idx="106">
                  <c:v>5.7201712105516265</c:v>
                </c:pt>
                <c:pt idx="107">
                  <c:v>5.5578647229757294</c:v>
                </c:pt>
                <c:pt idx="108">
                  <c:v>5.3947980107263485</c:v>
                </c:pt>
                <c:pt idx="109">
                  <c:v>5.2309746016233669</c:v>
                </c:pt>
                <c:pt idx="110">
                  <c:v>5.0663979748249339</c:v>
                </c:pt>
                <c:pt idx="111">
                  <c:v>4.9010715619359715</c:v>
                </c:pt>
                <c:pt idx="112">
                  <c:v>4.7349987480817175</c:v>
                </c:pt>
                <c:pt idx="113">
                  <c:v>4.5681828729475624</c:v>
                </c:pt>
                <c:pt idx="114">
                  <c:v>4.4006272317866726</c:v>
                </c:pt>
                <c:pt idx="115">
                  <c:v>4.2323350763965513</c:v>
                </c:pt>
                <c:pt idx="116">
                  <c:v>4.0633096160658617</c:v>
                </c:pt>
                <c:pt idx="117">
                  <c:v>3.8935540184925888</c:v>
                </c:pt>
                <c:pt idx="118">
                  <c:v>3.7230714106746721</c:v>
                </c:pt>
                <c:pt idx="119">
                  <c:v>3.5518648797741714</c:v>
                </c:pt>
                <c:pt idx="120">
                  <c:v>3.3799374739559744</c:v>
                </c:pt>
                <c:pt idx="121">
                  <c:v>3.20729220320196</c:v>
                </c:pt>
                <c:pt idx="122">
                  <c:v>3.033932040101591</c:v>
                </c:pt>
                <c:pt idx="123">
                  <c:v>2.8598599206197504</c:v>
                </c:pt>
                <c:pt idx="124">
                  <c:v>2.6850787448427091</c:v>
                </c:pt>
                <c:pt idx="125">
                  <c:v>2.5095913777029608</c:v>
                </c:pt>
                <c:pt idx="126">
                  <c:v>2.3334006496837629</c:v>
                </c:pt>
                <c:pt idx="127">
                  <c:v>2.156509357504039</c:v>
                </c:pt>
                <c:pt idx="128">
                  <c:v>1.9789202647843604</c:v>
                </c:pt>
                <c:pt idx="129">
                  <c:v>1.8006361026946989</c:v>
                </c:pt>
                <c:pt idx="130">
                  <c:v>1.621659570584566</c:v>
                </c:pt>
                <c:pt idx="131">
                  <c:v>1.441993336596151</c:v>
                </c:pt>
                <c:pt idx="132">
                  <c:v>1.2616400382610491</c:v>
                </c:pt>
                <c:pt idx="133">
                  <c:v>1.0806022830811117</c:v>
                </c:pt>
                <c:pt idx="134">
                  <c:v>0.89888264909403048</c:v>
                </c:pt>
                <c:pt idx="135">
                  <c:v>0.71648368542407281</c:v>
                </c:pt>
                <c:pt idx="136">
                  <c:v>0.53340791281852884</c:v>
                </c:pt>
                <c:pt idx="137">
                  <c:v>0.34965782417035096</c:v>
                </c:pt>
                <c:pt idx="138">
                  <c:v>0.1652358850273741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6"/>
          <c:order val="16"/>
          <c:tx>
            <c:strRef>
              <c:f>Sheet1!$N$19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Sheet1!$O$19:$HF$19</c:f>
              <c:numCache>
                <c:formatCode>General</c:formatCode>
                <c:ptCount val="200"/>
                <c:pt idx="0">
                  <c:v>17.570581024752432</c:v>
                </c:pt>
                <c:pt idx="1">
                  <c:v>17.559972178928728</c:v>
                </c:pt>
                <c:pt idx="2">
                  <c:v>17.540574677462416</c:v>
                </c:pt>
                <c:pt idx="3">
                  <c:v>17.515455844823475</c:v>
                </c:pt>
                <c:pt idx="4">
                  <c:v>17.485710258162808</c:v>
                </c:pt>
                <c:pt idx="5">
                  <c:v>17.451970522629356</c:v>
                </c:pt>
                <c:pt idx="6">
                  <c:v>17.414663470584856</c:v>
                </c:pt>
                <c:pt idx="7">
                  <c:v>17.374102450523818</c:v>
                </c:pt>
                <c:pt idx="8">
                  <c:v>17.330530246432332</c:v>
                </c:pt>
                <c:pt idx="9">
                  <c:v>17.284142187512447</c:v>
                </c:pt>
                <c:pt idx="10">
                  <c:v>17.235099863267763</c:v>
                </c:pt>
                <c:pt idx="11">
                  <c:v>17.18353985313696</c:v>
                </c:pt>
                <c:pt idx="12">
                  <c:v>17.129579585320784</c:v>
                </c:pt>
                <c:pt idx="13">
                  <c:v>17.073321436071339</c:v>
                </c:pt>
                <c:pt idx="14">
                  <c:v>17.01485569597277</c:v>
                </c:pt>
                <c:pt idx="15">
                  <c:v>16.954262776787171</c:v>
                </c:pt>
                <c:pt idx="16">
                  <c:v>16.891614892035435</c:v>
                </c:pt>
                <c:pt idx="17">
                  <c:v>16.826977362503083</c:v>
                </c:pt>
                <c:pt idx="18">
                  <c:v>16.760409647922106</c:v>
                </c:pt>
                <c:pt idx="19">
                  <c:v>16.691966174543055</c:v>
                </c:pt>
                <c:pt idx="20">
                  <c:v>16.621697007767839</c:v>
                </c:pt>
                <c:pt idx="21">
                  <c:v>16.549648405264488</c:v>
                </c:pt>
                <c:pt idx="22">
                  <c:v>16.475863276561686</c:v>
                </c:pt>
                <c:pt idx="23">
                  <c:v>16.400381568525003</c:v>
                </c:pt>
                <c:pt idx="24">
                  <c:v>16.323240591411849</c:v>
                </c:pt>
                <c:pt idx="25">
                  <c:v>16.244475296789549</c:v>
                </c:pt>
                <c:pt idx="26">
                  <c:v>16.164118516086692</c:v>
                </c:pt>
                <c:pt idx="27">
                  <c:v>16.082201166670625</c:v>
                </c:pt>
                <c:pt idx="28">
                  <c:v>15.99875243092354</c:v>
                </c:pt>
                <c:pt idx="29">
                  <c:v>15.913799912702906</c:v>
                </c:pt>
                <c:pt idx="30">
                  <c:v>15.827369774731441</c:v>
                </c:pt>
                <c:pt idx="31">
                  <c:v>15.7394868598053</c:v>
                </c:pt>
                <c:pt idx="32">
                  <c:v>15.650174798191658</c:v>
                </c:pt>
                <c:pt idx="33">
                  <c:v>15.55945610317549</c:v>
                </c:pt>
                <c:pt idx="34">
                  <c:v>15.467352256385768</c:v>
                </c:pt>
                <c:pt idx="35">
                  <c:v>15.373883784265365</c:v>
                </c:pt>
                <c:pt idx="36">
                  <c:v>15.279070326832572</c:v>
                </c:pt>
                <c:pt idx="37">
                  <c:v>15.182930699705558</c:v>
                </c:pt>
                <c:pt idx="38">
                  <c:v>15.085482950215416</c:v>
                </c:pt>
                <c:pt idx="39">
                  <c:v>14.986744408313063</c:v>
                </c:pt>
                <c:pt idx="40">
                  <c:v>14.88673173287509</c:v>
                </c:pt>
                <c:pt idx="41">
                  <c:v>14.785460953929839</c:v>
                </c:pt>
                <c:pt idx="42">
                  <c:v>14.682947511254554</c:v>
                </c:pt>
                <c:pt idx="43">
                  <c:v>14.579206289735007</c:v>
                </c:pt>
                <c:pt idx="44">
                  <c:v>14.474251651828661</c:v>
                </c:pt>
                <c:pt idx="45">
                  <c:v>14.368097467429436</c:v>
                </c:pt>
                <c:pt idx="46">
                  <c:v>14.260757141395523</c:v>
                </c:pt>
                <c:pt idx="47">
                  <c:v>14.152243638970315</c:v>
                </c:pt>
                <c:pt idx="48">
                  <c:v>14.042569509299263</c:v>
                </c:pt>
                <c:pt idx="49">
                  <c:v>13.931746907222282</c:v>
                </c:pt>
                <c:pt idx="50">
                  <c:v>13.819787613500925</c:v>
                </c:pt>
                <c:pt idx="51">
                  <c:v>13.706703053621956</c:v>
                </c:pt>
                <c:pt idx="52">
                  <c:v>13.59250431530368</c:v>
                </c:pt>
                <c:pt idx="53">
                  <c:v>13.477202164817806</c:v>
                </c:pt>
                <c:pt idx="54">
                  <c:v>13.360807062227968</c:v>
                </c:pt>
                <c:pt idx="55">
                  <c:v>13.243329175635655</c:v>
                </c:pt>
                <c:pt idx="56">
                  <c:v>13.124778394515134</c:v>
                </c:pt>
                <c:pt idx="57">
                  <c:v>13.00516434221095</c:v>
                </c:pt>
                <c:pt idx="58">
                  <c:v>12.884496387664397</c:v>
                </c:pt>
                <c:pt idx="59">
                  <c:v>12.762783656429139</c:v>
                </c:pt>
                <c:pt idx="60">
                  <c:v>12.640035041030346</c:v>
                </c:pt>
                <c:pt idx="61">
                  <c:v>12.516259210716882</c:v>
                </c:pt>
                <c:pt idx="62">
                  <c:v>12.391464620651492</c:v>
                </c:pt>
                <c:pt idx="63">
                  <c:v>12.265659520579925</c:v>
                </c:pt>
                <c:pt idx="64">
                  <c:v>12.138851963016467</c:v>
                </c:pt>
                <c:pt idx="65">
                  <c:v>12.011049810979877</c:v>
                </c:pt>
                <c:pt idx="66">
                  <c:v>11.882260745311152</c:v>
                </c:pt>
                <c:pt idx="67">
                  <c:v>11.752492271601609</c:v>
                </c:pt>
                <c:pt idx="68">
                  <c:v>11.621751726757644</c:v>
                </c:pt>
                <c:pt idx="69">
                  <c:v>11.490046285226281</c:v>
                </c:pt>
                <c:pt idx="70">
                  <c:v>11.357382964903708</c:v>
                </c:pt>
                <c:pt idx="71">
                  <c:v>11.223768632747277</c:v>
                </c:pt>
                <c:pt idx="72">
                  <c:v>11.089210010109827</c:v>
                </c:pt>
                <c:pt idx="73">
                  <c:v>10.953713677813722</c:v>
                </c:pt>
                <c:pt idx="74">
                  <c:v>10.8172860809808</c:v>
                </c:pt>
                <c:pt idx="75">
                  <c:v>10.679933533632962</c:v>
                </c:pt>
                <c:pt idx="76">
                  <c:v>10.541662223077411</c:v>
                </c:pt>
                <c:pt idx="77">
                  <c:v>10.40247821408918</c:v>
                </c:pt>
                <c:pt idx="78">
                  <c:v>10.262387452902901</c:v>
                </c:pt>
                <c:pt idx="79">
                  <c:v>10.121395771024888</c:v>
                </c:pt>
                <c:pt idx="80">
                  <c:v>9.9795088888757011</c:v>
                </c:pt>
                <c:pt idx="81">
                  <c:v>9.8367324192729058</c:v>
                </c:pt>
                <c:pt idx="82">
                  <c:v>9.6930718707627808</c:v>
                </c:pt>
                <c:pt idx="83">
                  <c:v>9.5485326508094168</c:v>
                </c:pt>
                <c:pt idx="84">
                  <c:v>9.4031200688488852</c:v>
                </c:pt>
                <c:pt idx="85">
                  <c:v>9.2568393392157464</c:v>
                </c:pt>
                <c:pt idx="86">
                  <c:v>9.1096955839487013</c:v>
                </c:pt>
                <c:pt idx="87">
                  <c:v>8.961693835481702</c:v>
                </c:pt>
                <c:pt idx="88">
                  <c:v>8.8128390392264837</c:v>
                </c:pt>
                <c:pt idx="89">
                  <c:v>8.6631360560520534</c:v>
                </c:pt>
                <c:pt idx="90">
                  <c:v>8.5125896646664003</c:v>
                </c:pt>
                <c:pt idx="91">
                  <c:v>8.3612045639053303</c:v>
                </c:pt>
                <c:pt idx="92">
                  <c:v>8.2089853749329826</c:v>
                </c:pt>
                <c:pt idx="93">
                  <c:v>8.0559366433584181</c:v>
                </c:pt>
                <c:pt idx="94">
                  <c:v>7.9020628412723086</c:v>
                </c:pt>
                <c:pt idx="95">
                  <c:v>7.7473683692076136</c:v>
                </c:pt>
                <c:pt idx="96">
                  <c:v>7.591857558027777</c:v>
                </c:pt>
                <c:pt idx="97">
                  <c:v>7.4355346707459331</c:v>
                </c:pt>
                <c:pt idx="98">
                  <c:v>7.2784039042782931</c:v>
                </c:pt>
                <c:pt idx="99">
                  <c:v>7.1204693911347148</c:v>
                </c:pt>
                <c:pt idx="100">
                  <c:v>6.9617352010493798</c:v>
                </c:pt>
                <c:pt idx="101">
                  <c:v>6.8022053425542142</c:v>
                </c:pt>
                <c:pt idx="102">
                  <c:v>6.6418837644977176</c:v>
                </c:pt>
                <c:pt idx="103">
                  <c:v>6.4807743575114252</c:v>
                </c:pt>
                <c:pt idx="104">
                  <c:v>6.3188809554265175</c:v>
                </c:pt>
                <c:pt idx="105">
                  <c:v>6.156207336642594</c:v>
                </c:pt>
                <c:pt idx="106">
                  <c:v>5.9927572254506991</c:v>
                </c:pt>
                <c:pt idx="107">
                  <c:v>5.8285342933125834</c:v>
                </c:pt>
                <c:pt idx="108">
                  <c:v>5.6635421600979861</c:v>
                </c:pt>
                <c:pt idx="109">
                  <c:v>5.4977843952817604</c:v>
                </c:pt>
                <c:pt idx="110">
                  <c:v>5.3312645191024375</c:v>
                </c:pt>
                <c:pt idx="111">
                  <c:v>5.1639860036838439</c:v>
                </c:pt>
                <c:pt idx="112">
                  <c:v>4.9959522741213096</c:v>
                </c:pt>
                <c:pt idx="113">
                  <c:v>4.8271667095337829</c:v>
                </c:pt>
                <c:pt idx="114">
                  <c:v>4.6576326440833409</c:v>
                </c:pt>
                <c:pt idx="115">
                  <c:v>4.4873533679633058</c:v>
                </c:pt>
                <c:pt idx="116">
                  <c:v>4.3163321283562288</c:v>
                </c:pt>
                <c:pt idx="117">
                  <c:v>4.1445721303628993</c:v>
                </c:pt>
                <c:pt idx="118">
                  <c:v>3.972076537903483</c:v>
                </c:pt>
                <c:pt idx="119">
                  <c:v>3.7988484745919204</c:v>
                </c:pt>
                <c:pt idx="120">
                  <c:v>3.624891024584501</c:v>
                </c:pt>
                <c:pt idx="121">
                  <c:v>3.4502072334036642</c:v>
                </c:pt>
                <c:pt idx="122">
                  <c:v>3.2748001087379186</c:v>
                </c:pt>
                <c:pt idx="123">
                  <c:v>3.0986726212187499</c:v>
                </c:pt>
                <c:pt idx="124">
                  <c:v>2.9218277051753816</c:v>
                </c:pt>
                <c:pt idx="125">
                  <c:v>2.7442682593681957</c:v>
                </c:pt>
                <c:pt idx="126">
                  <c:v>2.5659971477015597</c:v>
                </c:pt>
                <c:pt idx="127">
                  <c:v>2.3870171999168481</c:v>
                </c:pt>
                <c:pt idx="128">
                  <c:v>2.2073312122662574</c:v>
                </c:pt>
                <c:pt idx="129">
                  <c:v>2.0269419481682309</c:v>
                </c:pt>
                <c:pt idx="130">
                  <c:v>1.845852138845032</c:v>
                </c:pt>
                <c:pt idx="131">
                  <c:v>1.6640644839431118</c:v>
                </c:pt>
                <c:pt idx="132">
                  <c:v>1.4815816521368885</c:v>
                </c:pt>
                <c:pt idx="133">
                  <c:v>1.2984062817164745</c:v>
                </c:pt>
                <c:pt idx="134">
                  <c:v>1.1145409811599041</c:v>
                </c:pt>
                <c:pt idx="135">
                  <c:v>0.92998832969039824</c:v>
                </c:pt>
                <c:pt idx="136">
                  <c:v>0.74475087781913862</c:v>
                </c:pt>
                <c:pt idx="137">
                  <c:v>0.5588311478740785</c:v>
                </c:pt>
                <c:pt idx="138">
                  <c:v>0.37223163451516328</c:v>
                </c:pt>
                <c:pt idx="139">
                  <c:v>0.18495480523651489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7"/>
          <c:order val="17"/>
          <c:tx>
            <c:strRef>
              <c:f>Sheet1!$N$20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Sheet1!$O$20:$HF$20</c:f>
              <c:numCache>
                <c:formatCode>General</c:formatCode>
                <c:ptCount val="200"/>
                <c:pt idx="0">
                  <c:v>17.989743569583869</c:v>
                </c:pt>
                <c:pt idx="1">
                  <c:v>17.979008927644305</c:v>
                </c:pt>
                <c:pt idx="2">
                  <c:v>17.959381417147572</c:v>
                </c:pt>
                <c:pt idx="3">
                  <c:v>17.933964733862719</c:v>
                </c:pt>
                <c:pt idx="4">
                  <c:v>17.903866434067364</c:v>
                </c:pt>
                <c:pt idx="5">
                  <c:v>17.869726624128958</c:v>
                </c:pt>
                <c:pt idx="6">
                  <c:v>17.831977197643415</c:v>
                </c:pt>
                <c:pt idx="7">
                  <c:v>17.79093521868602</c:v>
                </c:pt>
                <c:pt idx="8">
                  <c:v>17.746846350093492</c:v>
                </c:pt>
                <c:pt idx="9">
                  <c:v>17.699908237215681</c:v>
                </c:pt>
                <c:pt idx="10">
                  <c:v>17.650284385630012</c:v>
                </c:pt>
                <c:pt idx="11">
                  <c:v>17.598112994288105</c:v>
                </c:pt>
                <c:pt idx="12">
                  <c:v>17.543512883814696</c:v>
                </c:pt>
                <c:pt idx="13">
                  <c:v>17.48658764440496</c:v>
                </c:pt>
                <c:pt idx="14">
                  <c:v>17.427428637278339</c:v>
                </c:pt>
                <c:pt idx="15">
                  <c:v>17.366117227692484</c:v>
                </c:pt>
                <c:pt idx="16">
                  <c:v>17.302726485451863</c:v>
                </c:pt>
                <c:pt idx="17">
                  <c:v>17.23732250589384</c:v>
                </c:pt>
                <c:pt idx="18">
                  <c:v>17.169965453803854</c:v>
                </c:pt>
                <c:pt idx="19">
                  <c:v>17.10071040080058</c:v>
                </c:pt>
                <c:pt idx="20">
                  <c:v>17.029608005944585</c:v>
                </c:pt>
                <c:pt idx="21">
                  <c:v>16.956705075411715</c:v>
                </c:pt>
                <c:pt idx="22">
                  <c:v>16.88204502753738</c:v>
                </c:pt>
                <c:pt idx="23">
                  <c:v>16.805668282863603</c:v>
                </c:pt>
                <c:pt idx="24">
                  <c:v>16.727612594060254</c:v>
                </c:pt>
                <c:pt idx="25">
                  <c:v>16.647913327138546</c:v>
                </c:pt>
                <c:pt idx="26">
                  <c:v>16.566603702831081</c:v>
                </c:pt>
                <c:pt idx="27">
                  <c:v>16.48371500511292</c:v>
                </c:pt>
                <c:pt idx="28">
                  <c:v>16.399276762401097</c:v>
                </c:pt>
                <c:pt idx="29">
                  <c:v>16.313316905870316</c:v>
                </c:pt>
                <c:pt idx="30">
                  <c:v>16.225861908472041</c:v>
                </c:pt>
                <c:pt idx="31">
                  <c:v>16.136936907579923</c:v>
                </c:pt>
                <c:pt idx="32">
                  <c:v>16.04656581366087</c:v>
                </c:pt>
                <c:pt idx="33">
                  <c:v>15.954771406954803</c:v>
                </c:pt>
                <c:pt idx="34">
                  <c:v>15.861575423812612</c:v>
                </c:pt>
                <c:pt idx="35">
                  <c:v>15.766998634072792</c:v>
                </c:pt>
                <c:pt idx="36">
                  <c:v>15.671060910638355</c:v>
                </c:pt>
                <c:pt idx="37">
                  <c:v>15.573781292236728</c:v>
                </c:pt>
                <c:pt idx="38">
                  <c:v>15.475178040198163</c:v>
                </c:pt>
                <c:pt idx="39">
                  <c:v>15.37526868996629</c:v>
                </c:pt>
                <c:pt idx="40">
                  <c:v>15.274070097953048</c:v>
                </c:pt>
                <c:pt idx="41">
                  <c:v>15.171598484265445</c:v>
                </c:pt>
                <c:pt idx="42">
                  <c:v>15.067869471760392</c:v>
                </c:pt>
                <c:pt idx="43">
                  <c:v>14.962898121823621</c:v>
                </c:pt>
                <c:pt idx="44">
                  <c:v>14.856698967217774</c:v>
                </c:pt>
                <c:pt idx="45">
                  <c:v>14.749286042301286</c:v>
                </c:pt>
                <c:pt idx="46">
                  <c:v>14.640672910882648</c:v>
                </c:pt>
                <c:pt idx="47">
                  <c:v>14.530872691942726</c:v>
                </c:pt>
                <c:pt idx="48">
                  <c:v>14.419898083430509</c:v>
                </c:pt>
                <c:pt idx="49">
                  <c:v>14.30776138431391</c:v>
                </c:pt>
                <c:pt idx="50">
                  <c:v>14.194474515046767</c:v>
                </c:pt>
                <c:pt idx="51">
                  <c:v>14.080049036595424</c:v>
                </c:pt>
                <c:pt idx="52">
                  <c:v>13.964496168152611</c:v>
                </c:pt>
                <c:pt idx="53">
                  <c:v>13.847826803652842</c:v>
                </c:pt>
                <c:pt idx="54">
                  <c:v>13.730051527191673</c:v>
                </c:pt>
                <c:pt idx="55">
                  <c:v>13.611180627440506</c:v>
                </c:pt>
                <c:pt idx="56">
                  <c:v>13.491224111139655</c:v>
                </c:pt>
                <c:pt idx="57">
                  <c:v>13.37019171574404</c:v>
                </c:pt>
                <c:pt idx="58">
                  <c:v>13.248092921288704</c:v>
                </c:pt>
                <c:pt idx="59">
                  <c:v>13.124936961535052</c:v>
                </c:pt>
                <c:pt idx="60">
                  <c:v>13.000732834452812</c:v>
                </c:pt>
                <c:pt idx="61">
                  <c:v>12.875489312087877</c:v>
                </c:pt>
                <c:pt idx="62">
                  <c:v>12.749214949861459</c:v>
                </c:pt>
                <c:pt idx="63">
                  <c:v>12.621918095342023</c:v>
                </c:pt>
                <c:pt idx="64">
                  <c:v>12.493606896527837</c:v>
                </c:pt>
                <c:pt idx="65">
                  <c:v>12.364289309674694</c:v>
                </c:pt>
                <c:pt idx="66">
                  <c:v>12.233973106700409</c:v>
                </c:pt>
                <c:pt idx="67">
                  <c:v>12.102665882195071</c:v>
                </c:pt>
                <c:pt idx="68">
                  <c:v>11.970375060063638</c:v>
                </c:pt>
                <c:pt idx="69">
                  <c:v>11.837107899825311</c:v>
                </c:pt>
                <c:pt idx="70">
                  <c:v>11.702871502592119</c:v>
                </c:pt>
                <c:pt idx="71">
                  <c:v>11.567672816747478</c:v>
                </c:pt>
                <c:pt idx="72">
                  <c:v>11.431518643343759</c:v>
                </c:pt>
                <c:pt idx="73">
                  <c:v>11.294415641236512</c:v>
                </c:pt>
                <c:pt idx="74">
                  <c:v>11.156370331971635</c:v>
                </c:pt>
                <c:pt idx="75">
                  <c:v>11.017389104440591</c:v>
                </c:pt>
                <c:pt idx="76">
                  <c:v>10.877478219317577</c:v>
                </c:pt>
                <c:pt idx="77">
                  <c:v>10.736643813291682</c:v>
                </c:pt>
                <c:pt idx="78">
                  <c:v>10.594891903105985</c:v>
                </c:pt>
                <c:pt idx="79">
                  <c:v>10.452228389414829</c:v>
                </c:pt>
                <c:pt idx="80">
                  <c:v>10.308659060469605</c:v>
                </c:pt>
                <c:pt idx="81">
                  <c:v>10.164189595642764</c:v>
                </c:pt>
                <c:pt idx="82">
                  <c:v>10.01882556879907</c:v>
                </c:pt>
                <c:pt idx="83">
                  <c:v>9.8725724515225082</c:v>
                </c:pt>
                <c:pt idx="84">
                  <c:v>9.7254356162066422</c:v>
                </c:pt>
                <c:pt idx="85">
                  <c:v>9.5774203390158554</c:v>
                </c:pt>
                <c:pt idx="86">
                  <c:v>9.4285318027242617</c:v>
                </c:pt>
                <c:pt idx="87">
                  <c:v>9.2787750994387128</c:v>
                </c:pt>
                <c:pt idx="88">
                  <c:v>9.128155233211972</c:v>
                </c:pt>
                <c:pt idx="89">
                  <c:v>8.9766771225515818</c:v>
                </c:pt>
                <c:pt idx="90">
                  <c:v>8.824345602829851</c:v>
                </c:pt>
                <c:pt idx="91">
                  <c:v>8.6711654285997906</c:v>
                </c:pt>
                <c:pt idx="92">
                  <c:v>8.5171412758217446</c:v>
                </c:pt>
                <c:pt idx="93">
                  <c:v>8.3622777440050751</c:v>
                </c:pt>
                <c:pt idx="94">
                  <c:v>8.2065793582689981</c:v>
                </c:pt>
                <c:pt idx="95">
                  <c:v>8.0500505713265067</c:v>
                </c:pt>
                <c:pt idx="96">
                  <c:v>7.8926957653949614</c:v>
                </c:pt>
                <c:pt idx="97">
                  <c:v>7.734519254036873</c:v>
                </c:pt>
                <c:pt idx="98">
                  <c:v>7.5755252839340672</c:v>
                </c:pt>
                <c:pt idx="99">
                  <c:v>7.4157180365983058</c:v>
                </c:pt>
                <c:pt idx="100">
                  <c:v>7.2551016300213078</c:v>
                </c:pt>
                <c:pt idx="101">
                  <c:v>7.0936801202668285</c:v>
                </c:pt>
                <c:pt idx="102">
                  <c:v>6.9314575030074685</c:v>
                </c:pt>
                <c:pt idx="103">
                  <c:v>6.7684377150085693</c:v>
                </c:pt>
                <c:pt idx="104">
                  <c:v>6.6046246355615832</c:v>
                </c:pt>
                <c:pt idx="105">
                  <c:v>6.4400220878690968</c:v>
                </c:pt>
                <c:pt idx="106">
                  <c:v>6.2746338403835402</c:v>
                </c:pt>
                <c:pt idx="107">
                  <c:v>6.1084636081016273</c:v>
                </c:pt>
                <c:pt idx="108">
                  <c:v>5.9415150538162838</c:v>
                </c:pt>
                <c:pt idx="109">
                  <c:v>5.7737917893279969</c:v>
                </c:pt>
                <c:pt idx="110">
                  <c:v>5.6052973766170995</c:v>
                </c:pt>
                <c:pt idx="111">
                  <c:v>5.4360353289786882</c:v>
                </c:pt>
                <c:pt idx="112">
                  <c:v>5.2660091121217185</c:v>
                </c:pt>
                <c:pt idx="113">
                  <c:v>5.0952221452335911</c:v>
                </c:pt>
                <c:pt idx="114">
                  <c:v>4.9236778020117535</c:v>
                </c:pt>
                <c:pt idx="115">
                  <c:v>4.7513794116635335</c:v>
                </c:pt>
                <c:pt idx="116">
                  <c:v>4.578330259875476</c:v>
                </c:pt>
                <c:pt idx="117">
                  <c:v>4.4045335897533695</c:v>
                </c:pt>
                <c:pt idx="118">
                  <c:v>4.2299926027340904</c:v>
                </c:pt>
                <c:pt idx="119">
                  <c:v>4.0547104594703249</c:v>
                </c:pt>
                <c:pt idx="120">
                  <c:v>3.8786902806892556</c:v>
                </c:pt>
                <c:pt idx="121">
                  <c:v>3.7019351480260987</c:v>
                </c:pt>
                <c:pt idx="122">
                  <c:v>3.5244481048335214</c:v>
                </c:pt>
                <c:pt idx="123">
                  <c:v>3.34623215696775</c:v>
                </c:pt>
                <c:pt idx="124">
                  <c:v>3.1672902735522994</c:v>
                </c:pt>
                <c:pt idx="125">
                  <c:v>2.9876253877200738</c:v>
                </c:pt>
                <c:pt idx="126">
                  <c:v>2.8072403973346538</c:v>
                </c:pt>
                <c:pt idx="127">
                  <c:v>2.6261381656915255</c:v>
                </c:pt>
                <c:pt idx="128">
                  <c:v>2.4443215221999073</c:v>
                </c:pt>
                <c:pt idx="129">
                  <c:v>2.2617932630459281</c:v>
                </c:pt>
                <c:pt idx="130">
                  <c:v>2.0785561518377591</c:v>
                </c:pt>
                <c:pt idx="131">
                  <c:v>1.8946129202333468</c:v>
                </c:pt>
                <c:pt idx="132">
                  <c:v>1.7099662685513577</c:v>
                </c:pt>
                <c:pt idx="133">
                  <c:v>1.5246188663658571</c:v>
                </c:pt>
                <c:pt idx="134">
                  <c:v>1.3385733530853279</c:v>
                </c:pt>
                <c:pt idx="135">
                  <c:v>1.1518323385165505</c:v>
                </c:pt>
                <c:pt idx="136">
                  <c:v>0.96439840341381189</c:v>
                </c:pt>
                <c:pt idx="137">
                  <c:v>0.77627410001397568</c:v>
                </c:pt>
                <c:pt idx="138">
                  <c:v>0.58746195255782674</c:v>
                </c:pt>
                <c:pt idx="139">
                  <c:v>0.39796445779819561</c:v>
                </c:pt>
                <c:pt idx="140">
                  <c:v>0.20778408549526245</c:v>
                </c:pt>
                <c:pt idx="141">
                  <c:v>1.692327889943112E-2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8"/>
          <c:order val="18"/>
          <c:tx>
            <c:strRef>
              <c:f>Sheet1!$N$21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Sheet1!$O$21:$HF$21</c:f>
              <c:numCache>
                <c:formatCode>General</c:formatCode>
                <c:ptCount val="200"/>
                <c:pt idx="0">
                  <c:v>18.421227118898251</c:v>
                </c:pt>
                <c:pt idx="1">
                  <c:v>18.410364504705502</c:v>
                </c:pt>
                <c:pt idx="2">
                  <c:v>18.390503006269828</c:v>
                </c:pt>
                <c:pt idx="3">
                  <c:v>18.364783319843674</c:v>
                </c:pt>
                <c:pt idx="4">
                  <c:v>18.334326205356263</c:v>
                </c:pt>
                <c:pt idx="5">
                  <c:v>18.299779400156556</c:v>
                </c:pt>
                <c:pt idx="6">
                  <c:v>18.261579946628565</c:v>
                </c:pt>
                <c:pt idx="7">
                  <c:v>18.220048688703883</c:v>
                </c:pt>
                <c:pt idx="8">
                  <c:v>18.175434217870876</c:v>
                </c:pt>
                <c:pt idx="9">
                  <c:v>18.127936535694051</c:v>
                </c:pt>
                <c:pt idx="10">
                  <c:v>18.077721096970691</c:v>
                </c:pt>
                <c:pt idx="11">
                  <c:v>18.024927748181163</c:v>
                </c:pt>
                <c:pt idx="12">
                  <c:v>17.969676726461639</c:v>
                </c:pt>
                <c:pt idx="13">
                  <c:v>17.912072856950275</c:v>
                </c:pt>
                <c:pt idx="14">
                  <c:v>17.852208590022645</c:v>
                </c:pt>
                <c:pt idx="15">
                  <c:v>17.790166260926394</c:v>
                </c:pt>
                <c:pt idx="16">
                  <c:v>17.726019810562363</c:v>
                </c:pt>
                <c:pt idx="17">
                  <c:v>17.659836122218664</c:v>
                </c:pt>
                <c:pt idx="18">
                  <c:v>17.591676077930853</c:v>
                </c:pt>
                <c:pt idx="19">
                  <c:v>17.521595405849904</c:v>
                </c:pt>
                <c:pt idx="20">
                  <c:v>17.449645368964685</c:v>
                </c:pt>
                <c:pt idx="21">
                  <c:v>17.375873331447469</c:v>
                </c:pt>
                <c:pt idx="22">
                  <c:v>17.300323229242192</c:v>
                </c:pt>
                <c:pt idx="23">
                  <c:v>17.223035964761426</c:v>
                </c:pt>
                <c:pt idx="24">
                  <c:v>17.144049740740751</c:v>
                </c:pt>
                <c:pt idx="25">
                  <c:v>17.063400344804716</c:v>
                </c:pt>
                <c:pt idx="26">
                  <c:v>16.981121393724464</c:v>
                </c:pt>
                <c:pt idx="27">
                  <c:v>16.897244544424687</c:v>
                </c:pt>
                <c:pt idx="28">
                  <c:v>16.811799677343306</c:v>
                </c:pt>
                <c:pt idx="29">
                  <c:v>16.724815056634483</c:v>
                </c:pt>
                <c:pt idx="30">
                  <c:v>16.63631747084505</c:v>
                </c:pt>
                <c:pt idx="31">
                  <c:v>16.546332357022031</c:v>
                </c:pt>
                <c:pt idx="32">
                  <c:v>16.454883910679232</c:v>
                </c:pt>
                <c:pt idx="33">
                  <c:v>16.361995183629539</c:v>
                </c:pt>
                <c:pt idx="34">
                  <c:v>16.267688171352166</c:v>
                </c:pt>
                <c:pt idx="35">
                  <c:v>16.171983891291735</c:v>
                </c:pt>
                <c:pt idx="36">
                  <c:v>16.074902453264624</c:v>
                </c:pt>
                <c:pt idx="37">
                  <c:v>15.976463122967063</c:v>
                </c:pt>
                <c:pt idx="38">
                  <c:v>15.876684379430424</c:v>
                </c:pt>
                <c:pt idx="39">
                  <c:v>15.775583967145858</c:v>
                </c:pt>
                <c:pt idx="40">
                  <c:v>15.673178943477783</c:v>
                </c:pt>
                <c:pt idx="41">
                  <c:v>15.56948572190004</c:v>
                </c:pt>
                <c:pt idx="42">
                  <c:v>15.464520111516295</c:v>
                </c:pt>
                <c:pt idx="43">
                  <c:v>15.35829735326549</c:v>
                </c:pt>
                <c:pt idx="44">
                  <c:v>15.250832153161539</c:v>
                </c:pt>
                <c:pt idx="45">
                  <c:v>15.142138712872466</c:v>
                </c:pt>
                <c:pt idx="46">
                  <c:v>15.03223075790671</c:v>
                </c:pt>
                <c:pt idx="47">
                  <c:v>14.921121563642119</c:v>
                </c:pt>
                <c:pt idx="48">
                  <c:v>14.808823979405361</c:v>
                </c:pt>
                <c:pt idx="49">
                  <c:v>14.695350450785593</c:v>
                </c:pt>
                <c:pt idx="50">
                  <c:v>14.580713040345481</c:v>
                </c:pt>
                <c:pt idx="51">
                  <c:v>14.464923446874586</c:v>
                </c:pt>
                <c:pt idx="52">
                  <c:v>14.347993023314427</c:v>
                </c:pt>
                <c:pt idx="53">
                  <c:v>14.229932793470773</c:v>
                </c:pt>
                <c:pt idx="54">
                  <c:v>14.110753467616696</c:v>
                </c:pt>
                <c:pt idx="55">
                  <c:v>13.990465457079249</c:v>
                </c:pt>
                <c:pt idx="56">
                  <c:v>13.869078887893382</c:v>
                </c:pt>
                <c:pt idx="57">
                  <c:v>13.746603613598364</c:v>
                </c:pt>
                <c:pt idx="58">
                  <c:v>13.62304922724479</c:v>
                </c:pt>
                <c:pt idx="59">
                  <c:v>13.498425072673678</c:v>
                </c:pt>
                <c:pt idx="60">
                  <c:v>13.372740255123405</c:v>
                </c:pt>
                <c:pt idx="61">
                  <c:v>13.246003651215164</c:v>
                </c:pt>
                <c:pt idx="62">
                  <c:v>13.118223918363002</c:v>
                </c:pt>
                <c:pt idx="63">
                  <c:v>12.989409503650315</c:v>
                </c:pt>
                <c:pt idx="64">
                  <c:v>12.859568652211134</c:v>
                </c:pt>
                <c:pt idx="65">
                  <c:v>12.728709415151183</c:v>
                </c:pt>
                <c:pt idx="66">
                  <c:v>12.596839657040627</c:v>
                </c:pt>
                <c:pt idx="67">
                  <c:v>12.463967063007912</c:v>
                </c:pt>
                <c:pt idx="68">
                  <c:v>12.330099145461537</c:v>
                </c:pt>
                <c:pt idx="69">
                  <c:v>12.195243250464529</c:v>
                </c:pt>
                <c:pt idx="70">
                  <c:v>12.059406563784314</c:v>
                </c:pt>
                <c:pt idx="71">
                  <c:v>11.922596116638951</c:v>
                </c:pt>
                <c:pt idx="72">
                  <c:v>11.784818791159065</c:v>
                </c:pt>
                <c:pt idx="73">
                  <c:v>11.646081325583266</c:v>
                </c:pt>
                <c:pt idx="74">
                  <c:v>11.506390319203589</c:v>
                </c:pt>
                <c:pt idx="75">
                  <c:v>11.365752237076203</c:v>
                </c:pt>
                <c:pt idx="76">
                  <c:v>11.224173414511469</c:v>
                </c:pt>
                <c:pt idx="77">
                  <c:v>11.081660061356583</c:v>
                </c:pt>
                <c:pt idx="78">
                  <c:v>10.93821826608278</c:v>
                </c:pt>
                <c:pt idx="79">
                  <c:v>10.793853999688624</c:v>
                </c:pt>
                <c:pt idx="80">
                  <c:v>10.648573119429724</c:v>
                </c:pt>
                <c:pt idx="81">
                  <c:v>10.502381372384759</c:v>
                </c:pt>
                <c:pt idx="82">
                  <c:v>10.355284398866917</c:v>
                </c:pt>
                <c:pt idx="83">
                  <c:v>10.207287735689274</c:v>
                </c:pt>
                <c:pt idx="84">
                  <c:v>10.058396819291989</c:v>
                </c:pt>
                <c:pt idx="85">
                  <c:v>9.90861698873886</c:v>
                </c:pt>
                <c:pt idx="86">
                  <c:v>9.7579534885900596</c:v>
                </c:pt>
                <c:pt idx="87">
                  <c:v>9.6064114716576281</c:v>
                </c:pt>
                <c:pt idx="88">
                  <c:v>9.4539960016497702</c:v>
                </c:pt>
                <c:pt idx="89">
                  <c:v>9.3007120557096723</c:v>
                </c:pt>
                <c:pt idx="90">
                  <c:v>9.1465645268541724</c:v>
                </c:pt>
                <c:pt idx="91">
                  <c:v>8.991558226317343</c:v>
                </c:pt>
                <c:pt idx="92">
                  <c:v>8.8356978858036435</c:v>
                </c:pt>
                <c:pt idx="93">
                  <c:v>8.6789881596551588</c:v>
                </c:pt>
                <c:pt idx="94">
                  <c:v>8.5214336269369877</c:v>
                </c:pt>
                <c:pt idx="95">
                  <c:v>8.3630387934448045</c:v>
                </c:pt>
                <c:pt idx="96">
                  <c:v>8.2038080936382656</c:v>
                </c:pt>
                <c:pt idx="97">
                  <c:v>8.0437458925037024</c:v>
                </c:pt>
                <c:pt idx="98">
                  <c:v>7.8828564873494491</c:v>
                </c:pt>
                <c:pt idx="99">
                  <c:v>7.721144109536854</c:v>
                </c:pt>
                <c:pt idx="100">
                  <c:v>7.5586129261499746</c:v>
                </c:pt>
                <c:pt idx="101">
                  <c:v>7.3952670416066386</c:v>
                </c:pt>
                <c:pt idx="102">
                  <c:v>7.2311104992135595</c:v>
                </c:pt>
                <c:pt idx="103">
                  <c:v>7.0661472826679486</c:v>
                </c:pt>
                <c:pt idx="104">
                  <c:v>6.9003813175079447</c:v>
                </c:pt>
                <c:pt idx="105">
                  <c:v>6.7338164725141691</c:v>
                </c:pt>
                <c:pt idx="106">
                  <c:v>6.5664565610643821</c:v>
                </c:pt>
                <c:pt idx="107">
                  <c:v>6.3983053424433551</c:v>
                </c:pt>
                <c:pt idx="108">
                  <c:v>6.2293665231097473</c:v>
                </c:pt>
                <c:pt idx="109">
                  <c:v>6.0596437579218492</c:v>
                </c:pt>
                <c:pt idx="110">
                  <c:v>5.8891406513238858</c:v>
                </c:pt>
                <c:pt idx="111">
                  <c:v>5.7178607584944512</c:v>
                </c:pt>
                <c:pt idx="112">
                  <c:v>5.5458075864586949</c:v>
                </c:pt>
                <c:pt idx="113">
                  <c:v>5.3729845951656081</c:v>
                </c:pt>
                <c:pt idx="114">
                  <c:v>5.1993951985319313</c:v>
                </c:pt>
                <c:pt idx="115">
                  <c:v>5.0250427654538985</c:v>
                </c:pt>
                <c:pt idx="116">
                  <c:v>4.8499306207881183</c:v>
                </c:pt>
                <c:pt idx="117">
                  <c:v>4.6740620463028399</c:v>
                </c:pt>
                <c:pt idx="118">
                  <c:v>4.4974402816006229</c:v>
                </c:pt>
                <c:pt idx="119">
                  <c:v>4.3200685250136619</c:v>
                </c:pt>
                <c:pt idx="120">
                  <c:v>4.141949934472648</c:v>
                </c:pt>
                <c:pt idx="121">
                  <c:v>3.9630876283502925</c:v>
                </c:pt>
                <c:pt idx="122">
                  <c:v>3.7834846862803713</c:v>
                </c:pt>
                <c:pt idx="123">
                  <c:v>3.6031441499532022</c:v>
                </c:pt>
                <c:pt idx="124">
                  <c:v>3.4220690238884974</c:v>
                </c:pt>
                <c:pt idx="125">
                  <c:v>3.2402622761862809</c:v>
                </c:pt>
                <c:pt idx="126">
                  <c:v>3.0577268392568167</c:v>
                </c:pt>
                <c:pt idx="127">
                  <c:v>2.8744656105301511</c:v>
                </c:pt>
                <c:pt idx="128">
                  <c:v>2.6904814531461021</c:v>
                </c:pt>
                <c:pt idx="129">
                  <c:v>2.5057771966253237</c:v>
                </c:pt>
                <c:pt idx="130">
                  <c:v>2.320355637522145</c:v>
                </c:pt>
                <c:pt idx="131">
                  <c:v>2.1342195400597781</c:v>
                </c:pt>
                <c:pt idx="132">
                  <c:v>1.9473716367485319</c:v>
                </c:pt>
                <c:pt idx="133">
                  <c:v>1.7598146289876102</c:v>
                </c:pt>
                <c:pt idx="134">
                  <c:v>1.5715511876510111</c:v>
                </c:pt>
                <c:pt idx="135">
                  <c:v>1.382583953658141</c:v>
                </c:pt>
                <c:pt idx="136">
                  <c:v>1.1929155385295549</c:v>
                </c:pt>
                <c:pt idx="137">
                  <c:v>1.0025485249284276</c:v>
                </c:pt>
                <c:pt idx="138">
                  <c:v>0.81148546718809556</c:v>
                </c:pt>
                <c:pt idx="139">
                  <c:v>0.61972889182624491</c:v>
                </c:pt>
                <c:pt idx="140">
                  <c:v>0.42728129804612264</c:v>
                </c:pt>
                <c:pt idx="141">
                  <c:v>0.23414515822516413</c:v>
                </c:pt>
                <c:pt idx="142">
                  <c:v>4.0322918391524402E-2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19"/>
          <c:order val="19"/>
          <c:tx>
            <c:strRef>
              <c:f>Sheet1!$N$22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Sheet1!$O$22:$HF$22</c:f>
              <c:numCache>
                <c:formatCode>General</c:formatCode>
                <c:ptCount val="200"/>
                <c:pt idx="0">
                  <c:v>18.865896113983379</c:v>
                </c:pt>
                <c:pt idx="1">
                  <c:v>18.854903175548063</c:v>
                </c:pt>
                <c:pt idx="2">
                  <c:v>18.834803388732265</c:v>
                </c:pt>
                <c:pt idx="3">
                  <c:v>18.808775130300042</c:v>
                </c:pt>
                <c:pt idx="4">
                  <c:v>18.777952606500847</c:v>
                </c:pt>
                <c:pt idx="5">
                  <c:v>18.74299132591419</c:v>
                </c:pt>
                <c:pt idx="6">
                  <c:v>18.704333574341252</c:v>
                </c:pt>
                <c:pt idx="7">
                  <c:v>18.662304045039541</c:v>
                </c:pt>
                <c:pt idx="8">
                  <c:v>18.617154311974467</c:v>
                </c:pt>
                <c:pt idx="9">
                  <c:v>18.569086776229831</c:v>
                </c:pt>
                <c:pt idx="10">
                  <c:v>18.518268877647301</c:v>
                </c:pt>
                <c:pt idx="11">
                  <c:v>18.464842140515742</c:v>
                </c:pt>
                <c:pt idx="12">
                  <c:v>18.408928244516698</c:v>
                </c:pt>
                <c:pt idx="13">
                  <c:v>18.350633272428194</c:v>
                </c:pt>
                <c:pt idx="14">
                  <c:v>18.290050783799433</c:v>
                </c:pt>
                <c:pt idx="15">
                  <c:v>18.227264101695411</c:v>
                </c:pt>
                <c:pt idx="16">
                  <c:v>18.162348054123118</c:v>
                </c:pt>
                <c:pt idx="17">
                  <c:v>18.095370326803099</c:v>
                </c:pt>
                <c:pt idx="18">
                  <c:v>18.026392532203293</c:v>
                </c:pt>
                <c:pt idx="19">
                  <c:v>17.955471067073308</c:v>
                </c:pt>
                <c:pt idx="20">
                  <c:v>17.882657809429858</c:v>
                </c:pt>
                <c:pt idx="21">
                  <c:v>17.808000691697</c:v>
                </c:pt>
                <c:pt idx="22">
                  <c:v>17.731544176940275</c:v>
                </c:pt>
                <c:pt idx="23">
                  <c:v>17.653329658299054</c:v>
                </c:pt>
                <c:pt idx="24">
                  <c:v>17.573395796846341</c:v>
                </c:pt>
                <c:pt idx="25">
                  <c:v>17.491778809568807</c:v>
                </c:pt>
                <c:pt idx="26">
                  <c:v>17.408512716554895</c:v>
                </c:pt>
                <c:pt idx="27">
                  <c:v>17.323629554533333</c:v>
                </c:pt>
                <c:pt idx="28">
                  <c:v>17.237159562432677</c:v>
                </c:pt>
                <c:pt idx="29">
                  <c:v>17.149131343506351</c:v>
                </c:pt>
                <c:pt idx="30">
                  <c:v>17.05957200769685</c:v>
                </c:pt>
                <c:pt idx="31">
                  <c:v>16.968507297232239</c:v>
                </c:pt>
                <c:pt idx="32">
                  <c:v>16.875961697912064</c:v>
                </c:pt>
                <c:pt idx="33">
                  <c:v>16.78195853811339</c:v>
                </c:pt>
                <c:pt idx="34">
                  <c:v>16.686520077206264</c:v>
                </c:pt>
                <c:pt idx="35">
                  <c:v>16.589667584792149</c:v>
                </c:pt>
                <c:pt idx="36">
                  <c:v>16.491421411955002</c:v>
                </c:pt>
                <c:pt idx="37">
                  <c:v>16.391801055531285</c:v>
                </c:pt>
                <c:pt idx="38">
                  <c:v>16.290825216254607</c:v>
                </c:pt>
                <c:pt idx="39">
                  <c:v>16.188511851505698</c:v>
                </c:pt>
                <c:pt idx="40">
                  <c:v>16.084878223294748</c:v>
                </c:pt>
                <c:pt idx="41">
                  <c:v>15.979940942016293</c:v>
                </c:pt>
                <c:pt idx="42">
                  <c:v>15.873716006443759</c:v>
                </c:pt>
                <c:pt idx="43">
                  <c:v>15.766218840369303</c:v>
                </c:pt>
                <c:pt idx="44">
                  <c:v>15.657464326242275</c:v>
                </c:pt>
                <c:pt idx="45">
                  <c:v>15.547466836115246</c:v>
                </c:pt>
                <c:pt idx="46">
                  <c:v>15.436240260168486</c:v>
                </c:pt>
                <c:pt idx="47">
                  <c:v>15.323798033051215</c:v>
                </c:pt>
                <c:pt idx="48">
                  <c:v>15.210153158249938</c:v>
                </c:pt>
                <c:pt idx="49">
                  <c:v>15.095318230669797</c:v>
                </c:pt>
                <c:pt idx="50">
                  <c:v>14.979305457594089</c:v>
                </c:pt>
                <c:pt idx="51">
                  <c:v>14.862126678168634</c:v>
                </c:pt>
                <c:pt idx="52">
                  <c:v>14.743793381541892</c:v>
                </c:pt>
                <c:pt idx="53">
                  <c:v>14.624316723777778</c:v>
                </c:pt>
                <c:pt idx="54">
                  <c:v>14.50370754364589</c:v>
                </c:pt>
                <c:pt idx="55">
                  <c:v>14.381976377383204</c:v>
                </c:pt>
                <c:pt idx="56">
                  <c:v>14.259133472511795</c:v>
                </c:pt>
                <c:pt idx="57">
                  <c:v>14.135188800788812</c:v>
                </c:pt>
                <c:pt idx="58">
                  <c:v>14.010152070357487</c:v>
                </c:pt>
                <c:pt idx="59">
                  <c:v>13.884032737161597</c:v>
                </c:pt>
                <c:pt idx="60">
                  <c:v>13.756840015679641</c:v>
                </c:pt>
                <c:pt idx="61">
                  <c:v>13.628582889030104</c:v>
                </c:pt>
                <c:pt idx="62">
                  <c:v>13.499270118494378</c:v>
                </c:pt>
                <c:pt idx="63">
                  <c:v>13.368910252499754</c:v>
                </c:pt>
                <c:pt idx="64">
                  <c:v>13.237511635101296</c:v>
                </c:pt>
                <c:pt idx="65">
                  <c:v>13.105082413997886</c:v>
                </c:pt>
                <c:pt idx="66">
                  <c:v>12.971630548114883</c:v>
                </c:pt>
                <c:pt idx="67">
                  <c:v>12.837163814783089</c:v>
                </c:pt>
                <c:pt idx="68">
                  <c:v>12.701689816541142</c:v>
                </c:pt>
                <c:pt idx="69">
                  <c:v>12.565215987586479</c:v>
                </c:pt>
                <c:pt idx="70">
                  <c:v>12.427749599897787</c:v>
                </c:pt>
                <c:pt idx="71">
                  <c:v>12.289297769050188</c:v>
                </c:pt>
                <c:pt idx="72">
                  <c:v>12.149867459742689</c:v>
                </c:pt>
                <c:pt idx="73">
                  <c:v>12.009465491055924</c:v>
                </c:pt>
                <c:pt idx="74">
                  <c:v>11.868098541456964</c:v>
                </c:pt>
                <c:pt idx="75">
                  <c:v>11.725773153566504</c:v>
                </c:pt>
                <c:pt idx="76">
                  <c:v>11.582495738702804</c:v>
                </c:pt>
                <c:pt idx="77">
                  <c:v>11.438272581215712</c:v>
                </c:pt>
                <c:pt idx="78">
                  <c:v>11.293109842622929</c:v>
                </c:pt>
                <c:pt idx="79">
                  <c:v>11.14701356556008</c:v>
                </c:pt>
                <c:pt idx="80">
                  <c:v>10.999989677555217</c:v>
                </c:pt>
                <c:pt idx="81">
                  <c:v>10.852043994637604</c:v>
                </c:pt>
                <c:pt idx="82">
                  <c:v>10.70318222479011</c:v>
                </c:pt>
                <c:pt idx="83">
                  <c:v>10.553409971253734</c:v>
                </c:pt>
                <c:pt idx="84">
                  <c:v>10.402732735692345</c:v>
                </c:pt>
                <c:pt idx="85">
                  <c:v>10.25115592122517</c:v>
                </c:pt>
                <c:pt idx="86">
                  <c:v>10.098684835334012</c:v>
                </c:pt>
                <c:pt idx="87">
                  <c:v>9.9453246926517771</c:v>
                </c:pt>
                <c:pt idx="88">
                  <c:v>9.7910806176385332</c:v>
                </c:pt>
                <c:pt idx="89">
                  <c:v>9.6359576471507467</c:v>
                </c:pt>
                <c:pt idx="90">
                  <c:v>9.4799607329092428</c:v>
                </c:pt>
                <c:pt idx="91">
                  <c:v>9.323094743870886</c:v>
                </c:pt>
                <c:pt idx="92">
                  <c:v>9.1653644685087752</c:v>
                </c:pt>
                <c:pt idx="93">
                  <c:v>9.0067746170054725</c:v>
                </c:pt>
                <c:pt idx="94">
                  <c:v>8.8473298233634239</c:v>
                </c:pt>
                <c:pt idx="95">
                  <c:v>8.6870346474366027</c:v>
                </c:pt>
                <c:pt idx="96">
                  <c:v>8.5258935768870998</c:v>
                </c:pt>
                <c:pt idx="97">
                  <c:v>8.3639110290701915</c:v>
                </c:pt>
                <c:pt idx="98">
                  <c:v>8.2010913528511669</c:v>
                </c:pt>
                <c:pt idx="99">
                  <c:v>8.0374388303571571</c:v>
                </c:pt>
                <c:pt idx="100">
                  <c:v>7.872957678666813</c:v>
                </c:pt>
                <c:pt idx="101">
                  <c:v>7.7076520514407276</c:v>
                </c:pt>
                <c:pt idx="102">
                  <c:v>7.5415260404952011</c:v>
                </c:pt>
                <c:pt idx="103">
                  <c:v>7.3745836773218558</c:v>
                </c:pt>
                <c:pt idx="104">
                  <c:v>7.2068289345554906</c:v>
                </c:pt>
                <c:pt idx="105">
                  <c:v>7.0382657273924298</c:v>
                </c:pt>
                <c:pt idx="106">
                  <c:v>6.8688979149614475</c:v>
                </c:pt>
                <c:pt idx="107">
                  <c:v>6.6987293016493386</c:v>
                </c:pt>
                <c:pt idx="108">
                  <c:v>6.5277636383830151</c:v>
                </c:pt>
                <c:pt idx="109">
                  <c:v>6.3560046238699339</c:v>
                </c:pt>
                <c:pt idx="110">
                  <c:v>6.1834559057986471</c:v>
                </c:pt>
                <c:pt idx="111">
                  <c:v>6.0101210820010245</c:v>
                </c:pt>
                <c:pt idx="112">
                  <c:v>5.8360037015777495</c:v>
                </c:pt>
                <c:pt idx="113">
                  <c:v>5.6611072659885666</c:v>
                </c:pt>
                <c:pt idx="114">
                  <c:v>5.4854352301086928</c:v>
                </c:pt>
                <c:pt idx="115">
                  <c:v>5.3089910032526921</c:v>
                </c:pt>
                <c:pt idx="116">
                  <c:v>5.1317779501671579</c:v>
                </c:pt>
                <c:pt idx="117">
                  <c:v>4.9537993919933596</c:v>
                </c:pt>
                <c:pt idx="118">
                  <c:v>4.7750586072010028</c:v>
                </c:pt>
                <c:pt idx="119">
                  <c:v>4.595558832494274</c:v>
                </c:pt>
                <c:pt idx="120">
                  <c:v>4.4153032636911522</c:v>
                </c:pt>
                <c:pt idx="121">
                  <c:v>4.2342950565770288</c:v>
                </c:pt>
                <c:pt idx="122">
                  <c:v>4.0525373277335914</c:v>
                </c:pt>
                <c:pt idx="123">
                  <c:v>3.8700331553438576</c:v>
                </c:pt>
                <c:pt idx="124">
                  <c:v>3.6867855799742597</c:v>
                </c:pt>
                <c:pt idx="125">
                  <c:v>3.5027976053346195</c:v>
                </c:pt>
                <c:pt idx="126">
                  <c:v>3.3180721990167914</c:v>
                </c:pt>
                <c:pt idx="127">
                  <c:v>3.132612293212754</c:v>
                </c:pt>
                <c:pt idx="128">
                  <c:v>2.946420785412847</c:v>
                </c:pt>
                <c:pt idx="129">
                  <c:v>2.7595005390849119</c:v>
                </c:pt>
                <c:pt idx="130">
                  <c:v>2.5718543843349475</c:v>
                </c:pt>
                <c:pt idx="131">
                  <c:v>2.383485118549928</c:v>
                </c:pt>
                <c:pt idx="132">
                  <c:v>2.1943955070234762</c:v>
                </c:pt>
                <c:pt idx="133">
                  <c:v>2.0045882835648299</c:v>
                </c:pt>
                <c:pt idx="134">
                  <c:v>1.8140661510918132</c:v>
                </c:pt>
                <c:pt idx="135">
                  <c:v>1.6228317822082661</c:v>
                </c:pt>
                <c:pt idx="136">
                  <c:v>1.4308878197664705</c:v>
                </c:pt>
                <c:pt idx="137">
                  <c:v>1.2382368774151065</c:v>
                </c:pt>
                <c:pt idx="138">
                  <c:v>1.0448815401331286</c:v>
                </c:pt>
                <c:pt idx="139">
                  <c:v>0.85082436475013379</c:v>
                </c:pt>
                <c:pt idx="140">
                  <c:v>0.65606788045356124</c:v>
                </c:pt>
                <c:pt idx="141">
                  <c:v>0.46061458928320709</c:v>
                </c:pt>
                <c:pt idx="142">
                  <c:v>0.26446696661344571</c:v>
                </c:pt>
                <c:pt idx="143">
                  <c:v>6.7627461623524926E-2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0"/>
          <c:order val="20"/>
          <c:tx>
            <c:strRef>
              <c:f>Sheet1!$N$23</c:f>
              <c:strCache>
                <c:ptCount val="1"/>
                <c:pt idx="0">
                  <c:v>-1.0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Sheet1!$O$23:$HF$23</c:f>
              <c:numCache>
                <c:formatCode>General</c:formatCode>
                <c:ptCount val="200"/>
                <c:pt idx="0">
                  <c:v>19.324586833890709</c:v>
                </c:pt>
                <c:pt idx="1">
                  <c:v>19.313461061137904</c:v>
                </c:pt>
                <c:pt idx="2">
                  <c:v>19.293118396452918</c:v>
                </c:pt>
                <c:pt idx="3">
                  <c:v>19.266775622846747</c:v>
                </c:pt>
                <c:pt idx="4">
                  <c:v>19.235580651868283</c:v>
                </c:pt>
                <c:pt idx="5">
                  <c:v>19.200196913003296</c:v>
                </c:pt>
                <c:pt idx="6">
                  <c:v>19.161072036459544</c:v>
                </c:pt>
                <c:pt idx="7">
                  <c:v>19.11853463895936</c:v>
                </c:pt>
                <c:pt idx="8">
                  <c:v>19.072839334388387</c:v>
                </c:pt>
                <c:pt idx="9">
                  <c:v>19.024190969565023</c:v>
                </c:pt>
                <c:pt idx="10">
                  <c:v>18.972759007607717</c:v>
                </c:pt>
                <c:pt idx="11">
                  <c:v>18.918686682928829</c:v>
                </c:pt>
                <c:pt idx="12">
                  <c:v>18.862097145539018</c:v>
                </c:pt>
                <c:pt idx="13">
                  <c:v>18.803097760078618</c:v>
                </c:pt>
                <c:pt idx="14">
                  <c:v>18.741783216633394</c:v>
                </c:pt>
                <c:pt idx="15">
                  <c:v>18.678237845111287</c:v>
                </c:pt>
                <c:pt idx="16">
                  <c:v>18.612537377711309</c:v>
                </c:pt>
                <c:pt idx="17">
                  <c:v>18.544750318041466</c:v>
                </c:pt>
                <c:pt idx="18">
                  <c:v>18.47493902307037</c:v>
                </c:pt>
                <c:pt idx="19">
                  <c:v>18.403160571023633</c:v>
                </c:pt>
                <c:pt idx="20">
                  <c:v>18.329467466791403</c:v>
                </c:pt>
                <c:pt idx="21">
                  <c:v>18.253908221994163</c:v>
                </c:pt>
                <c:pt idx="22">
                  <c:v>18.176527836971552</c:v>
                </c:pt>
                <c:pt idx="23">
                  <c:v>18.097368205041253</c:v>
                </c:pt>
                <c:pt idx="24">
                  <c:v>18.016468454441377</c:v>
                </c:pt>
                <c:pt idx="25">
                  <c:v>17.933865239790325</c:v>
                </c:pt>
                <c:pt idx="26">
                  <c:v>17.849592992261822</c:v>
                </c:pt>
                <c:pt idx="27">
                  <c:v>17.763684135703759</c:v>
                </c:pt>
                <c:pt idx="28">
                  <c:v>17.676169274439925</c:v>
                </c:pt>
                <c:pt idx="29">
                  <c:v>17.587077357354143</c:v>
                </c:pt>
                <c:pt idx="30">
                  <c:v>17.496435821974728</c:v>
                </c:pt>
                <c:pt idx="31">
                  <c:v>17.404270721588638</c:v>
                </c:pt>
                <c:pt idx="32">
                  <c:v>17.310606837872129</c:v>
                </c:pt>
                <c:pt idx="33">
                  <c:v>17.215467781093146</c:v>
                </c:pt>
                <c:pt idx="34">
                  <c:v>17.118876079595147</c:v>
                </c:pt>
                <c:pt idx="35">
                  <c:v>17.020853259993046</c:v>
                </c:pt>
                <c:pt idx="36">
                  <c:v>16.921419919285242</c:v>
                </c:pt>
                <c:pt idx="37">
                  <c:v>16.82059578990026</c:v>
                </c:pt>
                <c:pt idx="38">
                  <c:v>16.718399798543967</c:v>
                </c:pt>
                <c:pt idx="39">
                  <c:v>16.614850119586972</c:v>
                </c:pt>
                <c:pt idx="40">
                  <c:v>16.509964223626771</c:v>
                </c:pt>
                <c:pt idx="41">
                  <c:v>16.403758921771331</c:v>
                </c:pt>
                <c:pt idx="42">
                  <c:v>16.296250406116926</c:v>
                </c:pt>
                <c:pt idx="43">
                  <c:v>16.187454286830711</c:v>
                </c:pt>
                <c:pt idx="44">
                  <c:v>16.077385626195664</c:v>
                </c:pt>
                <c:pt idx="45">
                  <c:v>15.96605896993055</c:v>
                </c:pt>
                <c:pt idx="46">
                  <c:v>15.853488376059083</c:v>
                </c:pt>
                <c:pt idx="47">
                  <c:v>15.739687441569473</c:v>
                </c:pt>
                <c:pt idx="48">
                  <c:v>15.624669327077193</c:v>
                </c:pt>
                <c:pt idx="49">
                  <c:v>15.508446779679252</c:v>
                </c:pt>
                <c:pt idx="50">
                  <c:v>15.39103215416692</c:v>
                </c:pt>
                <c:pt idx="51">
                  <c:v>15.272437432745567</c:v>
                </c:pt>
                <c:pt idx="52">
                  <c:v>15.152674243393978</c:v>
                </c:pt>
                <c:pt idx="53">
                  <c:v>15.031753876981528</c:v>
                </c:pt>
                <c:pt idx="54">
                  <c:v>14.909687303249221</c:v>
                </c:pt>
                <c:pt idx="55">
                  <c:v>14.786485185749749</c:v>
                </c:pt>
                <c:pt idx="56">
                  <c:v>14.662157895832191</c:v>
                </c:pt>
                <c:pt idx="57">
                  <c:v>14.536715525748455</c:v>
                </c:pt>
                <c:pt idx="58">
                  <c:v>14.410167900951141</c:v>
                </c:pt>
                <c:pt idx="59">
                  <c:v>14.282524591645906</c:v>
                </c:pt>
                <c:pt idx="60">
                  <c:v>14.15379492365536</c:v>
                </c:pt>
                <c:pt idx="61">
                  <c:v>14.023987988646438</c:v>
                </c:pt>
                <c:pt idx="62">
                  <c:v>13.893112653768384</c:v>
                </c:pt>
                <c:pt idx="63">
                  <c:v>13.76117757074431</c:v>
                </c:pt>
                <c:pt idx="64">
                  <c:v>13.628191184455531</c:v>
                </c:pt>
                <c:pt idx="65">
                  <c:v>13.4941617410545</c:v>
                </c:pt>
                <c:pt idx="66">
                  <c:v>13.359097295639087</c:v>
                </c:pt>
                <c:pt idx="67">
                  <c:v>13.223005719518271</c:v>
                </c:pt>
                <c:pt idx="68">
                  <c:v>13.085894707096765</c:v>
                </c:pt>
                <c:pt idx="69">
                  <c:v>12.947771782403903</c:v>
                </c:pt>
                <c:pt idx="70">
                  <c:v>12.808644305290086</c:v>
                </c:pt>
                <c:pt idx="71">
                  <c:v>12.668519477312229</c:v>
                </c:pt>
                <c:pt idx="72">
                  <c:v>12.527404347328</c:v>
                </c:pt>
                <c:pt idx="73">
                  <c:v>12.385305816817118</c:v>
                </c:pt>
                <c:pt idx="74">
                  <c:v>12.242230644946597</c:v>
                </c:pt>
                <c:pt idx="75">
                  <c:v>12.098185453395566</c:v>
                </c:pt>
                <c:pt idx="76">
                  <c:v>11.953176730954134</c:v>
                </c:pt>
                <c:pt idx="77">
                  <c:v>11.807210837909734</c:v>
                </c:pt>
                <c:pt idx="78">
                  <c:v>11.660294010233404</c:v>
                </c:pt>
                <c:pt idx="79">
                  <c:v>11.512432363577599</c:v>
                </c:pt>
                <c:pt idx="80">
                  <c:v>11.363631897096264</c:v>
                </c:pt>
                <c:pt idx="81">
                  <c:v>11.213898497097265</c:v>
                </c:pt>
                <c:pt idx="82">
                  <c:v>11.063237940536474</c:v>
                </c:pt>
                <c:pt idx="83">
                  <c:v>10.911655898362241</c:v>
                </c:pt>
                <c:pt idx="84">
                  <c:v>10.759157938718358</c:v>
                </c:pt>
                <c:pt idx="85">
                  <c:v>10.605749530013215</c:v>
                </c:pt>
                <c:pt idx="86">
                  <c:v>10.451436043862106</c:v>
                </c:pt>
                <c:pt idx="87">
                  <c:v>10.29622275790952</c:v>
                </c:pt>
                <c:pt idx="88">
                  <c:v>10.140114858537457</c:v>
                </c:pt>
                <c:pt idx="89">
                  <c:v>9.9831174434657672</c:v>
                </c:pt>
                <c:pt idx="90">
                  <c:v>9.8252355242499192</c:v>
                </c:pt>
                <c:pt idx="91">
                  <c:v>9.6664740286813124</c:v>
                </c:pt>
                <c:pt idx="92">
                  <c:v>9.5068378030950669</c:v>
                </c:pt>
                <c:pt idx="93">
                  <c:v>9.3463316145897277</c:v>
                </c:pt>
                <c:pt idx="94">
                  <c:v>9.1849601531631873</c:v>
                </c:pt>
                <c:pt idx="95">
                  <c:v>9.0227280337688924</c:v>
                </c:pt>
                <c:pt idx="96">
                  <c:v>8.8596397982960671</c:v>
                </c:pt>
                <c:pt idx="97">
                  <c:v>8.6956999174775618</c:v>
                </c:pt>
                <c:pt idx="98">
                  <c:v>8.5309127927286283</c:v>
                </c:pt>
                <c:pt idx="99">
                  <c:v>8.3652827579199318</c:v>
                </c:pt>
                <c:pt idx="100">
                  <c:v>8.1988140810876313</c:v>
                </c:pt>
                <c:pt idx="101">
                  <c:v>8.0315109660835073</c:v>
                </c:pt>
                <c:pt idx="102">
                  <c:v>7.8633775541677551</c:v>
                </c:pt>
                <c:pt idx="103">
                  <c:v>7.69441792554694</c:v>
                </c:pt>
                <c:pt idx="104">
                  <c:v>7.5246361008596141</c:v>
                </c:pt>
                <c:pt idx="105">
                  <c:v>7.354036042611777</c:v>
                </c:pt>
                <c:pt idx="106">
                  <c:v>7.1826216565643923</c:v>
                </c:pt>
                <c:pt idx="107">
                  <c:v>7.0103967930749596</c:v>
                </c:pt>
                <c:pt idx="108">
                  <c:v>6.8373652483951002</c:v>
                </c:pt>
                <c:pt idx="109">
                  <c:v>6.6635307659260006</c:v>
                </c:pt>
                <c:pt idx="110">
                  <c:v>6.4888970374334329</c:v>
                </c:pt>
                <c:pt idx="111">
                  <c:v>6.3134677042240348</c:v>
                </c:pt>
                <c:pt idx="112">
                  <c:v>6.137246358284429</c:v>
                </c:pt>
                <c:pt idx="113">
                  <c:v>5.9602365433846094</c:v>
                </c:pt>
                <c:pt idx="114">
                  <c:v>5.782441756147132</c:v>
                </c:pt>
                <c:pt idx="115">
                  <c:v>5.6038654470833809</c:v>
                </c:pt>
                <c:pt idx="116">
                  <c:v>5.4245110215982093</c:v>
                </c:pt>
                <c:pt idx="117">
                  <c:v>5.244381840964242</c:v>
                </c:pt>
                <c:pt idx="118">
                  <c:v>5.0634812232669155</c:v>
                </c:pt>
                <c:pt idx="119">
                  <c:v>4.8818124443214694</c:v>
                </c:pt>
                <c:pt idx="120">
                  <c:v>4.6993787385628858</c:v>
                </c:pt>
                <c:pt idx="121">
                  <c:v>4.5161832999098097</c:v>
                </c:pt>
                <c:pt idx="122">
                  <c:v>4.3322292826034801</c:v>
                </c:pt>
                <c:pt idx="123">
                  <c:v>4.1475198020224475</c:v>
                </c:pt>
                <c:pt idx="124">
                  <c:v>3.9620579354741494</c:v>
                </c:pt>
                <c:pt idx="125">
                  <c:v>3.7758467229640549</c:v>
                </c:pt>
                <c:pt idx="126">
                  <c:v>3.588889167943218</c:v>
                </c:pt>
                <c:pt idx="127">
                  <c:v>3.4011882380350653</c:v>
                </c:pt>
                <c:pt idx="128">
                  <c:v>3.212746865742067</c:v>
                </c:pt>
                <c:pt idx="129">
                  <c:v>3.0235679491330729</c:v>
                </c:pt>
                <c:pt idx="130">
                  <c:v>2.8336543525119589</c:v>
                </c:pt>
                <c:pt idx="131">
                  <c:v>2.643008907068221</c:v>
                </c:pt>
                <c:pt idx="132">
                  <c:v>2.4516344115101996</c:v>
                </c:pt>
                <c:pt idx="133">
                  <c:v>2.2595336326813968</c:v>
                </c:pt>
                <c:pt idx="134">
                  <c:v>2.0667093061606225</c:v>
                </c:pt>
                <c:pt idx="135">
                  <c:v>1.8731641368464085</c:v>
                </c:pt>
                <c:pt idx="136">
                  <c:v>1.67890079952622</c:v>
                </c:pt>
                <c:pt idx="137">
                  <c:v>1.4839219394310261</c:v>
                </c:pt>
                <c:pt idx="138">
                  <c:v>1.2882301727756533</c:v>
                </c:pt>
                <c:pt idx="139">
                  <c:v>1.0918280872854083</c:v>
                </c:pt>
                <c:pt idx="140">
                  <c:v>0.89471824270943057</c:v>
                </c:pt>
                <c:pt idx="141">
                  <c:v>0.69690317132117696</c:v>
                </c:pt>
                <c:pt idx="142">
                  <c:v>0.49838537840646657</c:v>
                </c:pt>
                <c:pt idx="143">
                  <c:v>0.29916734273945939</c:v>
                </c:pt>
                <c:pt idx="144">
                  <c:v>9.9251517046990229E-2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1"/>
          <c:order val="21"/>
          <c:tx>
            <c:strRef>
              <c:f>Sheet1!$N$24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Sheet1!$O$24:$HF$24</c:f>
              <c:numCache>
                <c:formatCode>General</c:formatCode>
                <c:ptCount val="200"/>
                <c:pt idx="0">
                  <c:v>19.798056312244906</c:v>
                </c:pt>
                <c:pt idx="1">
                  <c:v>19.786795068620854</c:v>
                </c:pt>
                <c:pt idx="2">
                  <c:v>19.766204705320263</c:v>
                </c:pt>
                <c:pt idx="3">
                  <c:v>19.739541173905096</c:v>
                </c:pt>
                <c:pt idx="4">
                  <c:v>19.707966363252488</c:v>
                </c:pt>
                <c:pt idx="5">
                  <c:v>19.672151780972072</c:v>
                </c:pt>
                <c:pt idx="6">
                  <c:v>19.632550507756317</c:v>
                </c:pt>
                <c:pt idx="7">
                  <c:v>19.589495161667028</c:v>
                </c:pt>
                <c:pt idx="8">
                  <c:v>19.543243456847751</c:v>
                </c:pt>
                <c:pt idx="9">
                  <c:v>19.494002734395494</c:v>
                </c:pt>
                <c:pt idx="10">
                  <c:v>19.441944520864368</c:v>
                </c:pt>
                <c:pt idx="11">
                  <c:v>19.387213794733508</c:v>
                </c:pt>
                <c:pt idx="12">
                  <c:v>19.329935205526436</c:v>
                </c:pt>
                <c:pt idx="13">
                  <c:v>19.270217425188743</c:v>
                </c:pt>
                <c:pt idx="14">
                  <c:v>19.20815629678216</c:v>
                </c:pt>
                <c:pt idx="15">
                  <c:v>19.143837177041821</c:v>
                </c:pt>
                <c:pt idx="16">
                  <c:v>19.07733672030556</c:v>
                </c:pt>
                <c:pt idx="17">
                  <c:v>19.008724264302629</c:v>
                </c:pt>
                <c:pt idx="18">
                  <c:v>18.938062925279503</c:v>
                </c:pt>
                <c:pt idx="19">
                  <c:v>18.865410476464028</c:v>
                </c:pt>
                <c:pt idx="20">
                  <c:v>18.790820062062227</c:v>
                </c:pt>
                <c:pt idx="21">
                  <c:v>18.714340784387179</c:v>
                </c:pt>
                <c:pt idx="22">
                  <c:v>18.636018191716655</c:v>
                </c:pt>
                <c:pt idx="23">
                  <c:v>18.555894687474417</c:v>
                </c:pt>
                <c:pt idx="24">
                  <c:v>18.474009876336176</c:v>
                </c:pt>
                <c:pt idx="25">
                  <c:v>18.390400859238373</c:v>
                </c:pt>
                <c:pt idx="26">
                  <c:v>18.30510248659942</c:v>
                </c:pt>
                <c:pt idx="27">
                  <c:v>18.218147577070066</c:v>
                </c:pt>
                <c:pt idx="28">
                  <c:v>18.129567107621881</c:v>
                </c:pt>
                <c:pt idx="29">
                  <c:v>18.039390379629296</c:v>
                </c:pt>
                <c:pt idx="30">
                  <c:v>17.947645164708508</c:v>
                </c:pt>
                <c:pt idx="31">
                  <c:v>17.85435783337941</c:v>
                </c:pt>
                <c:pt idx="32">
                  <c:v>17.759553469067658</c:v>
                </c:pt>
                <c:pt idx="33">
                  <c:v>17.663255969527164</c:v>
                </c:pt>
                <c:pt idx="34">
                  <c:v>17.565488137413514</c:v>
                </c:pt>
                <c:pt idx="35">
                  <c:v>17.466271761456376</c:v>
                </c:pt>
                <c:pt idx="36">
                  <c:v>17.365627689449614</c:v>
                </c:pt>
                <c:pt idx="37">
                  <c:v>17.263575894089943</c:v>
                </c:pt>
                <c:pt idx="38">
                  <c:v>17.160135532540693</c:v>
                </c:pt>
                <c:pt idx="39">
                  <c:v>17.055325000469264</c:v>
                </c:pt>
                <c:pt idx="40">
                  <c:v>16.949161981200579</c:v>
                </c:pt>
                <c:pt idx="41">
                  <c:v>16.841663490539894</c:v>
                </c:pt>
                <c:pt idx="42">
                  <c:v>16.732845917743479</c:v>
                </c:pt>
                <c:pt idx="43">
                  <c:v>16.622725063052748</c:v>
                </c:pt>
                <c:pt idx="44">
                  <c:v>16.51131617215372</c:v>
                </c:pt>
                <c:pt idx="45">
                  <c:v>16.398633967878364</c:v>
                </c:pt>
                <c:pt idx="46">
                  <c:v>16.284692679425255</c:v>
                </c:pt>
                <c:pt idx="47">
                  <c:v>16.169506069343772</c:v>
                </c:pt>
                <c:pt idx="48">
                  <c:v>16.053087458497139</c:v>
                </c:pt>
                <c:pt idx="49">
                  <c:v>15.935449749194973</c:v>
                </c:pt>
                <c:pt idx="50">
                  <c:v>15.816605446664338</c:v>
                </c:pt>
                <c:pt idx="51">
                  <c:v>15.69656667900966</c:v>
                </c:pt>
                <c:pt idx="52">
                  <c:v>15.575345215795615</c:v>
                </c:pt>
                <c:pt idx="53">
                  <c:v>15.452952485372718</c:v>
                </c:pt>
                <c:pt idx="54">
                  <c:v>15.329399591052946</c:v>
                </c:pt>
                <c:pt idx="55">
                  <c:v>15.204697326231734</c:v>
                </c:pt>
                <c:pt idx="56">
                  <c:v>15.078856188542936</c:v>
                </c:pt>
                <c:pt idx="57">
                  <c:v>14.951886393124852</c:v>
                </c:pt>
                <c:pt idx="58">
                  <c:v>14.823797885067858</c:v>
                </c:pt>
                <c:pt idx="59">
                  <c:v>14.694600351107409</c:v>
                </c:pt>
                <c:pt idx="60">
                  <c:v>14.564303230620236</c:v>
                </c:pt>
                <c:pt idx="61">
                  <c:v>14.432915725976235</c:v>
                </c:pt>
                <c:pt idx="62">
                  <c:v>14.300446812293824</c:v>
                </c:pt>
                <c:pt idx="63">
                  <c:v>14.166905246642186</c:v>
                </c:pt>
                <c:pt idx="64">
                  <c:v>14.032299576730141</c:v>
                </c:pt>
                <c:pt idx="65">
                  <c:v>13.896638149117853</c:v>
                </c:pt>
                <c:pt idx="66">
                  <c:v>13.759929116984576</c:v>
                </c:pt>
                <c:pt idx="67">
                  <c:v>13.622180447482799</c:v>
                </c:pt>
                <c:pt idx="68">
                  <c:v>13.483399928706694</c:v>
                </c:pt>
                <c:pt idx="69">
                  <c:v>13.343595176300525</c:v>
                </c:pt>
                <c:pt idx="70">
                  <c:v>13.202773639730518</c:v>
                </c:pt>
                <c:pt idx="71">
                  <c:v>13.060942608241987</c:v>
                </c:pt>
                <c:pt idx="72">
                  <c:v>12.918109216521684</c:v>
                </c:pt>
                <c:pt idx="73">
                  <c:v>12.774280450083891</c:v>
                </c:pt>
                <c:pt idx="74">
                  <c:v>12.629463150397342</c:v>
                </c:pt>
                <c:pt idx="75">
                  <c:v>12.483664019768799</c:v>
                </c:pt>
                <c:pt idx="76">
                  <c:v>12.336889625997891</c:v>
                </c:pt>
                <c:pt idx="77">
                  <c:v>12.189146406816896</c:v>
                </c:pt>
                <c:pt idx="78">
                  <c:v>12.040440674127971</c:v>
                </c:pt>
                <c:pt idx="79">
                  <c:v>11.89077861804966</c:v>
                </c:pt>
                <c:pt idx="80">
                  <c:v>11.740166310783474</c:v>
                </c:pt>
                <c:pt idx="81">
                  <c:v>11.588609710310793</c:v>
                </c:pt>
                <c:pt idx="82">
                  <c:v>11.436114663929512</c:v>
                </c:pt>
                <c:pt idx="83">
                  <c:v>11.282686911639194</c:v>
                </c:pt>
                <c:pt idx="84">
                  <c:v>11.1283320893831</c:v>
                </c:pt>
                <c:pt idx="85">
                  <c:v>10.973055732154643</c:v>
                </c:pt>
                <c:pt idx="86">
                  <c:v>10.816863276975603</c:v>
                </c:pt>
                <c:pt idx="87">
                  <c:v>10.659760065752684</c:v>
                </c:pt>
                <c:pt idx="88">
                  <c:v>10.501751348018903</c:v>
                </c:pt>
                <c:pt idx="89">
                  <c:v>10.342842283565536</c:v>
                </c:pt>
                <c:pt idx="90">
                  <c:v>10.183037944970295</c:v>
                </c:pt>
                <c:pt idx="91">
                  <c:v>10.022343320026916</c:v>
                </c:pt>
                <c:pt idx="92">
                  <c:v>9.8607633140809945</c:v>
                </c:pt>
                <c:pt idx="93">
                  <c:v>9.6983027522767564</c:v>
                </c:pt>
                <c:pt idx="94">
                  <c:v>9.5349663817189612</c:v>
                </c:pt>
                <c:pt idx="95">
                  <c:v>9.3707588735541769</c:v>
                </c:pt>
                <c:pt idx="96">
                  <c:v>9.2056848249750729</c:v>
                </c:pt>
                <c:pt idx="97">
                  <c:v>9.0397487611515359</c:v>
                </c:pt>
                <c:pt idx="98">
                  <c:v>8.8729551370918234</c:v>
                </c:pt>
                <c:pt idx="99">
                  <c:v>8.7053083394371562</c:v>
                </c:pt>
                <c:pt idx="100">
                  <c:v>8.5368126881926294</c:v>
                </c:pt>
                <c:pt idx="101">
                  <c:v>8.367472438397435</c:v>
                </c:pt>
                <c:pt idx="102">
                  <c:v>8.1972917817370323</c:v>
                </c:pt>
                <c:pt idx="103">
                  <c:v>8.0262748480998578</c:v>
                </c:pt>
                <c:pt idx="104">
                  <c:v>7.8544257070810088</c:v>
                </c:pt>
                <c:pt idx="105">
                  <c:v>7.6817483694351933</c:v>
                </c:pt>
                <c:pt idx="106">
                  <c:v>7.5082467884811326</c:v>
                </c:pt>
                <c:pt idx="107">
                  <c:v>7.3339248614594768</c:v>
                </c:pt>
                <c:pt idx="108">
                  <c:v>7.1587864308461926</c:v>
                </c:pt>
                <c:pt idx="109">
                  <c:v>6.9828352856232785</c:v>
                </c:pt>
                <c:pt idx="110">
                  <c:v>6.806075162508602</c:v>
                </c:pt>
                <c:pt idx="111">
                  <c:v>6.6285097471464773</c:v>
                </c:pt>
                <c:pt idx="112">
                  <c:v>6.4501426752606807</c:v>
                </c:pt>
                <c:pt idx="113">
                  <c:v>6.2709775337712417</c:v>
                </c:pt>
                <c:pt idx="114">
                  <c:v>6.0910178618766944</c:v>
                </c:pt>
                <c:pt idx="115">
                  <c:v>5.9102671521029118</c:v>
                </c:pt>
                <c:pt idx="116">
                  <c:v>5.7287288513200236</c:v>
                </c:pt>
                <c:pt idx="117">
                  <c:v>5.5464063617285486</c:v>
                </c:pt>
                <c:pt idx="118">
                  <c:v>5.3633030418159748</c:v>
                </c:pt>
                <c:pt idx="119">
                  <c:v>5.1794222072848743</c:v>
                </c:pt>
                <c:pt idx="120">
                  <c:v>4.9947671319537275</c:v>
                </c:pt>
                <c:pt idx="121">
                  <c:v>4.8093410486313211</c:v>
                </c:pt>
                <c:pt idx="122">
                  <c:v>4.6231471499659218</c:v>
                </c:pt>
                <c:pt idx="123">
                  <c:v>4.4361885892698902</c:v>
                </c:pt>
                <c:pt idx="124">
                  <c:v>4.2484684813209279</c:v>
                </c:pt>
                <c:pt idx="125">
                  <c:v>4.0599899031405453</c:v>
                </c:pt>
                <c:pt idx="126">
                  <c:v>3.870755894750757</c:v>
                </c:pt>
                <c:pt idx="127">
                  <c:v>3.6807694599096989</c:v>
                </c:pt>
                <c:pt idx="128">
                  <c:v>3.4900335668268947</c:v>
                </c:pt>
                <c:pt idx="129">
                  <c:v>3.2985511488589929</c:v>
                </c:pt>
                <c:pt idx="130">
                  <c:v>3.1063251051865142</c:v>
                </c:pt>
                <c:pt idx="131">
                  <c:v>2.9133583014724125</c:v>
                </c:pt>
                <c:pt idx="132">
                  <c:v>2.719653570502957</c:v>
                </c:pt>
                <c:pt idx="133">
                  <c:v>2.525213712811607</c:v>
                </c:pt>
                <c:pt idx="134">
                  <c:v>2.3300414972864285</c:v>
                </c:pt>
                <c:pt idx="135">
                  <c:v>2.1341396617616426</c:v>
                </c:pt>
                <c:pt idx="136">
                  <c:v>1.9375109135937476</c:v>
                </c:pt>
                <c:pt idx="137">
                  <c:v>1.7401579302228847</c:v>
                </c:pt>
                <c:pt idx="138">
                  <c:v>1.5420833597197137</c:v>
                </c:pt>
                <c:pt idx="139">
                  <c:v>1.3432898213184958</c:v>
                </c:pt>
                <c:pt idx="140">
                  <c:v>1.1437799059366696</c:v>
                </c:pt>
                <c:pt idx="141">
                  <c:v>0.9435561766814401</c:v>
                </c:pt>
                <c:pt idx="142">
                  <c:v>0.74262116934377409</c:v>
                </c:pt>
                <c:pt idx="143">
                  <c:v>0.54097739288015068</c:v>
                </c:pt>
                <c:pt idx="144">
                  <c:v>0.33862732988257072</c:v>
                </c:pt>
                <c:pt idx="145">
                  <c:v>0.13557343703705962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2"/>
          <c:order val="22"/>
          <c:tx>
            <c:strRef>
              <c:f>Sheet1!$N$25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Sheet1!$O$25:$HF$25</c:f>
              <c:numCache>
                <c:formatCode>General</c:formatCode>
                <c:ptCount val="200"/>
                <c:pt idx="0">
                  <c:v>20.286915180668725</c:v>
                </c:pt>
                <c:pt idx="1">
                  <c:v>20.275515752057725</c:v>
                </c:pt>
                <c:pt idx="2">
                  <c:v>20.254672727578765</c:v>
                </c:pt>
                <c:pt idx="3">
                  <c:v>20.227682012074204</c:v>
                </c:pt>
                <c:pt idx="4">
                  <c:v>20.195719751780725</c:v>
                </c:pt>
                <c:pt idx="5">
                  <c:v>20.159465694274463</c:v>
                </c:pt>
                <c:pt idx="6">
                  <c:v>20.119378479931321</c:v>
                </c:pt>
                <c:pt idx="7">
                  <c:v>20.07579480831814</c:v>
                </c:pt>
                <c:pt idx="8">
                  <c:v>20.028975555949042</c:v>
                </c:pt>
                <c:pt idx="9">
                  <c:v>19.979130608171722</c:v>
                </c:pt>
                <c:pt idx="10">
                  <c:v>19.92643359631623</c:v>
                </c:pt>
                <c:pt idx="11">
                  <c:v>19.871031277870301</c:v>
                </c:pt>
                <c:pt idx="12">
                  <c:v>19.813049831912572</c:v>
                </c:pt>
                <c:pt idx="13">
                  <c:v>19.752599263885351</c:v>
                </c:pt>
                <c:pt idx="14">
                  <c:v>19.689776592925817</c:v>
                </c:pt>
                <c:pt idx="15">
                  <c:v>19.624668223168474</c:v>
                </c:pt>
                <c:pt idx="16">
                  <c:v>19.55735174956472</c:v>
                </c:pt>
                <c:pt idx="17">
                  <c:v>19.487897360676428</c:v>
                </c:pt>
                <c:pt idx="18">
                  <c:v>19.4163689472398</c:v>
                </c:pt>
                <c:pt idx="19">
                  <c:v>19.342824991409074</c:v>
                </c:pt>
                <c:pt idx="20">
                  <c:v>19.267319289514642</c:v>
                </c:pt>
                <c:pt idx="21">
                  <c:v>19.189901546396513</c:v>
                </c:pt>
                <c:pt idx="22">
                  <c:v>19.110617869248358</c:v>
                </c:pt>
                <c:pt idx="23">
                  <c:v>19.029511181819828</c:v>
                </c:pt>
                <c:pt idx="24">
                  <c:v>18.946621574769509</c:v>
                </c:pt>
                <c:pt idx="25">
                  <c:v>18.861986604293723</c:v>
                </c:pt>
                <c:pt idx="26">
                  <c:v>18.775641548455003</c:v>
                </c:pt>
                <c:pt idx="27">
                  <c:v>18.687619628616709</c:v>
                </c:pt>
                <c:pt idx="28">
                  <c:v>18.597952201864057</c:v>
                </c:pt>
                <c:pt idx="29">
                  <c:v>18.506668929124139</c:v>
                </c:pt>
                <c:pt idx="30">
                  <c:v>18.413797922794377</c:v>
                </c:pt>
                <c:pt idx="31">
                  <c:v>18.319365876983248</c:v>
                </c:pt>
                <c:pt idx="32">
                  <c:v>18.223398182911268</c:v>
                </c:pt>
                <c:pt idx="33">
                  <c:v>18.125919031578015</c:v>
                </c:pt>
                <c:pt idx="34">
                  <c:v>18.026951505446938</c:v>
                </c:pt>
                <c:pt idx="35">
                  <c:v>17.926517660613865</c:v>
                </c:pt>
                <c:pt idx="36">
                  <c:v>17.824638600692722</c:v>
                </c:pt>
                <c:pt idx="37">
                  <c:v>17.72133454346211</c:v>
                </c:pt>
                <c:pt idx="38">
                  <c:v>17.616624881159964</c:v>
                </c:pt>
                <c:pt idx="39">
                  <c:v>17.510528235184083</c:v>
                </c:pt>
                <c:pt idx="40">
                  <c:v>17.403062505848755</c:v>
                </c:pt>
                <c:pt idx="41">
                  <c:v>17.294244917757556</c:v>
                </c:pt>
                <c:pt idx="42">
                  <c:v>17.184092061276807</c:v>
                </c:pt>
                <c:pt idx="43">
                  <c:v>17.072619930530237</c:v>
                </c:pt>
                <c:pt idx="44">
                  <c:v>16.959843958281347</c:v>
                </c:pt>
                <c:pt idx="45">
                  <c:v>16.845779048023701</c:v>
                </c:pt>
                <c:pt idx="46">
                  <c:v>16.730439603560178</c:v>
                </c:pt>
                <c:pt idx="47">
                  <c:v>16.613839556318283</c:v>
                </c:pt>
                <c:pt idx="48">
                  <c:v>16.495992390619506</c:v>
                </c:pt>
                <c:pt idx="49">
                  <c:v>16.37691116709572</c:v>
                </c:pt>
                <c:pt idx="50">
                  <c:v>16.256608544423695</c:v>
                </c:pt>
                <c:pt idx="51">
                  <c:v>16.135096799529972</c:v>
                </c:pt>
                <c:pt idx="52">
                  <c:v>16.012387846401737</c:v>
                </c:pt>
                <c:pt idx="53">
                  <c:v>15.888493253625033</c:v>
                </c:pt>
                <c:pt idx="54">
                  <c:v>15.763424260758875</c:v>
                </c:pt>
                <c:pt idx="55">
                  <c:v>15.637191793642788</c:v>
                </c:pt>
                <c:pt idx="56">
                  <c:v>15.509806478725478</c:v>
                </c:pt>
                <c:pt idx="57">
                  <c:v>15.381278656493627</c:v>
                </c:pt>
                <c:pt idx="58">
                  <c:v>15.251618394072295</c:v>
                </c:pt>
                <c:pt idx="59">
                  <c:v>15.120835497061368</c:v>
                </c:pt>
                <c:pt idx="60">
                  <c:v>14.988939520666715</c:v>
                </c:pt>
                <c:pt idx="61">
                  <c:v>14.855939780179103</c:v>
                </c:pt>
                <c:pt idx="62">
                  <c:v>14.721845360849244</c:v>
                </c:pt>
                <c:pt idx="63">
                  <c:v>14.586665127202968</c:v>
                </c:pt>
                <c:pt idx="64">
                  <c:v>14.450407731836716</c:v>
                </c:pt>
                <c:pt idx="65">
                  <c:v>14.313081623730005</c:v>
                </c:pt>
                <c:pt idx="66">
                  <c:v>14.174695056108499</c:v>
                </c:pt>
                <c:pt idx="67">
                  <c:v>14.035256093888382</c:v>
                </c:pt>
                <c:pt idx="68">
                  <c:v>13.894772620730334</c:v>
                </c:pt>
                <c:pt idx="69">
                  <c:v>13.753252345729024</c:v>
                </c:pt>
                <c:pt idx="70">
                  <c:v>13.610702809761923</c:v>
                </c:pt>
                <c:pt idx="71">
                  <c:v>13.467131391519551</c:v>
                </c:pt>
                <c:pt idx="72">
                  <c:v>13.322545313237313</c:v>
                </c:pt>
                <c:pt idx="73">
                  <c:v>13.176951646147653</c:v>
                </c:pt>
                <c:pt idx="74">
                  <c:v>13.030357315669923</c:v>
                </c:pt>
                <c:pt idx="75">
                  <c:v>12.882769106353846</c:v>
                </c:pt>
                <c:pt idx="76">
                  <c:v>12.734193666591517</c:v>
                </c:pt>
                <c:pt idx="77">
                  <c:v>12.584637513111637</c:v>
                </c:pt>
                <c:pt idx="78">
                  <c:v>12.43410703526874</c:v>
                </c:pt>
                <c:pt idx="79">
                  <c:v>12.282608499139366</c:v>
                </c:pt>
                <c:pt idx="80">
                  <c:v>12.13014805143607</c:v>
                </c:pt>
                <c:pt idx="81">
                  <c:v>11.976731723249715</c:v>
                </c:pt>
                <c:pt idx="82">
                  <c:v>11.822365433629468</c:v>
                </c:pt>
                <c:pt idx="83">
                  <c:v>11.667054993009561</c:v>
                </c:pt>
                <c:pt idx="84">
                  <c:v>11.510806106491039</c:v>
                </c:pt>
                <c:pt idx="85">
                  <c:v>11.353624376986375</c:v>
                </c:pt>
                <c:pt idx="86">
                  <c:v>11.195515308234196</c:v>
                </c:pt>
                <c:pt idx="87">
                  <c:v>11.036484307690934</c:v>
                </c:pt>
                <c:pt idx="88">
                  <c:v>10.876536689305803</c:v>
                </c:pt>
                <c:pt idx="89">
                  <c:v>10.715677676185091</c:v>
                </c:pt>
                <c:pt idx="90">
                  <c:v>10.553912403151331</c:v>
                </c:pt>
                <c:pt idx="91">
                  <c:v>10.391245919202703</c:v>
                </c:pt>
                <c:pt idx="92">
                  <c:v>10.227683189877551</c:v>
                </c:pt>
                <c:pt idx="93">
                  <c:v>10.063229099528693</c:v>
                </c:pt>
                <c:pt idx="94">
                  <c:v>9.8978884535118894</c:v>
                </c:pt>
                <c:pt idx="95">
                  <c:v>9.73166598029262</c:v>
                </c:pt>
                <c:pt idx="96">
                  <c:v>9.5645663334750086</c:v>
                </c:pt>
                <c:pt idx="97">
                  <c:v>9.3965940937565957</c:v>
                </c:pt>
                <c:pt idx="98">
                  <c:v>9.2277537708123631</c:v>
                </c:pt>
                <c:pt idx="99">
                  <c:v>9.0580498051113274</c:v>
                </c:pt>
                <c:pt idx="100">
                  <c:v>8.8874865696687095</c:v>
                </c:pt>
                <c:pt idx="101">
                  <c:v>8.7160683717366219</c:v>
                </c:pt>
                <c:pt idx="102">
                  <c:v>8.5437994544360585</c:v>
                </c:pt>
                <c:pt idx="103">
                  <c:v>8.3706839983326802</c:v>
                </c:pt>
                <c:pt idx="104">
                  <c:v>8.1967261229589514</c:v>
                </c:pt>
                <c:pt idx="105">
                  <c:v>8.0219298882849444</c:v>
                </c:pt>
                <c:pt idx="106">
                  <c:v>7.8462992961399385</c:v>
                </c:pt>
                <c:pt idx="107">
                  <c:v>7.6698382915870305</c:v>
                </c:pt>
                <c:pt idx="108">
                  <c:v>7.4925507642526146</c:v>
                </c:pt>
                <c:pt idx="109">
                  <c:v>7.3144405496126987</c:v>
                </c:pt>
                <c:pt idx="110">
                  <c:v>7.1355114302378464</c:v>
                </c:pt>
                <c:pt idx="111">
                  <c:v>6.9557671369983494</c:v>
                </c:pt>
                <c:pt idx="112">
                  <c:v>6.7752113502313795</c:v>
                </c:pt>
                <c:pt idx="113">
                  <c:v>6.5938477008715255</c:v>
                </c:pt>
                <c:pt idx="114">
                  <c:v>6.411679771546261</c:v>
                </c:pt>
                <c:pt idx="115">
                  <c:v>6.2287110976377251</c:v>
                </c:pt>
                <c:pt idx="116">
                  <c:v>6.0449451683120508</c:v>
                </c:pt>
                <c:pt idx="117">
                  <c:v>5.860385427517639</c:v>
                </c:pt>
                <c:pt idx="118">
                  <c:v>5.6750352749534576</c:v>
                </c:pt>
                <c:pt idx="119">
                  <c:v>5.488898067008563</c:v>
                </c:pt>
                <c:pt idx="120">
                  <c:v>5.3019771176739425</c:v>
                </c:pt>
                <c:pt idx="121">
                  <c:v>5.1142756994277008</c:v>
                </c:pt>
                <c:pt idx="122">
                  <c:v>4.9257970440945806</c:v>
                </c:pt>
                <c:pt idx="123">
                  <c:v>4.7365443436807695</c:v>
                </c:pt>
                <c:pt idx="124">
                  <c:v>4.5465207511849188</c:v>
                </c:pt>
                <c:pt idx="125">
                  <c:v>4.3557293813861993</c:v>
                </c:pt>
                <c:pt idx="126">
                  <c:v>4.1641733116102611</c:v>
                </c:pt>
                <c:pt idx="127">
                  <c:v>3.9718555824738999</c:v>
                </c:pt>
                <c:pt idx="128">
                  <c:v>3.778779198609084</c:v>
                </c:pt>
                <c:pt idx="129">
                  <c:v>3.5849471293672224</c:v>
                </c:pt>
                <c:pt idx="130">
                  <c:v>3.3903623095042392</c:v>
                </c:pt>
                <c:pt idx="131">
                  <c:v>3.1950276398471931</c:v>
                </c:pt>
                <c:pt idx="132">
                  <c:v>2.9989459879430425</c:v>
                </c:pt>
                <c:pt idx="133">
                  <c:v>2.802120188690155</c:v>
                </c:pt>
                <c:pt idx="134">
                  <c:v>2.6045530449532057</c:v>
                </c:pt>
                <c:pt idx="135">
                  <c:v>2.4062473281619443</c:v>
                </c:pt>
                <c:pt idx="136">
                  <c:v>2.2072057788944379</c:v>
                </c:pt>
                <c:pt idx="137">
                  <c:v>2.007431107445274</c:v>
                </c:pt>
                <c:pt idx="138">
                  <c:v>1.8069259943791856</c:v>
                </c:pt>
                <c:pt idx="139">
                  <c:v>1.6056930910706455</c:v>
                </c:pt>
                <c:pt idx="140">
                  <c:v>1.4037350202298551</c:v>
                </c:pt>
                <c:pt idx="141">
                  <c:v>1.2010543764155053</c:v>
                </c:pt>
                <c:pt idx="142">
                  <c:v>0.99765372653485729</c:v>
                </c:pt>
                <c:pt idx="143">
                  <c:v>0.79353561033142284</c:v>
                </c:pt>
                <c:pt idx="144">
                  <c:v>0.58870254086069695</c:v>
                </c:pt>
                <c:pt idx="145">
                  <c:v>0.38315700495432609</c:v>
                </c:pt>
                <c:pt idx="146">
                  <c:v>0.17690146367303305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3"/>
          <c:order val="23"/>
          <c:tx>
            <c:strRef>
              <c:f>Sheet1!$N$26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Sheet1!$O$26:$HF$26</c:f>
              <c:numCache>
                <c:formatCode>General</c:formatCode>
                <c:ptCount val="200"/>
                <c:pt idx="0">
                  <c:v>20.791542036208671</c:v>
                </c:pt>
                <c:pt idx="1">
                  <c:v>20.780001700922146</c:v>
                </c:pt>
                <c:pt idx="2">
                  <c:v>20.758901038855601</c:v>
                </c:pt>
                <c:pt idx="3">
                  <c:v>20.731576695050752</c:v>
                </c:pt>
                <c:pt idx="4">
                  <c:v>20.699219353916483</c:v>
                </c:pt>
                <c:pt idx="5">
                  <c:v>20.662517165289636</c:v>
                </c:pt>
                <c:pt idx="6">
                  <c:v>20.621934438732961</c:v>
                </c:pt>
                <c:pt idx="7">
                  <c:v>20.577812035707556</c:v>
                </c:pt>
                <c:pt idx="8">
                  <c:v>20.530414057384117</c:v>
                </c:pt>
                <c:pt idx="9">
                  <c:v>20.479952983472533</c:v>
                </c:pt>
                <c:pt idx="10">
                  <c:v>20.426604591534403</c:v>
                </c:pt>
                <c:pt idx="11">
                  <c:v>20.370517453105396</c:v>
                </c:pt>
                <c:pt idx="12">
                  <c:v>20.311819306945335</c:v>
                </c:pt>
                <c:pt idx="13">
                  <c:v>20.250621518257773</c:v>
                </c:pt>
                <c:pt idx="14">
                  <c:v>20.187022305419298</c:v>
                </c:pt>
                <c:pt idx="15">
                  <c:v>20.121109140593333</c:v>
                </c:pt>
                <c:pt idx="16">
                  <c:v>20.052960577871154</c:v>
                </c:pt>
                <c:pt idx="17">
                  <c:v>19.982647673405214</c:v>
                </c:pt>
                <c:pt idx="18">
                  <c:v>19.910235107675803</c:v>
                </c:pt>
                <c:pt idx="19">
                  <c:v>19.835782085726542</c:v>
                </c:pt>
                <c:pt idx="20">
                  <c:v>19.759343068856413</c:v>
                </c:pt>
                <c:pt idx="21">
                  <c:v>19.680968376299713</c:v>
                </c:pt>
                <c:pt idx="22">
                  <c:v>19.600704685174417</c:v>
                </c:pt>
                <c:pt idx="23">
                  <c:v>19.518595449804376</c:v>
                </c:pt>
                <c:pt idx="24">
                  <c:v>19.434681256402982</c:v>
                </c:pt>
                <c:pt idx="25">
                  <c:v>19.349000125393214</c:v>
                </c:pt>
                <c:pt idx="26">
                  <c:v>19.261587770904594</c:v>
                </c:pt>
                <c:pt idx="27">
                  <c:v>19.172477824944917</c:v>
                </c:pt>
                <c:pt idx="28">
                  <c:v>19.081702032199754</c:v>
                </c:pt>
                <c:pt idx="29">
                  <c:v>18.989290420230599</c:v>
                </c:pt>
                <c:pt idx="30">
                  <c:v>18.895271448928114</c:v>
                </c:pt>
                <c:pt idx="31">
                  <c:v>18.799672142362766</c:v>
                </c:pt>
                <c:pt idx="32">
                  <c:v>18.702518205612247</c:v>
                </c:pt>
                <c:pt idx="33">
                  <c:v>18.603834128697549</c:v>
                </c:pt>
                <c:pt idx="34">
                  <c:v>18.503643279401093</c:v>
                </c:pt>
                <c:pt idx="35">
                  <c:v>18.401967986450888</c:v>
                </c:pt>
                <c:pt idx="36">
                  <c:v>18.298829614319558</c:v>
                </c:pt>
                <c:pt idx="37">
                  <c:v>18.194248630694723</c:v>
                </c:pt>
                <c:pt idx="38">
                  <c:v>18.088244667518939</c:v>
                </c:pt>
                <c:pt idx="39">
                  <c:v>17.980836576366389</c:v>
                </c:pt>
                <c:pt idx="40">
                  <c:v>17.872042478814539</c:v>
                </c:pt>
                <c:pt idx="41">
                  <c:v>17.761879812377778</c:v>
                </c:pt>
                <c:pt idx="42">
                  <c:v>17.650365372493525</c:v>
                </c:pt>
                <c:pt idx="43">
                  <c:v>17.537515350986553</c:v>
                </c:pt>
                <c:pt idx="44">
                  <c:v>17.423345371382485</c:v>
                </c:pt>
                <c:pt idx="45">
                  <c:v>17.307870521394804</c:v>
                </c:pt>
                <c:pt idx="46">
                  <c:v>17.191105382869704</c:v>
                </c:pt>
                <c:pt idx="47">
                  <c:v>17.073064059439027</c:v>
                </c:pt>
                <c:pt idx="48">
                  <c:v>16.953760202101996</c:v>
                </c:pt>
                <c:pt idx="49">
                  <c:v>16.833207032931053</c:v>
                </c:pt>
                <c:pt idx="50">
                  <c:v>16.711417367075033</c:v>
                </c:pt>
                <c:pt idx="51">
                  <c:v>16.588403633213758</c:v>
                </c:pt>
                <c:pt idx="52">
                  <c:v>16.464177892601494</c:v>
                </c:pt>
                <c:pt idx="53">
                  <c:v>16.338751856821876</c:v>
                </c:pt>
                <c:pt idx="54">
                  <c:v>16.212136904364478</c:v>
                </c:pt>
                <c:pt idx="55">
                  <c:v>16.08434409612153</c:v>
                </c:pt>
                <c:pt idx="56">
                  <c:v>15.955384189893719</c:v>
                </c:pt>
                <c:pt idx="57">
                  <c:v>15.82526765398498</c:v>
                </c:pt>
                <c:pt idx="58">
                  <c:v>15.694004679958635</c:v>
                </c:pt>
                <c:pt idx="59">
                  <c:v>15.561605194620173</c:v>
                </c:pt>
                <c:pt idx="60">
                  <c:v>15.428078871285958</c:v>
                </c:pt>
                <c:pt idx="61">
                  <c:v>15.293435140391709</c:v>
                </c:pt>
                <c:pt idx="62">
                  <c:v>15.157683199489604</c:v>
                </c:pt>
                <c:pt idx="63">
                  <c:v>15.020832022678578</c:v>
                </c:pt>
                <c:pt idx="64">
                  <c:v>14.882890369508557</c:v>
                </c:pt>
                <c:pt idx="65">
                  <c:v>14.743866793395663</c:v>
                </c:pt>
                <c:pt idx="66">
                  <c:v>14.603769649582482</c:v>
                </c:pt>
                <c:pt idx="67">
                  <c:v>14.462607102674452</c:v>
                </c:pt>
                <c:pt idx="68">
                  <c:v>14.320387133781027</c:v>
                </c:pt>
                <c:pt idx="69">
                  <c:v>14.177117547287878</c:v>
                </c:pt>
                <c:pt idx="70">
                  <c:v>14.032805977284157</c:v>
                </c:pt>
                <c:pt idx="71">
                  <c:v>13.887459893667314</c:v>
                </c:pt>
                <c:pt idx="72">
                  <c:v>13.741086607945741</c:v>
                </c:pt>
                <c:pt idx="73">
                  <c:v>13.593693278758357</c:v>
                </c:pt>
                <c:pt idx="74">
                  <c:v>13.445286917128618</c:v>
                </c:pt>
                <c:pt idx="75">
                  <c:v>13.295874391469077</c:v>
                </c:pt>
                <c:pt idx="76">
                  <c:v>13.145462432351628</c:v>
                </c:pt>
                <c:pt idx="77">
                  <c:v>12.994057637057317</c:v>
                </c:pt>
                <c:pt idx="78">
                  <c:v>12.841666473918551</c:v>
                </c:pt>
                <c:pt idx="79">
                  <c:v>12.688295286465925</c:v>
                </c:pt>
                <c:pt idx="80">
                  <c:v>12.533950297390613</c:v>
                </c:pt>
                <c:pt idx="81">
                  <c:v>12.378637612332922</c:v>
                </c:pt>
                <c:pt idx="82">
                  <c:v>12.222363223506518</c:v>
                </c:pt>
                <c:pt idx="83">
                  <c:v>12.065133013167562</c:v>
                </c:pt>
                <c:pt idx="84">
                  <c:v>11.906952756937022</c:v>
                </c:pt>
                <c:pt idx="85">
                  <c:v>11.747828126984158</c:v>
                </c:pt>
                <c:pt idx="86">
                  <c:v>11.587764695078507</c:v>
                </c:pt>
                <c:pt idx="87">
                  <c:v>11.426767935517271</c:v>
                </c:pt>
                <c:pt idx="88">
                  <c:v>11.264843227934634</c:v>
                </c:pt>
                <c:pt idx="89">
                  <c:v>11.101995859998928</c:v>
                </c:pt>
                <c:pt idx="90">
                  <c:v>10.938231030003482</c:v>
                </c:pt>
                <c:pt idx="91">
                  <c:v>10.773553849356407</c:v>
                </c:pt>
                <c:pt idx="92">
                  <c:v>10.607969344974341</c:v>
                </c:pt>
                <c:pt idx="93">
                  <c:v>10.441482461584876</c:v>
                </c:pt>
                <c:pt idx="94">
                  <c:v>10.274098063942079</c:v>
                </c:pt>
                <c:pt idx="95">
                  <c:v>10.105820938959296</c:v>
                </c:pt>
                <c:pt idx="96">
                  <c:v>9.9366557977631729</c:v>
                </c:pt>
                <c:pt idx="97">
                  <c:v>9.7666072776725841</c:v>
                </c:pt>
                <c:pt idx="98">
                  <c:v>9.5956799441059584</c:v>
                </c:pt>
                <c:pt idx="99">
                  <c:v>9.4238782924202926</c:v>
                </c:pt>
                <c:pt idx="100">
                  <c:v>9.251206749685009</c:v>
                </c:pt>
                <c:pt idx="101">
                  <c:v>9.0776696763935387</c:v>
                </c:pt>
                <c:pt idx="102">
                  <c:v>8.9032713681154796</c:v>
                </c:pt>
                <c:pt idx="103">
                  <c:v>8.7280160570918515</c:v>
                </c:pt>
                <c:pt idx="104">
                  <c:v>8.5519079137760645</c:v>
                </c:pt>
                <c:pt idx="105">
                  <c:v>8.3749510483228775</c:v>
                </c:pt>
                <c:pt idx="106">
                  <c:v>8.1971495120276092</c:v>
                </c:pt>
                <c:pt idx="107">
                  <c:v>8.0185072987177008</c:v>
                </c:pt>
                <c:pt idx="108">
                  <c:v>7.8390283460986501</c:v>
                </c:pt>
                <c:pt idx="109">
                  <c:v>7.6587165370562333</c:v>
                </c:pt>
                <c:pt idx="110">
                  <c:v>7.4775757009168071</c:v>
                </c:pt>
                <c:pt idx="111">
                  <c:v>7.2956096146674154</c:v>
                </c:pt>
                <c:pt idx="112">
                  <c:v>7.1128220041373371</c:v>
                </c:pt>
                <c:pt idx="113">
                  <c:v>6.9292165451426122</c:v>
                </c:pt>
                <c:pt idx="114">
                  <c:v>6.7447968645950587</c:v>
                </c:pt>
                <c:pt idx="115">
                  <c:v>6.5595665415771487</c:v>
                </c:pt>
                <c:pt idx="116">
                  <c:v>6.373529108384095</c:v>
                </c:pt>
                <c:pt idx="117">
                  <c:v>6.1866880515344436</c:v>
                </c:pt>
                <c:pt idx="118">
                  <c:v>5.9990468127503425</c:v>
                </c:pt>
                <c:pt idx="119">
                  <c:v>5.810608789908688</c:v>
                </c:pt>
                <c:pt idx="120">
                  <c:v>5.6213773379642227</c:v>
                </c:pt>
                <c:pt idx="121">
                  <c:v>5.4313557698456743</c:v>
                </c:pt>
                <c:pt idx="122">
                  <c:v>5.2405473573259087</c:v>
                </c:pt>
                <c:pt idx="123">
                  <c:v>5.0489553318670275</c:v>
                </c:pt>
                <c:pt idx="124">
                  <c:v>4.8565828854414432</c:v>
                </c:pt>
                <c:pt idx="125">
                  <c:v>4.6634331713296584</c:v>
                </c:pt>
                <c:pt idx="126">
                  <c:v>4.4695093048956993</c:v>
                </c:pt>
                <c:pt idx="127">
                  <c:v>4.2748143643409753</c:v>
                </c:pt>
                <c:pt idx="128">
                  <c:v>4.0793513914372772</c:v>
                </c:pt>
                <c:pt idx="129">
                  <c:v>3.883123392239733</c:v>
                </c:pt>
                <c:pt idx="130">
                  <c:v>3.68613333778036</c:v>
                </c:pt>
                <c:pt idx="131">
                  <c:v>3.4883841647429161</c:v>
                </c:pt>
                <c:pt idx="132">
                  <c:v>3.2898787761196857</c:v>
                </c:pt>
                <c:pt idx="133">
                  <c:v>3.0906200418508054</c:v>
                </c:pt>
                <c:pt idx="134">
                  <c:v>2.8906107994467534</c:v>
                </c:pt>
                <c:pt idx="135">
                  <c:v>2.6898538545945159</c:v>
                </c:pt>
                <c:pt idx="136">
                  <c:v>2.4883519817480475</c:v>
                </c:pt>
                <c:pt idx="137">
                  <c:v>2.2861079247034861</c:v>
                </c:pt>
                <c:pt idx="138">
                  <c:v>2.0831243971596418</c:v>
                </c:pt>
                <c:pt idx="139">
                  <c:v>1.8794040832642429</c:v>
                </c:pt>
                <c:pt idx="140">
                  <c:v>1.6749496381464211</c:v>
                </c:pt>
                <c:pt idx="141">
                  <c:v>1.4697636884358336</c:v>
                </c:pt>
                <c:pt idx="142">
                  <c:v>1.2638488327689095</c:v>
                </c:pt>
                <c:pt idx="143">
                  <c:v>1.0572076422825549</c:v>
                </c:pt>
                <c:pt idx="144">
                  <c:v>0.84984266109578033</c:v>
                </c:pt>
                <c:pt idx="145">
                  <c:v>0.64175640677959911</c:v>
                </c:pt>
                <c:pt idx="146">
                  <c:v>0.43295137081554591</c:v>
                </c:pt>
                <c:pt idx="147">
                  <c:v>0.22343001904321844</c:v>
                </c:pt>
                <c:pt idx="148">
                  <c:v>1.3194792097095736E-2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4"/>
          <c:order val="24"/>
          <c:tx>
            <c:strRef>
              <c:f>Sheet1!$N$27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Sheet1!$O$27:$HF$27</c:f>
              <c:numCache>
                <c:formatCode>General</c:formatCode>
                <c:ptCount val="200"/>
                <c:pt idx="0">
                  <c:v>21.311977395252399</c:v>
                </c:pt>
                <c:pt idx="1">
                  <c:v>21.300293518965375</c:v>
                </c:pt>
                <c:pt idx="2">
                  <c:v>21.278930402639993</c:v>
                </c:pt>
                <c:pt idx="3">
                  <c:v>21.25126619317696</c:v>
                </c:pt>
                <c:pt idx="4">
                  <c:v>21.218506384956182</c:v>
                </c:pt>
                <c:pt idx="5">
                  <c:v>21.181347687159949</c:v>
                </c:pt>
                <c:pt idx="6">
                  <c:v>21.14026018452628</c:v>
                </c:pt>
                <c:pt idx="7">
                  <c:v>21.095588978219375</c:v>
                </c:pt>
                <c:pt idx="8">
                  <c:v>21.047601454353153</c:v>
                </c:pt>
                <c:pt idx="9">
                  <c:v>20.996512735502673</c:v>
                </c:pt>
                <c:pt idx="10">
                  <c:v>20.942500785586038</c:v>
                </c:pt>
                <c:pt idx="11">
                  <c:v>20.885716024101409</c:v>
                </c:pt>
                <c:pt idx="12">
                  <c:v>20.826287778648883</c:v>
                </c:pt>
                <c:pt idx="13">
                  <c:v>20.764328799614706</c:v>
                </c:pt>
                <c:pt idx="14">
                  <c:v>20.6999385270353</c:v>
                </c:pt>
                <c:pt idx="15">
                  <c:v>20.633205521070355</c:v>
                </c:pt>
                <c:pt idx="16">
                  <c:v>20.564209312882682</c:v>
                </c:pt>
                <c:pt idx="17">
                  <c:v>20.493021842435358</c:v>
                </c:pt>
                <c:pt idx="18">
                  <c:v>20.419708594717449</c:v>
                </c:pt>
                <c:pt idx="19">
                  <c:v>20.344329511176753</c:v>
                </c:pt>
                <c:pt idx="20">
                  <c:v>20.266939730512799</c:v>
                </c:pt>
                <c:pt idx="21">
                  <c:v>20.187590197840596</c:v>
                </c:pt>
                <c:pt idx="22">
                  <c:v>20.106328170857442</c:v>
                </c:pt>
                <c:pt idx="23">
                  <c:v>20.023197644380783</c:v>
                </c:pt>
                <c:pt idx="24">
                  <c:v>19.93823970944344</c:v>
                </c:pt>
                <c:pt idx="25">
                  <c:v>19.851492859374041</c:v>
                </c:pt>
                <c:pt idx="26">
                  <c:v>19.762993252521593</c:v>
                </c:pt>
                <c:pt idx="27">
                  <c:v>19.67277493921554</c:v>
                </c:pt>
                <c:pt idx="28">
                  <c:v>19.5808700589882</c:v>
                </c:pt>
                <c:pt idx="29">
                  <c:v>19.487309012889892</c:v>
                </c:pt>
                <c:pt idx="30">
                  <c:v>19.392120614801101</c:v>
                </c:pt>
                <c:pt idx="31">
                  <c:v>19.295332224923087</c:v>
                </c:pt>
                <c:pt idx="32">
                  <c:v>19.196969868058439</c:v>
                </c:pt>
                <c:pt idx="33">
                  <c:v>19.097058338839943</c:v>
                </c:pt>
                <c:pt idx="34">
                  <c:v>18.995621295703167</c:v>
                </c:pt>
                <c:pt idx="35">
                  <c:v>18.892681345105313</c:v>
                </c:pt>
                <c:pt idx="36">
                  <c:v>18.788260117254595</c:v>
                </c:pt>
                <c:pt idx="37">
                  <c:v>18.68237833441982</c:v>
                </c:pt>
                <c:pt idx="38">
                  <c:v>18.575055872729585</c:v>
                </c:pt>
                <c:pt idx="39">
                  <c:v>18.466311818237724</c:v>
                </c:pt>
                <c:pt idx="40">
                  <c:v>18.356164517921506</c:v>
                </c:pt>
                <c:pt idx="41">
                  <c:v>18.244631626186621</c:v>
                </c:pt>
                <c:pt idx="42">
                  <c:v>18.131730147375499</c:v>
                </c:pt>
                <c:pt idx="43">
                  <c:v>18.017476474710069</c:v>
                </c:pt>
                <c:pt idx="44">
                  <c:v>17.901886426044491</c:v>
                </c:pt>
                <c:pt idx="45">
                  <c:v>17.784975276756256</c:v>
                </c:pt>
                <c:pt idx="46">
                  <c:v>17.666757790063475</c:v>
                </c:pt>
                <c:pt idx="47">
                  <c:v>17.547248245021795</c:v>
                </c:pt>
                <c:pt idx="48">
                  <c:v>17.426460462424288</c:v>
                </c:pt>
                <c:pt idx="49">
                  <c:v>17.30440782880218</c:v>
                </c:pt>
                <c:pt idx="50">
                  <c:v>17.181103318701695</c:v>
                </c:pt>
                <c:pt idx="51">
                  <c:v>17.056559515393076</c:v>
                </c:pt>
                <c:pt idx="52">
                  <c:v>16.930788630150865</c:v>
                </c:pt>
                <c:pt idx="53">
                  <c:v>16.803802520229727</c:v>
                </c:pt>
                <c:pt idx="54">
                  <c:v>16.675612705647168</c:v>
                </c:pt>
                <c:pt idx="55">
                  <c:v>16.546230384873009</c:v>
                </c:pt>
                <c:pt idx="56">
                  <c:v>16.415666449515616</c:v>
                </c:pt>
                <c:pt idx="57">
                  <c:v>16.283931498085785</c:v>
                </c:pt>
                <c:pt idx="58">
                  <c:v>16.151035848911537</c:v>
                </c:pt>
                <c:pt idx="59">
                  <c:v>16.016989552269955</c:v>
                </c:pt>
                <c:pt idx="60">
                  <c:v>15.881802401796058</c:v>
                </c:pt>
                <c:pt idx="61">
                  <c:v>15.74548394522321</c:v>
                </c:pt>
                <c:pt idx="62">
                  <c:v>15.608043494504571</c:v>
                </c:pt>
                <c:pt idx="63">
                  <c:v>15.469490135360731</c:v>
                </c:pt>
                <c:pt idx="64">
                  <c:v>15.329832736294639</c:v>
                </c:pt>
                <c:pt idx="65">
                  <c:v>15.189079957111531</c:v>
                </c:pt>
                <c:pt idx="66">
                  <c:v>15.047240256978162</c:v>
                </c:pt>
                <c:pt idx="67">
                  <c:v>14.904321902052976</c:v>
                </c:pt>
                <c:pt idx="68">
                  <c:v>14.760332972716066</c:v>
                </c:pt>
                <c:pt idx="69">
                  <c:v>14.615281370425594</c:v>
                </c:pt>
                <c:pt idx="70">
                  <c:v>14.469174824225066</c:v>
                </c:pt>
                <c:pt idx="71">
                  <c:v>14.322020896923995</c:v>
                </c:pt>
                <c:pt idx="72">
                  <c:v>14.173826990972788</c:v>
                </c:pt>
                <c:pt idx="73">
                  <c:v>14.024600354050946</c:v>
                </c:pt>
                <c:pt idx="74">
                  <c:v>13.874348084386428</c:v>
                </c:pt>
                <c:pt idx="75">
                  <c:v>13.723077135822489</c:v>
                </c:pt>
                <c:pt idx="76">
                  <c:v>13.570794322647233</c:v>
                </c:pt>
                <c:pt idx="77">
                  <c:v>13.417506324199978</c:v>
                </c:pt>
                <c:pt idx="78">
                  <c:v>13.26321968926757</c:v>
                </c:pt>
                <c:pt idx="79">
                  <c:v>13.107940840282696</c:v>
                </c:pt>
                <c:pt idx="80">
                  <c:v>12.951676077335621</c:v>
                </c:pt>
                <c:pt idx="81">
                  <c:v>12.794431582009805</c:v>
                </c:pt>
                <c:pt idx="82">
                  <c:v>12.636213421051293</c:v>
                </c:pt>
                <c:pt idx="83">
                  <c:v>12.47702754988091</c:v>
                </c:pt>
                <c:pt idx="84">
                  <c:v>12.316879815957959</c:v>
                </c:pt>
                <c:pt idx="85">
                  <c:v>12.15577596200327</c:v>
                </c:pt>
                <c:pt idx="86">
                  <c:v>11.993721629089174</c:v>
                </c:pt>
                <c:pt idx="87">
                  <c:v>11.830722359603282</c:v>
                </c:pt>
                <c:pt idx="88">
                  <c:v>11.66678360009273</c:v>
                </c:pt>
                <c:pt idx="89">
                  <c:v>11.501910703994938</c:v>
                </c:pt>
                <c:pt idx="90">
                  <c:v>11.336108934260636</c:v>
                </c:pt>
                <c:pt idx="91">
                  <c:v>11.169383465874665</c:v>
                </c:pt>
                <c:pt idx="92">
                  <c:v>11.001739388279457</c:v>
                </c:pt>
                <c:pt idx="93">
                  <c:v>10.833181707706112</c:v>
                </c:pt>
                <c:pt idx="94">
                  <c:v>10.663715349417476</c:v>
                </c:pt>
                <c:pt idx="95">
                  <c:v>10.493345159867493</c:v>
                </c:pt>
                <c:pt idx="96">
                  <c:v>10.322075908780745</c:v>
                </c:pt>
                <c:pt idx="97">
                  <c:v>10.149912291155999</c:v>
                </c:pt>
                <c:pt idx="98">
                  <c:v>9.976858929197272</c:v>
                </c:pt>
                <c:pt idx="99">
                  <c:v>9.8029203741757129</c:v>
                </c:pt>
                <c:pt idx="100">
                  <c:v>9.6281011082255219</c:v>
                </c:pt>
                <c:pt idx="101">
                  <c:v>9.4524055460768288</c:v>
                </c:pt>
                <c:pt idx="102">
                  <c:v>9.2758380367283682</c:v>
                </c:pt>
                <c:pt idx="103">
                  <c:v>9.0984028650626296</c:v>
                </c:pt>
                <c:pt idx="104">
                  <c:v>8.9201042534059543</c:v>
                </c:pt>
                <c:pt idx="105">
                  <c:v>8.7409463630360413</c:v>
                </c:pt>
                <c:pt idx="106">
                  <c:v>8.5609332956390176</c:v>
                </c:pt>
                <c:pt idx="107">
                  <c:v>8.3800690947183547</c:v>
                </c:pt>
                <c:pt idx="108">
                  <c:v>8.1983577469575195</c:v>
                </c:pt>
                <c:pt idx="109">
                  <c:v>8.0158031835383969</c:v>
                </c:pt>
                <c:pt idx="110">
                  <c:v>7.8324092814172754</c:v>
                </c:pt>
                <c:pt idx="111">
                  <c:v>7.6481798645601167</c:v>
                </c:pt>
                <c:pt idx="112">
                  <c:v>7.4631187051388075</c:v>
                </c:pt>
                <c:pt idx="113">
                  <c:v>7.2772295246899317</c:v>
                </c:pt>
                <c:pt idx="114">
                  <c:v>7.0905159952375527</c:v>
                </c:pt>
                <c:pt idx="115">
                  <c:v>6.902981740381497</c:v>
                </c:pt>
                <c:pt idx="116">
                  <c:v>6.7146303363523634</c:v>
                </c:pt>
                <c:pt idx="117">
                  <c:v>6.5254653130347231</c:v>
                </c:pt>
                <c:pt idx="118">
                  <c:v>6.3354901549595404</c:v>
                </c:pt>
                <c:pt idx="119">
                  <c:v>6.1447083022671913</c:v>
                </c:pt>
                <c:pt idx="120">
                  <c:v>5.9531231516420222</c:v>
                </c:pt>
                <c:pt idx="121">
                  <c:v>5.7607380572196289</c:v>
                </c:pt>
                <c:pt idx="122">
                  <c:v>5.5675563314678342</c:v>
                </c:pt>
                <c:pt idx="123">
                  <c:v>5.3735812460423249</c:v>
                </c:pt>
                <c:pt idx="124">
                  <c:v>5.178816032617898</c:v>
                </c:pt>
                <c:pt idx="125">
                  <c:v>4.98326388369619</c:v>
                </c:pt>
                <c:pt idx="126">
                  <c:v>4.7869279533907543</c:v>
                </c:pt>
                <c:pt idx="127">
                  <c:v>4.5898113581902793</c:v>
                </c:pt>
                <c:pt idx="128">
                  <c:v>4.3919171777007211</c:v>
                </c:pt>
                <c:pt idx="129">
                  <c:v>4.193248455367133</c:v>
                </c:pt>
                <c:pt idx="130">
                  <c:v>3.9938081991758128</c:v>
                </c:pt>
                <c:pt idx="131">
                  <c:v>3.7935993823375846</c:v>
                </c:pt>
                <c:pt idx="132">
                  <c:v>3.5926249439527305</c:v>
                </c:pt>
                <c:pt idx="133">
                  <c:v>3.390887789658275</c:v>
                </c:pt>
                <c:pt idx="134">
                  <c:v>3.1883907922582191</c:v>
                </c:pt>
                <c:pt idx="135">
                  <c:v>2.9851367923372529</c:v>
                </c:pt>
                <c:pt idx="136">
                  <c:v>2.7811285988585372</c:v>
                </c:pt>
                <c:pt idx="137">
                  <c:v>2.5763689897461037</c:v>
                </c:pt>
                <c:pt idx="138">
                  <c:v>2.3708607124522776</c:v>
                </c:pt>
                <c:pt idx="139">
                  <c:v>2.1646064845107666</c:v>
                </c:pt>
                <c:pt idx="140">
                  <c:v>1.9576089940757244</c:v>
                </c:pt>
                <c:pt idx="141">
                  <c:v>1.7498709004473572</c:v>
                </c:pt>
                <c:pt idx="142">
                  <c:v>1.5413948345844517</c:v>
                </c:pt>
                <c:pt idx="143">
                  <c:v>1.3321833996042258</c:v>
                </c:pt>
                <c:pt idx="144">
                  <c:v>1.1222391712699586</c:v>
                </c:pt>
                <c:pt idx="145">
                  <c:v>0.9115646984667144</c:v>
                </c:pt>
                <c:pt idx="146">
                  <c:v>0.70016250366556976</c:v>
                </c:pt>
                <c:pt idx="147">
                  <c:v>0.48803508337673063</c:v>
                </c:pt>
                <c:pt idx="148">
                  <c:v>0.27518490859177791</c:v>
                </c:pt>
                <c:pt idx="149">
                  <c:v>6.1614425215484235E-2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5"/>
          <c:order val="25"/>
          <c:tx>
            <c:strRef>
              <c:f>Sheet1!$N$28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Sheet1!$O$28:$HF$28</c:f>
              <c:numCache>
                <c:formatCode>General</c:formatCode>
                <c:ptCount val="200"/>
                <c:pt idx="0">
                  <c:v>21.847796251055588</c:v>
                </c:pt>
                <c:pt idx="1">
                  <c:v>21.835966410397738</c:v>
                </c:pt>
                <c:pt idx="2">
                  <c:v>21.814336408857496</c:v>
                </c:pt>
                <c:pt idx="3">
                  <c:v>21.786326595861059</c:v>
                </c:pt>
                <c:pt idx="4">
                  <c:v>21.75315752579278</c:v>
                </c:pt>
                <c:pt idx="5">
                  <c:v>21.715534611685857</c:v>
                </c:pt>
                <c:pt idx="6">
                  <c:v>21.67393381095459</c:v>
                </c:pt>
                <c:pt idx="7">
                  <c:v>21.628704536044221</c:v>
                </c:pt>
                <c:pt idx="8">
                  <c:v>21.580117513470856</c:v>
                </c:pt>
                <c:pt idx="9">
                  <c:v>21.528390553293601</c:v>
                </c:pt>
                <c:pt idx="10">
                  <c:v>21.473703842698843</c:v>
                </c:pt>
                <c:pt idx="11">
                  <c:v>21.416209680345968</c:v>
                </c:pt>
                <c:pt idx="12">
                  <c:v>21.356039009499369</c:v>
                </c:pt>
                <c:pt idx="13">
                  <c:v>21.293305989113719</c:v>
                </c:pt>
                <c:pt idx="14">
                  <c:v>21.228111301510278</c:v>
                </c:pt>
                <c:pt idx="15">
                  <c:v>21.160544613213407</c:v>
                </c:pt>
                <c:pt idx="16">
                  <c:v>21.090686448953104</c:v>
                </c:pt>
                <c:pt idx="17">
                  <c:v>21.018609647424288</c:v>
                </c:pt>
                <c:pt idx="18">
                  <c:v>20.944380511707106</c:v>
                </c:pt>
                <c:pt idx="19">
                  <c:v>20.868059732086103</c:v>
                </c:pt>
                <c:pt idx="20">
                  <c:v>20.789703136097735</c:v>
                </c:pt>
                <c:pt idx="21">
                  <c:v>20.709362305304325</c:v>
                </c:pt>
                <c:pt idx="22">
                  <c:v>20.627085087784302</c:v>
                </c:pt>
                <c:pt idx="23">
                  <c:v>20.542916027973721</c:v>
                </c:pt>
                <c:pt idx="24">
                  <c:v>20.45689673024761</c:v>
                </c:pt>
                <c:pt idx="25">
                  <c:v>20.369066168824176</c:v>
                </c:pt>
                <c:pt idx="26">
                  <c:v>20.279460953771583</c:v>
                </c:pt>
                <c:pt idx="27">
                  <c:v>20.188115560803347</c:v>
                </c:pt>
                <c:pt idx="28">
                  <c:v>20.09506253096465</c:v>
                </c:pt>
                <c:pt idx="29">
                  <c:v>20.000332645100166</c:v>
                </c:pt>
                <c:pt idx="30">
                  <c:v>19.903955077056516</c:v>
                </c:pt>
                <c:pt idx="31">
                  <c:v>19.80595752884058</c:v>
                </c:pt>
                <c:pt idx="32">
                  <c:v>19.706366350377703</c:v>
                </c:pt>
                <c:pt idx="33">
                  <c:v>19.605206646055134</c:v>
                </c:pt>
                <c:pt idx="34">
                  <c:v>19.502502369868644</c:v>
                </c:pt>
                <c:pt idx="35">
                  <c:v>19.398276410693448</c:v>
                </c:pt>
                <c:pt idx="36">
                  <c:v>19.292550668959706</c:v>
                </c:pt>
                <c:pt idx="37">
                  <c:v>19.185346125815464</c:v>
                </c:pt>
                <c:pt idx="38">
                  <c:v>19.076682905697876</c:v>
                </c:pt>
                <c:pt idx="39">
                  <c:v>18.966580333099106</c:v>
                </c:pt>
                <c:pt idx="40">
                  <c:v>18.855056984201603</c:v>
                </c:pt>
                <c:pt idx="41">
                  <c:v>18.742130733964082</c:v>
                </c:pt>
                <c:pt idx="42">
                  <c:v>18.627818799160874</c:v>
                </c:pt>
                <c:pt idx="43">
                  <c:v>18.512137777811212</c:v>
                </c:pt>
                <c:pt idx="44">
                  <c:v>18.395103685378604</c:v>
                </c:pt>
                <c:pt idx="45">
                  <c:v>18.276731988072829</c:v>
                </c:pt>
                <c:pt idx="46">
                  <c:v>18.157037633545979</c:v>
                </c:pt>
                <c:pt idx="47">
                  <c:v>18.036035079239138</c:v>
                </c:pt>
                <c:pt idx="48">
                  <c:v>17.91373831860583</c:v>
                </c:pt>
                <c:pt idx="49">
                  <c:v>17.790160905412588</c:v>
                </c:pt>
                <c:pt idx="50">
                  <c:v>17.665315976294096</c:v>
                </c:pt>
                <c:pt idx="51">
                  <c:v>17.53921627172091</c:v>
                </c:pt>
                <c:pt idx="52">
                  <c:v>17.411874155520628</c:v>
                </c:pt>
                <c:pt idx="53">
                  <c:v>17.283301633078278</c:v>
                </c:pt>
                <c:pt idx="54">
                  <c:v>17.153510368328664</c:v>
                </c:pt>
                <c:pt idx="55">
                  <c:v>17.022511699641907</c:v>
                </c:pt>
                <c:pt idx="56">
                  <c:v>16.890316654693084</c:v>
                </c:pt>
                <c:pt idx="57">
                  <c:v>16.756935964398117</c:v>
                </c:pt>
                <c:pt idx="58">
                  <c:v>16.622380075989863</c:v>
                </c:pt>
                <c:pt idx="59">
                  <c:v>16.486659165301543</c:v>
                </c:pt>
                <c:pt idx="60">
                  <c:v>16.349783148318128</c:v>
                </c:pt>
                <c:pt idx="61">
                  <c:v>16.211761692050942</c:v>
                </c:pt>
                <c:pt idx="62">
                  <c:v>16.072604224785557</c:v>
                </c:pt>
                <c:pt idx="63">
                  <c:v>15.932319945748677</c:v>
                </c:pt>
                <c:pt idx="64">
                  <c:v>15.790917834235719</c:v>
                </c:pt>
                <c:pt idx="65">
                  <c:v>15.648406658237159</c:v>
                </c:pt>
                <c:pt idx="66">
                  <c:v>15.504794982598462</c:v>
                </c:pt>
                <c:pt idx="67">
                  <c:v>15.360091176745563</c:v>
                </c:pt>
                <c:pt idx="68">
                  <c:v>15.214303422005163</c:v>
                </c:pt>
                <c:pt idx="69">
                  <c:v>15.067439718546785</c:v>
                </c:pt>
                <c:pt idx="70">
                  <c:v>14.919507891971358</c:v>
                </c:pt>
                <c:pt idx="71">
                  <c:v>14.770515599569084</c:v>
                </c:pt>
                <c:pt idx="72">
                  <c:v>14.620470336267726</c:v>
                </c:pt>
                <c:pt idx="73">
                  <c:v>14.469379440290631</c:v>
                </c:pt>
                <c:pt idx="74">
                  <c:v>14.317250098542523</c:v>
                </c:pt>
                <c:pt idx="75">
                  <c:v>14.164089351739651</c:v>
                </c:pt>
                <c:pt idx="76">
                  <c:v>14.009904099299678</c:v>
                </c:pt>
                <c:pt idx="77">
                  <c:v>13.854701104005606</c:v>
                </c:pt>
                <c:pt idx="78">
                  <c:v>13.698486996456976</c:v>
                </c:pt>
                <c:pt idx="79">
                  <c:v>13.541268279320677</c:v>
                </c:pt>
                <c:pt idx="80">
                  <c:v>13.383051331392753</c:v>
                </c:pt>
                <c:pt idx="81">
                  <c:v>13.223842411481986</c:v>
                </c:pt>
                <c:pt idx="82">
                  <c:v>13.063647662125064</c:v>
                </c:pt>
                <c:pt idx="83">
                  <c:v>12.902473113142742</c:v>
                </c:pt>
                <c:pt idx="84">
                  <c:v>12.740324685045458</c:v>
                </c:pt>
                <c:pt idx="85">
                  <c:v>12.577208192296746</c:v>
                </c:pt>
                <c:pt idx="86">
                  <c:v>12.41312934644173</c:v>
                </c:pt>
                <c:pt idx="87">
                  <c:v>12.248093759107988</c:v>
                </c:pt>
                <c:pt idx="88">
                  <c:v>12.082106944885297</c:v>
                </c:pt>
                <c:pt idx="89">
                  <c:v>11.915174324090513</c:v>
                </c:pt>
                <c:pt idx="90">
                  <c:v>11.747301225423394</c:v>
                </c:pt>
                <c:pt idx="91">
                  <c:v>11.578492888518831</c:v>
                </c:pt>
                <c:pt idx="92">
                  <c:v>11.408754466400667</c:v>
                </c:pt>
                <c:pt idx="93">
                  <c:v>11.238091027841865</c:v>
                </c:pt>
                <c:pt idx="94">
                  <c:v>11.066507559635612</c:v>
                </c:pt>
                <c:pt idx="95">
                  <c:v>10.894008968781637</c:v>
                </c:pt>
                <c:pt idx="96">
                  <c:v>10.720600084591769</c:v>
                </c:pt>
                <c:pt idx="97">
                  <c:v>10.546285660718473</c:v>
                </c:pt>
                <c:pt idx="98">
                  <c:v>10.371070377110044</c:v>
                </c:pt>
                <c:pt idx="99">
                  <c:v>10.194958841895772</c:v>
                </c:pt>
                <c:pt idx="100">
                  <c:v>10.017955593204279</c:v>
                </c:pt>
                <c:pt idx="101">
                  <c:v>9.8400651009180411</c:v>
                </c:pt>
                <c:pt idx="102">
                  <c:v>9.6612917683669952</c:v>
                </c:pt>
                <c:pt idx="103">
                  <c:v>9.4816399339638178</c:v>
                </c:pt>
                <c:pt idx="104">
                  <c:v>9.3011138727835405</c:v>
                </c:pt>
                <c:pt idx="105">
                  <c:v>9.1197177980898925</c:v>
                </c:pt>
                <c:pt idx="106">
                  <c:v>8.9374558628105589</c:v>
                </c:pt>
                <c:pt idx="107">
                  <c:v>8.7543321609637044</c:v>
                </c:pt>
                <c:pt idx="108">
                  <c:v>8.5703507290376457</c:v>
                </c:pt>
                <c:pt idx="109">
                  <c:v>8.3855155473257632</c:v>
                </c:pt>
                <c:pt idx="110">
                  <c:v>8.1998305412183825</c:v>
                </c:pt>
                <c:pt idx="111">
                  <c:v>8.0132995824535307</c:v>
                </c:pt>
                <c:pt idx="112">
                  <c:v>7.8259264903280927</c:v>
                </c:pt>
                <c:pt idx="113">
                  <c:v>7.6377150328710774</c:v>
                </c:pt>
                <c:pt idx="114">
                  <c:v>7.4486689279804299</c:v>
                </c:pt>
                <c:pt idx="115">
                  <c:v>7.2587918445248851</c:v>
                </c:pt>
                <c:pt idx="116">
                  <c:v>7.0680874034122008</c:v>
                </c:pt>
                <c:pt idx="117">
                  <c:v>6.8765591786250946</c:v>
                </c:pt>
                <c:pt idx="118">
                  <c:v>6.6842106982260985</c:v>
                </c:pt>
                <c:pt idx="119">
                  <c:v>6.4910454453325768</c:v>
                </c:pt>
                <c:pt idx="120">
                  <c:v>6.2970668590629906</c:v>
                </c:pt>
                <c:pt idx="121">
                  <c:v>6.102278335455491</c:v>
                </c:pt>
                <c:pt idx="122">
                  <c:v>5.9066832283599195</c:v>
                </c:pt>
                <c:pt idx="123">
                  <c:v>5.7102848503041059</c:v>
                </c:pt>
                <c:pt idx="124">
                  <c:v>5.5130864733355258</c:v>
                </c:pt>
                <c:pt idx="125">
                  <c:v>5.315091329839114</c:v>
                </c:pt>
                <c:pt idx="126">
                  <c:v>5.1163026133321399</c:v>
                </c:pt>
                <c:pt idx="127">
                  <c:v>4.9167234792369801</c:v>
                </c:pt>
                <c:pt idx="128">
                  <c:v>4.7163570456325052</c:v>
                </c:pt>
                <c:pt idx="129">
                  <c:v>4.5152063939849123</c:v>
                </c:pt>
                <c:pt idx="130">
                  <c:v>4.3132745698586996</c:v>
                </c:pt>
                <c:pt idx="131">
                  <c:v>4.1105645836084186</c:v>
                </c:pt>
                <c:pt idx="132">
                  <c:v>3.9070794110519595</c:v>
                </c:pt>
                <c:pt idx="133">
                  <c:v>3.7028219941259004</c:v>
                </c:pt>
                <c:pt idx="134">
                  <c:v>3.4977952415236122</c:v>
                </c:pt>
                <c:pt idx="135">
                  <c:v>3.2920020293166541</c:v>
                </c:pt>
                <c:pt idx="136">
                  <c:v>3.0854452015600144</c:v>
                </c:pt>
                <c:pt idx="137">
                  <c:v>2.8781275708817793</c:v>
                </c:pt>
                <c:pt idx="138">
                  <c:v>2.6700519190576637</c:v>
                </c:pt>
                <c:pt idx="139">
                  <c:v>2.46122099757098</c:v>
                </c:pt>
                <c:pt idx="140">
                  <c:v>2.2516375281584695</c:v>
                </c:pt>
                <c:pt idx="141">
                  <c:v>2.0413042033424533</c:v>
                </c:pt>
                <c:pt idx="142">
                  <c:v>1.8302236869497677</c:v>
                </c:pt>
                <c:pt idx="143">
                  <c:v>1.6183986146178648</c:v>
                </c:pt>
                <c:pt idx="144">
                  <c:v>1.4058315942885256</c:v>
                </c:pt>
                <c:pt idx="145">
                  <c:v>1.1925252066895331</c:v>
                </c:pt>
                <c:pt idx="146">
                  <c:v>0.9784820058047049</c:v>
                </c:pt>
                <c:pt idx="147">
                  <c:v>0.76370451933265693</c:v>
                </c:pt>
                <c:pt idx="148">
                  <c:v>0.54819524913457518</c:v>
                </c:pt>
                <c:pt idx="149">
                  <c:v>0.33195667167144849</c:v>
                </c:pt>
                <c:pt idx="150">
                  <c:v>0.11499123843094587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6"/>
          <c:order val="26"/>
          <c:tx>
            <c:strRef>
              <c:f>Sheet1!$N$29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Sheet1!$O$29:$HF$29</c:f>
              <c:numCache>
                <c:formatCode>General</c:formatCode>
                <c:ptCount val="200"/>
                <c:pt idx="0">
                  <c:v>22.397959862618176</c:v>
                </c:pt>
                <c:pt idx="1">
                  <c:v>22.385982000554652</c:v>
                </c:pt>
                <c:pt idx="2">
                  <c:v>22.364081352661231</c:v>
                </c:pt>
                <c:pt idx="3">
                  <c:v>22.335721065637937</c:v>
                </c:pt>
                <c:pt idx="4">
                  <c:v>22.302136966109963</c:v>
                </c:pt>
                <c:pt idx="5">
                  <c:v>22.264043293622365</c:v>
                </c:pt>
                <c:pt idx="6">
                  <c:v>22.221921961027689</c:v>
                </c:pt>
                <c:pt idx="7">
                  <c:v>22.176126752809886</c:v>
                </c:pt>
                <c:pt idx="8">
                  <c:v>22.12693178296259</c:v>
                </c:pt>
                <c:pt idx="9">
                  <c:v>22.074557586902948</c:v>
                </c:pt>
                <c:pt idx="10">
                  <c:v>22.019186606417481</c:v>
                </c:pt>
                <c:pt idx="11">
                  <c:v>21.960973045809315</c:v>
                </c:pt>
                <c:pt idx="12">
                  <c:v>21.900049486776243</c:v>
                </c:pt>
                <c:pt idx="13">
                  <c:v>21.836531516691917</c:v>
                </c:pt>
                <c:pt idx="14">
                  <c:v>21.770521077669603</c:v>
                </c:pt>
                <c:pt idx="15">
                  <c:v>21.702108958190031</c:v>
                </c:pt>
                <c:pt idx="16">
                  <c:v>21.631376690552447</c:v>
                </c:pt>
                <c:pt idx="17">
                  <c:v>21.558398024849165</c:v>
                </c:pt>
                <c:pt idx="18">
                  <c:v>21.483240093780573</c:v>
                </c:pt>
                <c:pt idx="19">
                  <c:v>21.405964347021083</c:v>
                </c:pt>
                <c:pt idx="20">
                  <c:v>21.326627310651684</c:v>
                </c:pt>
                <c:pt idx="21">
                  <c:v>21.245281211651271</c:v>
                </c:pt>
                <c:pt idx="22">
                  <c:v>21.161974496799491</c:v>
                </c:pt>
                <c:pt idx="23">
                  <c:v>21.076752267896623</c:v>
                </c:pt>
                <c:pt idx="24">
                  <c:v>20.989656649894279</c:v>
                </c:pt>
                <c:pt idx="25">
                  <c:v>20.900727104677294</c:v>
                </c:pt>
                <c:pt idx="26">
                  <c:v>20.810000700398952</c:v>
                </c:pt>
                <c:pt idx="27">
                  <c:v>20.717512344151647</c:v>
                </c:pt>
                <c:pt idx="28">
                  <c:v>20.62329498415184</c:v>
                </c:pt>
                <c:pt idx="29">
                  <c:v>20.527379786390878</c:v>
                </c:pt>
                <c:pt idx="30">
                  <c:v>20.429796289754439</c:v>
                </c:pt>
                <c:pt idx="31">
                  <c:v>20.330572542871995</c:v>
                </c:pt>
                <c:pt idx="32">
                  <c:v>20.229735225373492</c:v>
                </c:pt>
                <c:pt idx="33">
                  <c:v>20.127309755765939</c:v>
                </c:pt>
                <c:pt idx="34">
                  <c:v>20.023320387770543</c:v>
                </c:pt>
                <c:pt idx="35">
                  <c:v>19.917790296660595</c:v>
                </c:pt>
                <c:pt idx="36">
                  <c:v>19.810741656896337</c:v>
                </c:pt>
                <c:pt idx="37">
                  <c:v>19.702195712153372</c:v>
                </c:pt>
                <c:pt idx="38">
                  <c:v>19.592172838676774</c:v>
                </c:pt>
                <c:pt idx="39">
                  <c:v>19.480692602757259</c:v>
                </c:pt>
                <c:pt idx="40">
                  <c:v>19.367773813012587</c:v>
                </c:pt>
                <c:pt idx="41">
                  <c:v>19.253434568062683</c:v>
                </c:pt>
                <c:pt idx="42">
                  <c:v>19.137692300107538</c:v>
                </c:pt>
                <c:pt idx="43">
                  <c:v>19.020563814849829</c:v>
                </c:pt>
                <c:pt idx="44">
                  <c:v>18.902065328147266</c:v>
                </c:pt>
                <c:pt idx="45">
                  <c:v>18.782212499731262</c:v>
                </c:pt>
                <c:pt idx="46">
                  <c:v>18.661020464287063</c:v>
                </c:pt>
                <c:pt idx="47">
                  <c:v>18.538503860155128</c:v>
                </c:pt>
                <c:pt idx="48">
                  <c:v>18.414676855882696</c:v>
                </c:pt>
                <c:pt idx="49">
                  <c:v>18.289553174828402</c:v>
                </c:pt>
                <c:pt idx="50">
                  <c:v>18.163146117999649</c:v>
                </c:pt>
                <c:pt idx="51">
                  <c:v>18.035468585282693</c:v>
                </c:pt>
                <c:pt idx="52">
                  <c:v>17.906533095208086</c:v>
                </c:pt>
                <c:pt idx="53">
                  <c:v>17.776351803378756</c:v>
                </c:pt>
                <c:pt idx="54">
                  <c:v>17.644936519675017</c:v>
                </c:pt>
                <c:pt idx="55">
                  <c:v>17.512298724338841</c:v>
                </c:pt>
                <c:pt idx="56">
                  <c:v>17.378449583029582</c:v>
                </c:pt>
                <c:pt idx="57">
                  <c:v>17.243399960934223</c:v>
                </c:pt>
                <c:pt idx="58">
                  <c:v>17.107160436007081</c:v>
                </c:pt>
                <c:pt idx="59">
                  <c:v>16.969741311406946</c:v>
                </c:pt>
                <c:pt idx="60">
                  <c:v>16.831152627192999</c:v>
                </c:pt>
                <c:pt idx="61">
                  <c:v>16.69140417133546</c:v>
                </c:pt>
                <c:pt idx="62">
                  <c:v>16.550505490091744</c:v>
                </c:pt>
                <c:pt idx="63">
                  <c:v>16.408465897794283</c:v>
                </c:pt>
                <c:pt idx="64">
                  <c:v>16.265294486092333</c:v>
                </c:pt>
                <c:pt idx="65">
                  <c:v>16.121000132686241</c:v>
                </c:pt>
                <c:pt idx="66">
                  <c:v>15.975591509589474</c:v>
                </c:pt>
                <c:pt idx="67">
                  <c:v>15.829077090950783</c:v>
                </c:pt>
                <c:pt idx="68">
                  <c:v>15.681465160466081</c:v>
                </c:pt>
                <c:pt idx="69">
                  <c:v>15.532763818407373</c:v>
                </c:pt>
                <c:pt idx="70">
                  <c:v>15.382980988293756</c:v>
                </c:pt>
                <c:pt idx="71">
                  <c:v>15.232124423227626</c:v>
                </c:pt>
                <c:pt idx="72">
                  <c:v>15.080201711917358</c:v>
                </c:pt>
                <c:pt idx="73">
                  <c:v>14.927220284406138</c:v>
                </c:pt>
                <c:pt idx="74">
                  <c:v>14.773187417525158</c:v>
                </c:pt>
                <c:pt idx="75">
                  <c:v>14.618110240087944</c:v>
                </c:pt>
                <c:pt idx="76">
                  <c:v>14.461995737841418</c:v>
                </c:pt>
                <c:pt idx="77">
                  <c:v>14.304850758188223</c:v>
                </c:pt>
                <c:pt idx="78">
                  <c:v>14.146682014693559</c:v>
                </c:pt>
                <c:pt idx="79">
                  <c:v>13.987496091389216</c:v>
                </c:pt>
                <c:pt idx="80">
                  <c:v>13.82729944688622</c:v>
                </c:pt>
                <c:pt idx="81">
                  <c:v>13.666098418306962</c:v>
                </c:pt>
                <c:pt idx="82">
                  <c:v>13.503899225046915</c:v>
                </c:pt>
                <c:pt idx="83">
                  <c:v>13.340707972375201</c:v>
                </c:pt>
                <c:pt idx="84">
                  <c:v>13.176530654882939</c:v>
                </c:pt>
                <c:pt idx="85">
                  <c:v>13.01137315978737</c:v>
                </c:pt>
                <c:pt idx="86">
                  <c:v>12.845241270099597</c:v>
                </c:pt>
                <c:pt idx="87">
                  <c:v>12.678140667662925</c:v>
                </c:pt>
                <c:pt idx="88">
                  <c:v>12.510076936068694</c:v>
                </c:pt>
                <c:pt idx="89">
                  <c:v>12.34105556345571</c:v>
                </c:pt>
                <c:pt idx="90">
                  <c:v>12.171081945199314</c:v>
                </c:pt>
                <c:pt idx="91">
                  <c:v>12.000161386495561</c:v>
                </c:pt>
                <c:pt idx="92">
                  <c:v>11.828299104845746</c:v>
                </c:pt>
                <c:pt idx="93">
                  <c:v>11.655500232446062</c:v>
                </c:pt>
                <c:pt idx="94">
                  <c:v>11.481769818487187</c:v>
                </c:pt>
                <c:pt idx="95">
                  <c:v>11.307112831367897</c:v>
                </c:pt>
                <c:pt idx="96">
                  <c:v>11.13153416082698</c:v>
                </c:pt>
                <c:pt idx="97">
                  <c:v>10.955038619997206</c:v>
                </c:pt>
                <c:pt idx="98">
                  <c:v>10.777630947384925</c:v>
                </c:pt>
                <c:pt idx="99">
                  <c:v>10.599315808778853</c:v>
                </c:pt>
                <c:pt idx="100">
                  <c:v>10.42009779909114</c:v>
                </c:pt>
                <c:pt idx="101">
                  <c:v>10.239981444133871</c:v>
                </c:pt>
                <c:pt idx="102">
                  <c:v>10.058971202333844</c:v>
                </c:pt>
                <c:pt idx="103">
                  <c:v>9.8770714663883084</c:v>
                </c:pt>
                <c:pt idx="104">
                  <c:v>9.6942865648643775</c:v>
                </c:pt>
                <c:pt idx="105">
                  <c:v>9.5106207637444111</c:v>
                </c:pt>
                <c:pt idx="106">
                  <c:v>9.3260782679197991</c:v>
                </c:pt>
                <c:pt idx="107">
                  <c:v>9.1406632226352862</c:v>
                </c:pt>
                <c:pt idx="108">
                  <c:v>8.9543797148859294</c:v>
                </c:pt>
                <c:pt idx="109">
                  <c:v>8.7672317747686996</c:v>
                </c:pt>
                <c:pt idx="110">
                  <c:v>8.5792233767905532</c:v>
                </c:pt>
                <c:pt idx="111">
                  <c:v>8.3903584411348042</c:v>
                </c:pt>
                <c:pt idx="112">
                  <c:v>8.200640834887464</c:v>
                </c:pt>
                <c:pt idx="113">
                  <c:v>8.0100743732251622</c:v>
                </c:pt>
                <c:pt idx="114">
                  <c:v>7.8186628205662174</c:v>
                </c:pt>
                <c:pt idx="115">
                  <c:v>7.6264098916862428</c:v>
                </c:pt>
                <c:pt idx="116">
                  <c:v>7.4333192527997642</c:v>
                </c:pt>
                <c:pt idx="117">
                  <c:v>7.2393945226091168</c:v>
                </c:pt>
                <c:pt idx="118">
                  <c:v>7.0446392733218728</c:v>
                </c:pt>
                <c:pt idx="119">
                  <c:v>6.8490570316380568</c:v>
                </c:pt>
                <c:pt idx="120">
                  <c:v>6.65265127970825</c:v>
                </c:pt>
                <c:pt idx="121">
                  <c:v>6.4554254560636855</c:v>
                </c:pt>
                <c:pt idx="122">
                  <c:v>6.2573829565193941</c:v>
                </c:pt>
                <c:pt idx="123">
                  <c:v>6.0585271350513583</c:v>
                </c:pt>
                <c:pt idx="124">
                  <c:v>5.8588613046486984</c:v>
                </c:pt>
                <c:pt idx="125">
                  <c:v>5.6583887381416993</c:v>
                </c:pt>
                <c:pt idx="126">
                  <c:v>5.4571126690066665</c:v>
                </c:pt>
                <c:pt idx="127">
                  <c:v>5.2550362921483318</c:v>
                </c:pt>
                <c:pt idx="128">
                  <c:v>5.0521627646606708</c:v>
                </c:pt>
                <c:pt idx="129">
                  <c:v>4.8484952065668621</c:v>
                </c:pt>
                <c:pt idx="130">
                  <c:v>4.6440367015391626</c:v>
                </c:pt>
                <c:pt idx="131">
                  <c:v>4.4387902975993212</c:v>
                </c:pt>
                <c:pt idx="132">
                  <c:v>4.2327590078002766</c:v>
                </c:pt>
                <c:pt idx="133">
                  <c:v>4.0259458108897244</c:v>
                </c:pt>
                <c:pt idx="134">
                  <c:v>3.8183536519561856</c:v>
                </c:pt>
                <c:pt idx="135">
                  <c:v>3.6099854430581968</c:v>
                </c:pt>
                <c:pt idx="136">
                  <c:v>3.4008440638371091</c:v>
                </c:pt>
                <c:pt idx="137">
                  <c:v>3.1909323621141352</c:v>
                </c:pt>
                <c:pt idx="138">
                  <c:v>2.9802531544720949</c:v>
                </c:pt>
                <c:pt idx="139">
                  <c:v>2.7688092268223463</c:v>
                </c:pt>
                <c:pt idx="140">
                  <c:v>2.5566033349574901</c:v>
                </c:pt>
                <c:pt idx="141">
                  <c:v>2.3436382050901448</c:v>
                </c:pt>
                <c:pt idx="142">
                  <c:v>2.1299165343784066</c:v>
                </c:pt>
                <c:pt idx="143">
                  <c:v>1.9154409914382537</c:v>
                </c:pt>
                <c:pt idx="144">
                  <c:v>1.7002142168434515</c:v>
                </c:pt>
                <c:pt idx="145">
                  <c:v>1.484238823613258</c:v>
                </c:pt>
                <c:pt idx="146">
                  <c:v>1.2675173976883234</c:v>
                </c:pt>
                <c:pt idx="147">
                  <c:v>1.05005249839521</c:v>
                </c:pt>
                <c:pt idx="148">
                  <c:v>0.83184665889975196</c:v>
                </c:pt>
                <c:pt idx="149">
                  <c:v>0.61290238664975705</c:v>
                </c:pt>
                <c:pt idx="150">
                  <c:v>0.393222163807251</c:v>
                </c:pt>
                <c:pt idx="151">
                  <c:v>0.17280844767061238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7"/>
          <c:order val="27"/>
          <c:tx>
            <c:strRef>
              <c:f>Sheet1!$N$30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Sheet1!$O$30:$HF$30</c:f>
              <c:numCache>
                <c:formatCode>General</c:formatCode>
                <c:ptCount val="200"/>
                <c:pt idx="0">
                  <c:v>22.960649827838168</c:v>
                </c:pt>
                <c:pt idx="1">
                  <c:v>22.948522442866075</c:v>
                </c:pt>
                <c:pt idx="2">
                  <c:v>22.926348403230858</c:v>
                </c:pt>
                <c:pt idx="3">
                  <c:v>22.897634087034323</c:v>
                </c:pt>
                <c:pt idx="4">
                  <c:v>22.863630748061414</c:v>
                </c:pt>
                <c:pt idx="5">
                  <c:v>22.825061541903604</c:v>
                </c:pt>
                <c:pt idx="6">
                  <c:v>22.782414397262599</c:v>
                </c:pt>
                <c:pt idx="7">
                  <c:v>22.736047515010242</c:v>
                </c:pt>
                <c:pt idx="8">
                  <c:v>22.686238430979678</c:v>
                </c:pt>
                <c:pt idx="9">
                  <c:v>22.633210433591618</c:v>
                </c:pt>
                <c:pt idx="10">
                  <c:v>22.577148242103007</c:v>
                </c:pt>
                <c:pt idx="11">
                  <c:v>22.518207985791218</c:v>
                </c:pt>
                <c:pt idx="12">
                  <c:v>22.456523901407412</c:v>
                </c:pt>
                <c:pt idx="13">
                  <c:v>22.392213019233854</c:v>
                </c:pt>
                <c:pt idx="14">
                  <c:v>22.325378553954931</c:v>
                </c:pt>
                <c:pt idx="15">
                  <c:v>22.256112427388651</c:v>
                </c:pt>
                <c:pt idx="16">
                  <c:v>22.184497189624125</c:v>
                </c:pt>
                <c:pt idx="17">
                  <c:v>22.110607511396118</c:v>
                </c:pt>
                <c:pt idx="18">
                  <c:v>22.034511363440764</c:v>
                </c:pt>
                <c:pt idx="19">
                  <c:v>21.956270962525469</c:v>
                </c:pt>
                <c:pt idx="20">
                  <c:v>21.875943540361664</c:v>
                </c:pt>
                <c:pt idx="21">
                  <c:v>21.793581975891822</c:v>
                </c:pt>
                <c:pt idx="22">
                  <c:v>21.709235320669901</c:v>
                </c:pt>
                <c:pt idx="23">
                  <c:v>21.62294923951422</c:v>
                </c:pt>
                <c:pt idx="24">
                  <c:v>21.534766383233617</c:v>
                </c:pt>
                <c:pt idx="25">
                  <c:v>21.444726706326364</c:v>
                </c:pt>
                <c:pt idx="26">
                  <c:v>21.352867739677571</c:v>
                </c:pt>
                <c:pt idx="27">
                  <c:v>21.259224826134364</c:v>
                </c:pt>
                <c:pt idx="28">
                  <c:v>21.163831325214751</c:v>
                </c:pt>
                <c:pt idx="29">
                  <c:v>21.06671879196362</c:v>
                </c:pt>
                <c:pt idx="30">
                  <c:v>20.96791713400858</c:v>
                </c:pt>
                <c:pt idx="31">
                  <c:v>20.867454750117787</c:v>
                </c:pt>
                <c:pt idx="32">
                  <c:v>20.765358652970249</c:v>
                </c:pt>
                <c:pt idx="33">
                  <c:v>20.661654578379114</c:v>
                </c:pt>
                <c:pt idx="34">
                  <c:v>20.556367082831382</c:v>
                </c:pt>
                <c:pt idx="35">
                  <c:v>20.449519630903577</c:v>
                </c:pt>
                <c:pt idx="36">
                  <c:v>20.341134673865771</c:v>
                </c:pt>
                <c:pt idx="37">
                  <c:v>20.231233720584129</c:v>
                </c:pt>
                <c:pt idx="38">
                  <c:v>20.119837401665936</c:v>
                </c:pt>
                <c:pt idx="39">
                  <c:v>20.006965527653243</c:v>
                </c:pt>
                <c:pt idx="40">
                  <c:v>19.892637141956893</c:v>
                </c:pt>
                <c:pt idx="41">
                  <c:v>19.7768705691268</c:v>
                </c:pt>
                <c:pt idx="42">
                  <c:v>19.659683458973852</c:v>
                </c:pt>
                <c:pt idx="43">
                  <c:v>19.54109282699088</c:v>
                </c:pt>
                <c:pt idx="44">
                  <c:v>19.421115091462557</c:v>
                </c:pt>
                <c:pt idx="45">
                  <c:v>19.299766107604974</c:v>
                </c:pt>
                <c:pt idx="46">
                  <c:v>19.17706119903378</c:v>
                </c:pt>
                <c:pt idx="47">
                  <c:v>19.053015186823803</c:v>
                </c:pt>
                <c:pt idx="48">
                  <c:v>18.927642416392118</c:v>
                </c:pt>
                <c:pt idx="49">
                  <c:v>18.800956782409777</c:v>
                </c:pt>
                <c:pt idx="50">
                  <c:v>18.672971751924269</c:v>
                </c:pt>
                <c:pt idx="51">
                  <c:v>18.543700385854642</c:v>
                </c:pt>
                <c:pt idx="52">
                  <c:v>18.413155359003664</c:v>
                </c:pt>
                <c:pt idx="53">
                  <c:v>18.281348978715965</c:v>
                </c:pt>
                <c:pt idx="54">
                  <c:v>18.148293202297801</c:v>
                </c:pt>
                <c:pt idx="55">
                  <c:v>18.013999653302129</c:v>
                </c:pt>
                <c:pt idx="56">
                  <c:v>17.878479636772262</c:v>
                </c:pt>
                <c:pt idx="57">
                  <c:v>17.741744153528266</c:v>
                </c:pt>
                <c:pt idx="58">
                  <c:v>17.603803913571941</c:v>
                </c:pt>
                <c:pt idx="59">
                  <c:v>17.464669348679205</c:v>
                </c:pt>
                <c:pt idx="60">
                  <c:v>17.324350624242026</c:v>
                </c:pt>
                <c:pt idx="61">
                  <c:v>17.182857650416523</c:v>
                </c:pt>
                <c:pt idx="62">
                  <c:v>17.040200092628634</c:v>
                </c:pt>
                <c:pt idx="63">
                  <c:v>16.896387381484136</c:v>
                </c:pt>
                <c:pt idx="64">
                  <c:v>16.751428722125819</c:v>
                </c:pt>
                <c:pt idx="65">
                  <c:v>16.605333103076763</c:v>
                </c:pt>
                <c:pt idx="66">
                  <c:v>16.458109304605554</c:v>
                </c:pt>
                <c:pt idx="67">
                  <c:v>16.309765906646039</c:v>
                </c:pt>
                <c:pt idx="68">
                  <c:v>16.160311296301749</c:v>
                </c:pt>
                <c:pt idx="69">
                  <c:v>16.009753674962603</c:v>
                </c:pt>
                <c:pt idx="70">
                  <c:v>15.858101065059131</c:v>
                </c:pt>
                <c:pt idx="71">
                  <c:v>15.705361316477816</c:v>
                </c:pt>
                <c:pt idx="72">
                  <c:v>15.551542112658945</c:v>
                </c:pt>
                <c:pt idx="73">
                  <c:v>15.39665097639695</c:v>
                </c:pt>
                <c:pt idx="74">
                  <c:v>15.240695275361693</c:v>
                </c:pt>
                <c:pt idx="75">
                  <c:v>15.083682227357608</c:v>
                </c:pt>
                <c:pt idx="76">
                  <c:v>14.925618905336599</c:v>
                </c:pt>
                <c:pt idx="77">
                  <c:v>14.76651224217929</c:v>
                </c:pt>
                <c:pt idx="78">
                  <c:v>14.606369035258151</c:v>
                </c:pt>
                <c:pt idx="79">
                  <c:v>14.445195950795235</c:v>
                </c:pt>
                <c:pt idx="80">
                  <c:v>14.282999528026153</c:v>
                </c:pt>
                <c:pt idx="81">
                  <c:v>14.119786183181324</c:v>
                </c:pt>
                <c:pt idx="82">
                  <c:v>13.955562213294614</c:v>
                </c:pt>
                <c:pt idx="83">
                  <c:v>13.790333799848904</c:v>
                </c:pt>
                <c:pt idx="84">
                  <c:v>13.624107012267402</c:v>
                </c:pt>
                <c:pt idx="85">
                  <c:v>13.456887811259092</c:v>
                </c:pt>
                <c:pt idx="86">
                  <c:v>13.288682052025973</c:v>
                </c:pt>
                <c:pt idx="87">
                  <c:v>13.119495487339346</c:v>
                </c:pt>
                <c:pt idx="88">
                  <c:v>12.949333770492034</c:v>
                </c:pt>
                <c:pt idx="89">
                  <c:v>12.77820245813278</c:v>
                </c:pt>
                <c:pt idx="90">
                  <c:v>12.606107012988859</c:v>
                </c:pt>
                <c:pt idx="91">
                  <c:v>12.433052806482543</c:v>
                </c:pt>
                <c:pt idx="92">
                  <c:v>12.259045121246588</c:v>
                </c:pt>
                <c:pt idx="93">
                  <c:v>12.084089153543815</c:v>
                </c:pt>
                <c:pt idx="94">
                  <c:v>11.908190015595299</c:v>
                </c:pt>
                <c:pt idx="95">
                  <c:v>11.7313527378217</c:v>
                </c:pt>
                <c:pt idx="96">
                  <c:v>11.553582271001744</c:v>
                </c:pt>
                <c:pt idx="97">
                  <c:v>11.374883488351845</c:v>
                </c:pt>
                <c:pt idx="98">
                  <c:v>11.195261187530418</c:v>
                </c:pt>
                <c:pt idx="99">
                  <c:v>11.014720092570483</c:v>
                </c:pt>
                <c:pt idx="100">
                  <c:v>10.833264855743735</c:v>
                </c:pt>
                <c:pt idx="101">
                  <c:v>10.650900059359193</c:v>
                </c:pt>
                <c:pt idx="102">
                  <c:v>10.467630217499414</c:v>
                </c:pt>
                <c:pt idx="103">
                  <c:v>10.283459777696887</c:v>
                </c:pt>
                <c:pt idx="104">
                  <c:v>10.098393122553393</c:v>
                </c:pt>
                <c:pt idx="105">
                  <c:v>9.9124345713047184</c:v>
                </c:pt>
                <c:pt idx="106">
                  <c:v>9.7255883813330524</c:v>
                </c:pt>
                <c:pt idx="107">
                  <c:v>9.5378587496293523</c:v>
                </c:pt>
                <c:pt idx="108">
                  <c:v>9.3492498142077576</c:v>
                </c:pt>
                <c:pt idx="109">
                  <c:v>9.1597656554740237</c:v>
                </c:pt>
                <c:pt idx="110">
                  <c:v>8.9694102975499614</c:v>
                </c:pt>
                <c:pt idx="111">
                  <c:v>8.7781877095555991</c:v>
                </c:pt>
                <c:pt idx="112">
                  <c:v>8.5861018068508344</c:v>
                </c:pt>
                <c:pt idx="113">
                  <c:v>8.3931564522381876</c:v>
                </c:pt>
                <c:pt idx="114">
                  <c:v>8.199355457128231</c:v>
                </c:pt>
                <c:pt idx="115">
                  <c:v>8.0047025826691343</c:v>
                </c:pt>
                <c:pt idx="116">
                  <c:v>7.8092015408417677</c:v>
                </c:pt>
                <c:pt idx="117">
                  <c:v>7.6128559955217199</c:v>
                </c:pt>
                <c:pt idx="118">
                  <c:v>7.4156695635093994</c:v>
                </c:pt>
                <c:pt idx="119">
                  <c:v>7.2176458155295879</c:v>
                </c:pt>
                <c:pt idx="120">
                  <c:v>7.0187882772014918</c:v>
                </c:pt>
                <c:pt idx="121">
                  <c:v>6.8191004299804741</c:v>
                </c:pt>
                <c:pt idx="122">
                  <c:v>6.6185857120724405</c:v>
                </c:pt>
                <c:pt idx="123">
                  <c:v>6.4172475193219691</c:v>
                </c:pt>
                <c:pt idx="124">
                  <c:v>6.2150892060751248</c:v>
                </c:pt>
                <c:pt idx="125">
                  <c:v>6.0121140860178279</c:v>
                </c:pt>
                <c:pt idx="126">
                  <c:v>5.8083254329907366</c:v>
                </c:pt>
                <c:pt idx="127">
                  <c:v>5.6037264817814592</c:v>
                </c:pt>
                <c:pt idx="128">
                  <c:v>5.3983204288948246</c:v>
                </c:pt>
                <c:pt idx="129">
                  <c:v>5.1921104333021102</c:v>
                </c:pt>
                <c:pt idx="130">
                  <c:v>4.9850996171698982</c:v>
                </c:pt>
                <c:pt idx="131">
                  <c:v>4.7772910665692123</c:v>
                </c:pt>
                <c:pt idx="132">
                  <c:v>4.5686878321657582</c:v>
                </c:pt>
                <c:pt idx="133">
                  <c:v>4.3592929298917467</c:v>
                </c:pt>
                <c:pt idx="134">
                  <c:v>4.1491093416000417</c:v>
                </c:pt>
                <c:pt idx="135">
                  <c:v>3.9381400157011881</c:v>
                </c:pt>
                <c:pt idx="136">
                  <c:v>3.726387867783894</c:v>
                </c:pt>
                <c:pt idx="137">
                  <c:v>3.5138557812194988</c:v>
                </c:pt>
                <c:pt idx="138">
                  <c:v>3.3005466077509813</c:v>
                </c:pt>
                <c:pt idx="139">
                  <c:v>3.0864631680669983</c:v>
                </c:pt>
                <c:pt idx="140">
                  <c:v>2.8716082523614515</c:v>
                </c:pt>
                <c:pt idx="141">
                  <c:v>2.6559846208790199</c:v>
                </c:pt>
                <c:pt idx="142">
                  <c:v>2.4395950044471468</c:v>
                </c:pt>
                <c:pt idx="143">
                  <c:v>2.2224421049948817</c:v>
                </c:pt>
                <c:pt idx="144">
                  <c:v>2.0045285960589845</c:v>
                </c:pt>
                <c:pt idx="145">
                  <c:v>1.7858571232777396</c:v>
                </c:pt>
                <c:pt idx="146">
                  <c:v>1.5664303048728054</c:v>
                </c:pt>
                <c:pt idx="147">
                  <c:v>1.346250732119503</c:v>
                </c:pt>
                <c:pt idx="148">
                  <c:v>1.1253209698058699</c:v>
                </c:pt>
                <c:pt idx="149">
                  <c:v>0.90364355668087415</c:v>
                </c:pt>
                <c:pt idx="150">
                  <c:v>0.68122100589203627</c:v>
                </c:pt>
                <c:pt idx="151">
                  <c:v>0.45805580541285601</c:v>
                </c:pt>
                <c:pt idx="152">
                  <c:v>0.23415041846032766</c:v>
                </c:pt>
                <c:pt idx="153">
                  <c:v>9.5072839027667451E-3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8"/>
          <c:order val="28"/>
          <c:tx>
            <c:strRef>
              <c:f>Sheet1!$N$31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Sheet1!$O$31:$HF$31</c:f>
              <c:numCache>
                <c:formatCode>General</c:formatCode>
                <c:ptCount val="200"/>
                <c:pt idx="0">
                  <c:v>23.533090840724263</c:v>
                </c:pt>
                <c:pt idx="1">
                  <c:v>23.520813210137252</c:v>
                </c:pt>
                <c:pt idx="2">
                  <c:v>23.498364457344344</c:v>
                </c:pt>
                <c:pt idx="3">
                  <c:v>23.469294400804465</c:v>
                </c:pt>
                <c:pt idx="4">
                  <c:v>23.43486979602817</c:v>
                </c:pt>
                <c:pt idx="5">
                  <c:v>23.395822757748316</c:v>
                </c:pt>
                <c:pt idx="6">
                  <c:v>23.352647259592864</c:v>
                </c:pt>
                <c:pt idx="7">
                  <c:v>23.305705940167794</c:v>
                </c:pt>
                <c:pt idx="8">
                  <c:v>23.255279773684922</c:v>
                </c:pt>
                <c:pt idx="9">
                  <c:v>23.201594814874944</c:v>
                </c:pt>
                <c:pt idx="10">
                  <c:v>23.144838071473188</c:v>
                </c:pt>
                <c:pt idx="11">
                  <c:v>23.085167607035462</c:v>
                </c:pt>
                <c:pt idx="12">
                  <c:v>23.022719321365877</c:v>
                </c:pt>
                <c:pt idx="13">
                  <c:v>22.957611694629474</c:v>
                </c:pt>
                <c:pt idx="14">
                  <c:v>22.889949220232626</c:v>
                </c:pt>
                <c:pt idx="15">
                  <c:v>22.819824958808514</c:v>
                </c:pt>
                <c:pt idx="16">
                  <c:v>22.747322483155511</c:v>
                </c:pt>
                <c:pt idx="17">
                  <c:v>22.672517389100683</c:v>
                </c:pt>
                <c:pt idx="18">
                  <c:v>22.59547848946649</c:v>
                </c:pt>
                <c:pt idx="19">
                  <c:v>22.516268771821007</c:v>
                </c:pt>
                <c:pt idx="20">
                  <c:v>22.434946176916707</c:v>
                </c:pt>
                <c:pt idx="21">
                  <c:v>22.351564238810848</c:v>
                </c:pt>
                <c:pt idx="22">
                  <c:v>22.26617261675484</c:v>
                </c:pt>
                <c:pt idx="23">
                  <c:v>22.178817541306337</c:v>
                </c:pt>
                <c:pt idx="24">
                  <c:v>22.089542191673083</c:v>
                </c:pt>
                <c:pt idx="25">
                  <c:v>21.998387017347792</c:v>
                </c:pt>
                <c:pt idx="26">
                  <c:v>21.90539001418399</c:v>
                </c:pt>
                <c:pt idx="27">
                  <c:v>21.810586962889712</c:v>
                </c:pt>
                <c:pt idx="28">
                  <c:v>21.714011636272492</c:v>
                </c:pt>
                <c:pt idx="29">
                  <c:v>21.615695980311223</c:v>
                </c:pt>
                <c:pt idx="30">
                  <c:v>21.515670273157742</c:v>
                </c:pt>
                <c:pt idx="31">
                  <c:v>21.41396326541123</c:v>
                </c:pt>
                <c:pt idx="32">
                  <c:v>21.310602304409539</c:v>
                </c:pt>
                <c:pt idx="33">
                  <c:v>21.205613444805625</c:v>
                </c:pt>
                <c:pt idx="34">
                  <c:v>21.099021547315669</c:v>
                </c:pt>
                <c:pt idx="35">
                  <c:v>20.990850367217764</c:v>
                </c:pt>
                <c:pt idx="36">
                  <c:v>20.881122633929724</c:v>
                </c:pt>
                <c:pt idx="37">
                  <c:v>20.769860122790082</c:v>
                </c:pt>
                <c:pt idx="38">
                  <c:v>20.657083719997754</c:v>
                </c:pt>
                <c:pt idx="39">
                  <c:v>20.542813481526689</c:v>
                </c:pt>
                <c:pt idx="40">
                  <c:v>20.427068686715685</c:v>
                </c:pt>
                <c:pt idx="41">
                  <c:v>20.309867887136644</c:v>
                </c:pt>
                <c:pt idx="42">
                  <c:v>20.191228951263163</c:v>
                </c:pt>
                <c:pt idx="43">
                  <c:v>20.071169105392226</c:v>
                </c:pt>
                <c:pt idx="44">
                  <c:v>19.949704971213876</c:v>
                </c:pt>
                <c:pt idx="45">
                  <c:v>19.826852600373758</c:v>
                </c:pt>
                <c:pt idx="46">
                  <c:v>19.70262750633108</c:v>
                </c:pt>
                <c:pt idx="47">
                  <c:v>19.577044693778294</c:v>
                </c:pt>
                <c:pt idx="48">
                  <c:v>19.450118685857181</c:v>
                </c:pt>
                <c:pt idx="49">
                  <c:v>19.321863549379231</c:v>
                </c:pt>
                <c:pt idx="50">
                  <c:v>19.192292918234571</c:v>
                </c:pt>
                <c:pt idx="51">
                  <c:v>19.061420015153381</c:v>
                </c:pt>
                <c:pt idx="52">
                  <c:v>18.929257671965967</c:v>
                </c:pt>
                <c:pt idx="53">
                  <c:v>18.795818348492087</c:v>
                </c:pt>
                <c:pt idx="54">
                  <c:v>18.661114150176523</c:v>
                </c:pt>
                <c:pt idx="55">
                  <c:v>18.525156844575882</c:v>
                </c:pt>
                <c:pt idx="56">
                  <c:v>18.387957876791148</c:v>
                </c:pt>
                <c:pt idx="57">
                  <c:v>18.24952838393104</c:v>
                </c:pt>
                <c:pt idx="58">
                  <c:v>18.109879208683083</c:v>
                </c:pt>
                <c:pt idx="59">
                  <c:v>17.969020912061975</c:v>
                </c:pt>
                <c:pt idx="60">
                  <c:v>17.826963785398263</c:v>
                </c:pt>
                <c:pt idx="61">
                  <c:v>17.68371786162454</c:v>
                </c:pt>
                <c:pt idx="62">
                  <c:v>17.539292925911255</c:v>
                </c:pt>
                <c:pt idx="63">
                  <c:v>17.393698525699531</c:v>
                </c:pt>
                <c:pt idx="64">
                  <c:v>17.246943980174244</c:v>
                </c:pt>
                <c:pt idx="65">
                  <c:v>17.099038389216883</c:v>
                </c:pt>
                <c:pt idx="66">
                  <c:v>16.949990641874365</c:v>
                </c:pt>
                <c:pt idx="67">
                  <c:v>16.799809424376946</c:v>
                </c:pt>
                <c:pt idx="68">
                  <c:v>16.648503227735606</c:v>
                </c:pt>
                <c:pt idx="69">
                  <c:v>16.496080354946898</c:v>
                </c:pt>
                <c:pt idx="70">
                  <c:v>16.342548927830883</c:v>
                </c:pt>
                <c:pt idx="71">
                  <c:v>16.187916893525916</c:v>
                </c:pt>
                <c:pt idx="72">
                  <c:v>16.032192030662074</c:v>
                </c:pt>
                <c:pt idx="73">
                  <c:v>15.875381955233353</c:v>
                </c:pt>
                <c:pt idx="74">
                  <c:v>15.717494126187333</c:v>
                </c:pt>
                <c:pt idx="75">
                  <c:v>15.558535850749491</c:v>
                </c:pt>
                <c:pt idx="76">
                  <c:v>15.398514289498218</c:v>
                </c:pt>
                <c:pt idx="77">
                  <c:v>15.237436461205267</c:v>
                </c:pt>
                <c:pt idx="78">
                  <c:v>15.075309247455445</c:v>
                </c:pt>
                <c:pt idx="79">
                  <c:v>14.912139397058324</c:v>
                </c:pt>
                <c:pt idx="80">
                  <c:v>14.747933530263806</c:v>
                </c:pt>
                <c:pt idx="81">
                  <c:v>14.582698142792692</c:v>
                </c:pt>
                <c:pt idx="82">
                  <c:v>14.416439609692517</c:v>
                </c:pt>
                <c:pt idx="83">
                  <c:v>14.249164189028257</c:v>
                </c:pt>
                <c:pt idx="84">
                  <c:v>14.080878025416933</c:v>
                </c:pt>
                <c:pt idx="85">
                  <c:v>13.911587153414485</c:v>
                </c:pt>
                <c:pt idx="86">
                  <c:v>13.74129750076273</c:v>
                </c:pt>
                <c:pt idx="87">
                  <c:v>13.570014891503789</c:v>
                </c:pt>
                <c:pt idx="88">
                  <c:v>13.397745048968879</c:v>
                </c:pt>
                <c:pt idx="89">
                  <c:v>13.224493598647797</c:v>
                </c:pt>
                <c:pt idx="90">
                  <c:v>13.050266070945305</c:v>
                </c:pt>
                <c:pt idx="91">
                  <c:v>12.875067903829965</c:v>
                </c:pt>
                <c:pt idx="92">
                  <c:v>12.698904445380849</c:v>
                </c:pt>
                <c:pt idx="93">
                  <c:v>12.521780956237016</c:v>
                </c:pt>
                <c:pt idx="94">
                  <c:v>12.343702611954626</c:v>
                </c:pt>
                <c:pt idx="95">
                  <c:v>12.164674505275986</c:v>
                </c:pt>
                <c:pt idx="96">
                  <c:v>11.984701648314799</c:v>
                </c:pt>
                <c:pt idx="97">
                  <c:v>11.803788974661522</c:v>
                </c:pt>
                <c:pt idx="98">
                  <c:v>11.621941341412546</c:v>
                </c:pt>
                <c:pt idx="99">
                  <c:v>11.439163531126718</c:v>
                </c:pt>
                <c:pt idx="100">
                  <c:v>11.255460253712506</c:v>
                </c:pt>
                <c:pt idx="101">
                  <c:v>11.07083614824896</c:v>
                </c:pt>
                <c:pt idx="102">
                  <c:v>10.885295784743386</c:v>
                </c:pt>
                <c:pt idx="103">
                  <c:v>10.698843665828553</c:v>
                </c:pt>
                <c:pt idx="104">
                  <c:v>10.511484228402093</c:v>
                </c:pt>
                <c:pt idx="105">
                  <c:v>10.323221845210607</c:v>
                </c:pt>
                <c:pt idx="106">
                  <c:v>10.134060826380795</c:v>
                </c:pt>
                <c:pt idx="107">
                  <c:v>9.9440054208999449</c:v>
                </c:pt>
                <c:pt idx="108">
                  <c:v>9.753059818047852</c:v>
                </c:pt>
                <c:pt idx="109">
                  <c:v>9.5612281487822486</c:v>
                </c:pt>
                <c:pt idx="110">
                  <c:v>9.3685144870795991</c:v>
                </c:pt>
                <c:pt idx="111">
                  <c:v>9.1749228512331715</c:v>
                </c:pt>
                <c:pt idx="112">
                  <c:v>8.9804572051100848</c:v>
                </c:pt>
                <c:pt idx="113">
                  <c:v>8.7851214593689395</c:v>
                </c:pt>
                <c:pt idx="114">
                  <c:v>8.5889194726396934</c:v>
                </c:pt>
                <c:pt idx="115">
                  <c:v>8.3918550526672071</c:v>
                </c:pt>
                <c:pt idx="116">
                  <c:v>8.1939319574199274</c:v>
                </c:pt>
                <c:pt idx="117">
                  <c:v>7.9951538961650126</c:v>
                </c:pt>
                <c:pt idx="118">
                  <c:v>7.7955245305112468</c:v>
                </c:pt>
                <c:pt idx="119">
                  <c:v>7.5950474754209631</c:v>
                </c:pt>
                <c:pt idx="120">
                  <c:v>7.393726300192105</c:v>
                </c:pt>
                <c:pt idx="121">
                  <c:v>7.1915645294116137</c:v>
                </c:pt>
                <c:pt idx="122">
                  <c:v>6.9885656438811781</c:v>
                </c:pt>
                <c:pt idx="123">
                  <c:v>6.7847330815163422</c:v>
                </c:pt>
                <c:pt idx="124">
                  <c:v>6.5800702382199994</c:v>
                </c:pt>
                <c:pt idx="125">
                  <c:v>6.3745804687311809</c:v>
                </c:pt>
                <c:pt idx="126">
                  <c:v>6.1682670874500056</c:v>
                </c:pt>
                <c:pt idx="127">
                  <c:v>5.9611333692397128</c:v>
                </c:pt>
                <c:pt idx="128">
                  <c:v>5.7531825502064837</c:v>
                </c:pt>
                <c:pt idx="129">
                  <c:v>5.5444178284579477</c:v>
                </c:pt>
                <c:pt idx="130">
                  <c:v>5.3348423648410614</c:v>
                </c:pt>
                <c:pt idx="131">
                  <c:v>5.1244592836600482</c:v>
                </c:pt>
                <c:pt idx="132">
                  <c:v>4.9132716733751689</c:v>
                </c:pt>
                <c:pt idx="133">
                  <c:v>4.7012825872828721</c:v>
                </c:pt>
                <c:pt idx="134">
                  <c:v>4.4884950441780651</c:v>
                </c:pt>
                <c:pt idx="135">
                  <c:v>4.2749120289990197</c:v>
                </c:pt>
                <c:pt idx="136">
                  <c:v>4.0605364934555235</c:v>
                </c:pt>
                <c:pt idx="137">
                  <c:v>3.8453713566408907</c:v>
                </c:pt>
                <c:pt idx="138">
                  <c:v>3.629419505628201</c:v>
                </c:pt>
                <c:pt idx="139">
                  <c:v>3.4126837960514957</c:v>
                </c:pt>
                <c:pt idx="140">
                  <c:v>3.1951670526722618</c:v>
                </c:pt>
                <c:pt idx="141">
                  <c:v>2.9768720699317197</c:v>
                </c:pt>
                <c:pt idx="142">
                  <c:v>2.757801612489414</c:v>
                </c:pt>
                <c:pt idx="143">
                  <c:v>2.5379584157484576</c:v>
                </c:pt>
                <c:pt idx="144">
                  <c:v>2.3173451863679477</c:v>
                </c:pt>
                <c:pt idx="145">
                  <c:v>2.0959646027628533</c:v>
                </c:pt>
                <c:pt idx="146">
                  <c:v>1.8738193155918619</c:v>
                </c:pt>
                <c:pt idx="147">
                  <c:v>1.650911948233484</c:v>
                </c:pt>
                <c:pt idx="148">
                  <c:v>1.427245097250802</c:v>
                </c:pt>
                <c:pt idx="149">
                  <c:v>1.2028213328452229</c:v>
                </c:pt>
                <c:pt idx="150">
                  <c:v>0.97764319929953225</c:v>
                </c:pt>
                <c:pt idx="151">
                  <c:v>0.75171321541063429</c:v>
                </c:pt>
                <c:pt idx="152">
                  <c:v>0.52503387491219389</c:v>
                </c:pt>
                <c:pt idx="153">
                  <c:v>0.29760764688755609</c:v>
                </c:pt>
                <c:pt idx="154">
                  <c:v>6.9436976173202838E-2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29"/>
          <c:order val="29"/>
          <c:tx>
            <c:strRef>
              <c:f>Sheet1!$N$32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Sheet1!$O$32:$HF$32</c:f>
              <c:numCache>
                <c:formatCode>General</c:formatCode>
                <c:ptCount val="200"/>
                <c:pt idx="0">
                  <c:v>24.111372791173007</c:v>
                </c:pt>
                <c:pt idx="1">
                  <c:v>24.098945226114715</c:v>
                </c:pt>
                <c:pt idx="2">
                  <c:v>24.076222329067587</c:v>
                </c:pt>
                <c:pt idx="3">
                  <c:v>24.046797268887019</c:v>
                </c:pt>
                <c:pt idx="4">
                  <c:v>24.011952270706669</c:v>
                </c:pt>
                <c:pt idx="5">
                  <c:v>23.972428389847295</c:v>
                </c:pt>
                <c:pt idx="6">
                  <c:v>23.928725632344658</c:v>
                </c:pt>
                <c:pt idx="7">
                  <c:v>23.881211065348783</c:v>
                </c:pt>
                <c:pt idx="8">
                  <c:v>23.83016909432963</c:v>
                </c:pt>
                <c:pt idx="9">
                  <c:v>23.775828534599114</c:v>
                </c:pt>
                <c:pt idx="10">
                  <c:v>23.718378677631737</c:v>
                </c:pt>
                <c:pt idx="11">
                  <c:v>23.657979517256049</c:v>
                </c:pt>
                <c:pt idx="12">
                  <c:v>23.594768612885083</c:v>
                </c:pt>
                <c:pt idx="13">
                  <c:v>23.528865891564113</c:v>
                </c:pt>
                <c:pt idx="14">
                  <c:v>23.460377122773377</c:v>
                </c:pt>
                <c:pt idx="15">
                  <c:v>23.389396503602871</c:v>
                </c:pt>
                <c:pt idx="16">
                  <c:v>23.316008627442294</c:v>
                </c:pt>
                <c:pt idx="17">
                  <c:v>23.24029001329523</c:v>
                </c:pt>
                <c:pt idx="18">
                  <c:v>23.162310314326604</c:v>
                </c:pt>
                <c:pt idx="19">
                  <c:v>23.082133287308903</c:v>
                </c:pt>
                <c:pt idx="20">
                  <c:v>22.999817580567285</c:v>
                </c:pt>
                <c:pt idx="21">
                  <c:v>22.915417381917127</c:v>
                </c:pt>
                <c:pt idx="22">
                  <c:v>22.828982957048797</c:v>
                </c:pt>
                <c:pt idx="23">
                  <c:v>22.7405611010877</c:v>
                </c:pt>
                <c:pt idx="24">
                  <c:v>22.650195520546223</c:v>
                </c:pt>
                <c:pt idx="25">
                  <c:v>22.55792715888645</c:v>
                </c:pt>
                <c:pt idx="26">
                  <c:v>22.463794475967404</c:v>
                </c:pt>
                <c:pt idx="27">
                  <c:v>22.36783368945126</c:v>
                </c:pt>
                <c:pt idx="28">
                  <c:v>22.270078984579211</c:v>
                </c:pt>
                <c:pt idx="29">
                  <c:v>22.170562697454571</c:v>
                </c:pt>
                <c:pt idx="30">
                  <c:v>22.069315475986073</c:v>
                </c:pt>
                <c:pt idx="31">
                  <c:v>21.966366421875328</c:v>
                </c:pt>
                <c:pt idx="32">
                  <c:v>21.861743216425978</c:v>
                </c:pt>
                <c:pt idx="33">
                  <c:v>21.755472232470506</c:v>
                </c:pt>
                <c:pt idx="34">
                  <c:v>21.64757863432424</c:v>
                </c:pt>
                <c:pt idx="35">
                  <c:v>21.538086467364838</c:v>
                </c:pt>
                <c:pt idx="36">
                  <c:v>21.427018738581836</c:v>
                </c:pt>
                <c:pt idx="37">
                  <c:v>21.314397489234295</c:v>
                </c:pt>
                <c:pt idx="38">
                  <c:v>21.200243860583459</c:v>
                </c:pt>
                <c:pt idx="39">
                  <c:v>21.084578153526916</c:v>
                </c:pt>
                <c:pt idx="40">
                  <c:v>20.967419882842819</c:v>
                </c:pt>
                <c:pt idx="41">
                  <c:v>20.848787826654942</c:v>
                </c:pt>
                <c:pt idx="42">
                  <c:v>20.728700071646742</c:v>
                </c:pt>
                <c:pt idx="43">
                  <c:v>20.607174054482805</c:v>
                </c:pt>
                <c:pt idx="44">
                  <c:v>20.484226599837324</c:v>
                </c:pt>
                <c:pt idx="45">
                  <c:v>20.359873955378696</c:v>
                </c:pt>
                <c:pt idx="46">
                  <c:v>20.234131824016551</c:v>
                </c:pt>
                <c:pt idx="47">
                  <c:v>20.107015393680708</c:v>
                </c:pt>
                <c:pt idx="48">
                  <c:v>19.978539364869608</c:v>
                </c:pt>
                <c:pt idx="49">
                  <c:v>19.848717976178698</c:v>
                </c:pt>
                <c:pt idx="50">
                  <c:v>19.717565027995214</c:v>
                </c:pt>
                <c:pt idx="51">
                  <c:v>19.585093904525376</c:v>
                </c:pt>
                <c:pt idx="52">
                  <c:v>19.451317594301848</c:v>
                </c:pt>
                <c:pt idx="53">
                  <c:v>19.316248709303753</c:v>
                </c:pt>
                <c:pt idx="54">
                  <c:v>19.179899502807611</c:v>
                </c:pt>
                <c:pt idx="55">
                  <c:v>19.042281886075479</c:v>
                </c:pt>
                <c:pt idx="56">
                  <c:v>18.903407443975954</c:v>
                </c:pt>
                <c:pt idx="57">
                  <c:v>18.763287449624166</c:v>
                </c:pt>
                <c:pt idx="58">
                  <c:v>18.621932878118582</c:v>
                </c:pt>
                <c:pt idx="59">
                  <c:v>18.479354419445055</c:v>
                </c:pt>
                <c:pt idx="60">
                  <c:v>18.335562490611899</c:v>
                </c:pt>
                <c:pt idx="61">
                  <c:v>18.190567247073918</c:v>
                </c:pt>
                <c:pt idx="62">
                  <c:v>18.044378593498102</c:v>
                </c:pt>
                <c:pt idx="63">
                  <c:v>17.897006193918951</c:v>
                </c:pt>
                <c:pt idx="64">
                  <c:v>17.74845948132727</c:v>
                </c:pt>
                <c:pt idx="65">
                  <c:v>17.598747666732336</c:v>
                </c:pt>
                <c:pt idx="66">
                  <c:v>17.447879747734135</c:v>
                </c:pt>
                <c:pt idx="67">
                  <c:v>17.29586451663921</c:v>
                </c:pt>
                <c:pt idx="68">
                  <c:v>17.142710568150793</c:v>
                </c:pt>
                <c:pt idx="69">
                  <c:v>16.988426306661658</c:v>
                </c:pt>
                <c:pt idx="70">
                  <c:v>16.833019953175569</c:v>
                </c:pt>
                <c:pt idx="71">
                  <c:v>16.676499551881363</c:v>
                </c:pt>
                <c:pt idx="72">
                  <c:v>16.518872976401784</c:v>
                </c:pt>
                <c:pt idx="73">
                  <c:v>16.360147935737359</c:v>
                </c:pt>
                <c:pt idx="74">
                  <c:v>16.200331979924378</c:v>
                </c:pt>
                <c:pt idx="75">
                  <c:v>16.039432505424177</c:v>
                </c:pt>
                <c:pt idx="76">
                  <c:v>15.877456760260165</c:v>
                </c:pt>
                <c:pt idx="77">
                  <c:v>15.714411848917349</c:v>
                </c:pt>
                <c:pt idx="78">
                  <c:v>15.550304737018495</c:v>
                </c:pt>
                <c:pt idx="79">
                  <c:v>15.385142255789649</c:v>
                </c:pt>
                <c:pt idx="80">
                  <c:v>15.218931106327226</c:v>
                </c:pt>
                <c:pt idx="81">
                  <c:v>15.051677863677812</c:v>
                </c:pt>
                <c:pt idx="82">
                  <c:v>14.883388980741023</c:v>
                </c:pt>
                <c:pt idx="83">
                  <c:v>14.714070792005369</c:v>
                </c:pt>
                <c:pt idx="84">
                  <c:v>14.543729517125948</c:v>
                </c:pt>
                <c:pt idx="85">
                  <c:v>14.372371264352715</c:v>
                </c:pt>
                <c:pt idx="86">
                  <c:v>14.200002033817103</c:v>
                </c:pt>
                <c:pt idx="87">
                  <c:v>14.026627720684456</c:v>
                </c:pt>
                <c:pt idx="88">
                  <c:v>13.852254118179328</c:v>
                </c:pt>
                <c:pt idx="89">
                  <c:v>13.676886920490016</c:v>
                </c:pt>
                <c:pt idx="90">
                  <c:v>13.50053172555862</c:v>
                </c:pt>
                <c:pt idx="91">
                  <c:v>13.323194037762185</c:v>
                </c:pt>
                <c:pt idx="92">
                  <c:v>13.144879270490538</c:v>
                </c:pt>
                <c:pt idx="93">
                  <c:v>12.965592748625697</c:v>
                </c:pt>
                <c:pt idx="94">
                  <c:v>12.785339710927726</c:v>
                </c:pt>
                <c:pt idx="95">
                  <c:v>12.604125312331522</c:v>
                </c:pt>
                <c:pt idx="96">
                  <c:v>12.421954626158735</c:v>
                </c:pt>
                <c:pt idx="97">
                  <c:v>12.23883264624885</c:v>
                </c:pt>
                <c:pt idx="98">
                  <c:v>12.054764289013143</c:v>
                </c:pt>
                <c:pt idx="99">
                  <c:v>11.869754395415079</c:v>
                </c:pt>
                <c:pt idx="100">
                  <c:v>11.683807732880554</c:v>
                </c:pt>
                <c:pt idx="101">
                  <c:v>11.496928997141062</c:v>
                </c:pt>
                <c:pt idx="102">
                  <c:v>11.309122814012861</c:v>
                </c:pt>
                <c:pt idx="103">
                  <c:v>11.120393741114881</c:v>
                </c:pt>
                <c:pt idx="104">
                  <c:v>10.930746269528175</c:v>
                </c:pt>
                <c:pt idx="105">
                  <c:v>10.740184825399332</c:v>
                </c:pt>
                <c:pt idx="106">
                  <c:v>10.548713771490343</c:v>
                </c:pt>
                <c:pt idx="107">
                  <c:v>10.356337408677144</c:v>
                </c:pt>
                <c:pt idx="108">
                  <c:v>10.163059977399033</c:v>
                </c:pt>
                <c:pt idx="109">
                  <c:v>9.9688856590610051</c:v>
                </c:pt>
                <c:pt idx="110">
                  <c:v>9.7738185773909443</c:v>
                </c:pt>
                <c:pt idx="111">
                  <c:v>9.5778627997535342</c:v>
                </c:pt>
                <c:pt idx="112">
                  <c:v>9.3810223384226514</c:v>
                </c:pt>
                <c:pt idx="113">
                  <c:v>9.1833011518138736</c:v>
                </c:pt>
                <c:pt idx="114">
                  <c:v>8.9847031456787683</c:v>
                </c:pt>
                <c:pt idx="115">
                  <c:v>8.7852321742623882</c:v>
                </c:pt>
                <c:pt idx="116">
                  <c:v>8.5848920414254977</c:v>
                </c:pt>
                <c:pt idx="117">
                  <c:v>8.3836865017328464</c:v>
                </c:pt>
                <c:pt idx="118">
                  <c:v>8.1816192615087964</c:v>
                </c:pt>
                <c:pt idx="119">
                  <c:v>7.9786939798616157</c:v>
                </c:pt>
                <c:pt idx="120">
                  <c:v>7.77491426967753</c:v>
                </c:pt>
                <c:pt idx="121">
                  <c:v>7.5702836985857482</c:v>
                </c:pt>
                <c:pt idx="122">
                  <c:v>7.3648057898955201</c:v>
                </c:pt>
                <c:pt idx="123">
                  <c:v>7.1584840235062277</c:v>
                </c:pt>
                <c:pt idx="124">
                  <c:v>6.9513218367915455</c:v>
                </c:pt>
                <c:pt idx="125">
                  <c:v>6.7433226254585907</c:v>
                </c:pt>
                <c:pt idx="126">
                  <c:v>6.5344897443829506</c:v>
                </c:pt>
                <c:pt idx="127">
                  <c:v>6.3248265084204984</c:v>
                </c:pt>
                <c:pt idx="128">
                  <c:v>6.1143361931967641</c:v>
                </c:pt>
                <c:pt idx="129">
                  <c:v>5.9030220358746819</c:v>
                </c:pt>
                <c:pt idx="130">
                  <c:v>5.6908872359014762</c:v>
                </c:pt>
                <c:pt idx="131">
                  <c:v>5.4779349557353898</c:v>
                </c:pt>
                <c:pt idx="132">
                  <c:v>5.2641683215529644</c:v>
                </c:pt>
                <c:pt idx="133">
                  <c:v>5.0495904239375262</c:v>
                </c:pt>
                <c:pt idx="134">
                  <c:v>4.8342043185495145</c:v>
                </c:pt>
                <c:pt idx="135">
                  <c:v>4.6180130267792752</c:v>
                </c:pt>
                <c:pt idx="136">
                  <c:v>4.4010195363828952</c:v>
                </c:pt>
                <c:pt idx="137">
                  <c:v>4.1832268021016565</c:v>
                </c:pt>
                <c:pt idx="138">
                  <c:v>3.96463774626559</c:v>
                </c:pt>
                <c:pt idx="139">
                  <c:v>3.745255259381759</c:v>
                </c:pt>
                <c:pt idx="140">
                  <c:v>3.5250822007076339</c:v>
                </c:pt>
                <c:pt idx="141">
                  <c:v>3.3041213988101723</c:v>
                </c:pt>
                <c:pt idx="142">
                  <c:v>3.0823756521109504</c:v>
                </c:pt>
                <c:pt idx="143">
                  <c:v>2.8598477294178339</c:v>
                </c:pt>
                <c:pt idx="144">
                  <c:v>2.6365403704436474</c:v>
                </c:pt>
                <c:pt idx="145">
                  <c:v>2.4124562863121777</c:v>
                </c:pt>
                <c:pt idx="146">
                  <c:v>2.1875981600519605</c:v>
                </c:pt>
                <c:pt idx="147">
                  <c:v>1.9619686470782245</c:v>
                </c:pt>
                <c:pt idx="148">
                  <c:v>1.7355703756632819</c:v>
                </c:pt>
                <c:pt idx="149">
                  <c:v>1.5084059473958484</c:v>
                </c:pt>
                <c:pt idx="150">
                  <c:v>1.280477937629511</c:v>
                </c:pt>
                <c:pt idx="151">
                  <c:v>1.0517888959207173</c:v>
                </c:pt>
                <c:pt idx="152">
                  <c:v>0.82234134645662793</c:v>
                </c:pt>
                <c:pt idx="153">
                  <c:v>0.592137788473038</c:v>
                </c:pt>
                <c:pt idx="154">
                  <c:v>0.36118069666278507</c:v>
                </c:pt>
                <c:pt idx="155">
                  <c:v>0.12947252157482902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0"/>
          <c:order val="30"/>
          <c:tx>
            <c:strRef>
              <c:f>Sheet1!$N$33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Sheet1!$O$33:$HF$33</c:f>
              <c:numCache>
                <c:formatCode>General</c:formatCode>
                <c:ptCount val="200"/>
                <c:pt idx="0">
                  <c:v>24.690287825118251</c:v>
                </c:pt>
                <c:pt idx="1">
                  <c:v>24.677711951831899</c:v>
                </c:pt>
                <c:pt idx="2">
                  <c:v>24.654717883997755</c:v>
                </c:pt>
                <c:pt idx="3">
                  <c:v>24.624941670673703</c:v>
                </c:pt>
                <c:pt idx="4">
                  <c:v>24.589680838827405</c:v>
                </c:pt>
                <c:pt idx="5">
                  <c:v>24.549685287394677</c:v>
                </c:pt>
                <c:pt idx="6">
                  <c:v>24.505460989389434</c:v>
                </c:pt>
                <c:pt idx="7">
                  <c:v>24.457379392472145</c:v>
                </c:pt>
                <c:pt idx="8">
                  <c:v>24.405728296154255</c:v>
                </c:pt>
                <c:pt idx="9">
                  <c:v>24.350739246386645</c:v>
                </c:pt>
                <c:pt idx="10">
                  <c:v>24.292603793612741</c:v>
                </c:pt>
                <c:pt idx="11">
                  <c:v>24.231483840997399</c:v>
                </c:pt>
                <c:pt idx="12">
                  <c:v>24.167518589561858</c:v>
                </c:pt>
                <c:pt idx="13">
                  <c:v>24.100829397538238</c:v>
                </c:pt>
                <c:pt idx="14">
                  <c:v>24.031523296639886</c:v>
                </c:pt>
                <c:pt idx="15">
                  <c:v>23.959695608087191</c:v>
                </c:pt>
                <c:pt idx="16">
                  <c:v>23.885431934791484</c:v>
                </c:pt>
                <c:pt idx="17">
                  <c:v>23.808809708919771</c:v>
                </c:pt>
                <c:pt idx="18">
                  <c:v>23.729899414864761</c:v>
                </c:pt>
                <c:pt idx="19">
                  <c:v>23.648765570260299</c:v>
                </c:pt>
                <c:pt idx="20">
                  <c:v>23.565467523329644</c:v>
                </c:pt>
                <c:pt idx="21">
                  <c:v>23.480060108555385</c:v>
                </c:pt>
                <c:pt idx="22">
                  <c:v>23.392594191489209</c:v>
                </c:pt>
                <c:pt idx="23">
                  <c:v>23.303117125700751</c:v>
                </c:pt>
                <c:pt idx="24">
                  <c:v>23.211673139287718</c:v>
                </c:pt>
                <c:pt idx="25">
                  <c:v>23.118303664323779</c:v>
                </c:pt>
                <c:pt idx="26">
                  <c:v>23.023047619640693</c:v>
                </c:pt>
                <c:pt idx="27">
                  <c:v>22.925941655115427</c:v>
                </c:pt>
                <c:pt idx="28">
                  <c:v>22.827020363949408</c:v>
                </c:pt>
                <c:pt idx="29">
                  <c:v>22.726316468138936</c:v>
                </c:pt>
                <c:pt idx="30">
                  <c:v>22.623860981339149</c:v>
                </c:pt>
                <c:pt idx="31">
                  <c:v>22.519683352545883</c:v>
                </c:pt>
                <c:pt idx="32">
                  <c:v>22.413811593406272</c:v>
                </c:pt>
                <c:pt idx="33">
                  <c:v>22.306272391481222</c:v>
                </c:pt>
                <c:pt idx="34">
                  <c:v>22.197091211392294</c:v>
                </c:pt>
                <c:pt idx="35">
                  <c:v>22.086292385470134</c:v>
                </c:pt>
                <c:pt idx="36">
                  <c:v>21.973899195265407</c:v>
                </c:pt>
                <c:pt idx="37">
                  <c:v>21.859933945073394</c:v>
                </c:pt>
                <c:pt idx="38">
                  <c:v>21.7444180284512</c:v>
                </c:pt>
                <c:pt idx="39">
                  <c:v>21.62737198856351</c:v>
                </c:pt>
                <c:pt idx="40">
                  <c:v>21.508815573074163</c:v>
                </c:pt>
                <c:pt idx="41">
                  <c:v>21.388767784201548</c:v>
                </c:pt>
                <c:pt idx="42">
                  <c:v>21.2672469244722</c:v>
                </c:pt>
                <c:pt idx="43">
                  <c:v>21.144270638636595</c:v>
                </c:pt>
                <c:pt idx="44">
                  <c:v>21.019855952151424</c:v>
                </c:pt>
                <c:pt idx="45">
                  <c:v>20.894019306581704</c:v>
                </c:pt>
                <c:pt idx="46">
                  <c:v>20.766776592232652</c:v>
                </c:pt>
                <c:pt idx="47">
                  <c:v>20.638143178283972</c:v>
                </c:pt>
                <c:pt idx="48">
                  <c:v>20.508133940667108</c:v>
                </c:pt>
                <c:pt idx="49">
                  <c:v>20.376763287898221</c:v>
                </c:pt>
                <c:pt idx="50">
                  <c:v>20.244045185055793</c:v>
                </c:pt>
                <c:pt idx="51">
                  <c:v>20.109993176070635</c:v>
                </c:pt>
                <c:pt idx="52">
                  <c:v>19.974620404478124</c:v>
                </c:pt>
                <c:pt idx="53">
                  <c:v>19.837939632766371</c:v>
                </c:pt>
                <c:pt idx="54">
                  <c:v>19.699963260440203</c:v>
                </c:pt>
                <c:pt idx="55">
                  <c:v>19.560703340908443</c:v>
                </c:pt>
                <c:pt idx="56">
                  <c:v>19.420171597291322</c:v>
                </c:pt>
                <c:pt idx="57">
                  <c:v>19.278379437235223</c:v>
                </c:pt>
                <c:pt idx="58">
                  <c:v>19.135337966813378</c:v>
                </c:pt>
                <c:pt idx="59">
                  <c:v>18.991058003583916</c:v>
                </c:pt>
                <c:pt idx="60">
                  <c:v>18.845550088869778</c:v>
                </c:pt>
                <c:pt idx="61">
                  <c:v>18.698824499319048</c:v>
                </c:pt>
                <c:pt idx="62">
                  <c:v>18.550891257799165</c:v>
                </c:pt>
                <c:pt idx="63">
                  <c:v>18.4017601436734</c:v>
                </c:pt>
                <c:pt idx="64">
                  <c:v>18.251440702504098</c:v>
                </c:pt>
                <c:pt idx="65">
                  <c:v>18.099942255222988</c:v>
                </c:pt>
                <c:pt idx="66">
                  <c:v>17.94727390680573</c:v>
                </c:pt>
                <c:pt idx="67">
                  <c:v>17.793444554484594</c:v>
                </c:pt>
                <c:pt idx="68">
                  <c:v>17.638462895530399</c:v>
                </c:pt>
                <c:pt idx="69">
                  <c:v>17.482337434632353</c:v>
                </c:pt>
                <c:pt idx="70">
                  <c:v>17.325076490902138</c:v>
                </c:pt>
                <c:pt idx="71">
                  <c:v>17.166688204526441</c:v>
                </c:pt>
                <c:pt idx="72">
                  <c:v>17.007180543090325</c:v>
                </c:pt>
                <c:pt idx="73">
                  <c:v>16.846561307592097</c:v>
                </c:pt>
                <c:pt idx="74">
                  <c:v>16.68483813816875</c:v>
                </c:pt>
                <c:pt idx="75">
                  <c:v>16.522018519549608</c:v>
                </c:pt>
                <c:pt idx="76">
                  <c:v>16.358109786254627</c:v>
                </c:pt>
                <c:pt idx="77">
                  <c:v>16.193119127552411</c:v>
                </c:pt>
                <c:pt idx="78">
                  <c:v>16.027053592192146</c:v>
                </c:pt>
                <c:pt idx="79">
                  <c:v>15.85992009292246</c:v>
                </c:pt>
                <c:pt idx="80">
                  <c:v>15.691725410809395</c:v>
                </c:pt>
                <c:pt idx="81">
                  <c:v>15.522476199364895</c:v>
                </c:pt>
                <c:pt idx="82">
                  <c:v>15.352178988496286</c:v>
                </c:pt>
                <c:pt idx="83">
                  <c:v>15.180840188286668</c:v>
                </c:pt>
                <c:pt idx="84">
                  <c:v>15.008466092615325</c:v>
                </c:pt>
                <c:pt idx="85">
                  <c:v>14.835062882626938</c:v>
                </c:pt>
                <c:pt idx="86">
                  <c:v>14.660636630057361</c:v>
                </c:pt>
                <c:pt idx="87">
                  <c:v>14.485193300423752</c:v>
                </c:pt>
                <c:pt idx="88">
                  <c:v>14.30873875608591</c:v>
                </c:pt>
                <c:pt idx="89">
                  <c:v>14.131278759185516</c:v>
                </c:pt>
                <c:pt idx="90">
                  <c:v>13.952818974469443</c:v>
                </c:pt>
                <c:pt idx="91">
                  <c:v>13.773364972002955</c:v>
                </c:pt>
                <c:pt idx="92">
                  <c:v>13.592922229778248</c:v>
                </c:pt>
                <c:pt idx="93">
                  <c:v>13.411496136223484</c:v>
                </c:pt>
                <c:pt idx="94">
                  <c:v>13.229091992617104</c:v>
                </c:pt>
                <c:pt idx="95">
                  <c:v>13.045715015412034</c:v>
                </c:pt>
                <c:pt idx="96">
                  <c:v>12.861370338473991</c:v>
                </c:pt>
                <c:pt idx="97">
                  <c:v>12.676063015238</c:v>
                </c:pt>
                <c:pt idx="98">
                  <c:v>12.489798020786866</c:v>
                </c:pt>
                <c:pt idx="99">
                  <c:v>12.302580253855206</c:v>
                </c:pt>
                <c:pt idx="100">
                  <c:v>12.114414538762482</c:v>
                </c:pt>
                <c:pt idx="101">
                  <c:v>11.925305627278167</c:v>
                </c:pt>
                <c:pt idx="102">
                  <c:v>11.735258200422138</c:v>
                </c:pt>
                <c:pt idx="103">
                  <c:v>11.544276870203094</c:v>
                </c:pt>
                <c:pt idx="104">
                  <c:v>11.352366181297807</c:v>
                </c:pt>
                <c:pt idx="105">
                  <c:v>11.159530612673672</c:v>
                </c:pt>
                <c:pt idx="106">
                  <c:v>10.965774579157053</c:v>
                </c:pt>
                <c:pt idx="107">
                  <c:v>10.771102432949739</c:v>
                </c:pt>
                <c:pt idx="108">
                  <c:v>10.575518465095637</c:v>
                </c:pt>
                <c:pt idx="109">
                  <c:v>10.379026906899838</c:v>
                </c:pt>
                <c:pt idx="110">
                  <c:v>10.181631931302023</c:v>
                </c:pt>
                <c:pt idx="111">
                  <c:v>9.983337654206041</c:v>
                </c:pt>
                <c:pt idx="112">
                  <c:v>9.7841481357674915</c:v>
                </c:pt>
                <c:pt idx="113">
                  <c:v>9.5840673816409456</c:v>
                </c:pt>
                <c:pt idx="114">
                  <c:v>9.3830993441884711</c:v>
                </c:pt>
                <c:pt idx="115">
                  <c:v>9.1812479236509574</c:v>
                </c:pt>
                <c:pt idx="116">
                  <c:v>8.9785169692837297</c:v>
                </c:pt>
                <c:pt idx="117">
                  <c:v>8.7749102804578136</c:v>
                </c:pt>
                <c:pt idx="118">
                  <c:v>8.5704316077281462</c:v>
                </c:pt>
                <c:pt idx="119">
                  <c:v>8.3650846538701007</c:v>
                </c:pt>
                <c:pt idx="120">
                  <c:v>8.1588730748854221</c:v>
                </c:pt>
                <c:pt idx="121">
                  <c:v>7.9518004809787204</c:v>
                </c:pt>
                <c:pt idx="122">
                  <c:v>7.7438704375057696</c:v>
                </c:pt>
                <c:pt idx="123">
                  <c:v>7.5350864658944117</c:v>
                </c:pt>
                <c:pt idx="124">
                  <c:v>7.3254520445392961</c:v>
                </c:pt>
                <c:pt idx="125">
                  <c:v>7.1149706096712659</c:v>
                </c:pt>
                <c:pt idx="126">
                  <c:v>6.9036455562023686</c:v>
                </c:pt>
                <c:pt idx="127">
                  <c:v>6.6914802385473457</c:v>
                </c:pt>
                <c:pt idx="128">
                  <c:v>6.4784779714224214</c:v>
                </c:pt>
                <c:pt idx="129">
                  <c:v>6.2646420306222277</c:v>
                </c:pt>
                <c:pt idx="130">
                  <c:v>6.0499756537755935</c:v>
                </c:pt>
                <c:pt idx="131">
                  <c:v>5.8344820410809417</c:v>
                </c:pt>
                <c:pt idx="132">
                  <c:v>5.6181643560220271</c:v>
                </c:pt>
                <c:pt idx="133">
                  <c:v>5.4010257260646028</c:v>
                </c:pt>
                <c:pt idx="134">
                  <c:v>5.183069243334792</c:v>
                </c:pt>
                <c:pt idx="135">
                  <c:v>4.9642979652796475</c:v>
                </c:pt>
                <c:pt idx="136">
                  <c:v>4.7447149153105741</c:v>
                </c:pt>
                <c:pt idx="137">
                  <c:v>4.5243230834301817</c:v>
                </c:pt>
                <c:pt idx="138">
                  <c:v>4.3031254268430441</c:v>
                </c:pt>
                <c:pt idx="139">
                  <c:v>4.0811248705509851</c:v>
                </c:pt>
                <c:pt idx="140">
                  <c:v>3.8583243079333238</c:v>
                </c:pt>
                <c:pt idx="141">
                  <c:v>3.6347266013125976</c:v>
                </c:pt>
                <c:pt idx="142">
                  <c:v>3.4103345825062239</c:v>
                </c:pt>
                <c:pt idx="143">
                  <c:v>3.1851510533645047</c:v>
                </c:pt>
                <c:pt idx="144">
                  <c:v>2.9591787862954844</c:v>
                </c:pt>
                <c:pt idx="145">
                  <c:v>2.7324205247769857</c:v>
                </c:pt>
                <c:pt idx="146">
                  <c:v>2.5048789838563033</c:v>
                </c:pt>
                <c:pt idx="147">
                  <c:v>2.2765568506378937</c:v>
                </c:pt>
                <c:pt idx="148">
                  <c:v>2.047456784759381</c:v>
                </c:pt>
                <c:pt idx="149">
                  <c:v>1.8175814188563515</c:v>
                </c:pt>
                <c:pt idx="150">
                  <c:v>1.5869333590161778</c:v>
                </c:pt>
                <c:pt idx="151">
                  <c:v>1.355515185221235</c:v>
                </c:pt>
                <c:pt idx="152">
                  <c:v>1.1233294517818544</c:v>
                </c:pt>
                <c:pt idx="153">
                  <c:v>0.89037868775924811</c:v>
                </c:pt>
                <c:pt idx="154">
                  <c:v>0.6566653973787715</c:v>
                </c:pt>
                <c:pt idx="155">
                  <c:v>0.42219206043377122</c:v>
                </c:pt>
                <c:pt idx="156">
                  <c:v>0.18696113268030382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1"/>
          <c:order val="31"/>
          <c:tx>
            <c:strRef>
              <c:f>Sheet1!$N$34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Sheet1!$O$34:$HF$34</c:f>
              <c:numCache>
                <c:formatCode>General</c:formatCode>
                <c:ptCount val="200"/>
                <c:pt idx="0">
                  <c:v>25.263203139187922</c:v>
                </c:pt>
                <c:pt idx="1">
                  <c:v>25.250482196864326</c:v>
                </c:pt>
                <c:pt idx="2">
                  <c:v>25.227222880867526</c:v>
                </c:pt>
                <c:pt idx="3">
                  <c:v>25.197103183914052</c:v>
                </c:pt>
                <c:pt idx="4">
                  <c:v>25.161435600599145</c:v>
                </c:pt>
                <c:pt idx="5">
                  <c:v>25.120978680320835</c:v>
                </c:pt>
                <c:pt idx="6">
                  <c:v>25.076244232746795</c:v>
                </c:pt>
                <c:pt idx="7">
                  <c:v>25.027607990373479</c:v>
                </c:pt>
                <c:pt idx="8">
                  <c:v>24.975361072624768</c:v>
                </c:pt>
                <c:pt idx="9">
                  <c:v>24.919737696450799</c:v>
                </c:pt>
                <c:pt idx="10">
                  <c:v>24.860931621925904</c:v>
                </c:pt>
                <c:pt idx="11">
                  <c:v>24.79910661984956</c:v>
                </c:pt>
                <c:pt idx="12">
                  <c:v>24.734403496996954</c:v>
                </c:pt>
                <c:pt idx="13">
                  <c:v>24.666945011528572</c:v>
                </c:pt>
                <c:pt idx="14">
                  <c:v>24.596839429822541</c:v>
                </c:pt>
                <c:pt idx="15">
                  <c:v>24.524183172677567</c:v>
                </c:pt>
                <c:pt idx="16">
                  <c:v>24.4490628304777</c:v>
                </c:pt>
                <c:pt idx="17">
                  <c:v>24.371556728609036</c:v>
                </c:pt>
                <c:pt idx="18">
                  <c:v>24.29173616453728</c:v>
                </c:pt>
                <c:pt idx="19">
                  <c:v>24.2096664001397</c:v>
                </c:pt>
                <c:pt idx="20">
                  <c:v>24.125407468251218</c:v>
                </c:pt>
                <c:pt idx="21">
                  <c:v>24.039014835897838</c:v>
                </c:pt>
                <c:pt idx="22">
                  <c:v>23.950539955391005</c:v>
                </c:pt>
                <c:pt idx="23">
                  <c:v>23.860030726547659</c:v>
                </c:pt>
                <c:pt idx="24">
                  <c:v>23.767531887658908</c:v>
                </c:pt>
                <c:pt idx="25">
                  <c:v>23.673085348738269</c:v>
                </c:pt>
                <c:pt idx="26">
                  <c:v>23.576730477565846</c:v>
                </c:pt>
                <c:pt idx="27">
                  <c:v>23.478504346793407</c:v>
                </c:pt>
                <c:pt idx="28">
                  <c:v>23.378441948672396</c:v>
                </c:pt>
                <c:pt idx="29">
                  <c:v>23.276576382663837</c:v>
                </c:pt>
                <c:pt idx="30">
                  <c:v>23.172939020181008</c:v>
                </c:pt>
                <c:pt idx="31">
                  <c:v>23.067559649928761</c:v>
                </c:pt>
                <c:pt idx="32">
                  <c:v>22.960466606682694</c:v>
                </c:pt>
                <c:pt idx="33">
                  <c:v>22.851686885858179</c:v>
                </c:pt>
                <c:pt idx="34">
                  <c:v>22.741246245824026</c:v>
                </c:pt>
                <c:pt idx="35">
                  <c:v>22.62916929959658</c:v>
                </c:pt>
                <c:pt idx="36">
                  <c:v>22.51547959729092</c:v>
                </c:pt>
                <c:pt idx="37">
                  <c:v>22.40019970049363</c:v>
                </c:pt>
                <c:pt idx="38">
                  <c:v>22.283351249547273</c:v>
                </c:pt>
                <c:pt idx="39">
                  <c:v>22.164955024592281</c:v>
                </c:pt>
                <c:pt idx="40">
                  <c:v>22.045031001091768</c:v>
                </c:pt>
                <c:pt idx="41">
                  <c:v>21.923598400464282</c:v>
                </c:pt>
                <c:pt idx="42">
                  <c:v>21.800675736365228</c:v>
                </c:pt>
                <c:pt idx="43">
                  <c:v>21.676280857086173</c:v>
                </c:pt>
                <c:pt idx="44">
                  <c:v>21.550430984481032</c:v>
                </c:pt>
                <c:pt idx="45">
                  <c:v>21.423142749776559</c:v>
                </c:pt>
                <c:pt idx="46">
                  <c:v>21.294432226580653</c:v>
                </c:pt>
                <c:pt idx="47">
                  <c:v>21.164314961364255</c:v>
                </c:pt>
                <c:pt idx="48">
                  <c:v>21.032806001660173</c:v>
                </c:pt>
                <c:pt idx="49">
                  <c:v>20.899919922194076</c:v>
                </c:pt>
                <c:pt idx="50">
                  <c:v>20.765670849138644</c:v>
                </c:pt>
                <c:pt idx="51">
                  <c:v>20.630072482660776</c:v>
                </c:pt>
                <c:pt idx="52">
                  <c:v>20.493138117913141</c:v>
                </c:pt>
                <c:pt idx="53">
                  <c:v>20.354880664605595</c:v>
                </c:pt>
                <c:pt idx="54">
                  <c:v>20.215312665277498</c:v>
                </c:pt>
                <c:pt idx="55">
                  <c:v>20.074446312379816</c:v>
                </c:pt>
                <c:pt idx="56">
                  <c:v>19.932293464264884</c:v>
                </c:pt>
                <c:pt idx="57">
                  <c:v>19.788865660172039</c:v>
                </c:pt>
                <c:pt idx="58">
                  <c:v>19.644174134288662</c:v>
                </c:pt>
                <c:pt idx="59">
                  <c:v>19.49822982895887</c:v>
                </c:pt>
                <c:pt idx="60">
                  <c:v>19.351043407105067</c:v>
                </c:pt>
                <c:pt idx="61">
                  <c:v>19.202625263921675</c:v>
                </c:pt>
                <c:pt idx="62">
                  <c:v>19.052985537894934</c:v>
                </c:pt>
                <c:pt idx="63">
                  <c:v>18.902134121198021</c:v>
                </c:pt>
                <c:pt idx="64">
                  <c:v>18.750080669506147</c:v>
                </c:pt>
                <c:pt idx="65">
                  <c:v>18.59683461127268</c:v>
                </c:pt>
                <c:pt idx="66">
                  <c:v>18.442405156503774</c:v>
                </c:pt>
                <c:pt idx="67">
                  <c:v>18.286801305065755</c:v>
                </c:pt>
                <c:pt idx="68">
                  <c:v>18.13003185455684</c:v>
                </c:pt>
                <c:pt idx="69">
                  <c:v>17.972105407772119</c:v>
                </c:pt>
                <c:pt idx="70">
                  <c:v>17.813030379788419</c:v>
                </c:pt>
                <c:pt idx="71">
                  <c:v>17.652815004693576</c:v>
                </c:pt>
                <c:pt idx="72">
                  <c:v>17.491467341982773</c:v>
                </c:pt>
                <c:pt idx="73">
                  <c:v>17.328995282642765</c:v>
                </c:pt>
                <c:pt idx="74">
                  <c:v>17.16540655494337</c:v>
                </c:pt>
                <c:pt idx="75">
                  <c:v>17.000708729954045</c:v>
                </c:pt>
                <c:pt idx="76">
                  <c:v>16.834909226802118</c:v>
                </c:pt>
                <c:pt idx="77">
                  <c:v>16.668015317688045</c:v>
                </c:pt>
                <c:pt idx="78">
                  <c:v>16.500034132671875</c:v>
                </c:pt>
                <c:pt idx="79">
                  <c:v>16.330972664244282</c:v>
                </c:pt>
                <c:pt idx="80">
                  <c:v>16.160837771694322</c:v>
                </c:pt>
                <c:pt idx="81">
                  <c:v>15.989636185285548</c:v>
                </c:pt>
                <c:pt idx="82">
                  <c:v>15.817374510251071</c:v>
                </c:pt>
                <c:pt idx="83">
                  <c:v>15.644059230617506</c:v>
                </c:pt>
                <c:pt idx="84">
                  <c:v>15.469696712867238</c:v>
                </c:pt>
                <c:pt idx="85">
                  <c:v>15.294293209447547</c:v>
                </c:pt>
                <c:pt idx="86">
                  <c:v>15.117854862134832</c:v>
                </c:pt>
                <c:pt idx="87">
                  <c:v>14.940387705261486</c:v>
                </c:pt>
                <c:pt idx="88">
                  <c:v>14.76189766881259</c:v>
                </c:pt>
                <c:pt idx="89">
                  <c:v>14.582390581399036</c:v>
                </c:pt>
                <c:pt idx="90">
                  <c:v>14.401872173113407</c:v>
                </c:pt>
                <c:pt idx="91">
                  <c:v>14.220348078274466</c:v>
                </c:pt>
                <c:pt idx="92">
                  <c:v>14.03782383806583</c:v>
                </c:pt>
                <c:pt idx="93">
                  <c:v>13.854304903073878</c:v>
                </c:pt>
                <c:pt idx="94">
                  <c:v>13.669796635729984</c:v>
                </c:pt>
                <c:pt idx="95">
                  <c:v>13.484304312661481</c:v>
                </c:pt>
                <c:pt idx="96">
                  <c:v>13.297833126955807</c:v>
                </c:pt>
                <c:pt idx="97">
                  <c:v>13.110388190341922</c:v>
                </c:pt>
                <c:pt idx="98">
                  <c:v>12.921974535292712</c:v>
                </c:pt>
                <c:pt idx="99">
                  <c:v>12.732597117052165</c:v>
                </c:pt>
                <c:pt idx="100">
                  <c:v>12.542260815590703</c:v>
                </c:pt>
                <c:pt idx="101">
                  <c:v>12.350970437491856</c:v>
                </c:pt>
                <c:pt idx="102">
                  <c:v>12.158730717773413</c:v>
                </c:pt>
                <c:pt idx="103">
                  <c:v>11.965546321645935</c:v>
                </c:pt>
                <c:pt idx="104">
                  <c:v>11.771421846211327</c:v>
                </c:pt>
                <c:pt idx="105">
                  <c:v>11.576361822104124</c:v>
                </c:pt>
                <c:pt idx="106">
                  <c:v>11.380370715077937</c:v>
                </c:pt>
                <c:pt idx="107">
                  <c:v>11.183452927539408</c:v>
                </c:pt>
                <c:pt idx="108">
                  <c:v>10.985612800031781</c:v>
                </c:pt>
                <c:pt idx="109">
                  <c:v>10.786854612670398</c:v>
                </c:pt>
                <c:pt idx="110">
                  <c:v>10.587182586531902</c:v>
                </c:pt>
                <c:pt idx="111">
                  <c:v>10.38660088499916</c:v>
                </c:pt>
                <c:pt idx="112">
                  <c:v>10.185113615063718</c:v>
                </c:pt>
                <c:pt idx="113">
                  <c:v>9.9827248285873882</c:v>
                </c:pt>
                <c:pt idx="114">
                  <c:v>9.7794385235247283</c:v>
                </c:pt>
                <c:pt idx="115">
                  <c:v>9.5752586451078745</c:v>
                </c:pt>
                <c:pt idx="116">
                  <c:v>9.3701890869952553</c:v>
                </c:pt>
                <c:pt idx="117">
                  <c:v>9.1642336923855421</c:v>
                </c:pt>
                <c:pt idx="118">
                  <c:v>8.957396255098228</c:v>
                </c:pt>
                <c:pt idx="119">
                  <c:v>8.7496805206220678</c:v>
                </c:pt>
                <c:pt idx="120">
                  <c:v>8.5410901871326139</c:v>
                </c:pt>
                <c:pt idx="121">
                  <c:v>8.3316289064800202</c:v>
                </c:pt>
                <c:pt idx="122">
                  <c:v>8.1213002851482319</c:v>
                </c:pt>
                <c:pt idx="123">
                  <c:v>7.910107885186541</c:v>
                </c:pt>
                <c:pt idx="124">
                  <c:v>7.6980552251146204</c:v>
                </c:pt>
                <c:pt idx="125">
                  <c:v>7.4851457808019761</c:v>
                </c:pt>
                <c:pt idx="126">
                  <c:v>7.2713829863226822</c:v>
                </c:pt>
                <c:pt idx="127">
                  <c:v>7.0567702347863346</c:v>
                </c:pt>
                <c:pt idx="128">
                  <c:v>6.8413108791460893</c:v>
                </c:pt>
                <c:pt idx="129">
                  <c:v>6.6250082329845181</c:v>
                </c:pt>
                <c:pt idx="130">
                  <c:v>6.4078655712781254</c:v>
                </c:pt>
                <c:pt idx="131">
                  <c:v>6.1898861311412379</c:v>
                </c:pt>
                <c:pt idx="132">
                  <c:v>5.9710731125499885</c:v>
                </c:pt>
                <c:pt idx="133">
                  <c:v>5.7514296790470318</c:v>
                </c:pt>
                <c:pt idx="134">
                  <c:v>5.5309589584277159</c:v>
                </c:pt>
                <c:pt idx="135">
                  <c:v>5.3096640434082953</c:v>
                </c:pt>
                <c:pt idx="136">
                  <c:v>5.0875479922767406</c:v>
                </c:pt>
                <c:pt idx="137">
                  <c:v>4.864613829526852</c:v>
                </c:pt>
                <c:pt idx="138">
                  <c:v>4.640864546476049</c:v>
                </c:pt>
                <c:pt idx="139">
                  <c:v>4.4163031018675234</c:v>
                </c:pt>
                <c:pt idx="140">
                  <c:v>4.1909324224571876</c:v>
                </c:pt>
                <c:pt idx="141">
                  <c:v>3.9647554035859183</c:v>
                </c:pt>
                <c:pt idx="142">
                  <c:v>3.7377749097375563</c:v>
                </c:pt>
                <c:pt idx="143">
                  <c:v>3.5099937750831716</c:v>
                </c:pt>
                <c:pt idx="144">
                  <c:v>3.2814148040119284</c:v>
                </c:pt>
                <c:pt idx="145">
                  <c:v>3.0520407716490525</c:v>
                </c:pt>
                <c:pt idx="146">
                  <c:v>2.8218744243612766</c:v>
                </c:pt>
                <c:pt idx="147">
                  <c:v>2.590918480250163</c:v>
                </c:pt>
                <c:pt idx="148">
                  <c:v>2.3591756296335888</c:v>
                </c:pt>
                <c:pt idx="149">
                  <c:v>2.1266485355159266</c:v>
                </c:pt>
                <c:pt idx="150">
                  <c:v>1.8933398340470775</c:v>
                </c:pt>
                <c:pt idx="151">
                  <c:v>1.6592521349708123</c:v>
                </c:pt>
                <c:pt idx="152">
                  <c:v>1.4243880220627243</c:v>
                </c:pt>
                <c:pt idx="153">
                  <c:v>1.1887500535580215</c:v>
                </c:pt>
                <c:pt idx="154">
                  <c:v>0.95234076256955147</c:v>
                </c:pt>
                <c:pt idx="155">
                  <c:v>0.71516265749633756</c:v>
                </c:pt>
                <c:pt idx="156">
                  <c:v>0.47721822242281314</c:v>
                </c:pt>
                <c:pt idx="157">
                  <c:v>0.23850991750914866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2"/>
          <c:order val="32"/>
          <c:tx>
            <c:strRef>
              <c:f>Sheet1!$N$35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Sheet1!$O$35:$HF$35</c:f>
              <c:numCache>
                <c:formatCode>General</c:formatCode>
                <c:ptCount val="200"/>
                <c:pt idx="0">
                  <c:v>25.821994772504549</c:v>
                </c:pt>
                <c:pt idx="1">
                  <c:v>25.809133913682157</c:v>
                </c:pt>
                <c:pt idx="2">
                  <c:v>25.785618770563762</c:v>
                </c:pt>
                <c:pt idx="3">
                  <c:v>25.755167789776483</c:v>
                </c:pt>
                <c:pt idx="4">
                  <c:v>25.719107901925405</c:v>
                </c:pt>
                <c:pt idx="5">
                  <c:v>25.678205999625053</c:v>
                </c:pt>
                <c:pt idx="6">
                  <c:v>25.632979521891546</c:v>
                </c:pt>
                <c:pt idx="7">
                  <c:v>25.583808333869211</c:v>
                </c:pt>
                <c:pt idx="8">
                  <c:v>25.530986756978248</c:v>
                </c:pt>
                <c:pt idx="9">
                  <c:v>25.474751584299938</c:v>
                </c:pt>
                <c:pt idx="10">
                  <c:v>25.41529870705822</c:v>
                </c:pt>
                <c:pt idx="11">
                  <c:v>25.35279369735284</c:v>
                </c:pt>
                <c:pt idx="12">
                  <c:v>25.287378910680022</c:v>
                </c:pt>
                <c:pt idx="13">
                  <c:v>25.219178455406208</c:v>
                </c:pt>
                <c:pt idx="14">
                  <c:v>25.148301788721653</c:v>
                </c:pt>
                <c:pt idx="15">
                  <c:v>25.074846391948753</c:v>
                </c:pt>
                <c:pt idx="16">
                  <c:v>24.998899807871393</c:v>
                </c:pt>
                <c:pt idx="17">
                  <c:v>24.920541223369529</c:v>
                </c:pt>
                <c:pt idx="18">
                  <c:v>24.839842720103274</c:v>
                </c:pt>
                <c:pt idx="19">
                  <c:v>24.756870277759404</c:v>
                </c:pt>
                <c:pt idx="20">
                  <c:v>24.671684589468597</c:v>
                </c:pt>
                <c:pt idx="21">
                  <c:v>24.584341732333655</c:v>
                </c:pt>
                <c:pt idx="22">
                  <c:v>24.494893724585381</c:v>
                </c:pt>
                <c:pt idx="23">
                  <c:v>24.403388992886484</c:v>
                </c:pt>
                <c:pt idx="24">
                  <c:v>24.309872767600503</c:v>
                </c:pt>
                <c:pt idx="25">
                  <c:v>24.214387419705414</c:v>
                </c:pt>
                <c:pt idx="26">
                  <c:v>24.116972749984001</c:v>
                </c:pt>
                <c:pt idx="27">
                  <c:v>24.017666238846775</c:v>
                </c:pt>
                <c:pt idx="28">
                  <c:v>23.916503263421816</c:v>
                </c:pt>
                <c:pt idx="29">
                  <c:v>23.81351728722813</c:v>
                </c:pt>
                <c:pt idx="30">
                  <c:v>23.708740026730347</c:v>
                </c:pt>
                <c:pt idx="31">
                  <c:v>23.602201598276594</c:v>
                </c:pt>
                <c:pt idx="32">
                  <c:v>23.493930648294121</c:v>
                </c:pt>
                <c:pt idx="33">
                  <c:v>23.383954469118443</c:v>
                </c:pt>
                <c:pt idx="34">
                  <c:v>23.272299102432342</c:v>
                </c:pt>
                <c:pt idx="35">
                  <c:v>23.158989431968518</c:v>
                </c:pt>
                <c:pt idx="36">
                  <c:v>23.044049266867642</c:v>
                </c:pt>
                <c:pt idx="37">
                  <c:v>22.927501416869159</c:v>
                </c:pt>
                <c:pt idx="38">
                  <c:v>22.809367760335803</c:v>
                </c:pt>
                <c:pt idx="39">
                  <c:v>22.689669305966913</c:v>
                </c:pt>
                <c:pt idx="40">
                  <c:v>22.568426248933907</c:v>
                </c:pt>
                <c:pt idx="41">
                  <c:v>22.445658022069992</c:v>
                </c:pt>
                <c:pt idx="42">
                  <c:v>22.321383342660607</c:v>
                </c:pt>
                <c:pt idx="43">
                  <c:v>22.195620255309056</c:v>
                </c:pt>
                <c:pt idx="44">
                  <c:v>22.068386171290886</c:v>
                </c:pt>
                <c:pt idx="45">
                  <c:v>21.939697904758209</c:v>
                </c:pt>
                <c:pt idx="46">
                  <c:v>21.809571706111097</c:v>
                </c:pt>
                <c:pt idx="47">
                  <c:v>21.678023292814718</c:v>
                </c:pt>
                <c:pt idx="48">
                  <c:v>21.545067877908338</c:v>
                </c:pt>
                <c:pt idx="49">
                  <c:v>21.410720196423725</c:v>
                </c:pt>
                <c:pt idx="50">
                  <c:v>21.27499452990606</c:v>
                </c:pt>
                <c:pt idx="51">
                  <c:v>21.137904729209133</c:v>
                </c:pt>
                <c:pt idx="52">
                  <c:v>20.999464235717817</c:v>
                </c:pt>
                <c:pt idx="53">
                  <c:v>20.859686101134692</c:v>
                </c:pt>
                <c:pt idx="54">
                  <c:v>20.718583005953381</c:v>
                </c:pt>
                <c:pt idx="55">
                  <c:v>20.576167276728516</c:v>
                </c:pt>
                <c:pt idx="56">
                  <c:v>20.432450902241396</c:v>
                </c:pt>
                <c:pt idx="57">
                  <c:v>20.287445548650393</c:v>
                </c:pt>
                <c:pt idx="58">
                  <c:v>20.141162573706708</c:v>
                </c:pt>
                <c:pt idx="59">
                  <c:v>19.993613040108329</c:v>
                </c:pt>
                <c:pt idx="60">
                  <c:v>19.844807728058171</c:v>
                </c:pt>
                <c:pt idx="61">
                  <c:v>19.694757147086467</c:v>
                </c:pt>
                <c:pt idx="62">
                  <c:v>19.543471547191754</c:v>
                </c:pt>
                <c:pt idx="63">
                  <c:v>19.390960929350324</c:v>
                </c:pt>
                <c:pt idx="64">
                  <c:v>19.237235055439292</c:v>
                </c:pt>
                <c:pt idx="65">
                  <c:v>19.082303457614746</c:v>
                </c:pt>
                <c:pt idx="66">
                  <c:v>18.926175447182857</c:v>
                </c:pt>
                <c:pt idx="67">
                  <c:v>18.768860122998674</c:v>
                </c:pt>
                <c:pt idx="68">
                  <c:v>18.610366379424406</c:v>
                </c:pt>
                <c:pt idx="69">
                  <c:v>18.450702913876505</c:v>
                </c:pt>
                <c:pt idx="70">
                  <c:v>18.289878233988475</c:v>
                </c:pt>
                <c:pt idx="71">
                  <c:v>18.127900664414142</c:v>
                </c:pt>
                <c:pt idx="72">
                  <c:v>17.964778353294356</c:v>
                </c:pt>
                <c:pt idx="73">
                  <c:v>17.800519278408114</c:v>
                </c:pt>
                <c:pt idx="74">
                  <c:v>17.635131253027787</c:v>
                </c:pt>
                <c:pt idx="75">
                  <c:v>17.468621931496333</c:v>
                </c:pt>
                <c:pt idx="76">
                  <c:v>17.300998814543398</c:v>
                </c:pt>
                <c:pt idx="77">
                  <c:v>17.132269254355716</c:v>
                </c:pt>
                <c:pt idx="78">
                  <c:v>16.962440459416232</c:v>
                </c:pt>
                <c:pt idx="79">
                  <c:v>16.791519499125382</c:v>
                </c:pt>
                <c:pt idx="80">
                  <c:v>16.619513308216927</c:v>
                </c:pt>
                <c:pt idx="81">
                  <c:v>16.446428690979996</c:v>
                </c:pt>
                <c:pt idx="82">
                  <c:v>16.272272325298044</c:v>
                </c:pt>
                <c:pt idx="83">
                  <c:v>16.097050766514929</c:v>
                </c:pt>
                <c:pt idx="84">
                  <c:v>15.92077045113739</c:v>
                </c:pt>
                <c:pt idx="85">
                  <c:v>15.743437700382813</c:v>
                </c:pt>
                <c:pt idx="86">
                  <c:v>15.565058723580446</c:v>
                </c:pt>
                <c:pt idx="87">
                  <c:v>15.385639621433757</c:v>
                </c:pt>
                <c:pt idx="88">
                  <c:v>15.20518638915121</c:v>
                </c:pt>
                <c:pt idx="89">
                  <c:v>15.023704919452044</c:v>
                </c:pt>
                <c:pt idx="90">
                  <c:v>14.841201005453627</c:v>
                </c:pt>
                <c:pt idx="91">
                  <c:v>14.657680343446094</c:v>
                </c:pt>
                <c:pt idx="92">
                  <c:v>14.473148535560016</c:v>
                </c:pt>
                <c:pt idx="93">
                  <c:v>14.287611092332309</c:v>
                </c:pt>
                <c:pt idx="94">
                  <c:v>14.101073435175229</c:v>
                </c:pt>
                <c:pt idx="95">
                  <c:v>13.913540898753251</c:v>
                </c:pt>
                <c:pt idx="96">
                  <c:v>13.725018733272144</c:v>
                </c:pt>
                <c:pt idx="97">
                  <c:v>13.535512106684287</c:v>
                </c:pt>
                <c:pt idx="98">
                  <c:v>13.345026106814286</c:v>
                </c:pt>
                <c:pt idx="99">
                  <c:v>13.153565743408425</c:v>
                </c:pt>
                <c:pt idx="100">
                  <c:v>12.961135950111471</c:v>
                </c:pt>
                <c:pt idx="101">
                  <c:v>12.767741586374129</c:v>
                </c:pt>
                <c:pt idx="102">
                  <c:v>12.573387439294233</c:v>
                </c:pt>
                <c:pt idx="103">
                  <c:v>12.378078225394571</c:v>
                </c:pt>
                <c:pt idx="104">
                  <c:v>12.181818592340147</c:v>
                </c:pt>
                <c:pt idx="105">
                  <c:v>11.984613120597553</c:v>
                </c:pt>
                <c:pt idx="106">
                  <c:v>11.78646632503882</c:v>
                </c:pt>
                <c:pt idx="107">
                  <c:v>11.587382656492247</c:v>
                </c:pt>
                <c:pt idx="108">
                  <c:v>11.387366503242346</c:v>
                </c:pt>
                <c:pt idx="109">
                  <c:v>11.186422192481047</c:v>
                </c:pt>
                <c:pt idx="110">
                  <c:v>10.984553991712229</c:v>
                </c:pt>
                <c:pt idx="111">
                  <c:v>10.781766110111452</c:v>
                </c:pt>
                <c:pt idx="112">
                  <c:v>10.578062699842684</c:v>
                </c:pt>
                <c:pt idx="113">
                  <c:v>10.373447857333788</c:v>
                </c:pt>
                <c:pt idx="114">
                  <c:v>10.167925624512479</c:v>
                </c:pt>
                <c:pt idx="115">
                  <c:v>9.9614999900041408</c:v>
                </c:pt>
                <c:pt idx="116">
                  <c:v>9.7541748902931964</c:v>
                </c:pt>
                <c:pt idx="117">
                  <c:v>9.5459542108493238</c:v>
                </c:pt>
                <c:pt idx="118">
                  <c:v>9.3368417872198872</c:v>
                </c:pt>
                <c:pt idx="119">
                  <c:v>9.1268414060899303</c:v>
                </c:pt>
                <c:pt idx="120">
                  <c:v>8.9159568063109091</c:v>
                </c:pt>
                <c:pt idx="121">
                  <c:v>8.7041916798993597</c:v>
                </c:pt>
                <c:pt idx="122">
                  <c:v>8.4915496730066025</c:v>
                </c:pt>
                <c:pt idx="123">
                  <c:v>8.2780343868605932</c:v>
                </c:pt>
                <c:pt idx="124">
                  <c:v>8.0636493786808998</c:v>
                </c:pt>
                <c:pt idx="125">
                  <c:v>7.8483981625677854</c:v>
                </c:pt>
                <c:pt idx="126">
                  <c:v>7.6322842103664019</c:v>
                </c:pt>
                <c:pt idx="127">
                  <c:v>7.4153109525068572</c:v>
                </c:pt>
                <c:pt idx="128">
                  <c:v>7.1974817788211265</c:v>
                </c:pt>
                <c:pt idx="129">
                  <c:v>6.9788000393375897</c:v>
                </c:pt>
                <c:pt idx="130">
                  <c:v>6.7592690450539159</c:v>
                </c:pt>
                <c:pt idx="131">
                  <c:v>6.5388920686891581</c:v>
                </c:pt>
                <c:pt idx="132">
                  <c:v>6.3176723454157049</c:v>
                </c:pt>
                <c:pt idx="133">
                  <c:v>6.0956130735717311</c:v>
                </c:pt>
                <c:pt idx="134">
                  <c:v>5.87271741535492</c:v>
                </c:pt>
                <c:pt idx="135">
                  <c:v>5.6489884974980331</c:v>
                </c:pt>
                <c:pt idx="136">
                  <c:v>5.4244294119268854</c:v>
                </c:pt>
                <c:pt idx="137">
                  <c:v>5.1990432164013933</c:v>
                </c:pt>
                <c:pt idx="138">
                  <c:v>4.9728329351402252</c:v>
                </c:pt>
                <c:pt idx="139">
                  <c:v>4.7458015594295162</c:v>
                </c:pt>
                <c:pt idx="140">
                  <c:v>4.5179520482163014</c:v>
                </c:pt>
                <c:pt idx="141">
                  <c:v>4.2892873286870463</c:v>
                </c:pt>
                <c:pt idx="142">
                  <c:v>4.0598102968318068</c:v>
                </c:pt>
                <c:pt idx="143">
                  <c:v>3.8295238179944295</c:v>
                </c:pt>
                <c:pt idx="144">
                  <c:v>3.5984307274093075</c:v>
                </c:pt>
                <c:pt idx="145">
                  <c:v>3.3665338307250248</c:v>
                </c:pt>
                <c:pt idx="146">
                  <c:v>3.1338359045153474</c:v>
                </c:pt>
                <c:pt idx="147">
                  <c:v>2.9003396967779933</c:v>
                </c:pt>
                <c:pt idx="148">
                  <c:v>2.6660479274214106</c:v>
                </c:pt>
                <c:pt idx="149">
                  <c:v>2.4309632887401049</c:v>
                </c:pt>
                <c:pt idx="150">
                  <c:v>2.1950884458787563</c:v>
                </c:pt>
                <c:pt idx="151">
                  <c:v>1.9584260372854825</c:v>
                </c:pt>
                <c:pt idx="152">
                  <c:v>1.720978675154583</c:v>
                </c:pt>
                <c:pt idx="153">
                  <c:v>1.4827489458590555</c:v>
                </c:pt>
                <c:pt idx="154">
                  <c:v>1.2437394103732484</c:v>
                </c:pt>
                <c:pt idx="155">
                  <c:v>1.0039526046858307</c:v>
                </c:pt>
                <c:pt idx="156">
                  <c:v>0.76339104020344983</c:v>
                </c:pt>
                <c:pt idx="157">
                  <c:v>0.52205720414535794</c:v>
                </c:pt>
                <c:pt idx="158">
                  <c:v>0.27995355992914001</c:v>
                </c:pt>
                <c:pt idx="159">
                  <c:v>3.708254754794358E-2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3"/>
          <c:order val="33"/>
          <c:tx>
            <c:strRef>
              <c:f>Sheet1!$N$36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Sheet1!$O$36:$HF$36</c:f>
              <c:numCache>
                <c:formatCode>General</c:formatCode>
                <c:ptCount val="200"/>
                <c:pt idx="0">
                  <c:v>26.357070249388624</c:v>
                </c:pt>
                <c:pt idx="1">
                  <c:v>26.344076824402613</c:v>
                </c:pt>
                <c:pt idx="2">
                  <c:v>26.320319293714839</c:v>
                </c:pt>
                <c:pt idx="3">
                  <c:v>26.289554432668311</c:v>
                </c:pt>
                <c:pt idx="4">
                  <c:v>26.253122849500546</c:v>
                </c:pt>
                <c:pt idx="5">
                  <c:v>26.21179934174231</c:v>
                </c:pt>
                <c:pt idx="6">
                  <c:v>26.1661066820275</c:v>
                </c:pt>
                <c:pt idx="7">
                  <c:v>26.116428651044938</c:v>
                </c:pt>
                <c:pt idx="8">
                  <c:v>26.06306260399834</c:v>
                </c:pt>
                <c:pt idx="9">
                  <c:v>26.006247774766354</c:v>
                </c:pt>
                <c:pt idx="10">
                  <c:v>25.946182073765296</c:v>
                </c:pt>
                <c:pt idx="11">
                  <c:v>25.883032779766161</c:v>
                </c:pt>
                <c:pt idx="12">
                  <c:v>25.81694371562612</c:v>
                </c:pt>
                <c:pt idx="13">
                  <c:v>25.748040268986223</c:v>
                </c:pt>
                <c:pt idx="14">
                  <c:v>25.676433025291061</c:v>
                </c:pt>
                <c:pt idx="15">
                  <c:v>25.602220470673444</c:v>
                </c:pt>
                <c:pt idx="16">
                  <c:v>25.525491050283982</c:v>
                </c:pt>
                <c:pt idx="17">
                  <c:v>25.446324767239023</c:v>
                </c:pt>
                <c:pt idx="18">
                  <c:v>25.364794446196413</c:v>
                </c:pt>
                <c:pt idx="19">
                  <c:v>25.280966746943243</c:v>
                </c:pt>
                <c:pt idx="20">
                  <c:v>25.194902988218121</c:v>
                </c:pt>
                <c:pt idx="21">
                  <c:v>25.106659825151077</c:v>
                </c:pt>
                <c:pt idx="22">
                  <c:v>25.016289812162398</c:v>
                </c:pt>
                <c:pt idx="23">
                  <c:v>24.92384187508339</c:v>
                </c:pt>
                <c:pt idx="24">
                  <c:v>24.829361710499626</c:v>
                </c:pt>
                <c:pt idx="25">
                  <c:v>24.732892126137372</c:v>
                </c:pt>
                <c:pt idx="26">
                  <c:v>24.63447333303483</c:v>
                </c:pt>
                <c:pt idx="27">
                  <c:v>24.534143197940182</c:v>
                </c:pt>
                <c:pt idx="28">
                  <c:v>24.431937462639127</c:v>
                </c:pt>
                <c:pt idx="29">
                  <c:v>24.327889935583332</c:v>
                </c:pt>
                <c:pt idx="30">
                  <c:v>24.22203266016195</c:v>
                </c:pt>
                <c:pt idx="31">
                  <c:v>24.114396063154064</c:v>
                </c:pt>
                <c:pt idx="32">
                  <c:v>24.005009086266352</c:v>
                </c:pt>
                <c:pt idx="33">
                  <c:v>23.89389930315614</c:v>
                </c:pt>
                <c:pt idx="34">
                  <c:v>23.781093023936645</c:v>
                </c:pt>
                <c:pt idx="35">
                  <c:v>23.666615388835194</c:v>
                </c:pt>
                <c:pt idx="36">
                  <c:v>23.550490452410468</c:v>
                </c:pt>
                <c:pt idx="37">
                  <c:v>23.432741259518359</c:v>
                </c:pt>
                <c:pt idx="38">
                  <c:v>23.313389914037721</c:v>
                </c:pt>
                <c:pt idx="39">
                  <c:v>23.192457641219711</c:v>
                </c:pt>
                <c:pt idx="40">
                  <c:v>23.069964844401984</c:v>
                </c:pt>
                <c:pt idx="41">
                  <c:v>22.945931156725994</c:v>
                </c:pt>
                <c:pt idx="42">
                  <c:v>22.820375488409756</c:v>
                </c:pt>
                <c:pt idx="43">
                  <c:v>22.693316070055349</c:v>
                </c:pt>
                <c:pt idx="44">
                  <c:v>22.564770492408915</c:v>
                </c:pt>
                <c:pt idx="45">
                  <c:v>22.434755742938176</c:v>
                </c:pt>
                <c:pt idx="46">
                  <c:v>22.303288239547815</c:v>
                </c:pt>
                <c:pt idx="47">
                  <c:v>22.170383861714278</c:v>
                </c:pt>
                <c:pt idx="48">
                  <c:v>22.036057979288611</c:v>
                </c:pt>
                <c:pt idx="49">
                  <c:v>21.900325479187199</c:v>
                </c:pt>
                <c:pt idx="50">
                  <c:v>21.763200790165435</c:v>
                </c:pt>
                <c:pt idx="51">
                  <c:v>21.624697905847857</c:v>
                </c:pt>
                <c:pt idx="52">
                  <c:v>21.484830406169412</c:v>
                </c:pt>
                <c:pt idx="53">
                  <c:v>21.343611477366004</c:v>
                </c:pt>
                <c:pt idx="54">
                  <c:v>21.20105393063826</c:v>
                </c:pt>
                <c:pt idx="55">
                  <c:v>21.057170219599524</c:v>
                </c:pt>
                <c:pt idx="56">
                  <c:v>20.911972456608119</c:v>
                </c:pt>
                <c:pt idx="57">
                  <c:v>20.765472428073945</c:v>
                </c:pt>
                <c:pt idx="58">
                  <c:v>20.617681608820753</c:v>
                </c:pt>
                <c:pt idx="59">
                  <c:v>20.468611175577745</c:v>
                </c:pt>
                <c:pt idx="60">
                  <c:v>20.318272019667184</c:v>
                </c:pt>
                <c:pt idx="61">
                  <c:v>20.166674758948606</c:v>
                </c:pt>
                <c:pt idx="62">
                  <c:v>20.013829749074709</c:v>
                </c:pt>
                <c:pt idx="63">
                  <c:v>19.859747094109068</c:v>
                </c:pt>
                <c:pt idx="64">
                  <c:v>19.704436656551511</c:v>
                </c:pt>
                <c:pt idx="65">
                  <c:v>19.547908066812955</c:v>
                </c:pt>
                <c:pt idx="66">
                  <c:v>19.390170732177918</c:v>
                </c:pt>
                <c:pt idx="67">
                  <c:v>19.231233845289935</c:v>
                </c:pt>
                <c:pt idx="68">
                  <c:v>19.071106392191822</c:v>
                </c:pt>
                <c:pt idx="69">
                  <c:v>18.909797159950596</c:v>
                </c:pt>
                <c:pt idx="70">
                  <c:v>18.74731474389408</c:v>
                </c:pt>
                <c:pt idx="71">
                  <c:v>18.583667554484325</c:v>
                </c:pt>
                <c:pt idx="72">
                  <c:v>18.418863823850948</c:v>
                </c:pt>
                <c:pt idx="73">
                  <c:v>18.25291161200569</c:v>
                </c:pt>
                <c:pt idx="74">
                  <c:v>18.08581881275795</c:v>
                </c:pt>
                <c:pt idx="75">
                  <c:v>17.91759315934954</c:v>
                </c:pt>
                <c:pt idx="76">
                  <c:v>17.74824222982555</c:v>
                </c:pt>
                <c:pt idx="77">
                  <c:v>17.577773452157</c:v>
                </c:pt>
                <c:pt idx="78">
                  <c:v>17.406194109129888</c:v>
                </c:pt>
                <c:pt idx="79">
                  <c:v>17.233511343014062</c:v>
                </c:pt>
                <c:pt idx="80">
                  <c:v>17.059732160024598</c:v>
                </c:pt>
                <c:pt idx="81">
                  <c:v>16.884863434587345</c:v>
                </c:pt>
                <c:pt idx="82">
                  <c:v>16.708911913419531</c:v>
                </c:pt>
                <c:pt idx="83">
                  <c:v>16.531884219435678</c:v>
                </c:pt>
                <c:pt idx="84">
                  <c:v>16.353786855488252</c:v>
                </c:pt>
                <c:pt idx="85">
                  <c:v>16.174626207951984</c:v>
                </c:pt>
                <c:pt idx="86">
                  <c:v>15.994408550160179</c:v>
                </c:pt>
                <c:pt idx="87">
                  <c:v>15.81314004570066</c:v>
                </c:pt>
                <c:pt idx="88">
                  <c:v>15.630826751578827</c:v>
                </c:pt>
                <c:pt idx="89">
                  <c:v>15.447474621254438</c:v>
                </c:pt>
                <c:pt idx="90">
                  <c:v>15.263089507558711</c:v>
                </c:pt>
                <c:pt idx="91">
                  <c:v>15.077677165497555</c:v>
                </c:pt>
                <c:pt idx="92">
                  <c:v>14.891243254946749</c:v>
                </c:pt>
                <c:pt idx="93">
                  <c:v>14.703793343244296</c:v>
                </c:pt>
                <c:pt idx="94">
                  <c:v>14.51533290768486</c:v>
                </c:pt>
                <c:pt idx="95">
                  <c:v>14.325867337921169</c:v>
                </c:pt>
                <c:pt idx="96">
                  <c:v>14.13540193827664</c:v>
                </c:pt>
                <c:pt idx="97">
                  <c:v>13.943941929973484</c:v>
                </c:pt>
                <c:pt idx="98">
                  <c:v>13.751492453280186</c:v>
                </c:pt>
                <c:pt idx="99">
                  <c:v>13.5580585695821</c:v>
                </c:pt>
                <c:pt idx="100">
                  <c:v>13.363645263378638</c:v>
                </c:pt>
                <c:pt idx="101">
                  <c:v>13.168257444210377</c:v>
                </c:pt>
                <c:pt idx="102">
                  <c:v>12.971899948519228</c:v>
                </c:pt>
                <c:pt idx="103">
                  <c:v>12.774577541444575</c:v>
                </c:pt>
                <c:pt idx="104">
                  <c:v>12.576294918558277</c:v>
                </c:pt>
                <c:pt idx="105">
                  <c:v>12.377056707541092</c:v>
                </c:pt>
                <c:pt idx="106">
                  <c:v>12.176867469803115</c:v>
                </c:pt>
                <c:pt idx="107">
                  <c:v>11.975731702050536</c:v>
                </c:pt>
                <c:pt idx="108">
                  <c:v>11.773653837801088</c:v>
                </c:pt>
                <c:pt idx="109">
                  <c:v>11.570638248850191</c:v>
                </c:pt>
                <c:pt idx="110">
                  <c:v>11.366689246689987</c:v>
                </c:pt>
                <c:pt idx="111">
                  <c:v>11.161811083883027</c:v>
                </c:pt>
                <c:pt idx="112">
                  <c:v>10.956007955392634</c:v>
                </c:pt>
                <c:pt idx="113">
                  <c:v>10.749283999871537</c:v>
                </c:pt>
                <c:pt idx="114">
                  <c:v>10.541643300910494</c:v>
                </c:pt>
                <c:pt idx="115">
                  <c:v>10.333089888248548</c:v>
                </c:pt>
                <c:pt idx="116">
                  <c:v>10.123627738946299</c:v>
                </c:pt>
                <c:pt idx="117">
                  <c:v>9.9132607785237798</c:v>
                </c:pt>
                <c:pt idx="118">
                  <c:v>9.7019928820641042</c:v>
                </c:pt>
                <c:pt idx="119">
                  <c:v>9.4898278752844174</c:v>
                </c:pt>
                <c:pt idx="120">
                  <c:v>9.2767695355752267</c:v>
                </c:pt>
                <c:pt idx="121">
                  <c:v>9.0628215930093319</c:v>
                </c:pt>
                <c:pt idx="122">
                  <c:v>8.8479877313215844</c:v>
                </c:pt>
                <c:pt idx="123">
                  <c:v>8.6322715888603927</c:v>
                </c:pt>
                <c:pt idx="124">
                  <c:v>8.4156767595121522</c:v>
                </c:pt>
                <c:pt idx="125">
                  <c:v>8.198206793599514</c:v>
                </c:pt>
                <c:pt idx="126">
                  <c:v>7.9798651987544202</c:v>
                </c:pt>
                <c:pt idx="127">
                  <c:v>7.7606554407669197</c:v>
                </c:pt>
                <c:pt idx="128">
                  <c:v>7.5405809444104346</c:v>
                </c:pt>
                <c:pt idx="129">
                  <c:v>7.3196450942444891</c:v>
                </c:pt>
                <c:pt idx="130">
                  <c:v>7.0978512353956189</c:v>
                </c:pt>
                <c:pt idx="131">
                  <c:v>6.875202674317153</c:v>
                </c:pt>
                <c:pt idx="132">
                  <c:v>6.6517026795287286</c:v>
                </c:pt>
                <c:pt idx="133">
                  <c:v>6.4273544823361082</c:v>
                </c:pt>
                <c:pt idx="134">
                  <c:v>6.2021612775320332</c:v>
                </c:pt>
                <c:pt idx="135">
                  <c:v>5.9761262240787607</c:v>
                </c:pt>
                <c:pt idx="136">
                  <c:v>5.7492524457728083</c:v>
                </c:pt>
                <c:pt idx="137">
                  <c:v>5.5215430318926506</c:v>
                </c:pt>
                <c:pt idx="138">
                  <c:v>5.2930010378297423</c:v>
                </c:pt>
                <c:pt idx="139">
                  <c:v>5.0636294857035784</c:v>
                </c:pt>
                <c:pt idx="140">
                  <c:v>4.8334313649612008</c:v>
                </c:pt>
                <c:pt idx="141">
                  <c:v>4.6024096329616926</c:v>
                </c:pt>
                <c:pt idx="142">
                  <c:v>4.3705672155461759</c:v>
                </c:pt>
                <c:pt idx="143">
                  <c:v>4.1379070075936681</c:v>
                </c:pt>
                <c:pt idx="144">
                  <c:v>3.9044318735633672</c:v>
                </c:pt>
                <c:pt idx="145">
                  <c:v>3.6701446480237085</c:v>
                </c:pt>
                <c:pt idx="146">
                  <c:v>3.4350481361686076</c:v>
                </c:pt>
                <c:pt idx="147">
                  <c:v>3.1991451143213756</c:v>
                </c:pt>
                <c:pt idx="148">
                  <c:v>2.962438330426528</c:v>
                </c:pt>
                <c:pt idx="149">
                  <c:v>2.7249305045299961</c:v>
                </c:pt>
                <c:pt idx="150">
                  <c:v>2.4866243292480381</c:v>
                </c:pt>
                <c:pt idx="151">
                  <c:v>2.2475224702251428</c:v>
                </c:pt>
                <c:pt idx="152">
                  <c:v>2.0076275665813945</c:v>
                </c:pt>
                <c:pt idx="153">
                  <c:v>1.766942231349413</c:v>
                </c:pt>
                <c:pt idx="154">
                  <c:v>1.5254690519013532</c:v>
                </c:pt>
                <c:pt idx="155">
                  <c:v>1.2832105903661442</c:v>
                </c:pt>
                <c:pt idx="156">
                  <c:v>1.0401693840373281</c:v>
                </c:pt>
                <c:pt idx="157">
                  <c:v>0.79634794577171697</c:v>
                </c:pt>
                <c:pt idx="158">
                  <c:v>0.55174876437911857</c:v>
                </c:pt>
                <c:pt idx="159">
                  <c:v>0.30637430500346574</c:v>
                </c:pt>
                <c:pt idx="160">
                  <c:v>6.0227009495496565E-2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4"/>
          <c:order val="34"/>
          <c:tx>
            <c:strRef>
              <c:f>Sheet1!$N$37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Sheet1!$O$37:$HF$37</c:f>
              <c:numCache>
                <c:formatCode>General</c:formatCode>
                <c:ptCount val="200"/>
                <c:pt idx="0">
                  <c:v>26.85750714187979</c:v>
                </c:pt>
                <c:pt idx="1">
                  <c:v>26.844390945018464</c:v>
                </c:pt>
                <c:pt idx="2">
                  <c:v>26.82040893490371</c:v>
                </c:pt>
                <c:pt idx="3">
                  <c:v>26.789353383782128</c:v>
                </c:pt>
                <c:pt idx="4">
                  <c:v>26.752577566989199</c:v>
                </c:pt>
                <c:pt idx="5">
                  <c:v>26.71086360293884</c:v>
                </c:pt>
                <c:pt idx="6">
                  <c:v>26.664739203822965</c:v>
                </c:pt>
                <c:pt idx="7">
                  <c:v>26.614591776585588</c:v>
                </c:pt>
                <c:pt idx="8">
                  <c:v>26.560721486071156</c:v>
                </c:pt>
                <c:pt idx="9">
                  <c:v>26.503369826624045</c:v>
                </c:pt>
                <c:pt idx="10">
                  <c:v>26.442736578670438</c:v>
                </c:pt>
                <c:pt idx="11">
                  <c:v>26.37899060155986</c:v>
                </c:pt>
                <c:pt idx="12">
                  <c:v>26.312277077098468</c:v>
                </c:pt>
                <c:pt idx="13">
                  <c:v>26.242722577686212</c:v>
                </c:pt>
                <c:pt idx="14">
                  <c:v>26.170438733664042</c:v>
                </c:pt>
                <c:pt idx="15">
                  <c:v>26.095524961737514</c:v>
                </c:pt>
                <c:pt idx="16">
                  <c:v>26.018070542755066</c:v>
                </c:pt>
                <c:pt idx="17">
                  <c:v>25.93815623576403</c:v>
                </c:pt>
                <c:pt idx="18">
                  <c:v>25.855855553525657</c:v>
                </c:pt>
                <c:pt idx="19">
                  <c:v>25.77123578567997</c:v>
                </c:pt>
                <c:pt idx="20">
                  <c:v>25.684358830352213</c:v>
                </c:pt>
                <c:pt idx="21">
                  <c:v>25.595281877993656</c:v>
                </c:pt>
                <c:pt idx="22">
                  <c:v>25.504057979599192</c:v>
                </c:pt>
                <c:pt idx="23">
                  <c:v>25.41073652328901</c:v>
                </c:pt>
                <c:pt idx="24">
                  <c:v>25.315363637425186</c:v>
                </c:pt>
                <c:pt idx="25">
                  <c:v>25.217982534214315</c:v>
                </c:pt>
                <c:pt idx="26">
                  <c:v>25.118633804639412</c:v>
                </c:pt>
                <c:pt idx="27">
                  <c:v>25.017355673242839</c:v>
                </c:pt>
                <c:pt idx="28">
                  <c:v>24.914184219526181</c:v>
                </c:pt>
                <c:pt idx="29">
                  <c:v>24.80915357138937</c:v>
                </c:pt>
                <c:pt idx="30">
                  <c:v>24.702296074992137</c:v>
                </c:pt>
                <c:pt idx="31">
                  <c:v>24.593642444609198</c:v>
                </c:pt>
                <c:pt idx="32">
                  <c:v>24.483221895410725</c:v>
                </c:pt>
                <c:pt idx="33">
                  <c:v>24.371062261591188</c:v>
                </c:pt>
                <c:pt idx="34">
                  <c:v>24.25719010186199</c:v>
                </c:pt>
                <c:pt idx="35">
                  <c:v>24.141630793994654</c:v>
                </c:pt>
                <c:pt idx="36">
                  <c:v>24.024408619833846</c:v>
                </c:pt>
                <c:pt idx="37">
                  <c:v>23.905546841980989</c:v>
                </c:pt>
                <c:pt idx="38">
                  <c:v>23.785067773169388</c:v>
                </c:pt>
                <c:pt idx="39">
                  <c:v>23.662992839202694</c:v>
                </c:pt>
                <c:pt idx="40">
                  <c:v>23.539342636204999</c:v>
                </c:pt>
                <c:pt idx="41">
                  <c:v>23.414136982826779</c:v>
                </c:pt>
                <c:pt idx="42">
                  <c:v>23.287394967964339</c:v>
                </c:pt>
                <c:pt idx="43">
                  <c:v>23.159134994476521</c:v>
                </c:pt>
                <c:pt idx="44">
                  <c:v>23.029374819320349</c:v>
                </c:pt>
                <c:pt idx="45">
                  <c:v>22.898131590474218</c:v>
                </c:pt>
                <c:pt idx="46">
                  <c:v>22.765421880971807</c:v>
                </c:pt>
                <c:pt idx="47">
                  <c:v>22.631261720331075</c:v>
                </c:pt>
                <c:pt idx="48">
                  <c:v>22.495666623629241</c:v>
                </c:pt>
                <c:pt idx="49">
                  <c:v>22.358651618445723</c:v>
                </c:pt>
                <c:pt idx="50">
                  <c:v>22.220231269869902</c:v>
                </c:pt>
                <c:pt idx="51">
                  <c:v>22.080419703748852</c:v>
                </c:pt>
                <c:pt idx="52">
                  <c:v>21.939230628331178</c:v>
                </c:pt>
                <c:pt idx="53">
                  <c:v>21.796677354446494</c:v>
                </c:pt>
                <c:pt idx="54">
                  <c:v>21.652772814345504</c:v>
                </c:pt>
                <c:pt idx="55">
                  <c:v>21.507529579312873</c:v>
                </c:pt>
                <c:pt idx="56">
                  <c:v>21.360959876153807</c:v>
                </c:pt>
                <c:pt idx="57">
                  <c:v>21.213075602645269</c:v>
                </c:pt>
                <c:pt idx="58">
                  <c:v>21.063888342033973</c:v>
                </c:pt>
                <c:pt idx="59">
                  <c:v>20.913409376655459</c:v>
                </c:pt>
                <c:pt idx="60">
                  <c:v>20.761649700741579</c:v>
                </c:pt>
                <c:pt idx="61">
                  <c:v>20.608620032477578</c:v>
                </c:pt>
                <c:pt idx="62">
                  <c:v>20.454330825364323</c:v>
                </c:pt>
                <c:pt idx="63">
                  <c:v>20.298792278936361</c:v>
                </c:pt>
                <c:pt idx="64">
                  <c:v>20.142014348882</c:v>
                </c:pt>
                <c:pt idx="65">
                  <c:v>19.984006756607684</c:v>
                </c:pt>
                <c:pt idx="66">
                  <c:v>19.824778998285215</c:v>
                </c:pt>
                <c:pt idx="67">
                  <c:v>19.66434035341727</c:v>
                </c:pt>
                <c:pt idx="68">
                  <c:v>19.502699892953714</c:v>
                </c:pt>
                <c:pt idx="69">
                  <c:v>19.339866486988548</c:v>
                </c:pt>
                <c:pt idx="70">
                  <c:v>19.175848812064853</c:v>
                </c:pt>
                <c:pt idx="71">
                  <c:v>19.010655358113205</c:v>
                </c:pt>
                <c:pt idx="72">
                  <c:v>18.844294435046706</c:v>
                </c:pt>
                <c:pt idx="73">
                  <c:v>18.676774179034282</c:v>
                </c:pt>
                <c:pt idx="74">
                  <c:v>18.508102558472135</c:v>
                </c:pt>
                <c:pt idx="75">
                  <c:v>18.338287379671687</c:v>
                </c:pt>
                <c:pt idx="76">
                  <c:v>18.167336292281224</c:v>
                </c:pt>
                <c:pt idx="77">
                  <c:v>17.995256794456953</c:v>
                </c:pt>
                <c:pt idx="78">
                  <c:v>17.822056237798236</c:v>
                </c:pt>
                <c:pt idx="79">
                  <c:v>17.647741832060582</c:v>
                </c:pt>
                <c:pt idx="80">
                  <c:v>17.472320649659178</c:v>
                </c:pt>
                <c:pt idx="81">
                  <c:v>17.295799629974738</c:v>
                </c:pt>
                <c:pt idx="82">
                  <c:v>17.118185583472659</c:v>
                </c:pt>
                <c:pt idx="83">
                  <c:v>16.939485195645858</c:v>
                </c:pt>
                <c:pt idx="84">
                  <c:v>16.759705030790755</c:v>
                </c:pt>
                <c:pt idx="85">
                  <c:v>16.578851535625471</c:v>
                </c:pt>
                <c:pt idx="86">
                  <c:v>16.39693104275857</c:v>
                </c:pt>
                <c:pt idx="87">
                  <c:v>16.213949774016211</c:v>
                </c:pt>
                <c:pt idx="88">
                  <c:v>16.029913843635029</c:v>
                </c:pt>
                <c:pt idx="89">
                  <c:v>15.844829261327664</c:v>
                </c:pt>
                <c:pt idx="90">
                  <c:v>15.658701935227374</c:v>
                </c:pt>
                <c:pt idx="91">
                  <c:v>15.471537674717792</c:v>
                </c:pt>
                <c:pt idx="92">
                  <c:v>15.283342193153569</c:v>
                </c:pt>
                <c:pt idx="93">
                  <c:v>15.094121110477188</c:v>
                </c:pt>
                <c:pt idx="94">
                  <c:v>14.903879955737009</c:v>
                </c:pt>
                <c:pt idx="95">
                  <c:v>14.712624169511356</c:v>
                </c:pt>
                <c:pt idx="96">
                  <c:v>14.520359106242955</c:v>
                </c:pt>
                <c:pt idx="97">
                  <c:v>14.327090036488162</c:v>
                </c:pt>
                <c:pt idx="98">
                  <c:v>14.132822149084662</c:v>
                </c:pt>
                <c:pt idx="99">
                  <c:v>13.937560553241665</c:v>
                </c:pt>
                <c:pt idx="100">
                  <c:v>13.741310280555981</c:v>
                </c:pt>
                <c:pt idx="101">
                  <c:v>13.544076286957305</c:v>
                </c:pt>
                <c:pt idx="102">
                  <c:v>13.345863454585954</c:v>
                </c:pt>
                <c:pt idx="103">
                  <c:v>13.146676593606033</c:v>
                </c:pt>
                <c:pt idx="104">
                  <c:v>12.94652044395677</c:v>
                </c:pt>
                <c:pt idx="105">
                  <c:v>12.74539967704481</c:v>
                </c:pt>
                <c:pt idx="106">
                  <c:v>12.543318897379955</c:v>
                </c:pt>
                <c:pt idx="107">
                  <c:v>12.340282644156744</c:v>
                </c:pt>
                <c:pt idx="108">
                  <c:v>12.136295392784188</c:v>
                </c:pt>
                <c:pt idx="109">
                  <c:v>11.931361556365804</c:v>
                </c:pt>
                <c:pt idx="110">
                  <c:v>11.725485487132016</c:v>
                </c:pt>
                <c:pt idx="111">
                  <c:v>11.518671477826864</c:v>
                </c:pt>
                <c:pt idx="112">
                  <c:v>11.310923763050917</c:v>
                </c:pt>
                <c:pt idx="113">
                  <c:v>11.102246520562069</c:v>
                </c:pt>
                <c:pt idx="114">
                  <c:v>10.892643872535992</c:v>
                </c:pt>
                <c:pt idx="115">
                  <c:v>10.682119886787795</c:v>
                </c:pt>
                <c:pt idx="116">
                  <c:v>10.47067857795642</c:v>
                </c:pt>
                <c:pt idx="117">
                  <c:v>10.258323908653217</c:v>
                </c:pt>
                <c:pt idx="118">
                  <c:v>10.045059790576081</c:v>
                </c:pt>
                <c:pt idx="119">
                  <c:v>9.8308900855904682</c:v>
                </c:pt>
                <c:pt idx="120">
                  <c:v>9.6158186067785714</c:v>
                </c:pt>
                <c:pt idx="121">
                  <c:v>9.3998491194578015</c:v>
                </c:pt>
                <c:pt idx="122">
                  <c:v>9.1829853421697631</c:v>
                </c:pt>
                <c:pt idx="123">
                  <c:v>8.9652309476407819</c:v>
                </c:pt>
                <c:pt idx="124">
                  <c:v>8.7465895637150552</c:v>
                </c:pt>
                <c:pt idx="125">
                  <c:v>8.5270647742614063</c:v>
                </c:pt>
                <c:pt idx="126">
                  <c:v>8.3066601200546035</c:v>
                </c:pt>
                <c:pt idx="127">
                  <c:v>8.0853790996321226</c:v>
                </c:pt>
                <c:pt idx="128">
                  <c:v>7.8632251701272926</c:v>
                </c:pt>
                <c:pt idx="129">
                  <c:v>7.640201748079563</c:v>
                </c:pt>
                <c:pt idx="130">
                  <c:v>7.4163122102227854</c:v>
                </c:pt>
                <c:pt idx="131">
                  <c:v>7.1915598942522116</c:v>
                </c:pt>
                <c:pt idx="132">
                  <c:v>6.9659480995709719</c:v>
                </c:pt>
                <c:pt idx="133">
                  <c:v>6.7394800880166805</c:v>
                </c:pt>
                <c:pt idx="134">
                  <c:v>6.5121590845689479</c:v>
                </c:pt>
                <c:pt idx="135">
                  <c:v>6.2839882780383283</c:v>
                </c:pt>
                <c:pt idx="136">
                  <c:v>6.0549708217373786</c:v>
                </c:pt>
                <c:pt idx="137">
                  <c:v>5.8251098341344543</c:v>
                </c:pt>
                <c:pt idx="138">
                  <c:v>5.5944083994906926</c:v>
                </c:pt>
                <c:pt idx="139">
                  <c:v>5.3628695684809031</c:v>
                </c:pt>
                <c:pt idx="140">
                  <c:v>5.1304963587987187</c:v>
                </c:pt>
                <c:pt idx="141">
                  <c:v>4.8972917557466307</c:v>
                </c:pt>
                <c:pt idx="142">
                  <c:v>4.6632587128113574</c:v>
                </c:pt>
                <c:pt idx="143">
                  <c:v>4.4284001522249614</c:v>
                </c:pt>
                <c:pt idx="144">
                  <c:v>4.1927189655122552</c:v>
                </c:pt>
                <c:pt idx="145">
                  <c:v>3.9562180140248491</c:v>
                </c:pt>
                <c:pt idx="146">
                  <c:v>3.7189001294623005</c:v>
                </c:pt>
                <c:pt idx="147">
                  <c:v>3.4807681143807572</c:v>
                </c:pt>
                <c:pt idx="148">
                  <c:v>3.241824742689424</c:v>
                </c:pt>
                <c:pt idx="149">
                  <c:v>3.002072760135321</c:v>
                </c:pt>
                <c:pt idx="150">
                  <c:v>2.7615148847766102</c:v>
                </c:pt>
                <c:pt idx="151">
                  <c:v>2.5201538074448488</c:v>
                </c:pt>
                <c:pt idx="152">
                  <c:v>2.2779921921965571</c:v>
                </c:pt>
                <c:pt idx="153">
                  <c:v>2.0350326767542959</c:v>
                </c:pt>
                <c:pt idx="154">
                  <c:v>1.7912778729376957</c:v>
                </c:pt>
                <c:pt idx="155">
                  <c:v>1.5467303670846606</c:v>
                </c:pt>
                <c:pt idx="156">
                  <c:v>1.3013927204630349</c:v>
                </c:pt>
                <c:pt idx="157">
                  <c:v>1.0552674696730255</c:v>
                </c:pt>
                <c:pt idx="158">
                  <c:v>0.80835712704063845</c:v>
                </c:pt>
                <c:pt idx="159">
                  <c:v>0.56066418100237425</c:v>
                </c:pt>
                <c:pt idx="160">
                  <c:v>0.3121910964814657</c:v>
                </c:pt>
                <c:pt idx="161">
                  <c:v>6.2940315255841775E-2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5"/>
          <c:order val="35"/>
          <c:tx>
            <c:strRef>
              <c:f>Sheet1!$N$38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Sheet1!$O$38:$HF$38</c:f>
              <c:numCache>
                <c:formatCode>General</c:formatCode>
                <c:ptCount val="200"/>
                <c:pt idx="0">
                  <c:v>27.311329011694223</c:v>
                </c:pt>
                <c:pt idx="1">
                  <c:v>27.298102464268794</c:v>
                </c:pt>
                <c:pt idx="2">
                  <c:v>27.273918686189404</c:v>
                </c:pt>
                <c:pt idx="3">
                  <c:v>27.242601855245542</c:v>
                </c:pt>
                <c:pt idx="4">
                  <c:v>27.205516632290799</c:v>
                </c:pt>
                <c:pt idx="5">
                  <c:v>27.163451715939814</c:v>
                </c:pt>
                <c:pt idx="6">
                  <c:v>27.116939258188097</c:v>
                </c:pt>
                <c:pt idx="7">
                  <c:v>27.066369925352436</c:v>
                </c:pt>
                <c:pt idx="8">
                  <c:v>27.012046407655646</c:v>
                </c:pt>
                <c:pt idx="9">
                  <c:v>26.954212231207666</c:v>
                </c:pt>
                <c:pt idx="10">
                  <c:v>26.893068857248341</c:v>
                </c:pt>
                <c:pt idx="11">
                  <c:v>26.828786565792381</c:v>
                </c:pt>
                <c:pt idx="12">
                  <c:v>26.761511760104774</c:v>
                </c:pt>
                <c:pt idx="13">
                  <c:v>26.691372077477652</c:v>
                </c:pt>
                <c:pt idx="14">
                  <c:v>26.618480087432069</c:v>
                </c:pt>
                <c:pt idx="15">
                  <c:v>26.542936043096653</c:v>
                </c:pt>
                <c:pt idx="16">
                  <c:v>26.464829976466838</c:v>
                </c:pt>
                <c:pt idx="17">
                  <c:v>26.384243326040455</c:v>
                </c:pt>
                <c:pt idx="18">
                  <c:v>26.301250223064024</c:v>
                </c:pt>
                <c:pt idx="19">
                  <c:v>26.215918523305845</c:v>
                </c:pt>
                <c:pt idx="20">
                  <c:v>26.12831064565896</c:v>
                </c:pt>
                <c:pt idx="21">
                  <c:v>26.038484261735348</c:v>
                </c:pt>
                <c:pt idx="22">
                  <c:v>25.946492868864084</c:v>
                </c:pt>
                <c:pt idx="23">
                  <c:v>25.852386270682693</c:v>
                </c:pt>
                <c:pt idx="24">
                  <c:v>25.756210983645222</c:v>
                </c:pt>
                <c:pt idx="25">
                  <c:v>25.65801058351574</c:v>
                </c:pt>
                <c:pt idx="26">
                  <c:v>25.557826002781574</c:v>
                </c:pt>
                <c:pt idx="27">
                  <c:v>25.455695787579828</c:v>
                </c:pt>
                <c:pt idx="28">
                  <c:v>25.351656320959929</c:v>
                </c:pt>
                <c:pt idx="29">
                  <c:v>25.245742017950239</c:v>
                </c:pt>
                <c:pt idx="30">
                  <c:v>25.137985496848604</c:v>
                </c:pt>
                <c:pt idx="31">
                  <c:v>25.028417730338287</c:v>
                </c:pt>
                <c:pt idx="32">
                  <c:v>24.917068179385605</c:v>
                </c:pt>
                <c:pt idx="33">
                  <c:v>24.803964912362591</c:v>
                </c:pt>
                <c:pt idx="34">
                  <c:v>24.689134711427187</c:v>
                </c:pt>
                <c:pt idx="35">
                  <c:v>24.572603167861846</c:v>
                </c:pt>
                <c:pt idx="36">
                  <c:v>24.454394767801801</c:v>
                </c:pt>
                <c:pt idx="37">
                  <c:v>24.334532969563831</c:v>
                </c:pt>
                <c:pt idx="38">
                  <c:v>24.213040273605067</c:v>
                </c:pt>
                <c:pt idx="39">
                  <c:v>24.089938285990996</c:v>
                </c:pt>
                <c:pt idx="40">
                  <c:v>23.965247776127171</c:v>
                </c:pt>
                <c:pt idx="41">
                  <c:v>23.838988729404413</c:v>
                </c:pt>
                <c:pt idx="42">
                  <c:v>23.711180395319751</c:v>
                </c:pt>
                <c:pt idx="43">
                  <c:v>23.581841331560867</c:v>
                </c:pt>
                <c:pt idx="44">
                  <c:v>23.450989444479497</c:v>
                </c:pt>
                <c:pt idx="45">
                  <c:v>23.318642026325211</c:v>
                </c:pt>
                <c:pt idx="46">
                  <c:v>23.184815789565661</c:v>
                </c:pt>
                <c:pt idx="47">
                  <c:v>23.04952689858003</c:v>
                </c:pt>
                <c:pt idx="48">
                  <c:v>22.912790998978625</c:v>
                </c:pt>
                <c:pt idx="49">
                  <c:v>22.77462324477246</c:v>
                </c:pt>
                <c:pt idx="50">
                  <c:v>22.635038323591459</c:v>
                </c:pt>
                <c:pt idx="51">
                  <c:v>22.494050480127754</c:v>
                </c:pt>
                <c:pt idx="52">
                  <c:v>22.351673537961631</c:v>
                </c:pt>
                <c:pt idx="53">
                  <c:v>22.207920919910769</c:v>
                </c:pt>
                <c:pt idx="54">
                  <c:v>22.062805667028844</c:v>
                </c:pt>
                <c:pt idx="55">
                  <c:v>21.916340456366569</c:v>
                </c:pt>
                <c:pt idx="56">
                  <c:v>21.768537617596994</c:v>
                </c:pt>
                <c:pt idx="57">
                  <c:v>21.619409148596706</c:v>
                </c:pt>
                <c:pt idx="58">
                  <c:v>21.468966730065805</c:v>
                </c:pt>
                <c:pt idx="59">
                  <c:v>21.317221739261555</c:v>
                </c:pt>
                <c:pt idx="60">
                  <c:v>21.164185262913648</c:v>
                </c:pt>
                <c:pt idx="61">
                  <c:v>21.00986810938268</c:v>
                </c:pt>
                <c:pt idx="62">
                  <c:v>20.854280820118017</c:v>
                </c:pt>
                <c:pt idx="63">
                  <c:v>20.697433680465984</c:v>
                </c:pt>
                <c:pt idx="64">
                  <c:v>20.539336729875146</c:v>
                </c:pt>
                <c:pt idx="65">
                  <c:v>20.379999771541101</c:v>
                </c:pt>
                <c:pt idx="66">
                  <c:v>20.219432381529835</c:v>
                </c:pt>
                <c:pt idx="67">
                  <c:v>20.057643917415312</c:v>
                </c:pt>
                <c:pt idx="68">
                  <c:v>19.894643526464069</c:v>
                </c:pt>
                <c:pt idx="69">
                  <c:v>19.730440153396916</c:v>
                </c:pt>
                <c:pt idx="70">
                  <c:v>19.565042547755333</c:v>
                </c:pt>
                <c:pt idx="71">
                  <c:v>19.398459270898261</c:v>
                </c:pt>
                <c:pt idx="72">
                  <c:v>19.230698702652646</c:v>
                </c:pt>
                <c:pt idx="73">
                  <c:v>19.061769047639491</c:v>
                </c:pt>
                <c:pt idx="74">
                  <c:v>18.891678341295528</c:v>
                </c:pt>
                <c:pt idx="75">
                  <c:v>18.720434455609066</c:v>
                </c:pt>
                <c:pt idx="76">
                  <c:v>18.548045104587214</c:v>
                </c:pt>
                <c:pt idx="77">
                  <c:v>18.374517849470458</c:v>
                </c:pt>
                <c:pt idx="78">
                  <c:v>18.199860103709398</c:v>
                </c:pt>
                <c:pt idx="79">
                  <c:v>18.024079137717433</c:v>
                </c:pt>
                <c:pt idx="80">
                  <c:v>17.847182083412118</c:v>
                </c:pt>
                <c:pt idx="81">
                  <c:v>17.669175938557299</c:v>
                </c:pt>
                <c:pt idx="82">
                  <c:v>17.490067570916889</c:v>
                </c:pt>
                <c:pt idx="83">
                  <c:v>17.309863722230912</c:v>
                </c:pt>
                <c:pt idx="84">
                  <c:v>17.128571012023198</c:v>
                </c:pt>
                <c:pt idx="85">
                  <c:v>16.946195941250085</c:v>
                </c:pt>
                <c:pt idx="86">
                  <c:v>16.762744895798299</c:v>
                </c:pt>
                <c:pt idx="87">
                  <c:v>16.578224149840118</c:v>
                </c:pt>
                <c:pt idx="88">
                  <c:v>16.392639869053124</c:v>
                </c:pt>
                <c:pt idx="89">
                  <c:v>16.205998113711495</c:v>
                </c:pt>
                <c:pt idx="90">
                  <c:v>16.018304841655411</c:v>
                </c:pt>
                <c:pt idx="91">
                  <c:v>15.829565911144632</c:v>
                </c:pt>
                <c:pt idx="92">
                  <c:v>15.639787083601998</c:v>
                </c:pt>
                <c:pt idx="93">
                  <c:v>15.448974026252278</c:v>
                </c:pt>
                <c:pt idx="94">
                  <c:v>15.257132314661416</c:v>
                </c:pt>
                <c:pt idx="95">
                  <c:v>15.064267435180961</c:v>
                </c:pt>
                <c:pt idx="96">
                  <c:v>14.870384787302212</c:v>
                </c:pt>
                <c:pt idx="97">
                  <c:v>14.675489685924317</c:v>
                </c:pt>
                <c:pt idx="98">
                  <c:v>14.479587363540235</c:v>
                </c:pt>
                <c:pt idx="99">
                  <c:v>14.282682972344526</c:v>
                </c:pt>
                <c:pt idx="100">
                  <c:v>14.08478158626634</c:v>
                </c:pt>
                <c:pt idx="101">
                  <c:v>13.885888202931119</c:v>
                </c:pt>
                <c:pt idx="102">
                  <c:v>13.686007745554129</c:v>
                </c:pt>
                <c:pt idx="103">
                  <c:v>13.485145064768844</c:v>
                </c:pt>
                <c:pt idx="104">
                  <c:v>13.283304940393045</c:v>
                </c:pt>
                <c:pt idx="105">
                  <c:v>13.080492083135354</c:v>
                </c:pt>
                <c:pt idx="106">
                  <c:v>12.87671113624471</c:v>
                </c:pt>
                <c:pt idx="107">
                  <c:v>12.671966677105287</c:v>
                </c:pt>
                <c:pt idx="108">
                  <c:v>12.466263218779067</c:v>
                </c:pt>
                <c:pt idx="109">
                  <c:v>12.259605211498359</c:v>
                </c:pt>
                <c:pt idx="110">
                  <c:v>12.051997044110228</c:v>
                </c:pt>
                <c:pt idx="111">
                  <c:v>11.843443045474883</c:v>
                </c:pt>
                <c:pt idx="112">
                  <c:v>11.633947485819874</c:v>
                </c:pt>
                <c:pt idx="113">
                  <c:v>11.423514578051844</c:v>
                </c:pt>
                <c:pt idx="114">
                  <c:v>11.212148479027586</c:v>
                </c:pt>
                <c:pt idx="115">
                  <c:v>10.999853290785987</c:v>
                </c:pt>
                <c:pt idx="116">
                  <c:v>10.786633061742364</c:v>
                </c:pt>
                <c:pt idx="117">
                  <c:v>10.572491787846728</c:v>
                </c:pt>
                <c:pt idx="118">
                  <c:v>10.357433413707273</c:v>
                </c:pt>
                <c:pt idx="119">
                  <c:v>10.141461833680514</c:v>
                </c:pt>
                <c:pt idx="120">
                  <c:v>9.9245808929292689</c:v>
                </c:pt>
                <c:pt idx="121">
                  <c:v>9.706794388449703</c:v>
                </c:pt>
                <c:pt idx="122">
                  <c:v>9.4881060700686568</c:v>
                </c:pt>
                <c:pt idx="123">
                  <c:v>9.2685196414122224</c:v>
                </c:pt>
                <c:pt idx="124">
                  <c:v>9.0480387608467403</c:v>
                </c:pt>
                <c:pt idx="125">
                  <c:v>8.8266670423932378</c:v>
                </c:pt>
                <c:pt idx="126">
                  <c:v>8.6044080566160765</c:v>
                </c:pt>
                <c:pt idx="127">
                  <c:v>8.38126533148702</c:v>
                </c:pt>
                <c:pt idx="128">
                  <c:v>8.1572423532252962</c:v>
                </c:pt>
                <c:pt idx="129">
                  <c:v>7.9323425671147563</c:v>
                </c:pt>
                <c:pt idx="130">
                  <c:v>7.7065693782987319</c:v>
                </c:pt>
                <c:pt idx="131">
                  <c:v>7.4799261525535297</c:v>
                </c:pt>
                <c:pt idx="132">
                  <c:v>7.2524162170411559</c:v>
                </c:pt>
                <c:pt idx="133">
                  <c:v>7.0240428610420702</c:v>
                </c:pt>
                <c:pt idx="134">
                  <c:v>6.7948093366686217</c:v>
                </c:pt>
                <c:pt idx="135">
                  <c:v>6.564718859559787</c:v>
                </c:pt>
                <c:pt idx="136">
                  <c:v>6.3337746095579135</c:v>
                </c:pt>
                <c:pt idx="137">
                  <c:v>6.1019797313679733</c:v>
                </c:pt>
                <c:pt idx="138">
                  <c:v>5.8693373351999441</c:v>
                </c:pt>
                <c:pt idx="139">
                  <c:v>5.6358504973948857</c:v>
                </c:pt>
                <c:pt idx="140">
                  <c:v>5.4015222610352147</c:v>
                </c:pt>
                <c:pt idx="141">
                  <c:v>5.1663556365396719</c:v>
                </c:pt>
                <c:pt idx="142">
                  <c:v>4.9303536022435663</c:v>
                </c:pt>
                <c:pt idx="143">
                  <c:v>4.6935191049645919</c:v>
                </c:pt>
                <c:pt idx="144">
                  <c:v>4.4558550605548364</c:v>
                </c:pt>
                <c:pt idx="145">
                  <c:v>4.2173643544393391</c:v>
                </c:pt>
                <c:pt idx="146">
                  <c:v>3.9780498421416106</c:v>
                </c:pt>
                <c:pt idx="147">
                  <c:v>3.7379143497965468</c:v>
                </c:pt>
                <c:pt idx="148">
                  <c:v>3.4969606746511044</c:v>
                </c:pt>
                <c:pt idx="149">
                  <c:v>3.2551915855531108</c:v>
                </c:pt>
                <c:pt idx="150">
                  <c:v>3.012609823428579</c:v>
                </c:pt>
                <c:pt idx="151">
                  <c:v>2.7692181017478621</c:v>
                </c:pt>
                <c:pt idx="152">
                  <c:v>2.5250191069809853</c:v>
                </c:pt>
                <c:pt idx="153">
                  <c:v>2.2800154990424737</c:v>
                </c:pt>
                <c:pt idx="154">
                  <c:v>2.0342099117260046</c:v>
                </c:pt>
                <c:pt idx="155">
                  <c:v>1.787604953129126</c:v>
                </c:pt>
                <c:pt idx="156">
                  <c:v>1.5402032060684074</c:v>
                </c:pt>
                <c:pt idx="157">
                  <c:v>1.2920072284852553</c:v>
                </c:pt>
                <c:pt idx="158">
                  <c:v>1.0430195538426281</c:v>
                </c:pt>
                <c:pt idx="159">
                  <c:v>0.79324269151301063</c:v>
                </c:pt>
                <c:pt idx="160">
                  <c:v>0.54267912715777944</c:v>
                </c:pt>
                <c:pt idx="161">
                  <c:v>0.29133132309829546</c:v>
                </c:pt>
                <c:pt idx="162">
                  <c:v>3.9201718678901099E-2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6"/>
          <c:order val="36"/>
          <c:tx>
            <c:strRef>
              <c:f>Sheet1!$N$39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Sheet1!$O$39:$HF$39</c:f>
              <c:numCache>
                <c:formatCode>General</c:formatCode>
                <c:ptCount val="200"/>
                <c:pt idx="0">
                  <c:v>27.705928786264941</c:v>
                </c:pt>
                <c:pt idx="1">
                  <c:v>27.692607031542831</c:v>
                </c:pt>
                <c:pt idx="2">
                  <c:v>27.668249173859714</c:v>
                </c:pt>
                <c:pt idx="3">
                  <c:v>27.636706918190949</c:v>
                </c:pt>
                <c:pt idx="4">
                  <c:v>27.599354748488071</c:v>
                </c:pt>
                <c:pt idx="5">
                  <c:v>27.556987040573869</c:v>
                </c:pt>
                <c:pt idx="6">
                  <c:v>27.510139776978868</c:v>
                </c:pt>
                <c:pt idx="7">
                  <c:v>27.459206436113035</c:v>
                </c:pt>
                <c:pt idx="8">
                  <c:v>27.404491887023116</c:v>
                </c:pt>
                <c:pt idx="9">
                  <c:v>27.346241408768002</c:v>
                </c:pt>
                <c:pt idx="10">
                  <c:v>27.284657912745264</c:v>
                </c:pt>
                <c:pt idx="11">
                  <c:v>27.219912904678758</c:v>
                </c:pt>
                <c:pt idx="12">
                  <c:v>27.152153841673027</c:v>
                </c:pt>
                <c:pt idx="13">
                  <c:v>27.081509279778604</c:v>
                </c:pt>
                <c:pt idx="14">
                  <c:v>27.008092598814173</c:v>
                </c:pt>
                <c:pt idx="15">
                  <c:v>26.932004773550126</c:v>
                </c:pt>
                <c:pt idx="16">
                  <c:v>26.853336484049976</c:v>
                </c:pt>
                <c:pt idx="17">
                  <c:v>26.772169755021906</c:v>
                </c:pt>
                <c:pt idx="18">
                  <c:v>26.688579251323777</c:v>
                </c:pt>
                <c:pt idx="19">
                  <c:v>26.602633317163082</c:v>
                </c:pt>
                <c:pt idx="20">
                  <c:v>26.514394820736371</c:v>
                </c:pt>
                <c:pt idx="21">
                  <c:v>26.423921848787256</c:v>
                </c:pt>
                <c:pt idx="22">
                  <c:v>26.331268283729145</c:v>
                </c:pt>
                <c:pt idx="23">
                  <c:v>26.236484287695959</c:v>
                </c:pt>
                <c:pt idx="24">
                  <c:v>26.139616711976348</c:v>
                </c:pt>
                <c:pt idx="25">
                  <c:v>26.040709446001337</c:v>
                </c:pt>
                <c:pt idx="26">
                  <c:v>25.939803716898364</c:v>
                </c:pt>
                <c:pt idx="27">
                  <c:v>25.836938348267225</c:v>
                </c:pt>
                <c:pt idx="28">
                  <c:v>25.73214998504972</c:v>
                </c:pt>
                <c:pt idx="29">
                  <c:v>25.625473290000365</c:v>
                </c:pt>
                <c:pt idx="30">
                  <c:v>25.516941116209946</c:v>
                </c:pt>
                <c:pt idx="31">
                  <c:v>25.406584659309214</c:v>
                </c:pt>
                <c:pt idx="32">
                  <c:v>25.294433592330329</c:v>
                </c:pt>
                <c:pt idx="33">
                  <c:v>25.180516185686994</c:v>
                </c:pt>
                <c:pt idx="34">
                  <c:v>25.064859414320413</c:v>
                </c:pt>
                <c:pt idx="35">
                  <c:v>24.947489053724137</c:v>
                </c:pt>
                <c:pt idx="36">
                  <c:v>24.828429766289428</c:v>
                </c:pt>
                <c:pt idx="37">
                  <c:v>24.707705179190654</c:v>
                </c:pt>
                <c:pt idx="38">
                  <c:v>24.585337954847674</c:v>
                </c:pt>
                <c:pt idx="39">
                  <c:v>24.461349854850695</c:v>
                </c:pt>
                <c:pt idx="40">
                  <c:v>24.335761798107548</c:v>
                </c:pt>
                <c:pt idx="41">
                  <c:v>24.208593913867841</c:v>
                </c:pt>
                <c:pt idx="42">
                  <c:v>24.07986559019027</c:v>
                </c:pt>
                <c:pt idx="43">
                  <c:v>23.94959551834442</c:v>
                </c:pt>
                <c:pt idx="44">
                  <c:v>23.817801733575475</c:v>
                </c:pt>
                <c:pt idx="45">
                  <c:v>23.684501652606023</c:v>
                </c:pt>
                <c:pt idx="46">
                  <c:v>23.549712108203366</c:v>
                </c:pt>
                <c:pt idx="47">
                  <c:v>23.413449381101067</c:v>
                </c:pt>
                <c:pt idx="48">
                  <c:v>23.275729229529617</c:v>
                </c:pt>
                <c:pt idx="49">
                  <c:v>23.136566916581607</c:v>
                </c:pt>
                <c:pt idx="50">
                  <c:v>22.995977235611402</c:v>
                </c:pt>
                <c:pt idx="51">
                  <c:v>22.853974533847243</c:v>
                </c:pt>
                <c:pt idx="52">
                  <c:v>22.710572734374267</c:v>
                </c:pt>
                <c:pt idx="53">
                  <c:v>22.565785356630254</c:v>
                </c:pt>
                <c:pt idx="54">
                  <c:v>22.419625535540945</c:v>
                </c:pt>
                <c:pt idx="55">
                  <c:v>22.272106039408968</c:v>
                </c:pt>
                <c:pt idx="56">
                  <c:v>22.123239286658791</c:v>
                </c:pt>
                <c:pt idx="57">
                  <c:v>21.973037361530082</c:v>
                </c:pt>
                <c:pt idx="58">
                  <c:v>21.821512028802921</c:v>
                </c:pt>
                <c:pt idx="59">
                  <c:v>21.66867474763032</c:v>
                </c:pt>
                <c:pt idx="60">
                  <c:v>21.514536684546432</c:v>
                </c:pt>
                <c:pt idx="61">
                  <c:v>21.35910872571257</c:v>
                </c:pt>
                <c:pt idx="62">
                  <c:v>21.202401488457514</c:v>
                </c:pt>
                <c:pt idx="63">
                  <c:v>21.04442533216357</c:v>
                </c:pt>
                <c:pt idx="64">
                  <c:v>20.885190368545206</c:v>
                </c:pt>
                <c:pt idx="65">
                  <c:v>20.724706471363376</c:v>
                </c:pt>
                <c:pt idx="66">
                  <c:v>20.562983285614461</c:v>
                </c:pt>
                <c:pt idx="67">
                  <c:v>20.400030236230098</c:v>
                </c:pt>
                <c:pt idx="68">
                  <c:v>20.235856536320654</c:v>
                </c:pt>
                <c:pt idx="69">
                  <c:v>20.070471194992791</c:v>
                </c:pt>
                <c:pt idx="70">
                  <c:v>19.903883024768916</c:v>
                </c:pt>
                <c:pt idx="71">
                  <c:v>19.736100648634334</c:v>
                </c:pt>
                <c:pt idx="72">
                  <c:v>19.567132506735629</c:v>
                </c:pt>
                <c:pt idx="73">
                  <c:v>19.396986862752275</c:v>
                </c:pt>
                <c:pt idx="74">
                  <c:v>19.225671809961682</c:v>
                </c:pt>
                <c:pt idx="75">
                  <c:v>19.053195277016265</c:v>
                </c:pt>
                <c:pt idx="76">
                  <c:v>18.879565033450088</c:v>
                </c:pt>
                <c:pt idx="77">
                  <c:v>18.704788694930937</c:v>
                </c:pt>
                <c:pt idx="78">
                  <c:v>18.528873728272892</c:v>
                </c:pt>
                <c:pt idx="79">
                  <c:v>18.351827456223202</c:v>
                </c:pt>
                <c:pt idx="80">
                  <c:v>18.173657062036398</c:v>
                </c:pt>
                <c:pt idx="81">
                  <c:v>17.994369593847594</c:v>
                </c:pt>
                <c:pt idx="82">
                  <c:v>17.813971968856237</c:v>
                </c:pt>
                <c:pt idx="83">
                  <c:v>17.632470977330701</c:v>
                </c:pt>
                <c:pt idx="84">
                  <c:v>17.449873286443481</c:v>
                </c:pt>
                <c:pt idx="85">
                  <c:v>17.26618544394606</c:v>
                </c:pt>
                <c:pt idx="86">
                  <c:v>17.08141388169204</c:v>
                </c:pt>
                <c:pt idx="87">
                  <c:v>16.89556491901644</c:v>
                </c:pt>
                <c:pt idx="88">
                  <c:v>16.708644765978597</c:v>
                </c:pt>
                <c:pt idx="89">
                  <c:v>16.520659526475729</c:v>
                </c:pt>
                <c:pt idx="90">
                  <c:v>16.331615201233738</c:v>
                </c:pt>
                <c:pt idx="91">
                  <c:v>16.14151769068129</c:v>
                </c:pt>
                <c:pt idx="92">
                  <c:v>15.950372797713081</c:v>
                </c:pt>
                <c:pt idx="93">
                  <c:v>15.758186230347675</c:v>
                </c:pt>
                <c:pt idx="94">
                  <c:v>15.564963604285053</c:v>
                </c:pt>
                <c:pt idx="95">
                  <c:v>15.370710445368594</c:v>
                </c:pt>
                <c:pt idx="96">
                  <c:v>15.175432191956208</c:v>
                </c:pt>
                <c:pt idx="97">
                  <c:v>14.979134197204727</c:v>
                </c:pt>
                <c:pt idx="98">
                  <c:v>14.781821731271634</c:v>
                </c:pt>
                <c:pt idx="99">
                  <c:v>14.583499983437989</c:v>
                </c:pt>
                <c:pt idx="100">
                  <c:v>14.384174064156094</c:v>
                </c:pt>
                <c:pt idx="101">
                  <c:v>14.183849007025284</c:v>
                </c:pt>
                <c:pt idx="102">
                  <c:v>13.982529770699102</c:v>
                </c:pt>
                <c:pt idx="103">
                  <c:v>13.780221240726835</c:v>
                </c:pt>
                <c:pt idx="104">
                  <c:v>13.576928231332337</c:v>
                </c:pt>
                <c:pt idx="105">
                  <c:v>13.372655487132832</c:v>
                </c:pt>
                <c:pt idx="106">
                  <c:v>13.167407684800285</c:v>
                </c:pt>
                <c:pt idx="107">
                  <c:v>12.961189434667787</c:v>
                </c:pt>
                <c:pt idx="108">
                  <c:v>12.754005282283233</c:v>
                </c:pt>
                <c:pt idx="109">
                  <c:v>12.54585970991257</c:v>
                </c:pt>
                <c:pt idx="110">
                  <c:v>12.336757137994661</c:v>
                </c:pt>
                <c:pt idx="111">
                  <c:v>12.126701926549698</c:v>
                </c:pt>
                <c:pt idx="112">
                  <c:v>11.915698376543171</c:v>
                </c:pt>
                <c:pt idx="113">
                  <c:v>11.703750731207057</c:v>
                </c:pt>
                <c:pt idx="114">
                  <c:v>11.490863177320032</c:v>
                </c:pt>
                <c:pt idx="115">
                  <c:v>11.277039846448254</c:v>
                </c:pt>
                <c:pt idx="116">
                  <c:v>11.062284816148338</c:v>
                </c:pt>
                <c:pt idx="117">
                  <c:v>10.846602111133933</c:v>
                </c:pt>
                <c:pt idx="118">
                  <c:v>10.6299957044073</c:v>
                </c:pt>
                <c:pt idx="119">
                  <c:v>10.412469518357296</c:v>
                </c:pt>
                <c:pt idx="120">
                  <c:v>10.194027425824984</c:v>
                </c:pt>
                <c:pt idx="121">
                  <c:v>9.9746732511380642</c:v>
                </c:pt>
                <c:pt idx="122">
                  <c:v>9.7544107711153529</c:v>
                </c:pt>
                <c:pt idx="123">
                  <c:v>9.5332437160423726</c:v>
                </c:pt>
                <c:pt idx="124">
                  <c:v>9.3111757706191316</c:v>
                </c:pt>
                <c:pt idx="125">
                  <c:v>9.0882105748810638</c:v>
                </c:pt>
                <c:pt idx="126">
                  <c:v>8.864351725094183</c:v>
                </c:pt>
                <c:pt idx="127">
                  <c:v>8.6396027746252653</c:v>
                </c:pt>
                <c:pt idx="128">
                  <c:v>8.4139672347880463</c:v>
                </c:pt>
                <c:pt idx="129">
                  <c:v>8.1874485756662043</c:v>
                </c:pt>
                <c:pt idx="130">
                  <c:v>7.9600502269139684</c:v>
                </c:pt>
                <c:pt idx="131">
                  <c:v>7.7317755785351645</c:v>
                </c:pt>
                <c:pt idx="132">
                  <c:v>7.5026279816413703</c:v>
                </c:pt>
                <c:pt idx="133">
                  <c:v>7.2726107491899272</c:v>
                </c:pt>
                <c:pt idx="134">
                  <c:v>7.0417271567025335</c:v>
                </c:pt>
                <c:pt idx="135">
                  <c:v>6.8099804429649753</c:v>
                </c:pt>
                <c:pt idx="136">
                  <c:v>6.5773738107087265</c:v>
                </c:pt>
                <c:pt idx="137">
                  <c:v>6.3439104272749685</c:v>
                </c:pt>
                <c:pt idx="138">
                  <c:v>6.10959342526158</c:v>
                </c:pt>
                <c:pt idx="139">
                  <c:v>5.8744259031537336</c:v>
                </c:pt>
                <c:pt idx="140">
                  <c:v>5.6384109259385484</c:v>
                </c:pt>
                <c:pt idx="141">
                  <c:v>5.4015515257043631</c:v>
                </c:pt>
                <c:pt idx="142">
                  <c:v>5.1638507022251234</c:v>
                </c:pt>
                <c:pt idx="143">
                  <c:v>4.9253114235302986</c:v>
                </c:pt>
                <c:pt idx="144">
                  <c:v>4.6859366264608591</c:v>
                </c:pt>
                <c:pt idx="145">
                  <c:v>4.4457292172116913</c:v>
                </c:pt>
                <c:pt idx="146">
                  <c:v>4.2046920718609391</c:v>
                </c:pt>
                <c:pt idx="147">
                  <c:v>3.9628280368865751</c:v>
                </c:pt>
                <c:pt idx="148">
                  <c:v>3.7201399296706912</c:v>
                </c:pt>
                <c:pt idx="149">
                  <c:v>3.4766305389918193</c:v>
                </c:pt>
                <c:pt idx="150">
                  <c:v>3.2323026255057026</c:v>
                </c:pt>
                <c:pt idx="151">
                  <c:v>2.9871589222147832</c:v>
                </c:pt>
                <c:pt idx="152">
                  <c:v>2.7412021349268381</c:v>
                </c:pt>
                <c:pt idx="153">
                  <c:v>2.4944349427029828</c:v>
                </c:pt>
                <c:pt idx="154">
                  <c:v>2.24685999829545</c:v>
                </c:pt>
                <c:pt idx="155">
                  <c:v>1.9984799285753927</c:v>
                </c:pt>
                <c:pt idx="156">
                  <c:v>1.7492973349510037</c:v>
                </c:pt>
                <c:pt idx="157">
                  <c:v>1.4993147937762534</c:v>
                </c:pt>
                <c:pt idx="158">
                  <c:v>1.2485348567504739</c:v>
                </c:pt>
                <c:pt idx="159">
                  <c:v>0.99696005130909782</c:v>
                </c:pt>
                <c:pt idx="160">
                  <c:v>0.74459288100579402</c:v>
                </c:pt>
                <c:pt idx="161">
                  <c:v>0.49143582588618934</c:v>
                </c:pt>
                <c:pt idx="162">
                  <c:v>0.23749134285351334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7"/>
          <c:order val="37"/>
          <c:tx>
            <c:strRef>
              <c:f>Sheet1!$N$40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Sheet1!$O$40:$HF$40</c:f>
              <c:numCache>
                <c:formatCode>General</c:formatCode>
                <c:ptCount val="200"/>
                <c:pt idx="0">
                  <c:v>28.028632473902647</c:v>
                </c:pt>
                <c:pt idx="1">
                  <c:v>28.015233361483276</c:v>
                </c:pt>
                <c:pt idx="2">
                  <c:v>27.99073406088818</c:v>
                </c:pt>
                <c:pt idx="3">
                  <c:v>27.959008643442623</c:v>
                </c:pt>
                <c:pt idx="4">
                  <c:v>27.921439574547694</c:v>
                </c:pt>
                <c:pt idx="5">
                  <c:v>27.878825842863289</c:v>
                </c:pt>
                <c:pt idx="6">
                  <c:v>27.831706543300783</c:v>
                </c:pt>
                <c:pt idx="7">
                  <c:v>27.780477439148104</c:v>
                </c:pt>
                <c:pt idx="8">
                  <c:v>27.725445169786902</c:v>
                </c:pt>
                <c:pt idx="9">
                  <c:v>27.666856438579671</c:v>
                </c:pt>
                <c:pt idx="10">
                  <c:v>27.60491533520408</c:v>
                </c:pt>
                <c:pt idx="11">
                  <c:v>27.539794361295414</c:v>
                </c:pt>
                <c:pt idx="12">
                  <c:v>27.471641830222449</c:v>
                </c:pt>
                <c:pt idx="13">
                  <c:v>27.40058704454399</c:v>
                </c:pt>
                <c:pt idx="14">
                  <c:v>27.326744042460575</c:v>
                </c:pt>
                <c:pt idx="15">
                  <c:v>27.250214385089965</c:v>
                </c:pt>
                <c:pt idx="16">
                  <c:v>27.171089279063004</c:v>
                </c:pt>
                <c:pt idx="17">
                  <c:v>27.089451225394694</c:v>
                </c:pt>
                <c:pt idx="18">
                  <c:v>27.005375322512013</c:v>
                </c:pt>
                <c:pt idx="19">
                  <c:v>26.918930311488378</c:v>
                </c:pt>
                <c:pt idx="20">
                  <c:v>26.830179425587779</c:v>
                </c:pt>
                <c:pt idx="21">
                  <c:v>26.739181088856</c:v>
                </c:pt>
                <c:pt idx="22">
                  <c:v>26.645989496594609</c:v>
                </c:pt>
                <c:pt idx="23">
                  <c:v>26.550655102222521</c:v>
                </c:pt>
                <c:pt idx="24">
                  <c:v>26.453225029087729</c:v>
                </c:pt>
                <c:pt idx="25">
                  <c:v>26.353743421481468</c:v>
                </c:pt>
                <c:pt idx="26">
                  <c:v>26.252251745931758</c:v>
                </c:pt>
                <c:pt idx="27">
                  <c:v>26.148789051481973</c:v>
                </c:pt>
                <c:pt idx="28">
                  <c:v>26.043392195866332</c:v>
                </c:pt>
                <c:pt idx="29">
                  <c:v>25.936096043121463</c:v>
                </c:pt>
                <c:pt idx="30">
                  <c:v>25.826933637111772</c:v>
                </c:pt>
                <c:pt idx="31">
                  <c:v>25.715936354616982</c:v>
                </c:pt>
                <c:pt idx="32">
                  <c:v>25.603134040976695</c:v>
                </c:pt>
                <c:pt idx="33">
                  <c:v>25.488555130767224</c:v>
                </c:pt>
                <c:pt idx="34">
                  <c:v>25.372226755569756</c:v>
                </c:pt>
                <c:pt idx="35">
                  <c:v>25.254174840552782</c:v>
                </c:pt>
                <c:pt idx="36">
                  <c:v>25.13442419131885</c:v>
                </c:pt>
                <c:pt idx="37">
                  <c:v>25.012998572242275</c:v>
                </c:pt>
                <c:pt idx="38">
                  <c:v>24.889920777340624</c:v>
                </c:pt>
                <c:pt idx="39">
                  <c:v>24.765212694570838</c:v>
                </c:pt>
                <c:pt idx="40">
                  <c:v>24.63889536431412</c:v>
                </c:pt>
                <c:pt idx="41">
                  <c:v>24.510989032708018</c:v>
                </c:pt>
                <c:pt idx="42">
                  <c:v>24.381513200395165</c:v>
                </c:pt>
                <c:pt idx="43">
                  <c:v>24.250486667182912</c:v>
                </c:pt>
                <c:pt idx="44">
                  <c:v>24.117927573044767</c:v>
                </c:pt>
                <c:pt idx="45">
                  <c:v>23.983853435839965</c:v>
                </c:pt>
                <c:pt idx="46">
                  <c:v>23.8482811860815</c:v>
                </c:pt>
                <c:pt idx="47">
                  <c:v>23.711227199043034</c:v>
                </c:pt>
                <c:pt idx="48">
                  <c:v>23.572707324461053</c:v>
                </c:pt>
                <c:pt idx="49">
                  <c:v>23.432736914058935</c:v>
                </c:pt>
                <c:pt idx="50">
                  <c:v>23.291330847094144</c:v>
                </c:pt>
                <c:pt idx="51">
                  <c:v>23.148503554107403</c:v>
                </c:pt>
                <c:pt idx="52">
                  <c:v>23.004269039033396</c:v>
                </c:pt>
                <c:pt idx="53">
                  <c:v>22.858640899815512</c:v>
                </c:pt>
                <c:pt idx="54">
                  <c:v>22.711632347652305</c:v>
                </c:pt>
                <c:pt idx="55">
                  <c:v>22.563256224990273</c:v>
                </c:pt>
                <c:pt idx="56">
                  <c:v>22.413525022366066</c:v>
                </c:pt>
                <c:pt idx="57">
                  <c:v>22.262450894190948</c:v>
                </c:pt>
                <c:pt idx="58">
                  <c:v>22.110045673561565</c:v>
                </c:pt>
                <c:pt idx="59">
                  <c:v>21.956320886172726</c:v>
                </c:pt>
                <c:pt idx="60">
                  <c:v>21.801287763401199</c:v>
                </c:pt>
                <c:pt idx="61">
                  <c:v>21.644957254622817</c:v>
                </c:pt>
                <c:pt idx="62">
                  <c:v>21.48734003881982</c:v>
                </c:pt>
                <c:pt idx="63">
                  <c:v>21.328446535530084</c:v>
                </c:pt>
                <c:pt idx="64">
                  <c:v>21.168286915185501</c:v>
                </c:pt>
                <c:pt idx="65">
                  <c:v>21.006871108882656</c:v>
                </c:pt>
                <c:pt idx="66">
                  <c:v>20.844208817625187</c:v>
                </c:pt>
                <c:pt idx="67">
                  <c:v>20.680309521074072</c:v>
                </c:pt>
                <c:pt idx="68">
                  <c:v>20.515182485839013</c:v>
                </c:pt>
                <c:pt idx="69">
                  <c:v>20.348836773341382</c:v>
                </c:pt>
                <c:pt idx="70">
                  <c:v>20.181281247276768</c:v>
                </c:pt>
                <c:pt idx="71">
                  <c:v>20.012524580703019</c:v>
                </c:pt>
                <c:pt idx="72">
                  <c:v>19.842575262777554</c:v>
                </c:pt>
                <c:pt idx="73">
                  <c:v>19.671441605165967</c:v>
                </c:pt>
                <c:pt idx="74">
                  <c:v>19.499131748142261</c:v>
                </c:pt>
                <c:pt idx="75">
                  <c:v>19.325653666399528</c:v>
                </c:pt>
                <c:pt idx="76">
                  <c:v>19.151015174588487</c:v>
                </c:pt>
                <c:pt idx="77">
                  <c:v>18.975223932600123</c:v>
                </c:pt>
                <c:pt idx="78">
                  <c:v>18.798287450607329</c:v>
                </c:pt>
                <c:pt idx="79">
                  <c:v>18.62021309387961</c:v>
                </c:pt>
                <c:pt idx="80">
                  <c:v>18.441008087383707</c:v>
                </c:pt>
                <c:pt idx="81">
                  <c:v>18.260679520182343</c:v>
                </c:pt>
                <c:pt idx="82">
                  <c:v>18.079234349642235</c:v>
                </c:pt>
                <c:pt idx="83">
                  <c:v>17.896679405461981</c:v>
                </c:pt>
                <c:pt idx="84">
                  <c:v>17.713021393529459</c:v>
                </c:pt>
                <c:pt idx="85">
                  <c:v>17.528266899618107</c:v>
                </c:pt>
                <c:pt idx="86">
                  <c:v>17.342422392930469</c:v>
                </c:pt>
                <c:pt idx="87">
                  <c:v>17.155494229497105</c:v>
                </c:pt>
                <c:pt idx="88">
                  <c:v>16.967488655438359</c:v>
                </c:pt>
                <c:pt idx="89">
                  <c:v>16.778411810096006</c:v>
                </c:pt>
                <c:pt idx="90">
                  <c:v>16.588269729041361</c:v>
                </c:pt>
                <c:pt idx="91">
                  <c:v>16.39706834696613</c:v>
                </c:pt>
                <c:pt idx="92">
                  <c:v>16.20481350046164</c:v>
                </c:pt>
                <c:pt idx="93">
                  <c:v>16.011510930692211</c:v>
                </c:pt>
                <c:pt idx="94">
                  <c:v>15.817166285967433</c:v>
                </c:pt>
                <c:pt idx="95">
                  <c:v>15.621785124218547</c:v>
                </c:pt>
                <c:pt idx="96">
                  <c:v>15.425372915383313</c:v>
                </c:pt>
                <c:pt idx="97">
                  <c:v>15.227935043703633</c:v>
                </c:pt>
                <c:pt idx="98">
                  <c:v>15.029476809940119</c:v>
                </c:pt>
                <c:pt idx="99">
                  <c:v>14.830003433507301</c:v>
                </c:pt>
                <c:pt idx="100">
                  <c:v>14.629520054533227</c:v>
                </c:pt>
                <c:pt idx="101">
                  <c:v>14.428031735846673</c:v>
                </c:pt>
                <c:pt idx="102">
                  <c:v>14.22554346489545</c:v>
                </c:pt>
                <c:pt idx="103">
                  <c:v>14.022060155598592</c:v>
                </c:pt>
                <c:pt idx="104">
                  <c:v>13.817586650135516</c:v>
                </c:pt>
                <c:pt idx="105">
                  <c:v>13.61212772067484</c:v>
                </c:pt>
                <c:pt idx="106">
                  <c:v>13.405688071045338</c:v>
                </c:pt>
                <c:pt idx="107">
                  <c:v>13.198272338351712</c:v>
                </c:pt>
                <c:pt idx="108">
                  <c:v>12.989885094537259</c:v>
                </c:pt>
                <c:pt idx="109">
                  <c:v>12.780530847895868</c:v>
                </c:pt>
                <c:pt idx="110">
                  <c:v>12.570214044535311</c:v>
                </c:pt>
                <c:pt idx="111">
                  <c:v>12.358939069793845</c:v>
                </c:pt>
                <c:pt idx="112">
                  <c:v>12.146710249612122</c:v>
                </c:pt>
                <c:pt idx="113">
                  <c:v>11.933531851862005</c:v>
                </c:pt>
                <c:pt idx="114">
                  <c:v>11.71940808763425</c:v>
                </c:pt>
                <c:pt idx="115">
                  <c:v>11.504343112486486</c:v>
                </c:pt>
                <c:pt idx="116">
                  <c:v>11.288341027653166</c:v>
                </c:pt>
                <c:pt idx="117">
                  <c:v>11.071405881218922</c:v>
                </c:pt>
                <c:pt idx="118">
                  <c:v>10.853541669256732</c:v>
                </c:pt>
                <c:pt idx="119">
                  <c:v>10.634752336932259</c:v>
                </c:pt>
                <c:pt idx="120">
                  <c:v>10.415041779575635</c:v>
                </c:pt>
                <c:pt idx="121">
                  <c:v>10.194413843721943</c:v>
                </c:pt>
                <c:pt idx="122">
                  <c:v>9.9728723281214915</c:v>
                </c:pt>
                <c:pt idx="123">
                  <c:v>9.7504209847210994</c:v>
                </c:pt>
                <c:pt idx="124">
                  <c:v>9.527063519617327</c:v>
                </c:pt>
                <c:pt idx="125">
                  <c:v>9.3028035939828335</c:v>
                </c:pt>
                <c:pt idx="126">
                  <c:v>9.0776448249666828</c:v>
                </c:pt>
                <c:pt idx="127">
                  <c:v>8.8515907865695809</c:v>
                </c:pt>
                <c:pt idx="128">
                  <c:v>8.6246450104950192</c:v>
                </c:pt>
                <c:pt idx="129">
                  <c:v>8.3968109869769822</c:v>
                </c:pt>
                <c:pt idx="130">
                  <c:v>8.1680921655852767</c:v>
                </c:pt>
                <c:pt idx="131">
                  <c:v>7.9384919560090221</c:v>
                </c:pt>
                <c:pt idx="132">
                  <c:v>7.7080137288192709</c:v>
                </c:pt>
                <c:pt idx="133">
                  <c:v>7.4766608162112878</c:v>
                </c:pt>
                <c:pt idx="134">
                  <c:v>7.2444365127272814</c:v>
                </c:pt>
                <c:pt idx="135">
                  <c:v>7.0113440759602579</c:v>
                </c:pt>
                <c:pt idx="136">
                  <c:v>6.777386727239529</c:v>
                </c:pt>
                <c:pt idx="137">
                  <c:v>6.542567652298624</c:v>
                </c:pt>
                <c:pt idx="138">
                  <c:v>6.3068900019259981</c:v>
                </c:pt>
                <c:pt idx="139">
                  <c:v>6.0703568925993379</c:v>
                </c:pt>
                <c:pt idx="140">
                  <c:v>5.8329714071037291</c:v>
                </c:pt>
                <c:pt idx="141">
                  <c:v>5.5947365951344619</c:v>
                </c:pt>
                <c:pt idx="142">
                  <c:v>5.3556554738847817</c:v>
                </c:pt>
                <c:pt idx="143">
                  <c:v>5.1157310286191153</c:v>
                </c:pt>
                <c:pt idx="144">
                  <c:v>4.8749662132322857</c:v>
                </c:pt>
                <c:pt idx="145">
                  <c:v>4.6333639507950801</c:v>
                </c:pt>
                <c:pt idx="146">
                  <c:v>4.3909271340866471</c:v>
                </c:pt>
                <c:pt idx="147">
                  <c:v>4.1476586261140884</c:v>
                </c:pt>
                <c:pt idx="148">
                  <c:v>3.903561260619663</c:v>
                </c:pt>
                <c:pt idx="149">
                  <c:v>3.6586378425759944</c:v>
                </c:pt>
                <c:pt idx="150">
                  <c:v>3.4128911486695768</c:v>
                </c:pt>
                <c:pt idx="151">
                  <c:v>3.1663239277730497</c:v>
                </c:pt>
                <c:pt idx="152">
                  <c:v>2.9189389014064617</c:v>
                </c:pt>
                <c:pt idx="153">
                  <c:v>2.6707387641878908</c:v>
                </c:pt>
                <c:pt idx="154">
                  <c:v>2.421726184273751</c:v>
                </c:pt>
                <c:pt idx="155">
                  <c:v>2.1719038037890988</c:v>
                </c:pt>
                <c:pt idx="156">
                  <c:v>1.9212742392481703</c:v>
                </c:pt>
                <c:pt idx="157">
                  <c:v>1.6698400819654797</c:v>
                </c:pt>
                <c:pt idx="158">
                  <c:v>1.4176038984577515</c:v>
                </c:pt>
                <c:pt idx="159">
                  <c:v>1.1645682308369043</c:v>
                </c:pt>
                <c:pt idx="160">
                  <c:v>0.91073559719441721</c:v>
                </c:pt>
                <c:pt idx="161">
                  <c:v>0.65610849197722099</c:v>
                </c:pt>
                <c:pt idx="162">
                  <c:v>0.40068938635546225</c:v>
                </c:pt>
                <c:pt idx="163">
                  <c:v>0.1444807285822258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8"/>
          <c:order val="38"/>
          <c:tx>
            <c:strRef>
              <c:f>Sheet1!$N$41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Sheet1!$O$41:$HF$41</c:f>
              <c:numCache>
                <c:formatCode>General</c:formatCode>
                <c:ptCount val="200"/>
                <c:pt idx="0">
                  <c:v>28.267374780893576</c:v>
                </c:pt>
                <c:pt idx="1">
                  <c:v>28.253918723992545</c:v>
                </c:pt>
                <c:pt idx="2">
                  <c:v>28.229315304562569</c:v>
                </c:pt>
                <c:pt idx="3">
                  <c:v>28.197455058227206</c:v>
                </c:pt>
                <c:pt idx="4">
                  <c:v>28.159726325685323</c:v>
                </c:pt>
                <c:pt idx="5">
                  <c:v>28.116931491194521</c:v>
                </c:pt>
                <c:pt idx="6">
                  <c:v>28.069611940749272</c:v>
                </c:pt>
                <c:pt idx="7">
                  <c:v>28.01816511957993</c:v>
                </c:pt>
                <c:pt idx="8">
                  <c:v>27.962898970245533</c:v>
                </c:pt>
                <c:pt idx="9">
                  <c:v>27.904061244565725</c:v>
                </c:pt>
                <c:pt idx="10">
                  <c:v>27.841856899572711</c:v>
                </c:pt>
                <c:pt idx="11">
                  <c:v>27.776459170011243</c:v>
                </c:pt>
                <c:pt idx="12">
                  <c:v>27.708016999562592</c:v>
                </c:pt>
                <c:pt idx="13">
                  <c:v>27.636660240304586</c:v>
                </c:pt>
                <c:pt idx="14">
                  <c:v>27.562503415085249</c:v>
                </c:pt>
                <c:pt idx="15">
                  <c:v>27.48564851664386</c:v>
                </c:pt>
                <c:pt idx="16">
                  <c:v>27.406187139227558</c:v>
                </c:pt>
                <c:pt idx="17">
                  <c:v>27.324202134469914</c:v>
                </c:pt>
                <c:pt idx="18">
                  <c:v>27.239768919956422</c:v>
                </c:pt>
                <c:pt idx="19">
                  <c:v>27.152956528901122</c:v>
                </c:pt>
                <c:pt idx="20">
                  <c:v>27.063828463301114</c:v>
                </c:pt>
                <c:pt idx="21">
                  <c:v>26.972443395496772</c:v>
                </c:pt>
                <c:pt idx="22">
                  <c:v>26.878855751112638</c:v>
                </c:pt>
                <c:pt idx="23">
                  <c:v>26.783116197988075</c:v>
                </c:pt>
                <c:pt idx="24">
                  <c:v>26.685272059739169</c:v>
                </c:pt>
                <c:pt idx="25">
                  <c:v>26.585367668264638</c:v>
                </c:pt>
                <c:pt idx="26">
                  <c:v>26.483444666319837</c:v>
                </c:pt>
                <c:pt idx="27">
                  <c:v>26.379542268901503</c:v>
                </c:pt>
                <c:pt idx="28">
                  <c:v>26.2736974903844</c:v>
                </c:pt>
                <c:pt idx="29">
                  <c:v>26.165945342972783</c:v>
                </c:pt>
                <c:pt idx="30">
                  <c:v>26.056319010963172</c:v>
                </c:pt>
                <c:pt idx="31">
                  <c:v>25.944850004482515</c:v>
                </c:pt>
                <c:pt idx="32">
                  <c:v>25.831568295709211</c:v>
                </c:pt>
                <c:pt idx="33">
                  <c:v>25.716502440062833</c:v>
                </c:pt>
                <c:pt idx="34">
                  <c:v>25.599679684430239</c:v>
                </c:pt>
                <c:pt idx="35">
                  <c:v>25.481126064158509</c:v>
                </c:pt>
                <c:pt idx="36">
                  <c:v>25.360866490270773</c:v>
                </c:pt>
                <c:pt idx="37">
                  <c:v>25.238924828136831</c:v>
                </c:pt>
                <c:pt idx="38">
                  <c:v>25.115323968645871</c:v>
                </c:pt>
                <c:pt idx="39">
                  <c:v>24.990085892775785</c:v>
                </c:pt>
                <c:pt idx="40">
                  <c:v>24.86323173032666</c:v>
                </c:pt>
                <c:pt idx="41">
                  <c:v>24.73478181347949</c:v>
                </c:pt>
                <c:pt idx="42">
                  <c:v>24.604755725752092</c:v>
                </c:pt>
                <c:pt idx="43">
                  <c:v>24.473172346848553</c:v>
                </c:pt>
                <c:pt idx="44">
                  <c:v>24.340049893834909</c:v>
                </c:pt>
                <c:pt idx="45">
                  <c:v>24.205405959019007</c:v>
                </c:pt>
                <c:pt idx="46">
                  <c:v>24.069257544866314</c:v>
                </c:pt>
                <c:pt idx="47">
                  <c:v>23.93162109624328</c:v>
                </c:pt>
                <c:pt idx="48">
                  <c:v>23.792512530245695</c:v>
                </c:pt>
                <c:pt idx="49">
                  <c:v>23.651947263839769</c:v>
                </c:pt>
                <c:pt idx="50">
                  <c:v>23.509940239517867</c:v>
                </c:pt>
                <c:pt idx="51">
                  <c:v>23.366505949148628</c:v>
                </c:pt>
                <c:pt idx="52">
                  <c:v>23.221658456181636</c:v>
                </c:pt>
                <c:pt idx="53">
                  <c:v>23.07541141634977</c:v>
                </c:pt>
                <c:pt idx="54">
                  <c:v>22.927778096997454</c:v>
                </c:pt>
                <c:pt idx="55">
                  <c:v>22.77877139514991</c:v>
                </c:pt>
                <c:pt idx="56">
                  <c:v>22.628403854426939</c:v>
                </c:pt>
                <c:pt idx="57">
                  <c:v>22.476687680894472</c:v>
                </c:pt>
                <c:pt idx="58">
                  <c:v>22.323634757938262</c:v>
                </c:pt>
                <c:pt idx="59">
                  <c:v>22.169256660235842</c:v>
                </c:pt>
                <c:pt idx="60">
                  <c:v>22.013564666895846</c:v>
                </c:pt>
                <c:pt idx="61">
                  <c:v>21.856569773827541</c:v>
                </c:pt>
                <c:pt idx="62">
                  <c:v>21.698282705397446</c:v>
                </c:pt>
                <c:pt idx="63">
                  <c:v>21.53871392542511</c:v>
                </c:pt>
                <c:pt idx="64">
                  <c:v>21.377873647565444</c:v>
                </c:pt>
                <c:pt idx="65">
                  <c:v>21.215771845120894</c:v>
                </c:pt>
                <c:pt idx="66">
                  <c:v>21.052418260323094</c:v>
                </c:pt>
                <c:pt idx="67">
                  <c:v>20.887822413120357</c:v>
                </c:pt>
                <c:pt idx="68">
                  <c:v>20.721993609504263</c:v>
                </c:pt>
                <c:pt idx="69">
                  <c:v>20.554940949406046</c:v>
                </c:pt>
                <c:pt idx="70">
                  <c:v>20.386673334190839</c:v>
                </c:pt>
                <c:pt idx="71">
                  <c:v>20.217199473775864</c:v>
                </c:pt>
                <c:pt idx="72">
                  <c:v>20.046527893396352</c:v>
                </c:pt>
                <c:pt idx="73">
                  <c:v>19.87466694004139</c:v>
                </c:pt>
                <c:pt idx="74">
                  <c:v>19.701624788580084</c:v>
                </c:pt>
                <c:pt idx="75">
                  <c:v>19.527409447596934</c:v>
                </c:pt>
                <c:pt idx="76">
                  <c:v>19.352028764953904</c:v>
                </c:pt>
                <c:pt idx="77">
                  <c:v>19.175490433095518</c:v>
                </c:pt>
                <c:pt idx="78">
                  <c:v>18.997801994111928</c:v>
                </c:pt>
                <c:pt idx="79">
                  <c:v>18.818970844574071</c:v>
                </c:pt>
                <c:pt idx="80">
                  <c:v>18.639004240153859</c:v>
                </c:pt>
                <c:pt idx="81">
                  <c:v>18.457909300041607</c:v>
                </c:pt>
                <c:pt idx="82">
                  <c:v>18.275693011171942</c:v>
                </c:pt>
                <c:pt idx="83">
                  <c:v>18.092362232268769</c:v>
                </c:pt>
                <c:pt idx="84">
                  <c:v>17.907923697719134</c:v>
                </c:pt>
                <c:pt idx="85">
                  <c:v>17.722384021285141</c:v>
                </c:pt>
                <c:pt idx="86">
                  <c:v>17.535749699662613</c:v>
                </c:pt>
                <c:pt idx="87">
                  <c:v>17.348027115894411</c:v>
                </c:pt>
                <c:pt idx="88">
                  <c:v>17.15922254264607</c:v>
                </c:pt>
                <c:pt idx="89">
                  <c:v>16.969342145350772</c:v>
                </c:pt>
                <c:pt idx="90">
                  <c:v>16.778391985230225</c:v>
                </c:pt>
                <c:pt idx="91">
                  <c:v>16.586378022197788</c:v>
                </c:pt>
                <c:pt idx="92">
                  <c:v>16.393306117649566</c:v>
                </c:pt>
                <c:pt idx="93">
                  <c:v>16.199182037149054</c:v>
                </c:pt>
                <c:pt idx="94">
                  <c:v>16.004011453010431</c:v>
                </c:pt>
                <c:pt idx="95">
                  <c:v>15.807799946785435</c:v>
                </c:pt>
                <c:pt idx="96">
                  <c:v>15.61055301165832</c:v>
                </c:pt>
                <c:pt idx="97">
                  <c:v>15.41227605475334</c:v>
                </c:pt>
                <c:pt idx="98">
                  <c:v>15.212974399358627</c:v>
                </c:pt>
                <c:pt idx="99">
                  <c:v>15.012653287070572</c:v>
                </c:pt>
                <c:pt idx="100">
                  <c:v>14.811317879862072</c:v>
                </c:pt>
                <c:pt idx="101">
                  <c:v>14.608973262078276</c:v>
                </c:pt>
                <c:pt idx="102">
                  <c:v>14.405624442362996</c:v>
                </c:pt>
                <c:pt idx="103">
                  <c:v>14.201276355518775</c:v>
                </c:pt>
                <c:pt idx="104">
                  <c:v>13.995933864303678</c:v>
                </c:pt>
                <c:pt idx="105">
                  <c:v>13.789601761167402</c:v>
                </c:pt>
                <c:pt idx="106">
                  <c:v>13.582284769929386</c:v>
                </c:pt>
                <c:pt idx="107">
                  <c:v>13.373987547401423</c:v>
                </c:pt>
                <c:pt idx="108">
                  <c:v>13.164714684956976</c:v>
                </c:pt>
                <c:pt idx="109">
                  <c:v>12.954470710049589</c:v>
                </c:pt>
                <c:pt idx="110">
                  <c:v>12.743260087682415</c:v>
                </c:pt>
                <c:pt idx="111">
                  <c:v>12.531087221830836</c:v>
                </c:pt>
                <c:pt idx="112">
                  <c:v>12.317956456820175</c:v>
                </c:pt>
                <c:pt idx="113">
                  <c:v>12.103872078660201</c:v>
                </c:pt>
                <c:pt idx="114">
                  <c:v>11.88883831633825</c:v>
                </c:pt>
                <c:pt idx="115">
                  <c:v>11.67285934307254</c:v>
                </c:pt>
                <c:pt idx="116">
                  <c:v>11.45593927752723</c:v>
                </c:pt>
                <c:pt idx="117">
                  <c:v>11.238082184990786</c:v>
                </c:pt>
                <c:pt idx="118">
                  <c:v>11.019292078518976</c:v>
                </c:pt>
                <c:pt idx="119">
                  <c:v>10.799572920043897</c:v>
                </c:pt>
                <c:pt idx="120">
                  <c:v>10.578928621450338</c:v>
                </c:pt>
                <c:pt idx="121">
                  <c:v>10.357363045620639</c:v>
                </c:pt>
                <c:pt idx="122">
                  <c:v>10.134880007449315</c:v>
                </c:pt>
                <c:pt idx="123">
                  <c:v>9.9114832748284627</c:v>
                </c:pt>
                <c:pt idx="124">
                  <c:v>9.6871765696050751</c:v>
                </c:pt>
                <c:pt idx="125">
                  <c:v>9.4619635685113188</c:v>
                </c:pt>
                <c:pt idx="126">
                  <c:v>9.2358479040686632</c:v>
                </c:pt>
                <c:pt idx="127">
                  <c:v>9.0088331654668607</c:v>
                </c:pt>
                <c:pt idx="128">
                  <c:v>8.7809228994186697</c:v>
                </c:pt>
                <c:pt idx="129">
                  <c:v>8.5521206109911319</c:v>
                </c:pt>
                <c:pt idx="130">
                  <c:v>8.3224297644142506</c:v>
                </c:pt>
                <c:pt idx="131">
                  <c:v>8.0918537838679097</c:v>
                </c:pt>
                <c:pt idx="132">
                  <c:v>7.8603960542476266</c:v>
                </c:pt>
                <c:pt idx="133">
                  <c:v>7.6280599219100695</c:v>
                </c:pt>
                <c:pt idx="134">
                  <c:v>7.3948486953988297</c:v>
                </c:pt>
                <c:pt idx="135">
                  <c:v>7.1607656461512397</c:v>
                </c:pt>
                <c:pt idx="136">
                  <c:v>6.9258140091868663</c:v>
                </c:pt>
                <c:pt idx="137">
                  <c:v>6.6899969837781637</c:v>
                </c:pt>
                <c:pt idx="138">
                  <c:v>6.4533177341040568</c:v>
                </c:pt>
                <c:pt idx="139">
                  <c:v>6.215779389886829</c:v>
                </c:pt>
                <c:pt idx="140">
                  <c:v>5.9773850470130183</c:v>
                </c:pt>
                <c:pt idx="141">
                  <c:v>5.7381377681387171</c:v>
                </c:pt>
                <c:pt idx="142">
                  <c:v>5.4980405832798498</c:v>
                </c:pt>
                <c:pt idx="143">
                  <c:v>5.2570964903878226</c:v>
                </c:pt>
                <c:pt idx="144">
                  <c:v>5.0153084559111329</c:v>
                </c:pt>
                <c:pt idx="145">
                  <c:v>4.7726794153432364</c:v>
                </c:pt>
                <c:pt idx="146">
                  <c:v>4.5292122737572154</c:v>
                </c:pt>
                <c:pt idx="147">
                  <c:v>4.2849099063275853</c:v>
                </c:pt>
                <c:pt idx="148">
                  <c:v>4.0397751588396273</c:v>
                </c:pt>
                <c:pt idx="149">
                  <c:v>3.7938108481867374</c:v>
                </c:pt>
                <c:pt idx="150">
                  <c:v>3.5470197628559688</c:v>
                </c:pt>
                <c:pt idx="151">
                  <c:v>3.2994046634023162</c:v>
                </c:pt>
                <c:pt idx="152">
                  <c:v>3.0509682829119265</c:v>
                </c:pt>
                <c:pt idx="153">
                  <c:v>2.8017133274546473</c:v>
                </c:pt>
                <c:pt idx="154">
                  <c:v>2.5516424765262289</c:v>
                </c:pt>
                <c:pt idx="155">
                  <c:v>2.3007583834804008</c:v>
                </c:pt>
                <c:pt idx="156">
                  <c:v>2.049063675951238</c:v>
                </c:pt>
                <c:pt idx="157">
                  <c:v>1.7965609562660232</c:v>
                </c:pt>
                <c:pt idx="158">
                  <c:v>1.5432528018488181</c:v>
                </c:pt>
                <c:pt idx="159">
                  <c:v>1.2891417656152113</c:v>
                </c:pt>
                <c:pt idx="160">
                  <c:v>1.034230376358229</c:v>
                </c:pt>
                <c:pt idx="161">
                  <c:v>0.77852113912586784</c:v>
                </c:pt>
                <c:pt idx="162">
                  <c:v>0.52201653559044503</c:v>
                </c:pt>
                <c:pt idx="163">
                  <c:v>0.26471902440978984</c:v>
                </c:pt>
                <c:pt idx="164">
                  <c:v>6.6310415808839797E-3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39"/>
          <c:order val="39"/>
          <c:tx>
            <c:strRef>
              <c:f>Sheet1!$N$42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Sheet1!$O$42:$HF$42</c:f>
              <c:numCache>
                <c:formatCode>General</c:formatCode>
                <c:ptCount val="200"/>
                <c:pt idx="0">
                  <c:v>28.411435888591225</c:v>
                </c:pt>
                <c:pt idx="1">
                  <c:v>28.397945586718244</c:v>
                </c:pt>
                <c:pt idx="2">
                  <c:v>28.373279552852676</c:v>
                </c:pt>
                <c:pt idx="3">
                  <c:v>28.341338223830896</c:v>
                </c:pt>
                <c:pt idx="4">
                  <c:v>28.303513473607381</c:v>
                </c:pt>
                <c:pt idx="5">
                  <c:v>28.260609728466338</c:v>
                </c:pt>
                <c:pt idx="6">
                  <c:v>28.213169752201736</c:v>
                </c:pt>
                <c:pt idx="7">
                  <c:v>28.161592001521552</c:v>
                </c:pt>
                <c:pt idx="8">
                  <c:v>28.106185202682795</c:v>
                </c:pt>
                <c:pt idx="9">
                  <c:v>28.047197738020738</c:v>
                </c:pt>
                <c:pt idx="10">
                  <c:v>27.984835086172673</c:v>
                </c:pt>
                <c:pt idx="11">
                  <c:v>27.919270922756855</c:v>
                </c:pt>
                <c:pt idx="12">
                  <c:v>27.850654570508553</c:v>
                </c:pt>
                <c:pt idx="13">
                  <c:v>27.779116211972458</c:v>
                </c:pt>
                <c:pt idx="14">
                  <c:v>27.704770661451331</c:v>
                </c:pt>
                <c:pt idx="15">
                  <c:v>27.627720171250736</c:v>
                </c:pt>
                <c:pt idx="16">
                  <c:v>27.548056568720444</c:v>
                </c:pt>
                <c:pt idx="17">
                  <c:v>27.465862916347167</c:v>
                </c:pt>
                <c:pt idx="18">
                  <c:v>27.381214823650279</c:v>
                </c:pt>
                <c:pt idx="19">
                  <c:v>27.294181499529778</c:v>
                </c:pt>
                <c:pt idx="20">
                  <c:v>27.2048266075921</c:v>
                </c:pt>
                <c:pt idx="21">
                  <c:v>27.113208969495691</c:v>
                </c:pt>
                <c:pt idx="22">
                  <c:v>27.019383149375507</c:v>
                </c:pt>
                <c:pt idx="23">
                  <c:v>26.923399944017952</c:v>
                </c:pt>
                <c:pt idx="24">
                  <c:v>26.825306797475282</c:v>
                </c:pt>
                <c:pt idx="25">
                  <c:v>26.725148154468606</c:v>
                </c:pt>
                <c:pt idx="26">
                  <c:v>26.622965763731958</c:v>
                </c:pt>
                <c:pt idx="27">
                  <c:v>26.518798940062211</c:v>
                </c:pt>
                <c:pt idx="28">
                  <c:v>26.412684792033826</c:v>
                </c:pt>
                <c:pt idx="29">
                  <c:v>26.304658420955292</c:v>
                </c:pt>
                <c:pt idx="30">
                  <c:v>26.194753095575464</c:v>
                </c:pt>
                <c:pt idx="31">
                  <c:v>26.08300040621295</c:v>
                </c:pt>
                <c:pt idx="32">
                  <c:v>25.969430401323788</c:v>
                </c:pt>
                <c:pt idx="33">
                  <c:v>25.85407170899963</c:v>
                </c:pt>
                <c:pt idx="34">
                  <c:v>25.736951645469251</c:v>
                </c:pt>
                <c:pt idx="35">
                  <c:v>25.618096312338352</c:v>
                </c:pt>
                <c:pt idx="36">
                  <c:v>25.497530684027339</c:v>
                </c:pt>
                <c:pt idx="37">
                  <c:v>25.375278686642151</c:v>
                </c:pt>
                <c:pt idx="38">
                  <c:v>25.251363269328099</c:v>
                </c:pt>
                <c:pt idx="39">
                  <c:v>25.125806469003532</c:v>
                </c:pt>
                <c:pt idx="40">
                  <c:v>24.9986294692428</c:v>
                </c:pt>
                <c:pt idx="41">
                  <c:v>24.869852653971254</c:v>
                </c:pt>
                <c:pt idx="42">
                  <c:v>24.739495656545738</c:v>
                </c:pt>
                <c:pt idx="43">
                  <c:v>24.607577404718231</c:v>
                </c:pt>
                <c:pt idx="44">
                  <c:v>24.474116161916253</c:v>
                </c:pt>
                <c:pt idx="45">
                  <c:v>24.339129565219174</c:v>
                </c:pt>
                <c:pt idx="46">
                  <c:v>24.202634660362861</c:v>
                </c:pt>
                <c:pt idx="47">
                  <c:v>24.064647934065093</c:v>
                </c:pt>
                <c:pt idx="48">
                  <c:v>23.925185343929861</c:v>
                </c:pt>
                <c:pt idx="49">
                  <c:v>23.784262346158759</c:v>
                </c:pt>
                <c:pt idx="50">
                  <c:v>23.641893921272015</c:v>
                </c:pt>
                <c:pt idx="51">
                  <c:v>23.498094598019343</c:v>
                </c:pt>
                <c:pt idx="52">
                  <c:v>23.35287847564107</c:v>
                </c:pt>
                <c:pt idx="53">
                  <c:v>23.206259244623212</c:v>
                </c:pt>
                <c:pt idx="54">
                  <c:v>23.058250206074909</c:v>
                </c:pt>
                <c:pt idx="55">
                  <c:v>22.908864289843642</c:v>
                </c:pt>
                <c:pt idx="56">
                  <c:v>22.758114071472082</c:v>
                </c:pt>
                <c:pt idx="57">
                  <c:v>22.606011788089965</c:v>
                </c:pt>
                <c:pt idx="58">
                  <c:v>22.452569353325664</c:v>
                </c:pt>
                <c:pt idx="59">
                  <c:v>22.29779837131364</c:v>
                </c:pt>
                <c:pt idx="60">
                  <c:v>22.141710149867315</c:v>
                </c:pt>
                <c:pt idx="61">
                  <c:v>21.984315712879948</c:v>
                </c:pt>
                <c:pt idx="62">
                  <c:v>21.82562581201103</c:v>
                </c:pt>
                <c:pt idx="63">
                  <c:v>21.665650937709994</c:v>
                </c:pt>
                <c:pt idx="64">
                  <c:v>21.504401329624979</c:v>
                </c:pt>
                <c:pt idx="65">
                  <c:v>21.341886986439963</c:v>
                </c:pt>
                <c:pt idx="66">
                  <c:v>21.178117675180069</c:v>
                </c:pt>
                <c:pt idx="67">
                  <c:v>21.013102940021376</c:v>
                </c:pt>
                <c:pt idx="68">
                  <c:v>20.846852110638743</c:v>
                </c:pt>
                <c:pt idx="69">
                  <c:v>20.679374310122263</c:v>
                </c:pt>
                <c:pt idx="70">
                  <c:v>20.510678462490574</c:v>
                </c:pt>
                <c:pt idx="71">
                  <c:v>20.340773299827191</c:v>
                </c:pt>
                <c:pt idx="72">
                  <c:v>20.169667369063635</c:v>
                </c:pt>
                <c:pt idx="73">
                  <c:v>19.997369038431653</c:v>
                </c:pt>
                <c:pt idx="74">
                  <c:v>19.823886503604964</c:v>
                </c:pt>
                <c:pt idx="75">
                  <c:v>19.649227793549503</c:v>
                </c:pt>
                <c:pt idx="76">
                  <c:v>19.473400776099648</c:v>
                </c:pt>
                <c:pt idx="77">
                  <c:v>19.296413163276789</c:v>
                </c:pt>
                <c:pt idx="78">
                  <c:v>19.118272516365316</c:v>
                </c:pt>
                <c:pt idx="79">
                  <c:v>18.938986250760049</c:v>
                </c:pt>
                <c:pt idx="80">
                  <c:v>18.758561640598224</c:v>
                </c:pt>
                <c:pt idx="81">
                  <c:v>18.577005823188109</c:v>
                </c:pt>
                <c:pt idx="82">
                  <c:v>18.394325803245742</c:v>
                </c:pt>
                <c:pt idx="83">
                  <c:v>18.210528456950119</c:v>
                </c:pt>
                <c:pt idx="84">
                  <c:v>18.025620535826949</c:v>
                </c:pt>
                <c:pt idx="85">
                  <c:v>17.839608670470028</c:v>
                </c:pt>
                <c:pt idx="86">
                  <c:v>17.652499374108928</c:v>
                </c:pt>
                <c:pt idx="87">
                  <c:v>17.464299046031027</c:v>
                </c:pt>
                <c:pt idx="88">
                  <c:v>17.275013974865477</c:v>
                </c:pt>
                <c:pt idx="89">
                  <c:v>17.084650341736157</c:v>
                </c:pt>
                <c:pt idx="90">
                  <c:v>16.893214223290293</c:v>
                </c:pt>
                <c:pt idx="91">
                  <c:v>16.700711594608901</c:v>
                </c:pt>
                <c:pt idx="92">
                  <c:v>16.507148332005034</c:v>
                </c:pt>
                <c:pt idx="93">
                  <c:v>16.312530215715263</c:v>
                </c:pt>
                <c:pt idx="94">
                  <c:v>16.116862932489504</c:v>
                </c:pt>
                <c:pt idx="95">
                  <c:v>15.920152078084255</c:v>
                </c:pt>
                <c:pt idx="96">
                  <c:v>15.722403159663658</c:v>
                </c:pt>
                <c:pt idx="97">
                  <c:v>15.523621598112801</c:v>
                </c:pt>
                <c:pt idx="98">
                  <c:v>15.323812730267321</c:v>
                </c:pt>
                <c:pt idx="99">
                  <c:v>15.122981811063193</c:v>
                </c:pt>
                <c:pt idx="100">
                  <c:v>14.921134015610271</c:v>
                </c:pt>
                <c:pt idx="101">
                  <c:v>14.718274441193115</c:v>
                </c:pt>
                <c:pt idx="102">
                  <c:v>14.514408109202259</c:v>
                </c:pt>
                <c:pt idx="103">
                  <c:v>14.309539966999079</c:v>
                </c:pt>
                <c:pt idx="104">
                  <c:v>14.103674889717096</c:v>
                </c:pt>
                <c:pt idx="105">
                  <c:v>13.896817682002546</c:v>
                </c:pt>
                <c:pt idx="106">
                  <c:v>13.688973079696758</c:v>
                </c:pt>
                <c:pt idx="107">
                  <c:v>13.480145751462862</c:v>
                </c:pt>
                <c:pt idx="108">
                  <c:v>13.27034030035913</c:v>
                </c:pt>
                <c:pt idx="109">
                  <c:v>13.059561265361245</c:v>
                </c:pt>
                <c:pt idx="110">
                  <c:v>12.847813122835555</c:v>
                </c:pt>
                <c:pt idx="111">
                  <c:v>12.635100287965342</c:v>
                </c:pt>
                <c:pt idx="112">
                  <c:v>12.421427116132012</c:v>
                </c:pt>
                <c:pt idx="113">
                  <c:v>12.206797904253003</c:v>
                </c:pt>
                <c:pt idx="114">
                  <c:v>11.991216892078217</c:v>
                </c:pt>
                <c:pt idx="115">
                  <c:v>11.774688263446485</c:v>
                </c:pt>
                <c:pt idx="116">
                  <c:v>11.557216147503757</c:v>
                </c:pt>
                <c:pt idx="117">
                  <c:v>11.338804619884451</c:v>
                </c:pt>
                <c:pt idx="118">
                  <c:v>11.119457703857355</c:v>
                </c:pt>
                <c:pt idx="119">
                  <c:v>10.899179371437482</c:v>
                </c:pt>
                <c:pt idx="120">
                  <c:v>10.677973544465166</c:v>
                </c:pt>
                <c:pt idx="121">
                  <c:v>10.455844095653578</c:v>
                </c:pt>
                <c:pt idx="122">
                  <c:v>10.232794849605947</c:v>
                </c:pt>
                <c:pt idx="123">
                  <c:v>10.008829583803459</c:v>
                </c:pt>
                <c:pt idx="124">
                  <c:v>9.78395202956502</c:v>
                </c:pt>
                <c:pt idx="125">
                  <c:v>9.5581658729798864</c:v>
                </c:pt>
                <c:pt idx="126">
                  <c:v>9.3314747558141082</c:v>
                </c:pt>
                <c:pt idx="127">
                  <c:v>9.1038822763917455</c:v>
                </c:pt>
                <c:pt idx="128">
                  <c:v>8.8753919904517549</c:v>
                </c:pt>
                <c:pt idx="129">
                  <c:v>8.646007411981385</c:v>
                </c:pt>
                <c:pt idx="130">
                  <c:v>8.4157320140269469</c:v>
                </c:pt>
                <c:pt idx="131">
                  <c:v>8.1845692294826584</c:v>
                </c:pt>
                <c:pt idx="132">
                  <c:v>7.952522451858453</c:v>
                </c:pt>
                <c:pt idx="133">
                  <c:v>7.7195950360272763</c:v>
                </c:pt>
                <c:pt idx="134">
                  <c:v>7.4857902989528027</c:v>
                </c:pt>
                <c:pt idx="135">
                  <c:v>7.2511115203980161</c:v>
                </c:pt>
                <c:pt idx="136">
                  <c:v>7.0155619436154213</c:v>
                </c:pt>
                <c:pt idx="137">
                  <c:v>6.7791447760194732</c:v>
                </c:pt>
                <c:pt idx="138">
                  <c:v>6.5418631898417567</c:v>
                </c:pt>
                <c:pt idx="139">
                  <c:v>6.3037203227695491</c:v>
                </c:pt>
                <c:pt idx="140">
                  <c:v>6.0647192785682504</c:v>
                </c:pt>
                <c:pt idx="141">
                  <c:v>5.824863127688257</c:v>
                </c:pt>
                <c:pt idx="142">
                  <c:v>5.5841549078567283</c:v>
                </c:pt>
                <c:pt idx="143">
                  <c:v>5.3425976246547044</c:v>
                </c:pt>
                <c:pt idx="144">
                  <c:v>5.1001942520801373</c:v>
                </c:pt>
                <c:pt idx="145">
                  <c:v>4.8569477330971749</c:v>
                </c:pt>
                <c:pt idx="146">
                  <c:v>4.6128609801721447</c:v>
                </c:pt>
                <c:pt idx="147">
                  <c:v>4.3679368757967358</c:v>
                </c:pt>
                <c:pt idx="148">
                  <c:v>4.1221782729986183</c:v>
                </c:pt>
                <c:pt idx="149">
                  <c:v>3.8755879958400228</c:v>
                </c:pt>
                <c:pt idx="150">
                  <c:v>3.6281688399045722</c:v>
                </c:pt>
                <c:pt idx="151">
                  <c:v>3.3799235727727184</c:v>
                </c:pt>
                <c:pt idx="152">
                  <c:v>3.1308549344861776</c:v>
                </c:pt>
                <c:pt idx="153">
                  <c:v>2.8809656380016104</c:v>
                </c:pt>
                <c:pt idx="154">
                  <c:v>2.6302583696339306</c:v>
                </c:pt>
                <c:pt idx="155">
                  <c:v>2.3787357894895349</c:v>
                </c:pt>
                <c:pt idx="156">
                  <c:v>2.1264005318896846</c:v>
                </c:pt>
                <c:pt idx="157">
                  <c:v>1.8732552057844472</c:v>
                </c:pt>
                <c:pt idx="158">
                  <c:v>1.6193023951573049</c:v>
                </c:pt>
                <c:pt idx="159">
                  <c:v>1.3645446594208723</c:v>
                </c:pt>
                <c:pt idx="160">
                  <c:v>1.1089845338038278</c:v>
                </c:pt>
                <c:pt idx="161">
                  <c:v>0.85262452972939995</c:v>
                </c:pt>
                <c:pt idx="162">
                  <c:v>0.59546713518561112</c:v>
                </c:pt>
                <c:pt idx="163">
                  <c:v>0.33751481508746939</c:v>
                </c:pt>
                <c:pt idx="164">
                  <c:v>7.8770011631434336E-2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0"/>
          <c:order val="40"/>
          <c:tx>
            <c:strRef>
              <c:f>Sheet1!$N$43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Sheet1!$O$43:$HF$43</c:f>
              <c:numCache>
                <c:formatCode>General</c:formatCode>
                <c:ptCount val="200"/>
                <c:pt idx="0">
                  <c:v>28.452169939800768</c:v>
                </c:pt>
                <c:pt idx="1">
                  <c:v>28.438669970732011</c:v>
                </c:pt>
                <c:pt idx="2">
                  <c:v>28.413986261103471</c:v>
                </c:pt>
                <c:pt idx="3">
                  <c:v>28.382022042817699</c:v>
                </c:pt>
                <c:pt idx="4">
                  <c:v>28.344170187250743</c:v>
                </c:pt>
                <c:pt idx="5">
                  <c:v>28.301235697141383</c:v>
                </c:pt>
                <c:pt idx="6">
                  <c:v>28.253761725229957</c:v>
                </c:pt>
                <c:pt idx="7">
                  <c:v>28.202147013759866</c:v>
                </c:pt>
                <c:pt idx="8">
                  <c:v>28.146700510222395</c:v>
                </c:pt>
                <c:pt idx="9">
                  <c:v>28.087670774944428</c:v>
                </c:pt>
                <c:pt idx="10">
                  <c:v>28.025263433809936</c:v>
                </c:pt>
                <c:pt idx="11">
                  <c:v>27.959652286893721</c:v>
                </c:pt>
                <c:pt idx="12">
                  <c:v>27.890986763936226</c:v>
                </c:pt>
                <c:pt idx="13">
                  <c:v>27.819397140771379</c:v>
                </c:pt>
                <c:pt idx="14">
                  <c:v>27.744998313978275</c:v>
                </c:pt>
                <c:pt idx="15">
                  <c:v>27.667892609136807</c:v>
                </c:pt>
                <c:pt idx="16">
                  <c:v>27.588171919400548</c:v>
                </c:pt>
                <c:pt idx="17">
                  <c:v>27.505919366779061</c:v>
                </c:pt>
                <c:pt idx="18">
                  <c:v>27.421210614973759</c:v>
                </c:pt>
                <c:pt idx="19">
                  <c:v>27.334114922479966</c:v>
                </c:pt>
                <c:pt idx="20">
                  <c:v>27.244695998525682</c:v>
                </c:pt>
                <c:pt idx="21">
                  <c:v>27.153012706921142</c:v>
                </c:pt>
                <c:pt idx="22">
                  <c:v>27.059119650902151</c:v>
                </c:pt>
                <c:pt idx="23">
                  <c:v>26.963067663656258</c:v>
                </c:pt>
                <c:pt idx="24">
                  <c:v>26.864904223234287</c:v>
                </c:pt>
                <c:pt idx="25">
                  <c:v>26.764673806206588</c:v>
                </c:pt>
                <c:pt idx="26">
                  <c:v>26.662418191224479</c:v>
                </c:pt>
                <c:pt idx="27">
                  <c:v>26.55817672125794</c:v>
                </c:pt>
                <c:pt idx="28">
                  <c:v>26.451986531473565</c:v>
                </c:pt>
                <c:pt idx="29">
                  <c:v>26.343882748333563</c:v>
                </c:pt>
                <c:pt idx="30">
                  <c:v>26.23389866442729</c:v>
                </c:pt>
                <c:pt idx="31">
                  <c:v>26.12206589271107</c:v>
                </c:pt>
                <c:pt idx="32">
                  <c:v>26.008414503173775</c:v>
                </c:pt>
                <c:pt idx="33">
                  <c:v>25.89297314442204</c:v>
                </c:pt>
                <c:pt idx="34">
                  <c:v>25.775769152259546</c:v>
                </c:pt>
                <c:pt idx="35">
                  <c:v>25.656828646996491</c:v>
                </c:pt>
                <c:pt idx="36">
                  <c:v>25.53617662095003</c:v>
                </c:pt>
                <c:pt idx="37">
                  <c:v>25.413837017371634</c:v>
                </c:pt>
                <c:pt idx="38">
                  <c:v>25.289832801852047</c:v>
                </c:pt>
                <c:pt idx="39">
                  <c:v>25.164186027101358</c:v>
                </c:pt>
                <c:pt idx="40">
                  <c:v>25.036917891874122</c:v>
                </c:pt>
                <c:pt idx="41">
                  <c:v>24.908048794702889</c:v>
                </c:pt>
                <c:pt idx="42">
                  <c:v>24.777598383013828</c:v>
                </c:pt>
                <c:pt idx="43">
                  <c:v>24.645585598122619</c:v>
                </c:pt>
                <c:pt idx="44">
                  <c:v>24.5120287165444</c:v>
                </c:pt>
                <c:pt idx="45">
                  <c:v>24.376945387997349</c:v>
                </c:pt>
                <c:pt idx="46">
                  <c:v>24.240352670432348</c:v>
                </c:pt>
                <c:pt idx="47">
                  <c:v>24.102267062381625</c:v>
                </c:pt>
                <c:pt idx="48">
                  <c:v>23.962704532884434</c:v>
                </c:pt>
                <c:pt idx="49">
                  <c:v>23.821680549218346</c:v>
                </c:pt>
                <c:pt idx="50">
                  <c:v>23.679210102638674</c:v>
                </c:pt>
                <c:pt idx="51">
                  <c:v>23.535307732306482</c:v>
                </c:pt>
                <c:pt idx="52">
                  <c:v>23.389987547565667</c:v>
                </c:pt>
                <c:pt idx="53">
                  <c:v>23.243263248712882</c:v>
                </c:pt>
                <c:pt idx="54">
                  <c:v>23.095148146388897</c:v>
                </c:pt>
                <c:pt idx="55">
                  <c:v>22.945655179706765</c:v>
                </c:pt>
                <c:pt idx="56">
                  <c:v>22.794796933220823</c:v>
                </c:pt>
                <c:pt idx="57">
                  <c:v>22.642585652829986</c:v>
                </c:pt>
                <c:pt idx="58">
                  <c:v>22.489033260699966</c:v>
                </c:pt>
                <c:pt idx="59">
                  <c:v>22.3341513692808</c:v>
                </c:pt>
                <c:pt idx="60">
                  <c:v>22.177951294489098</c:v>
                </c:pt>
                <c:pt idx="61">
                  <c:v>22.020444068117914</c:v>
                </c:pt>
                <c:pt idx="62">
                  <c:v>21.861640449531389</c:v>
                </c:pt>
                <c:pt idx="63">
                  <c:v>21.701550936696457</c:v>
                </c:pt>
                <c:pt idx="64">
                  <c:v>21.540185776599014</c:v>
                </c:pt>
                <c:pt idx="65">
                  <c:v>21.377554975088149</c:v>
                </c:pt>
                <c:pt idx="66">
                  <c:v>21.213668306188048</c:v>
                </c:pt>
                <c:pt idx="67">
                  <c:v>21.048535320914191</c:v>
                </c:pt>
                <c:pt idx="68">
                  <c:v>20.882165355627105</c:v>
                </c:pt>
                <c:pt idx="69">
                  <c:v>20.714567539954515</c:v>
                </c:pt>
                <c:pt idx="70">
                  <c:v>20.54575080431006</c:v>
                </c:pt>
                <c:pt idx="71">
                  <c:v>20.375723887034688</c:v>
                </c:pt>
                <c:pt idx="72">
                  <c:v>20.204495341184671</c:v>
                </c:pt>
                <c:pt idx="73">
                  <c:v>20.032073540988467</c:v>
                </c:pt>
                <c:pt idx="74">
                  <c:v>19.858466687992838</c:v>
                </c:pt>
                <c:pt idx="75">
                  <c:v>19.683682816917305</c:v>
                </c:pt>
                <c:pt idx="76">
                  <c:v>19.507729801234373</c:v>
                </c:pt>
                <c:pt idx="77">
                  <c:v>19.330615358491873</c:v>
                </c:pt>
                <c:pt idx="78">
                  <c:v>19.152347055392649</c:v>
                </c:pt>
                <c:pt idx="79">
                  <c:v>18.972932312645415</c:v>
                </c:pt>
                <c:pt idx="80">
                  <c:v>18.792378409600076</c:v>
                </c:pt>
                <c:pt idx="81">
                  <c:v>18.610692488679526</c:v>
                </c:pt>
                <c:pt idx="82">
                  <c:v>18.427881559619394</c:v>
                </c:pt>
                <c:pt idx="83">
                  <c:v>18.243952503526181</c:v>
                </c:pt>
                <c:pt idx="84">
                  <c:v>18.058912076763757</c:v>
                </c:pt>
                <c:pt idx="85">
                  <c:v>17.872766914677431</c:v>
                </c:pt>
                <c:pt idx="86">
                  <c:v>17.685523535164169</c:v>
                </c:pt>
                <c:pt idx="87">
                  <c:v>17.497188342097097</c:v>
                </c:pt>
                <c:pt idx="88">
                  <c:v>17.307767628611828</c:v>
                </c:pt>
                <c:pt idx="89">
                  <c:v>17.117267580261661</c:v>
                </c:pt>
                <c:pt idx="90">
                  <c:v>16.92569427804834</c:v>
                </c:pt>
                <c:pt idx="91">
                  <c:v>16.733053701334672</c:v>
                </c:pt>
                <c:pt idx="92">
                  <c:v>16.539351730644693</c:v>
                </c:pt>
                <c:pt idx="93">
                  <c:v>16.3445941503571</c:v>
                </c:pt>
                <c:pt idx="94">
                  <c:v>16.148786651296955</c:v>
                </c:pt>
                <c:pt idx="95">
                  <c:v>15.9519348332307</c:v>
                </c:pt>
                <c:pt idx="96">
                  <c:v>15.754044207268926</c:v>
                </c:pt>
                <c:pt idx="97">
                  <c:v>15.555120198181344</c:v>
                </c:pt>
                <c:pt idx="98">
                  <c:v>15.355168146627987</c:v>
                </c:pt>
                <c:pt idx="99">
                  <c:v>15.154193311310536</c:v>
                </c:pt>
                <c:pt idx="100">
                  <c:v>14.952200871047348</c:v>
                </c:pt>
                <c:pt idx="101">
                  <c:v>14.749195926775707</c:v>
                </c:pt>
                <c:pt idx="102">
                  <c:v>14.545183503484498</c:v>
                </c:pt>
                <c:pt idx="103">
                  <c:v>14.340168552080392</c:v>
                </c:pt>
                <c:pt idx="104">
                  <c:v>14.134155951190451</c:v>
                </c:pt>
                <c:pt idx="105">
                  <c:v>13.927150508903926</c:v>
                </c:pt>
                <c:pt idx="106">
                  <c:v>13.719156964455875</c:v>
                </c:pt>
                <c:pt idx="107">
                  <c:v>13.510179989855004</c:v>
                </c:pt>
                <c:pt idx="108">
                  <c:v>13.300224191458152</c:v>
                </c:pt>
                <c:pt idx="109">
                  <c:v>13.089294111493651</c:v>
                </c:pt>
                <c:pt idx="110">
                  <c:v>12.877394229535627</c:v>
                </c:pt>
                <c:pt idx="111">
                  <c:v>12.664528963931295</c:v>
                </c:pt>
                <c:pt idx="112">
                  <c:v>12.450702673183136</c:v>
                </c:pt>
                <c:pt idx="113">
                  <c:v>12.235919657287786</c:v>
                </c:pt>
                <c:pt idx="114">
                  <c:v>12.020184159033363</c:v>
                </c:pt>
                <c:pt idx="115">
                  <c:v>11.80350036525684</c:v>
                </c:pt>
                <c:pt idx="116">
                  <c:v>11.585872408063143</c:v>
                </c:pt>
                <c:pt idx="117">
                  <c:v>11.367304366007296</c:v>
                </c:pt>
                <c:pt idx="118">
                  <c:v>11.147800265241173</c:v>
                </c:pt>
                <c:pt idx="119">
                  <c:v>10.927364080626141</c:v>
                </c:pt>
                <c:pt idx="120">
                  <c:v>10.705999736812947</c:v>
                </c:pt>
                <c:pt idx="121">
                  <c:v>10.483711109289965</c:v>
                </c:pt>
                <c:pt idx="122">
                  <c:v>10.260502025401143</c:v>
                </c:pt>
                <c:pt idx="123">
                  <c:v>10.036376265334617</c:v>
                </c:pt>
                <c:pt idx="124">
                  <c:v>9.8113375630831747</c:v>
                </c:pt>
                <c:pt idx="125">
                  <c:v>9.5853896073775324</c:v>
                </c:pt>
                <c:pt idx="126">
                  <c:v>9.3585360425934478</c:v>
                </c:pt>
                <c:pt idx="127">
                  <c:v>9.1307804696335406</c:v>
                </c:pt>
                <c:pt idx="128">
                  <c:v>8.9021264467848393</c:v>
                </c:pt>
                <c:pt idx="129">
                  <c:v>8.6725774905527189</c:v>
                </c:pt>
                <c:pt idx="130">
                  <c:v>8.4421370764722816</c:v>
                </c:pt>
                <c:pt idx="131">
                  <c:v>8.2108086398977811</c:v>
                </c:pt>
                <c:pt idx="132">
                  <c:v>7.9785955767709362</c:v>
                </c:pt>
                <c:pt idx="133">
                  <c:v>7.7455012443688211</c:v>
                </c:pt>
                <c:pt idx="134">
                  <c:v>7.5115289620320427</c:v>
                </c:pt>
                <c:pt idx="135">
                  <c:v>7.2766820118738842</c:v>
                </c:pt>
                <c:pt idx="136">
                  <c:v>7.0409636394709763</c:v>
                </c:pt>
                <c:pt idx="137">
                  <c:v>6.8043770545362152</c:v>
                </c:pt>
                <c:pt idx="138">
                  <c:v>6.5669254315744165</c:v>
                </c:pt>
                <c:pt idx="139">
                  <c:v>6.3286119105213317</c:v>
                </c:pt>
                <c:pt idx="140">
                  <c:v>6.0894395973665407</c:v>
                </c:pt>
                <c:pt idx="141">
                  <c:v>5.8494115647607217</c:v>
                </c:pt>
                <c:pt idx="142">
                  <c:v>5.608530852607891</c:v>
                </c:pt>
                <c:pt idx="143">
                  <c:v>5.3668004686428947</c:v>
                </c:pt>
                <c:pt idx="144">
                  <c:v>5.1242233889948583</c:v>
                </c:pt>
                <c:pt idx="145">
                  <c:v>4.8808025587368666</c:v>
                </c:pt>
                <c:pt idx="146">
                  <c:v>4.6365408924223352</c:v>
                </c:pt>
                <c:pt idx="147">
                  <c:v>4.3914412746085567</c:v>
                </c:pt>
                <c:pt idx="148">
                  <c:v>4.1455065603676831</c:v>
                </c:pt>
                <c:pt idx="149">
                  <c:v>3.898739575785692</c:v>
                </c:pt>
                <c:pt idx="150">
                  <c:v>3.6511431184495149</c:v>
                </c:pt>
                <c:pt idx="151">
                  <c:v>3.4027199579228666</c:v>
                </c:pt>
                <c:pt idx="152">
                  <c:v>3.1534728362109936</c:v>
                </c:pt>
                <c:pt idx="153">
                  <c:v>2.9034044682146605</c:v>
                </c:pt>
                <c:pt idx="154">
                  <c:v>2.6525175421738116</c:v>
                </c:pt>
                <c:pt idx="155">
                  <c:v>2.4008147201010734</c:v>
                </c:pt>
                <c:pt idx="156">
                  <c:v>2.1482986382054832</c:v>
                </c:pt>
                <c:pt idx="157">
                  <c:v>1.8949719073066831</c:v>
                </c:pt>
                <c:pt idx="158">
                  <c:v>1.6408371132398518</c:v>
                </c:pt>
                <c:pt idx="159">
                  <c:v>1.3858968172516828</c:v>
                </c:pt>
                <c:pt idx="160">
                  <c:v>1.1301535563876135</c:v>
                </c:pt>
                <c:pt idx="161">
                  <c:v>0.87360984387056217</c:v>
                </c:pt>
                <c:pt idx="162">
                  <c:v>0.61626816947144958</c:v>
                </c:pt>
                <c:pt idx="163">
                  <c:v>0.35813099987165159</c:v>
                </c:pt>
                <c:pt idx="164">
                  <c:v>9.9200779017722049E-2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1"/>
          <c:order val="41"/>
          <c:tx>
            <c:strRef>
              <c:f>Sheet1!$N$44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Sheet1!$O$44:$HF$44</c:f>
              <c:numCache>
                <c:formatCode>General</c:formatCode>
                <c:ptCount val="200"/>
                <c:pt idx="0">
                  <c:v>28.383645594272366</c:v>
                </c:pt>
                <c:pt idx="1">
                  <c:v>28.370161891699432</c:v>
                </c:pt>
                <c:pt idx="2">
                  <c:v>28.345507924173059</c:v>
                </c:pt>
                <c:pt idx="3">
                  <c:v>28.313582220480942</c:v>
                </c:pt>
                <c:pt idx="4">
                  <c:v>28.275775973688866</c:v>
                </c:pt>
                <c:pt idx="5">
                  <c:v>28.232893216564978</c:v>
                </c:pt>
                <c:pt idx="6">
                  <c:v>28.185476447389469</c:v>
                </c:pt>
                <c:pt idx="7">
                  <c:v>28.133923927949887</c:v>
                </c:pt>
                <c:pt idx="8">
                  <c:v>28.07854423347791</c:v>
                </c:pt>
                <c:pt idx="9">
                  <c:v>28.019585624803053</c:v>
                </c:pt>
                <c:pt idx="10">
                  <c:v>27.957253480044812</c:v>
                </c:pt>
                <c:pt idx="11">
                  <c:v>27.891721389861345</c:v>
                </c:pt>
                <c:pt idx="12">
                  <c:v>27.823138603940965</c:v>
                </c:pt>
                <c:pt idx="13">
                  <c:v>27.751635241144545</c:v>
                </c:pt>
                <c:pt idx="14">
                  <c:v>27.677326059609037</c:v>
                </c:pt>
                <c:pt idx="15">
                  <c:v>27.600313261619345</c:v>
                </c:pt>
                <c:pt idx="16">
                  <c:v>27.520688629604358</c:v>
                </c:pt>
                <c:pt idx="17">
                  <c:v>27.438535185417582</c:v>
                </c:pt>
                <c:pt idx="18">
                  <c:v>27.353928501591085</c:v>
                </c:pt>
                <c:pt idx="19">
                  <c:v>27.266937753168669</c:v>
                </c:pt>
                <c:pt idx="20">
                  <c:v>27.177626572613271</c:v>
                </c:pt>
                <c:pt idx="21">
                  <c:v>27.086053752808457</c:v>
                </c:pt>
                <c:pt idx="22">
                  <c:v>26.992273831197039</c:v>
                </c:pt>
                <c:pt idx="23">
                  <c:v>26.896337579716224</c:v>
                </c:pt>
                <c:pt idx="24">
                  <c:v>26.798292419209169</c:v>
                </c:pt>
                <c:pt idx="25">
                  <c:v>26.698182772655159</c:v>
                </c:pt>
                <c:pt idx="26">
                  <c:v>26.596050368365219</c:v>
                </c:pt>
                <c:pt idx="27">
                  <c:v>26.491934501903874</c:v>
                </c:pt>
                <c:pt idx="28">
                  <c:v>26.385872263692498</c:v>
                </c:pt>
                <c:pt idx="29">
                  <c:v>26.277898737868437</c:v>
                </c:pt>
                <c:pt idx="30">
                  <c:v>26.168047176905848</c:v>
                </c:pt>
                <c:pt idx="31">
                  <c:v>26.056349155669714</c:v>
                </c:pt>
                <c:pt idx="32">
                  <c:v>25.942834707916731</c:v>
                </c:pt>
                <c:pt idx="33">
                  <c:v>25.827532447733997</c:v>
                </c:pt>
                <c:pt idx="34">
                  <c:v>25.710469677987525</c:v>
                </c:pt>
                <c:pt idx="35">
                  <c:v>25.591672487514405</c:v>
                </c:pt>
                <c:pt idx="36">
                  <c:v>25.471165838517837</c:v>
                </c:pt>
                <c:pt idx="37">
                  <c:v>25.348973645399386</c:v>
                </c:pt>
                <c:pt idx="38">
                  <c:v>25.225118846077915</c:v>
                </c:pt>
                <c:pt idx="39">
                  <c:v>25.099623466691565</c:v>
                </c:pt>
                <c:pt idx="40">
                  <c:v>24.972508680451917</c:v>
                </c:pt>
                <c:pt idx="41">
                  <c:v>24.843794861312745</c:v>
                </c:pt>
                <c:pt idx="42">
                  <c:v>24.713501633026485</c:v>
                </c:pt>
                <c:pt idx="43">
                  <c:v>24.581647914085881</c:v>
                </c:pt>
                <c:pt idx="44">
                  <c:v>24.448251958984184</c:v>
                </c:pt>
                <c:pt idx="45">
                  <c:v>24.31333139617292</c:v>
                </c:pt>
                <c:pt idx="46">
                  <c:v>24.176903263049365</c:v>
                </c:pt>
                <c:pt idx="47">
                  <c:v>24.038984038266197</c:v>
                </c:pt>
                <c:pt idx="48">
                  <c:v>23.899589671621129</c:v>
                </c:pt>
                <c:pt idx="49">
                  <c:v>23.758735611754755</c:v>
                </c:pt>
                <c:pt idx="50">
                  <c:v>23.616436831859012</c:v>
                </c:pt>
                <c:pt idx="51">
                  <c:v>23.47270785357631</c:v>
                </c:pt>
                <c:pt idx="52">
                  <c:v>23.327562769249795</c:v>
                </c:pt>
                <c:pt idx="53">
                  <c:v>23.181015262668254</c:v>
                </c:pt>
                <c:pt idx="54">
                  <c:v>23.03307862843408</c:v>
                </c:pt>
                <c:pt idx="55">
                  <c:v>22.883765790069624</c:v>
                </c:pt>
                <c:pt idx="56">
                  <c:v>22.733089316965735</c:v>
                </c:pt>
                <c:pt idx="57">
                  <c:v>22.581061440265898</c:v>
                </c:pt>
                <c:pt idx="58">
                  <c:v>22.427694067770467</c:v>
                </c:pt>
                <c:pt idx="59">
                  <c:v>22.272998797937312</c:v>
                </c:pt>
                <c:pt idx="60">
                  <c:v>22.116986933048175</c:v>
                </c:pt>
                <c:pt idx="61">
                  <c:v>21.959669491603577</c:v>
                </c:pt>
                <c:pt idx="62">
                  <c:v>21.801057220003418</c:v>
                </c:pt>
                <c:pt idx="63">
                  <c:v>21.641160603565311</c:v>
                </c:pt>
                <c:pt idx="64">
                  <c:v>21.479989876928293</c:v>
                </c:pt>
                <c:pt idx="65">
                  <c:v>21.317555033885089</c:v>
                </c:pt>
                <c:pt idx="66">
                  <c:v>21.153865836682911</c:v>
                </c:pt>
                <c:pt idx="67">
                  <c:v>20.988931824828942</c:v>
                </c:pt>
                <c:pt idx="68">
                  <c:v>20.822762323434066</c:v>
                </c:pt>
                <c:pt idx="69">
                  <c:v>20.655366451125463</c:v>
                </c:pt>
                <c:pt idx="70">
                  <c:v>20.486753127556248</c:v>
                </c:pt>
                <c:pt idx="71">
                  <c:v>20.316931080538311</c:v>
                </c:pt>
                <c:pt idx="72">
                  <c:v>20.145908852822089</c:v>
                </c:pt>
                <c:pt idx="73">
                  <c:v>19.973694808545702</c:v>
                </c:pt>
                <c:pt idx="74">
                  <c:v>19.800297139373647</c:v>
                </c:pt>
                <c:pt idx="75">
                  <c:v>19.625723870344167</c:v>
                </c:pt>
                <c:pt idx="76">
                  <c:v>19.449982865442795</c:v>
                </c:pt>
                <c:pt idx="77">
                  <c:v>19.273081832918283</c:v>
                </c:pt>
                <c:pt idx="78">
                  <c:v>19.095028330356133</c:v>
                </c:pt>
                <c:pt idx="79">
                  <c:v>18.915829769523636</c:v>
                </c:pt>
                <c:pt idx="80">
                  <c:v>18.735493420999603</c:v>
                </c:pt>
                <c:pt idx="81">
                  <c:v>18.55402641860082</c:v>
                </c:pt>
                <c:pt idx="82">
                  <c:v>18.371435763616688</c:v>
                </c:pt>
                <c:pt idx="83">
                  <c:v>18.187728328862466</c:v>
                </c:pt>
                <c:pt idx="84">
                  <c:v>18.002910862561087</c:v>
                </c:pt>
                <c:pt idx="85">
                  <c:v>17.816989992062751</c:v>
                </c:pt>
                <c:pt idx="86">
                  <c:v>17.629972227410818</c:v>
                </c:pt>
                <c:pt idx="87">
                  <c:v>17.441863964762206</c:v>
                </c:pt>
                <c:pt idx="88">
                  <c:v>17.252671489669755</c:v>
                </c:pt>
                <c:pt idx="89">
                  <c:v>17.062400980233601</c:v>
                </c:pt>
                <c:pt idx="90">
                  <c:v>16.871058510128353</c:v>
                </c:pt>
                <c:pt idx="91">
                  <c:v>16.678650051512069</c:v>
                </c:pt>
                <c:pt idx="92">
                  <c:v>16.485181477823204</c:v>
                </c:pt>
                <c:pt idx="93">
                  <c:v>16.290658566470675</c:v>
                </c:pt>
                <c:pt idx="94">
                  <c:v>16.095087001422524</c:v>
                </c:pt>
                <c:pt idx="95">
                  <c:v>15.898472375697866</c:v>
                </c:pt>
                <c:pt idx="96">
                  <c:v>15.700820193766797</c:v>
                </c:pt>
                <c:pt idx="97">
                  <c:v>15.502135873862576</c:v>
                </c:pt>
                <c:pt idx="98">
                  <c:v>15.30242475021012</c:v>
                </c:pt>
                <c:pt idx="99">
                  <c:v>15.10169207517475</c:v>
                </c:pt>
                <c:pt idx="100">
                  <c:v>14.899943021334719</c:v>
                </c:pt>
                <c:pt idx="101">
                  <c:v>14.697182683481048</c:v>
                </c:pt>
                <c:pt idx="102">
                  <c:v>14.493416080547865</c:v>
                </c:pt>
                <c:pt idx="103">
                  <c:v>14.288648157476352</c:v>
                </c:pt>
                <c:pt idx="104">
                  <c:v>14.082883787015183</c:v>
                </c:pt>
                <c:pt idx="105">
                  <c:v>13.876127771460208</c:v>
                </c:pt>
                <c:pt idx="106">
                  <c:v>13.668384844336037</c:v>
                </c:pt>
                <c:pt idx="107">
                  <c:v>13.459659672021941</c:v>
                </c:pt>
                <c:pt idx="108">
                  <c:v>13.249956855324434</c:v>
                </c:pt>
                <c:pt idx="109">
                  <c:v>13.039280930998787</c:v>
                </c:pt>
                <c:pt idx="110">
                  <c:v>12.827636373221562</c:v>
                </c:pt>
                <c:pt idx="111">
                  <c:v>12.615027595016171</c:v>
                </c:pt>
                <c:pt idx="112">
                  <c:v>12.401458949633426</c:v>
                </c:pt>
                <c:pt idx="113">
                  <c:v>12.186934731888769</c:v>
                </c:pt>
                <c:pt idx="114">
                  <c:v>11.971459179458053</c:v>
                </c:pt>
                <c:pt idx="115">
                  <c:v>11.755036474133428</c:v>
                </c:pt>
                <c:pt idx="116">
                  <c:v>11.537670743040922</c:v>
                </c:pt>
                <c:pt idx="117">
                  <c:v>11.319366059821188</c:v>
                </c:pt>
                <c:pt idx="118">
                  <c:v>11.100126445774885</c:v>
                </c:pt>
                <c:pt idx="119">
                  <c:v>10.879955870973957</c:v>
                </c:pt>
                <c:pt idx="120">
                  <c:v>10.658858255340219</c:v>
                </c:pt>
                <c:pt idx="121">
                  <c:v>10.436837469692357</c:v>
                </c:pt>
                <c:pt idx="122">
                  <c:v>10.213897336762651</c:v>
                </c:pt>
                <c:pt idx="123">
                  <c:v>9.990041632184381</c:v>
                </c:pt>
                <c:pt idx="124">
                  <c:v>9.7652740854511428</c:v>
                </c:pt>
                <c:pt idx="125">
                  <c:v>9.5395983808489948</c:v>
                </c:pt>
                <c:pt idx="126">
                  <c:v>9.3130181583624712</c:v>
                </c:pt>
                <c:pt idx="127">
                  <c:v>9.0855370145553866</c:v>
                </c:pt>
                <c:pt idx="128">
                  <c:v>8.8571585034272644</c:v>
                </c:pt>
                <c:pt idx="129">
                  <c:v>8.6278861372463567</c:v>
                </c:pt>
                <c:pt idx="130">
                  <c:v>8.3977233873599886</c:v>
                </c:pt>
                <c:pt idx="131">
                  <c:v>8.1666736849830581</c:v>
                </c:pt>
                <c:pt idx="132">
                  <c:v>7.934740421965417</c:v>
                </c:pt>
                <c:pt idx="133">
                  <c:v>7.7019269515388649</c:v>
                </c:pt>
                <c:pt idx="134">
                  <c:v>7.4682365890444453</c:v>
                </c:pt>
                <c:pt idx="135">
                  <c:v>7.233672612640718</c:v>
                </c:pt>
                <c:pt idx="136">
                  <c:v>6.998238263993632</c:v>
                </c:pt>
                <c:pt idx="137">
                  <c:v>6.7619367489486102</c:v>
                </c:pt>
                <c:pt idx="138">
                  <c:v>6.5247712381854139</c:v>
                </c:pt>
                <c:pt idx="139">
                  <c:v>6.2867448678564015</c:v>
                </c:pt>
                <c:pt idx="140">
                  <c:v>6.0478607402086517</c:v>
                </c:pt>
                <c:pt idx="141">
                  <c:v>5.8081219241905311</c:v>
                </c:pt>
                <c:pt idx="142">
                  <c:v>5.567531456043179</c:v>
                </c:pt>
                <c:pt idx="143">
                  <c:v>5.3260923398773361</c:v>
                </c:pt>
                <c:pt idx="144">
                  <c:v>5.08380754823611</c:v>
                </c:pt>
                <c:pt idx="145">
                  <c:v>4.8406800226439781</c:v>
                </c:pt>
                <c:pt idx="146">
                  <c:v>4.5967126741425366</c:v>
                </c:pt>
                <c:pt idx="147">
                  <c:v>4.3519083838133827</c:v>
                </c:pt>
                <c:pt idx="148">
                  <c:v>4.1062700032885244</c:v>
                </c:pt>
                <c:pt idx="149">
                  <c:v>3.8598003552486886</c:v>
                </c:pt>
                <c:pt idx="150">
                  <c:v>3.6125022339099315</c:v>
                </c:pt>
                <c:pt idx="151">
                  <c:v>3.3643784054988362</c:v>
                </c:pt>
                <c:pt idx="152">
                  <c:v>3.1154316087167269</c:v>
                </c:pt>
                <c:pt idx="153">
                  <c:v>2.8656645551931148</c:v>
                </c:pt>
                <c:pt idx="154">
                  <c:v>2.6150799299287999</c:v>
                </c:pt>
                <c:pt idx="155">
                  <c:v>2.3636803917288809</c:v>
                </c:pt>
                <c:pt idx="156">
                  <c:v>2.1114685736259458</c:v>
                </c:pt>
                <c:pt idx="157">
                  <c:v>1.8584470832937863</c:v>
                </c:pt>
                <c:pt idx="158">
                  <c:v>1.6046185034518365</c:v>
                </c:pt>
                <c:pt idx="159">
                  <c:v>1.3499853922606684</c:v>
                </c:pt>
                <c:pt idx="160">
                  <c:v>1.0945502837087675</c:v>
                </c:pt>
                <c:pt idx="161">
                  <c:v>0.83831568799079603</c:v>
                </c:pt>
                <c:pt idx="162">
                  <c:v>0.58128409187768371</c:v>
                </c:pt>
                <c:pt idx="163">
                  <c:v>0.32345795907862446</c:v>
                </c:pt>
                <c:pt idx="164">
                  <c:v>6.4839730595389472E-2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2"/>
          <c:order val="42"/>
          <c:tx>
            <c:strRef>
              <c:f>Sheet1!$N$45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Sheet1!$O$45:$HF$45</c:f>
              <c:numCache>
                <c:formatCode>General</c:formatCode>
                <c:ptCount val="200"/>
                <c:pt idx="0">
                  <c:v>28.203121218216712</c:v>
                </c:pt>
                <c:pt idx="1">
                  <c:v>28.189680463258007</c:v>
                </c:pt>
                <c:pt idx="2">
                  <c:v>28.165105022314449</c:v>
                </c:pt>
                <c:pt idx="3">
                  <c:v>28.133281006775036</c:v>
                </c:pt>
                <c:pt idx="4">
                  <c:v>28.095595178547082</c:v>
                </c:pt>
                <c:pt idx="5">
                  <c:v>28.052849009433817</c:v>
                </c:pt>
                <c:pt idx="6">
                  <c:v>28.005583269777066</c:v>
                </c:pt>
                <c:pt idx="7">
                  <c:v>27.954194952840894</c:v>
                </c:pt>
                <c:pt idx="8">
                  <c:v>27.898991650998596</c:v>
                </c:pt>
                <c:pt idx="9">
                  <c:v>27.84022083433171</c:v>
                </c:pt>
                <c:pt idx="10">
                  <c:v>27.778087226799649</c:v>
                </c:pt>
                <c:pt idx="11">
                  <c:v>27.712763866148293</c:v>
                </c:pt>
                <c:pt idx="12">
                  <c:v>27.644399526683312</c:v>
                </c:pt>
                <c:pt idx="13">
                  <c:v>27.573123912817518</c:v>
                </c:pt>
                <c:pt idx="14">
                  <c:v>27.499051417165976</c:v>
                </c:pt>
                <c:pt idx="15">
                  <c:v>27.422283916483995</c:v>
                </c:pt>
                <c:pt idx="16">
                  <c:v>27.34291290085967</c:v>
                </c:pt>
                <c:pt idx="17">
                  <c:v>27.261021127709455</c:v>
                </c:pt>
                <c:pt idx="18">
                  <c:v>27.176683928855567</c:v>
                </c:pt>
                <c:pt idx="19">
                  <c:v>27.089970259008936</c:v>
                </c:pt>
                <c:pt idx="20">
                  <c:v>27.000943547953554</c:v>
                </c:pt>
                <c:pt idx="21">
                  <c:v>26.909662401308836</c:v>
                </c:pt>
                <c:pt idx="22">
                  <c:v>26.816181182807675</c:v>
                </c:pt>
                <c:pt idx="23">
                  <c:v>26.720550502671028</c:v>
                </c:pt>
                <c:pt idx="24">
                  <c:v>26.622817630699576</c:v>
                </c:pt>
                <c:pt idx="25">
                  <c:v>26.523026848378741</c:v>
                </c:pt>
                <c:pt idx="26">
                  <c:v>26.421219751108627</c:v>
                </c:pt>
                <c:pt idx="27">
                  <c:v>26.317435509291496</c:v>
                </c:pt>
                <c:pt idx="28">
                  <c:v>26.211711095210163</c:v>
                </c:pt>
                <c:pt idx="29">
                  <c:v>26.104081481253736</c:v>
                </c:pt>
                <c:pt idx="30">
                  <c:v>25.99457981398227</c:v>
                </c:pt>
                <c:pt idx="31">
                  <c:v>25.883237567690056</c:v>
                </c:pt>
                <c:pt idx="32">
                  <c:v>25.770084680471779</c:v>
                </c:pt>
                <c:pt idx="33">
                  <c:v>25.65514967527438</c:v>
                </c:pt>
                <c:pt idx="34">
                  <c:v>25.538459768000138</c:v>
                </c:pt>
                <c:pt idx="35">
                  <c:v>25.420040964389297</c:v>
                </c:pt>
                <c:pt idx="36">
                  <c:v>25.299918147136701</c:v>
                </c:pt>
                <c:pt idx="37">
                  <c:v>25.178115154472952</c:v>
                </c:pt>
                <c:pt idx="38">
                  <c:v>25.054654851256199</c:v>
                </c:pt>
                <c:pt idx="39">
                  <c:v>24.929559193468048</c:v>
                </c:pt>
                <c:pt idx="40">
                  <c:v>24.80284928688021</c:v>
                </c:pt>
                <c:pt idx="41">
                  <c:v>24.674545440552368</c:v>
                </c:pt>
                <c:pt idx="42">
                  <c:v>24.544667215732364</c:v>
                </c:pt>
                <c:pt idx="43">
                  <c:v>24.413233470654703</c:v>
                </c:pt>
                <c:pt idx="44">
                  <c:v>24.280262401669344</c:v>
                </c:pt>
                <c:pt idx="45">
                  <c:v>24.145771581078549</c:v>
                </c:pt>
                <c:pt idx="46">
                  <c:v>24.009777992012925</c:v>
                </c:pt>
                <c:pt idx="47">
                  <c:v>23.87229806063818</c:v>
                </c:pt>
                <c:pt idx="48">
                  <c:v>23.733347685949528</c:v>
                </c:pt>
                <c:pt idx="49">
                  <c:v>23.592942267381321</c:v>
                </c:pt>
                <c:pt idx="50">
                  <c:v>23.451096730433637</c:v>
                </c:pt>
                <c:pt idx="51">
                  <c:v>23.307825550495281</c:v>
                </c:pt>
                <c:pt idx="52">
                  <c:v>23.163142775023168</c:v>
                </c:pt>
                <c:pt idx="53">
                  <c:v>23.017062044221174</c:v>
                </c:pt>
                <c:pt idx="54">
                  <c:v>22.869596610346377</c:v>
                </c:pt>
                <c:pt idx="55">
                  <c:v>22.720759355757782</c:v>
                </c:pt>
                <c:pt idx="56">
                  <c:v>22.570562809810841</c:v>
                </c:pt>
                <c:pt idx="57">
                  <c:v>22.419019164691019</c:v>
                </c:pt>
                <c:pt idx="58">
                  <c:v>22.266140290270535</c:v>
                </c:pt>
                <c:pt idx="59">
                  <c:v>22.111937748064424</c:v>
                </c:pt>
                <c:pt idx="60">
                  <c:v>21.956422804354979</c:v>
                </c:pt>
                <c:pt idx="61">
                  <c:v>21.799606442547145</c:v>
                </c:pt>
                <c:pt idx="62">
                  <c:v>21.641499374811914</c:v>
                </c:pt>
                <c:pt idx="63">
                  <c:v>21.482112053069606</c:v>
                </c:pt>
                <c:pt idx="64">
                  <c:v>21.321454679360386</c:v>
                </c:pt>
                <c:pt idx="65">
                  <c:v>21.159537215645258</c:v>
                </c:pt>
                <c:pt idx="66">
                  <c:v>20.99636939307721</c:v>
                </c:pt>
                <c:pt idx="67">
                  <c:v>20.831960720778667</c:v>
                </c:pt>
                <c:pt idx="68">
                  <c:v>20.666320494158636</c:v>
                </c:pt>
                <c:pt idx="69">
                  <c:v>20.499457802800098</c:v>
                </c:pt>
                <c:pt idx="70">
                  <c:v>20.331381537945745</c:v>
                </c:pt>
                <c:pt idx="71">
                  <c:v>20.162100399608057</c:v>
                </c:pt>
                <c:pt idx="72">
                  <c:v>19.991622903327563</c:v>
                </c:pt>
                <c:pt idx="73">
                  <c:v>19.81995738660132</c:v>
                </c:pt>
                <c:pt idx="74">
                  <c:v>19.647112015002161</c:v>
                </c:pt>
                <c:pt idx="75">
                  <c:v>19.473094788007369</c:v>
                </c:pt>
                <c:pt idx="76">
                  <c:v>19.297913544554504</c:v>
                </c:pt>
                <c:pt idx="77">
                  <c:v>19.121575968340412</c:v>
                </c:pt>
                <c:pt idx="78">
                  <c:v>18.944089592878523</c:v>
                </c:pt>
                <c:pt idx="79">
                  <c:v>18.76546180632856</c:v>
                </c:pt>
                <c:pt idx="80">
                  <c:v>18.585699856111432</c:v>
                </c:pt>
                <c:pt idx="81">
                  <c:v>18.404810853321667</c:v>
                </c:pt>
                <c:pt idx="82">
                  <c:v>18.222801776948497</c:v>
                </c:pt>
                <c:pt idx="83">
                  <c:v>18.039679477916238</c:v>
                </c:pt>
                <c:pt idx="84">
                  <c:v>17.855450682953716</c:v>
                </c:pt>
                <c:pt idx="85">
                  <c:v>17.670121998302033</c:v>
                </c:pt>
                <c:pt idx="86">
                  <c:v>17.483699913269081</c:v>
                </c:pt>
                <c:pt idx="87">
                  <c:v>17.296190803639067</c:v>
                </c:pt>
                <c:pt idx="88">
                  <c:v>17.107600934944397</c:v>
                </c:pt>
                <c:pt idx="89">
                  <c:v>16.917936465607038</c:v>
                </c:pt>
                <c:pt idx="90">
                  <c:v>16.727203449956015</c:v>
                </c:pt>
                <c:pt idx="91">
                  <c:v>16.535407841127199</c:v>
                </c:pt>
                <c:pt idx="92">
                  <c:v>16.342555493851229</c:v>
                </c:pt>
                <c:pt idx="93">
                  <c:v>16.148652167135129</c:v>
                </c:pt>
                <c:pt idx="94">
                  <c:v>15.953703526842657</c:v>
                </c:pt>
                <c:pt idx="95">
                  <c:v>15.757715148178308</c:v>
                </c:pt>
                <c:pt idx="96">
                  <c:v>15.56069251807962</c:v>
                </c:pt>
                <c:pt idx="97">
                  <c:v>15.362641037521962</c:v>
                </c:pt>
                <c:pt idx="98">
                  <c:v>15.163566023739959</c:v>
                </c:pt>
                <c:pt idx="99">
                  <c:v>14.963472712369347</c:v>
                </c:pt>
                <c:pt idx="100">
                  <c:v>14.762366259512948</c:v>
                </c:pt>
                <c:pt idx="101">
                  <c:v>14.560251743734106</c:v>
                </c:pt>
                <c:pt idx="102">
                  <c:v>14.357134167980899</c:v>
                </c:pt>
                <c:pt idx="103">
                  <c:v>14.153018461444127</c:v>
                </c:pt>
                <c:pt idx="104">
                  <c:v>13.947909481352019</c:v>
                </c:pt>
                <c:pt idx="105">
                  <c:v>13.741812014704406</c:v>
                </c:pt>
                <c:pt idx="106">
                  <c:v>13.534730779948909</c:v>
                </c:pt>
                <c:pt idx="107">
                  <c:v>13.326670428601677</c:v>
                </c:pt>
                <c:pt idx="108">
                  <c:v>13.117635546814967</c:v>
                </c:pt>
                <c:pt idx="109">
                  <c:v>12.907630656893806</c:v>
                </c:pt>
                <c:pt idx="110">
                  <c:v>12.696660218763832</c:v>
                </c:pt>
                <c:pt idx="111">
                  <c:v>12.484728631392315</c:v>
                </c:pt>
                <c:pt idx="112">
                  <c:v>12.271840234164314</c:v>
                </c:pt>
                <c:pt idx="113">
                  <c:v>12.057999308215635</c:v>
                </c:pt>
                <c:pt idx="114">
                  <c:v>11.843210077724505</c:v>
                </c:pt>
                <c:pt idx="115">
                  <c:v>11.627476711163432</c:v>
                </c:pt>
                <c:pt idx="116">
                  <c:v>11.410803322512932</c:v>
                </c:pt>
                <c:pt idx="117">
                  <c:v>11.193193972438504</c:v>
                </c:pt>
                <c:pt idx="118">
                  <c:v>10.974652669432356</c:v>
                </c:pt>
                <c:pt idx="119">
                  <c:v>10.755183370921158</c:v>
                </c:pt>
                <c:pt idx="120">
                  <c:v>10.534789984341186</c:v>
                </c:pt>
                <c:pt idx="121">
                  <c:v>10.313476368181997</c:v>
                </c:pt>
                <c:pt idx="122">
                  <c:v>10.091246332999891</c:v>
                </c:pt>
                <c:pt idx="123">
                  <c:v>9.8681036424021897</c:v>
                </c:pt>
                <c:pt idx="124">
                  <c:v>9.6440520140034849</c:v>
                </c:pt>
                <c:pt idx="125">
                  <c:v>9.4190951203548412</c:v>
                </c:pt>
                <c:pt idx="126">
                  <c:v>9.1932365898468955</c:v>
                </c:pt>
                <c:pt idx="127">
                  <c:v>8.9664800075878652</c:v>
                </c:pt>
                <c:pt idx="128">
                  <c:v>8.7388289162572423</c:v>
                </c:pt>
                <c:pt idx="129">
                  <c:v>8.5102868169361923</c:v>
                </c:pt>
                <c:pt idx="130">
                  <c:v>8.2808571699152758</c:v>
                </c:pt>
                <c:pt idx="131">
                  <c:v>8.0505433954804584</c:v>
                </c:pt>
                <c:pt idx="132">
                  <c:v>7.8193488746780355</c:v>
                </c:pt>
                <c:pt idx="133">
                  <c:v>7.5872769500592652</c:v>
                </c:pt>
                <c:pt idx="134">
                  <c:v>7.3543309264053311</c:v>
                </c:pt>
                <c:pt idx="135">
                  <c:v>7.1205140714333677</c:v>
                </c:pt>
                <c:pt idx="136">
                  <c:v>6.8858296164841288</c:v>
                </c:pt>
                <c:pt idx="137">
                  <c:v>6.650280757191938</c:v>
                </c:pt>
                <c:pt idx="138">
                  <c:v>6.4138706541374759</c:v>
                </c:pt>
                <c:pt idx="139">
                  <c:v>6.1766024334839766</c:v>
                </c:pt>
                <c:pt idx="140">
                  <c:v>5.9384791875974017</c:v>
                </c:pt>
                <c:pt idx="141">
                  <c:v>5.6995039756510542</c:v>
                </c:pt>
                <c:pt idx="142">
                  <c:v>5.4596798242151836</c:v>
                </c:pt>
                <c:pt idx="143">
                  <c:v>5.2190097278319998</c:v>
                </c:pt>
                <c:pt idx="144">
                  <c:v>4.9774966495766071</c:v>
                </c:pt>
                <c:pt idx="145">
                  <c:v>4.735143521604293</c:v>
                </c:pt>
                <c:pt idx="146">
                  <c:v>4.4919532456845355</c:v>
                </c:pt>
                <c:pt idx="147">
                  <c:v>4.2479286937222742</c:v>
                </c:pt>
                <c:pt idx="148">
                  <c:v>4.0030727082666289</c:v>
                </c:pt>
                <c:pt idx="149">
                  <c:v>3.7573881030076715</c:v>
                </c:pt>
                <c:pt idx="150">
                  <c:v>3.5108776632614562</c:v>
                </c:pt>
                <c:pt idx="151">
                  <c:v>3.2635441464437229</c:v>
                </c:pt>
                <c:pt idx="152">
                  <c:v>3.01539028253262</c:v>
                </c:pt>
                <c:pt idx="153">
                  <c:v>2.7664187745207123</c:v>
                </c:pt>
                <c:pt idx="154">
                  <c:v>2.5166322988566727</c:v>
                </c:pt>
                <c:pt idx="155">
                  <c:v>2.266033505876897</c:v>
                </c:pt>
                <c:pt idx="156">
                  <c:v>2.0146250202273821</c:v>
                </c:pt>
                <c:pt idx="157">
                  <c:v>1.7624094412760842</c:v>
                </c:pt>
                <c:pt idx="158">
                  <c:v>1.5093893435160868</c:v>
                </c:pt>
                <c:pt idx="159">
                  <c:v>1.2555672769598429</c:v>
                </c:pt>
                <c:pt idx="160">
                  <c:v>1.0009457675246942</c:v>
                </c:pt>
                <c:pt idx="161">
                  <c:v>0.74552731740996081</c:v>
                </c:pt>
                <c:pt idx="162">
                  <c:v>0.48931440546583382</c:v>
                </c:pt>
                <c:pt idx="163">
                  <c:v>0.23230948755422576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3"/>
          <c:order val="43"/>
          <c:tx>
            <c:strRef>
              <c:f>Sheet1!$N$46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Sheet1!$O$46:$HF$46</c:f>
              <c:numCache>
                <c:formatCode>General</c:formatCode>
                <c:ptCount val="200"/>
                <c:pt idx="0">
                  <c:v>27.911293275848063</c:v>
                </c:pt>
                <c:pt idx="1">
                  <c:v>27.89792223989782</c:v>
                </c:pt>
                <c:pt idx="2">
                  <c:v>27.873474275080444</c:v>
                </c:pt>
                <c:pt idx="3">
                  <c:v>27.841815335001119</c:v>
                </c:pt>
                <c:pt idx="4">
                  <c:v>27.804324988246133</c:v>
                </c:pt>
                <c:pt idx="5">
                  <c:v>27.761800549276401</c:v>
                </c:pt>
                <c:pt idx="6">
                  <c:v>27.714779983385057</c:v>
                </c:pt>
                <c:pt idx="7">
                  <c:v>27.663658224578569</c:v>
                </c:pt>
                <c:pt idx="8">
                  <c:v>27.608741269707117</c:v>
                </c:pt>
                <c:pt idx="9">
                  <c:v>27.550275305191555</c:v>
                </c:pt>
                <c:pt idx="10">
                  <c:v>27.48846399306051</c:v>
                </c:pt>
                <c:pt idx="11">
                  <c:v>27.423479473489735</c:v>
                </c:pt>
                <c:pt idx="12">
                  <c:v>27.35546974907253</c:v>
                </c:pt>
                <c:pt idx="13">
                  <c:v>27.2845638514274</c:v>
                </c:pt>
                <c:pt idx="14">
                  <c:v>27.210875579799517</c:v>
                </c:pt>
                <c:pt idx="15">
                  <c:v>27.134506282495703</c:v>
                </c:pt>
                <c:pt idx="16">
                  <c:v>27.055546975032641</c:v>
                </c:pt>
                <c:pt idx="17">
                  <c:v>26.974079985552898</c:v>
                </c:pt>
                <c:pt idx="18">
                  <c:v>26.890180255122374</c:v>
                </c:pt>
                <c:pt idx="19">
                  <c:v>26.80391638077462</c:v>
                </c:pt>
                <c:pt idx="20">
                  <c:v>26.715351463274772</c:v>
                </c:pt>
                <c:pt idx="21">
                  <c:v>26.624543804247008</c:v>
                </c:pt>
                <c:pt idx="22">
                  <c:v>26.531547485432192</c:v>
                </c:pt>
                <c:pt idx="23">
                  <c:v>26.436412854529259</c:v>
                </c:pt>
                <c:pt idx="24">
                  <c:v>26.339186936144049</c:v>
                </c:pt>
                <c:pt idx="25">
                  <c:v>26.239913782067944</c:v>
                </c:pt>
                <c:pt idx="26">
                  <c:v>26.138634771940101</c:v>
                </c:pt>
                <c:pt idx="27">
                  <c:v>26.035388872980633</c:v>
                </c:pt>
                <c:pt idx="28">
                  <c:v>25.930212865692123</c:v>
                </c:pt>
                <c:pt idx="29">
                  <c:v>25.823141541057197</c:v>
                </c:pt>
                <c:pt idx="30">
                  <c:v>25.714207873700214</c:v>
                </c:pt>
                <c:pt idx="31">
                  <c:v>25.603443174654075</c:v>
                </c:pt>
                <c:pt idx="32">
                  <c:v>25.490877226720514</c:v>
                </c:pt>
                <c:pt idx="33">
                  <c:v>25.376538404894109</c:v>
                </c:pt>
                <c:pt idx="34">
                  <c:v>25.260453783904591</c:v>
                </c:pt>
                <c:pt idx="35">
                  <c:v>25.142649234596913</c:v>
                </c:pt>
                <c:pt idx="36">
                  <c:v>25.023149510596021</c:v>
                </c:pt>
                <c:pt idx="37">
                  <c:v>24.901978326480407</c:v>
                </c:pt>
                <c:pt idx="38">
                  <c:v>24.779158428505124</c:v>
                </c:pt>
                <c:pt idx="39">
                  <c:v>24.654711658763119</c:v>
                </c:pt>
                <c:pt idx="40">
                  <c:v>24.528659013547646</c:v>
                </c:pt>
                <c:pt idx="41">
                  <c:v>24.401020696572541</c:v>
                </c:pt>
                <c:pt idx="42">
                  <c:v>24.271816167618816</c:v>
                </c:pt>
                <c:pt idx="43">
                  <c:v>24.141064187100774</c:v>
                </c:pt>
                <c:pt idx="44">
                  <c:v>24.008782856981451</c:v>
                </c:pt>
                <c:pt idx="45">
                  <c:v>23.87498965841321</c:v>
                </c:pt>
                <c:pt idx="46">
                  <c:v>23.739701486432871</c:v>
                </c:pt>
                <c:pt idx="47">
                  <c:v>23.602934682001401</c:v>
                </c:pt>
                <c:pt idx="48">
                  <c:v>23.464705061643777</c:v>
                </c:pt>
                <c:pt idx="49">
                  <c:v>23.325027944915419</c:v>
                </c:pt>
                <c:pt idx="50">
                  <c:v>23.183918179895819</c:v>
                </c:pt>
                <c:pt idx="51">
                  <c:v>23.041390166887982</c:v>
                </c:pt>
                <c:pt idx="52">
                  <c:v>22.89745788048279</c:v>
                </c:pt>
                <c:pt idx="53">
                  <c:v>22.752134890130517</c:v>
                </c:pt>
                <c:pt idx="54">
                  <c:v>22.60543437934701</c:v>
                </c:pt>
                <c:pt idx="55">
                  <c:v>22.457369163668737</c:v>
                </c:pt>
                <c:pt idx="56">
                  <c:v>22.307951707459701</c:v>
                </c:pt>
                <c:pt idx="57">
                  <c:v>22.157194139662845</c:v>
                </c:pt>
                <c:pt idx="58">
                  <c:v>22.005108268579761</c:v>
                </c:pt>
                <c:pt idx="59">
                  <c:v>21.851705595754364</c:v>
                </c:pt>
                <c:pt idx="60">
                  <c:v>21.696997329029205</c:v>
                </c:pt>
                <c:pt idx="61">
                  <c:v>21.540994394836822</c:v>
                </c:pt>
                <c:pt idx="62">
                  <c:v>21.383707449782747</c:v>
                </c:pt>
                <c:pt idx="63">
                  <c:v>21.225146891571772</c:v>
                </c:pt>
                <c:pt idx="64">
                  <c:v>21.065322869324703</c:v>
                </c:pt>
                <c:pt idx="65">
                  <c:v>20.904245293328511</c:v>
                </c:pt>
                <c:pt idx="66">
                  <c:v>20.741923844259379</c:v>
                </c:pt>
                <c:pt idx="67">
                  <c:v>20.578367981914631</c:v>
                </c:pt>
                <c:pt idx="68">
                  <c:v>20.413586953486742</c:v>
                </c:pt>
                <c:pt idx="69">
                  <c:v>20.247589801409791</c:v>
                </c:pt>
                <c:pt idx="70">
                  <c:v>20.080385370806397</c:v>
                </c:pt>
                <c:pt idx="71">
                  <c:v>19.911982316560913</c:v>
                </c:pt>
                <c:pt idx="72">
                  <c:v>19.742389110042595</c:v>
                </c:pt>
                <c:pt idx="73">
                  <c:v>19.57161404550078</c:v>
                </c:pt>
                <c:pt idx="74">
                  <c:v>19.399665246152381</c:v>
                </c:pt>
                <c:pt idx="75">
                  <c:v>19.22655066998032</c:v>
                </c:pt>
                <c:pt idx="76">
                  <c:v>19.052278115260524</c:v>
                </c:pt>
                <c:pt idx="77">
                  <c:v>18.876855225833452</c:v>
                </c:pt>
                <c:pt idx="78">
                  <c:v>18.700289496135206</c:v>
                </c:pt>
                <c:pt idx="79">
                  <c:v>18.522588276002114</c:v>
                </c:pt>
                <c:pt idx="80">
                  <c:v>18.343758775261744</c:v>
                </c:pt>
                <c:pt idx="81">
                  <c:v>18.163808068122417</c:v>
                </c:pt>
                <c:pt idx="82">
                  <c:v>17.982743097372403</c:v>
                </c:pt>
                <c:pt idx="83">
                  <c:v>17.800570678399342</c:v>
                </c:pt>
                <c:pt idx="84">
                  <c:v>17.617297503039637</c:v>
                </c:pt>
                <c:pt idx="85">
                  <c:v>17.432930143266898</c:v>
                </c:pt>
                <c:pt idx="86">
                  <c:v>17.247475054728127</c:v>
                </c:pt>
                <c:pt idx="87">
                  <c:v>17.060938580135446</c:v>
                </c:pt>
                <c:pt idx="88">
                  <c:v>16.873326952521129</c:v>
                </c:pt>
                <c:pt idx="89">
                  <c:v>16.684646298362562</c:v>
                </c:pt>
                <c:pt idx="90">
                  <c:v>16.494902640584158</c:v>
                </c:pt>
                <c:pt idx="91">
                  <c:v>16.30410190144206</c:v>
                </c:pt>
                <c:pt idx="92">
                  <c:v>16.112249905297642</c:v>
                </c:pt>
                <c:pt idx="93">
                  <c:v>15.919352381285181</c:v>
                </c:pt>
                <c:pt idx="94">
                  <c:v>15.72541496587881</c:v>
                </c:pt>
                <c:pt idx="95">
                  <c:v>15.530443205363717</c:v>
                </c:pt>
                <c:pt idx="96">
                  <c:v>15.334442558215942</c:v>
                </c:pt>
                <c:pt idx="97">
                  <c:v>15.137418397395278</c:v>
                </c:pt>
                <c:pt idx="98">
                  <c:v>14.939376012555112</c:v>
                </c:pt>
                <c:pt idx="99">
                  <c:v>14.740320612173257</c:v>
                </c:pt>
                <c:pt idx="100">
                  <c:v>14.540257325607126</c:v>
                </c:pt>
                <c:pt idx="101">
                  <c:v>14.339191205076864</c:v>
                </c:pt>
                <c:pt idx="102">
                  <c:v>14.137127227579583</c:v>
                </c:pt>
                <c:pt idx="103">
                  <c:v>13.934070296737714</c:v>
                </c:pt>
                <c:pt idx="104">
                  <c:v>13.730025244584391</c:v>
                </c:pt>
                <c:pt idx="105">
                  <c:v>13.524996833288617</c:v>
                </c:pt>
                <c:pt idx="106">
                  <c:v>13.318989756822791</c:v>
                </c:pt>
                <c:pt idx="107">
                  <c:v>13.112008642575034</c:v>
                </c:pt>
                <c:pt idx="108">
                  <c:v>12.904058052908605</c:v>
                </c:pt>
                <c:pt idx="109">
                  <c:v>12.695142486670719</c:v>
                </c:pt>
                <c:pt idx="110">
                  <c:v>12.485266380652787</c:v>
                </c:pt>
                <c:pt idx="111">
                  <c:v>12.274434111004041</c:v>
                </c:pt>
                <c:pt idx="112">
                  <c:v>12.062649994600564</c:v>
                </c:pt>
                <c:pt idx="113">
                  <c:v>11.849918290371326</c:v>
                </c:pt>
                <c:pt idx="114">
                  <c:v>11.636243200583179</c:v>
                </c:pt>
                <c:pt idx="115">
                  <c:v>11.421628872086202</c:v>
                </c:pt>
                <c:pt idx="116">
                  <c:v>11.206079397521135</c:v>
                </c:pt>
                <c:pt idx="117">
                  <c:v>10.989598816490268</c:v>
                </c:pt>
                <c:pt idx="118">
                  <c:v>10.772191116693209</c:v>
                </c:pt>
                <c:pt idx="119">
                  <c:v>10.55386023502893</c:v>
                </c:pt>
                <c:pt idx="120">
                  <c:v>10.334610058665293</c:v>
                </c:pt>
                <c:pt idx="121">
                  <c:v>10.11444442607737</c:v>
                </c:pt>
                <c:pt idx="122">
                  <c:v>9.8933671280555764</c:v>
                </c:pt>
                <c:pt idx="123">
                  <c:v>9.6713819086848982</c:v>
                </c:pt>
                <c:pt idx="124">
                  <c:v>9.4484924662961607</c:v>
                </c:pt>
                <c:pt idx="125">
                  <c:v>9.2247024543904157</c:v>
                </c:pt>
                <c:pt idx="126">
                  <c:v>9.0000154825373428</c:v>
                </c:pt>
                <c:pt idx="127">
                  <c:v>8.7744351172487143</c:v>
                </c:pt>
                <c:pt idx="128">
                  <c:v>8.5479648828276833</c:v>
                </c:pt>
                <c:pt idx="129">
                  <c:v>8.3206082621948205</c:v>
                </c:pt>
                <c:pt idx="130">
                  <c:v>8.0923686976917004</c:v>
                </c:pt>
                <c:pt idx="131">
                  <c:v>7.8632495918627887</c:v>
                </c:pt>
                <c:pt idx="132">
                  <c:v>7.6332543082164586</c:v>
                </c:pt>
                <c:pt idx="133">
                  <c:v>7.4023861719656914</c:v>
                </c:pt>
                <c:pt idx="134">
                  <c:v>7.1706484707493283</c:v>
                </c:pt>
                <c:pt idx="135">
                  <c:v>6.9380444553344134</c:v>
                </c:pt>
                <c:pt idx="136">
                  <c:v>6.7045773403003048</c:v>
                </c:pt>
                <c:pt idx="137">
                  <c:v>6.4702503047051403</c:v>
                </c:pt>
                <c:pt idx="138">
                  <c:v>6.2350664927352293</c:v>
                </c:pt>
                <c:pt idx="139">
                  <c:v>5.9990290143379896</c:v>
                </c:pt>
                <c:pt idx="140">
                  <c:v>5.7621409458388611</c:v>
                </c:pt>
                <c:pt idx="141">
                  <c:v>5.5244053305427956</c:v>
                </c:pt>
                <c:pt idx="142">
                  <c:v>5.2858251793208169</c:v>
                </c:pt>
                <c:pt idx="143">
                  <c:v>5.0464034711820487</c:v>
                </c:pt>
                <c:pt idx="144">
                  <c:v>4.8061431538317194</c:v>
                </c:pt>
                <c:pt idx="145">
                  <c:v>4.5650471442156277</c:v>
                </c:pt>
                <c:pt idx="146">
                  <c:v>4.3231183290513897</c:v>
                </c:pt>
                <c:pt idx="147">
                  <c:v>4.0803595653469786</c:v>
                </c:pt>
                <c:pt idx="148">
                  <c:v>3.8367736809068345</c:v>
                </c:pt>
                <c:pt idx="149">
                  <c:v>3.592363474826036</c:v>
                </c:pt>
                <c:pt idx="150">
                  <c:v>3.3471317179728324</c:v>
                </c:pt>
                <c:pt idx="151">
                  <c:v>3.1010811534598739</c:v>
                </c:pt>
                <c:pt idx="152">
                  <c:v>2.8542144971045409</c:v>
                </c:pt>
                <c:pt idx="153">
                  <c:v>2.6065344378786106</c:v>
                </c:pt>
                <c:pt idx="154">
                  <c:v>2.3580436383476604</c:v>
                </c:pt>
                <c:pt idx="155">
                  <c:v>2.1087447351004434</c:v>
                </c:pt>
                <c:pt idx="156">
                  <c:v>1.8586403391685429</c:v>
                </c:pt>
                <c:pt idx="157">
                  <c:v>1.6077330364366484</c:v>
                </c:pt>
                <c:pt idx="158">
                  <c:v>1.3560253880436102</c:v>
                </c:pt>
                <c:pt idx="159">
                  <c:v>1.1035199307746155</c:v>
                </c:pt>
                <c:pt idx="160">
                  <c:v>0.8502191774447323</c:v>
                </c:pt>
                <c:pt idx="161">
                  <c:v>0.59612561727404201</c:v>
                </c:pt>
                <c:pt idx="162">
                  <c:v>0.34124171625460104</c:v>
                </c:pt>
                <c:pt idx="163">
                  <c:v>8.5569917509433296E-2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4"/>
          <c:order val="44"/>
          <c:tx>
            <c:strRef>
              <c:f>Sheet1!$N$47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Sheet1!$O$47:$HF$47</c:f>
              <c:numCache>
                <c:formatCode>General</c:formatCode>
                <c:ptCount val="200"/>
                <c:pt idx="0">
                  <c:v>27.512284365425536</c:v>
                </c:pt>
                <c:pt idx="1">
                  <c:v>27.499009247054257</c:v>
                </c:pt>
                <c:pt idx="2">
                  <c:v>27.474736660539996</c:v>
                </c:pt>
                <c:pt idx="3">
                  <c:v>27.443304826938899</c:v>
                </c:pt>
                <c:pt idx="4">
                  <c:v>27.40608341845531</c:v>
                </c:pt>
                <c:pt idx="5">
                  <c:v>27.363864029987855</c:v>
                </c:pt>
                <c:pt idx="6">
                  <c:v>27.31718076771746</c:v>
                </c:pt>
                <c:pt idx="7">
                  <c:v>27.266425732578096</c:v>
                </c:pt>
                <c:pt idx="8">
                  <c:v>27.211902726341208</c:v>
                </c:pt>
                <c:pt idx="9">
                  <c:v>27.15385616940101</c:v>
                </c:pt>
                <c:pt idx="10">
                  <c:v>27.092488262809681</c:v>
                </c:pt>
                <c:pt idx="11">
                  <c:v>27.027969911889596</c:v>
                </c:pt>
                <c:pt idx="12">
                  <c:v>26.960448057532439</c:v>
                </c:pt>
                <c:pt idx="13">
                  <c:v>26.890050805744043</c:v>
                </c:pt>
                <c:pt idx="14">
                  <c:v>26.816891139426826</c:v>
                </c:pt>
                <c:pt idx="15">
                  <c:v>26.741069679862115</c:v>
                </c:pt>
                <c:pt idx="16">
                  <c:v>26.662676789663699</c:v>
                </c:pt>
                <c:pt idx="17">
                  <c:v>26.58179420639042</c:v>
                </c:pt>
                <c:pt idx="18">
                  <c:v>26.498496333515924</c:v>
                </c:pt>
                <c:pt idx="19">
                  <c:v>26.412851275990597</c:v>
                </c:pt>
                <c:pt idx="20">
                  <c:v>26.324921681924117</c:v>
                </c:pt>
                <c:pt idx="21">
                  <c:v>26.234765434711978</c:v>
                </c:pt>
                <c:pt idx="22">
                  <c:v>26.142436228137854</c:v>
                </c:pt>
                <c:pt idx="23">
                  <c:v>26.047984048729749</c:v>
                </c:pt>
                <c:pt idx="24">
                  <c:v>25.951455583760907</c:v>
                </c:pt>
                <c:pt idx="25">
                  <c:v>25.852894569015696</c:v>
                </c:pt>
                <c:pt idx="26">
                  <c:v>25.75234208729502</c:v>
                </c:pt>
                <c:pt idx="27">
                  <c:v>25.649836826286329</c:v>
                </c:pt>
                <c:pt idx="28">
                  <c:v>25.545415302646031</c:v>
                </c:pt>
                <c:pt idx="29">
                  <c:v>25.439112057782442</c:v>
                </c:pt>
                <c:pt idx="30">
                  <c:v>25.330959829775352</c:v>
                </c:pt>
                <c:pt idx="31">
                  <c:v>25.220989705046907</c:v>
                </c:pt>
                <c:pt idx="32">
                  <c:v>25.109231252750895</c:v>
                </c:pt>
                <c:pt idx="33">
                  <c:v>24.995712644332922</c:v>
                </c:pt>
                <c:pt idx="34">
                  <c:v>24.880460760301222</c:v>
                </c:pt>
                <c:pt idx="35">
                  <c:v>24.76350128591536</c:v>
                </c:pt>
                <c:pt idx="36">
                  <c:v>24.644858797229329</c:v>
                </c:pt>
                <c:pt idx="37">
                  <c:v>24.524556838704285</c:v>
                </c:pt>
                <c:pt idx="38">
                  <c:v>24.402617993424244</c:v>
                </c:pt>
                <c:pt idx="39">
                  <c:v>24.279063946797169</c:v>
                </c:pt>
                <c:pt idx="40">
                  <c:v>24.153915544498691</c:v>
                </c:pt>
                <c:pt idx="41">
                  <c:v>24.027192845310612</c:v>
                </c:pt>
                <c:pt idx="42">
                  <c:v>23.898915169418558</c:v>
                </c:pt>
                <c:pt idx="43">
                  <c:v>23.769101142658361</c:v>
                </c:pt>
                <c:pt idx="44">
                  <c:v>23.637768737138018</c:v>
                </c:pt>
                <c:pt idx="45">
                  <c:v>23.504935308608239</c:v>
                </c:pt>
                <c:pt idx="46">
                  <c:v>23.370617630908736</c:v>
                </c:pt>
                <c:pt idx="47">
                  <c:v>23.234831927778039</c:v>
                </c:pt>
                <c:pt idx="48">
                  <c:v>23.097593902280746</c:v>
                </c:pt>
                <c:pt idx="49">
                  <c:v>22.95891876407693</c:v>
                </c:pt>
                <c:pt idx="50">
                  <c:v>22.818821254732878</c:v>
                </c:pt>
                <c:pt idx="51">
                  <c:v>22.677315671250543</c:v>
                </c:pt>
                <c:pt idx="52">
                  <c:v>22.534415887973587</c:v>
                </c:pt>
                <c:pt idx="53">
                  <c:v>22.390135377011397</c:v>
                </c:pt>
                <c:pt idx="54">
                  <c:v>22.24448722730741</c:v>
                </c:pt>
                <c:pt idx="55">
                  <c:v>22.097484162465406</c:v>
                </c:pt>
                <c:pt idx="56">
                  <c:v>21.949138557435859</c:v>
                </c:pt>
                <c:pt idx="57">
                  <c:v>21.79946245415433</c:v>
                </c:pt>
                <c:pt idx="58">
                  <c:v>21.648467576215154</c:v>
                </c:pt>
                <c:pt idx="59">
                  <c:v>21.49616534265553</c:v>
                </c:pt>
                <c:pt idx="60">
                  <c:v>21.34256688091817</c:v>
                </c:pt>
                <c:pt idx="61">
                  <c:v>21.187683039054495</c:v>
                </c:pt>
                <c:pt idx="62">
                  <c:v>21.031524397224501</c:v>
                </c:pt>
                <c:pt idx="63">
                  <c:v>20.874101278544693</c:v>
                </c:pt>
                <c:pt idx="64">
                  <c:v>20.715423759330822</c:v>
                </c:pt>
                <c:pt idx="65">
                  <c:v>20.555501678778079</c:v>
                </c:pt>
                <c:pt idx="66">
                  <c:v>20.394344648117979</c:v>
                </c:pt>
                <c:pt idx="67">
                  <c:v>20.231962059287689</c:v>
                </c:pt>
                <c:pt idx="68">
                  <c:v>20.068363093144608</c:v>
                </c:pt>
                <c:pt idx="69">
                  <c:v>19.903556727256632</c:v>
                </c:pt>
                <c:pt idx="70">
                  <c:v>19.737551743295594</c:v>
                </c:pt>
                <c:pt idx="71">
                  <c:v>19.570356734059718</c:v>
                </c:pt>
                <c:pt idx="72">
                  <c:v>19.401980110148628</c:v>
                </c:pt>
                <c:pt idx="73">
                  <c:v>19.232430106312581</c:v>
                </c:pt>
                <c:pt idx="74">
                  <c:v>19.0617147874963</c:v>
                </c:pt>
                <c:pt idx="75">
                  <c:v>18.889842054595867</c:v>
                </c:pt>
                <c:pt idx="76">
                  <c:v>18.716819649946</c:v>
                </c:pt>
                <c:pt idx="77">
                  <c:v>18.542655162553825</c:v>
                </c:pt>
                <c:pt idx="78">
                  <c:v>18.367356033093838</c:v>
                </c:pt>
                <c:pt idx="79">
                  <c:v>18.190929558678075</c:v>
                </c:pt>
                <c:pt idx="80">
                  <c:v>18.013382897414154</c:v>
                </c:pt>
                <c:pt idx="81">
                  <c:v>17.834723072763335</c:v>
                </c:pt>
                <c:pt idx="82">
                  <c:v>17.654956977709549</c:v>
                </c:pt>
                <c:pt idx="83">
                  <c:v>17.474091378750035</c:v>
                </c:pt>
                <c:pt idx="84">
                  <c:v>17.292132919717069</c:v>
                </c:pt>
                <c:pt idx="85">
                  <c:v>17.109088125439992</c:v>
                </c:pt>
                <c:pt idx="86">
                  <c:v>16.924963405256001</c:v>
                </c:pt>
                <c:pt idx="87">
                  <c:v>16.739765056377571</c:v>
                </c:pt>
                <c:pt idx="88">
                  <c:v>16.553499267124081</c:v>
                </c:pt>
                <c:pt idx="89">
                  <c:v>16.366172120024448</c:v>
                </c:pt>
                <c:pt idx="90">
                  <c:v>16.177789594797424</c:v>
                </c:pt>
                <c:pt idx="91">
                  <c:v>15.98835757121565</c:v>
                </c:pt>
                <c:pt idx="92">
                  <c:v>15.79788183185924</c:v>
                </c:pt>
                <c:pt idx="93">
                  <c:v>15.606368064764331</c:v>
                </c:pt>
                <c:pt idx="94">
                  <c:v>15.413821865971636</c:v>
                </c:pt>
                <c:pt idx="95">
                  <c:v>15.220248741979859</c:v>
                </c:pt>
                <c:pt idx="96">
                  <c:v>15.025654112108487</c:v>
                </c:pt>
                <c:pt idx="97">
                  <c:v>14.830043310774201</c:v>
                </c:pt>
                <c:pt idx="98">
                  <c:v>14.633421589684884</c:v>
                </c:pt>
                <c:pt idx="99">
                  <c:v>14.435794119955151</c:v>
                </c:pt>
                <c:pt idx="100">
                  <c:v>14.237165994146794</c:v>
                </c:pt>
                <c:pt idx="101">
                  <c:v>14.037542228237696</c:v>
                </c:pt>
                <c:pt idx="102">
                  <c:v>13.836927763522313</c:v>
                </c:pt>
                <c:pt idx="103">
                  <c:v>13.635327468446762</c:v>
                </c:pt>
                <c:pt idx="104">
                  <c:v>13.432746140381424</c:v>
                </c:pt>
                <c:pt idx="105">
                  <c:v>13.229188507333737</c:v>
                </c:pt>
                <c:pt idx="106">
                  <c:v>13.024659229603721</c:v>
                </c:pt>
                <c:pt idx="107">
                  <c:v>12.819162901384766</c:v>
                </c:pt>
                <c:pt idx="108">
                  <c:v>12.612704052311868</c:v>
                </c:pt>
                <c:pt idx="109">
                  <c:v>12.405287148959614</c:v>
                </c:pt>
                <c:pt idx="110">
                  <c:v>12.196916596291935</c:v>
                </c:pt>
                <c:pt idx="111">
                  <c:v>11.987596739065612</c:v>
                </c:pt>
                <c:pt idx="112">
                  <c:v>11.77733186318947</c:v>
                </c:pt>
                <c:pt idx="113">
                  <c:v>11.566126197040909</c:v>
                </c:pt>
                <c:pt idx="114">
                  <c:v>11.353983912741676</c:v>
                </c:pt>
                <c:pt idx="115">
                  <c:v>11.140909127394286</c:v>
                </c:pt>
                <c:pt idx="116">
                  <c:v>10.926905904280774</c:v>
                </c:pt>
                <c:pt idx="117">
                  <c:v>10.711978254025212</c:v>
                </c:pt>
                <c:pt idx="118">
                  <c:v>10.496130135721302</c:v>
                </c:pt>
                <c:pt idx="119">
                  <c:v>10.279365458026541</c:v>
                </c:pt>
                <c:pt idx="120">
                  <c:v>10.06168808022408</c:v>
                </c:pt>
                <c:pt idx="121">
                  <c:v>9.843101813253524</c:v>
                </c:pt>
                <c:pt idx="122">
                  <c:v>9.623610420711957</c:v>
                </c:pt>
                <c:pt idx="123">
                  <c:v>9.403217619826032</c:v>
                </c:pt>
                <c:pt idx="124">
                  <c:v>9.1819270823964718</c:v>
                </c:pt>
                <c:pt idx="125">
                  <c:v>8.959742435715814</c:v>
                </c:pt>
                <c:pt idx="126">
                  <c:v>8.7366672634603688</c:v>
                </c:pt>
                <c:pt idx="127">
                  <c:v>8.5127051065574229</c:v>
                </c:pt>
                <c:pt idx="128">
                  <c:v>8.2878594640284131</c:v>
                </c:pt>
                <c:pt idx="129">
                  <c:v>8.0621337938090605</c:v>
                </c:pt>
                <c:pt idx="130">
                  <c:v>7.8355315135471866</c:v>
                </c:pt>
                <c:pt idx="131">
                  <c:v>7.6080560013789977</c:v>
                </c:pt>
                <c:pt idx="132">
                  <c:v>7.379710596684621</c:v>
                </c:pt>
                <c:pt idx="133">
                  <c:v>7.1504986008235081</c:v>
                </c:pt>
                <c:pt idx="134">
                  <c:v>6.9204232778505084</c:v>
                </c:pt>
                <c:pt idx="135">
                  <c:v>6.6894878552131862</c:v>
                </c:pt>
                <c:pt idx="136">
                  <c:v>6.4576955244309966</c:v>
                </c:pt>
                <c:pt idx="137">
                  <c:v>6.2250494417570046</c:v>
                </c:pt>
                <c:pt idx="138">
                  <c:v>5.9915527288225974</c:v>
                </c:pt>
                <c:pt idx="139">
                  <c:v>5.7572084732658659</c:v>
                </c:pt>
                <c:pt idx="140">
                  <c:v>5.5220197293441249</c:v>
                </c:pt>
                <c:pt idx="141">
                  <c:v>5.2859895185310908</c:v>
                </c:pt>
                <c:pt idx="142">
                  <c:v>5.0491208300991941</c:v>
                </c:pt>
                <c:pt idx="143">
                  <c:v>4.8114166216875329</c:v>
                </c:pt>
                <c:pt idx="144">
                  <c:v>4.5728798198558716</c:v>
                </c:pt>
                <c:pt idx="145">
                  <c:v>4.3335133206252019</c:v>
                </c:pt>
                <c:pt idx="146">
                  <c:v>4.0933199900051767</c:v>
                </c:pt>
                <c:pt idx="147">
                  <c:v>3.8523026645089216</c:v>
                </c:pt>
                <c:pt idx="148">
                  <c:v>3.6104641516555254</c:v>
                </c:pt>
                <c:pt idx="149">
                  <c:v>3.3678072304606741</c:v>
                </c:pt>
                <c:pt idx="150">
                  <c:v>3.1243346519156816</c:v>
                </c:pt>
                <c:pt idx="151">
                  <c:v>2.8800491394553962</c:v>
                </c:pt>
                <c:pt idx="152">
                  <c:v>2.6349533894151906</c:v>
                </c:pt>
                <c:pt idx="153">
                  <c:v>2.3890500714774152</c:v>
                </c:pt>
                <c:pt idx="154">
                  <c:v>2.1423418291076395</c:v>
                </c:pt>
                <c:pt idx="155">
                  <c:v>1.8948312799809517</c:v>
                </c:pt>
                <c:pt idx="156">
                  <c:v>1.6465210163986179</c:v>
                </c:pt>
                <c:pt idx="157">
                  <c:v>1.3974136056954038</c:v>
                </c:pt>
                <c:pt idx="158">
                  <c:v>1.1475115906377291</c:v>
                </c:pt>
                <c:pt idx="159">
                  <c:v>0.89681748981307818</c:v>
                </c:pt>
                <c:pt idx="160">
                  <c:v>0.64533379801074975</c:v>
                </c:pt>
                <c:pt idx="161">
                  <c:v>0.39306298659431577</c:v>
                </c:pt>
                <c:pt idx="162">
                  <c:v>0.14000750386596067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5"/>
          <c:order val="45"/>
          <c:tx>
            <c:strRef>
              <c:f>Sheet1!$N$48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Sheet1!$O$48:$HF$48</c:f>
              <c:numCache>
                <c:formatCode>General</c:formatCode>
                <c:ptCount val="200"/>
                <c:pt idx="0">
                  <c:v>27.013371995692612</c:v>
                </c:pt>
                <c:pt idx="1">
                  <c:v>27.000217794622259</c:v>
                </c:pt>
                <c:pt idx="2">
                  <c:v>26.97616629658086</c:v>
                </c:pt>
                <c:pt idx="3">
                  <c:v>26.945020761932135</c:v>
                </c:pt>
                <c:pt idx="4">
                  <c:v>26.908138387129799</c:v>
                </c:pt>
                <c:pt idx="5">
                  <c:v>26.866303556777577</c:v>
                </c:pt>
                <c:pt idx="6">
                  <c:v>26.820045512114611</c:v>
                </c:pt>
                <c:pt idx="7">
                  <c:v>26.769752782597383</c:v>
                </c:pt>
                <c:pt idx="8">
                  <c:v>26.71572640279863</c:v>
                </c:pt>
                <c:pt idx="9">
                  <c:v>26.658208566793117</c:v>
                </c:pt>
                <c:pt idx="10">
                  <c:v>26.597399633871252</c:v>
                </c:pt>
                <c:pt idx="11">
                  <c:v>26.533468952652886</c:v>
                </c:pt>
                <c:pt idx="12">
                  <c:v>26.466562125608785</c:v>
                </c:pt>
                <c:pt idx="13">
                  <c:v>26.396806091882702</c:v>
                </c:pt>
                <c:pt idx="14">
                  <c:v>26.324312805264739</c:v>
                </c:pt>
                <c:pt idx="15">
                  <c:v>26.249181970520578</c:v>
                </c:pt>
                <c:pt idx="16">
                  <c:v>26.171503127190107</c:v>
                </c:pt>
                <c:pt idx="17">
                  <c:v>26.091357268320177</c:v>
                </c:pt>
                <c:pt idx="18">
                  <c:v>26.008818119675414</c:v>
                </c:pt>
                <c:pt idx="19">
                  <c:v>25.923953165867744</c:v>
                </c:pt>
                <c:pt idx="20">
                  <c:v>25.83682448437234</c:v>
                </c:pt>
                <c:pt idx="21">
                  <c:v>25.747489431349948</c:v>
                </c:pt>
                <c:pt idx="22">
                  <c:v>25.656001211510812</c:v>
                </c:pt>
                <c:pt idx="23">
                  <c:v>25.562409356077325</c:v>
                </c:pt>
                <c:pt idx="24">
                  <c:v>25.466760127068586</c:v>
                </c:pt>
                <c:pt idx="25">
                  <c:v>25.369096861898655</c:v>
                </c:pt>
                <c:pt idx="26">
                  <c:v>25.269460269163009</c:v>
                </c:pt>
                <c:pt idx="27">
                  <c:v>25.167888684159706</c:v>
                </c:pt>
                <c:pt idx="28">
                  <c:v>25.064418290930764</c:v>
                </c:pt>
                <c:pt idx="29">
                  <c:v>24.959083316261776</c:v>
                </c:pt>
                <c:pt idx="30">
                  <c:v>24.85191620003555</c:v>
                </c:pt>
                <c:pt idx="31">
                  <c:v>24.742947745521473</c:v>
                </c:pt>
                <c:pt idx="32">
                  <c:v>24.632207252540741</c:v>
                </c:pt>
                <c:pt idx="33">
                  <c:v>24.519722635937455</c:v>
                </c:pt>
                <c:pt idx="34">
                  <c:v>24.405520531376947</c:v>
                </c:pt>
                <c:pt idx="35">
                  <c:v>24.289626390162894</c:v>
                </c:pt>
                <c:pt idx="36">
                  <c:v>24.172064564496658</c:v>
                </c:pt>
                <c:pt idx="37">
                  <c:v>24.052858384383093</c:v>
                </c:pt>
                <c:pt idx="38">
                  <c:v>23.932030227206692</c:v>
                </c:pt>
                <c:pt idx="39">
                  <c:v>23.809601580852441</c:v>
                </c:pt>
                <c:pt idx="40">
                  <c:v>23.685593101121732</c:v>
                </c:pt>
                <c:pt idx="41">
                  <c:v>23.560024664089624</c:v>
                </c:pt>
                <c:pt idx="42">
                  <c:v>23.432915413962547</c:v>
                </c:pt>
                <c:pt idx="43">
                  <c:v>23.304283806921653</c:v>
                </c:pt>
                <c:pt idx="44">
                  <c:v>23.174147651374803</c:v>
                </c:pt>
                <c:pt idx="45">
                  <c:v>23.042524144986697</c:v>
                </c:pt>
                <c:pt idx="46">
                  <c:v>22.909429908811404</c:v>
                </c:pt>
                <c:pt idx="47">
                  <c:v>22.774881018812451</c:v>
                </c:pt>
                <c:pt idx="48">
                  <c:v>22.638893035022026</c:v>
                </c:pt>
                <c:pt idx="49">
                  <c:v>22.501481028561994</c:v>
                </c:pt>
                <c:pt idx="50">
                  <c:v>22.362659606724115</c:v>
                </c:pt>
                <c:pt idx="51">
                  <c:v>22.22244293628513</c:v>
                </c:pt>
                <c:pt idx="52">
                  <c:v>22.080844765213328</c:v>
                </c:pt>
                <c:pt idx="53">
                  <c:v>21.937878442906481</c:v>
                </c:pt>
                <c:pt idx="54">
                  <c:v>21.793556939086521</c:v>
                </c:pt>
                <c:pt idx="55">
                  <c:v>21.647892861463436</c:v>
                </c:pt>
                <c:pt idx="56">
                  <c:v>21.500898472269622</c:v>
                </c:pt>
                <c:pt idx="57">
                  <c:v>21.352585703755881</c:v>
                </c:pt>
                <c:pt idx="58">
                  <c:v>21.202966172731408</c:v>
                </c:pt>
                <c:pt idx="59">
                  <c:v>21.052051194222333</c:v>
                </c:pt>
                <c:pt idx="60">
                  <c:v>20.899851794316323</c:v>
                </c:pt>
                <c:pt idx="61">
                  <c:v>20.746378722254583</c:v>
                </c:pt>
                <c:pt idx="62">
                  <c:v>20.591642461827032</c:v>
                </c:pt>
                <c:pt idx="63">
                  <c:v>20.435653242121372</c:v>
                </c:pt>
                <c:pt idx="64">
                  <c:v>20.278421047672563</c:v>
                </c:pt>
                <c:pt idx="65">
                  <c:v>20.119955628054829</c:v>
                </c:pt>
                <c:pt idx="66">
                  <c:v>19.960266506955151</c:v>
                </c:pt>
                <c:pt idx="67">
                  <c:v>19.799362990763591</c:v>
                </c:pt>
                <c:pt idx="68">
                  <c:v>19.637254176713114</c:v>
                </c:pt>
                <c:pt idx="69">
                  <c:v>19.473948960598829</c:v>
                </c:pt>
                <c:pt idx="70">
                  <c:v>19.309456044104124</c:v>
                </c:pt>
                <c:pt idx="71">
                  <c:v>19.143783941759164</c:v>
                </c:pt>
                <c:pt idx="72">
                  <c:v>18.976940987555047</c:v>
                </c:pt>
                <c:pt idx="73">
                  <c:v>18.808935341235266</c:v>
                </c:pt>
                <c:pt idx="74">
                  <c:v>18.639774994284462</c:v>
                </c:pt>
                <c:pt idx="75">
                  <c:v>18.469467775632868</c:v>
                </c:pt>
                <c:pt idx="76">
                  <c:v>18.298021357093642</c:v>
                </c:pt>
                <c:pt idx="77">
                  <c:v>18.125443258548916</c:v>
                </c:pt>
                <c:pt idx="78">
                  <c:v>17.951740852899324</c:v>
                </c:pt>
                <c:pt idx="79">
                  <c:v>17.776921370790649</c:v>
                </c:pt>
                <c:pt idx="80">
                  <c:v>17.600991905130435</c:v>
                </c:pt>
                <c:pt idx="81">
                  <c:v>17.423959415406255</c:v>
                </c:pt>
                <c:pt idx="82">
                  <c:v>17.245830731816849</c:v>
                </c:pt>
                <c:pt idx="83">
                  <c:v>17.06661255922636</c:v>
                </c:pt>
                <c:pt idx="84">
                  <c:v>16.886311480951274</c:v>
                </c:pt>
                <c:pt idx="85">
                  <c:v>16.704933962389088</c:v>
                </c:pt>
                <c:pt idx="86">
                  <c:v>16.522486354497115</c:v>
                </c:pt>
                <c:pt idx="87">
                  <c:v>16.338974897129273</c:v>
                </c:pt>
                <c:pt idx="88">
                  <c:v>16.154405722238213</c:v>
                </c:pt>
                <c:pt idx="89">
                  <c:v>15.968784856949721</c:v>
                </c:pt>
                <c:pt idx="90">
                  <c:v>15.782118226515882</c:v>
                </c:pt>
                <c:pt idx="91">
                  <c:v>15.594411657153049</c:v>
                </c:pt>
                <c:pt idx="92">
                  <c:v>15.40567087877031</c:v>
                </c:pt>
                <c:pt idx="93">
                  <c:v>15.215901527593958</c:v>
                </c:pt>
                <c:pt idx="94">
                  <c:v>15.025109148692779</c:v>
                </c:pt>
                <c:pt idx="95">
                  <c:v>14.833299198409172</c:v>
                </c:pt>
                <c:pt idx="96">
                  <c:v>14.640477046700394</c:v>
                </c:pt>
                <c:pt idx="97">
                  <c:v>14.446647979394234</c:v>
                </c:pt>
                <c:pt idx="98">
                  <c:v>14.251817200363048</c:v>
                </c:pt>
                <c:pt idx="99">
                  <c:v>14.055989833620002</c:v>
                </c:pt>
                <c:pt idx="100">
                  <c:v>13.859170925340955</c:v>
                </c:pt>
                <c:pt idx="101">
                  <c:v>13.661365445815415</c:v>
                </c:pt>
                <c:pt idx="102">
                  <c:v>13.462578291329736</c:v>
                </c:pt>
                <c:pt idx="103">
                  <c:v>13.262814285985458</c:v>
                </c:pt>
                <c:pt idx="104">
                  <c:v>13.062078183455801</c:v>
                </c:pt>
                <c:pt idx="105">
                  <c:v>12.86037466868283</c:v>
                </c:pt>
                <c:pt idx="106">
                  <c:v>12.657708359517914</c:v>
                </c:pt>
                <c:pt idx="107">
                  <c:v>12.454083808307924</c:v>
                </c:pt>
                <c:pt idx="108">
                  <c:v>12.249505503429377</c:v>
                </c:pt>
                <c:pt idx="109">
                  <c:v>12.043977870772762</c:v>
                </c:pt>
                <c:pt idx="110">
                  <c:v>11.837505275179106</c:v>
                </c:pt>
                <c:pt idx="111">
                  <c:v>11.630092021830686</c:v>
                </c:pt>
                <c:pt idx="112">
                  <c:v>11.421742357597827</c:v>
                </c:pt>
                <c:pt idx="113">
                  <c:v>11.212460472343489</c:v>
                </c:pt>
                <c:pt idx="114">
                  <c:v>11.00225050018736</c:v>
                </c:pt>
                <c:pt idx="115">
                  <c:v>10.791116520731054</c:v>
                </c:pt>
                <c:pt idx="116">
                  <c:v>10.579062560245935</c:v>
                </c:pt>
                <c:pt idx="117">
                  <c:v>10.366092592825025</c:v>
                </c:pt>
                <c:pt idx="118">
                  <c:v>10.152210541500374</c:v>
                </c:pt>
                <c:pt idx="119">
                  <c:v>9.937420279327208</c:v>
                </c:pt>
                <c:pt idx="120">
                  <c:v>9.7217256304361239</c:v>
                </c:pt>
                <c:pt idx="121">
                  <c:v>9.5051303710545554</c:v>
                </c:pt>
                <c:pt idx="122">
                  <c:v>9.2876382304985867</c:v>
                </c:pt>
                <c:pt idx="123">
                  <c:v>9.0692528921362676</c:v>
                </c:pt>
                <c:pt idx="124">
                  <c:v>8.8499779943234973</c:v>
                </c:pt>
                <c:pt idx="125">
                  <c:v>8.6298171313133611</c:v>
                </c:pt>
                <c:pt idx="126">
                  <c:v>8.4087738541400245</c:v>
                </c:pt>
                <c:pt idx="127">
                  <c:v>8.1868516714779922</c:v>
                </c:pt>
                <c:pt idx="128">
                  <c:v>7.9640540504776363</c:v>
                </c:pt>
                <c:pt idx="129">
                  <c:v>7.740384417577844</c:v>
                </c:pt>
                <c:pt idx="130">
                  <c:v>7.5158461592965553</c:v>
                </c:pt>
                <c:pt idx="131">
                  <c:v>7.2904426230000023</c:v>
                </c:pt>
                <c:pt idx="132">
                  <c:v>7.0641771176513393</c:v>
                </c:pt>
                <c:pt idx="133">
                  <c:v>6.8370529145393721</c:v>
                </c:pt>
                <c:pt idx="134">
                  <c:v>6.6090732479880918</c:v>
                </c:pt>
                <c:pt idx="135">
                  <c:v>6.3802413160476341</c:v>
                </c:pt>
                <c:pt idx="136">
                  <c:v>6.1505602811672926</c:v>
                </c:pt>
                <c:pt idx="137">
                  <c:v>5.9200332708511842</c:v>
                </c:pt>
                <c:pt idx="138">
                  <c:v>5.6886633782971066</c:v>
                </c:pt>
                <c:pt idx="139">
                  <c:v>5.4564536630192011</c:v>
                </c:pt>
                <c:pt idx="140">
                  <c:v>5.223407151454877</c:v>
                </c:pt>
                <c:pt idx="141">
                  <c:v>4.9895268375565465</c:v>
                </c:pt>
                <c:pt idx="142">
                  <c:v>4.754815683368661</c:v>
                </c:pt>
                <c:pt idx="143">
                  <c:v>4.5192766195904577</c:v>
                </c:pt>
                <c:pt idx="144">
                  <c:v>4.2829125461249458</c:v>
                </c:pt>
                <c:pt idx="145">
                  <c:v>4.045726332614513</c:v>
                </c:pt>
                <c:pt idx="146">
                  <c:v>3.8077208189635741</c:v>
                </c:pt>
                <c:pt idx="147">
                  <c:v>3.5688988158486792</c:v>
                </c:pt>
                <c:pt idx="148">
                  <c:v>3.3292631052164494</c:v>
                </c:pt>
                <c:pt idx="149">
                  <c:v>3.0888164407697074</c:v>
                </c:pt>
                <c:pt idx="150">
                  <c:v>2.8475615484421954</c:v>
                </c:pt>
                <c:pt idx="151">
                  <c:v>2.6055011268621695</c:v>
                </c:pt>
                <c:pt idx="152">
                  <c:v>2.3626378478052521</c:v>
                </c:pt>
                <c:pt idx="153">
                  <c:v>2.1189743566368078</c:v>
                </c:pt>
                <c:pt idx="154">
                  <c:v>1.8745132727442271</c:v>
                </c:pt>
                <c:pt idx="155">
                  <c:v>1.6292571899593349</c:v>
                </c:pt>
                <c:pt idx="156">
                  <c:v>1.3832086769712439</c:v>
                </c:pt>
                <c:pt idx="157">
                  <c:v>1.1363702777299791</c:v>
                </c:pt>
                <c:pt idx="158">
                  <c:v>0.88874451184100756</c:v>
                </c:pt>
                <c:pt idx="159">
                  <c:v>0.64033387495107863</c:v>
                </c:pt>
                <c:pt idx="160">
                  <c:v>0.39114083912555131</c:v>
                </c:pt>
                <c:pt idx="161">
                  <c:v>0.14116785321741404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6"/>
          <c:order val="46"/>
          <c:tx>
            <c:strRef>
              <c:f>Sheet1!$N$49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Sheet1!$O$49:$HF$49</c:f>
              <c:numCache>
                <c:formatCode>General</c:formatCode>
                <c:ptCount val="200"/>
                <c:pt idx="0">
                  <c:v>26.4244936363507</c:v>
                </c:pt>
                <c:pt idx="1">
                  <c:v>26.411483602895494</c:v>
                </c:pt>
                <c:pt idx="2">
                  <c:v>26.387695704832133</c:v>
                </c:pt>
                <c:pt idx="3">
                  <c:v>26.356891519492926</c:v>
                </c:pt>
                <c:pt idx="4">
                  <c:v>26.320413368709033</c:v>
                </c:pt>
                <c:pt idx="5">
                  <c:v>26.279037040373741</c:v>
                </c:pt>
                <c:pt idx="6">
                  <c:v>26.233285975339911</c:v>
                </c:pt>
                <c:pt idx="7">
                  <c:v>26.18354444485292</c:v>
                </c:pt>
                <c:pt idx="8">
                  <c:v>26.13011018420217</c:v>
                </c:pt>
                <c:pt idx="9">
                  <c:v>26.073222733060081</c:v>
                </c:pt>
                <c:pt idx="10">
                  <c:v>26.01308025481622</c:v>
                </c:pt>
                <c:pt idx="11">
                  <c:v>25.949850242060837</c:v>
                </c:pt>
                <c:pt idx="12">
                  <c:v>25.883676701488508</c:v>
                </c:pt>
                <c:pt idx="13">
                  <c:v>25.814685181013385</c:v>
                </c:pt>
                <c:pt idx="14">
                  <c:v>25.742986407432721</c:v>
                </c:pt>
                <c:pt idx="15">
                  <c:v>25.668678992766363</c:v>
                </c:pt>
                <c:pt idx="16">
                  <c:v>25.59185149521738</c:v>
                </c:pt>
                <c:pt idx="17">
                  <c:v>25.512584020163775</c:v>
                </c:pt>
                <c:pt idx="18">
                  <c:v>25.430949485349416</c:v>
                </c:pt>
                <c:pt idx="19">
                  <c:v>25.347014635767326</c:v>
                </c:pt>
                <c:pt idx="20">
                  <c:v>25.260840868535023</c:v>
                </c:pt>
                <c:pt idx="21">
                  <c:v>25.172484911200318</c:v>
                </c:pt>
                <c:pt idx="22">
                  <c:v>25.081999385359659</c:v>
                </c:pt>
                <c:pt idx="23">
                  <c:v>24.989433279382371</c:v>
                </c:pt>
                <c:pt idx="24">
                  <c:v>24.89483234826438</c:v>
                </c:pt>
                <c:pt idx="25">
                  <c:v>24.798239454449682</c:v>
                </c:pt>
                <c:pt idx="26">
                  <c:v>24.699694860375068</c:v>
                </c:pt>
                <c:pt idx="27">
                  <c:v>24.599236481190797</c:v>
                </c:pt>
                <c:pt idx="28">
                  <c:v>24.496900104368478</c:v>
                </c:pt>
                <c:pt idx="29">
                  <c:v>24.392719581574447</c:v>
                </c:pt>
                <c:pt idx="30">
                  <c:v>24.286726997156386</c:v>
                </c:pt>
                <c:pt idx="31">
                  <c:v>24.178952816785539</c:v>
                </c:pt>
                <c:pt idx="32">
                  <c:v>24.069426019162471</c:v>
                </c:pt>
                <c:pt idx="33">
                  <c:v>23.958174213189739</c:v>
                </c:pt>
                <c:pt idx="34">
                  <c:v>23.845223742610713</c:v>
                </c:pt>
                <c:pt idx="35">
                  <c:v>23.730599779787472</c:v>
                </c:pt>
                <c:pt idx="36">
                  <c:v>23.614326410025743</c:v>
                </c:pt>
                <c:pt idx="37">
                  <c:v>23.496426707637845</c:v>
                </c:pt>
                <c:pt idx="38">
                  <c:v>23.376922804756262</c:v>
                </c:pt>
                <c:pt idx="39">
                  <c:v>23.25583595376273</c:v>
                </c:pt>
                <c:pt idx="40">
                  <c:v>23.133186584074863</c:v>
                </c:pt>
                <c:pt idx="41">
                  <c:v>23.008994353929623</c:v>
                </c:pt>
                <c:pt idx="42">
                  <c:v>22.883278197716457</c:v>
                </c:pt>
                <c:pt idx="43">
                  <c:v>22.75605636934019</c:v>
                </c:pt>
                <c:pt idx="44">
                  <c:v>22.627346482031815</c:v>
                </c:pt>
                <c:pt idx="45">
                  <c:v>22.497165544972798</c:v>
                </c:pt>
                <c:pt idx="46">
                  <c:v>22.365529997053535</c:v>
                </c:pt>
                <c:pt idx="47">
                  <c:v>22.23245573804795</c:v>
                </c:pt>
                <c:pt idx="48">
                  <c:v>22.09795815745316</c:v>
                </c:pt>
                <c:pt idx="49">
                  <c:v>21.962052161214309</c:v>
                </c:pt>
                <c:pt idx="50">
                  <c:v>21.824752196529936</c:v>
                </c:pt>
                <c:pt idx="51">
                  <c:v>21.686072274911535</c:v>
                </c:pt>
                <c:pt idx="52">
                  <c:v>21.546025993652194</c:v>
                </c:pt>
                <c:pt idx="53">
                  <c:v>21.404626555842746</c:v>
                </c:pt>
                <c:pt idx="54">
                  <c:v>21.261886789059371</c:v>
                </c:pt>
                <c:pt idx="55">
                  <c:v>21.117819162833879</c:v>
                </c:pt>
                <c:pt idx="56">
                  <c:v>20.972435805006867</c:v>
                </c:pt>
                <c:pt idx="57">
                  <c:v>20.825748517053871</c:v>
                </c:pt>
                <c:pt idx="58">
                  <c:v>20.677768788466</c:v>
                </c:pt>
                <c:pt idx="59">
                  <c:v>20.52850781025878</c:v>
                </c:pt>
                <c:pt idx="60">
                  <c:v>20.377976487676008</c:v>
                </c:pt>
                <c:pt idx="61">
                  <c:v>20.226185452149181</c:v>
                </c:pt>
                <c:pt idx="62">
                  <c:v>20.073145072567808</c:v>
                </c:pt>
                <c:pt idx="63">
                  <c:v>19.918865465910699</c:v>
                </c:pt>
                <c:pt idx="64">
                  <c:v>19.763356507284133</c:v>
                </c:pt>
                <c:pt idx="65">
                  <c:v>19.606627839408816</c:v>
                </c:pt>
                <c:pt idx="66">
                  <c:v>19.448688881593863</c:v>
                </c:pt>
                <c:pt idx="67">
                  <c:v>19.289548838233035</c:v>
                </c:pt>
                <c:pt idx="68">
                  <c:v>19.129216706855299</c:v>
                </c:pt>
                <c:pt idx="69">
                  <c:v>18.967701285759485</c:v>
                </c:pt>
                <c:pt idx="70">
                  <c:v>18.805011181260145</c:v>
                </c:pt>
                <c:pt idx="71">
                  <c:v>18.641154814569759</c:v>
                </c:pt>
                <c:pt idx="72">
                  <c:v>18.476140428340425</c:v>
                </c:pt>
                <c:pt idx="73">
                  <c:v>18.309976092886359</c:v>
                </c:pt>
                <c:pt idx="74">
                  <c:v>18.14266971210699</c:v>
                </c:pt>
                <c:pt idx="75">
                  <c:v>17.974229029128939</c:v>
                </c:pt>
                <c:pt idx="76">
                  <c:v>17.804661631683693</c:v>
                </c:pt>
                <c:pt idx="77">
                  <c:v>17.633974957236873</c:v>
                </c:pt>
                <c:pt idx="78">
                  <c:v>17.462176297883484</c:v>
                </c:pt>
                <c:pt idx="79">
                  <c:v>17.289272805022772</c:v>
                </c:pt>
                <c:pt idx="80">
                  <c:v>17.115271493825308</c:v>
                </c:pt>
                <c:pt idx="81">
                  <c:v>16.94017924750397</c:v>
                </c:pt>
                <c:pt idx="82">
                  <c:v>16.764002821399785</c:v>
                </c:pt>
                <c:pt idx="83">
                  <c:v>16.586748846892824</c:v>
                </c:pt>
                <c:pt idx="84">
                  <c:v>16.408423835147641</c:v>
                </c:pt>
                <c:pt idx="85">
                  <c:v>16.229034180702165</c:v>
                </c:pt>
                <c:pt idx="86">
                  <c:v>16.0485861649084</c:v>
                </c:pt>
                <c:pt idx="87">
                  <c:v>15.8670859592326</c:v>
                </c:pt>
                <c:pt idx="88">
                  <c:v>15.684539628422359</c:v>
                </c:pt>
                <c:pt idx="89">
                  <c:v>15.500953133547274</c:v>
                </c:pt>
                <c:pt idx="90">
                  <c:v>15.316332334919764</c:v>
                </c:pt>
                <c:pt idx="91">
                  <c:v>15.130682994901917</c:v>
                </c:pt>
                <c:pt idx="92">
                  <c:v>14.944010780604085</c:v>
                </c:pt>
                <c:pt idx="93">
                  <c:v>14.756321266480557</c:v>
                </c:pt>
                <c:pt idx="94">
                  <c:v>14.567619936827191</c:v>
                </c:pt>
                <c:pt idx="95">
                  <c:v>14.37791218818588</c:v>
                </c:pt>
                <c:pt idx="96">
                  <c:v>14.187203331660145</c:v>
                </c:pt>
                <c:pt idx="97">
                  <c:v>13.995498595146065</c:v>
                </c:pt>
                <c:pt idx="98">
                  <c:v>13.802803125482534</c:v>
                </c:pt>
                <c:pt idx="99">
                  <c:v>13.609121990524461</c:v>
                </c:pt>
                <c:pt idx="100">
                  <c:v>13.414460181142568</c:v>
                </c:pt>
                <c:pt idx="101">
                  <c:v>13.218822613152897</c:v>
                </c:pt>
                <c:pt idx="102">
                  <c:v>13.022214129179392</c:v>
                </c:pt>
                <c:pt idx="103">
                  <c:v>12.824639500452367</c:v>
                </c:pt>
                <c:pt idx="104">
                  <c:v>12.62610342854564</c:v>
                </c:pt>
                <c:pt idx="105">
                  <c:v>12.426610547055173</c:v>
                </c:pt>
                <c:pt idx="106">
                  <c:v>12.226165423221543</c:v>
                </c:pt>
                <c:pt idx="107">
                  <c:v>12.024772559498739</c:v>
                </c:pt>
                <c:pt idx="108">
                  <c:v>11.822436395071495</c:v>
                </c:pt>
                <c:pt idx="109">
                  <c:v>11.619161307323369</c:v>
                </c:pt>
                <c:pt idx="110">
                  <c:v>11.414951613257523</c:v>
                </c:pt>
                <c:pt idx="111">
                  <c:v>11.209811570872231</c:v>
                </c:pt>
                <c:pt idx="112">
                  <c:v>11.003745380492921</c:v>
                </c:pt>
                <c:pt idx="113">
                  <c:v>10.796757186062413</c:v>
                </c:pt>
                <c:pt idx="114">
                  <c:v>10.588851076391206</c:v>
                </c:pt>
                <c:pt idx="115">
                  <c:v>10.380031086369241</c:v>
                </c:pt>
                <c:pt idx="116">
                  <c:v>10.170301198140685</c:v>
                </c:pt>
                <c:pt idx="117">
                  <c:v>9.9596653422432411</c:v>
                </c:pt>
                <c:pt idx="118">
                  <c:v>9.7481273987132457</c:v>
                </c:pt>
                <c:pt idx="119">
                  <c:v>9.535691198157954</c:v>
                </c:pt>
                <c:pt idx="120">
                  <c:v>9.3223605227962079</c:v>
                </c:pt>
                <c:pt idx="121">
                  <c:v>9.1081391074686664</c:v>
                </c:pt>
                <c:pt idx="122">
                  <c:v>8.893030640618818</c:v>
                </c:pt>
                <c:pt idx="123">
                  <c:v>8.6770387652456762</c:v>
                </c:pt>
                <c:pt idx="124">
                  <c:v>8.4601670798294197</c:v>
                </c:pt>
                <c:pt idx="125">
                  <c:v>8.2424191392307922</c:v>
                </c:pt>
                <c:pt idx="126">
                  <c:v>8.0237984555652719</c:v>
                </c:pt>
                <c:pt idx="127">
                  <c:v>7.8043084990529499</c:v>
                </c:pt>
                <c:pt idx="128">
                  <c:v>7.5839526988448638</c:v>
                </c:pt>
                <c:pt idx="129">
                  <c:v>7.3627344438267599</c:v>
                </c:pt>
                <c:pt idx="130">
                  <c:v>7.1406570834009768</c:v>
                </c:pt>
                <c:pt idx="131">
                  <c:v>6.9177239282472183</c:v>
                </c:pt>
                <c:pt idx="132">
                  <c:v>6.6939382510630301</c:v>
                </c:pt>
                <c:pt idx="133">
                  <c:v>6.4693032872844816</c:v>
                </c:pt>
                <c:pt idx="134">
                  <c:v>6.2438222357879756</c:v>
                </c:pt>
                <c:pt idx="135">
                  <c:v>6.0174982595736095</c:v>
                </c:pt>
                <c:pt idx="136">
                  <c:v>5.7903344864308162</c:v>
                </c:pt>
                <c:pt idx="137">
                  <c:v>5.5623340095868414</c:v>
                </c:pt>
                <c:pt idx="138">
                  <c:v>5.3334998883386131</c:v>
                </c:pt>
                <c:pt idx="139">
                  <c:v>5.103835148668554</c:v>
                </c:pt>
                <c:pt idx="140">
                  <c:v>4.8733427838448806</c:v>
                </c:pt>
                <c:pt idx="141">
                  <c:v>4.6420257550068458</c:v>
                </c:pt>
                <c:pt idx="142">
                  <c:v>4.4098869917354371</c:v>
                </c:pt>
                <c:pt idx="143">
                  <c:v>4.1769293926099644</c:v>
                </c:pt>
                <c:pt idx="144">
                  <c:v>3.9431558257510408</c:v>
                </c:pt>
                <c:pt idx="145">
                  <c:v>3.7085691293503036</c:v>
                </c:pt>
                <c:pt idx="146">
                  <c:v>3.4731721121873309</c:v>
                </c:pt>
                <c:pt idx="147">
                  <c:v>3.2369675541341869</c:v>
                </c:pt>
                <c:pt idx="148">
                  <c:v>2.9999582066478676</c:v>
                </c:pt>
                <c:pt idx="149">
                  <c:v>2.7621467932511239</c:v>
                </c:pt>
                <c:pt idx="150">
                  <c:v>2.5235360100019602</c:v>
                </c:pt>
                <c:pt idx="151">
                  <c:v>2.2841285259521737</c:v>
                </c:pt>
                <c:pt idx="152">
                  <c:v>2.0439269835952136</c:v>
                </c:pt>
                <c:pt idx="153">
                  <c:v>1.802933999303729</c:v>
                </c:pt>
                <c:pt idx="154">
                  <c:v>1.5611521637571115</c:v>
                </c:pt>
                <c:pt idx="155">
                  <c:v>1.3185840423592634</c:v>
                </c:pt>
                <c:pt idx="156">
                  <c:v>1.0752321756469452</c:v>
                </c:pt>
                <c:pt idx="157">
                  <c:v>0.83109907968895524</c:v>
                </c:pt>
                <c:pt idx="158">
                  <c:v>0.58618724647634524</c:v>
                </c:pt>
                <c:pt idx="159">
                  <c:v>0.34049914430404626</c:v>
                </c:pt>
                <c:pt idx="160">
                  <c:v>9.4037218144033111E-2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7"/>
          <c:order val="47"/>
          <c:tx>
            <c:strRef>
              <c:f>Sheet1!$N$50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Sheet1!$O$50:$HF$50</c:f>
              <c:numCache>
                <c:formatCode>General</c:formatCode>
                <c:ptCount val="200"/>
                <c:pt idx="0">
                  <c:v>25.757590864896205</c:v>
                </c:pt>
                <c:pt idx="1">
                  <c:v>25.744746054537249</c:v>
                </c:pt>
                <c:pt idx="2">
                  <c:v>25.72126025486471</c:v>
                </c:pt>
                <c:pt idx="3">
                  <c:v>25.690847272430304</c:v>
                </c:pt>
                <c:pt idx="4">
                  <c:v>25.654832382024548</c:v>
                </c:pt>
                <c:pt idx="5">
                  <c:v>25.613981519292594</c:v>
                </c:pt>
                <c:pt idx="6">
                  <c:v>25.568811477562637</c:v>
                </c:pt>
                <c:pt idx="7">
                  <c:v>25.519701647963089</c:v>
                </c:pt>
                <c:pt idx="8">
                  <c:v>25.466945984644234</c:v>
                </c:pt>
                <c:pt idx="9">
                  <c:v>25.410780985204351</c:v>
                </c:pt>
                <c:pt idx="10">
                  <c:v>25.351402296423899</c:v>
                </c:pt>
                <c:pt idx="11">
                  <c:v>25.288975283792951</c:v>
                </c:pt>
                <c:pt idx="12">
                  <c:v>25.223642125168972</c:v>
                </c:pt>
                <c:pt idx="13">
                  <c:v>25.155526774049385</c:v>
                </c:pt>
                <c:pt idx="14">
                  <c:v>25.084738551037955</c:v>
                </c:pt>
                <c:pt idx="15">
                  <c:v>25.01137481581468</c:v>
                </c:pt>
                <c:pt idx="16">
                  <c:v>24.935523001922927</c:v>
                </c:pt>
                <c:pt idx="17">
                  <c:v>24.857262197429044</c:v>
                </c:pt>
                <c:pt idx="18">
                  <c:v>24.776664394045806</c:v>
                </c:pt>
                <c:pt idx="19">
                  <c:v>24.693795489127044</c:v>
                </c:pt>
                <c:pt idx="20">
                  <c:v>24.608716100067305</c:v>
                </c:pt>
                <c:pt idx="21">
                  <c:v>24.521482233993421</c:v>
                </c:pt>
                <c:pt idx="22">
                  <c:v>24.432145844225062</c:v>
                </c:pt>
                <c:pt idx="23">
                  <c:v>24.340755296995578</c:v>
                </c:pt>
                <c:pt idx="24">
                  <c:v>24.247355766227656</c:v>
                </c:pt>
                <c:pt idx="25">
                  <c:v>24.151989570026519</c:v>
                </c:pt>
                <c:pt idx="26">
                  <c:v>24.054696459509408</c:v>
                </c:pt>
                <c:pt idx="27">
                  <c:v>23.955513868316793</c:v>
                </c:pt>
                <c:pt idx="28">
                  <c:v>23.854477129431288</c:v>
                </c:pt>
                <c:pt idx="29">
                  <c:v>23.751619664614342</c:v>
                </c:pt>
                <c:pt idx="30">
                  <c:v>23.646973150753091</c:v>
                </c:pt>
                <c:pt idx="31">
                  <c:v>23.540567666614887</c:v>
                </c:pt>
                <c:pt idx="32">
                  <c:v>23.432431822880446</c:v>
                </c:pt>
                <c:pt idx="33">
                  <c:v>23.322592877828452</c:v>
                </c:pt>
                <c:pt idx="34">
                  <c:v>23.211076840645486</c:v>
                </c:pt>
                <c:pt idx="35">
                  <c:v>23.097908564013014</c:v>
                </c:pt>
                <c:pt idx="36">
                  <c:v>22.983111827361387</c:v>
                </c:pt>
                <c:pt idx="37">
                  <c:v>22.866709411966845</c:v>
                </c:pt>
                <c:pt idx="38">
                  <c:v>22.748723168891139</c:v>
                </c:pt>
                <c:pt idx="39">
                  <c:v>22.62917408061784</c:v>
                </c:pt>
                <c:pt idx="40">
                  <c:v>22.508082317117751</c:v>
                </c:pt>
                <c:pt idx="41">
                  <c:v>22.38546728697477</c:v>
                </c:pt>
                <c:pt idx="42">
                  <c:v>22.261347684117883</c:v>
                </c:pt>
                <c:pt idx="43">
                  <c:v>22.13574153063341</c:v>
                </c:pt>
                <c:pt idx="44">
                  <c:v>22.008666216070168</c:v>
                </c:pt>
                <c:pt idx="45">
                  <c:v>21.880138533598679</c:v>
                </c:pt>
                <c:pt idx="46">
                  <c:v>21.750174713340893</c:v>
                </c:pt>
                <c:pt idx="47">
                  <c:v>21.618790453148907</c:v>
                </c:pt>
                <c:pt idx="48">
                  <c:v>21.486000947078335</c:v>
                </c:pt>
                <c:pt idx="49">
                  <c:v>21.351820911773789</c:v>
                </c:pt>
                <c:pt idx="50">
                  <c:v>21.216264610959179</c:v>
                </c:pt>
                <c:pt idx="51">
                  <c:v>21.079345878204471</c:v>
                </c:pt>
                <c:pt idx="52">
                  <c:v>20.94107813812165</c:v>
                </c:pt>
                <c:pt idx="53">
                  <c:v>20.801474426126703</c:v>
                </c:pt>
                <c:pt idx="54">
                  <c:v>20.660547406889847</c:v>
                </c:pt>
                <c:pt idx="55">
                  <c:v>20.518309391583987</c:v>
                </c:pt>
                <c:pt idx="56">
                  <c:v>20.374772354030185</c:v>
                </c:pt>
                <c:pt idx="57">
                  <c:v>20.229947945829164</c:v>
                </c:pt>
                <c:pt idx="58">
                  <c:v>20.083847510559309</c:v>
                </c:pt>
                <c:pt idx="59">
                  <c:v>19.936482097113991</c:v>
                </c:pt>
                <c:pt idx="60">
                  <c:v>19.787862472244022</c:v>
                </c:pt>
                <c:pt idx="61">
                  <c:v>19.637999132365266</c:v>
                </c:pt>
                <c:pt idx="62">
                  <c:v>19.486902314685782</c:v>
                </c:pt>
                <c:pt idx="63">
                  <c:v>19.334582007702107</c:v>
                </c:pt>
                <c:pt idx="64">
                  <c:v>19.181047961109972</c:v>
                </c:pt>
                <c:pt idx="65">
                  <c:v>19.02630969517072</c:v>
                </c:pt>
                <c:pt idx="66">
                  <c:v>18.870376509571397</c:v>
                </c:pt>
                <c:pt idx="67">
                  <c:v>18.713257491813003</c:v>
                </c:pt>
                <c:pt idx="68">
                  <c:v>18.554961525158895</c:v>
                </c:pt>
                <c:pt idx="69">
                  <c:v>18.395497296172426</c:v>
                </c:pt>
                <c:pt idx="70">
                  <c:v>18.234873301870827</c:v>
                </c:pt>
                <c:pt idx="71">
                  <c:v>18.073097856519972</c:v>
                </c:pt>
                <c:pt idx="72">
                  <c:v>17.910179098093025</c:v>
                </c:pt>
                <c:pt idx="73">
                  <c:v>17.74612499441389</c:v>
                </c:pt>
                <c:pt idx="74">
                  <c:v>17.580943349005121</c:v>
                </c:pt>
                <c:pt idx="75">
                  <c:v>17.414641806658182</c:v>
                </c:pt>
                <c:pt idx="76">
                  <c:v>17.24722785874291</c:v>
                </c:pt>
                <c:pt idx="77">
                  <c:v>17.078708848271585</c:v>
                </c:pt>
                <c:pt idx="78">
                  <c:v>16.909091974732025</c:v>
                </c:pt>
                <c:pt idx="79">
                  <c:v>16.738384298703092</c:v>
                </c:pt>
                <c:pt idx="80">
                  <c:v>16.566592746265027</c:v>
                </c:pt>
                <c:pt idx="81">
                  <c:v>16.393724113216198</c:v>
                </c:pt>
                <c:pt idx="82">
                  <c:v>16.219785069107036</c:v>
                </c:pt>
                <c:pt idx="83">
                  <c:v>16.044782161101296</c:v>
                </c:pt>
                <c:pt idx="84">
                  <c:v>15.868721817673904</c:v>
                </c:pt>
                <c:pt idx="85">
                  <c:v>15.691610352154301</c:v>
                </c:pt>
                <c:pt idx="86">
                  <c:v>15.513453966123389</c:v>
                </c:pt>
                <c:pt idx="87">
                  <c:v>15.334258752671866</c:v>
                </c:pt>
                <c:pt idx="88">
                  <c:v>15.15403069952705</c:v>
                </c:pt>
                <c:pt idx="89">
                  <c:v>14.972775692054938</c:v>
                </c:pt>
                <c:pt idx="90">
                  <c:v>14.790499516143928</c:v>
                </c:pt>
                <c:pt idx="91">
                  <c:v>14.607207860976027</c:v>
                </c:pt>
                <c:pt idx="92">
                  <c:v>14.422906321691176</c:v>
                </c:pt>
                <c:pt idx="93">
                  <c:v>14.237600401949939</c:v>
                </c:pt>
                <c:pt idx="94">
                  <c:v>14.051295516399447</c:v>
                </c:pt>
                <c:pt idx="95">
                  <c:v>13.863996993047307</c:v>
                </c:pt>
                <c:pt idx="96">
                  <c:v>13.675710075547794</c:v>
                </c:pt>
                <c:pt idx="97">
                  <c:v>13.486439925404445</c:v>
                </c:pt>
                <c:pt idx="98">
                  <c:v>13.296191624093005</c:v>
                </c:pt>
                <c:pt idx="99">
                  <c:v>13.104970175108326</c:v>
                </c:pt>
                <c:pt idx="100">
                  <c:v>12.912780505938716</c:v>
                </c:pt>
                <c:pt idx="101">
                  <c:v>12.719627469971003</c:v>
                </c:pt>
                <c:pt idx="102">
                  <c:v>12.52551584832942</c:v>
                </c:pt>
                <c:pt idx="103">
                  <c:v>12.330450351651223</c:v>
                </c:pt>
                <c:pt idx="104">
                  <c:v>12.134435621801824</c:v>
                </c:pt>
                <c:pt idx="105">
                  <c:v>11.937476233532054</c:v>
                </c:pt>
                <c:pt idx="106">
                  <c:v>11.739576696080054</c:v>
                </c:pt>
                <c:pt idx="107">
                  <c:v>11.540741454720147</c:v>
                </c:pt>
                <c:pt idx="108">
                  <c:v>11.340974892260897</c:v>
                </c:pt>
                <c:pt idx="109">
                  <c:v>11.14028133049454</c:v>
                </c:pt>
                <c:pt idx="110">
                  <c:v>10.938665031599745</c:v>
                </c:pt>
                <c:pt idx="111">
                  <c:v>10.736130199499627</c:v>
                </c:pt>
                <c:pt idx="112">
                  <c:v>10.532680981176862</c:v>
                </c:pt>
                <c:pt idx="113">
                  <c:v>10.328321467947587</c:v>
                </c:pt>
                <c:pt idx="114">
                  <c:v>10.12305569669577</c:v>
                </c:pt>
                <c:pt idx="115">
                  <c:v>9.9168876510695849</c:v>
                </c:pt>
                <c:pt idx="116">
                  <c:v>9.7098212626412934</c:v>
                </c:pt>
                <c:pt idx="117">
                  <c:v>9.5018604120320855</c:v>
                </c:pt>
                <c:pt idx="118">
                  <c:v>9.2930089300031202</c:v>
                </c:pt>
                <c:pt idx="119">
                  <c:v>9.0832705985142148</c:v>
                </c:pt>
                <c:pt idx="120">
                  <c:v>8.8726491517512915</c:v>
                </c:pt>
                <c:pt idx="121">
                  <c:v>8.6611482771237842</c:v>
                </c:pt>
                <c:pt idx="122">
                  <c:v>8.4487716162331594</c:v>
                </c:pt>
                <c:pt idx="123">
                  <c:v>8.2355227658135668</c:v>
                </c:pt>
                <c:pt idx="124">
                  <c:v>8.0214052786456786</c:v>
                </c:pt>
                <c:pt idx="125">
                  <c:v>7.8064226644446926</c:v>
                </c:pt>
                <c:pt idx="126">
                  <c:v>7.5905783907233904</c:v>
                </c:pt>
                <c:pt idx="127">
                  <c:v>7.3738758836312197</c:v>
                </c:pt>
                <c:pt idx="128">
                  <c:v>7.1563185287701421</c:v>
                </c:pt>
                <c:pt idx="129">
                  <c:v>6.9379096719881845</c:v>
                </c:pt>
                <c:pt idx="130">
                  <c:v>6.7186526201513859</c:v>
                </c:pt>
                <c:pt idx="131">
                  <c:v>6.4985506418949299</c:v>
                </c:pt>
                <c:pt idx="132">
                  <c:v>6.2776069683541751</c:v>
                </c:pt>
                <c:pt idx="133">
                  <c:v>6.0558247938762397</c:v>
                </c:pt>
                <c:pt idx="134">
                  <c:v>5.8332072767128587</c:v>
                </c:pt>
                <c:pt idx="135">
                  <c:v>5.6097575396950807</c:v>
                </c:pt>
                <c:pt idx="136">
                  <c:v>5.3854786708904543</c:v>
                </c:pt>
                <c:pt idx="137">
                  <c:v>5.1603737242432679</c:v>
                </c:pt>
                <c:pt idx="138">
                  <c:v>4.9344457201983936</c:v>
                </c:pt>
                <c:pt idx="139">
                  <c:v>4.7076976463092901</c:v>
                </c:pt>
                <c:pt idx="140">
                  <c:v>4.480132457830666</c:v>
                </c:pt>
                <c:pt idx="141">
                  <c:v>4.2517530782962796</c:v>
                </c:pt>
                <c:pt idx="142">
                  <c:v>4.0225624000824149</c:v>
                </c:pt>
                <c:pt idx="143">
                  <c:v>3.7925632849573994</c:v>
                </c:pt>
                <c:pt idx="144">
                  <c:v>3.5617585646176617</c:v>
                </c:pt>
                <c:pt idx="145">
                  <c:v>3.3301510412107507</c:v>
                </c:pt>
                <c:pt idx="146">
                  <c:v>3.097743487845678</c:v>
                </c:pt>
                <c:pt idx="147">
                  <c:v>2.8645386490910609</c:v>
                </c:pt>
                <c:pt idx="148">
                  <c:v>2.630539241461304</c:v>
                </c:pt>
                <c:pt idx="149">
                  <c:v>2.3957479538913216</c:v>
                </c:pt>
                <c:pt idx="150">
                  <c:v>2.1601674482000925</c:v>
                </c:pt>
                <c:pt idx="151">
                  <c:v>1.9238003595433264</c:v>
                </c:pt>
                <c:pt idx="152">
                  <c:v>1.6866492968556932</c:v>
                </c:pt>
                <c:pt idx="153">
                  <c:v>1.4487168432827831</c:v>
                </c:pt>
                <c:pt idx="154">
                  <c:v>1.2100055566032155</c:v>
                </c:pt>
                <c:pt idx="155">
                  <c:v>0.97051796964111825</c:v>
                </c:pt>
                <c:pt idx="156">
                  <c:v>0.73025659066928106</c:v>
                </c:pt>
                <c:pt idx="157">
                  <c:v>0.48922390380326536</c:v>
                </c:pt>
                <c:pt idx="158">
                  <c:v>0.24742236938666654</c:v>
                </c:pt>
                <c:pt idx="159">
                  <c:v>4.8544243678948053E-3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8"/>
          <c:order val="48"/>
          <c:tx>
            <c:strRef>
              <c:f>Sheet1!$N$51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Sheet1!$O$51:$HF$51</c:f>
              <c:numCache>
                <c:formatCode>General</c:formatCode>
                <c:ptCount val="200"/>
                <c:pt idx="0">
                  <c:v>25.025870640372968</c:v>
                </c:pt>
                <c:pt idx="1">
                  <c:v>25.013209591823589</c:v>
                </c:pt>
                <c:pt idx="2">
                  <c:v>24.990059787228176</c:v>
                </c:pt>
                <c:pt idx="3">
                  <c:v>24.960081902279111</c:v>
                </c:pt>
                <c:pt idx="4">
                  <c:v>24.924582251977938</c:v>
                </c:pt>
                <c:pt idx="5">
                  <c:v>24.884315814258787</c:v>
                </c:pt>
                <c:pt idx="6">
                  <c:v>24.839791989045473</c:v>
                </c:pt>
                <c:pt idx="7">
                  <c:v>24.791384739780174</c:v>
                </c:pt>
                <c:pt idx="8">
                  <c:v>24.739383815214644</c:v>
                </c:pt>
                <c:pt idx="9">
                  <c:v>24.684022329539751</c:v>
                </c:pt>
                <c:pt idx="10">
                  <c:v>24.625493130552897</c:v>
                </c:pt>
                <c:pt idx="11">
                  <c:v>24.563959217974588</c:v>
                </c:pt>
                <c:pt idx="12">
                  <c:v>24.499560735622094</c:v>
                </c:pt>
                <c:pt idx="13">
                  <c:v>24.432419863675968</c:v>
                </c:pt>
                <c:pt idx="14">
                  <c:v>24.362644358765767</c:v>
                </c:pt>
                <c:pt idx="15">
                  <c:v>24.29033018771397</c:v>
                </c:pt>
                <c:pt idx="16">
                  <c:v>24.215563533212741</c:v>
                </c:pt>
                <c:pt idx="17">
                  <c:v>24.138422351870233</c:v>
                </c:pt>
                <c:pt idx="18">
                  <c:v>24.058977605463621</c:v>
                </c:pt>
                <c:pt idx="19">
                  <c:v>23.977294248598906</c:v>
                </c:pt>
                <c:pt idx="20">
                  <c:v>23.893432031459547</c:v>
                </c:pt>
                <c:pt idx="21">
                  <c:v>23.807446159917173</c:v>
                </c:pt>
                <c:pt idx="22">
                  <c:v>23.719387844031285</c:v>
                </c:pt>
                <c:pt idx="23">
                  <c:v>23.629304758093014</c:v>
                </c:pt>
                <c:pt idx="24">
                  <c:v>23.537241429753003</c:v>
                </c:pt>
                <c:pt idx="25">
                  <c:v>23.443239571700651</c:v>
                </c:pt>
                <c:pt idx="26">
                  <c:v>23.347338366361473</c:v>
                </c:pt>
                <c:pt idx="27">
                  <c:v>23.249574711838761</c:v>
                </c:pt>
                <c:pt idx="28">
                  <c:v>23.14998343563061</c:v>
                </c:pt>
                <c:pt idx="29">
                  <c:v>23.048597481356463</c:v>
                </c:pt>
                <c:pt idx="30">
                  <c:v>22.945448072724165</c:v>
                </c:pt>
                <c:pt idx="31">
                  <c:v>22.840564858184962</c:v>
                </c:pt>
                <c:pt idx="32">
                  <c:v>22.733976039106363</c:v>
                </c:pt>
                <c:pt idx="33">
                  <c:v>22.625708483801745</c:v>
                </c:pt>
                <c:pt idx="34">
                  <c:v>22.51578782936225</c:v>
                </c:pt>
                <c:pt idx="35">
                  <c:v>22.404238572919233</c:v>
                </c:pt>
                <c:pt idx="36">
                  <c:v>22.291084153707207</c:v>
                </c:pt>
                <c:pt idx="37">
                  <c:v>22.176347027086454</c:v>
                </c:pt>
                <c:pt idx="38">
                  <c:v>22.060048731510726</c:v>
                </c:pt>
                <c:pt idx="39">
                  <c:v>21.942209949281708</c:v>
                </c:pt>
                <c:pt idx="40">
                  <c:v>21.822850561812412</c:v>
                </c:pt>
                <c:pt idx="41">
                  <c:v>21.701989700021542</c:v>
                </c:pt>
                <c:pt idx="42">
                  <c:v>21.579645790397006</c:v>
                </c:pt>
                <c:pt idx="43">
                  <c:v>21.455836597195603</c:v>
                </c:pt>
                <c:pt idx="44">
                  <c:v>21.330579261185903</c:v>
                </c:pt>
                <c:pt idx="45">
                  <c:v>21.203890335290176</c:v>
                </c:pt>
                <c:pt idx="46">
                  <c:v>21.07578581743725</c:v>
                </c:pt>
                <c:pt idx="47">
                  <c:v>20.946281180900918</c:v>
                </c:pt>
                <c:pt idx="48">
                  <c:v>20.815391402365957</c:v>
                </c:pt>
                <c:pt idx="49">
                  <c:v>20.683130987936131</c:v>
                </c:pt>
                <c:pt idx="50">
                  <c:v>20.54951399727414</c:v>
                </c:pt>
                <c:pt idx="51">
                  <c:v>20.414554066042623</c:v>
                </c:pt>
                <c:pt idx="52">
                  <c:v>20.278264426796948</c:v>
                </c:pt>
                <c:pt idx="53">
                  <c:v>20.140657928464424</c:v>
                </c:pt>
                <c:pt idx="54">
                  <c:v>20.001747054530597</c:v>
                </c:pt>
                <c:pt idx="55">
                  <c:v>19.861543940040949</c:v>
                </c:pt>
                <c:pt idx="56">
                  <c:v>19.720060387515371</c:v>
                </c:pt>
                <c:pt idx="57">
                  <c:v>19.577307881863202</c:v>
                </c:pt>
                <c:pt idx="58">
                  <c:v>19.433297604378101</c:v>
                </c:pt>
                <c:pt idx="59">
                  <c:v>19.288040445884572</c:v>
                </c:pt>
                <c:pt idx="60">
                  <c:v>19.141547019100972</c:v>
                </c:pt>
                <c:pt idx="61">
                  <c:v>18.993827670278222</c:v>
                </c:pt>
                <c:pt idx="62">
                  <c:v>18.844892490167723</c:v>
                </c:pt>
                <c:pt idx="63">
                  <c:v>18.694751324367509</c:v>
                </c:pt>
                <c:pt idx="64">
                  <c:v>18.543413783091161</c:v>
                </c:pt>
                <c:pt idx="65">
                  <c:v>18.390889250400242</c:v>
                </c:pt>
                <c:pt idx="66">
                  <c:v>18.237186892937604</c:v>
                </c:pt>
                <c:pt idx="67">
                  <c:v>18.082315668195662</c:v>
                </c:pt>
                <c:pt idx="68">
                  <c:v>17.926284332351081</c:v>
                </c:pt>
                <c:pt idx="69">
                  <c:v>17.769101447694563</c:v>
                </c:pt>
                <c:pt idx="70">
                  <c:v>17.610775389682384</c:v>
                </c:pt>
                <c:pt idx="71">
                  <c:v>17.451314353633997</c:v>
                </c:pt>
                <c:pt idx="72">
                  <c:v>17.290726361098191</c:v>
                </c:pt>
                <c:pt idx="73">
                  <c:v>17.129019265908749</c:v>
                </c:pt>
                <c:pt idx="74">
                  <c:v>16.966200759948613</c:v>
                </c:pt>
                <c:pt idx="75">
                  <c:v>16.80227837864053</c:v>
                </c:pt>
                <c:pt idx="76">
                  <c:v>16.637259506180477</c:v>
                </c:pt>
                <c:pt idx="77">
                  <c:v>16.471151380529342</c:v>
                </c:pt>
                <c:pt idx="78">
                  <c:v>16.303961098176863</c:v>
                </c:pt>
                <c:pt idx="79">
                  <c:v>16.135695618691088</c:v>
                </c:pt>
                <c:pt idx="80">
                  <c:v>15.966361769065612</c:v>
                </c:pt>
                <c:pt idx="81">
                  <c:v>15.795966247876022</c:v>
                </c:pt>
                <c:pt idx="82">
                  <c:v>15.62451562925612</c:v>
                </c:pt>
                <c:pt idx="83">
                  <c:v>15.452016366703919</c:v>
                </c:pt>
                <c:pt idx="84">
                  <c:v>15.278474796726595</c:v>
                </c:pt>
                <c:pt idx="85">
                  <c:v>15.103897142333157</c:v>
                </c:pt>
                <c:pt idx="86">
                  <c:v>14.928289516382788</c:v>
                </c:pt>
                <c:pt idx="87">
                  <c:v>14.751657924796564</c:v>
                </c:pt>
                <c:pt idx="88">
                  <c:v>14.574008269639513</c:v>
                </c:pt>
                <c:pt idx="89">
                  <c:v>14.395346352079786</c:v>
                </c:pt>
                <c:pt idx="90">
                  <c:v>14.215677875231082</c:v>
                </c:pt>
                <c:pt idx="91">
                  <c:v>14.035008446884218</c:v>
                </c:pt>
                <c:pt idx="92">
                  <c:v>13.853343582133338</c:v>
                </c:pt>
                <c:pt idx="93">
                  <c:v>13.670688705901949</c:v>
                </c:pt>
                <c:pt idx="94">
                  <c:v>13.487049155373574</c:v>
                </c:pt>
                <c:pt idx="95">
                  <c:v>13.302430182331699</c:v>
                </c:pt>
                <c:pt idx="96">
                  <c:v>13.116836955413268</c:v>
                </c:pt>
                <c:pt idx="97">
                  <c:v>12.930274562279767</c:v>
                </c:pt>
                <c:pt idx="98">
                  <c:v>12.742748011709779</c:v>
                </c:pt>
                <c:pt idx="99">
                  <c:v>12.554262235616624</c:v>
                </c:pt>
                <c:pt idx="100">
                  <c:v>12.364822090994439</c:v>
                </c:pt>
                <c:pt idx="101">
                  <c:v>12.174432361796008</c:v>
                </c:pt>
                <c:pt idx="102">
                  <c:v>11.983097760745339</c:v>
                </c:pt>
                <c:pt idx="103">
                  <c:v>11.790822931087853</c:v>
                </c:pt>
                <c:pt idx="104">
                  <c:v>11.597612448281005</c:v>
                </c:pt>
                <c:pt idx="105">
                  <c:v>11.403470821627838</c:v>
                </c:pt>
                <c:pt idx="106">
                  <c:v>11.208402495855946</c:v>
                </c:pt>
                <c:pt idx="107">
                  <c:v>11.012411852644183</c:v>
                </c:pt>
                <c:pt idx="108">
                  <c:v>10.81550321209931</c:v>
                </c:pt>
                <c:pt idx="109">
                  <c:v>10.617680834184675</c:v>
                </c:pt>
                <c:pt idx="110">
                  <c:v>10.418948920102899</c:v>
                </c:pt>
                <c:pt idx="111">
                  <c:v>10.219311613634487</c:v>
                </c:pt>
                <c:pt idx="112">
                  <c:v>10.018773002434106</c:v>
                </c:pt>
                <c:pt idx="113">
                  <c:v>9.8173371192862575</c:v>
                </c:pt>
                <c:pt idx="114">
                  <c:v>9.6150079433220128</c:v>
                </c:pt>
                <c:pt idx="115">
                  <c:v>9.411789401198245</c:v>
                </c:pt>
                <c:pt idx="116">
                  <c:v>9.2076853682409325</c:v>
                </c:pt>
                <c:pt idx="117">
                  <c:v>9.0026996695539072</c:v>
                </c:pt>
                <c:pt idx="118">
                  <c:v>8.7968360810942769</c:v>
                </c:pt>
                <c:pt idx="119">
                  <c:v>8.5900983307159855</c:v>
                </c:pt>
                <c:pt idx="120">
                  <c:v>8.3824900991825331</c:v>
                </c:pt>
                <c:pt idx="121">
                  <c:v>8.1740150211501437</c:v>
                </c:pt>
                <c:pt idx="122">
                  <c:v>7.9646766861224121</c:v>
                </c:pt>
                <c:pt idx="123">
                  <c:v>7.7544786393775071</c:v>
                </c:pt>
                <c:pt idx="124">
                  <c:v>7.5434243828689187</c:v>
                </c:pt>
                <c:pt idx="125">
                  <c:v>7.3315173761007859</c:v>
                </c:pt>
                <c:pt idx="126">
                  <c:v>7.1187610369785848</c:v>
                </c:pt>
                <c:pt idx="127">
                  <c:v>6.9051587426362087</c:v>
                </c:pt>
                <c:pt idx="128">
                  <c:v>6.6907138302401643</c:v>
                </c:pt>
                <c:pt idx="129">
                  <c:v>6.4754295977717407</c:v>
                </c:pt>
                <c:pt idx="130">
                  <c:v>6.2593093047879327</c:v>
                </c:pt>
                <c:pt idx="131">
                  <c:v>6.0423561731618287</c:v>
                </c:pt>
                <c:pt idx="132">
                  <c:v>5.8245733878031665</c:v>
                </c:pt>
                <c:pt idx="133">
                  <c:v>5.6059640973597569</c:v>
                </c:pt>
                <c:pt idx="134">
                  <c:v>5.3865314149004089</c:v>
                </c:pt>
                <c:pt idx="135">
                  <c:v>5.1662784185799895</c:v>
                </c:pt>
                <c:pt idx="136">
                  <c:v>4.9452081522871989</c:v>
                </c:pt>
                <c:pt idx="137">
                  <c:v>4.7233236262756702</c:v>
                </c:pt>
                <c:pt idx="138">
                  <c:v>4.500627817778855</c:v>
                </c:pt>
                <c:pt idx="139">
                  <c:v>4.2771236716093481</c:v>
                </c:pt>
                <c:pt idx="140">
                  <c:v>4.0528141007430785</c:v>
                </c:pt>
                <c:pt idx="141">
                  <c:v>3.8277019868888349</c:v>
                </c:pt>
                <c:pt idx="142">
                  <c:v>3.6017901810436732</c:v>
                </c:pt>
                <c:pt idx="143">
                  <c:v>3.3750815040345827</c:v>
                </c:pt>
                <c:pt idx="144">
                  <c:v>3.1475787470468708</c:v>
                </c:pt>
                <c:pt idx="145">
                  <c:v>2.9192846721396992</c:v>
                </c:pt>
                <c:pt idx="146">
                  <c:v>2.6902020127491375</c:v>
                </c:pt>
                <c:pt idx="147">
                  <c:v>2.4603334741791487</c:v>
                </c:pt>
                <c:pt idx="148">
                  <c:v>2.2296817340808492</c:v>
                </c:pt>
                <c:pt idx="149">
                  <c:v>1.9982494429204327</c:v>
                </c:pt>
                <c:pt idx="150">
                  <c:v>1.7660392244360632</c:v>
                </c:pt>
                <c:pt idx="151">
                  <c:v>1.5330536760841078</c:v>
                </c:pt>
                <c:pt idx="152">
                  <c:v>1.2992953694750156</c:v>
                </c:pt>
                <c:pt idx="153">
                  <c:v>1.0647668507990982</c:v>
                </c:pt>
                <c:pt idx="154">
                  <c:v>0.82947064124261083</c:v>
                </c:pt>
                <c:pt idx="155">
                  <c:v>0.59340923739431672</c:v>
                </c:pt>
                <c:pt idx="156">
                  <c:v>0.35658511164288098</c:v>
                </c:pt>
                <c:pt idx="157">
                  <c:v>0.11900071256534771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49"/>
          <c:order val="49"/>
          <c:tx>
            <c:strRef>
              <c:f>Sheet1!$N$52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Sheet1!$O$52:$HF$52</c:f>
              <c:numCache>
                <c:formatCode>General</c:formatCode>
                <c:ptCount val="200"/>
                <c:pt idx="0">
                  <c:v>24.243063138345175</c:v>
                </c:pt>
                <c:pt idx="1">
                  <c:v>24.230601681359818</c:v>
                </c:pt>
                <c:pt idx="2">
                  <c:v>24.207816815393937</c:v>
                </c:pt>
                <c:pt idx="3">
                  <c:v>24.178311508440263</c:v>
                </c:pt>
                <c:pt idx="4">
                  <c:v>24.143371482462332</c:v>
                </c:pt>
                <c:pt idx="5">
                  <c:v>24.10373981375545</c:v>
                </c:pt>
                <c:pt idx="6">
                  <c:v>24.059917871950599</c:v>
                </c:pt>
                <c:pt idx="7">
                  <c:v>24.01227372524772</c:v>
                </c:pt>
                <c:pt idx="8">
                  <c:v>23.961092554735274</c:v>
                </c:pt>
                <c:pt idx="9">
                  <c:v>23.906603799740576</c:v>
                </c:pt>
                <c:pt idx="10">
                  <c:v>23.848997267965785</c:v>
                </c:pt>
                <c:pt idx="11">
                  <c:v>23.788433389567821</c:v>
                </c:pt>
                <c:pt idx="12">
                  <c:v>23.725050099105896</c:v>
                </c:pt>
                <c:pt idx="13">
                  <c:v>23.658967650685227</c:v>
                </c:pt>
                <c:pt idx="14">
                  <c:v>23.590292102236081</c:v>
                </c:pt>
                <c:pt idx="15">
                  <c:v>23.519117907738746</c:v>
                </c:pt>
                <c:pt idx="16">
                  <c:v>23.445529891282423</c:v>
                </c:pt>
                <c:pt idx="17">
                  <c:v>23.369604780550073</c:v>
                </c:pt>
                <c:pt idx="18">
                  <c:v>23.291412418661764</c:v>
                </c:pt>
                <c:pt idx="19">
                  <c:v>23.211016736264746</c:v>
                </c:pt>
                <c:pt idx="20">
                  <c:v>23.128476541627396</c:v>
                </c:pt>
                <c:pt idx="21">
                  <c:v>23.043846170343791</c:v>
                </c:pt>
                <c:pt idx="22">
                  <c:v>22.957176025186765</c:v>
                </c:pt>
                <c:pt idx="23">
                  <c:v>22.86851302889939</c:v>
                </c:pt>
                <c:pt idx="24">
                  <c:v>22.777901007188596</c:v>
                </c:pt>
                <c:pt idx="25">
                  <c:v>22.685381015175739</c:v>
                </c:pt>
                <c:pt idx="26">
                  <c:v>22.59099161760593</c:v>
                </c:pt>
                <c:pt idx="27">
                  <c:v>22.494769130912619</c:v>
                </c:pt>
                <c:pt idx="28">
                  <c:v>22.396747833565534</c:v>
                </c:pt>
                <c:pt idx="29">
                  <c:v>22.296960149853629</c:v>
                </c:pt>
                <c:pt idx="30">
                  <c:v>22.195436811267314</c:v>
                </c:pt>
                <c:pt idx="31">
                  <c:v>22.092206998873127</c:v>
                </c:pt>
                <c:pt idx="32">
                  <c:v>21.987298469465983</c:v>
                </c:pt>
                <c:pt idx="33">
                  <c:v>21.880737667801228</c:v>
                </c:pt>
                <c:pt idx="34">
                  <c:v>21.772549826821251</c:v>
                </c:pt>
                <c:pt idx="35">
                  <c:v>21.662759057479224</c:v>
                </c:pt>
                <c:pt idx="36">
                  <c:v>21.551388429508389</c:v>
                </c:pt>
                <c:pt idx="37">
                  <c:v>21.438460044277772</c:v>
                </c:pt>
                <c:pt idx="38">
                  <c:v>21.323995100704177</c:v>
                </c:pt>
                <c:pt idx="39">
                  <c:v>21.208013955048933</c:v>
                </c:pt>
                <c:pt idx="40">
                  <c:v>21.090536175310064</c:v>
                </c:pt>
                <c:pt idx="41">
                  <c:v>20.971580590822253</c:v>
                </c:pt>
                <c:pt idx="42">
                  <c:v>20.851165337594178</c:v>
                </c:pt>
                <c:pt idx="43">
                  <c:v>20.729307899842976</c:v>
                </c:pt>
                <c:pt idx="44">
                  <c:v>20.606025148126353</c:v>
                </c:pt>
                <c:pt idx="45">
                  <c:v>20.481333374422672</c:v>
                </c:pt>
                <c:pt idx="46">
                  <c:v>20.355248324465865</c:v>
                </c:pt>
                <c:pt idx="47">
                  <c:v>20.227785227605626</c:v>
                </c:pt>
                <c:pt idx="48">
                  <c:v>20.098958824430973</c:v>
                </c:pt>
                <c:pt idx="49">
                  <c:v>19.968783392368238</c:v>
                </c:pt>
                <c:pt idx="50">
                  <c:v>19.837272769440503</c:v>
                </c:pt>
                <c:pt idx="51">
                  <c:v>19.704440376354814</c:v>
                </c:pt>
                <c:pt idx="52">
                  <c:v>19.570299237065608</c:v>
                </c:pt>
                <c:pt idx="53">
                  <c:v>19.434861997946864</c:v>
                </c:pt>
                <c:pt idx="54">
                  <c:v>19.298140945691721</c:v>
                </c:pt>
                <c:pt idx="55">
                  <c:v>19.160148024046112</c:v>
                </c:pt>
                <c:pt idx="56">
                  <c:v>19.020894849472413</c:v>
                </c:pt>
                <c:pt idx="57">
                  <c:v>18.880392725829292</c:v>
                </c:pt>
                <c:pt idx="58">
                  <c:v>18.738652658146059</c:v>
                </c:pt>
                <c:pt idx="59">
                  <c:v>18.595685365561827</c:v>
                </c:pt>
                <c:pt idx="60">
                  <c:v>18.451501293493745</c:v>
                </c:pt>
                <c:pt idx="61">
                  <c:v>18.306110625092131</c:v>
                </c:pt>
                <c:pt idx="62">
                  <c:v>18.159523292035562</c:v>
                </c:pt>
                <c:pt idx="63">
                  <c:v>18.011748984713886</c:v>
                </c:pt>
                <c:pt idx="64">
                  <c:v>17.862797161843165</c:v>
                </c:pt>
                <c:pt idx="65">
                  <c:v>17.712677059552533</c:v>
                </c:pt>
                <c:pt idx="66">
                  <c:v>17.561397699979864</c:v>
                </c:pt>
                <c:pt idx="67">
                  <c:v>17.408967899409699</c:v>
                </c:pt>
                <c:pt idx="68">
                  <c:v>17.255396275984381</c:v>
                </c:pt>
                <c:pt idx="69">
                  <c:v>17.100691257016781</c:v>
                </c:pt>
                <c:pt idx="70">
                  <c:v>16.944861085930636</c:v>
                </c:pt>
                <c:pt idx="71">
                  <c:v>16.787913828852567</c:v>
                </c:pt>
                <c:pt idx="72">
                  <c:v>16.629857380877905</c:v>
                </c:pt>
                <c:pt idx="73">
                  <c:v>16.470699472030855</c:v>
                </c:pt>
                <c:pt idx="74">
                  <c:v>16.310447672937833</c:v>
                </c:pt>
                <c:pt idx="75">
                  <c:v>16.149109400231499</c:v>
                </c:pt>
                <c:pt idx="76">
                  <c:v>15.986691921701746</c:v>
                </c:pt>
                <c:pt idx="77">
                  <c:v>15.823202361208654</c:v>
                </c:pt>
                <c:pt idx="78">
                  <c:v>15.658647703371321</c:v>
                </c:pt>
                <c:pt idx="79">
                  <c:v>15.493034798045628</c:v>
                </c:pt>
                <c:pt idx="80">
                  <c:v>15.326370364602939</c:v>
                </c:pt>
                <c:pt idx="81">
                  <c:v>15.15866099602102</c:v>
                </c:pt>
                <c:pt idx="82">
                  <c:v>14.989913162797574</c:v>
                </c:pt>
                <c:pt idx="83">
                  <c:v>14.82013321669624</c:v>
                </c:pt>
                <c:pt idx="84">
                  <c:v>14.649327394334113</c:v>
                </c:pt>
                <c:pt idx="85">
                  <c:v>14.477501820619297</c:v>
                </c:pt>
                <c:pt idx="86">
                  <c:v>14.304662512046528</c:v>
                </c:pt>
                <c:pt idx="87">
                  <c:v>14.1308153798582</c:v>
                </c:pt>
                <c:pt idx="88">
                  <c:v>13.955966233077897</c:v>
                </c:pt>
                <c:pt idx="89">
                  <c:v>13.780120781422875</c:v>
                </c:pt>
                <c:pt idx="90">
                  <c:v>13.60328463810168</c:v>
                </c:pt>
                <c:pt idx="91">
                  <c:v>13.42546332250269</c:v>
                </c:pt>
                <c:pt idx="92">
                  <c:v>13.246662262778875</c:v>
                </c:pt>
                <c:pt idx="93">
                  <c:v>13.066886798334057</c:v>
                </c:pt>
                <c:pt idx="94">
                  <c:v>12.886142182215224</c:v>
                </c:pt>
                <c:pt idx="95">
                  <c:v>12.704433583415582</c:v>
                </c:pt>
                <c:pt idx="96">
                  <c:v>12.521766089092539</c:v>
                </c:pt>
                <c:pt idx="97">
                  <c:v>12.338144706704567</c:v>
                </c:pt>
                <c:pt idx="98">
                  <c:v>12.15357436607076</c:v>
                </c:pt>
                <c:pt idx="99">
                  <c:v>11.968059921356659</c:v>
                </c:pt>
                <c:pt idx="100">
                  <c:v>11.781606152989683</c:v>
                </c:pt>
                <c:pt idx="101">
                  <c:v>11.594217769507321</c:v>
                </c:pt>
                <c:pt idx="102">
                  <c:v>11.405899409341163</c:v>
                </c:pt>
                <c:pt idx="103">
                  <c:v>11.216655642539484</c:v>
                </c:pt>
                <c:pt idx="104">
                  <c:v>11.026490972431219</c:v>
                </c:pt>
                <c:pt idx="105">
                  <c:v>10.835409837233765</c:v>
                </c:pt>
                <c:pt idx="106">
                  <c:v>10.643416611607035</c:v>
                </c:pt>
                <c:pt idx="107">
                  <c:v>10.450515608156151</c:v>
                </c:pt>
                <c:pt idx="108">
                  <c:v>10.256711078884736</c:v>
                </c:pt>
                <c:pt idx="109">
                  <c:v>10.062007216601156</c:v>
                </c:pt>
                <c:pt idx="110">
                  <c:v>9.8664081562793342</c:v>
                </c:pt>
                <c:pt idx="111">
                  <c:v>9.6699179763763041</c:v>
                </c:pt>
                <c:pt idx="112">
                  <c:v>9.4725407001080502</c:v>
                </c:pt>
                <c:pt idx="113">
                  <c:v>9.2742802966853635</c:v>
                </c:pt>
                <c:pt idx="114">
                  <c:v>9.0751406825114174</c:v>
                </c:pt>
                <c:pt idx="115">
                  <c:v>8.8751257223423945</c:v>
                </c:pt>
                <c:pt idx="116">
                  <c:v>8.6742392304127893</c:v>
                </c:pt>
                <c:pt idx="117">
                  <c:v>8.4724849715266366</c:v>
                </c:pt>
                <c:pt idx="118">
                  <c:v>8.2698666621160388</c:v>
                </c:pt>
                <c:pt idx="119">
                  <c:v>8.0663879712682167</c:v>
                </c:pt>
                <c:pt idx="120">
                  <c:v>7.8620525217223083</c:v>
                </c:pt>
                <c:pt idx="121">
                  <c:v>7.6568638908370126</c:v>
                </c:pt>
                <c:pt idx="122">
                  <c:v>7.4508256115301981</c:v>
                </c:pt>
                <c:pt idx="123">
                  <c:v>7.2439411731914811</c:v>
                </c:pt>
                <c:pt idx="124">
                  <c:v>7.0362140225687897</c:v>
                </c:pt>
                <c:pt idx="125">
                  <c:v>6.827647564629876</c:v>
                </c:pt>
                <c:pt idx="126">
                  <c:v>6.6182451633995916</c:v>
                </c:pt>
                <c:pt idx="127">
                  <c:v>6.4080101427739606</c:v>
                </c:pt>
                <c:pt idx="128">
                  <c:v>6.1969457873116465</c:v>
                </c:pt>
                <c:pt idx="129">
                  <c:v>5.9850553430038351</c:v>
                </c:pt>
                <c:pt idx="130">
                  <c:v>5.772342018023159</c:v>
                </c:pt>
                <c:pt idx="131">
                  <c:v>5.5588089834523693</c:v>
                </c:pt>
                <c:pt idx="132">
                  <c:v>5.3444593739935957</c:v>
                </c:pt>
                <c:pt idx="133">
                  <c:v>5.1292962886586624</c:v>
                </c:pt>
                <c:pt idx="134">
                  <c:v>4.9133227914412796</c:v>
                </c:pt>
                <c:pt idx="135">
                  <c:v>4.6965419119716039</c:v>
                </c:pt>
                <c:pt idx="136">
                  <c:v>4.4789566461537991</c:v>
                </c:pt>
                <c:pt idx="137">
                  <c:v>4.2605699567871929</c:v>
                </c:pt>
                <c:pt idx="138">
                  <c:v>4.0413847741714681</c:v>
                </c:pt>
                <c:pt idx="139">
                  <c:v>3.8214039966965592</c:v>
                </c:pt>
                <c:pt idx="140">
                  <c:v>3.6006304914175824</c:v>
                </c:pt>
                <c:pt idx="141">
                  <c:v>3.3790670946154435</c:v>
                </c:pt>
                <c:pt idx="142">
                  <c:v>3.1567166123434474</c:v>
                </c:pt>
                <c:pt idx="143">
                  <c:v>2.933581820960443</c:v>
                </c:pt>
                <c:pt idx="144">
                  <c:v>2.7096654676508858</c:v>
                </c:pt>
                <c:pt idx="145">
                  <c:v>2.4849702709322119</c:v>
                </c:pt>
                <c:pt idx="146">
                  <c:v>2.2594989211500147</c:v>
                </c:pt>
                <c:pt idx="147">
                  <c:v>2.0332540809612416</c:v>
                </c:pt>
                <c:pt idx="148">
                  <c:v>1.8062383858059299</c:v>
                </c:pt>
                <c:pt idx="149">
                  <c:v>1.57845444436773</c:v>
                </c:pt>
                <c:pt idx="150">
                  <c:v>1.3499048390236259</c:v>
                </c:pt>
                <c:pt idx="151">
                  <c:v>1.1205921262831144</c:v>
                </c:pt>
                <c:pt idx="152">
                  <c:v>0.8905188372171996</c:v>
                </c:pt>
                <c:pt idx="153">
                  <c:v>0.6596874778774936</c:v>
                </c:pt>
                <c:pt idx="154">
                  <c:v>0.42810052970570822</c:v>
                </c:pt>
                <c:pt idx="155">
                  <c:v>0.1957604499338382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0"/>
          <c:order val="50"/>
          <c:tx>
            <c:strRef>
              <c:f>Sheet1!$N$53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Sheet1!$O$53:$HF$53</c:f>
              <c:numCache>
                <c:formatCode>General</c:formatCode>
                <c:ptCount val="200"/>
                <c:pt idx="0">
                  <c:v>23.422744761469939</c:v>
                </c:pt>
                <c:pt idx="1">
                  <c:v>23.410495949457669</c:v>
                </c:pt>
                <c:pt idx="2">
                  <c:v>23.388099889328508</c:v>
                </c:pt>
                <c:pt idx="3">
                  <c:v>23.359098067257086</c:v>
                </c:pt>
                <c:pt idx="4">
                  <c:v>23.324754265371752</c:v>
                </c:pt>
                <c:pt idx="5">
                  <c:v>23.28579887995464</c:v>
                </c:pt>
                <c:pt idx="6">
                  <c:v>23.242724725157881</c:v>
                </c:pt>
                <c:pt idx="7">
                  <c:v>23.195893588386749</c:v>
                </c:pt>
                <c:pt idx="8">
                  <c:v>23.14558578433849</c:v>
                </c:pt>
                <c:pt idx="9">
                  <c:v>23.092026837138558</c:v>
                </c:pt>
                <c:pt idx="10">
                  <c:v>23.035403315569798</c:v>
                </c:pt>
                <c:pt idx="11">
                  <c:v>22.975872912174541</c:v>
                </c:pt>
                <c:pt idx="12">
                  <c:v>22.913571207767117</c:v>
                </c:pt>
                <c:pt idx="13">
                  <c:v>22.848616404410919</c:v>
                </c:pt>
                <c:pt idx="14">
                  <c:v>22.781112750240943</c:v>
                </c:pt>
                <c:pt idx="15">
                  <c:v>22.711153087454537</c:v>
                </c:pt>
                <c:pt idx="16">
                  <c:v>22.638820792684445</c:v>
                </c:pt>
                <c:pt idx="17">
                  <c:v>22.564191284315999</c:v>
                </c:pt>
                <c:pt idx="18">
                  <c:v>22.487333213651301</c:v>
                </c:pt>
                <c:pt idx="19">
                  <c:v>22.408309420411332</c:v>
                </c:pt>
                <c:pt idx="20">
                  <c:v>22.327177709347566</c:v>
                </c:pt>
                <c:pt idx="21">
                  <c:v>22.243991488859869</c:v>
                </c:pt>
                <c:pt idx="22">
                  <c:v>22.158800301637342</c:v>
                </c:pt>
                <c:pt idx="23">
                  <c:v>22.071650269723317</c:v>
                </c:pt>
                <c:pt idx="24">
                  <c:v>21.982584470973471</c:v>
                </c:pt>
                <c:pt idx="25">
                  <c:v>21.891643259935769</c:v>
                </c:pt>
                <c:pt idx="26">
                  <c:v>21.798864543278235</c:v>
                </c:pt>
                <c:pt idx="27">
                  <c:v>21.704284017722923</c:v>
                </c:pt>
                <c:pt idx="28">
                  <c:v>21.607935376804399</c:v>
                </c:pt>
                <c:pt idx="29">
                  <c:v>21.509850491516609</c:v>
                </c:pt>
                <c:pt idx="30">
                  <c:v>21.410059568941225</c:v>
                </c:pt>
                <c:pt idx="31">
                  <c:v>21.308591292192794</c:v>
                </c:pt>
                <c:pt idx="32">
                  <c:v>21.205472944418354</c:v>
                </c:pt>
                <c:pt idx="33">
                  <c:v>21.100730519114261</c:v>
                </c:pt>
                <c:pt idx="34">
                  <c:v>20.99438881864258</c:v>
                </c:pt>
                <c:pt idx="35">
                  <c:v>20.886471542521996</c:v>
                </c:pt>
                <c:pt idx="36">
                  <c:v>20.777001366818883</c:v>
                </c:pt>
                <c:pt idx="37">
                  <c:v>20.666000015759778</c:v>
                </c:pt>
                <c:pt idx="38">
                  <c:v>20.553488326518618</c:v>
                </c:pt>
                <c:pt idx="39">
                  <c:v>20.439486307993118</c:v>
                </c:pt>
                <c:pt idx="40">
                  <c:v>20.324013194268801</c:v>
                </c:pt>
                <c:pt idx="41">
                  <c:v>20.207087493372537</c:v>
                </c:pt>
                <c:pt idx="42">
                  <c:v>20.088727031836275</c:v>
                </c:pt>
                <c:pt idx="43">
                  <c:v>19.968948995522709</c:v>
                </c:pt>
                <c:pt idx="44">
                  <c:v>19.84776996710675</c:v>
                </c:pt>
                <c:pt idx="45">
                  <c:v>19.725205960556934</c:v>
                </c:pt>
                <c:pt idx="46">
                  <c:v>19.601272452918625</c:v>
                </c:pt>
                <c:pt idx="47">
                  <c:v>19.475984413664623</c:v>
                </c:pt>
                <c:pt idx="48">
                  <c:v>19.349356331847378</c:v>
                </c:pt>
                <c:pt idx="49">
                  <c:v>19.221402241260162</c:v>
                </c:pt>
                <c:pt idx="50">
                  <c:v>19.092135743791058</c:v>
                </c:pt>
                <c:pt idx="51">
                  <c:v>18.961570031133292</c:v>
                </c:pt>
                <c:pt idx="52">
                  <c:v>18.829717904997757</c:v>
                </c:pt>
                <c:pt idx="53">
                  <c:v>18.696591795957993</c:v>
                </c:pt>
                <c:pt idx="54">
                  <c:v>18.562203781044364</c:v>
                </c:pt>
                <c:pt idx="55">
                  <c:v>18.426565600192177</c:v>
                </c:pt>
                <c:pt idx="56">
                  <c:v>18.289688671637986</c:v>
                </c:pt>
                <c:pt idx="57">
                  <c:v>18.151584106349013</c:v>
                </c:pt>
                <c:pt idx="58">
                  <c:v>18.012262721562376</c:v>
                </c:pt>
                <c:pt idx="59">
                  <c:v>17.87173505350351</c:v>
                </c:pt>
                <c:pt idx="60">
                  <c:v>17.730011369346709</c:v>
                </c:pt>
                <c:pt idx="61">
                  <c:v>17.587101678474848</c:v>
                </c:pt>
                <c:pt idx="62">
                  <c:v>17.443015743090204</c:v>
                </c:pt>
                <c:pt idx="63">
                  <c:v>17.297763088223746</c:v>
                </c:pt>
                <c:pt idx="64">
                  <c:v>17.151353011185961</c:v>
                </c:pt>
                <c:pt idx="65">
                  <c:v>17.003794590498707</c:v>
                </c:pt>
                <c:pt idx="66">
                  <c:v>16.855096694344166</c:v>
                </c:pt>
                <c:pt idx="67">
                  <c:v>16.705267988563897</c:v>
                </c:pt>
                <c:pt idx="68">
                  <c:v>16.554316944238419</c:v>
                </c:pt>
                <c:pt idx="69">
                  <c:v>16.402251844875142</c:v>
                </c:pt>
                <c:pt idx="70">
                  <c:v>16.249080793230245</c:v>
                </c:pt>
                <c:pt idx="71">
                  <c:v>16.094811717788225</c:v>
                </c:pt>
                <c:pt idx="72">
                  <c:v>15.939452378920832</c:v>
                </c:pt>
                <c:pt idx="73">
                  <c:v>15.783010374745476</c:v>
                </c:pt>
                <c:pt idx="74">
                  <c:v>15.625493146701771</c:v>
                </c:pt>
                <c:pt idx="75">
                  <c:v>15.466907984863372</c:v>
                </c:pt>
                <c:pt idx="76">
                  <c:v>15.307262033001059</c:v>
                </c:pt>
                <c:pt idx="77">
                  <c:v>15.146562293411826</c:v>
                </c:pt>
                <c:pt idx="78">
                  <c:v>14.984815631527734</c:v>
                </c:pt>
                <c:pt idx="79">
                  <c:v>14.822028780317254</c:v>
                </c:pt>
                <c:pt idx="80">
                  <c:v>14.65820834449096</c:v>
                </c:pt>
                <c:pt idx="81">
                  <c:v>14.493360804522634</c:v>
                </c:pt>
                <c:pt idx="82">
                  <c:v>14.32749252049601</c:v>
                </c:pt>
                <c:pt idx="83">
                  <c:v>14.160609735786885</c:v>
                </c:pt>
                <c:pt idx="84">
                  <c:v>13.99271858058937</c:v>
                </c:pt>
                <c:pt idx="85">
                  <c:v>13.823825075294833</c:v>
                </c:pt>
                <c:pt idx="86">
                  <c:v>13.653935133731245</c:v>
                </c:pt>
                <c:pt idx="87">
                  <c:v>13.483054566270297</c:v>
                </c:pt>
                <c:pt idx="88">
                  <c:v>13.311189082809161</c:v>
                </c:pt>
                <c:pt idx="89">
                  <c:v>13.138344295633237</c:v>
                </c:pt>
                <c:pt idx="90">
                  <c:v>12.964525722166085</c:v>
                </c:pt>
                <c:pt idx="91">
                  <c:v>12.789738787612055</c:v>
                </c:pt>
                <c:pt idx="92">
                  <c:v>12.613988827496961</c:v>
                </c:pt>
                <c:pt idx="93">
                  <c:v>12.437281090111878</c:v>
                </c:pt>
                <c:pt idx="94">
                  <c:v>12.259620738864678</c:v>
                </c:pt>
                <c:pt idx="95">
                  <c:v>12.081012854543765</c:v>
                </c:pt>
                <c:pt idx="96">
                  <c:v>11.901462437498196</c:v>
                </c:pt>
                <c:pt idx="97">
                  <c:v>11.720974409738105</c:v>
                </c:pt>
                <c:pt idx="98">
                  <c:v>11.53955361695909</c:v>
                </c:pt>
                <c:pt idx="99">
                  <c:v>11.357204830494176</c:v>
                </c:pt>
                <c:pt idx="100">
                  <c:v>11.173932749196542</c:v>
                </c:pt>
                <c:pt idx="101">
                  <c:v>10.989742001256182</c:v>
                </c:pt>
                <c:pt idx="102">
                  <c:v>10.804637145953496</c:v>
                </c:pt>
                <c:pt idx="103">
                  <c:v>10.618622675352478</c:v>
                </c:pt>
                <c:pt idx="104">
                  <c:v>10.431703015936288</c:v>
                </c:pt>
                <c:pt idx="105">
                  <c:v>10.243882530187635</c:v>
                </c:pt>
                <c:pt idx="106">
                  <c:v>10.055165518116297</c:v>
                </c:pt>
                <c:pt idx="107">
                  <c:v>9.8655562187361703</c:v>
                </c:pt>
                <c:pt idx="108">
                  <c:v>9.6750588114937948</c:v>
                </c:pt>
                <c:pt idx="109">
                  <c:v>9.4836774176505312</c:v>
                </c:pt>
                <c:pt idx="110">
                  <c:v>9.291416101620241</c:v>
                </c:pt>
                <c:pt idx="111">
                  <c:v>9.0982788722642862</c:v>
                </c:pt>
                <c:pt idx="112">
                  <c:v>8.9042696841456266</c:v>
                </c:pt>
                <c:pt idx="113">
                  <c:v>8.709392438743599</c:v>
                </c:pt>
                <c:pt idx="114">
                  <c:v>8.5136509856310205</c:v>
                </c:pt>
                <c:pt idx="115">
                  <c:v>8.3170491236150603</c:v>
                </c:pt>
                <c:pt idx="116">
                  <c:v>8.1195906018432868</c:v>
                </c:pt>
                <c:pt idx="117">
                  <c:v>7.9212791208763207</c:v>
                </c:pt>
                <c:pt idx="118">
                  <c:v>7.7221183337282637</c:v>
                </c:pt>
                <c:pt idx="119">
                  <c:v>7.5221118468762445</c:v>
                </c:pt>
                <c:pt idx="120">
                  <c:v>7.3212632212402129</c:v>
                </c:pt>
                <c:pt idx="121">
                  <c:v>7.1195759731340438</c:v>
                </c:pt>
                <c:pt idx="122">
                  <c:v>6.9170535751891409</c:v>
                </c:pt>
                <c:pt idx="123">
                  <c:v>6.7136994572514261</c:v>
                </c:pt>
                <c:pt idx="124">
                  <c:v>6.5095170072527901</c:v>
                </c:pt>
                <c:pt idx="125">
                  <c:v>6.3045095720578734</c:v>
                </c:pt>
                <c:pt idx="126">
                  <c:v>6.098680458287097</c:v>
                </c:pt>
                <c:pt idx="127">
                  <c:v>5.8920329331168002</c:v>
                </c:pt>
                <c:pt idx="128">
                  <c:v>5.6845702250572447</c:v>
                </c:pt>
                <c:pt idx="129">
                  <c:v>5.4762955247093235</c:v>
                </c:pt>
                <c:pt idx="130">
                  <c:v>5.2672119855007136</c:v>
                </c:pt>
                <c:pt idx="131">
                  <c:v>5.0573227244021455</c:v>
                </c:pt>
                <c:pt idx="132">
                  <c:v>4.8466308226245092</c:v>
                </c:pt>
                <c:pt idx="133">
                  <c:v>4.6351393262974341</c:v>
                </c:pt>
                <c:pt idx="134">
                  <c:v>4.4228512471299819</c:v>
                </c:pt>
                <c:pt idx="135">
                  <c:v>4.2097695630540457</c:v>
                </c:pt>
                <c:pt idx="136">
                  <c:v>3.9958972188510447</c:v>
                </c:pt>
                <c:pt idx="137">
                  <c:v>3.781237126762464</c:v>
                </c:pt>
                <c:pt idx="138">
                  <c:v>3.5657921670847235</c:v>
                </c:pt>
                <c:pt idx="139">
                  <c:v>3.3495651887490063</c:v>
                </c:pt>
                <c:pt idx="140">
                  <c:v>3.132559009886394</c:v>
                </c:pt>
                <c:pt idx="141">
                  <c:v>2.9147764183788771</c:v>
                </c:pt>
                <c:pt idx="142">
                  <c:v>2.696220172396675</c:v>
                </c:pt>
                <c:pt idx="143">
                  <c:v>2.476893000922249</c:v>
                </c:pt>
                <c:pt idx="144">
                  <c:v>2.2567976042615072</c:v>
                </c:pt>
                <c:pt idx="145">
                  <c:v>2.0359366545425308</c:v>
                </c:pt>
                <c:pt idx="146">
                  <c:v>1.8143127962022625</c:v>
                </c:pt>
                <c:pt idx="147">
                  <c:v>1.591928646461521</c:v>
                </c:pt>
                <c:pt idx="148">
                  <c:v>1.3687867957886177</c:v>
                </c:pt>
                <c:pt idx="149">
                  <c:v>1.1448898083520731</c:v>
                </c:pt>
                <c:pt idx="150">
                  <c:v>0.92024022246263426</c:v>
                </c:pt>
                <c:pt idx="151">
                  <c:v>0.69484055100496589</c:v>
                </c:pt>
                <c:pt idx="152">
                  <c:v>0.46869328185933995</c:v>
                </c:pt>
                <c:pt idx="153">
                  <c:v>0.24180087831356398</c:v>
                </c:pt>
                <c:pt idx="154">
                  <c:v>1.4165779465499399E-2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1"/>
          <c:order val="51"/>
          <c:tx>
            <c:strRef>
              <c:f>Sheet1!$N$54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Sheet1!$O$54:$HF$54</c:f>
              <c:numCache>
                <c:formatCode>General</c:formatCode>
                <c:ptCount val="200"/>
                <c:pt idx="0">
                  <c:v>22.577775875390259</c:v>
                </c:pt>
                <c:pt idx="1">
                  <c:v>22.565750028915375</c:v>
                </c:pt>
                <c:pt idx="2">
                  <c:v>22.543761645022659</c:v>
                </c:pt>
                <c:pt idx="3">
                  <c:v>22.515287744094685</c:v>
                </c:pt>
                <c:pt idx="4">
                  <c:v>22.481569103591173</c:v>
                </c:pt>
                <c:pt idx="5">
                  <c:v>22.44332282436616</c:v>
                </c:pt>
                <c:pt idx="6">
                  <c:v>22.401032749859159</c:v>
                </c:pt>
                <c:pt idx="7">
                  <c:v>22.355054081847133</c:v>
                </c:pt>
                <c:pt idx="8">
                  <c:v>22.305662032449465</c:v>
                </c:pt>
                <c:pt idx="9">
                  <c:v>22.253078020568356</c:v>
                </c:pt>
                <c:pt idx="10">
                  <c:v>22.197485218868817</c:v>
                </c:pt>
                <c:pt idx="11">
                  <c:v>22.139038449410521</c:v>
                </c:pt>
                <c:pt idx="12">
                  <c:v>22.077870825025673</c:v>
                </c:pt>
                <c:pt idx="13">
                  <c:v>22.01409839614152</c:v>
                </c:pt>
                <c:pt idx="14">
                  <c:v>21.947823513260765</c:v>
                </c:pt>
                <c:pt idx="15">
                  <c:v>21.87913732857109</c:v>
                </c:pt>
                <c:pt idx="16">
                  <c:v>21.808121700997603</c:v>
                </c:pt>
                <c:pt idx="17">
                  <c:v>21.734850676082225</c:v>
                </c:pt>
                <c:pt idx="18">
                  <c:v>21.65939165546509</c:v>
                </c:pt>
                <c:pt idx="19">
                  <c:v>21.581806334993626</c:v>
                </c:pt>
                <c:pt idx="20">
                  <c:v>21.502151467197471</c:v>
                </c:pt>
                <c:pt idx="21">
                  <c:v>21.42047948828159</c:v>
                </c:pt>
                <c:pt idx="22">
                  <c:v>21.33683903910784</c:v>
                </c:pt>
                <c:pt idx="23">
                  <c:v>21.251275402158459</c:v>
                </c:pt>
                <c:pt idx="24">
                  <c:v>21.163830871141457</c:v>
                </c:pt>
                <c:pt idx="25">
                  <c:v>21.074545066029604</c:v>
                </c:pt>
                <c:pt idx="26">
                  <c:v>20.983455203474573</c:v>
                </c:pt>
                <c:pt idx="27">
                  <c:v>20.890596330409785</c:v>
                </c:pt>
                <c:pt idx="28">
                  <c:v>20.796001527045263</c:v>
                </c:pt>
                <c:pt idx="29">
                  <c:v>20.699702084226175</c:v>
                </c:pt>
                <c:pt idx="30">
                  <c:v>20.601727659173669</c:v>
                </c:pt>
                <c:pt idx="31">
                  <c:v>20.502106412882593</c:v>
                </c:pt>
                <c:pt idx="32">
                  <c:v>20.400865131863934</c:v>
                </c:pt>
                <c:pt idx="33">
                  <c:v>20.29802933645357</c:v>
                </c:pt>
                <c:pt idx="34">
                  <c:v>20.193623377535328</c:v>
                </c:pt>
                <c:pt idx="35">
                  <c:v>20.087670523224762</c:v>
                </c:pt>
                <c:pt idx="36">
                  <c:v>19.980193036815042</c:v>
                </c:pt>
                <c:pt idx="37">
                  <c:v>19.871212247085875</c:v>
                </c:pt>
                <c:pt idx="38">
                  <c:v>19.760748611911424</c:v>
                </c:pt>
                <c:pt idx="39">
                  <c:v>19.64882177596677</c:v>
                </c:pt>
                <c:pt idx="40">
                  <c:v>19.535450623218715</c:v>
                </c:pt>
                <c:pt idx="41">
                  <c:v>19.420653324791907</c:v>
                </c:pt>
                <c:pt idx="42">
                  <c:v>19.304447382721328</c:v>
                </c:pt>
                <c:pt idx="43">
                  <c:v>19.186849670034839</c:v>
                </c:pt>
                <c:pt idx="44">
                  <c:v>19.067876467552352</c:v>
                </c:pt>
                <c:pt idx="45">
                  <c:v>18.947543497739606</c:v>
                </c:pt>
                <c:pt idx="46">
                  <c:v>18.825865955912782</c:v>
                </c:pt>
                <c:pt idx="47">
                  <c:v>18.702858539054862</c:v>
                </c:pt>
                <c:pt idx="48">
                  <c:v>18.578535472473583</c:v>
                </c:pt>
                <c:pt idx="49">
                  <c:v>18.452910534504614</c:v>
                </c:pt>
                <c:pt idx="50">
                  <c:v>18.325997079440405</c:v>
                </c:pt>
                <c:pt idx="51">
                  <c:v>18.197808058845354</c:v>
                </c:pt>
                <c:pt idx="52">
                  <c:v>18.068356041400371</c:v>
                </c:pt>
                <c:pt idx="53">
                  <c:v>17.937653231404845</c:v>
                </c:pt>
                <c:pt idx="54">
                  <c:v>17.805711486050559</c:v>
                </c:pt>
                <c:pt idx="55">
                  <c:v>17.672542331570376</c:v>
                </c:pt>
                <c:pt idx="56">
                  <c:v>17.538156978354316</c:v>
                </c:pt>
                <c:pt idx="57">
                  <c:v>17.40256633511628</c:v>
                </c:pt>
                <c:pt idx="58">
                  <c:v>17.26578102218685</c:v>
                </c:pt>
                <c:pt idx="59">
                  <c:v>17.127811384000207</c:v>
                </c:pt>
                <c:pt idx="60">
                  <c:v>16.988667500836929</c:v>
                </c:pt>
                <c:pt idx="61">
                  <c:v>16.84835919987874</c:v>
                </c:pt>
                <c:pt idx="62">
                  <c:v>16.706896065626232</c:v>
                </c:pt>
                <c:pt idx="63">
                  <c:v>16.56428744972591</c:v>
                </c:pt>
                <c:pt idx="64">
                  <c:v>16.420542480249004</c:v>
                </c:pt>
                <c:pt idx="65">
                  <c:v>16.275670070460752</c:v>
                </c:pt>
                <c:pt idx="66">
                  <c:v>16.129678927115489</c:v>
                </c:pt>
                <c:pt idx="67">
                  <c:v>15.982577558310181</c:v>
                </c:pt>
                <c:pt idx="68">
                  <c:v>15.834374280925994</c:v>
                </c:pt>
                <c:pt idx="69">
                  <c:v>15.685077227685355</c:v>
                </c:pt>
                <c:pt idx="70">
                  <c:v>15.534694353849707</c:v>
                </c:pt>
                <c:pt idx="71">
                  <c:v>15.383233443581084</c:v>
                </c:pt>
                <c:pt idx="72">
                  <c:v>15.230702115988917</c:v>
                </c:pt>
                <c:pt idx="73">
                  <c:v>15.077107830881832</c:v>
                </c:pt>
                <c:pt idx="74">
                  <c:v>14.922457894242667</c:v>
                </c:pt>
                <c:pt idx="75">
                  <c:v>14.766759463443632</c:v>
                </c:pt>
                <c:pt idx="76">
                  <c:v>14.610019552217189</c:v>
                </c:pt>
                <c:pt idx="77">
                  <c:v>14.452245035397292</c:v>
                </c:pt>
                <c:pt idx="78">
                  <c:v>14.293442653444314</c:v>
                </c:pt>
                <c:pt idx="79">
                  <c:v>14.133619016766268</c:v>
                </c:pt>
                <c:pt idx="80">
                  <c:v>13.972780609847971</c:v>
                </c:pt>
                <c:pt idx="81">
                  <c:v>13.810933795198908</c:v>
                </c:pt>
                <c:pt idx="82">
                  <c:v>13.648084817130005</c:v>
                </c:pt>
                <c:pt idx="83">
                  <c:v>13.484239805368674</c:v>
                </c:pt>
                <c:pt idx="84">
                  <c:v>13.3194047785209</c:v>
                </c:pt>
                <c:pt idx="85">
                  <c:v>13.15358564738866</c:v>
                </c:pt>
                <c:pt idx="86">
                  <c:v>12.986788218150316</c:v>
                </c:pt>
                <c:pt idx="87">
                  <c:v>12.819018195411179</c:v>
                </c:pt>
                <c:pt idx="88">
                  <c:v>12.650281185130943</c:v>
                </c:pt>
                <c:pt idx="89">
                  <c:v>12.480582697434413</c:v>
                </c:pt>
                <c:pt idx="90">
                  <c:v>12.309928149311302</c:v>
                </c:pt>
                <c:pt idx="91">
                  <c:v>12.138322867210764</c:v>
                </c:pt>
                <c:pt idx="92">
                  <c:v>11.965772089535871</c:v>
                </c:pt>
                <c:pt idx="93">
                  <c:v>11.79228096904288</c:v>
                </c:pt>
                <c:pt idx="94">
                  <c:v>11.617854575149966</c:v>
                </c:pt>
                <c:pt idx="95">
                  <c:v>11.442497896159781</c:v>
                </c:pt>
                <c:pt idx="96">
                  <c:v>11.266215841399854</c:v>
                </c:pt>
                <c:pt idx="97">
                  <c:v>11.089013243284802</c:v>
                </c:pt>
                <c:pt idx="98">
                  <c:v>10.910894859303868</c:v>
                </c:pt>
                <c:pt idx="99">
                  <c:v>10.731865373937335</c:v>
                </c:pt>
                <c:pt idx="100">
                  <c:v>10.551929400505005</c:v>
                </c:pt>
                <c:pt idx="101">
                  <c:v>10.371091482949774</c:v>
                </c:pt>
                <c:pt idx="102">
                  <c:v>10.189356097559299</c:v>
                </c:pt>
                <c:pt idx="103">
                  <c:v>10.00672765462839</c:v>
                </c:pt>
                <c:pt idx="104">
                  <c:v>9.8232105000647891</c:v>
                </c:pt>
                <c:pt idx="105">
                  <c:v>9.6388089169407696</c:v>
                </c:pt>
                <c:pt idx="106">
                  <c:v>9.4535271269929009</c:v>
                </c:pt>
                <c:pt idx="107">
                  <c:v>9.2673692920721624</c:v>
                </c:pt>
                <c:pt idx="108">
                  <c:v>9.0803395155464859</c:v>
                </c:pt>
                <c:pt idx="109">
                  <c:v>8.8924418436577763</c:v>
                </c:pt>
                <c:pt idx="110">
                  <c:v>8.7036802668352333</c:v>
                </c:pt>
                <c:pt idx="111">
                  <c:v>8.5140587209667746</c:v>
                </c:pt>
                <c:pt idx="112">
                  <c:v>8.3235810886303216</c:v>
                </c:pt>
                <c:pt idx="113">
                  <c:v>8.1322512002864507</c:v>
                </c:pt>
                <c:pt idx="114">
                  <c:v>7.9400728354340773</c:v>
                </c:pt>
                <c:pt idx="115">
                  <c:v>7.7470497237305525</c:v>
                </c:pt>
                <c:pt idx="116">
                  <c:v>7.5531855460775876</c:v>
                </c:pt>
                <c:pt idx="117">
                  <c:v>7.3584839356743741</c:v>
                </c:pt>
                <c:pt idx="118">
                  <c:v>7.1629484790390725</c:v>
                </c:pt>
                <c:pt idx="119">
                  <c:v>6.9665827169999899</c:v>
                </c:pt>
                <c:pt idx="120">
                  <c:v>6.7693901456575292</c:v>
                </c:pt>
                <c:pt idx="121">
                  <c:v>6.5713742173179828</c:v>
                </c:pt>
                <c:pt idx="122">
                  <c:v>6.3725383414003316</c:v>
                </c:pt>
                <c:pt idx="123">
                  <c:v>6.172885885316898</c:v>
                </c:pt>
                <c:pt idx="124">
                  <c:v>5.9724201753289332</c:v>
                </c:pt>
                <c:pt idx="125">
                  <c:v>5.7711444973779811</c:v>
                </c:pt>
                <c:pt idx="126">
                  <c:v>5.5690620978939505</c:v>
                </c:pt>
                <c:pt idx="127">
                  <c:v>5.3661761845806559</c:v>
                </c:pt>
                <c:pt idx="128">
                  <c:v>5.1624899271796698</c:v>
                </c:pt>
                <c:pt idx="129">
                  <c:v>4.9580064582132817</c:v>
                </c:pt>
                <c:pt idx="130">
                  <c:v>4.7527288737072189</c:v>
                </c:pt>
                <c:pt idx="131">
                  <c:v>4.5466602338938742</c:v>
                </c:pt>
                <c:pt idx="132">
                  <c:v>4.3398035638967682</c:v>
                </c:pt>
                <c:pt idx="133">
                  <c:v>4.1321618543967196</c:v>
                </c:pt>
                <c:pt idx="134">
                  <c:v>3.9237380622805502</c:v>
                </c:pt>
                <c:pt idx="135">
                  <c:v>3.7145351112727667</c:v>
                </c:pt>
                <c:pt idx="136">
                  <c:v>3.5045558925508242</c:v>
                </c:pt>
                <c:pt idx="137">
                  <c:v>3.2938032653445797</c:v>
                </c:pt>
                <c:pt idx="138">
                  <c:v>3.0822800575203262</c:v>
                </c:pt>
                <c:pt idx="139">
                  <c:v>2.869989066150048</c:v>
                </c:pt>
                <c:pt idx="140">
                  <c:v>2.6569330580662966</c:v>
                </c:pt>
                <c:pt idx="141">
                  <c:v>2.4431147704031555</c:v>
                </c:pt>
                <c:pt idx="142">
                  <c:v>2.2285369111237707</c:v>
                </c:pt>
                <c:pt idx="143">
                  <c:v>2.0132021595348513</c:v>
                </c:pt>
                <c:pt idx="144">
                  <c:v>1.7971131667885425</c:v>
                </c:pt>
                <c:pt idx="145">
                  <c:v>1.5802725563720861</c:v>
                </c:pt>
                <c:pt idx="146">
                  <c:v>1.3626829245856606</c:v>
                </c:pt>
                <c:pt idx="147">
                  <c:v>1.1443468410087132</c:v>
                </c:pt>
                <c:pt idx="148">
                  <c:v>0.92526684895517608</c:v>
                </c:pt>
                <c:pt idx="149">
                  <c:v>0.70544546591792778</c:v>
                </c:pt>
                <c:pt idx="150">
                  <c:v>0.48488518400276026</c:v>
                </c:pt>
                <c:pt idx="151">
                  <c:v>0.26358847035220462</c:v>
                </c:pt>
                <c:pt idx="152">
                  <c:v>4.1557767559579489E-2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2"/>
          <c:order val="52"/>
          <c:tx>
            <c:strRef>
              <c:f>Sheet1!$N$55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Sheet1!$O$55:$HF$55</c:f>
              <c:numCache>
                <c:formatCode>General</c:formatCode>
                <c:ptCount val="200"/>
                <c:pt idx="0">
                  <c:v>21.719880448445288</c:v>
                </c:pt>
                <c:pt idx="1">
                  <c:v>21.708085289660637</c:v>
                </c:pt>
                <c:pt idx="2">
                  <c:v>21.6865187013981</c:v>
                </c:pt>
                <c:pt idx="3">
                  <c:v>21.658591005550221</c:v>
                </c:pt>
                <c:pt idx="4">
                  <c:v>21.625519178168091</c:v>
                </c:pt>
                <c:pt idx="5">
                  <c:v>21.588006564205891</c:v>
                </c:pt>
                <c:pt idx="6">
                  <c:v>21.546527725700305</c:v>
                </c:pt>
                <c:pt idx="7">
                  <c:v>21.50143105071438</c:v>
                </c:pt>
                <c:pt idx="8">
                  <c:v>21.452986472067764</c:v>
                </c:pt>
                <c:pt idx="9">
                  <c:v>21.401411161259755</c:v>
                </c:pt>
                <c:pt idx="10">
                  <c:v>21.346884777216935</c:v>
                </c:pt>
                <c:pt idx="11">
                  <c:v>21.289559172100482</c:v>
                </c:pt>
                <c:pt idx="12">
                  <c:v>21.229564905284771</c:v>
                </c:pt>
                <c:pt idx="13">
                  <c:v>21.167015801041487</c:v>
                </c:pt>
                <c:pt idx="14">
                  <c:v>21.102012246518726</c:v>
                </c:pt>
                <c:pt idx="15">
                  <c:v>21.034643645363008</c:v>
                </c:pt>
                <c:pt idx="16">
                  <c:v>20.964990286227739</c:v>
                </c:pt>
                <c:pt idx="17">
                  <c:v>20.893124794264594</c:v>
                </c:pt>
                <c:pt idx="18">
                  <c:v>20.819113278171152</c:v>
                </c:pt>
                <c:pt idx="19">
                  <c:v>20.743016250304549</c:v>
                </c:pt>
                <c:pt idx="20">
                  <c:v>20.664889374530105</c:v>
                </c:pt>
                <c:pt idx="21">
                  <c:v>20.584784081187038</c:v>
                </c:pt>
                <c:pt idx="22">
                  <c:v>20.502748078076237</c:v>
                </c:pt>
                <c:pt idx="23">
                  <c:v>20.41882577904159</c:v>
                </c:pt>
                <c:pt idx="24">
                  <c:v>20.333058666485417</c:v>
                </c:pt>
                <c:pt idx="25">
                  <c:v>20.24548560036413</c:v>
                </c:pt>
                <c:pt idx="26">
                  <c:v>20.156143083415142</c:v>
                </c:pt>
                <c:pt idx="27">
                  <c:v>20.065065490278545</c:v>
                </c:pt>
                <c:pt idx="28">
                  <c:v>19.972285266598043</c:v>
                </c:pt>
                <c:pt idx="29">
                  <c:v>19.877833102977249</c:v>
                </c:pt>
                <c:pt idx="30">
                  <c:v>19.781738087733004</c:v>
                </c:pt>
                <c:pt idx="31">
                  <c:v>19.68402784165745</c:v>
                </c:pt>
                <c:pt idx="32">
                  <c:v>19.584728637425112</c:v>
                </c:pt>
                <c:pt idx="33">
                  <c:v>19.483865505824014</c:v>
                </c:pt>
                <c:pt idx="34">
                  <c:v>19.381462330623329</c:v>
                </c:pt>
                <c:pt idx="35">
                  <c:v>19.277541933594325</c:v>
                </c:pt>
                <c:pt idx="36">
                  <c:v>19.172126150961049</c:v>
                </c:pt>
                <c:pt idx="37">
                  <c:v>19.065235902360541</c:v>
                </c:pt>
                <c:pt idx="38">
                  <c:v>18.956891253230584</c:v>
                </c:pt>
                <c:pt idx="39">
                  <c:v>18.847111471409178</c:v>
                </c:pt>
                <c:pt idx="40">
                  <c:v>18.735915078618476</c:v>
                </c:pt>
                <c:pt idx="41">
                  <c:v>18.623319897412667</c:v>
                </c:pt>
                <c:pt idx="42">
                  <c:v>18.509343094091193</c:v>
                </c:pt>
                <c:pt idx="43">
                  <c:v>18.394001218012409</c:v>
                </c:pt>
                <c:pt idx="44">
                  <c:v>18.277310237686844</c:v>
                </c:pt>
                <c:pt idx="45">
                  <c:v>18.159285573981553</c:v>
                </c:pt>
                <c:pt idx="46">
                  <c:v>18.039942130726189</c:v>
                </c:pt>
                <c:pt idx="47">
                  <c:v>17.919294322976544</c:v>
                </c:pt>
                <c:pt idx="48">
                  <c:v>17.797356103161153</c:v>
                </c:pt>
                <c:pt idx="49">
                  <c:v>17.674140985310597</c:v>
                </c:pt>
                <c:pt idx="50">
                  <c:v>17.54966206754651</c:v>
                </c:pt>
                <c:pt idx="51">
                  <c:v>17.423932052987862</c:v>
                </c:pt>
                <c:pt idx="52">
                  <c:v>17.296963269214881</c:v>
                </c:pt>
                <c:pt idx="53">
                  <c:v>17.168767686416064</c:v>
                </c:pt>
                <c:pt idx="54">
                  <c:v>17.039356934330737</c:v>
                </c:pt>
                <c:pt idx="55">
                  <c:v>16.908742318088002</c:v>
                </c:pt>
                <c:pt idx="56">
                  <c:v>16.776934833032797</c:v>
                </c:pt>
                <c:pt idx="57">
                  <c:v>16.643945178620914</c:v>
                </c:pt>
                <c:pt idx="58">
                  <c:v>16.509783771456771</c:v>
                </c:pt>
                <c:pt idx="59">
                  <c:v>16.374460757540817</c:v>
                </c:pt>
                <c:pt idx="60">
                  <c:v>16.237986023787052</c:v>
                </c:pt>
                <c:pt idx="61">
                  <c:v>16.100369208865757</c:v>
                </c:pt>
                <c:pt idx="62">
                  <c:v>15.96161971342133</c:v>
                </c:pt>
                <c:pt idx="63">
                  <c:v>15.821746709710842</c:v>
                </c:pt>
                <c:pt idx="64">
                  <c:v>15.680759150704873</c:v>
                </c:pt>
                <c:pt idx="65">
                  <c:v>15.538665778688536</c:v>
                </c:pt>
                <c:pt idx="66">
                  <c:v>15.39547513339749</c:v>
                </c:pt>
                <c:pt idx="67">
                  <c:v>15.251195559720793</c:v>
                </c:pt>
                <c:pt idx="68">
                  <c:v>15.105835214999731</c:v>
                </c:pt>
                <c:pt idx="69">
                  <c:v>14.959402075949503</c:v>
                </c:pt>
                <c:pt idx="70">
                  <c:v>14.811903945228497</c:v>
                </c:pt>
                <c:pt idx="71">
                  <c:v>14.663348457677841</c:v>
                </c:pt>
                <c:pt idx="72">
                  <c:v>14.5137430862522</c:v>
                </c:pt>
                <c:pt idx="73">
                  <c:v>14.363095147661245</c:v>
                </c:pt>
                <c:pt idx="74">
                  <c:v>14.211411807739657</c:v>
                </c:pt>
                <c:pt idx="75">
                  <c:v>14.058700086562215</c:v>
                </c:pt>
                <c:pt idx="76">
                  <c:v>13.904966863319373</c:v>
                </c:pt>
                <c:pt idx="77">
                  <c:v>13.750218880967486</c:v>
                </c:pt>
                <c:pt idx="78">
                  <c:v>13.594462750666997</c:v>
                </c:pt>
                <c:pt idx="79">
                  <c:v>13.437704956020731</c:v>
                </c:pt>
                <c:pt idx="80">
                  <c:v>13.279951857123846</c:v>
                </c:pt>
                <c:pt idx="81">
                  <c:v>13.12120969443599</c:v>
                </c:pt>
                <c:pt idx="82">
                  <c:v>12.961484592485618</c:v>
                </c:pt>
                <c:pt idx="83">
                  <c:v>12.800782563415678</c:v>
                </c:pt>
                <c:pt idx="84">
                  <c:v>12.639109510379303</c:v>
                </c:pt>
                <c:pt idx="85">
                  <c:v>12.47647123079358</c:v>
                </c:pt>
                <c:pt idx="86">
                  <c:v>12.312873419458949</c:v>
                </c:pt>
                <c:pt idx="87">
                  <c:v>12.148321671551217</c:v>
                </c:pt>
                <c:pt idx="88">
                  <c:v>11.982821485492897</c:v>
                </c:pt>
                <c:pt idx="89">
                  <c:v>11.816378265709941</c:v>
                </c:pt>
                <c:pt idx="90">
                  <c:v>11.648997325279808</c:v>
                </c:pt>
                <c:pt idx="91">
                  <c:v>11.480683888476213</c:v>
                </c:pt>
                <c:pt idx="92">
                  <c:v>11.311443093215725</c:v>
                </c:pt>
                <c:pt idx="93">
                  <c:v>11.141279993411056</c:v>
                </c:pt>
                <c:pt idx="94">
                  <c:v>10.970199561235463</c:v>
                </c:pt>
                <c:pt idx="95">
                  <c:v>10.798206689302702</c:v>
                </c:pt>
                <c:pt idx="96">
                  <c:v>10.625306192766354</c:v>
                </c:pt>
                <c:pt idx="97">
                  <c:v>10.451502811342479</c:v>
                </c:pt>
                <c:pt idx="98">
                  <c:v>10.276801211259038</c:v>
                </c:pt>
                <c:pt idx="99">
                  <c:v>10.101205987135543</c:v>
                </c:pt>
                <c:pt idx="100">
                  <c:v>9.9247216637960456</c:v>
                </c:pt>
                <c:pt idx="101">
                  <c:v>9.7473526980185543</c:v>
                </c:pt>
                <c:pt idx="102">
                  <c:v>9.569103480223637</c:v>
                </c:pt>
                <c:pt idx="103">
                  <c:v>9.3899783361049263</c:v>
                </c:pt>
                <c:pt idx="104">
                  <c:v>9.2099815282041035</c:v>
                </c:pt>
                <c:pt idx="105">
                  <c:v>9.0291172574327376</c:v>
                </c:pt>
                <c:pt idx="106">
                  <c:v>8.847389664543277</c:v>
                </c:pt>
                <c:pt idx="107">
                  <c:v>8.6648028315513344</c:v>
                </c:pt>
                <c:pt idx="108">
                  <c:v>8.4813607831113416</c:v>
                </c:pt>
                <c:pt idx="109">
                  <c:v>8.2970674878475315</c:v>
                </c:pt>
                <c:pt idx="110">
                  <c:v>8.1119268596420699</c:v>
                </c:pt>
                <c:pt idx="111">
                  <c:v>7.9259427588820905</c:v>
                </c:pt>
                <c:pt idx="112">
                  <c:v>7.7391189936673497</c:v>
                </c:pt>
                <c:pt idx="113">
                  <c:v>7.5514593209800065</c:v>
                </c:pt>
                <c:pt idx="114">
                  <c:v>7.3629674478181553</c:v>
                </c:pt>
                <c:pt idx="115">
                  <c:v>7.1736470322943982</c:v>
                </c:pt>
                <c:pt idx="116">
                  <c:v>6.9835016847009808</c:v>
                </c:pt>
                <c:pt idx="117">
                  <c:v>6.792534968542669</c:v>
                </c:pt>
                <c:pt idx="118">
                  <c:v>6.6007504015386829</c:v>
                </c:pt>
                <c:pt idx="119">
                  <c:v>6.4081514565948359</c:v>
                </c:pt>
                <c:pt idx="120">
                  <c:v>6.2147415627470215</c:v>
                </c:pt>
                <c:pt idx="121">
                  <c:v>6.0205241060771444</c:v>
                </c:pt>
                <c:pt idx="122">
                  <c:v>5.8255024306024561</c:v>
                </c:pt>
                <c:pt idx="123">
                  <c:v>5.6296798391393654</c:v>
                </c:pt>
                <c:pt idx="124">
                  <c:v>5.4330595941425894</c:v>
                </c:pt>
                <c:pt idx="125">
                  <c:v>5.2356449185205953</c:v>
                </c:pt>
                <c:pt idx="126">
                  <c:v>5.0374389964281301</c:v>
                </c:pt>
                <c:pt idx="127">
                  <c:v>4.838444974036725</c:v>
                </c:pt>
                <c:pt idx="128">
                  <c:v>4.6386659602838929</c:v>
                </c:pt>
                <c:pt idx="129">
                  <c:v>4.4381050276018161</c:v>
                </c:pt>
                <c:pt idx="130">
                  <c:v>4.2367652126262234</c:v>
                </c:pt>
                <c:pt idx="131">
                  <c:v>4.0346495168861249</c:v>
                </c:pt>
                <c:pt idx="132">
                  <c:v>3.83176090747512</c:v>
                </c:pt>
                <c:pt idx="133">
                  <c:v>3.6281023177048355</c:v>
                </c:pt>
                <c:pt idx="134">
                  <c:v>3.423676647741146</c:v>
                </c:pt>
                <c:pt idx="135">
                  <c:v>3.2184867652237443</c:v>
                </c:pt>
                <c:pt idx="136">
                  <c:v>3.0125355058696237</c:v>
                </c:pt>
                <c:pt idx="137">
                  <c:v>2.805825674061019</c:v>
                </c:pt>
                <c:pt idx="138">
                  <c:v>2.5983600434182312</c:v>
                </c:pt>
                <c:pt idx="139">
                  <c:v>2.3901413573579684</c:v>
                </c:pt>
                <c:pt idx="140">
                  <c:v>2.1811723296375858</c:v>
                </c:pt>
                <c:pt idx="141">
                  <c:v>1.9714556448856588</c:v>
                </c:pt>
                <c:pt idx="142">
                  <c:v>1.7609939591194119</c:v>
                </c:pt>
                <c:pt idx="143">
                  <c:v>1.5497899002493214</c:v>
                </c:pt>
                <c:pt idx="144">
                  <c:v>1.3378460685713973</c:v>
                </c:pt>
                <c:pt idx="145">
                  <c:v>1.1251650372474271</c:v>
                </c:pt>
                <c:pt idx="146">
                  <c:v>0.91174935277364444</c:v>
                </c:pt>
                <c:pt idx="147">
                  <c:v>0.6976015354381363</c:v>
                </c:pt>
                <c:pt idx="148">
                  <c:v>0.48272407976732656</c:v>
                </c:pt>
                <c:pt idx="149">
                  <c:v>0.26711945496188055</c:v>
                </c:pt>
                <c:pt idx="150">
                  <c:v>5.0790105322378529E-2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3"/>
          <c:order val="53"/>
          <c:tx>
            <c:strRef>
              <c:f>Sheet1!$N$56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Sheet1!$O$56:$HF$56</c:f>
              <c:numCache>
                <c:formatCode>General</c:formatCode>
                <c:ptCount val="200"/>
                <c:pt idx="0">
                  <c:v>20.859373597234413</c:v>
                </c:pt>
                <c:pt idx="1">
                  <c:v>20.847814452339328</c:v>
                </c:pt>
                <c:pt idx="2">
                  <c:v>20.826679398274283</c:v>
                </c:pt>
                <c:pt idx="3">
                  <c:v>20.799310518483402</c:v>
                </c:pt>
                <c:pt idx="4">
                  <c:v>20.766900438073733</c:v>
                </c:pt>
                <c:pt idx="5">
                  <c:v>20.73013842849852</c:v>
                </c:pt>
                <c:pt idx="6">
                  <c:v>20.689489556099286</c:v>
                </c:pt>
                <c:pt idx="7">
                  <c:v>20.645295237907721</c:v>
                </c:pt>
                <c:pt idx="8">
                  <c:v>20.597820005553384</c:v>
                </c:pt>
                <c:pt idx="9">
                  <c:v>20.547276685067128</c:v>
                </c:pt>
                <c:pt idx="10">
                  <c:v>20.493841340510659</c:v>
                </c:pt>
                <c:pt idx="11">
                  <c:v>20.437662785576588</c:v>
                </c:pt>
                <c:pt idx="12">
                  <c:v>20.378868967226325</c:v>
                </c:pt>
                <c:pt idx="13">
                  <c:v>20.317571432177726</c:v>
                </c:pt>
                <c:pt idx="14">
                  <c:v>20.253868558893643</c:v>
                </c:pt>
                <c:pt idx="15">
                  <c:v>20.187847962108496</c:v>
                </c:pt>
                <c:pt idx="16">
                  <c:v>20.119588323948999</c:v>
                </c:pt>
                <c:pt idx="17">
                  <c:v>20.049160816382113</c:v>
                </c:pt>
                <c:pt idx="18">
                  <c:v>19.976630225310938</c:v>
                </c:pt>
                <c:pt idx="19">
                  <c:v>19.902055852277474</c:v>
                </c:pt>
                <c:pt idx="20">
                  <c:v>19.82549224734726</c:v>
                </c:pt>
                <c:pt idx="21">
                  <c:v>19.746989811769975</c:v>
                </c:pt>
                <c:pt idx="22">
                  <c:v>19.666595298742692</c:v>
                </c:pt>
                <c:pt idx="23">
                  <c:v>19.584352233415533</c:v>
                </c:pt>
                <c:pt idx="24">
                  <c:v>19.500301268153411</c:v>
                </c:pt>
                <c:pt idx="25">
                  <c:v>19.41448048534884</c:v>
                </c:pt>
                <c:pt idx="26">
                  <c:v>19.32692565734186</c:v>
                </c:pt>
                <c:pt idx="27">
                  <c:v>19.23767047095712</c:v>
                </c:pt>
                <c:pt idx="28">
                  <c:v>19.146746722620897</c:v>
                </c:pt>
                <c:pt idx="29">
                  <c:v>19.054184488836651</c:v>
                </c:pt>
                <c:pt idx="30">
                  <c:v>18.960012275881859</c:v>
                </c:pt>
                <c:pt idx="31">
                  <c:v>18.864257151873556</c:v>
                </c:pt>
                <c:pt idx="32">
                  <c:v>18.766944863786176</c:v>
                </c:pt>
                <c:pt idx="33">
                  <c:v>18.668099941557031</c:v>
                </c:pt>
                <c:pt idx="34">
                  <c:v>18.567745791055728</c:v>
                </c:pt>
                <c:pt idx="35">
                  <c:v>18.465904777403896</c:v>
                </c:pt>
                <c:pt idx="36">
                  <c:v>18.362598299896142</c:v>
                </c:pt>
                <c:pt idx="37">
                  <c:v>18.257846859580397</c:v>
                </c:pt>
                <c:pt idx="38">
                  <c:v>18.151670120397352</c:v>
                </c:pt>
                <c:pt idx="39">
                  <c:v>18.044086964647398</c:v>
                </c:pt>
                <c:pt idx="40">
                  <c:v>17.935115543444383</c:v>
                </c:pt>
                <c:pt idx="41">
                  <c:v>17.824773322724123</c:v>
                </c:pt>
                <c:pt idx="42">
                  <c:v>17.713077125298948</c:v>
                </c:pt>
                <c:pt idx="43">
                  <c:v>17.600043169384701</c:v>
                </c:pt>
                <c:pt idx="44">
                  <c:v>17.485687103971824</c:v>
                </c:pt>
                <c:pt idx="45">
                  <c:v>17.370024041365269</c:v>
                </c:pt>
                <c:pt idx="46">
                  <c:v>17.25306858717822</c:v>
                </c:pt>
                <c:pt idx="47">
                  <c:v>17.134834868030033</c:v>
                </c:pt>
                <c:pt idx="48">
                  <c:v>17.015336557169721</c:v>
                </c:pt>
                <c:pt idx="49">
                  <c:v>16.894586898220396</c:v>
                </c:pt>
                <c:pt idx="50">
                  <c:v>16.772598727218327</c:v>
                </c:pt>
                <c:pt idx="51">
                  <c:v>16.649384493100854</c:v>
                </c:pt>
                <c:pt idx="52">
                  <c:v>16.524956276780898</c:v>
                </c:pt>
                <c:pt idx="53">
                  <c:v>16.399325808930829</c:v>
                </c:pt>
                <c:pt idx="54">
                  <c:v>16.272504486586026</c:v>
                </c:pt>
                <c:pt idx="55">
                  <c:v>16.144503388666887</c:v>
                </c:pt>
                <c:pt idx="56">
                  <c:v>16.015333290508256</c:v>
                </c:pt>
                <c:pt idx="57">
                  <c:v>15.885004677476369</c:v>
                </c:pt>
                <c:pt idx="58">
                  <c:v>15.753527757745792</c:v>
                </c:pt>
                <c:pt idx="59">
                  <c:v>15.620912474301718</c:v>
                </c:pt>
                <c:pt idx="60">
                  <c:v>15.487168516227079</c:v>
                </c:pt>
                <c:pt idx="61">
                  <c:v>15.352305329328271</c:v>
                </c:pt>
                <c:pt idx="62">
                  <c:v>15.216332126148565</c:v>
                </c:pt>
                <c:pt idx="63">
                  <c:v>15.079257895413797</c:v>
                </c:pt>
                <c:pt idx="64">
                  <c:v>14.941091410951103</c:v>
                </c:pt>
                <c:pt idx="65">
                  <c:v>14.801841240117824</c:v>
                </c:pt>
                <c:pt idx="66">
                  <c:v>14.661515751774763</c:v>
                </c:pt>
                <c:pt idx="67">
                  <c:v>14.520123123834866</c:v>
                </c:pt>
                <c:pt idx="68">
                  <c:v>14.37767135041601</c:v>
                </c:pt>
                <c:pt idx="69">
                  <c:v>14.234168248624238</c:v>
                </c:pt>
                <c:pt idx="70">
                  <c:v>14.089621464991525</c:v>
                </c:pt>
                <c:pt idx="71">
                  <c:v>13.944038481590503</c:v>
                </c:pt>
                <c:pt idx="72">
                  <c:v>13.797426621846613</c:v>
                </c:pt>
                <c:pt idx="73">
                  <c:v>13.649793056066649</c:v>
                </c:pt>
                <c:pt idx="74">
                  <c:v>13.501144806701333</c:v>
                </c:pt>
                <c:pt idx="75">
                  <c:v>13.351488753358066</c:v>
                </c:pt>
                <c:pt idx="76">
                  <c:v>13.200831637578906</c:v>
                </c:pt>
                <c:pt idx="77">
                  <c:v>13.049180067397813</c:v>
                </c:pt>
                <c:pt idx="78">
                  <c:v>12.896540521689943</c:v>
                </c:pt>
                <c:pt idx="79">
                  <c:v>12.742919354325219</c:v>
                </c:pt>
                <c:pt idx="80">
                  <c:v>12.588322798137188</c:v>
                </c:pt>
                <c:pt idx="81">
                  <c:v>12.432756968717749</c:v>
                </c:pt>
                <c:pt idx="82">
                  <c:v>12.276227868047279</c:v>
                </c:pt>
                <c:pt idx="83">
                  <c:v>12.118741387969445</c:v>
                </c:pt>
                <c:pt idx="84">
                  <c:v>11.96030331351891</c:v>
                </c:pt>
                <c:pt idx="85">
                  <c:v>11.800919326109998</c:v>
                </c:pt>
                <c:pt idx="86">
                  <c:v>11.64059500659369</c:v>
                </c:pt>
                <c:pt idx="87">
                  <c:v>11.479335838189757</c:v>
                </c:pt>
                <c:pt idx="88">
                  <c:v>11.317147209300646</c:v>
                </c:pt>
                <c:pt idx="89">
                  <c:v>11.15403441621307</c:v>
                </c:pt>
                <c:pt idx="90">
                  <c:v>10.990002665693064</c:v>
                </c:pt>
                <c:pt idx="91">
                  <c:v>10.825057077479833</c:v>
                </c:pt>
                <c:pt idx="92">
                  <c:v>10.659202686683392</c:v>
                </c:pt>
                <c:pt idx="93">
                  <c:v>10.492444446090751</c:v>
                </c:pt>
                <c:pt idx="94">
                  <c:v>10.324787228385041</c:v>
                </c:pt>
                <c:pt idx="95">
                  <c:v>10.156235828281813</c:v>
                </c:pt>
                <c:pt idx="96">
                  <c:v>9.9867949645863821</c:v>
                </c:pt>
                <c:pt idx="97">
                  <c:v>9.8164692821760013</c:v>
                </c:pt>
                <c:pt idx="98">
                  <c:v>9.6452633539102646</c:v>
                </c:pt>
                <c:pt idx="99">
                  <c:v>9.4731816824731681</c:v>
                </c:pt>
                <c:pt idx="100">
                  <c:v>9.3002287021498251</c:v>
                </c:pt>
                <c:pt idx="101">
                  <c:v>9.1264087805408352</c:v>
                </c:pt>
                <c:pt idx="102">
                  <c:v>8.9517262202171484</c:v>
                </c:pt>
                <c:pt idx="103">
                  <c:v>8.7761852603179271</c:v>
                </c:pt>
                <c:pt idx="104">
                  <c:v>8.5997900780939993</c:v>
                </c:pt>
                <c:pt idx="105">
                  <c:v>8.4225447903992876</c:v>
                </c:pt>
                <c:pt idx="106">
                  <c:v>8.2444534551323052</c:v>
                </c:pt>
                <c:pt idx="107">
                  <c:v>8.0655200726300453</c:v>
                </c:pt>
                <c:pt idx="108">
                  <c:v>7.8857485870160833</c:v>
                </c:pt>
                <c:pt idx="109">
                  <c:v>7.7051428875049064</c:v>
                </c:pt>
                <c:pt idx="110">
                  <c:v>7.5237068096642998</c:v>
                </c:pt>
                <c:pt idx="111">
                  <c:v>7.3414441366374259</c:v>
                </c:pt>
                <c:pt idx="112">
                  <c:v>7.1583586003262916</c:v>
                </c:pt>
                <c:pt idx="113">
                  <c:v>6.974453882538163</c:v>
                </c:pt>
                <c:pt idx="114">
                  <c:v>6.7897336160963597</c:v>
                </c:pt>
                <c:pt idx="115">
                  <c:v>6.604201385916908</c:v>
                </c:pt>
                <c:pt idx="116">
                  <c:v>6.4178607300523192</c:v>
                </c:pt>
                <c:pt idx="117">
                  <c:v>6.2307151407038104</c:v>
                </c:pt>
                <c:pt idx="118">
                  <c:v>6.0427680652031999</c:v>
                </c:pt>
                <c:pt idx="119">
                  <c:v>5.8540229069655911</c:v>
                </c:pt>
                <c:pt idx="120">
                  <c:v>5.6644830264139712</c:v>
                </c:pt>
                <c:pt idx="121">
                  <c:v>5.4741517418768204</c:v>
                </c:pt>
                <c:pt idx="122">
                  <c:v>5.2830323304596627</c:v>
                </c:pt>
                <c:pt idx="123">
                  <c:v>5.0911280288915739</c:v>
                </c:pt>
                <c:pt idx="124">
                  <c:v>4.898442034347557</c:v>
                </c:pt>
                <c:pt idx="125">
                  <c:v>4.7049775052476512</c:v>
                </c:pt>
                <c:pt idx="126">
                  <c:v>4.5107375620336274</c:v>
                </c:pt>
                <c:pt idx="127">
                  <c:v>4.3157252879240557</c:v>
                </c:pt>
                <c:pt idx="128">
                  <c:v>4.1199437296485142</c:v>
                </c:pt>
                <c:pt idx="129">
                  <c:v>3.9233958981617012</c:v>
                </c:pt>
                <c:pt idx="130">
                  <c:v>3.7260847693381298</c:v>
                </c:pt>
                <c:pt idx="131">
                  <c:v>3.5280132846480559</c:v>
                </c:pt>
                <c:pt idx="132">
                  <c:v>3.3291843518153601</c:v>
                </c:pt>
                <c:pt idx="133">
                  <c:v>3.1296008454578996</c:v>
                </c:pt>
                <c:pt idx="134">
                  <c:v>2.929265607711006</c:v>
                </c:pt>
                <c:pt idx="135">
                  <c:v>2.7281814488346705</c:v>
                </c:pt>
                <c:pt idx="136">
                  <c:v>2.5263511478049265</c:v>
                </c:pt>
                <c:pt idx="137">
                  <c:v>2.3237774528900323</c:v>
                </c:pt>
                <c:pt idx="138">
                  <c:v>2.1204630822118586</c:v>
                </c:pt>
                <c:pt idx="139">
                  <c:v>1.9164107242930273</c:v>
                </c:pt>
                <c:pt idx="140">
                  <c:v>1.7116230385902711</c:v>
                </c:pt>
                <c:pt idx="141">
                  <c:v>1.506102656014398</c:v>
                </c:pt>
                <c:pt idx="142">
                  <c:v>1.299852179437353</c:v>
                </c:pt>
                <c:pt idx="143">
                  <c:v>1.0928741841867444</c:v>
                </c:pt>
                <c:pt idx="144">
                  <c:v>0.8851712185282421</c:v>
                </c:pt>
                <c:pt idx="145">
                  <c:v>0.67674580413625451</c:v>
                </c:pt>
                <c:pt idx="146">
                  <c:v>0.46760043655318778</c:v>
                </c:pt>
                <c:pt idx="147">
                  <c:v>0.25773758563771004</c:v>
                </c:pt>
                <c:pt idx="148">
                  <c:v>4.7159696002297503E-2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4"/>
          <c:order val="54"/>
          <c:tx>
            <c:strRef>
              <c:f>Sheet1!$N$57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Sheet1!$O$57:$HF$57</c:f>
              <c:numCache>
                <c:formatCode>General</c:formatCode>
                <c:ptCount val="200"/>
                <c:pt idx="0">
                  <c:v>20.005026193521026</c:v>
                </c:pt>
                <c:pt idx="1">
                  <c:v>19.993706240131761</c:v>
                </c:pt>
                <c:pt idx="2">
                  <c:v>19.973008530303971</c:v>
                </c:pt>
                <c:pt idx="3">
                  <c:v>19.94620599029248</c:v>
                </c:pt>
                <c:pt idx="4">
                  <c:v>19.914466566406919</c:v>
                </c:pt>
                <c:pt idx="5">
                  <c:v>19.878465267118415</c:v>
                </c:pt>
                <c:pt idx="6">
                  <c:v>19.838657535226318</c:v>
                </c:pt>
                <c:pt idx="7">
                  <c:v>19.795377722875191</c:v>
                </c:pt>
                <c:pt idx="8">
                  <c:v>19.74888488778458</c:v>
                </c:pt>
                <c:pt idx="9">
                  <c:v>19.69938745201091</c:v>
                </c:pt>
                <c:pt idx="10">
                  <c:v>19.647057836350875</c:v>
                </c:pt>
                <c:pt idx="11">
                  <c:v>19.592041775119537</c:v>
                </c:pt>
                <c:pt idx="12">
                  <c:v>19.534464567692645</c:v>
                </c:pt>
                <c:pt idx="13">
                  <c:v>19.474435452569949</c:v>
                </c:pt>
                <c:pt idx="14">
                  <c:v>19.412050772484783</c:v>
                </c:pt>
                <c:pt idx="15">
                  <c:v>19.347396329174103</c:v>
                </c:pt>
                <c:pt idx="16">
                  <c:v>19.280549176608162</c:v>
                </c:pt>
                <c:pt idx="17">
                  <c:v>19.211579014003995</c:v>
                </c:pt>
                <c:pt idx="18">
                  <c:v>19.14054928666053</c:v>
                </c:pt>
                <c:pt idx="19">
                  <c:v>19.067518069002613</c:v>
                </c:pt>
                <c:pt idx="20">
                  <c:v>18.992538782300134</c:v>
                </c:pt>
                <c:pt idx="21">
                  <c:v>18.915660784857916</c:v>
                </c:pt>
                <c:pt idx="22">
                  <c:v>18.836929862416728</c:v>
                </c:pt>
                <c:pt idx="23">
                  <c:v>18.756388639467836</c:v>
                </c:pt>
                <c:pt idx="24">
                  <c:v>18.674076927163366</c:v>
                </c:pt>
                <c:pt idx="25">
                  <c:v>18.590032019863092</c:v>
                </c:pt>
                <c:pt idx="26">
                  <c:v>18.504288949675828</c:v>
                </c:pt>
                <c:pt idx="27">
                  <c:v>18.416880706350245</c:v>
                </c:pt>
                <c:pt idx="28">
                  <c:v>18.327838428354326</c:v>
                </c:pt>
                <c:pt idx="29">
                  <c:v>18.237191569823349</c:v>
                </c:pt>
                <c:pt idx="30">
                  <c:v>18.144968047159026</c:v>
                </c:pt>
                <c:pt idx="31">
                  <c:v>18.051194368362243</c:v>
                </c:pt>
                <c:pt idx="32">
                  <c:v>17.95589574762948</c:v>
                </c:pt>
                <c:pt idx="33">
                  <c:v>17.859096207304045</c:v>
                </c:pt>
                <c:pt idx="34">
                  <c:v>17.760818668921686</c:v>
                </c:pt>
                <c:pt idx="35">
                  <c:v>17.661085034806216</c:v>
                </c:pt>
                <c:pt idx="36">
                  <c:v>17.559916261440112</c:v>
                </c:pt>
                <c:pt idx="37">
                  <c:v>17.457332425646456</c:v>
                </c:pt>
                <c:pt idx="38">
                  <c:v>17.353352784463212</c:v>
                </c:pt>
                <c:pt idx="39">
                  <c:v>17.247995829462393</c:v>
                </c:pt>
                <c:pt idx="40">
                  <c:v>17.141279336159808</c:v>
                </c:pt>
                <c:pt idx="41">
                  <c:v>17.033220409071493</c:v>
                </c:pt>
                <c:pt idx="42">
                  <c:v>16.923835522898074</c:v>
                </c:pt>
                <c:pt idx="43">
                  <c:v>16.813140560254471</c:v>
                </c:pt>
                <c:pt idx="44">
                  <c:v>16.701150846309119</c:v>
                </c:pt>
                <c:pt idx="45">
                  <c:v>16.587881180650516</c:v>
                </c:pt>
                <c:pt idx="46">
                  <c:v>16.473345866660242</c:v>
                </c:pt>
                <c:pt idx="47">
                  <c:v>16.357558738637834</c:v>
                </c:pt>
                <c:pt idx="48">
                  <c:v>16.240533186893977</c:v>
                </c:pt>
                <c:pt idx="49">
                  <c:v>16.122282181003651</c:v>
                </c:pt>
                <c:pt idx="50">
                  <c:v>16.002818291389097</c:v>
                </c:pt>
                <c:pt idx="51">
                  <c:v>15.882153709383845</c:v>
                </c:pt>
                <c:pt idx="52">
                  <c:v>15.760300265912432</c:v>
                </c:pt>
                <c:pt idx="53">
                  <c:v>15.637269448906327</c:v>
                </c:pt>
                <c:pt idx="54">
                  <c:v>15.513072419563922</c:v>
                </c:pt>
                <c:pt idx="55">
                  <c:v>15.387720027551316</c:v>
                </c:pt>
                <c:pt idx="56">
                  <c:v>15.261222825231089</c:v>
                </c:pt>
                <c:pt idx="57">
                  <c:v>15.133591080997512</c:v>
                </c:pt>
                <c:pt idx="58">
                  <c:v>15.004834791789047</c:v>
                </c:pt>
                <c:pt idx="59">
                  <c:v>14.874963694842313</c:v>
                </c:pt>
                <c:pt idx="60">
                  <c:v>14.743987278745623</c:v>
                </c:pt>
                <c:pt idx="61">
                  <c:v>14.611914793844836</c:v>
                </c:pt>
                <c:pt idx="62">
                  <c:v>14.478755262049567</c:v>
                </c:pt>
                <c:pt idx="63">
                  <c:v>14.344517486083413</c:v>
                </c:pt>
                <c:pt idx="64">
                  <c:v>14.209210058218119</c:v>
                </c:pt>
                <c:pt idx="65">
                  <c:v>14.07284136852811</c:v>
                </c:pt>
                <c:pt idx="66">
                  <c:v>13.935419612698697</c:v>
                </c:pt>
                <c:pt idx="67">
                  <c:v>13.796952799418611</c:v>
                </c:pt>
                <c:pt idx="68">
                  <c:v>13.657448757384758</c:v>
                </c:pt>
                <c:pt idx="69">
                  <c:v>13.516915141945052</c:v>
                </c:pt>
                <c:pt idx="70">
                  <c:v>13.375359441403043</c:v>
                </c:pt>
                <c:pt idx="71">
                  <c:v>13.232788983006053</c:v>
                </c:pt>
                <c:pt idx="72">
                  <c:v>13.089210938637056</c:v>
                </c:pt>
                <c:pt idx="73">
                  <c:v>12.944632330228865</c:v>
                </c:pt>
                <c:pt idx="74">
                  <c:v>12.799060034917769</c:v>
                </c:pt>
                <c:pt idx="75">
                  <c:v>12.652500789952574</c:v>
                </c:pt>
                <c:pt idx="76">
                  <c:v>12.504961197373703</c:v>
                </c:pt>
                <c:pt idx="77">
                  <c:v>12.356447728476132</c:v>
                </c:pt>
                <c:pt idx="78">
                  <c:v>12.206966728068728</c:v>
                </c:pt>
                <c:pt idx="79">
                  <c:v>12.056524418541798</c:v>
                </c:pt>
                <c:pt idx="80">
                  <c:v>11.905126903753894</c:v>
                </c:pt>
                <c:pt idx="81">
                  <c:v>11.752780172747945</c:v>
                </c:pt>
                <c:pt idx="82">
                  <c:v>11.599490103306346</c:v>
                </c:pt>
                <c:pt idx="83">
                  <c:v>11.445262465353792</c:v>
                </c:pt>
                <c:pt idx="84">
                  <c:v>11.290102924216155</c:v>
                </c:pt>
                <c:pt idx="85">
                  <c:v>11.134017043743192</c:v>
                </c:pt>
                <c:pt idx="86">
                  <c:v>10.977010289302235</c:v>
                </c:pt>
                <c:pt idx="87">
                  <c:v>10.819088030649679</c:v>
                </c:pt>
                <c:pt idx="88">
                  <c:v>10.66025554468664</c:v>
                </c:pt>
                <c:pt idx="89">
                  <c:v>10.500518018104621</c:v>
                </c:pt>
                <c:pt idx="90">
                  <c:v>10.339880549926908</c:v>
                </c:pt>
                <c:pt idx="91">
                  <c:v>10.178348153950763</c:v>
                </c:pt>
                <c:pt idx="92">
                  <c:v>10.015925761095493</c:v>
                </c:pt>
                <c:pt idx="93">
                  <c:v>9.852618221660892</c:v>
                </c:pt>
                <c:pt idx="94">
                  <c:v>9.6884303075004556</c:v>
                </c:pt>
                <c:pt idx="95">
                  <c:v>9.5233667141134557</c:v>
                </c:pt>
                <c:pt idx="96">
                  <c:v>9.3574320626597434</c:v>
                </c:pt>
                <c:pt idx="97">
                  <c:v>9.1906309019008781</c:v>
                </c:pt>
                <c:pt idx="98">
                  <c:v>9.0229677100710184</c:v>
                </c:pt>
                <c:pt idx="99">
                  <c:v>8.8544468966808498</c:v>
                </c:pt>
                <c:pt idx="100">
                  <c:v>8.6850728042575387</c:v>
                </c:pt>
                <c:pt idx="101">
                  <c:v>8.5148497100236504</c:v>
                </c:pt>
                <c:pt idx="102">
                  <c:v>8.3437818275177236</c:v>
                </c:pt>
                <c:pt idx="103">
                  <c:v>8.1718733081590962</c:v>
                </c:pt>
                <c:pt idx="104">
                  <c:v>7.9991282427594426</c:v>
                </c:pt>
                <c:pt idx="105">
                  <c:v>7.8255506629832805</c:v>
                </c:pt>
                <c:pt idx="106">
                  <c:v>7.651144542759698</c:v>
                </c:pt>
                <c:pt idx="107">
                  <c:v>7.4759137996473646</c:v>
                </c:pt>
                <c:pt idx="108">
                  <c:v>7.299862296154739</c:v>
                </c:pt>
                <c:pt idx="109">
                  <c:v>7.1229938410174389</c:v>
                </c:pt>
                <c:pt idx="110">
                  <c:v>6.9453121904344588</c:v>
                </c:pt>
                <c:pt idx="111">
                  <c:v>6.7668210492649958</c:v>
                </c:pt>
                <c:pt idx="112">
                  <c:v>6.5875240721874251</c:v>
                </c:pt>
                <c:pt idx="113">
                  <c:v>6.4074248648219605</c:v>
                </c:pt>
                <c:pt idx="114">
                  <c:v>6.2265269848185074</c:v>
                </c:pt>
                <c:pt idx="115">
                  <c:v>6.0448339429110085</c:v>
                </c:pt>
                <c:pt idx="116">
                  <c:v>5.8623492039396181</c:v>
                </c:pt>
                <c:pt idx="117">
                  <c:v>5.6790761878420151</c:v>
                </c:pt>
                <c:pt idx="118">
                  <c:v>5.4950182706149402</c:v>
                </c:pt>
                <c:pt idx="119">
                  <c:v>5.3101787852471691</c:v>
                </c:pt>
                <c:pt idx="120">
                  <c:v>5.1245610226250164</c:v>
                </c:pt>
                <c:pt idx="121">
                  <c:v>4.9381682324113205</c:v>
                </c:pt>
                <c:pt idx="122">
                  <c:v>4.7510036238990025</c:v>
                </c:pt>
                <c:pt idx="123">
                  <c:v>4.5630703668400203</c:v>
                </c:pt>
                <c:pt idx="124">
                  <c:v>4.3743715922507587</c:v>
                </c:pt>
                <c:pt idx="125">
                  <c:v>4.1849103931945928</c:v>
                </c:pt>
                <c:pt idx="126">
                  <c:v>3.9946898255424861</c:v>
                </c:pt>
                <c:pt idx="127">
                  <c:v>3.8037129087124724</c:v>
                </c:pt>
                <c:pt idx="128">
                  <c:v>3.6119826263886505</c:v>
                </c:pt>
                <c:pt idx="129">
                  <c:v>3.4195019272205305</c:v>
                </c:pt>
                <c:pt idx="130">
                  <c:v>3.2262737255033236</c:v>
                </c:pt>
                <c:pt idx="131">
                  <c:v>3.0323009018399305</c:v>
                </c:pt>
                <c:pt idx="132">
                  <c:v>2.8375863037851725</c:v>
                </c:pt>
                <c:pt idx="133">
                  <c:v>2.642132746472905</c:v>
                </c:pt>
                <c:pt idx="134">
                  <c:v>2.445943013226616</c:v>
                </c:pt>
                <c:pt idx="135">
                  <c:v>2.2490198561540411</c:v>
                </c:pt>
                <c:pt idx="136">
                  <c:v>2.0513659967263216</c:v>
                </c:pt>
                <c:pt idx="137">
                  <c:v>1.8529841263422415</c:v>
                </c:pt>
                <c:pt idx="138">
                  <c:v>1.6538769068780137</c:v>
                </c:pt>
                <c:pt idx="139">
                  <c:v>1.4540469712231097</c:v>
                </c:pt>
                <c:pt idx="140">
                  <c:v>1.253496923802552</c:v>
                </c:pt>
                <c:pt idx="141">
                  <c:v>1.0522293410861316</c:v>
                </c:pt>
                <c:pt idx="142">
                  <c:v>0.8502467720849981</c:v>
                </c:pt>
                <c:pt idx="143">
                  <c:v>0.64755173883591932</c:v>
                </c:pt>
                <c:pt idx="144">
                  <c:v>0.44414673687371914</c:v>
                </c:pt>
                <c:pt idx="145">
                  <c:v>0.240034235692206</c:v>
                </c:pt>
                <c:pt idx="146">
                  <c:v>3.5216679193933585E-2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5"/>
          <c:order val="55"/>
          <c:tx>
            <c:strRef>
              <c:f>Sheet1!$N$58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Sheet1!$O$58:$HF$58</c:f>
              <c:numCache>
                <c:formatCode>General</c:formatCode>
                <c:ptCount val="200"/>
                <c:pt idx="0">
                  <c:v>19.164044626096665</c:v>
                </c:pt>
                <c:pt idx="1">
                  <c:v>19.152965164329022</c:v>
                </c:pt>
                <c:pt idx="2">
                  <c:v>19.132707175905466</c:v>
                </c:pt>
                <c:pt idx="3">
                  <c:v>19.106474053990429</c:v>
                </c:pt>
                <c:pt idx="4">
                  <c:v>19.075408931955501</c:v>
                </c:pt>
                <c:pt idx="5">
                  <c:v>19.040172477763839</c:v>
                </c:pt>
                <c:pt idx="6">
                  <c:v>19.001210458364231</c:v>
                </c:pt>
                <c:pt idx="7">
                  <c:v>18.9588501226132</c:v>
                </c:pt>
                <c:pt idx="8">
                  <c:v>18.913345024567093</c:v>
                </c:pt>
                <c:pt idx="9">
                  <c:v>18.864899158370239</c:v>
                </c:pt>
                <c:pt idx="10">
                  <c:v>18.813681281751517</c:v>
                </c:pt>
                <c:pt idx="11">
                  <c:v>18.759834032910625</c:v>
                </c:pt>
                <c:pt idx="12">
                  <c:v>18.703480049246778</c:v>
                </c:pt>
                <c:pt idx="13">
                  <c:v>18.644726248495417</c:v>
                </c:pt>
                <c:pt idx="14">
                  <c:v>18.58366692659521</c:v>
                </c:pt>
                <c:pt idx="15">
                  <c:v>18.520386062431182</c:v>
                </c:pt>
                <c:pt idx="16">
                  <c:v>18.454959072967362</c:v>
                </c:pt>
                <c:pt idx="17">
                  <c:v>18.387454176665763</c:v>
                </c:pt>
                <c:pt idx="18">
                  <c:v>18.317933470934364</c:v>
                </c:pt>
                <c:pt idx="19">
                  <c:v>18.246453796410883</c:v>
                </c:pt>
                <c:pt idx="20">
                  <c:v>18.173067439434071</c:v>
                </c:pt>
                <c:pt idx="21">
                  <c:v>18.097822709694981</c:v>
                </c:pt>
                <c:pt idx="22">
                  <c:v>18.020764420219521</c:v>
                </c:pt>
                <c:pt idx="23">
                  <c:v>17.941934289944598</c:v>
                </c:pt>
                <c:pt idx="24">
                  <c:v>17.861371284237197</c:v>
                </c:pt>
                <c:pt idx="25">
                  <c:v>17.779111905141001</c:v>
                </c:pt>
                <c:pt idx="26">
                  <c:v>17.695190440510121</c:v>
                </c:pt>
                <c:pt idx="27">
                  <c:v>17.609639179228299</c:v>
                </c:pt>
                <c:pt idx="28">
                  <c:v>17.522488598228961</c:v>
                </c:pt>
                <c:pt idx="29">
                  <c:v>17.433767525896307</c:v>
                </c:pt>
                <c:pt idx="30">
                  <c:v>17.343503285550046</c:v>
                </c:pt>
                <c:pt idx="31">
                  <c:v>17.251721822030433</c:v>
                </c:pt>
                <c:pt idx="32">
                  <c:v>17.1584478138601</c:v>
                </c:pt>
                <c:pt idx="33">
                  <c:v>17.063704773029336</c:v>
                </c:pt>
                <c:pt idx="34">
                  <c:v>16.967515134107472</c:v>
                </c:pt>
                <c:pt idx="35">
                  <c:v>16.869900334104962</c:v>
                </c:pt>
                <c:pt idx="36">
                  <c:v>16.77088088428528</c:v>
                </c:pt>
                <c:pt idx="37">
                  <c:v>16.670476434940795</c:v>
                </c:pt>
                <c:pt idx="38">
                  <c:v>16.568705833995043</c:v>
                </c:pt>
                <c:pt idx="39">
                  <c:v>16.46558718016788</c:v>
                </c:pt>
                <c:pt idx="40">
                  <c:v>16.361137871335512</c:v>
                </c:pt>
                <c:pt idx="41">
                  <c:v>16.255374648629736</c:v>
                </c:pt>
                <c:pt idx="42">
                  <c:v>16.148313636747286</c:v>
                </c:pt>
                <c:pt idx="43">
                  <c:v>16.039970380878064</c:v>
                </c:pt>
                <c:pt idx="44">
                  <c:v>15.930359880608346</c:v>
                </c:pt>
                <c:pt idx="45">
                  <c:v>15.819496621110407</c:v>
                </c:pt>
                <c:pt idx="46">
                  <c:v>15.707394601891489</c:v>
                </c:pt>
                <c:pt idx="47">
                  <c:v>15.594067363342388</c:v>
                </c:pt>
                <c:pt idx="48">
                  <c:v>15.479528011297582</c:v>
                </c:pt>
                <c:pt idx="49">
                  <c:v>15.363789239794325</c:v>
                </c:pt>
                <c:pt idx="50">
                  <c:v>15.246863352197121</c:v>
                </c:pt>
                <c:pt idx="51">
                  <c:v>15.12876228083546</c:v>
                </c:pt>
                <c:pt idx="52">
                  <c:v>15.009497605286708</c:v>
                </c:pt>
                <c:pt idx="53">
                  <c:v>14.889080569422045</c:v>
                </c:pt>
                <c:pt idx="54">
                  <c:v>14.767522097320965</c:v>
                </c:pt>
                <c:pt idx="55">
                  <c:v>14.644832808149172</c:v>
                </c:pt>
                <c:pt idx="56">
                  <c:v>14.521023030085038</c:v>
                </c:pt>
                <c:pt idx="57">
                  <c:v>14.396102813371511</c:v>
                </c:pt>
                <c:pt idx="58">
                  <c:v>14.270081942562795</c:v>
                </c:pt>
                <c:pt idx="59">
                  <c:v>14.142969948028595</c:v>
                </c:pt>
                <c:pt idx="60">
                  <c:v>14.014776116772818</c:v>
                </c:pt>
                <c:pt idx="61">
                  <c:v>13.88550950261838</c:v>
                </c:pt>
                <c:pt idx="62">
                  <c:v>13.755178935805045</c:v>
                </c:pt>
                <c:pt idx="63">
                  <c:v>13.623793032043164</c:v>
                </c:pt>
                <c:pt idx="64">
                  <c:v>13.491360201062268</c:v>
                </c:pt>
                <c:pt idx="65">
                  <c:v>13.357888654690232</c:v>
                </c:pt>
                <c:pt idx="66">
                  <c:v>13.223386414495613</c:v>
                </c:pt>
                <c:pt idx="67">
                  <c:v>13.087861319023093</c:v>
                </c:pt>
                <c:pt idx="68">
                  <c:v>12.951321030649462</c:v>
                </c:pt>
                <c:pt idx="69">
                  <c:v>12.813773042085311</c:v>
                </c:pt>
                <c:pt idx="70">
                  <c:v>12.675224682545689</c:v>
                </c:pt>
                <c:pt idx="71">
                  <c:v>12.535683123611062</c:v>
                </c:pt>
                <c:pt idx="72">
                  <c:v>12.395155384798255</c:v>
                </c:pt>
                <c:pt idx="73">
                  <c:v>12.2536483388596</c:v>
                </c:pt>
                <c:pt idx="74">
                  <c:v>12.111168716827116</c:v>
                </c:pt>
                <c:pt idx="75">
                  <c:v>11.967723112817211</c:v>
                </c:pt>
                <c:pt idx="76">
                  <c:v>11.823317988610428</c:v>
                </c:pt>
                <c:pt idx="77">
                  <c:v>11.677959678019539</c:v>
                </c:pt>
                <c:pt idx="78">
                  <c:v>11.531654391058371</c:v>
                </c:pt>
                <c:pt idx="79">
                  <c:v>11.384408217922992</c:v>
                </c:pt>
                <c:pt idx="80">
                  <c:v>11.236227132795904</c:v>
                </c:pt>
                <c:pt idx="81">
                  <c:v>11.087116997483241</c:v>
                </c:pt>
                <c:pt idx="82">
                  <c:v>10.937083564894312</c:v>
                </c:pt>
                <c:pt idx="83">
                  <c:v>10.786132482372164</c:v>
                </c:pt>
                <c:pt idx="84">
                  <c:v>10.634269294883222</c:v>
                </c:pt>
                <c:pt idx="85">
                  <c:v>10.481499448073635</c:v>
                </c:pt>
                <c:pt idx="86">
                  <c:v>10.327828291199383</c:v>
                </c:pt>
                <c:pt idx="87">
                  <c:v>10.173261079936777</c:v>
                </c:pt>
                <c:pt idx="88">
                  <c:v>10.017802979079521</c:v>
                </c:pt>
                <c:pt idx="89">
                  <c:v>9.8614590651282281</c:v>
                </c:pt>
                <c:pt idx="90">
                  <c:v>9.7042343287777761</c:v>
                </c:pt>
                <c:pt idx="91">
                  <c:v>9.546133677307667</c:v>
                </c:pt>
                <c:pt idx="92">
                  <c:v>9.3871619368801653</c:v>
                </c:pt>
                <c:pt idx="93">
                  <c:v>9.2273238547507823</c:v>
                </c:pt>
                <c:pt idx="94">
                  <c:v>9.0666241013953162</c:v>
                </c:pt>
                <c:pt idx="95">
                  <c:v>8.905067272557492</c:v>
                </c:pt>
                <c:pt idx="96">
                  <c:v>8.742657891220933</c:v>
                </c:pt>
                <c:pt idx="97">
                  <c:v>8.579400409509077</c:v>
                </c:pt>
                <c:pt idx="98">
                  <c:v>8.4152992105163182</c:v>
                </c:pt>
                <c:pt idx="99">
                  <c:v>8.2503586100735866</c:v>
                </c:pt>
                <c:pt idx="100">
                  <c:v>8.0845828584513608</c:v>
                </c:pt>
                <c:pt idx="101">
                  <c:v>7.9179761420029164</c:v>
                </c:pt>
                <c:pt idx="102">
                  <c:v>7.7505425847504528</c:v>
                </c:pt>
                <c:pt idx="103">
                  <c:v>7.5822862499166961</c:v>
                </c:pt>
                <c:pt idx="104">
                  <c:v>7.4132111414043145</c:v>
                </c:pt>
                <c:pt idx="105">
                  <c:v>7.2433212052253886</c:v>
                </c:pt>
                <c:pt idx="106">
                  <c:v>7.0726203308831606</c:v>
                </c:pt>
                <c:pt idx="107">
                  <c:v>6.9011123527080418</c:v>
                </c:pt>
                <c:pt idx="108">
                  <c:v>6.7288010511497651</c:v>
                </c:pt>
                <c:pt idx="109">
                  <c:v>6.5556901540276256</c:v>
                </c:pt>
                <c:pt idx="110">
                  <c:v>6.3817833377404343</c:v>
                </c:pt>
                <c:pt idx="111">
                  <c:v>6.2070842284379086</c:v>
                </c:pt>
                <c:pt idx="112">
                  <c:v>6.0315964031550351</c:v>
                </c:pt>
                <c:pt idx="113">
                  <c:v>5.8553233909108799</c:v>
                </c:pt>
                <c:pt idx="114">
                  <c:v>5.678268673773327</c:v>
                </c:pt>
                <c:pt idx="115">
                  <c:v>5.5004356878910157</c:v>
                </c:pt>
                <c:pt idx="116">
                  <c:v>5.3218278244938135</c:v>
                </c:pt>
                <c:pt idx="117">
                  <c:v>5.1424484308630669</c:v>
                </c:pt>
                <c:pt idx="118">
                  <c:v>4.9623008112726916</c:v>
                </c:pt>
                <c:pt idx="119">
                  <c:v>4.7813882279023572</c:v>
                </c:pt>
                <c:pt idx="120">
                  <c:v>4.599713901723721</c:v>
                </c:pt>
                <c:pt idx="121">
                  <c:v>4.4172810133607658</c:v>
                </c:pt>
                <c:pt idx="122">
                  <c:v>4.234092703925203</c:v>
                </c:pt>
                <c:pt idx="123">
                  <c:v>4.0501520758278344</c:v>
                </c:pt>
                <c:pt idx="124">
                  <c:v>3.865462193566823</c:v>
                </c:pt>
                <c:pt idx="125">
                  <c:v>3.6800260844936181</c:v>
                </c:pt>
                <c:pt idx="126">
                  <c:v>3.4938467395574277</c:v>
                </c:pt>
                <c:pt idx="127">
                  <c:v>3.3069271140289529</c:v>
                </c:pt>
                <c:pt idx="128">
                  <c:v>3.1192701282041368</c:v>
                </c:pt>
                <c:pt idx="129">
                  <c:v>2.9308786680886305</c:v>
                </c:pt>
                <c:pt idx="130">
                  <c:v>2.7417555860636469</c:v>
                </c:pt>
                <c:pt idx="131">
                  <c:v>2.551903701533885</c:v>
                </c:pt>
                <c:pt idx="132">
                  <c:v>2.3613258015580554</c:v>
                </c:pt>
                <c:pt idx="133">
                  <c:v>2.1700246414626885</c:v>
                </c:pt>
                <c:pt idx="134">
                  <c:v>1.9780029454397687</c:v>
                </c:pt>
                <c:pt idx="135">
                  <c:v>1.7852634071286895</c:v>
                </c:pt>
                <c:pt idx="136">
                  <c:v>1.5918086901831225</c:v>
                </c:pt>
                <c:pt idx="137">
                  <c:v>1.3976414288232757</c:v>
                </c:pt>
                <c:pt idx="138">
                  <c:v>1.2027642283739934</c:v>
                </c:pt>
                <c:pt idx="139">
                  <c:v>1.0071796657891854</c:v>
                </c:pt>
                <c:pt idx="140">
                  <c:v>0.81089029016304337</c:v>
                </c:pt>
                <c:pt idx="141">
                  <c:v>0.61389862322844757</c:v>
                </c:pt>
                <c:pt idx="142">
                  <c:v>0.4162071598429754</c:v>
                </c:pt>
                <c:pt idx="143">
                  <c:v>0.21781836846290098</c:v>
                </c:pt>
                <c:pt idx="144">
                  <c:v>1.8734691605583543E-2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6"/>
          <c:order val="56"/>
          <c:tx>
            <c:strRef>
              <c:f>Sheet1!$N$59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Sheet1!$O$59:$HF$59</c:f>
              <c:numCache>
                <c:formatCode>General</c:formatCode>
                <c:ptCount val="200"/>
                <c:pt idx="0">
                  <c:v>18.342138510136607</c:v>
                </c:pt>
                <c:pt idx="1">
                  <c:v>18.331299239479424</c:v>
                </c:pt>
                <c:pt idx="2">
                  <c:v>18.311480422997366</c:v>
                </c:pt>
                <c:pt idx="3">
                  <c:v>18.285816007650915</c:v>
                </c:pt>
                <c:pt idx="4">
                  <c:v>18.255424344879145</c:v>
                </c:pt>
                <c:pt idx="5">
                  <c:v>18.220951780056708</c:v>
                </c:pt>
                <c:pt idx="6">
                  <c:v>18.18283441637249</c:v>
                </c:pt>
                <c:pt idx="7">
                  <c:v>18.141392408271034</c:v>
                </c:pt>
                <c:pt idx="8">
                  <c:v>18.096873813022682</c:v>
                </c:pt>
                <c:pt idx="9">
                  <c:v>18.049478202392677</c:v>
                </c:pt>
                <c:pt idx="10">
                  <c:v>17.999370675619335</c:v>
                </c:pt>
                <c:pt idx="11">
                  <c:v>17.946690778655785</c:v>
                </c:pt>
                <c:pt idx="12">
                  <c:v>17.891558490251068</c:v>
                </c:pt>
                <c:pt idx="13">
                  <c:v>17.834078410276252</c:v>
                </c:pt>
                <c:pt idx="14">
                  <c:v>17.774342790432957</c:v>
                </c:pt>
                <c:pt idx="15">
                  <c:v>17.712433789032062</c:v>
                </c:pt>
                <c:pt idx="16">
                  <c:v>17.648425188076921</c:v>
                </c:pt>
                <c:pt idx="17">
                  <c:v>17.582383727124832</c:v>
                </c:pt>
                <c:pt idx="18">
                  <c:v>17.514370157377108</c:v>
                </c:pt>
                <c:pt idx="19">
                  <c:v>17.444440087226059</c:v>
                </c:pt>
                <c:pt idx="20">
                  <c:v>17.372644669497443</c:v>
                </c:pt>
                <c:pt idx="21">
                  <c:v>17.299031166578896</c:v>
                </c:pt>
                <c:pt idx="22">
                  <c:v>17.223643419996908</c:v>
                </c:pt>
                <c:pt idx="23">
                  <c:v>17.146522244265604</c:v>
                </c:pt>
                <c:pt idx="24">
                  <c:v>17.067705760023671</c:v>
                </c:pt>
                <c:pt idx="25">
                  <c:v>16.987229677988783</c:v>
                </c:pt>
                <c:pt idx="26">
                  <c:v>16.905127542690323</c:v>
                </c:pt>
                <c:pt idx="27">
                  <c:v>16.821430943022918</c:v>
                </c:pt>
                <c:pt idx="28">
                  <c:v>16.73616969521202</c:v>
                </c:pt>
                <c:pt idx="29">
                  <c:v>16.64937200267271</c:v>
                </c:pt>
                <c:pt idx="30">
                  <c:v>16.56106459638378</c:v>
                </c:pt>
                <c:pt idx="31">
                  <c:v>16.471272858728565</c:v>
                </c:pt>
                <c:pt idx="32">
                  <c:v>16.3800209332252</c:v>
                </c:pt>
                <c:pt idx="33">
                  <c:v>16.287331822148701</c:v>
                </c:pt>
                <c:pt idx="34">
                  <c:v>16.193227473710451</c:v>
                </c:pt>
                <c:pt idx="35">
                  <c:v>16.097728860189008</c:v>
                </c:pt>
                <c:pt idx="36">
                  <c:v>16.000856048185167</c:v>
                </c:pt>
                <c:pt idx="37">
                  <c:v>15.902628261993572</c:v>
                </c:pt>
                <c:pt idx="38">
                  <c:v>15.803063940934537</c:v>
                </c:pt>
                <c:pt idx="39">
                  <c:v>15.70218079136666</c:v>
                </c:pt>
                <c:pt idx="40">
                  <c:v>15.599995833998435</c:v>
                </c:pt>
                <c:pt idx="41">
                  <c:v>15.496525447031484</c:v>
                </c:pt>
                <c:pt idx="42">
                  <c:v>15.391785405596028</c:v>
                </c:pt>
                <c:pt idx="43">
                  <c:v>15.285790917878554</c:v>
                </c:pt>
                <c:pt idx="44">
                  <c:v>15.178556658290043</c:v>
                </c:pt>
                <c:pt idx="45">
                  <c:v>15.07009679797943</c:v>
                </c:pt>
                <c:pt idx="46">
                  <c:v>14.960425032959312</c:v>
                </c:pt>
                <c:pt idx="47">
                  <c:v>14.84955461007903</c:v>
                </c:pt>
                <c:pt idx="48">
                  <c:v>14.737498351052304</c:v>
                </c:pt>
                <c:pt idx="49">
                  <c:v>14.624268674722979</c:v>
                </c:pt>
                <c:pt idx="50">
                  <c:v>14.509877617731521</c:v>
                </c:pt>
                <c:pt idx="51">
                  <c:v>14.394336853727026</c:v>
                </c:pt>
                <c:pt idx="52">
                  <c:v>14.277657711253783</c:v>
                </c:pt>
                <c:pt idx="53">
                  <c:v>14.15985119042762</c:v>
                </c:pt>
                <c:pt idx="54">
                  <c:v>14.040927978505458</c:v>
                </c:pt>
                <c:pt idx="55">
                  <c:v>13.92089846444062</c:v>
                </c:pt>
                <c:pt idx="56">
                  <c:v>13.799772752507408</c:v>
                </c:pt>
                <c:pt idx="57">
                  <c:v>13.677560675070042</c:v>
                </c:pt>
                <c:pt idx="58">
                  <c:v>13.554271804563847</c:v>
                </c:pt>
                <c:pt idx="59">
                  <c:v>13.429915464750117</c:v>
                </c:pt>
                <c:pt idx="60">
                  <c:v>13.304500741300258</c:v>
                </c:pt>
                <c:pt idx="61">
                  <c:v>13.178036491759789</c:v>
                </c:pt>
                <c:pt idx="62">
                  <c:v>13.050531354938151</c:v>
                </c:pt>
                <c:pt idx="63">
                  <c:v>12.921993759766119</c:v>
                </c:pt>
                <c:pt idx="64">
                  <c:v>12.792431933659119</c:v>
                </c:pt>
                <c:pt idx="65">
                  <c:v>12.6618539104212</c:v>
                </c:pt>
                <c:pt idx="66">
                  <c:v>12.530267537721736</c:v>
                </c:pt>
                <c:pt idx="67">
                  <c:v>12.397680484173977</c:v>
                </c:pt>
                <c:pt idx="68">
                  <c:v>12.264100246042416</c:v>
                </c:pt>
                <c:pt idx="69">
                  <c:v>12.129534153603547</c:v>
                </c:pt>
                <c:pt idx="70">
                  <c:v>11.993989377182716</c:v>
                </c:pt>
                <c:pt idx="71">
                  <c:v>11.857472932888054</c:v>
                </c:pt>
                <c:pt idx="72">
                  <c:v>11.719991688060615</c:v>
                </c:pt>
                <c:pt idx="73">
                  <c:v>11.581552366458679</c:v>
                </c:pt>
                <c:pt idx="74">
                  <c:v>11.442161553192536</c:v>
                </c:pt>
                <c:pt idx="75">
                  <c:v>11.301825699425081</c:v>
                </c:pt>
                <c:pt idx="76">
                  <c:v>11.160551126852226</c:v>
                </c:pt>
                <c:pt idx="77">
                  <c:v>11.018344031976319</c:v>
                </c:pt>
                <c:pt idx="78">
                  <c:v>10.875210490184614</c:v>
                </c:pt>
                <c:pt idx="79">
                  <c:v>10.731156459644113</c:v>
                </c:pt>
                <c:pt idx="80">
                  <c:v>10.586187785023297</c:v>
                </c:pt>
                <c:pt idx="81">
                  <c:v>10.440310201050501</c:v>
                </c:pt>
                <c:pt idx="82">
                  <c:v>10.293529335917986</c:v>
                </c:pt>
                <c:pt idx="83">
                  <c:v>10.145850714540337</c:v>
                </c:pt>
                <c:pt idx="84">
                  <c:v>9.9972797616749087</c:v>
                </c:pt>
                <c:pt idx="85">
                  <c:v>9.8478218049119643</c:v>
                </c:pt>
                <c:pt idx="86">
                  <c:v>9.6974820775412258</c:v>
                </c:pt>
                <c:pt idx="87">
                  <c:v>9.5462657213014364</c:v>
                </c:pt>
                <c:pt idx="88">
                  <c:v>9.3941777890190092</c:v>
                </c:pt>
                <c:pt idx="89">
                  <c:v>9.24122324714134</c:v>
                </c:pt>
                <c:pt idx="90">
                  <c:v>9.0874069781702822</c:v>
                </c:pt>
                <c:pt idx="91">
                  <c:v>8.9327337830006552</c:v>
                </c:pt>
                <c:pt idx="92">
                  <c:v>8.7772083831685936</c:v>
                </c:pt>
                <c:pt idx="93">
                  <c:v>8.6208354230140873</c:v>
                </c:pt>
                <c:pt idx="94">
                  <c:v>8.4636194717619215</c:v>
                </c:pt>
                <c:pt idx="95">
                  <c:v>8.3055650255249098</c:v>
                </c:pt>
                <c:pt idx="96">
                  <c:v>8.1466765092331404</c:v>
                </c:pt>
                <c:pt idx="97">
                  <c:v>7.9869582784926854</c:v>
                </c:pt>
                <c:pt idx="98">
                  <c:v>7.8264146213770429</c:v>
                </c:pt>
                <c:pt idx="99">
                  <c:v>7.6650497601544636</c:v>
                </c:pt>
                <c:pt idx="100">
                  <c:v>7.5028678529540151</c:v>
                </c:pt>
                <c:pt idx="101">
                  <c:v>7.3398729953732227</c:v>
                </c:pt>
                <c:pt idx="102">
                  <c:v>7.1760692220298123</c:v>
                </c:pt>
                <c:pt idx="103">
                  <c:v>7.01146050806011</c:v>
                </c:pt>
                <c:pt idx="104">
                  <c:v>6.84605077056636</c:v>
                </c:pt>
                <c:pt idx="105">
                  <c:v>6.6798438700152492</c:v>
                </c:pt>
                <c:pt idx="106">
                  <c:v>6.5128436115896688</c:v>
                </c:pt>
                <c:pt idx="107">
                  <c:v>6.3450537464957621</c:v>
                </c:pt>
                <c:pt idx="108">
                  <c:v>6.1764779732270858</c:v>
                </c:pt>
                <c:pt idx="109">
                  <c:v>6.0071199387877128</c:v>
                </c:pt>
                <c:pt idx="110">
                  <c:v>5.836983239875992</c:v>
                </c:pt>
                <c:pt idx="111">
                  <c:v>5.6660714240305152</c:v>
                </c:pt>
                <c:pt idx="112">
                  <c:v>5.4943879907399014</c:v>
                </c:pt>
                <c:pt idx="113">
                  <c:v>5.3219363925177854</c:v>
                </c:pt>
                <c:pt idx="114">
                  <c:v>5.1487200359444758</c:v>
                </c:pt>
                <c:pt idx="115">
                  <c:v>4.9747422826765</c:v>
                </c:pt>
                <c:pt idx="116">
                  <c:v>4.8000064504254363</c:v>
                </c:pt>
                <c:pt idx="117">
                  <c:v>4.6245158139070721</c:v>
                </c:pt>
                <c:pt idx="118">
                  <c:v>4.4482736057621306</c:v>
                </c:pt>
                <c:pt idx="119">
                  <c:v>4.271283017449651</c:v>
                </c:pt>
                <c:pt idx="120">
                  <c:v>4.0935472001140027</c:v>
                </c:pt>
                <c:pt idx="121">
                  <c:v>3.9150692654265775</c:v>
                </c:pt>
                <c:pt idx="122">
                  <c:v>3.7358522864030732</c:v>
                </c:pt>
                <c:pt idx="123">
                  <c:v>3.5558992981972892</c:v>
                </c:pt>
                <c:pt idx="124">
                  <c:v>3.3752132988722723</c:v>
                </c:pt>
                <c:pt idx="125">
                  <c:v>3.1937972501496752</c:v>
                </c:pt>
                <c:pt idx="126">
                  <c:v>3.0116540781380587</c:v>
                </c:pt>
                <c:pt idx="127">
                  <c:v>2.82878667404096</c:v>
                </c:pt>
                <c:pt idx="128">
                  <c:v>2.6451978948453676</c:v>
                </c:pt>
                <c:pt idx="129">
                  <c:v>2.4608905639913488</c:v>
                </c:pt>
                <c:pt idx="130">
                  <c:v>2.2758674720235028</c:v>
                </c:pt>
                <c:pt idx="131">
                  <c:v>2.0901313772247687</c:v>
                </c:pt>
                <c:pt idx="132">
                  <c:v>1.9036850062333652</c:v>
                </c:pt>
                <c:pt idx="133">
                  <c:v>1.7165310546432271</c:v>
                </c:pt>
                <c:pt idx="134">
                  <c:v>1.5286721875887106</c:v>
                </c:pt>
                <c:pt idx="135">
                  <c:v>1.3401110403139336</c:v>
                </c:pt>
                <c:pt idx="136">
                  <c:v>1.1508502187273513</c:v>
                </c:pt>
                <c:pt idx="137">
                  <c:v>0.9608922999420495</c:v>
                </c:pt>
                <c:pt idx="138">
                  <c:v>0.77023983280214414</c:v>
                </c:pt>
                <c:pt idx="139">
                  <c:v>0.57889533839590102</c:v>
                </c:pt>
                <c:pt idx="140">
                  <c:v>0.38686131055581841</c:v>
                </c:pt>
                <c:pt idx="141">
                  <c:v>0.1941402163462532</c:v>
                </c:pt>
                <c:pt idx="142">
                  <c:v>7.3449653888506164E-4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7"/>
          <c:order val="57"/>
          <c:tx>
            <c:strRef>
              <c:f>Sheet1!$N$60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Sheet1!$O$60:$HF$60</c:f>
              <c:numCache>
                <c:formatCode>General</c:formatCode>
                <c:ptCount val="200"/>
                <c:pt idx="0">
                  <c:v>17.543648582385927</c:v>
                </c:pt>
                <c:pt idx="1">
                  <c:v>17.533047870376983</c:v>
                </c:pt>
                <c:pt idx="2">
                  <c:v>17.513665240998204</c:v>
                </c:pt>
                <c:pt idx="3">
                  <c:v>17.48856566699823</c:v>
                </c:pt>
                <c:pt idx="4">
                  <c:v>17.458842886314365</c:v>
                </c:pt>
                <c:pt idx="5">
                  <c:v>17.425129019076422</c:v>
                </c:pt>
                <c:pt idx="6">
                  <c:v>17.387850570393265</c:v>
                </c:pt>
                <c:pt idx="7">
                  <c:v>17.347320648514728</c:v>
                </c:pt>
                <c:pt idx="8">
                  <c:v>17.303781851284132</c:v>
                </c:pt>
                <c:pt idx="9">
                  <c:v>17.2574293581444</c:v>
                </c:pt>
                <c:pt idx="10">
                  <c:v>17.208424634708255</c:v>
                </c:pt>
                <c:pt idx="11">
                  <c:v>17.156904155698772</c:v>
                </c:pt>
                <c:pt idx="12">
                  <c:v>17.102985259284345</c:v>
                </c:pt>
                <c:pt idx="13">
                  <c:v>17.04677024322509</c:v>
                </c:pt>
                <c:pt idx="14">
                  <c:v>16.988349328879249</c:v>
                </c:pt>
                <c:pt idx="15">
                  <c:v>16.927802866357123</c:v>
                </c:pt>
                <c:pt idx="16">
                  <c:v>16.865203013813414</c:v>
                </c:pt>
                <c:pt idx="17">
                  <c:v>16.800615041952117</c:v>
                </c:pt>
                <c:pt idx="18">
                  <c:v>16.734098364917376</c:v>
                </c:pt>
                <c:pt idx="19">
                  <c:v>16.665707367231068</c:v>
                </c:pt>
                <c:pt idx="20">
                  <c:v>16.595492075909906</c:v>
                </c:pt>
                <c:pt idx="21">
                  <c:v>16.523498713156105</c:v>
                </c:pt>
                <c:pt idx="22">
                  <c:v>16.449770155599563</c:v>
                </c:pt>
                <c:pt idx="23">
                  <c:v>16.374346319478533</c:v>
                </c:pt>
                <c:pt idx="24">
                  <c:v>16.297264486444625</c:v>
                </c:pt>
                <c:pt idx="25">
                  <c:v>16.218559581267741</c:v>
                </c:pt>
                <c:pt idx="26">
                  <c:v>16.138264410204574</c:v>
                </c:pt>
                <c:pt idx="27">
                  <c:v>16.056409866918095</c:v>
                </c:pt>
                <c:pt idx="28">
                  <c:v>15.973025111416327</c:v>
                </c:pt>
                <c:pt idx="29">
                  <c:v>15.888137726392827</c:v>
                </c:pt>
                <c:pt idx="30">
                  <c:v>15.801773854511319</c:v>
                </c:pt>
                <c:pt idx="31">
                  <c:v>15.713958319520968</c:v>
                </c:pt>
                <c:pt idx="32">
                  <c:v>15.624714733571583</c:v>
                </c:pt>
                <c:pt idx="33">
                  <c:v>15.534065592687178</c:v>
                </c:pt>
                <c:pt idx="34">
                  <c:v>15.442032362026746</c:v>
                </c:pt>
                <c:pt idx="35">
                  <c:v>15.348635552295494</c:v>
                </c:pt>
                <c:pt idx="36">
                  <c:v>15.2538947884537</c:v>
                </c:pt>
                <c:pt idx="37">
                  <c:v>15.157828871693573</c:v>
                </c:pt>
                <c:pt idx="38">
                  <c:v>15.060455835509297</c:v>
                </c:pt>
                <c:pt idx="39">
                  <c:v>14.961792996564892</c:v>
                </c:pt>
                <c:pt idx="40">
                  <c:v>14.861857000964564</c:v>
                </c:pt>
                <c:pt idx="41">
                  <c:v>14.760663866446427</c:v>
                </c:pt>
                <c:pt idx="42">
                  <c:v>14.658229020950015</c:v>
                </c:pt>
                <c:pt idx="43">
                  <c:v>14.554567337948853</c:v>
                </c:pt>
                <c:pt idx="44">
                  <c:v>14.449693168888682</c:v>
                </c:pt>
                <c:pt idx="45">
                  <c:v>14.343620373029362</c:v>
                </c:pt>
                <c:pt idx="46">
                  <c:v>14.236362344951557</c:v>
                </c:pt>
                <c:pt idx="47">
                  <c:v>14.127932039958196</c:v>
                </c:pt>
                <c:pt idx="48">
                  <c:v>14.018341997573291</c:v>
                </c:pt>
                <c:pt idx="49">
                  <c:v>13.907604363317621</c:v>
                </c:pt>
                <c:pt idx="50">
                  <c:v>13.795730908920412</c:v>
                </c:pt>
                <c:pt idx="51">
                  <c:v>13.682733051108496</c:v>
                </c:pt>
                <c:pt idx="52">
                  <c:v>13.56862186909922</c:v>
                </c:pt>
                <c:pt idx="53">
                  <c:v>13.453408120909765</c:v>
                </c:pt>
                <c:pt idx="54">
                  <c:v>13.337102258584032</c:v>
                </c:pt>
                <c:pt idx="55">
                  <c:v>13.219714442427611</c:v>
                </c:pt>
                <c:pt idx="56">
                  <c:v>13.101254554332501</c:v>
                </c:pt>
                <c:pt idx="57">
                  <c:v>12.981732210265006</c:v>
                </c:pt>
                <c:pt idx="58">
                  <c:v>12.861156771983254</c:v>
                </c:pt>
                <c:pt idx="59">
                  <c:v>12.739537358044332</c:v>
                </c:pt>
                <c:pt idx="60">
                  <c:v>12.6168828541555</c:v>
                </c:pt>
                <c:pt idx="61">
                  <c:v>12.493201922918896</c:v>
                </c:pt>
                <c:pt idx="62">
                  <c:v>12.368503013014683</c:v>
                </c:pt>
                <c:pt idx="63">
                  <c:v>12.242794367863526</c:v>
                </c:pt>
                <c:pt idx="64">
                  <c:v>12.116084033805832</c:v>
                </c:pt>
                <c:pt idx="65">
                  <c:v>11.988379867831775</c:v>
                </c:pt>
                <c:pt idx="66">
                  <c:v>11.85968954489344</c:v>
                </c:pt>
                <c:pt idx="67">
                  <c:v>11.730020564827603</c:v>
                </c:pt>
                <c:pt idx="68">
                  <c:v>11.599380258915447</c:v>
                </c:pt>
                <c:pt idx="69">
                  <c:v>11.467775796103334</c:v>
                </c:pt>
                <c:pt idx="70">
                  <c:v>11.335214188906823</c:v>
                </c:pt>
                <c:pt idx="71">
                  <c:v>11.201702299018361</c:v>
                </c:pt>
                <c:pt idx="72">
                  <c:v>11.067246842637514</c:v>
                </c:pt>
                <c:pt idx="73">
                  <c:v>10.931854395541134</c:v>
                </c:pt>
                <c:pt idx="74">
                  <c:v>10.795531397909565</c:v>
                </c:pt>
                <c:pt idx="75">
                  <c:v>10.658284158923744</c:v>
                </c:pt>
                <c:pt idx="76">
                  <c:v>10.520118861147061</c:v>
                </c:pt>
                <c:pt idx="77">
                  <c:v>10.381041564704677</c:v>
                </c:pt>
                <c:pt idx="78">
                  <c:v>10.241058211272238</c:v>
                </c:pt>
                <c:pt idx="79">
                  <c:v>10.10017462788503</c:v>
                </c:pt>
                <c:pt idx="80">
                  <c:v>9.9583965305777689</c:v>
                </c:pt>
                <c:pt idx="81">
                  <c:v>9.8157295278646579</c:v>
                </c:pt>
                <c:pt idx="82">
                  <c:v>9.6721791240685739</c:v>
                </c:pt>
                <c:pt idx="83">
                  <c:v>9.5277507225076974</c:v>
                </c:pt>
                <c:pt idx="84">
                  <c:v>9.3824496285473398</c:v>
                </c:pt>
                <c:pt idx="85">
                  <c:v>9.2362810525242356</c:v>
                </c:pt>
                <c:pt idx="86">
                  <c:v>9.0892501125500118</c:v>
                </c:pt>
                <c:pt idx="87">
                  <c:v>8.9413618372002457</c:v>
                </c:pt>
                <c:pt idx="88">
                  <c:v>8.7926211680950122</c:v>
                </c:pt>
                <c:pt idx="89">
                  <c:v>8.6430329623764912</c:v>
                </c:pt>
                <c:pt idx="90">
                  <c:v>8.4926019950888332</c:v>
                </c:pt>
                <c:pt idx="91">
                  <c:v>8.3413329614652358</c:v>
                </c:pt>
                <c:pt idx="92">
                  <c:v>8.1892304791267865</c:v>
                </c:pt>
                <c:pt idx="93">
                  <c:v>8.0362990901974225</c:v>
                </c:pt>
                <c:pt idx="94">
                  <c:v>7.8825432633390653</c:v>
                </c:pt>
                <c:pt idx="95">
                  <c:v>7.727967395710774</c:v>
                </c:pt>
                <c:pt idx="96">
                  <c:v>7.5725758148555089</c:v>
                </c:pt>
                <c:pt idx="97">
                  <c:v>7.4163727805179596</c:v>
                </c:pt>
                <c:pt idx="98">
                  <c:v>7.2593624863965491</c:v>
                </c:pt>
                <c:pt idx="99">
                  <c:v>7.1015490618327348</c:v>
                </c:pt>
                <c:pt idx="100">
                  <c:v>6.9429365734404245</c:v>
                </c:pt>
                <c:pt idx="101">
                  <c:v>6.7835290266782149</c:v>
                </c:pt>
                <c:pt idx="102">
                  <c:v>6.6233303673669992</c:v>
                </c:pt>
                <c:pt idx="103">
                  <c:v>6.4623444831553698</c:v>
                </c:pt>
                <c:pt idx="104">
                  <c:v>6.3005752049351074</c:v>
                </c:pt>
                <c:pt idx="105">
                  <c:v>6.1380263082088993</c:v>
                </c:pt>
                <c:pt idx="106">
                  <c:v>5.9747015144123772</c:v>
                </c:pt>
                <c:pt idx="107">
                  <c:v>5.8106044921923745</c:v>
                </c:pt>
                <c:pt idx="108">
                  <c:v>5.6457388586432762</c:v>
                </c:pt>
                <c:pt idx="109">
                  <c:v>5.4801081805032119</c:v>
                </c:pt>
                <c:pt idx="110">
                  <c:v>5.31371597531174</c:v>
                </c:pt>
                <c:pt idx="111">
                  <c:v>5.1465657125306112</c:v>
                </c:pt>
                <c:pt idx="112">
                  <c:v>4.9786608146291291</c:v>
                </c:pt>
                <c:pt idx="113">
                  <c:v>4.8100046581354619</c:v>
                </c:pt>
                <c:pt idx="114">
                  <c:v>4.640600574655382</c:v>
                </c:pt>
                <c:pt idx="115">
                  <c:v>4.4704518518596261</c:v>
                </c:pt>
                <c:pt idx="116">
                  <c:v>4.2995617344411139</c:v>
                </c:pt>
                <c:pt idx="117">
                  <c:v>4.1279334250432873</c:v>
                </c:pt>
                <c:pt idx="118">
                  <c:v>3.9555700851605304</c:v>
                </c:pt>
                <c:pt idx="119">
                  <c:v>3.7824748360119047</c:v>
                </c:pt>
                <c:pt idx="120">
                  <c:v>3.6086507593890711</c:v>
                </c:pt>
                <c:pt idx="121">
                  <c:v>3.4341008984794632</c:v>
                </c:pt>
                <c:pt idx="122">
                  <c:v>3.2588282586655968</c:v>
                </c:pt>
                <c:pt idx="123">
                  <c:v>3.0828358083013616</c:v>
                </c:pt>
                <c:pt idx="124">
                  <c:v>2.9061264794662351</c:v>
                </c:pt>
                <c:pt idx="125">
                  <c:v>2.728703168698114</c:v>
                </c:pt>
                <c:pt idx="126">
                  <c:v>2.550568737705611</c:v>
                </c:pt>
                <c:pt idx="127">
                  <c:v>2.3717260140605241</c:v>
                </c:pt>
                <c:pt idx="128">
                  <c:v>2.1921777918711718</c:v>
                </c:pt>
                <c:pt idx="129">
                  <c:v>2.0119268324372723</c:v>
                </c:pt>
                <c:pt idx="130">
                  <c:v>1.8309758648870618</c:v>
                </c:pt>
                <c:pt idx="131">
                  <c:v>1.6493275867971653</c:v>
                </c:pt>
                <c:pt idx="132">
                  <c:v>1.4669846647959317</c:v>
                </c:pt>
                <c:pt idx="133">
                  <c:v>1.2839497351506863</c:v>
                </c:pt>
                <c:pt idx="134">
                  <c:v>1.1002254043395454</c:v>
                </c:pt>
                <c:pt idx="135">
                  <c:v>0.91581424960823687</c:v>
                </c:pt>
                <c:pt idx="136">
                  <c:v>0.73071881951245887</c:v>
                </c:pt>
                <c:pt idx="137">
                  <c:v>0.54494163444629196</c:v>
                </c:pt>
                <c:pt idx="138">
                  <c:v>0.3584851871570251</c:v>
                </c:pt>
                <c:pt idx="139">
                  <c:v>0.1713519432469485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8"/>
          <c:order val="58"/>
          <c:tx>
            <c:strRef>
              <c:f>Sheet1!$N$61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Sheet1!$O$61:$HF$61</c:f>
              <c:numCache>
                <c:formatCode>General</c:formatCode>
                <c:ptCount val="200"/>
                <c:pt idx="0">
                  <c:v>16.771709752236159</c:v>
                </c:pt>
                <c:pt idx="1">
                  <c:v>16.761344884955758</c:v>
                </c:pt>
                <c:pt idx="2">
                  <c:v>16.742393480475876</c:v>
                </c:pt>
                <c:pt idx="3">
                  <c:v>16.717852322006063</c:v>
                </c:pt>
                <c:pt idx="4">
                  <c:v>16.688790813992938</c:v>
                </c:pt>
                <c:pt idx="5">
                  <c:v>16.655827013152443</c:v>
                </c:pt>
                <c:pt idx="6">
                  <c:v>16.619377935704229</c:v>
                </c:pt>
                <c:pt idx="7">
                  <c:v>16.579749723863209</c:v>
                </c:pt>
                <c:pt idx="8">
                  <c:v>16.537179578153879</c:v>
                </c:pt>
                <c:pt idx="9">
                  <c:v>16.491858335665292</c:v>
                </c:pt>
                <c:pt idx="10">
                  <c:v>16.443943869721885</c:v>
                </c:pt>
                <c:pt idx="11">
                  <c:v>16.393569618755965</c:v>
                </c:pt>
                <c:pt idx="12">
                  <c:v>16.340850310395385</c:v>
                </c:pt>
                <c:pt idx="13">
                  <c:v>16.28588596647884</c:v>
                </c:pt>
                <c:pt idx="14">
                  <c:v>16.228764801119059</c:v>
                </c:pt>
                <c:pt idx="15">
                  <c:v>16.16956537679642</c:v>
                </c:pt>
                <c:pt idx="16">
                  <c:v>16.108358246290393</c:v>
                </c:pt>
                <c:pt idx="17">
                  <c:v>16.045207228161814</c:v>
                </c:pt>
                <c:pt idx="18">
                  <c:v>15.980170414708462</c:v>
                </c:pt>
                <c:pt idx="19">
                  <c:v>15.913300980504919</c:v>
                </c:pt>
                <c:pt idx="20">
                  <c:v>15.844647839566415</c:v>
                </c:pt>
                <c:pt idx="21">
                  <c:v>15.774256185743221</c:v>
                </c:pt>
                <c:pt idx="22">
                  <c:v>15.702167941745628</c:v>
                </c:pt>
                <c:pt idx="23">
                  <c:v>15.628422135755086</c:v>
                </c:pt>
                <c:pt idx="24">
                  <c:v>15.55305521998071</c:v>
                </c:pt>
                <c:pt idx="25">
                  <c:v>15.476101342185832</c:v>
                </c:pt>
                <c:pt idx="26">
                  <c:v>15.397592578753278</c:v>
                </c:pt>
                <c:pt idx="27">
                  <c:v>15.317559136023545</c:v>
                </c:pt>
                <c:pt idx="28">
                  <c:v>15.236029525252558</c:v>
                </c:pt>
                <c:pt idx="29">
                  <c:v>15.153030715473879</c:v>
                </c:pt>
                <c:pt idx="30">
                  <c:v>15.068588267729037</c:v>
                </c:pt>
                <c:pt idx="31">
                  <c:v>14.98272645348821</c:v>
                </c:pt>
                <c:pt idx="32">
                  <c:v>14.895468359577917</c:v>
                </c:pt>
                <c:pt idx="33">
                  <c:v>14.80683598153043</c:v>
                </c:pt>
                <c:pt idx="34">
                  <c:v>14.716850306947711</c:v>
                </c:pt>
                <c:pt idx="35">
                  <c:v>14.625531390212636</c:v>
                </c:pt>
                <c:pt idx="36">
                  <c:v>14.532898419669189</c:v>
                </c:pt>
                <c:pt idx="37">
                  <c:v>14.438969778220516</c:v>
                </c:pt>
                <c:pt idx="38">
                  <c:v>14.343763098151459</c:v>
                </c:pt>
                <c:pt idx="39">
                  <c:v>14.247295310864759</c:v>
                </c:pt>
                <c:pt idx="40">
                  <c:v>14.149582692121964</c:v>
                </c:pt>
                <c:pt idx="41">
                  <c:v>14.050640903298406</c:v>
                </c:pt>
                <c:pt idx="42">
                  <c:v>13.950485029092704</c:v>
                </c:pt>
                <c:pt idx="43">
                  <c:v>13.849129612073208</c:v>
                </c:pt>
                <c:pt idx="44">
                  <c:v>13.74658868439459</c:v>
                </c:pt>
                <c:pt idx="45">
                  <c:v>13.642875796975764</c:v>
                </c:pt>
                <c:pt idx="46">
                  <c:v>13.538004046394672</c:v>
                </c:pt>
                <c:pt idx="47">
                  <c:v>13.431986099724547</c:v>
                </c:pt>
                <c:pt idx="48">
                  <c:v>13.324834217509961</c:v>
                </c:pt>
                <c:pt idx="49">
                  <c:v>13.216560275058056</c:v>
                </c:pt>
                <c:pt idx="50">
                  <c:v>13.107175782200523</c:v>
                </c:pt>
                <c:pt idx="51">
                  <c:v>12.99669190166477</c:v>
                </c:pt>
                <c:pt idx="52">
                  <c:v>12.885119466177606</c:v>
                </c:pt>
                <c:pt idx="53">
                  <c:v>12.772468994411776</c:v>
                </c:pt>
                <c:pt idx="54">
                  <c:v>12.658750705874011</c:v>
                </c:pt>
                <c:pt idx="55">
                  <c:v>12.543974534823347</c:v>
                </c:pt>
                <c:pt idx="56">
                  <c:v>12.428150143299352</c:v>
                </c:pt>
                <c:pt idx="57">
                  <c:v>12.311286933332251</c:v>
                </c:pt>
                <c:pt idx="58">
                  <c:v>12.193394058399686</c:v>
                </c:pt>
                <c:pt idx="59">
                  <c:v>12.074480434189018</c:v>
                </c:pt>
                <c:pt idx="60">
                  <c:v>11.954554748718211</c:v>
                </c:pt>
                <c:pt idx="61">
                  <c:v>11.833625471863771</c:v>
                </c:pt>
                <c:pt idx="62">
                  <c:v>11.711700864339541</c:v>
                </c:pt>
                <c:pt idx="63">
                  <c:v>11.588788986166504</c:v>
                </c:pt>
                <c:pt idx="64">
                  <c:v>11.464897704670012</c:v>
                </c:pt>
                <c:pt idx="65">
                  <c:v>11.340034702037865</c:v>
                </c:pt>
                <c:pt idx="66">
                  <c:v>11.214207482469742</c:v>
                </c:pt>
                <c:pt idx="67">
                  <c:v>11.087423378945996</c:v>
                </c:pt>
                <c:pt idx="68">
                  <c:v>10.959689559641401</c:v>
                </c:pt>
                <c:pt idx="69">
                  <c:v>10.83101303400754</c:v>
                </c:pt>
                <c:pt idx="70">
                  <c:v>10.701400658545474</c:v>
                </c:pt>
                <c:pt idx="71">
                  <c:v>10.570859142288651</c:v>
                </c:pt>
                <c:pt idx="72">
                  <c:v>10.43939505201458</c:v>
                </c:pt>
                <c:pt idx="73">
                  <c:v>10.307014817202173</c:v>
                </c:pt>
                <c:pt idx="74">
                  <c:v>10.173724734750586</c:v>
                </c:pt>
                <c:pt idx="75">
                  <c:v>10.039530973474054</c:v>
                </c:pt>
                <c:pt idx="76">
                  <c:v>9.9044395783862349</c:v>
                </c:pt>
                <c:pt idx="77">
                  <c:v>9.7684564747865803</c:v>
                </c:pt>
                <c:pt idx="78">
                  <c:v>9.6315874721602874</c:v>
                </c:pt>
                <c:pt idx="79">
                  <c:v>9.4938382679027136</c:v>
                </c:pt>
                <c:pt idx="80">
                  <c:v>9.3552144508781865</c:v>
                </c:pt>
                <c:pt idx="81">
                  <c:v>9.2157215048226373</c:v>
                </c:pt>
                <c:pt idx="82">
                  <c:v>9.0753648115987229</c:v>
                </c:pt>
                <c:pt idx="83">
                  <c:v>8.9341496543115593</c:v>
                </c:pt>
                <c:pt idx="84">
                  <c:v>8.7920812202926442</c:v>
                </c:pt>
                <c:pt idx="85">
                  <c:v>8.6491646039590968</c:v>
                </c:pt>
                <c:pt idx="86">
                  <c:v>8.505404809554749</c:v>
                </c:pt>
                <c:pt idx="87">
                  <c:v>8.3608067537793929</c:v>
                </c:pt>
                <c:pt idx="88">
                  <c:v>8.2153752683119023</c:v>
                </c:pt>
                <c:pt idx="89">
                  <c:v>8.069115102232713</c:v>
                </c:pt>
                <c:pt idx="90">
                  <c:v>7.9220309243507501</c:v>
                </c:pt>
                <c:pt idx="91">
                  <c:v>7.7741273254396344</c:v>
                </c:pt>
                <c:pt idx="92">
                  <c:v>7.6254088203875714</c:v>
                </c:pt>
                <c:pt idx="93">
                  <c:v>7.4758798502652937</c:v>
                </c:pt>
                <c:pt idx="94">
                  <c:v>7.3255447843158912</c:v>
                </c:pt>
                <c:pt idx="95">
                  <c:v>7.174407921870392</c:v>
                </c:pt>
                <c:pt idx="96">
                  <c:v>7.022473494192548</c:v>
                </c:pt>
                <c:pt idx="97">
                  <c:v>6.8697456662562164</c:v>
                </c:pt>
                <c:pt idx="98">
                  <c:v>6.7162285384583731</c:v>
                </c:pt>
                <c:pt idx="99">
                  <c:v>6.5619261482708602</c:v>
                </c:pt>
                <c:pt idx="100">
                  <c:v>6.4068424718335235</c:v>
                </c:pt>
                <c:pt idx="101">
                  <c:v>6.2509814254914824</c:v>
                </c:pt>
                <c:pt idx="102">
                  <c:v>6.0943468672789747</c:v>
                </c:pt>
                <c:pt idx="103">
                  <c:v>5.9369425983521591</c:v>
                </c:pt>
                <c:pt idx="104">
                  <c:v>5.7787723643730953</c:v>
                </c:pt>
                <c:pt idx="105">
                  <c:v>5.619839856847066</c:v>
                </c:pt>
                <c:pt idx="106">
                  <c:v>5.4601487144151637</c:v>
                </c:pt>
                <c:pt idx="107">
                  <c:v>5.2997025241041413</c:v>
                </c:pt>
                <c:pt idx="108">
                  <c:v>5.1385048225352374</c:v>
                </c:pt>
                <c:pt idx="109">
                  <c:v>4.9765590970937605</c:v>
                </c:pt>
                <c:pt idx="110">
                  <c:v>4.8138687870610237</c:v>
                </c:pt>
                <c:pt idx="111">
                  <c:v>4.6504372847101587</c:v>
                </c:pt>
                <c:pt idx="112">
                  <c:v>4.486267936367339</c:v>
                </c:pt>
                <c:pt idx="113">
                  <c:v>4.321364043439722</c:v>
                </c:pt>
                <c:pt idx="114">
                  <c:v>4.15572886341148</c:v>
                </c:pt>
                <c:pt idx="115">
                  <c:v>3.9893656108092146</c:v>
                </c:pt>
                <c:pt idx="116">
                  <c:v>3.8222774581379033</c:v>
                </c:pt>
                <c:pt idx="117">
                  <c:v>3.6544675367885437</c:v>
                </c:pt>
                <c:pt idx="118">
                  <c:v>3.4859389379185708</c:v>
                </c:pt>
                <c:pt idx="119">
                  <c:v>3.316694713306132</c:v>
                </c:pt>
                <c:pt idx="120">
                  <c:v>3.1467378761791669</c:v>
                </c:pt>
                <c:pt idx="121">
                  <c:v>2.9760714020202483</c:v>
                </c:pt>
                <c:pt idx="122">
                  <c:v>2.8046982293481184</c:v>
                </c:pt>
                <c:pt idx="123">
                  <c:v>2.632621260476705</c:v>
                </c:pt>
                <c:pt idx="124">
                  <c:v>2.4598433622525553</c:v>
                </c:pt>
                <c:pt idx="125">
                  <c:v>2.2863673667713673</c:v>
                </c:pt>
                <c:pt idx="126">
                  <c:v>2.1121960720744375</c:v>
                </c:pt>
                <c:pt idx="127">
                  <c:v>1.9373322428257218</c:v>
                </c:pt>
                <c:pt idx="128">
                  <c:v>1.7617786109701929</c:v>
                </c:pt>
                <c:pt idx="129">
                  <c:v>1.5855378763741541</c:v>
                </c:pt>
                <c:pt idx="130">
                  <c:v>1.4086127074481729</c:v>
                </c:pt>
                <c:pt idx="131">
                  <c:v>1.2310057417531637</c:v>
                </c:pt>
                <c:pt idx="132">
                  <c:v>1.0527195865903087</c:v>
                </c:pt>
                <c:pt idx="133">
                  <c:v>0.87375681957523677</c:v>
                </c:pt>
                <c:pt idx="134">
                  <c:v>0.69411998919711393</c:v>
                </c:pt>
                <c:pt idx="135">
                  <c:v>0.51381161536308317</c:v>
                </c:pt>
                <c:pt idx="136">
                  <c:v>0.33283418992856262</c:v>
                </c:pt>
                <c:pt idx="137">
                  <c:v>0.15119017721387568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59"/>
          <c:order val="59"/>
          <c:tx>
            <c:strRef>
              <c:f>Sheet1!$N$62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Sheet1!$O$62:$HF$62</c:f>
              <c:numCache>
                <c:formatCode>General</c:formatCode>
                <c:ptCount val="200"/>
                <c:pt idx="0">
                  <c:v>16.028428826640486</c:v>
                </c:pt>
                <c:pt idx="1">
                  <c:v>16.01829623470292</c:v>
                </c:pt>
                <c:pt idx="2">
                  <c:v>15.999769528760277</c:v>
                </c:pt>
                <c:pt idx="3">
                  <c:v>15.975778334495786</c:v>
                </c:pt>
                <c:pt idx="4">
                  <c:v>15.947368091139928</c:v>
                </c:pt>
                <c:pt idx="5">
                  <c:v>15.915143004837125</c:v>
                </c:pt>
                <c:pt idx="6">
                  <c:v>15.879510746527179</c:v>
                </c:pt>
                <c:pt idx="7">
                  <c:v>15.840770597817333</c:v>
                </c:pt>
                <c:pt idx="8">
                  <c:v>15.799154443598834</c:v>
                </c:pt>
                <c:pt idx="9">
                  <c:v>15.754848844326103</c:v>
                </c:pt>
                <c:pt idx="10">
                  <c:v>15.708008135402695</c:v>
                </c:pt>
                <c:pt idx="11">
                  <c:v>15.658762764922797</c:v>
                </c:pt>
                <c:pt idx="12">
                  <c:v>15.607224889482881</c:v>
                </c:pt>
                <c:pt idx="13">
                  <c:v>15.553492289445099</c:v>
                </c:pt>
                <c:pt idx="14">
                  <c:v>15.497651202055254</c:v>
                </c:pt>
                <c:pt idx="15">
                  <c:v>15.439778429218642</c:v>
                </c:pt>
                <c:pt idx="16">
                  <c:v>15.379942942636024</c:v>
                </c:pt>
                <c:pt idx="17">
                  <c:v>15.318207130702495</c:v>
                </c:pt>
                <c:pt idx="18">
                  <c:v>15.254627783874902</c:v>
                </c:pt>
                <c:pt idx="19">
                  <c:v>15.18925688509246</c:v>
                </c:pt>
                <c:pt idx="20">
                  <c:v>15.1221422522136</c:v>
                </c:pt>
                <c:pt idx="21">
                  <c:v>15.053328066300223</c:v>
                </c:pt>
                <c:pt idx="22">
                  <c:v>14.982855310580076</c:v>
                </c:pt>
                <c:pt idx="23">
                  <c:v>14.910762138618081</c:v>
                </c:pt>
                <c:pt idx="24">
                  <c:v>14.837084185734026</c:v>
                </c:pt>
                <c:pt idx="25">
                  <c:v>14.761854834444271</c:v>
                </c:pt>
                <c:pt idx="26">
                  <c:v>14.685105442304021</c:v>
                </c:pt>
                <c:pt idx="27">
                  <c:v>14.606865538733571</c:v>
                </c:pt>
                <c:pt idx="28">
                  <c:v>14.52716299605526</c:v>
                </c:pt>
                <c:pt idx="29">
                  <c:v>14.446024178930085</c:v>
                </c:pt>
                <c:pt idx="30">
                  <c:v>14.363474075579912</c:v>
                </c:pt>
                <c:pt idx="31">
                  <c:v>14.279536413554402</c:v>
                </c:pt>
                <c:pt idx="32">
                  <c:v>14.194233762307254</c:v>
                </c:pt>
                <c:pt idx="33">
                  <c:v>14.1075876244537</c:v>
                </c:pt>
                <c:pt idx="34">
                  <c:v>14.019618517266229</c:v>
                </c:pt>
                <c:pt idx="35">
                  <c:v>13.930346045711584</c:v>
                </c:pt>
                <c:pt idx="36">
                  <c:v>13.839788968125426</c:v>
                </c:pt>
                <c:pt idx="37">
                  <c:v>13.747965255452403</c:v>
                </c:pt>
                <c:pt idx="38">
                  <c:v>13.654892144840124</c:v>
                </c:pt>
                <c:pt idx="39">
                  <c:v>13.560586188260771</c:v>
                </c:pt>
                <c:pt idx="40">
                  <c:v>13.465063296738171</c:v>
                </c:pt>
                <c:pt idx="41">
                  <c:v>13.368338780678243</c:v>
                </c:pt>
                <c:pt idx="42">
                  <c:v>13.270427386733454</c:v>
                </c:pt>
                <c:pt idx="43">
                  <c:v>13.171343331575072</c:v>
                </c:pt>
                <c:pt idx="44">
                  <c:v>13.071100332898977</c:v>
                </c:pt>
                <c:pt idx="45">
                  <c:v>12.969711637949739</c:v>
                </c:pt>
                <c:pt idx="46">
                  <c:v>12.867190049812672</c:v>
                </c:pt>
                <c:pt idx="47">
                  <c:v>12.763547951693525</c:v>
                </c:pt>
                <c:pt idx="48">
                  <c:v>12.658797329379651</c:v>
                </c:pt>
                <c:pt idx="49">
                  <c:v>12.552949792054072</c:v>
                </c:pt>
                <c:pt idx="50">
                  <c:v>12.446016591614644</c:v>
                </c:pt>
                <c:pt idx="51">
                  <c:v>12.338008640633479</c:v>
                </c:pt>
                <c:pt idx="52">
                  <c:v>12.22893652907738</c:v>
                </c:pt>
                <c:pt idx="53">
                  <c:v>12.11881053989698</c:v>
                </c:pt>
                <c:pt idx="54">
                  <c:v>12.007640663581187</c:v>
                </c:pt>
                <c:pt idx="55">
                  <c:v>11.895436611763563</c:v>
                </c:pt>
                <c:pt idx="56">
                  <c:v>11.782207829958617</c:v>
                </c:pt>
                <c:pt idx="57">
                  <c:v>11.667963509498279</c:v>
                </c:pt>
                <c:pt idx="58">
                  <c:v>11.552712598731944</c:v>
                </c:pt>
                <c:pt idx="59">
                  <c:v>11.436463813547554</c:v>
                </c:pt>
                <c:pt idx="60">
                  <c:v>11.319225647265718</c:v>
                </c:pt>
                <c:pt idx="61">
                  <c:v>11.201006379954091</c:v>
                </c:pt>
                <c:pt idx="62">
                  <c:v>11.081814087204988</c:v>
                </c:pt>
                <c:pt idx="63">
                  <c:v>10.961656648415353</c:v>
                </c:pt>
                <c:pt idx="64">
                  <c:v>10.840541754604789</c:v>
                </c:pt>
                <c:pt idx="65">
                  <c:v>10.718476915804258</c:v>
                </c:pt>
                <c:pt idx="66">
                  <c:v>10.595469468045293</c:v>
                </c:pt>
                <c:pt idx="67">
                  <c:v>10.471526579977089</c:v>
                </c:pt>
                <c:pt idx="68">
                  <c:v>10.346655259136552</c:v>
                </c:pt>
                <c:pt idx="69">
                  <c:v>10.220862357894358</c:v>
                </c:pt>
                <c:pt idx="70">
                  <c:v>10.094154579098259</c:v>
                </c:pt>
                <c:pt idx="71">
                  <c:v>9.9665384814331262</c:v>
                </c:pt>
                <c:pt idx="72">
                  <c:v>9.8380204845158268</c:v>
                </c:pt>
                <c:pt idx="73">
                  <c:v>9.7086068737414823</c:v>
                </c:pt>
                <c:pt idx="74">
                  <c:v>9.5783038048965441</c:v>
                </c:pt>
                <c:pt idx="75">
                  <c:v>9.4471173085529134</c:v>
                </c:pt>
                <c:pt idx="76">
                  <c:v>9.3150532942562734</c:v>
                </c:pt>
                <c:pt idx="77">
                  <c:v>9.1821175545208735</c:v>
                </c:pt>
                <c:pt idx="78">
                  <c:v>9.0483157686420963</c:v>
                </c:pt>
                <c:pt idx="79">
                  <c:v>8.9136535063373987</c:v>
                </c:pt>
                <c:pt idx="80">
                  <c:v>8.7781362312253837</c:v>
                </c:pt>
                <c:pt idx="81">
                  <c:v>8.6417693041521613</c:v>
                </c:pt>
                <c:pt idx="82">
                  <c:v>8.5045579863735377</c:v>
                </c:pt>
                <c:pt idx="83">
                  <c:v>8.3665074426009216</c:v>
                </c:pt>
                <c:pt idx="84">
                  <c:v>8.2276227439183849</c:v>
                </c:pt>
                <c:pt idx="85">
                  <c:v>8.0879088705778095</c:v>
                </c:pt>
                <c:pt idx="86">
                  <c:v>7.9473707146785664</c:v>
                </c:pt>
                <c:pt idx="87">
                  <c:v>7.8060130827378416</c:v>
                </c:pt>
                <c:pt idx="88">
                  <c:v>7.6638406981572027</c:v>
                </c:pt>
                <c:pt idx="89">
                  <c:v>7.5208582035908025</c:v>
                </c:pt>
                <c:pt idx="90">
                  <c:v>7.377070163220167</c:v>
                </c:pt>
                <c:pt idx="91">
                  <c:v>7.2324810649402611</c:v>
                </c:pt>
                <c:pt idx="92">
                  <c:v>7.087095322461229</c:v>
                </c:pt>
                <c:pt idx="93">
                  <c:v>6.9409172773299828</c:v>
                </c:pt>
                <c:pt idx="94">
                  <c:v>6.7939512008754308</c:v>
                </c:pt>
                <c:pt idx="95">
                  <c:v>6.6462012960811476</c:v>
                </c:pt>
                <c:pt idx="96">
                  <c:v>6.4976716993888157</c:v>
                </c:pt>
                <c:pt idx="97">
                  <c:v>6.3483664824357504</c:v>
                </c:pt>
                <c:pt idx="98">
                  <c:v>6.1982896537295709</c:v>
                </c:pt>
                <c:pt idx="99">
                  <c:v>6.0474451602628871</c:v>
                </c:pt>
                <c:pt idx="100">
                  <c:v>5.8958368890707673</c:v>
                </c:pt>
                <c:pt idx="101">
                  <c:v>5.7434686687335352</c:v>
                </c:pt>
                <c:pt idx="102">
                  <c:v>5.5903442708273827</c:v>
                </c:pt>
                <c:pt idx="103">
                  <c:v>5.436467411325042</c:v>
                </c:pt>
                <c:pt idx="104">
                  <c:v>5.2818417519487753</c:v>
                </c:pt>
                <c:pt idx="105">
                  <c:v>5.1264709014776972</c:v>
                </c:pt>
                <c:pt idx="106">
                  <c:v>4.9703584170114299</c:v>
                </c:pt>
                <c:pt idx="107">
                  <c:v>4.8135078051919127</c:v>
                </c:pt>
                <c:pt idx="108">
                  <c:v>4.6559225233851587</c:v>
                </c:pt>
                <c:pt idx="109">
                  <c:v>4.4976059808246225</c:v>
                </c:pt>
                <c:pt idx="110">
                  <c:v>4.3385615397177588</c:v>
                </c:pt>
                <c:pt idx="111">
                  <c:v>4.1787925163173023</c:v>
                </c:pt>
                <c:pt idx="112">
                  <c:v>4.0183021819586857</c:v>
                </c:pt>
                <c:pt idx="113">
                  <c:v>3.857093764064949</c:v>
                </c:pt>
                <c:pt idx="114">
                  <c:v>3.6951704471204718</c:v>
                </c:pt>
                <c:pt idx="115">
                  <c:v>3.5325353736147278</c:v>
                </c:pt>
                <c:pt idx="116">
                  <c:v>3.369191644957263</c:v>
                </c:pt>
                <c:pt idx="117">
                  <c:v>3.2051423223650022</c:v>
                </c:pt>
                <c:pt idx="118">
                  <c:v>3.0403904277229419</c:v>
                </c:pt>
                <c:pt idx="119">
                  <c:v>2.8749389444192768</c:v>
                </c:pt>
                <c:pt idx="120">
                  <c:v>2.7087908181558946</c:v>
                </c:pt>
                <c:pt idx="121">
                  <c:v>2.5419489577351881</c:v>
                </c:pt>
                <c:pt idx="122">
                  <c:v>2.374416235824067</c:v>
                </c:pt>
                <c:pt idx="123">
                  <c:v>2.2061954896959812</c:v>
                </c:pt>
                <c:pt idx="124">
                  <c:v>2.0372895219518123</c:v>
                </c:pt>
                <c:pt idx="125">
                  <c:v>1.8677011012203619</c:v>
                </c:pt>
                <c:pt idx="126">
                  <c:v>1.6974329628391784</c:v>
                </c:pt>
                <c:pt idx="127">
                  <c:v>1.5264878095164569</c:v>
                </c:pt>
                <c:pt idx="128">
                  <c:v>1.3548683119746296</c:v>
                </c:pt>
                <c:pt idx="129">
                  <c:v>1.1825771095763489</c:v>
                </c:pt>
                <c:pt idx="130">
                  <c:v>1.0096168109334376</c:v>
                </c:pt>
                <c:pt idx="131">
                  <c:v>0.83598999449941713</c:v>
                </c:pt>
                <c:pt idx="132">
                  <c:v>0.66169920914617997</c:v>
                </c:pt>
                <c:pt idx="133">
                  <c:v>0.48674697472532152</c:v>
                </c:pt>
                <c:pt idx="134">
                  <c:v>0.31113578261469377</c:v>
                </c:pt>
                <c:pt idx="135">
                  <c:v>0.13486809625064561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0"/>
          <c:order val="60"/>
          <c:tx>
            <c:strRef>
              <c:f>Sheet1!$N$63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Sheet1!$O$63:$HF$63</c:f>
              <c:numCache>
                <c:formatCode>General</c:formatCode>
                <c:ptCount val="200"/>
                <c:pt idx="0">
                  <c:v>15.31506158118866</c:v>
                </c:pt>
                <c:pt idx="1">
                  <c:v>15.305157037998155</c:v>
                </c:pt>
                <c:pt idx="2">
                  <c:v>15.287047302570416</c:v>
                </c:pt>
                <c:pt idx="3">
                  <c:v>15.263596065093516</c:v>
                </c:pt>
                <c:pt idx="4">
                  <c:v>15.235825235664622</c:v>
                </c:pt>
                <c:pt idx="5">
                  <c:v>15.204325421888402</c:v>
                </c:pt>
                <c:pt idx="6">
                  <c:v>15.169495119476093</c:v>
                </c:pt>
                <c:pt idx="7">
                  <c:v>15.131626874266244</c:v>
                </c:pt>
                <c:pt idx="8">
                  <c:v>15.09094735224271</c:v>
                </c:pt>
                <c:pt idx="9">
                  <c:v>15.047638915045031</c:v>
                </c:pt>
                <c:pt idx="10">
                  <c:v>15.001852424533597</c:v>
                </c:pt>
                <c:pt idx="11">
                  <c:v>14.953715392878147</c:v>
                </c:pt>
                <c:pt idx="12">
                  <c:v>14.903337452427508</c:v>
                </c:pt>
                <c:pt idx="13">
                  <c:v>14.850814182854295</c:v>
                </c:pt>
                <c:pt idx="14">
                  <c:v>14.796229880509426</c:v>
                </c:pt>
                <c:pt idx="15">
                  <c:v>14.739659618759402</c:v>
                </c:pt>
                <c:pt idx="16">
                  <c:v>14.681170816996351</c:v>
                </c:pt>
                <c:pt idx="17">
                  <c:v>14.620824459473621</c:v>
                </c:pt>
                <c:pt idx="18">
                  <c:v>14.558676058496072</c:v>
                </c:pt>
                <c:pt idx="19">
                  <c:v>14.494776427051116</c:v>
                </c:pt>
                <c:pt idx="20">
                  <c:v>14.429172306786603</c:v>
                </c:pt>
                <c:pt idx="21">
                  <c:v>14.361906884405258</c:v>
                </c:pt>
                <c:pt idx="22">
                  <c:v>14.293020220747557</c:v>
                </c:pt>
                <c:pt idx="23">
                  <c:v>14.222549610676847</c:v>
                </c:pt>
                <c:pt idx="24">
                  <c:v>14.150529887488123</c:v>
                </c:pt>
                <c:pt idx="25">
                  <c:v>14.076993682375559</c:v>
                </c:pt>
                <c:pt idx="26">
                  <c:v>14.001971647146888</c:v>
                </c:pt>
                <c:pt idx="27">
                  <c:v>13.925492646619771</c:v>
                </c:pt>
                <c:pt idx="28">
                  <c:v>13.847583925809316</c:v>
                </c:pt>
                <c:pt idx="29">
                  <c:v>13.768271256001404</c:v>
                </c:pt>
                <c:pt idx="30">
                  <c:v>13.687579063021555</c:v>
                </c:pt>
                <c:pt idx="31">
                  <c:v>13.605530540396352</c:v>
                </c:pt>
                <c:pt idx="32">
                  <c:v>13.522147749621043</c:v>
                </c:pt>
                <c:pt idx="33">
                  <c:v>13.437451709363174</c:v>
                </c:pt>
                <c:pt idx="34">
                  <c:v>13.351462475124119</c:v>
                </c:pt>
                <c:pt idx="35">
                  <c:v>13.264199210632272</c:v>
                </c:pt>
                <c:pt idx="36">
                  <c:v>13.175680252039619</c:v>
                </c:pt>
                <c:pt idx="37">
                  <c:v>13.085923165828506</c:v>
                </c:pt>
                <c:pt idx="38">
                  <c:v>12.99494480119942</c:v>
                </c:pt>
                <c:pt idx="39">
                  <c:v>12.902761337598289</c:v>
                </c:pt>
                <c:pt idx="40">
                  <c:v>12.809388327948161</c:v>
                </c:pt>
                <c:pt idx="41">
                  <c:v>12.714840738071965</c:v>
                </c:pt>
                <c:pt idx="42">
                  <c:v>12.619132982727255</c:v>
                </c:pt>
                <c:pt idx="43">
                  <c:v>12.522278958618399</c:v>
                </c:pt>
                <c:pt idx="44">
                  <c:v>12.424292074704544</c:v>
                </c:pt>
                <c:pt idx="45">
                  <c:v>12.325185280081719</c:v>
                </c:pt>
                <c:pt idx="46">
                  <c:v>12.224971089683137</c:v>
                </c:pt>
                <c:pt idx="47">
                  <c:v>12.123661608012466</c:v>
                </c:pt>
                <c:pt idx="48">
                  <c:v>12.021268551099435</c:v>
                </c:pt>
                <c:pt idx="49">
                  <c:v>11.917803266845507</c:v>
                </c:pt>
                <c:pt idx="50">
                  <c:v>11.813276753908159</c:v>
                </c:pt>
                <c:pt idx="51">
                  <c:v>11.707699679256176</c:v>
                </c:pt>
                <c:pt idx="52">
                  <c:v>11.601082394513725</c:v>
                </c:pt>
                <c:pt idx="53">
                  <c:v>11.493434951198651</c:v>
                </c:pt>
                <c:pt idx="54">
                  <c:v>11.384767114949348</c:v>
                </c:pt>
                <c:pt idx="55">
                  <c:v>11.275088378824908</c:v>
                </c:pt>
                <c:pt idx="56">
                  <c:v>11.164407975754782</c:v>
                </c:pt>
                <c:pt idx="57">
                  <c:v>11.05273489020658</c:v>
                </c:pt>
                <c:pt idx="58">
                  <c:v>10.94007786913404</c:v>
                </c:pt>
                <c:pt idx="59">
                  <c:v>10.826445432261362</c:v>
                </c:pt>
                <c:pt idx="60">
                  <c:v>10.711845881754591</c:v>
                </c:pt>
                <c:pt idx="61">
                  <c:v>10.596287311326396</c:v>
                </c:pt>
                <c:pt idx="62">
                  <c:v>10.479777614816109</c:v>
                </c:pt>
                <c:pt idx="63">
                  <c:v>10.362324494283376</c:v>
                </c:pt>
                <c:pt idx="64">
                  <c:v>10.243935467650193</c:v>
                </c:pt>
                <c:pt idx="65">
                  <c:v>10.124617875923327</c:v>
                </c:pt>
                <c:pt idx="66">
                  <c:v>10.004378890026235</c:v>
                </c:pt>
                <c:pt idx="67">
                  <c:v>9.8832255172672152</c:v>
                </c:pt>
                <c:pt idx="68">
                  <c:v>9.7611646074683431</c:v>
                </c:pt>
                <c:pt idx="69">
                  <c:v>9.6382028587777064</c:v>
                </c:pt>
                <c:pt idx="70">
                  <c:v>9.5143468231856989</c:v>
                </c:pt>
                <c:pt idx="71">
                  <c:v>9.38960291176444</c:v>
                </c:pt>
                <c:pt idx="72">
                  <c:v>9.2639773996479562</c:v>
                </c:pt>
                <c:pt idx="73">
                  <c:v>9.137476430769393</c:v>
                </c:pt>
                <c:pt idx="74">
                  <c:v>9.0101060223702607</c:v>
                </c:pt>
                <c:pt idx="75">
                  <c:v>8.8818720692956497</c:v>
                </c:pt>
                <c:pt idx="76">
                  <c:v>8.752780348088308</c:v>
                </c:pt>
                <c:pt idx="77">
                  <c:v>8.6228365208935074</c:v>
                </c:pt>
                <c:pt idx="78">
                  <c:v>8.4920461391858169</c:v>
                </c:pt>
                <c:pt idx="79">
                  <c:v>8.3604146473280814</c:v>
                </c:pt>
                <c:pt idx="80">
                  <c:v>8.2279473859722057</c:v>
                </c:pt>
                <c:pt idx="81">
                  <c:v>8.0946495953106474</c:v>
                </c:pt>
                <c:pt idx="82">
                  <c:v>7.960526418186987</c:v>
                </c:pt>
                <c:pt idx="83">
                  <c:v>7.8255829030732702</c:v>
                </c:pt>
                <c:pt idx="84">
                  <c:v>7.6898240069214383</c:v>
                </c:pt>
                <c:pt idx="85">
                  <c:v>7.5532545978955401</c:v>
                </c:pt>
                <c:pt idx="86">
                  <c:v>7.4158794579911298</c:v>
                </c:pt>
                <c:pt idx="87">
                  <c:v>7.2777032855477142</c:v>
                </c:pt>
                <c:pt idx="88">
                  <c:v>7.1387306976598293</c:v>
                </c:pt>
                <c:pt idx="89">
                  <c:v>6.9989662324919246</c:v>
                </c:pt>
                <c:pt idx="90">
                  <c:v>6.8584143515019766</c:v>
                </c:pt>
                <c:pt idx="91">
                  <c:v>6.7170794415783313</c:v>
                </c:pt>
                <c:pt idx="92">
                  <c:v>6.5749658170941556</c:v>
                </c:pt>
                <c:pt idx="93">
                  <c:v>6.4320777218835161</c:v>
                </c:pt>
                <c:pt idx="94">
                  <c:v>6.2884193311428502</c:v>
                </c:pt>
                <c:pt idx="95">
                  <c:v>6.1439947532614543</c:v>
                </c:pt>
                <c:pt idx="96">
                  <c:v>5.9988080315843595</c:v>
                </c:pt>
                <c:pt idx="97">
                  <c:v>5.8528631461107619</c:v>
                </c:pt>
                <c:pt idx="98">
                  <c:v>5.7061640151309678</c:v>
                </c:pt>
                <c:pt idx="99">
                  <c:v>5.5587144968047681</c:v>
                </c:pt>
                <c:pt idx="100">
                  <c:v>5.4105183906838414</c:v>
                </c:pt>
                <c:pt idx="101">
                  <c:v>5.2615794391807373</c:v>
                </c:pt>
                <c:pt idx="102">
                  <c:v>5.1119013289868187</c:v>
                </c:pt>
                <c:pt idx="103">
                  <c:v>4.9614876924414482</c:v>
                </c:pt>
                <c:pt idx="104">
                  <c:v>4.8103421088544849</c:v>
                </c:pt>
                <c:pt idx="105">
                  <c:v>4.6584681057842179</c:v>
                </c:pt>
                <c:pt idx="106">
                  <c:v>4.5058691602725487</c:v>
                </c:pt>
                <c:pt idx="107">
                  <c:v>4.3525487000393399</c:v>
                </c:pt>
                <c:pt idx="108">
                  <c:v>4.1985101046375384</c:v>
                </c:pt>
                <c:pt idx="109">
                  <c:v>4.0437567065708286</c:v>
                </c:pt>
                <c:pt idx="110">
                  <c:v>3.8882917923752962</c:v>
                </c:pt>
                <c:pt idx="111">
                  <c:v>3.7321186036665717</c:v>
                </c:pt>
                <c:pt idx="112">
                  <c:v>3.575240338153912</c:v>
                </c:pt>
                <c:pt idx="113">
                  <c:v>3.4176601506225057</c:v>
                </c:pt>
                <c:pt idx="114">
                  <c:v>3.2593811538852662</c:v>
                </c:pt>
                <c:pt idx="115">
                  <c:v>3.1004064197053625</c:v>
                </c:pt>
                <c:pt idx="116">
                  <c:v>2.9407389796906007</c:v>
                </c:pt>
                <c:pt idx="117">
                  <c:v>2.7803818261607591</c:v>
                </c:pt>
                <c:pt idx="118">
                  <c:v>2.6193379129889083</c:v>
                </c:pt>
                <c:pt idx="119">
                  <c:v>2.4576101564177431</c:v>
                </c:pt>
                <c:pt idx="120">
                  <c:v>2.295201435851836</c:v>
                </c:pt>
                <c:pt idx="121">
                  <c:v>2.1321145946267444</c:v>
                </c:pt>
                <c:pt idx="122">
                  <c:v>1.9683524407558242</c:v>
                </c:pt>
                <c:pt idx="123">
                  <c:v>1.8039177476555521</c:v>
                </c:pt>
                <c:pt idx="124">
                  <c:v>1.6388132548501946</c:v>
                </c:pt>
                <c:pt idx="125">
                  <c:v>1.4730416686565204</c:v>
                </c:pt>
                <c:pt idx="126">
                  <c:v>1.3066056628493266</c:v>
                </c:pt>
                <c:pt idx="127">
                  <c:v>1.1395078793084199</c:v>
                </c:pt>
                <c:pt idx="128">
                  <c:v>0.97175092864773005</c:v>
                </c:pt>
                <c:pt idx="129">
                  <c:v>0.80333739082721178</c:v>
                </c:pt>
                <c:pt idx="130">
                  <c:v>0.63426981574807662</c:v>
                </c:pt>
                <c:pt idx="131">
                  <c:v>0.46455072383198642</c:v>
                </c:pt>
                <c:pt idx="132">
                  <c:v>0.29418260658476419</c:v>
                </c:pt>
                <c:pt idx="133">
                  <c:v>0.1231679271450712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1"/>
          <c:order val="61"/>
          <c:tx>
            <c:strRef>
              <c:f>Sheet1!$N$64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Sheet1!$O$64:$HF$64</c:f>
              <c:numCache>
                <c:formatCode>General</c:formatCode>
                <c:ptCount val="200"/>
                <c:pt idx="0">
                  <c:v>14.632178768119928</c:v>
                </c:pt>
                <c:pt idx="1">
                  <c:v>14.62249755956999</c:v>
                </c:pt>
                <c:pt idx="2">
                  <c:v>14.60479617525696</c:v>
                </c:pt>
                <c:pt idx="3">
                  <c:v>14.581873732858444</c:v>
                </c:pt>
                <c:pt idx="4">
                  <c:v>14.554729099720431</c:v>
                </c:pt>
                <c:pt idx="5">
                  <c:v>14.523939566009869</c:v>
                </c:pt>
                <c:pt idx="6">
                  <c:v>14.489894641875031</c:v>
                </c:pt>
                <c:pt idx="7">
                  <c:v>14.452880276624123</c:v>
                </c:pt>
                <c:pt idx="8">
                  <c:v>14.413118025216187</c:v>
                </c:pt>
                <c:pt idx="9">
                  <c:v>14.370786137271619</c:v>
                </c:pt>
                <c:pt idx="10">
                  <c:v>14.326032072910948</c:v>
                </c:pt>
                <c:pt idx="11">
                  <c:v>14.278980469069376</c:v>
                </c:pt>
                <c:pt idx="12">
                  <c:v>14.229738486028046</c:v>
                </c:pt>
                <c:pt idx="13">
                  <c:v>14.178399548261554</c:v>
                </c:pt>
                <c:pt idx="14">
                  <c:v>14.125046051347116</c:v>
                </c:pt>
                <c:pt idx="15">
                  <c:v>14.069751375843904</c:v>
                </c:pt>
                <c:pt idx="16">
                  <c:v>14.012581420923937</c:v>
                </c:pt>
                <c:pt idx="17">
                  <c:v>13.95359579572451</c:v>
                </c:pt>
                <c:pt idx="18">
                  <c:v>13.892848760819803</c:v>
                </c:pt>
                <c:pt idx="19">
                  <c:v>13.830389983430067</c:v>
                </c:pt>
                <c:pt idx="20">
                  <c:v>13.766265151239441</c:v>
                </c:pt>
                <c:pt idx="21">
                  <c:v>13.700516477146353</c:v>
                </c:pt>
                <c:pt idx="22">
                  <c:v>13.633183118671131</c:v>
                </c:pt>
                <c:pt idx="23">
                  <c:v>13.564301529726178</c:v>
                </c:pt>
                <c:pt idx="24">
                  <c:v>13.493905758160739</c:v>
                </c:pt>
                <c:pt idx="25">
                  <c:v>13.422027699377756</c:v>
                </c:pt>
                <c:pt idx="26">
                  <c:v>13.348697314026335</c:v>
                </c:pt>
                <c:pt idx="27">
                  <c:v>13.273942816059826</c:v>
                </c:pt>
                <c:pt idx="28">
                  <c:v>13.197790836153482</c:v>
                </c:pt>
                <c:pt idx="29">
                  <c:v>13.120266564484005</c:v>
                </c:pt>
                <c:pt idx="30">
                  <c:v>13.041393876106154</c:v>
                </c:pt>
                <c:pt idx="31">
                  <c:v>12.961195441562461</c:v>
                </c:pt>
                <c:pt idx="32">
                  <c:v>12.87969282489</c:v>
                </c:pt>
                <c:pt idx="33">
                  <c:v>12.796906570812538</c:v>
                </c:pt>
                <c:pt idx="34">
                  <c:v>12.712856282605831</c:v>
                </c:pt>
                <c:pt idx="35">
                  <c:v>12.62756069188098</c:v>
                </c:pt>
                <c:pt idx="36">
                  <c:v>12.541037721333453</c:v>
                </c:pt>
                <c:pt idx="37">
                  <c:v>12.453304541344139</c:v>
                </c:pt>
                <c:pt idx="38">
                  <c:v>12.364377621185843</c:v>
                </c:pt>
                <c:pt idx="39">
                  <c:v>12.274272775478909</c:v>
                </c:pt>
                <c:pt idx="40">
                  <c:v>12.183005206448081</c:v>
                </c:pt>
                <c:pt idx="41">
                  <c:v>12.090589542456334</c:v>
                </c:pt>
                <c:pt idx="42">
                  <c:v>11.997039873227088</c:v>
                </c:pt>
                <c:pt idx="43">
                  <c:v>11.902369782111993</c:v>
                </c:pt>
                <c:pt idx="44">
                  <c:v>11.806592375715507</c:v>
                </c:pt>
                <c:pt idx="45">
                  <c:v>11.709720311148288</c:v>
                </c:pt>
                <c:pt idx="46">
                  <c:v>11.611765821147994</c:v>
                </c:pt>
                <c:pt idx="47">
                  <c:v>11.512740737277383</c:v>
                </c:pt>
                <c:pt idx="48">
                  <c:v>11.412656511384871</c:v>
                </c:pt>
                <c:pt idx="49">
                  <c:v>11.311524235491406</c:v>
                </c:pt>
                <c:pt idx="50">
                  <c:v>11.209354660248975</c:v>
                </c:pt>
                <c:pt idx="51">
                  <c:v>11.106158212100009</c:v>
                </c:pt>
                <c:pt idx="52">
                  <c:v>11.00194500925293</c:v>
                </c:pt>
                <c:pt idx="53">
                  <c:v>10.896724876576858</c:v>
                </c:pt>
                <c:pt idx="54">
                  <c:v>10.790507359507668</c:v>
                </c:pt>
                <c:pt idx="55">
                  <c:v>10.683301737048252</c:v>
                </c:pt>
                <c:pt idx="56">
                  <c:v>10.575117033937437</c:v>
                </c:pt>
                <c:pt idx="57">
                  <c:v>10.465962032054701</c:v>
                </c:pt>
                <c:pt idx="58">
                  <c:v>10.355845281121304</c:v>
                </c:pt>
                <c:pt idx="59">
                  <c:v>10.244775108752666</c:v>
                </c:pt>
                <c:pt idx="60">
                  <c:v>10.132759629911728</c:v>
                </c:pt>
                <c:pt idx="61">
                  <c:v>10.019806755808405</c:v>
                </c:pt>
                <c:pt idx="62">
                  <c:v>9.9059242022861689</c:v>
                </c:pt>
                <c:pt idx="63">
                  <c:v>9.7911194977331686</c:v>
                </c:pt>
                <c:pt idx="64">
                  <c:v>9.6753999905519894</c:v>
                </c:pt>
                <c:pt idx="65">
                  <c:v>9.5587728562191856</c:v>
                </c:pt>
                <c:pt idx="66">
                  <c:v>9.4412451039631602</c:v>
                </c:pt>
                <c:pt idx="67">
                  <c:v>9.3228235830864801</c:v>
                </c:pt>
                <c:pt idx="68">
                  <c:v>9.2035149889565808</c:v>
                </c:pt>
                <c:pt idx="69">
                  <c:v>9.0833258686869787</c:v>
                </c:pt>
                <c:pt idx="70">
                  <c:v>8.9622626265291601</c:v>
                </c:pt>
                <c:pt idx="71">
                  <c:v>8.8403315289938469</c:v>
                </c:pt>
                <c:pt idx="72">
                  <c:v>8.717538709718923</c:v>
                </c:pt>
                <c:pt idx="73">
                  <c:v>8.5938901740997764</c:v>
                </c:pt>
                <c:pt idx="74">
                  <c:v>8.4693918036969063</c:v>
                </c:pt>
                <c:pt idx="75">
                  <c:v>8.3440493604342674</c:v>
                </c:pt>
                <c:pt idx="76">
                  <c:v>8.2178684906010417</c:v>
                </c:pt>
                <c:pt idx="77">
                  <c:v>8.0908547286684467</c:v>
                </c:pt>
                <c:pt idx="78">
                  <c:v>7.9630135009324778</c:v>
                </c:pt>
                <c:pt idx="79">
                  <c:v>7.8343501289926403</c:v>
                </c:pt>
                <c:pt idx="80">
                  <c:v>7.7048698330760406</c:v>
                </c:pt>
                <c:pt idx="81">
                  <c:v>7.5745777352155779</c:v>
                </c:pt>
                <c:pt idx="82">
                  <c:v>7.4434788622903563</c:v>
                </c:pt>
                <c:pt idx="83">
                  <c:v>7.3115781489359088</c:v>
                </c:pt>
                <c:pt idx="84">
                  <c:v>7.1788804403313211</c:v>
                </c:pt>
                <c:pt idx="85">
                  <c:v>7.0453904948698334</c:v>
                </c:pt>
                <c:pt idx="86">
                  <c:v>6.9111129867191927</c:v>
                </c:pt>
                <c:pt idx="87">
                  <c:v>6.776052508277413</c:v>
                </c:pt>
                <c:pt idx="88">
                  <c:v>6.6402135725295297</c:v>
                </c:pt>
                <c:pt idx="89">
                  <c:v>6.503600615310253</c:v>
                </c:pt>
                <c:pt idx="90">
                  <c:v>6.3662179974774453</c:v>
                </c:pt>
                <c:pt idx="91">
                  <c:v>6.2280700070007926</c:v>
                </c:pt>
                <c:pt idx="92">
                  <c:v>6.0891608609699315</c:v>
                </c:pt>
                <c:pt idx="93">
                  <c:v>5.9494947075259619</c:v>
                </c:pt>
                <c:pt idx="94">
                  <c:v>5.8090756277200288</c:v>
                </c:pt>
                <c:pt idx="95">
                  <c:v>5.667907637302573</c:v>
                </c:pt>
                <c:pt idx="96">
                  <c:v>5.5259946884464215</c:v>
                </c:pt>
                <c:pt idx="97">
                  <c:v>5.3833406714069332</c:v>
                </c:pt>
                <c:pt idx="98">
                  <c:v>5.2399494161220348</c:v>
                </c:pt>
                <c:pt idx="99">
                  <c:v>5.0958246937550067</c:v>
                </c:pt>
                <c:pt idx="100">
                  <c:v>4.9509702181825475</c:v>
                </c:pt>
                <c:pt idx="101">
                  <c:v>4.8053896474306415</c:v>
                </c:pt>
                <c:pt idx="102">
                  <c:v>4.6590865850605407</c:v>
                </c:pt>
                <c:pt idx="103">
                  <c:v>4.512064581507035</c:v>
                </c:pt>
                <c:pt idx="104">
                  <c:v>4.3643271353711892</c:v>
                </c:pt>
                <c:pt idx="105">
                  <c:v>4.2158776946694045</c:v>
                </c:pt>
                <c:pt idx="106">
                  <c:v>4.0667196580407925</c:v>
                </c:pt>
                <c:pt idx="107">
                  <c:v>3.91685637591456</c:v>
                </c:pt>
                <c:pt idx="108">
                  <c:v>3.7662911516391051</c:v>
                </c:pt>
                <c:pt idx="109">
                  <c:v>3.6150272425744721</c:v>
                </c:pt>
                <c:pt idx="110">
                  <c:v>3.4630678611495953</c:v>
                </c:pt>
                <c:pt idx="111">
                  <c:v>3.3104161758858717</c:v>
                </c:pt>
                <c:pt idx="112">
                  <c:v>3.1570753123883528</c:v>
                </c:pt>
                <c:pt idx="113">
                  <c:v>3.0030483543058941</c:v>
                </c:pt>
                <c:pt idx="114">
                  <c:v>2.8483383442615047</c:v>
                </c:pt>
                <c:pt idx="115">
                  <c:v>2.6929482847540713</c:v>
                </c:pt>
                <c:pt idx="116">
                  <c:v>2.536881139032559</c:v>
                </c:pt>
                <c:pt idx="117">
                  <c:v>2.3801398319438061</c:v>
                </c:pt>
                <c:pt idx="118">
                  <c:v>2.222727250754867</c:v>
                </c:pt>
                <c:pt idx="119">
                  <c:v>2.0646462459509323</c:v>
                </c:pt>
                <c:pt idx="120">
                  <c:v>1.9058996320097294</c:v>
                </c:pt>
                <c:pt idx="121">
                  <c:v>1.7464901881532719</c:v>
                </c:pt>
                <c:pt idx="122">
                  <c:v>1.5864206590778487</c:v>
                </c:pt>
                <c:pt idx="123">
                  <c:v>1.4256937556629761</c:v>
                </c:pt>
                <c:pt idx="124">
                  <c:v>1.2643121556601971</c:v>
                </c:pt>
                <c:pt idx="125">
                  <c:v>1.102278504362334</c:v>
                </c:pt>
                <c:pt idx="126">
                  <c:v>0.93959541525401835</c:v>
                </c:pt>
                <c:pt idx="127">
                  <c:v>0.77626547064409013</c:v>
                </c:pt>
                <c:pt idx="128">
                  <c:v>0.61229122228050514</c:v>
                </c:pt>
                <c:pt idx="129">
                  <c:v>0.44767519194845962</c:v>
                </c:pt>
                <c:pt idx="130">
                  <c:v>0.28241987205218672</c:v>
                </c:pt>
                <c:pt idx="131">
                  <c:v>0.11652772618110531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2"/>
          <c:order val="62"/>
          <c:tx>
            <c:strRef>
              <c:f>Sheet1!$N$65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Sheet1!$O$65:$HF$65</c:f>
              <c:numCache>
                <c:formatCode>General</c:formatCode>
                <c:ptCount val="200"/>
                <c:pt idx="0">
                  <c:v>13.979814850750396</c:v>
                </c:pt>
                <c:pt idx="1">
                  <c:v>13.970351917291314</c:v>
                </c:pt>
                <c:pt idx="2">
                  <c:v>13.953049633075059</c:v>
                </c:pt>
                <c:pt idx="3">
                  <c:v>13.930644006131072</c:v>
                </c:pt>
                <c:pt idx="4">
                  <c:v>13.904111383077735</c:v>
                </c:pt>
                <c:pt idx="5">
                  <c:v>13.874016038345067</c:v>
                </c:pt>
                <c:pt idx="6">
                  <c:v>13.84073870008242</c:v>
                </c:pt>
                <c:pt idx="7">
                  <c:v>13.804558870509203</c:v>
                </c:pt>
                <c:pt idx="8">
                  <c:v>13.765693109347698</c:v>
                </c:pt>
                <c:pt idx="9">
                  <c:v>13.724315647355166</c:v>
                </c:pt>
                <c:pt idx="10">
                  <c:v>13.68057061997723</c:v>
                </c:pt>
                <c:pt idx="11">
                  <c:v>13.634579854051749</c:v>
                </c:pt>
                <c:pt idx="12">
                  <c:v>13.586448093795807</c:v>
                </c:pt>
                <c:pt idx="13">
                  <c:v>13.536266657311058</c:v>
                </c:pt>
                <c:pt idx="14">
                  <c:v>13.484116082462222</c:v>
                </c:pt>
                <c:pt idx="15">
                  <c:v>13.430068095350959</c:v>
                </c:pt>
                <c:pt idx="16">
                  <c:v>13.374187109369112</c:v>
                </c:pt>
                <c:pt idx="17">
                  <c:v>13.316531389690585</c:v>
                </c:pt>
                <c:pt idx="18">
                  <c:v>13.257153973516283</c:v>
                </c:pt>
                <c:pt idx="19">
                  <c:v>13.196103408256173</c:v>
                </c:pt>
                <c:pt idx="20">
                  <c:v>13.133424351507761</c:v>
                </c:pt>
                <c:pt idx="21">
                  <c:v>13.069158064426295</c:v>
                </c:pt>
                <c:pt idx="22">
                  <c:v>13.003342821676284</c:v>
                </c:pt>
                <c:pt idx="23">
                  <c:v>12.936014255270582</c:v>
                </c:pt>
                <c:pt idx="24">
                  <c:v>12.867205645406594</c:v>
                </c:pt>
                <c:pt idx="25">
                  <c:v>12.796948168365073</c:v>
                </c:pt>
                <c:pt idx="26">
                  <c:v>12.7252711092944</c:v>
                </c:pt>
                <c:pt idx="27">
                  <c:v>12.652202046028657</c:v>
                </c:pt>
                <c:pt idx="28">
                  <c:v>12.577767008820851</c:v>
                </c:pt>
                <c:pt idx="29">
                  <c:v>12.501990619903289</c:v>
                </c:pt>
                <c:pt idx="30">
                  <c:v>12.424896216037421</c:v>
                </c:pt>
                <c:pt idx="31">
                  <c:v>12.346505956629731</c:v>
                </c:pt>
                <c:pt idx="32">
                  <c:v>12.266840919528798</c:v>
                </c:pt>
                <c:pt idx="33">
                  <c:v>12.185921186251612</c:v>
                </c:pt>
                <c:pt idx="34">
                  <c:v>12.103765918093289</c:v>
                </c:pt>
                <c:pt idx="35">
                  <c:v>12.020393424337056</c:v>
                </c:pt>
                <c:pt idx="36">
                  <c:v>11.935821223588558</c:v>
                </c:pt>
                <c:pt idx="37">
                  <c:v>11.850066099100721</c:v>
                </c:pt>
                <c:pt idx="38">
                  <c:v>11.763144148825768</c:v>
                </c:pt>
                <c:pt idx="39">
                  <c:v>11.675070830823424</c:v>
                </c:pt>
                <c:pt idx="40">
                  <c:v>11.585861004565057</c:v>
                </c:pt>
                <c:pt idx="41">
                  <c:v>11.495528968598691</c:v>
                </c:pt>
                <c:pt idx="42">
                  <c:v>11.404088494977113</c:v>
                </c:pt>
                <c:pt idx="43">
                  <c:v>11.31155286079813</c:v>
                </c:pt>
                <c:pt idx="44">
                  <c:v>11.217934877161232</c:v>
                </c:pt>
                <c:pt idx="45">
                  <c:v>11.123246915806504</c:v>
                </c:pt>
                <c:pt idx="46">
                  <c:v>11.02750093366906</c:v>
                </c:pt>
                <c:pt idx="47">
                  <c:v>10.930708495554118</c:v>
                </c:pt>
                <c:pt idx="48">
                  <c:v>10.832880795113685</c:v>
                </c:pt>
                <c:pt idx="49">
                  <c:v>10.734028674285069</c:v>
                </c:pt>
                <c:pt idx="50">
                  <c:v>10.634162641333214</c:v>
                </c:pt>
                <c:pt idx="51">
                  <c:v>10.53329288762321</c:v>
                </c:pt>
                <c:pt idx="52">
                  <c:v>10.431429303235685</c:v>
                </c:pt>
                <c:pt idx="53">
                  <c:v>10.328581491525652</c:v>
                </c:pt>
                <c:pt idx="54">
                  <c:v>10.224758782715069</c:v>
                </c:pt>
                <c:pt idx="55">
                  <c:v>10.119970246599962</c:v>
                </c:pt>
                <c:pt idx="56">
                  <c:v>10.014224704445011</c:v>
                </c:pt>
                <c:pt idx="57">
                  <c:v>9.9075307401311221</c:v>
                </c:pt>
                <c:pt idx="58">
                  <c:v>9.799896710615263</c:v>
                </c:pt>
                <c:pt idx="59">
                  <c:v>9.6913307557562458</c:v>
                </c:pt>
                <c:pt idx="60">
                  <c:v>9.5818408075549009</c:v>
                </c:pt>
                <c:pt idx="61">
                  <c:v>9.4714345988529107</c:v>
                </c:pt>
                <c:pt idx="62">
                  <c:v>9.3601196715303008</c:v>
                </c:pt>
                <c:pt idx="63">
                  <c:v>9.2479033842381817</c:v>
                </c:pt>
                <c:pt idx="64">
                  <c:v>9.1347929197001143</c:v>
                </c:pt>
                <c:pt idx="65">
                  <c:v>9.0207952916124583</c:v>
                </c:pt>
                <c:pt idx="66">
                  <c:v>8.9059173511716967</c:v>
                </c:pt>
                <c:pt idx="67">
                  <c:v>8.7901657932542037</c:v>
                </c:pt>
                <c:pt idx="68">
                  <c:v>8.6735471622718929</c:v>
                </c:pt>
                <c:pt idx="69">
                  <c:v>8.5560678577253277</c:v>
                </c:pt>
                <c:pt idx="70">
                  <c:v>8.4377341394740384</c:v>
                </c:pt>
                <c:pt idx="71">
                  <c:v>8.3185521327423473</c:v>
                </c:pt>
                <c:pt idx="72">
                  <c:v>8.1985278328775024</c:v>
                </c:pt>
                <c:pt idx="73">
                  <c:v>8.0776671098756676</c:v>
                </c:pt>
                <c:pt idx="74">
                  <c:v>7.9559757126901163</c:v>
                </c:pt>
                <c:pt idx="75">
                  <c:v>7.8334592733349453</c:v>
                </c:pt>
                <c:pt idx="76">
                  <c:v>7.7101233107965985</c:v>
                </c:pt>
                <c:pt idx="77">
                  <c:v>7.5859732347646478</c:v>
                </c:pt>
                <c:pt idx="78">
                  <c:v>7.4610143491923795</c:v>
                </c:pt>
                <c:pt idx="79">
                  <c:v>7.3352518556971065</c:v>
                </c:pt>
                <c:pt idx="80">
                  <c:v>7.208690856809314</c:v>
                </c:pt>
                <c:pt idx="81">
                  <c:v>7.0813363590791942</c:v>
                </c:pt>
                <c:pt idx="82">
                  <c:v>6.9531932760484976</c:v>
                </c:pt>
                <c:pt idx="83">
                  <c:v>6.8242664310951682</c:v>
                </c:pt>
                <c:pt idx="84">
                  <c:v>6.6945605601575879</c:v>
                </c:pt>
                <c:pt idx="85">
                  <c:v>6.5640803143450173</c:v>
                </c:pt>
                <c:pt idx="86">
                  <c:v>6.4328302624401656</c:v>
                </c:pt>
                <c:pt idx="87">
                  <c:v>6.3008148932996404</c:v>
                </c:pt>
                <c:pt idx="88">
                  <c:v>6.1680386181575111</c:v>
                </c:pt>
                <c:pt idx="89">
                  <c:v>6.0345057728369884</c:v>
                </c:pt>
                <c:pt idx="90">
                  <c:v>5.9002206198748777</c:v>
                </c:pt>
                <c:pt idx="91">
                  <c:v>5.765187350563167</c:v>
                </c:pt>
                <c:pt idx="92">
                  <c:v>5.6294100869118715</c:v>
                </c:pt>
                <c:pt idx="93">
                  <c:v>5.4928928835370039</c:v>
                </c:pt>
                <c:pt idx="94">
                  <c:v>5.3556397294772502</c:v>
                </c:pt>
                <c:pt idx="95">
                  <c:v>5.217654549942881</c:v>
                </c:pt>
                <c:pt idx="96">
                  <c:v>5.0789412079999847</c:v>
                </c:pt>
                <c:pt idx="97">
                  <c:v>4.9395035061931951</c:v>
                </c:pt>
                <c:pt idx="98">
                  <c:v>4.7993451881096432</c:v>
                </c:pt>
                <c:pt idx="99">
                  <c:v>4.6584699398869658</c:v>
                </c:pt>
                <c:pt idx="100">
                  <c:v>4.5168813916678143</c:v>
                </c:pt>
                <c:pt idx="101">
                  <c:v>4.374583119003348</c:v>
                </c:pt>
                <c:pt idx="102">
                  <c:v>4.231578644207973</c:v>
                </c:pt>
                <c:pt idx="103">
                  <c:v>4.0878714376674417</c:v>
                </c:pt>
                <c:pt idx="104">
                  <c:v>3.9434649191024271</c:v>
                </c:pt>
                <c:pt idx="105">
                  <c:v>3.7983624587894438</c:v>
                </c:pt>
                <c:pt idx="106">
                  <c:v>3.6525673787409842</c:v>
                </c:pt>
                <c:pt idx="107">
                  <c:v>3.506082953846589</c:v>
                </c:pt>
                <c:pt idx="108">
                  <c:v>3.3589124129764971</c:v>
                </c:pt>
                <c:pt idx="109">
                  <c:v>3.2110589400494378</c:v>
                </c:pt>
                <c:pt idx="110">
                  <c:v>3.062525675066087</c:v>
                </c:pt>
                <c:pt idx="111">
                  <c:v>2.913315715109507</c:v>
                </c:pt>
                <c:pt idx="112">
                  <c:v>2.7634321153140382</c:v>
                </c:pt>
                <c:pt idx="113">
                  <c:v>2.6128778898037703</c:v>
                </c:pt>
                <c:pt idx="114">
                  <c:v>2.461656012601928</c:v>
                </c:pt>
                <c:pt idx="115">
                  <c:v>2.3097694185122646</c:v>
                </c:pt>
                <c:pt idx="116">
                  <c:v>2.1572210039735475</c:v>
                </c:pt>
                <c:pt idx="117">
                  <c:v>2.0040136278882468</c:v>
                </c:pt>
                <c:pt idx="118">
                  <c:v>1.8501501124263258</c:v>
                </c:pt>
                <c:pt idx="119">
                  <c:v>1.6956332438051858</c:v>
                </c:pt>
                <c:pt idx="120">
                  <c:v>1.5404657730465872</c:v>
                </c:pt>
                <c:pt idx="121">
                  <c:v>1.3846504167114764</c:v>
                </c:pt>
                <c:pt idx="122">
                  <c:v>1.2281898576134891</c:v>
                </c:pt>
                <c:pt idx="123">
                  <c:v>1.0710867455119364</c:v>
                </c:pt>
                <c:pt idx="124">
                  <c:v>0.91334369778506286</c:v>
                </c:pt>
                <c:pt idx="125">
                  <c:v>0.75496330008422186</c:v>
                </c:pt>
                <c:pt idx="126">
                  <c:v>0.59594810696972744</c:v>
                </c:pt>
                <c:pt idx="127">
                  <c:v>0.43630064252899853</c:v>
                </c:pt>
                <c:pt idx="128">
                  <c:v>0.27602340097761008</c:v>
                </c:pt>
                <c:pt idx="129">
                  <c:v>0.11511884724392051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3"/>
          <c:order val="63"/>
          <c:tx>
            <c:strRef>
              <c:f>Sheet1!$N$66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Sheet1!$O$66:$HF$66</c:f>
              <c:numCache>
                <c:formatCode>General</c:formatCode>
                <c:ptCount val="200"/>
                <c:pt idx="0">
                  <c:v>13.35759653605405</c:v>
                </c:pt>
                <c:pt idx="1">
                  <c:v>13.348346589206045</c:v>
                </c:pt>
                <c:pt idx="2">
                  <c:v>13.331433735486693</c:v>
                </c:pt>
                <c:pt idx="3">
                  <c:v>13.309532402329886</c:v>
                </c:pt>
                <c:pt idx="4">
                  <c:v>13.283596961270018</c:v>
                </c:pt>
                <c:pt idx="5">
                  <c:v>13.254178986352064</c:v>
                </c:pt>
                <c:pt idx="6">
                  <c:v>13.221650636501197</c:v>
                </c:pt>
                <c:pt idx="7">
                  <c:v>13.186285123051357</c:v>
                </c:pt>
                <c:pt idx="8">
                  <c:v>13.148294131515208</c:v>
                </c:pt>
                <c:pt idx="9">
                  <c:v>13.107847971157939</c:v>
                </c:pt>
                <c:pt idx="10">
                  <c:v>13.065087533302169</c:v>
                </c:pt>
                <c:pt idx="11">
                  <c:v>13.020131902772889</c:v>
                </c:pt>
                <c:pt idx="12">
                  <c:v>12.973083466260739</c:v>
                </c:pt>
                <c:pt idx="13">
                  <c:v>12.924031486528714</c:v>
                </c:pt>
                <c:pt idx="14">
                  <c:v>12.873054688738641</c:v>
                </c:pt>
                <c:pt idx="15">
                  <c:v>12.820223184619696</c:v>
                </c:pt>
                <c:pt idx="16">
                  <c:v>12.76559993778179</c:v>
                </c:pt>
                <c:pt idx="17">
                  <c:v>12.709241901997661</c:v>
                </c:pt>
                <c:pt idx="18">
                  <c:v>12.651200920735459</c:v>
                </c:pt>
                <c:pt idx="19">
                  <c:v>12.591524448726174</c:v>
                </c:pt>
                <c:pt idx="20">
                  <c:v>12.530256138438169</c:v>
                </c:pt>
                <c:pt idx="21">
                  <c:v>12.467436322342817</c:v>
                </c:pt>
                <c:pt idx="22">
                  <c:v>12.403102413639088</c:v>
                </c:pt>
                <c:pt idx="23">
                  <c:v>12.337289242353673</c:v>
                </c:pt>
                <c:pt idx="24">
                  <c:v>12.27002933963122</c:v>
                </c:pt>
                <c:pt idx="25">
                  <c:v>12.201353180053541</c:v>
                </c:pt>
                <c:pt idx="26">
                  <c:v>12.131289389634659</c:v>
                </c:pt>
                <c:pt idx="27">
                  <c:v>12.059864925501625</c:v>
                </c:pt>
                <c:pt idx="28">
                  <c:v>11.987105232032514</c:v>
                </c:pt>
                <c:pt idx="29">
                  <c:v>11.913034377275697</c:v>
                </c:pt>
                <c:pt idx="30">
                  <c:v>11.837675172741358</c:v>
                </c:pt>
                <c:pt idx="31">
                  <c:v>11.761049279083991</c:v>
                </c:pt>
                <c:pt idx="32">
                  <c:v>11.683177299743315</c:v>
                </c:pt>
                <c:pt idx="33">
                  <c:v>11.604078864252338</c:v>
                </c:pt>
                <c:pt idx="34">
                  <c:v>11.523772702634069</c:v>
                </c:pt>
                <c:pt idx="35">
                  <c:v>11.442276712076247</c:v>
                </c:pt>
                <c:pt idx="36">
                  <c:v>11.35960801688517</c:v>
                </c:pt>
                <c:pt idx="37">
                  <c:v>11.275783022565344</c:v>
                </c:pt>
                <c:pt idx="38">
                  <c:v>11.190817464744956</c:v>
                </c:pt>
                <c:pt idx="39">
                  <c:v>11.104726453562046</c:v>
                </c:pt>
                <c:pt idx="40">
                  <c:v>11.017524514038993</c:v>
                </c:pt>
                <c:pt idx="41">
                  <c:v>10.929225622899809</c:v>
                </c:pt>
                <c:pt idx="42">
                  <c:v>10.83984324222333</c:v>
                </c:pt>
                <c:pt idx="43">
                  <c:v>10.749390350273595</c:v>
                </c:pt>
                <c:pt idx="44">
                  <c:v>10.65787946980476</c:v>
                </c:pt>
                <c:pt idx="45">
                  <c:v>10.56532269410045</c:v>
                </c:pt>
                <c:pt idx="46">
                  <c:v>10.471731710975527</c:v>
                </c:pt>
                <c:pt idx="47">
                  <c:v>10.37711782494079</c:v>
                </c:pt>
                <c:pt idx="48">
                  <c:v>10.281491977707555</c:v>
                </c:pt>
                <c:pt idx="49">
                  <c:v>10.184864767188651</c:v>
                </c:pt>
                <c:pt idx="50">
                  <c:v>10.087246465134642</c:v>
                </c:pt>
                <c:pt idx="51">
                  <c:v>9.9886470335288724</c:v>
                </c:pt>
                <c:pt idx="52">
                  <c:v>9.8890761398513494</c:v>
                </c:pt>
                <c:pt idx="53">
                  <c:v>9.7885431713099464</c:v>
                </c:pt>
                <c:pt idx="54">
                  <c:v>9.6870572481270063</c:v>
                </c:pt>
                <c:pt idx="55">
                  <c:v>9.5846272359604789</c:v>
                </c:pt>
                <c:pt idx="56">
                  <c:v>9.4812617575307616</c:v>
                </c:pt>
                <c:pt idx="57">
                  <c:v>9.3769692035173868</c:v>
                </c:pt>
                <c:pt idx="58">
                  <c:v>9.2717577427834446</c:v>
                </c:pt>
                <c:pt idx="59">
                  <c:v>9.1656353319801767</c:v>
                </c:pt>
                <c:pt idx="60">
                  <c:v>9.0586097245792239</c:v>
                </c:pt>
                <c:pt idx="61">
                  <c:v>8.9506884793756143</c:v>
                </c:pt>
                <c:pt idx="62">
                  <c:v>8.8418789685008115</c:v>
                </c:pt>
                <c:pt idx="63">
                  <c:v>8.7321883849813684</c:v>
                </c:pt>
                <c:pt idx="64">
                  <c:v>8.62162374987596</c:v>
                </c:pt>
                <c:pt idx="65">
                  <c:v>8.5101919190204587</c:v>
                </c:pt>
                <c:pt idx="66">
                  <c:v>8.3978995894083024</c:v>
                </c:pt>
                <c:pt idx="67">
                  <c:v>8.2847533052311881</c:v>
                </c:pt>
                <c:pt idx="68">
                  <c:v>8.1707594636029359</c:v>
                </c:pt>
                <c:pt idx="69">
                  <c:v>8.0559243199875912</c:v>
                </c:pt>
                <c:pt idx="70">
                  <c:v>7.9402539933511349</c:v>
                </c:pt>
                <c:pt idx="71">
                  <c:v>7.8237544710546434</c:v>
                </c:pt>
                <c:pt idx="72">
                  <c:v>7.7064316135053152</c:v>
                </c:pt>
                <c:pt idx="73">
                  <c:v>7.588291158580601</c:v>
                </c:pt>
                <c:pt idx="74">
                  <c:v>7.4693387258394282</c:v>
                </c:pt>
                <c:pt idx="75">
                  <c:v>7.3495798205335552</c:v>
                </c:pt>
                <c:pt idx="76">
                  <c:v>7.2290198374310508</c:v>
                </c:pt>
                <c:pt idx="77">
                  <c:v>7.1076640644631039</c:v>
                </c:pt>
                <c:pt idx="78">
                  <c:v>6.9855176862044788</c:v>
                </c:pt>
                <c:pt idx="79">
                  <c:v>6.8625857871972844</c:v>
                </c:pt>
                <c:pt idx="80">
                  <c:v>6.7388733551269997</c:v>
                </c:pt>
                <c:pt idx="81">
                  <c:v>6.6143852838590789</c:v>
                </c:pt>
                <c:pt idx="82">
                  <c:v>6.489126376343922</c:v>
                </c:pt>
                <c:pt idx="83">
                  <c:v>6.3631013473974765</c:v>
                </c:pt>
                <c:pt idx="84">
                  <c:v>6.2363148263641754</c:v>
                </c:pt>
                <c:pt idx="85">
                  <c:v>6.1087713596686175</c:v>
                </c:pt>
                <c:pt idx="86">
                  <c:v>5.980475413261809</c:v>
                </c:pt>
                <c:pt idx="87">
                  <c:v>5.851431374967591</c:v>
                </c:pt>
                <c:pt idx="88">
                  <c:v>5.7216435567343504</c:v>
                </c:pt>
                <c:pt idx="89">
                  <c:v>5.5911161967969241</c:v>
                </c:pt>
                <c:pt idx="90">
                  <c:v>5.4598534617532328</c:v>
                </c:pt>
                <c:pt idx="91">
                  <c:v>5.3278594485599289</c:v>
                </c:pt>
                <c:pt idx="92">
                  <c:v>5.1951381864510333</c:v>
                </c:pt>
                <c:pt idx="93">
                  <c:v>5.061693638783451</c:v>
                </c:pt>
                <c:pt idx="94">
                  <c:v>4.9275297048127378</c:v>
                </c:pt>
                <c:pt idx="95">
                  <c:v>4.7926502214026359</c:v>
                </c:pt>
                <c:pt idx="96">
                  <c:v>4.6570589646714264</c:v>
                </c:pt>
                <c:pt idx="97">
                  <c:v>4.5207596515781177</c:v>
                </c:pt>
                <c:pt idx="98">
                  <c:v>4.3837559414511986</c:v>
                </c:pt>
                <c:pt idx="99">
                  <c:v>4.2460514374626959</c:v>
                </c:pt>
                <c:pt idx="100">
                  <c:v>4.1076496880499738</c:v>
                </c:pt>
                <c:pt idx="101">
                  <c:v>3.9685541882876092</c:v>
                </c:pt>
                <c:pt idx="102">
                  <c:v>3.8287683812116513</c:v>
                </c:pt>
                <c:pt idx="103">
                  <c:v>3.6882956590982769</c:v>
                </c:pt>
                <c:pt idx="104">
                  <c:v>3.5471393646989275</c:v>
                </c:pt>
                <c:pt idx="105">
                  <c:v>3.40530279243375</c:v>
                </c:pt>
                <c:pt idx="106">
                  <c:v>3.2627891895451713</c:v>
                </c:pt>
                <c:pt idx="107">
                  <c:v>3.119601757213279</c:v>
                </c:pt>
                <c:pt idx="108">
                  <c:v>2.9757436516346343</c:v>
                </c:pt>
                <c:pt idx="109">
                  <c:v>2.8312179850660484</c:v>
                </c:pt>
                <c:pt idx="110">
                  <c:v>2.6860278268347426</c:v>
                </c:pt>
                <c:pt idx="111">
                  <c:v>2.540176204316309</c:v>
                </c:pt>
                <c:pt idx="112">
                  <c:v>2.393666103881765</c:v>
                </c:pt>
                <c:pt idx="113">
                  <c:v>2.2465004718149166</c:v>
                </c:pt>
                <c:pt idx="114">
                  <c:v>2.0986822152012801</c:v>
                </c:pt>
                <c:pt idx="115">
                  <c:v>1.9502142027896221</c:v>
                </c:pt>
                <c:pt idx="116">
                  <c:v>1.8010992658272287</c:v>
                </c:pt>
                <c:pt idx="117">
                  <c:v>1.6513401988699312</c:v>
                </c:pt>
                <c:pt idx="118">
                  <c:v>1.5009397605678099</c:v>
                </c:pt>
                <c:pt idx="119">
                  <c:v>1.3499006744275885</c:v>
                </c:pt>
                <c:pt idx="120">
                  <c:v>1.1982256295525087</c:v>
                </c:pt>
                <c:pt idx="121">
                  <c:v>1.0459172813606215</c:v>
                </c:pt>
                <c:pt idx="122">
                  <c:v>0.89297825228224403</c:v>
                </c:pt>
                <c:pt idx="123">
                  <c:v>0.73941113243733114</c:v>
                </c:pt>
                <c:pt idx="124">
                  <c:v>0.58521848029358225</c:v>
                </c:pt>
                <c:pt idx="125">
                  <c:v>0.43040282330590646</c:v>
                </c:pt>
                <c:pt idx="126">
                  <c:v>0.27496665853795038</c:v>
                </c:pt>
                <c:pt idx="127">
                  <c:v>0.11891245326632915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4"/>
          <c:order val="64"/>
          <c:tx>
            <c:strRef>
              <c:f>Sheet1!$N$67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Sheet1!$O$67:$HF$67</c:f>
              <c:numCache>
                <c:formatCode>General</c:formatCode>
                <c:ptCount val="200"/>
                <c:pt idx="0">
                  <c:v>12.76485054243355</c:v>
                </c:pt>
                <c:pt idx="1">
                  <c:v>12.755808158487357</c:v>
                </c:pt>
                <c:pt idx="2">
                  <c:v>12.73927481840777</c:v>
                </c:pt>
                <c:pt idx="3">
                  <c:v>12.717864937184498</c:v>
                </c:pt>
                <c:pt idx="4">
                  <c:v>12.692511470864009</c:v>
                </c:pt>
                <c:pt idx="5">
                  <c:v>12.663753616521852</c:v>
                </c:pt>
                <c:pt idx="6">
                  <c:v>12.631955182074512</c:v>
                </c:pt>
                <c:pt idx="7">
                  <c:v>12.597383248168029</c:v>
                </c:pt>
                <c:pt idx="8">
                  <c:v>12.560244750227303</c:v>
                </c:pt>
                <c:pt idx="9">
                  <c:v>12.52070617588635</c:v>
                </c:pt>
                <c:pt idx="10">
                  <c:v>12.478905254956448</c:v>
                </c:pt>
                <c:pt idx="11">
                  <c:v>12.434958400075153</c:v>
                </c:pt>
                <c:pt idx="12">
                  <c:v>12.38896570044113</c:v>
                </c:pt>
                <c:pt idx="13">
                  <c:v>12.341014415817959</c:v>
                </c:pt>
                <c:pt idx="14">
                  <c:v>12.291181504825101</c:v>
                </c:pt>
                <c:pt idx="15">
                  <c:v>12.23953550592929</c:v>
                </c:pt>
                <c:pt idx="16">
                  <c:v>12.186137969877223</c:v>
                </c:pt>
                <c:pt idx="17">
                  <c:v>12.131044572435341</c:v>
                </c:pt>
                <c:pt idx="18">
                  <c:v>12.07430599373747</c:v>
                </c:pt>
                <c:pt idx="19">
                  <c:v>12.015968623660733</c:v>
                </c:pt>
                <c:pt idx="20">
                  <c:v>11.956075135139969</c:v>
                </c:pt>
                <c:pt idx="21">
                  <c:v>11.894664955611644</c:v>
                </c:pt>
                <c:pt idx="22">
                  <c:v>11.831774658746431</c:v>
                </c:pt>
                <c:pt idx="23">
                  <c:v>11.767438293007459</c:v>
                </c:pt>
                <c:pt idx="24">
                  <c:v>11.701687659561255</c:v>
                </c:pt>
                <c:pt idx="25">
                  <c:v>11.634552549159471</c:v>
                </c:pt>
                <c:pt idx="26">
                  <c:v>11.566060945466656</c:v>
                </c:pt>
                <c:pt idx="27">
                  <c:v>11.496239200709136</c:v>
                </c:pt>
                <c:pt idx="28">
                  <c:v>11.425112188309392</c:v>
                </c:pt>
                <c:pt idx="29">
                  <c:v>11.352703436244148</c:v>
                </c:pt>
                <c:pt idx="30">
                  <c:v>11.279035244147865</c:v>
                </c:pt>
                <c:pt idx="31">
                  <c:v>11.204128786623784</c:v>
                </c:pt>
                <c:pt idx="32">
                  <c:v>11.128004204783583</c:v>
                </c:pt>
                <c:pt idx="33">
                  <c:v>11.050680687686089</c:v>
                </c:pt>
                <c:pt idx="34">
                  <c:v>10.972176545064547</c:v>
                </c:pt>
                <c:pt idx="35">
                  <c:v>10.892509272505233</c:v>
                </c:pt>
                <c:pt idx="36">
                  <c:v>10.81169561005594</c:v>
                </c:pt>
                <c:pt idx="37">
                  <c:v>10.729751595092134</c:v>
                </c:pt>
                <c:pt idx="38">
                  <c:v>10.646692610144543</c:v>
                </c:pt>
                <c:pt idx="39">
                  <c:v>10.562533426289361</c:v>
                </c:pt>
                <c:pt idx="40">
                  <c:v>10.477288242616739</c:v>
                </c:pt>
                <c:pt idx="41">
                  <c:v>10.390970722221921</c:v>
                </c:pt>
                <c:pt idx="42">
                  <c:v>10.30359402510329</c:v>
                </c:pt>
                <c:pt idx="43">
                  <c:v>10.215170838300928</c:v>
                </c:pt>
                <c:pt idx="44">
                  <c:v>10.125713403566383</c:v>
                </c:pt>
                <c:pt idx="45">
                  <c:v>10.035233542817714</c:v>
                </c:pt>
                <c:pt idx="46">
                  <c:v>9.9437426816026768</c:v>
                </c:pt>
                <c:pt idx="47">
                  <c:v>9.8512518707660703</c:v>
                </c:pt>
                <c:pt idx="48">
                  <c:v>9.7577718064941958</c:v>
                </c:pt>
                <c:pt idx="49">
                  <c:v>9.6633128488894773</c:v>
                </c:pt>
                <c:pt idx="50">
                  <c:v>9.5678850392109585</c:v>
                </c:pt>
                <c:pt idx="51">
                  <c:v>9.4714981159014329</c:v>
                </c:pt>
                <c:pt idx="52">
                  <c:v>9.3741615295088359</c:v>
                </c:pt>
                <c:pt idx="53">
                  <c:v>9.2758844565980869</c:v>
                </c:pt>
                <c:pt idx="54">
                  <c:v>9.1766758127395587</c:v>
                </c:pt>
                <c:pt idx="55">
                  <c:v>9.0765442646514956</c:v>
                </c:pt>
                <c:pt idx="56">
                  <c:v>8.9754982415659601</c:v>
                </c:pt>
                <c:pt idx="57">
                  <c:v>8.8735459458809895</c:v>
                </c:pt>
                <c:pt idx="58">
                  <c:v>8.7706953631556033</c:v>
                </c:pt>
                <c:pt idx="59">
                  <c:v>8.6669542714988683</c:v>
                </c:pt>
                <c:pt idx="60">
                  <c:v>8.5623302503994658</c:v>
                </c:pt>
                <c:pt idx="61">
                  <c:v>8.4568306890379024</c:v>
                </c:pt>
                <c:pt idx="62">
                  <c:v>8.3504627941197054</c:v>
                </c:pt>
                <c:pt idx="63">
                  <c:v>8.2432335972645117</c:v>
                </c:pt>
                <c:pt idx="64">
                  <c:v>8.1351499619829237</c:v>
                </c:pt>
                <c:pt idx="65">
                  <c:v>8.0262185902702239</c:v>
                </c:pt>
                <c:pt idx="66">
                  <c:v>7.9164460288435974</c:v>
                </c:pt>
                <c:pt idx="67">
                  <c:v>7.8058386750472621</c:v>
                </c:pt>
                <c:pt idx="68">
                  <c:v>7.6944027824478836</c:v>
                </c:pt>
                <c:pt idx="69">
                  <c:v>7.5821444661408881</c:v>
                </c:pt>
                <c:pt idx="70">
                  <c:v>7.4690697077865726</c:v>
                </c:pt>
                <c:pt idx="71">
                  <c:v>7.3551843603934426</c:v>
                </c:pt>
                <c:pt idx="72">
                  <c:v>7.2404941528649127</c:v>
                </c:pt>
                <c:pt idx="73">
                  <c:v>7.1250046943241161</c:v>
                </c:pt>
                <c:pt idx="74">
                  <c:v>7.0087214782306715</c:v>
                </c:pt>
                <c:pt idx="75">
                  <c:v>6.891649886301999</c:v>
                </c:pt>
                <c:pt idx="76">
                  <c:v>6.7737951922510211</c:v>
                </c:pt>
                <c:pt idx="77">
                  <c:v>6.6551625653511239</c:v>
                </c:pt>
                <c:pt idx="78">
                  <c:v>6.5357570738385178</c:v>
                </c:pt>
                <c:pt idx="79">
                  <c:v>6.4155836881614468</c:v>
                </c:pt>
                <c:pt idx="80">
                  <c:v>6.2946472840849017</c:v>
                </c:pt>
                <c:pt idx="81">
                  <c:v>6.172952645659123</c:v>
                </c:pt>
                <c:pt idx="82">
                  <c:v>6.0505044680593691</c:v>
                </c:pt>
                <c:pt idx="83">
                  <c:v>5.9273073603041269</c:v>
                </c:pt>
                <c:pt idx="84">
                  <c:v>5.803365847858303</c:v>
                </c:pt>
                <c:pt idx="85">
                  <c:v>5.6786843751276201</c:v>
                </c:pt>
                <c:pt idx="86">
                  <c:v>5.553267307850005</c:v>
                </c:pt>
                <c:pt idx="87">
                  <c:v>5.4271189353893252</c:v>
                </c:pt>
                <c:pt idx="88">
                  <c:v>5.3002434729366001</c:v>
                </c:pt>
                <c:pt idx="89">
                  <c:v>5.1726450636233894</c:v>
                </c:pt>
                <c:pt idx="90">
                  <c:v>5.0443277805518081</c:v>
                </c:pt>
                <c:pt idx="91">
                  <c:v>4.9152956287454188</c:v>
                </c:pt>
                <c:pt idx="92">
                  <c:v>4.7855525470248113</c:v>
                </c:pt>
                <c:pt idx="93">
                  <c:v>4.6551024098116818</c:v>
                </c:pt>
                <c:pt idx="94">
                  <c:v>4.5239490288647843</c:v>
                </c:pt>
                <c:pt idx="95">
                  <c:v>4.392096154951088</c:v>
                </c:pt>
                <c:pt idx="96">
                  <c:v>4.2595474794551951</c:v>
                </c:pt>
                <c:pt idx="97">
                  <c:v>4.1263066359299199</c:v>
                </c:pt>
                <c:pt idx="98">
                  <c:v>3.9923772015907573</c:v>
                </c:pt>
                <c:pt idx="99">
                  <c:v>3.8577626987568596</c:v>
                </c:pt>
                <c:pt idx="100">
                  <c:v>3.7224665962409191</c:v>
                </c:pt>
                <c:pt idx="101">
                  <c:v>3.5864923106902671</c:v>
                </c:pt>
                <c:pt idx="102">
                  <c:v>3.449843207881425</c:v>
                </c:pt>
                <c:pt idx="103">
                  <c:v>3.3125226039700606</c:v>
                </c:pt>
                <c:pt idx="104">
                  <c:v>3.1745337666984033</c:v>
                </c:pt>
                <c:pt idx="105">
                  <c:v>3.0358799165619179</c:v>
                </c:pt>
                <c:pt idx="106">
                  <c:v>2.8965642279369783</c:v>
                </c:pt>
                <c:pt idx="107">
                  <c:v>2.7565898301712402</c:v>
                </c:pt>
                <c:pt idx="108">
                  <c:v>2.6159598086382321</c:v>
                </c:pt>
                <c:pt idx="109">
                  <c:v>2.4746772057577</c:v>
                </c:pt>
                <c:pt idx="110">
                  <c:v>2.3327450219831305</c:v>
                </c:pt>
                <c:pt idx="111">
                  <c:v>2.1901662167577358</c:v>
                </c:pt>
                <c:pt idx="112">
                  <c:v>2.0469437094402729</c:v>
                </c:pt>
                <c:pt idx="113">
                  <c:v>1.9030803802018261</c:v>
                </c:pt>
                <c:pt idx="114">
                  <c:v>1.7585790708947626</c:v>
                </c:pt>
                <c:pt idx="115">
                  <c:v>1.6134425858949619</c:v>
                </c:pt>
                <c:pt idx="116">
                  <c:v>1.4676736929183261</c:v>
                </c:pt>
                <c:pt idx="117">
                  <c:v>1.3212751238126379</c:v>
                </c:pt>
                <c:pt idx="118">
                  <c:v>1.1742495753256355</c:v>
                </c:pt>
                <c:pt idx="119">
                  <c:v>1.0265997098502815</c:v>
                </c:pt>
                <c:pt idx="120">
                  <c:v>0.87832815614806603</c:v>
                </c:pt>
                <c:pt idx="121">
                  <c:v>0.72943751005115698</c:v>
                </c:pt>
                <c:pt idx="122">
                  <c:v>0.57993033514419701</c:v>
                </c:pt>
                <c:pt idx="123">
                  <c:v>0.42980916342651093</c:v>
                </c:pt>
                <c:pt idx="124">
                  <c:v>0.27907649595541578</c:v>
                </c:pt>
                <c:pt idx="125">
                  <c:v>0.12773480347134594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5"/>
          <c:order val="65"/>
          <c:tx>
            <c:strRef>
              <c:f>Sheet1!$N$68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Sheet1!$O$68:$HF$68</c:f>
              <c:numCache>
                <c:formatCode>General</c:formatCode>
                <c:ptCount val="200"/>
                <c:pt idx="0">
                  <c:v>12.200691599946206</c:v>
                </c:pt>
                <c:pt idx="1">
                  <c:v>12.191851293881911</c:v>
                </c:pt>
                <c:pt idx="2">
                  <c:v>12.175687438482893</c:v>
                </c:pt>
                <c:pt idx="3">
                  <c:v>12.154756022172746</c:v>
                </c:pt>
                <c:pt idx="4">
                  <c:v>12.129969151431837</c:v>
                </c:pt>
                <c:pt idx="5">
                  <c:v>12.101853973437857</c:v>
                </c:pt>
                <c:pt idx="6">
                  <c:v>12.070766165780862</c:v>
                </c:pt>
                <c:pt idx="7">
                  <c:v>12.036966840427441</c:v>
                </c:pt>
                <c:pt idx="8">
                  <c:v>12.000658308239698</c:v>
                </c:pt>
                <c:pt idx="9">
                  <c:v>11.962003336210211</c:v>
                </c:pt>
                <c:pt idx="10">
                  <c:v>11.921136576184461</c:v>
                </c:pt>
                <c:pt idx="11">
                  <c:v>11.878171839227296</c:v>
                </c:pt>
                <c:pt idx="12">
                  <c:v>11.833206977758522</c:v>
                </c:pt>
                <c:pt idx="13">
                  <c:v>11.786327301473213</c:v>
                </c:pt>
                <c:pt idx="14">
                  <c:v>11.737608049130783</c:v>
                </c:pt>
                <c:pt idx="15">
                  <c:v>11.687116227510279</c:v>
                </c:pt>
                <c:pt idx="16">
                  <c:v>11.634912011831256</c:v>
                </c:pt>
                <c:pt idx="17">
                  <c:v>11.581049833626228</c:v>
                </c:pt>
                <c:pt idx="18">
                  <c:v>11.525579240436747</c:v>
                </c:pt>
                <c:pt idx="19">
                  <c:v>11.468545585425712</c:v>
                </c:pt>
                <c:pt idx="20">
                  <c:v>11.409990587879419</c:v>
                </c:pt>
                <c:pt idx="21">
                  <c:v>11.349952794115712</c:v>
                </c:pt>
                <c:pt idx="22">
                  <c:v>11.28846796046219</c:v>
                </c:pt>
                <c:pt idx="23">
                  <c:v>11.225569374471878</c:v>
                </c:pt>
                <c:pt idx="24">
                  <c:v>11.161288126623459</c:v>
                </c:pt>
                <c:pt idx="25">
                  <c:v>11.095653341909193</c:v>
                </c:pt>
                <c:pt idx="26">
                  <c:v>11.028692378618766</c:v>
                </c:pt>
                <c:pt idx="27">
                  <c:v>10.960431000062776</c:v>
                </c:pt>
                <c:pt idx="28">
                  <c:v>10.89089352379608</c:v>
                </c:pt>
                <c:pt idx="29">
                  <c:v>10.820102951995597</c:v>
                </c:pt>
                <c:pt idx="30">
                  <c:v>10.748081085946797</c:v>
                </c:pt>
                <c:pt idx="31">
                  <c:v>10.674848627045966</c:v>
                </c:pt>
                <c:pt idx="32">
                  <c:v>10.600425266294152</c:v>
                </c:pt>
                <c:pt idx="33">
                  <c:v>10.524829763915879</c:v>
                </c:pt>
                <c:pt idx="34">
                  <c:v>10.448080020461134</c:v>
                </c:pt>
                <c:pt idx="35">
                  <c:v>10.370193140527377</c:v>
                </c:pt>
                <c:pt idx="36">
                  <c:v>10.291185490058249</c:v>
                </c:pt>
                <c:pt idx="37">
                  <c:v>10.211072748028272</c:v>
                </c:pt>
                <c:pt idx="38">
                  <c:v>10.129869953201624</c:v>
                </c:pt>
                <c:pt idx="39">
                  <c:v>10.047591546552628</c:v>
                </c:pt>
                <c:pt idx="40">
                  <c:v>9.9642514098522366</c:v>
                </c:pt>
                <c:pt idx="41">
                  <c:v>9.8798629008548282</c:v>
                </c:pt>
                <c:pt idx="42">
                  <c:v>9.7944388854610533</c:v>
                </c:pt>
                <c:pt idx="43">
                  <c:v>9.7079917671828628</c:v>
                </c:pt>
                <c:pt idx="44">
                  <c:v>9.6205335141949249</c:v>
                </c:pt>
                <c:pt idx="45">
                  <c:v>9.5320756842207928</c:v>
                </c:pt>
                <c:pt idx="46">
                  <c:v>9.4426294474717434</c:v>
                </c:pt>
                <c:pt idx="47">
                  <c:v>9.3522056078298981</c:v>
                </c:pt>
                <c:pt idx="48">
                  <c:v>9.2608146224447427</c:v>
                </c:pt>
                <c:pt idx="49">
                  <c:v>9.1684666198926408</c:v>
                </c:pt>
                <c:pt idx="50">
                  <c:v>9.0751714170320383</c:v>
                </c:pt>
                <c:pt idx="51">
                  <c:v>8.9809385346724238</c:v>
                </c:pt>
                <c:pt idx="52">
                  <c:v>8.8857772121622602</c:v>
                </c:pt>
                <c:pt idx="53">
                  <c:v>8.7896964209899284</c:v>
                </c:pt>
                <c:pt idx="54">
                  <c:v>8.6927048774819351</c:v>
                </c:pt>
                <c:pt idx="55">
                  <c:v>8.5948110546739596</c:v>
                </c:pt>
                <c:pt idx="56">
                  <c:v>8.4960231934228148</c:v>
                </c:pt>
                <c:pt idx="57">
                  <c:v>8.3963493128205382</c:v>
                </c:pt>
                <c:pt idx="58">
                  <c:v>8.295797219966035</c:v>
                </c:pt>
                <c:pt idx="59">
                  <c:v>8.1943745191443238</c:v>
                </c:pt>
                <c:pt idx="60">
                  <c:v>8.0920886204587763</c:v>
                </c:pt>
                <c:pt idx="61">
                  <c:v>7.9889467479575638</c:v>
                </c:pt>
                <c:pt idx="62">
                  <c:v>7.8849559472918092</c:v>
                </c:pt>
                <c:pt idx="63">
                  <c:v>7.7801230929395322</c:v>
                </c:pt>
                <c:pt idx="64">
                  <c:v>7.6744548950265994</c:v>
                </c:pt>
                <c:pt idx="65">
                  <c:v>7.567957905773083</c:v>
                </c:pt>
                <c:pt idx="66">
                  <c:v>7.4606385255910741</c:v>
                </c:pt>
                <c:pt idx="67">
                  <c:v>7.3525030088578811</c:v>
                </c:pt>
                <c:pt idx="68">
                  <c:v>7.2435574693863645</c:v>
                </c:pt>
                <c:pt idx="69">
                  <c:v>7.1338078856126907</c:v>
                </c:pt>
                <c:pt idx="70">
                  <c:v>7.0232601055198769</c:v>
                </c:pt>
                <c:pt idx="71">
                  <c:v>6.911919851314253</c:v>
                </c:pt>
                <c:pt idx="72">
                  <c:v>6.7997927238705245</c:v>
                </c:pt>
                <c:pt idx="73">
                  <c:v>6.6868842069599621</c:v>
                </c:pt>
                <c:pt idx="74">
                  <c:v>6.5731996712751499</c:v>
                </c:pt>
                <c:pt idx="75">
                  <c:v>6.4587443782636624</c:v>
                </c:pt>
                <c:pt idx="76">
                  <c:v>6.3435234837822581</c:v>
                </c:pt>
                <c:pt idx="77">
                  <c:v>6.2275420415821472</c:v>
                </c:pt>
                <c:pt idx="78">
                  <c:v>6.1108050066353394</c:v>
                </c:pt>
                <c:pt idx="79">
                  <c:v>5.9933172383112208</c:v>
                </c:pt>
                <c:pt idx="80">
                  <c:v>5.8750835034118953</c:v>
                </c:pt>
                <c:pt idx="81">
                  <c:v>5.7561084790743458</c:v>
                </c:pt>
                <c:pt idx="82">
                  <c:v>5.6363967555467376</c:v>
                </c:pt>
                <c:pt idx="83">
                  <c:v>5.5159528388458794</c:v>
                </c:pt>
                <c:pt idx="84">
                  <c:v>5.3947811533022465</c:v>
                </c:pt>
                <c:pt idx="85">
                  <c:v>5.2728860439986294</c:v>
                </c:pt>
                <c:pt idx="86">
                  <c:v>5.150271779108075</c:v>
                </c:pt>
                <c:pt idx="87">
                  <c:v>5.0269425521363775</c:v>
                </c:pt>
                <c:pt idx="88">
                  <c:v>4.9029024840740769</c:v>
                </c:pt>
                <c:pt idx="89">
                  <c:v>4.7781556254626283</c:v>
                </c:pt>
                <c:pt idx="90">
                  <c:v>4.6527059583790589</c:v>
                </c:pt>
                <c:pt idx="91">
                  <c:v>4.5265573983432388</c:v>
                </c:pt>
                <c:pt idx="92">
                  <c:v>4.3997137961515751</c:v>
                </c:pt>
                <c:pt idx="93">
                  <c:v>4.2721789396407477</c:v>
                </c:pt>
                <c:pt idx="94">
                  <c:v>4.1439565553848778</c:v>
                </c:pt>
                <c:pt idx="95">
                  <c:v>4.0150503103293493</c:v>
                </c:pt>
                <c:pt idx="96">
                  <c:v>3.8854638133642254</c:v>
                </c:pt>
                <c:pt idx="97">
                  <c:v>3.7552006168402179</c:v>
                </c:pt>
                <c:pt idx="98">
                  <c:v>3.6242642180297295</c:v>
                </c:pt>
                <c:pt idx="99">
                  <c:v>3.4926580605356334</c:v>
                </c:pt>
                <c:pt idx="100">
                  <c:v>3.3603855356501016</c:v>
                </c:pt>
                <c:pt idx="101">
                  <c:v>3.2274499836657289</c:v>
                </c:pt>
                <c:pt idx="102">
                  <c:v>3.0938546951411494</c:v>
                </c:pt>
                <c:pt idx="103">
                  <c:v>2.9596029121230667</c:v>
                </c:pt>
                <c:pt idx="104">
                  <c:v>2.8246978293266838</c:v>
                </c:pt>
                <c:pt idx="105">
                  <c:v>2.6891425952762993</c:v>
                </c:pt>
                <c:pt idx="106">
                  <c:v>2.5529403134077877</c:v>
                </c:pt>
                <c:pt idx="107">
                  <c:v>2.4160940431345956</c:v>
                </c:pt>
                <c:pt idx="108">
                  <c:v>2.2786068008787739</c:v>
                </c:pt>
                <c:pt idx="109">
                  <c:v>2.1404815610685137</c:v>
                </c:pt>
                <c:pt idx="110">
                  <c:v>2.0017212571036014</c:v>
                </c:pt>
                <c:pt idx="111">
                  <c:v>1.8623287822900481</c:v>
                </c:pt>
                <c:pt idx="112">
                  <c:v>1.7223069907452004</c:v>
                </c:pt>
                <c:pt idx="113">
                  <c:v>1.5816586982744998</c:v>
                </c:pt>
                <c:pt idx="114">
                  <c:v>1.4403866832210095</c:v>
                </c:pt>
                <c:pt idx="115">
                  <c:v>1.298493687288824</c:v>
                </c:pt>
                <c:pt idx="116">
                  <c:v>1.1559824163413368</c:v>
                </c:pt>
                <c:pt idx="117">
                  <c:v>1.0128555411753881</c:v>
                </c:pt>
                <c:pt idx="118">
                  <c:v>0.86911569827219137</c:v>
                </c:pt>
                <c:pt idx="119">
                  <c:v>0.72476549052594141</c:v>
                </c:pt>
                <c:pt idx="120">
                  <c:v>0.57980748795094528</c:v>
                </c:pt>
                <c:pt idx="121">
                  <c:v>0.43424422836808757</c:v>
                </c:pt>
                <c:pt idx="122">
                  <c:v>0.28807821807140421</c:v>
                </c:pt>
                <c:pt idx="123">
                  <c:v>0.14131193247545815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6"/>
          <c:order val="66"/>
          <c:tx>
            <c:strRef>
              <c:f>Sheet1!$N$69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Sheet1!$O$69:$HF$69</c:f>
              <c:numCache>
                <c:formatCode>General</c:formatCode>
                <c:ptCount val="200"/>
                <c:pt idx="0">
                  <c:v>11.664092595594571</c:v>
                </c:pt>
                <c:pt idx="1">
                  <c:v>11.655448878269111</c:v>
                </c:pt>
                <c:pt idx="2">
                  <c:v>11.6396444710526</c:v>
                </c:pt>
                <c:pt idx="3">
                  <c:v>11.619178522872687</c:v>
                </c:pt>
                <c:pt idx="4">
                  <c:v>11.594942856990885</c:v>
                </c:pt>
                <c:pt idx="5">
                  <c:v>11.567452898004456</c:v>
                </c:pt>
                <c:pt idx="6">
                  <c:v>11.537056414025171</c:v>
                </c:pt>
                <c:pt idx="7">
                  <c:v>11.504008710470407</c:v>
                </c:pt>
                <c:pt idx="8">
                  <c:v>11.468507599258798</c:v>
                </c:pt>
                <c:pt idx="9">
                  <c:v>11.430712227807133</c:v>
                </c:pt>
                <c:pt idx="10">
                  <c:v>11.390754253603422</c:v>
                </c:pt>
                <c:pt idx="11">
                  <c:v>11.34874495680765</c:v>
                </c:pt>
                <c:pt idx="12">
                  <c:v>11.304780013819499</c:v>
                </c:pt>
                <c:pt idx="13">
                  <c:v>11.258942837236225</c:v>
                </c:pt>
                <c:pt idx="14">
                  <c:v>11.211306992674629</c:v>
                </c:pt>
                <c:pt idx="15">
                  <c:v>11.161937996832064</c:v>
                </c:pt>
                <c:pt idx="16">
                  <c:v>11.110894686765086</c:v>
                </c:pt>
                <c:pt idx="17">
                  <c:v>11.058230283570021</c:v>
                </c:pt>
                <c:pt idx="18">
                  <c:v>11.003993232961335</c:v>
                </c:pt>
                <c:pt idx="19">
                  <c:v>10.948227879548488</c:v>
                </c:pt>
                <c:pt idx="20">
                  <c:v>10.890975014873659</c:v>
                </c:pt>
                <c:pt idx="21">
                  <c:v>10.832272328070347</c:v>
                </c:pt>
                <c:pt idx="22">
                  <c:v>10.772154780324977</c:v>
                </c:pt>
                <c:pt idx="23">
                  <c:v>10.710654918949448</c:v>
                </c:pt>
                <c:pt idx="24">
                  <c:v>10.647803143039374</c:v>
                </c:pt>
                <c:pt idx="25">
                  <c:v>10.583627929911982</c:v>
                </c:pt>
                <c:pt idx="26">
                  <c:v>10.518156029469463</c:v>
                </c:pt>
                <c:pt idx="27">
                  <c:v>10.451412632103706</c:v>
                </c:pt>
                <c:pt idx="28">
                  <c:v>10.383421514601245</c:v>
                </c:pt>
                <c:pt idx="29">
                  <c:v>10.314205167621767</c:v>
                </c:pt>
                <c:pt idx="30">
                  <c:v>10.243784907638654</c:v>
                </c:pt>
                <c:pt idx="31">
                  <c:v>10.172180975695198</c:v>
                </c:pt>
                <c:pt idx="32">
                  <c:v>10.099412624908384</c:v>
                </c:pt>
                <c:pt idx="33">
                  <c:v>10.02549819831709</c:v>
                </c:pt>
                <c:pt idx="34">
                  <c:v>9.9504551984028922</c:v>
                </c:pt>
                <c:pt idx="35">
                  <c:v>9.8743003493950621</c:v>
                </c:pt>
                <c:pt idx="36">
                  <c:v>9.7970496532950548</c:v>
                </c:pt>
                <c:pt idx="37">
                  <c:v>9.718718440411898</c:v>
                </c:pt>
                <c:pt idx="38">
                  <c:v>9.6393214150810973</c:v>
                </c:pt>
                <c:pt idx="39">
                  <c:v>9.5588726971418456</c:v>
                </c:pt>
                <c:pt idx="40">
                  <c:v>9.4773858596653877</c:v>
                </c:pt>
                <c:pt idx="41">
                  <c:v>9.3948739633593661</c:v>
                </c:pt>
                <c:pt idx="42">
                  <c:v>9.3113495880154247</c:v>
                </c:pt>
                <c:pt idx="43">
                  <c:v>9.2268248613190043</c:v>
                </c:pt>
                <c:pt idx="44">
                  <c:v>9.1413114852991946</c:v>
                </c:pt>
                <c:pt idx="45">
                  <c:v>9.0548207606614906</c:v>
                </c:pt>
                <c:pt idx="46">
                  <c:v>8.9673636092165196</c:v>
                </c:pt>
                <c:pt idx="47">
                  <c:v>8.8789505945921068</c:v>
                </c:pt>
                <c:pt idx="48">
                  <c:v>8.7895919413939954</c:v>
                </c:pt>
                <c:pt idx="49">
                  <c:v>8.6992975529615464</c:v>
                </c:pt>
                <c:pt idx="50">
                  <c:v>8.6080770278481111</c:v>
                </c:pt>
                <c:pt idx="51">
                  <c:v>8.5159396751415617</c:v>
                </c:pt>
                <c:pt idx="52">
                  <c:v>8.4228945287278059</c:v>
                </c:pt>
                <c:pt idx="53">
                  <c:v>8.3289503605892801</c:v>
                </c:pt>
                <c:pt idx="54">
                  <c:v>8.2341156932207813</c:v>
                </c:pt>
                <c:pt idx="55">
                  <c:v>8.1383988112365326</c:v>
                </c:pt>
                <c:pt idx="56">
                  <c:v>8.0418077722350212</c:v>
                </c:pt>
                <c:pt idx="57">
                  <c:v>7.9443504169815178</c:v>
                </c:pt>
                <c:pt idx="58">
                  <c:v>7.8460343789624218</c:v>
                </c:pt>
                <c:pt idx="59">
                  <c:v>7.7468670933603656</c:v>
                </c:pt>
                <c:pt idx="60">
                  <c:v>7.6468558054945088</c:v>
                </c:pt>
                <c:pt idx="61">
                  <c:v>7.5460075787662664</c:v>
                </c:pt>
                <c:pt idx="62">
                  <c:v>7.4443293021471533</c:v>
                </c:pt>
                <c:pt idx="63">
                  <c:v>7.3418276972420955</c:v>
                </c:pt>
                <c:pt idx="64">
                  <c:v>7.2385093249586845</c:v>
                </c:pt>
                <c:pt idx="65">
                  <c:v>7.1343805918101975</c:v>
                </c:pt>
                <c:pt idx="66">
                  <c:v>7.0294477558778059</c:v>
                </c:pt>
                <c:pt idx="67">
                  <c:v>6.9237169324553713</c:v>
                </c:pt>
                <c:pt idx="68">
                  <c:v>6.8171940993981659</c:v>
                </c:pt>
                <c:pt idx="69">
                  <c:v>6.7098851021952353</c:v>
                </c:pt>
                <c:pt idx="70">
                  <c:v>6.6017956587834652</c:v>
                </c:pt>
                <c:pt idx="71">
                  <c:v>6.4929313641200448</c:v>
                </c:pt>
                <c:pt idx="72">
                  <c:v>6.3832976945286894</c:v>
                </c:pt>
                <c:pt idx="73">
                  <c:v>6.272900011833797</c:v>
                </c:pt>
                <c:pt idx="74">
                  <c:v>6.1617435672956953</c:v>
                </c:pt>
                <c:pt idx="75">
                  <c:v>6.0498335053590742</c:v>
                </c:pt>
                <c:pt idx="76">
                  <c:v>5.9371748672259024</c:v>
                </c:pt>
                <c:pt idx="77">
                  <c:v>5.8237725942632146</c:v>
                </c:pt>
                <c:pt idx="78">
                  <c:v>5.7096315312554644</c:v>
                </c:pt>
                <c:pt idx="79">
                  <c:v>5.5947564295104693</c:v>
                </c:pt>
                <c:pt idx="80">
                  <c:v>5.4791519498272647</c:v>
                </c:pt>
                <c:pt idx="81">
                  <c:v>5.3628226653337112</c:v>
                </c:pt>
                <c:pt idx="82">
                  <c:v>5.2457730642010665</c:v>
                </c:pt>
                <c:pt idx="83">
                  <c:v>5.1280075522423543</c:v>
                </c:pt>
                <c:pt idx="84">
                  <c:v>5.0095304554007765</c:v>
                </c:pt>
                <c:pt idx="85">
                  <c:v>4.8903460221341568</c:v>
                </c:pt>
                <c:pt idx="86">
                  <c:v>4.7704584257008671</c:v>
                </c:pt>
                <c:pt idx="87">
                  <c:v>4.6498717663524562</c:v>
                </c:pt>
                <c:pt idx="88">
                  <c:v>4.5285900734378144</c:v>
                </c:pt>
                <c:pt idx="89">
                  <c:v>4.406617307423355</c:v>
                </c:pt>
                <c:pt idx="90">
                  <c:v>4.2839573618335782</c:v>
                </c:pt>
                <c:pt idx="91">
                  <c:v>4.1606140651159036</c:v>
                </c:pt>
                <c:pt idx="92">
                  <c:v>4.0365911824335896</c:v>
                </c:pt>
                <c:pt idx="93">
                  <c:v>3.9118924173902601</c:v>
                </c:pt>
                <c:pt idx="94">
                  <c:v>3.7865214136893184</c:v>
                </c:pt>
                <c:pt idx="95">
                  <c:v>3.6604817567314356</c:v>
                </c:pt>
                <c:pt idx="96">
                  <c:v>3.5337769751529966</c:v>
                </c:pt>
                <c:pt idx="97">
                  <c:v>3.4064105423083313</c:v>
                </c:pt>
                <c:pt idx="98">
                  <c:v>3.2783858776982853</c:v>
                </c:pt>
                <c:pt idx="99">
                  <c:v>3.1497063483476708</c:v>
                </c:pt>
                <c:pt idx="100">
                  <c:v>3.0203752701338575</c:v>
                </c:pt>
                <c:pt idx="101">
                  <c:v>2.8903959090687721</c:v>
                </c:pt>
                <c:pt idx="102">
                  <c:v>2.7597714825363449</c:v>
                </c:pt>
                <c:pt idx="103">
                  <c:v>2.6285051604873693</c:v>
                </c:pt>
                <c:pt idx="104">
                  <c:v>2.496600066593694</c:v>
                </c:pt>
                <c:pt idx="105">
                  <c:v>2.3640592793634401</c:v>
                </c:pt>
                <c:pt idx="106">
                  <c:v>2.2308858332189732</c:v>
                </c:pt>
                <c:pt idx="107">
                  <c:v>2.0970827195391943</c:v>
                </c:pt>
                <c:pt idx="108">
                  <c:v>1.9626528876676304</c:v>
                </c:pt>
                <c:pt idx="109">
                  <c:v>1.8275992458878196</c:v>
                </c:pt>
                <c:pt idx="110">
                  <c:v>1.6919246623672524</c:v>
                </c:pt>
                <c:pt idx="111">
                  <c:v>1.555631966071255</c:v>
                </c:pt>
                <c:pt idx="112">
                  <c:v>1.4187239476479583</c:v>
                </c:pt>
                <c:pt idx="113">
                  <c:v>1.2812033602855486</c:v>
                </c:pt>
                <c:pt idx="114">
                  <c:v>1.1430729205429269</c:v>
                </c:pt>
                <c:pt idx="115">
                  <c:v>1.0043353091547835</c:v>
                </c:pt>
                <c:pt idx="116">
                  <c:v>0.86499317181213198</c:v>
                </c:pt>
                <c:pt idx="117">
                  <c:v>0.7250491199192336</c:v>
                </c:pt>
                <c:pt idx="118">
                  <c:v>0.58450573132782502</c:v>
                </c:pt>
                <c:pt idx="119">
                  <c:v>0.4433655510495218</c:v>
                </c:pt>
                <c:pt idx="120">
                  <c:v>0.30163109194723597</c:v>
                </c:pt>
                <c:pt idx="121">
                  <c:v>0.15930483540635898</c:v>
                </c:pt>
                <c:pt idx="122">
                  <c:v>1.6389231986520994E-2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7"/>
          <c:order val="67"/>
          <c:tx>
            <c:strRef>
              <c:f>Sheet1!$N$70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Sheet1!$O$70:$HF$70</c:f>
              <c:numCache>
                <c:formatCode>General</c:formatCode>
                <c:ptCount val="200"/>
                <c:pt idx="0">
                  <c:v>11.153939212872482</c:v>
                </c:pt>
                <c:pt idx="1">
                  <c:v>11.145486634366518</c:v>
                </c:pt>
                <c:pt idx="2">
                  <c:v>11.130031710552169</c:v>
                </c:pt>
                <c:pt idx="3">
                  <c:v>11.110018326590602</c:v>
                </c:pt>
                <c:pt idx="4">
                  <c:v>11.086318584824774</c:v>
                </c:pt>
                <c:pt idx="5">
                  <c:v>11.059436512250041</c:v>
                </c:pt>
                <c:pt idx="6">
                  <c:v>11.029712186769919</c:v>
                </c:pt>
                <c:pt idx="7">
                  <c:v>10.997395268224276</c:v>
                </c:pt>
                <c:pt idx="8">
                  <c:v>10.962679194309972</c:v>
                </c:pt>
                <c:pt idx="9">
                  <c:v>10.925719593211467</c:v>
                </c:pt>
                <c:pt idx="10">
                  <c:v>10.886645211070203</c:v>
                </c:pt>
                <c:pt idx="11">
                  <c:v>10.845564867304139</c:v>
                </c:pt>
                <c:pt idx="12">
                  <c:v>10.802572122617439</c:v>
                </c:pt>
                <c:pt idx="13">
                  <c:v>10.757748545101709</c:v>
                </c:pt>
                <c:pt idx="14">
                  <c:v>10.711166073614731</c:v>
                </c:pt>
                <c:pt idx="15">
                  <c:v>10.662888776080869</c:v>
                </c:pt>
                <c:pt idx="16">
                  <c:v>10.612974188490815</c:v>
                </c:pt>
                <c:pt idx="17">
                  <c:v>10.561474355060959</c:v>
                </c:pt>
                <c:pt idx="18">
                  <c:v>10.508436650224008</c:v>
                </c:pt>
                <c:pt idx="19">
                  <c:v>10.45390443799554</c:v>
                </c:pt>
                <c:pt idx="20">
                  <c:v>10.397917607892959</c:v>
                </c:pt>
                <c:pt idx="21">
                  <c:v>10.340513015628655</c:v>
                </c:pt>
                <c:pt idx="22">
                  <c:v>10.281724849291127</c:v>
                </c:pt>
                <c:pt idx="23">
                  <c:v>10.221584936472448</c:v>
                </c:pt>
                <c:pt idx="24">
                  <c:v>10.160123004051973</c:v>
                </c:pt>
                <c:pt idx="25">
                  <c:v>10.09736689962704</c:v>
                </c:pt>
                <c:pt idx="26">
                  <c:v>10.033342781578323</c:v>
                </c:pt>
                <c:pt idx="27">
                  <c:v>9.9680752832617099</c:v>
                </c:pt>
                <c:pt idx="28">
                  <c:v>9.9015876556868374</c:v>
                </c:pt>
                <c:pt idx="29">
                  <c:v>9.8339018921766463</c:v>
                </c:pt>
                <c:pt idx="30">
                  <c:v>9.7650388378326198</c:v>
                </c:pt>
                <c:pt idx="31">
                  <c:v>9.6950182861071514</c:v>
                </c:pt>
                <c:pt idx="32">
                  <c:v>9.6238590643723931</c:v>
                </c:pt>
                <c:pt idx="33">
                  <c:v>9.5515791100469674</c:v>
                </c:pt>
                <c:pt idx="34">
                  <c:v>9.4781955385794738</c:v>
                </c:pt>
                <c:pt idx="35">
                  <c:v>9.4037247043757191</c:v>
                </c:pt>
                <c:pt idx="36">
                  <c:v>9.3281822555843572</c:v>
                </c:pt>
                <c:pt idx="37">
                  <c:v>9.2515831835147537</c:v>
                </c:pt>
                <c:pt idx="38">
                  <c:v>9.1739418673449471</c:v>
                </c:pt>
                <c:pt idx="39">
                  <c:v>9.0952721146816256</c:v>
                </c:pt>
                <c:pt idx="40">
                  <c:v>9.0155871984542504</c:v>
                </c:pt>
                <c:pt idx="41">
                  <c:v>8.934899890558583</c:v>
                </c:pt>
                <c:pt idx="42">
                  <c:v>8.8532224926088965</c:v>
                </c:pt>
                <c:pt idx="43">
                  <c:v>8.7705668641107124</c:v>
                </c:pt>
                <c:pt idx="44">
                  <c:v>8.6869444483257414</c:v>
                </c:pt>
                <c:pt idx="45">
                  <c:v>8.6023662960665916</c:v>
                </c:pt>
                <c:pt idx="46">
                  <c:v>8.516843087629514</c:v>
                </c:pt>
                <c:pt idx="47">
                  <c:v>8.4303851530484675</c:v>
                </c:pt>
                <c:pt idx="48">
                  <c:v>8.3430024908321343</c:v>
                </c:pt>
                <c:pt idx="49">
                  <c:v>8.2547047853269913</c:v>
                </c:pt>
                <c:pt idx="50">
                  <c:v>8.1655014228332465</c:v>
                </c:pt>
                <c:pt idx="51">
                  <c:v>8.0754015065865907</c:v>
                </c:pt>
                <c:pt idx="52">
                  <c:v>7.9844138707063053</c:v>
                </c:pt>
                <c:pt idx="53">
                  <c:v>7.8925470931996715</c:v>
                </c:pt>
                <c:pt idx="54">
                  <c:v>7.7998095081032703</c:v>
                </c:pt>
                <c:pt idx="55">
                  <c:v>7.7062092168333578</c:v>
                </c:pt>
                <c:pt idx="56">
                  <c:v>7.6117540988104704</c:v>
                </c:pt>
                <c:pt idx="57">
                  <c:v>7.5164518214167684</c:v>
                </c:pt>
                <c:pt idx="58">
                  <c:v>7.4203098493390973</c:v>
                </c:pt>
                <c:pt idx="59">
                  <c:v>7.3233354533456465</c:v>
                </c:pt>
                <c:pt idx="60">
                  <c:v>7.2255357185395788</c:v>
                </c:pt>
                <c:pt idx="61">
                  <c:v>7.1269175521290711</c:v>
                </c:pt>
                <c:pt idx="62">
                  <c:v>7.0274876907495711</c:v>
                </c:pt>
                <c:pt idx="63">
                  <c:v>6.9272527073709265</c:v>
                </c:pt>
                <c:pt idx="64">
                  <c:v>6.8262190178191524</c:v>
                </c:pt>
                <c:pt idx="65">
                  <c:v>6.724392886940076</c:v>
                </c:pt>
                <c:pt idx="66">
                  <c:v>6.6217804344296995</c:v>
                </c:pt>
                <c:pt idx="67">
                  <c:v>6.5183876403541898</c:v>
                </c:pt>
                <c:pt idx="68">
                  <c:v>6.4142203503802913</c:v>
                </c:pt>
                <c:pt idx="69">
                  <c:v>6.3092842807355503</c:v>
                </c:pt>
                <c:pt idx="70">
                  <c:v>6.2035850229159166</c:v>
                </c:pt>
                <c:pt idx="71">
                  <c:v>6.0971280481571029</c:v>
                </c:pt>
                <c:pt idx="72">
                  <c:v>5.9899187116846822</c:v>
                </c:pt>
                <c:pt idx="73">
                  <c:v>5.8819622567568492</c:v>
                </c:pt>
                <c:pt idx="74">
                  <c:v>5.7732638185126284</c:v>
                </c:pt>
                <c:pt idx="75">
                  <c:v>5.66382842763743</c:v>
                </c:pt>
                <c:pt idx="76">
                  <c:v>5.5536610138569458</c:v>
                </c:pt>
                <c:pt idx="77">
                  <c:v>5.4427664092695904</c:v>
                </c:pt>
                <c:pt idx="78">
                  <c:v>5.3311493515269355</c:v>
                </c:pt>
                <c:pt idx="79">
                  <c:v>5.2188144868709632</c:v>
                </c:pt>
                <c:pt idx="80">
                  <c:v>5.1057663730362988</c:v>
                </c:pt>
                <c:pt idx="81">
                  <c:v>4.9920094820250682</c:v>
                </c:pt>
                <c:pt idx="82">
                  <c:v>4.8775482027614414</c:v>
                </c:pt>
                <c:pt idx="83">
                  <c:v>4.7623868436325481</c:v>
                </c:pt>
                <c:pt idx="84">
                  <c:v>4.6465296349218628</c:v>
                </c:pt>
                <c:pt idx="85">
                  <c:v>4.5299807311409079</c:v>
                </c:pt>
                <c:pt idx="86">
                  <c:v>4.4127442132646557</c:v>
                </c:pt>
                <c:pt idx="87">
                  <c:v>4.2948240908756485</c:v>
                </c:pt>
                <c:pt idx="88">
                  <c:v>4.1762243042216403</c:v>
                </c:pt>
                <c:pt idx="89">
                  <c:v>4.0569487261911226</c:v>
                </c:pt>
                <c:pt idx="90">
                  <c:v>3.9370011642109493</c:v>
                </c:pt>
                <c:pt idx="91">
                  <c:v>3.8163853620699499</c:v>
                </c:pt>
                <c:pt idx="92">
                  <c:v>3.6951050016721996</c:v>
                </c:pt>
                <c:pt idx="93">
                  <c:v>3.5731637047234033</c:v>
                </c:pt>
                <c:pt idx="94">
                  <c:v>3.4505650343536312</c:v>
                </c:pt>
                <c:pt idx="95">
                  <c:v>3.3273124966794603</c:v>
                </c:pt>
                <c:pt idx="96">
                  <c:v>3.2034095423084223</c:v>
                </c:pt>
                <c:pt idx="97">
                  <c:v>3.0788595677884385</c:v>
                </c:pt>
                <c:pt idx="98">
                  <c:v>2.9536659170048192</c:v>
                </c:pt>
                <c:pt idx="99">
                  <c:v>2.8278318825272342</c:v>
                </c:pt>
                <c:pt idx="100">
                  <c:v>2.7013607069089498</c:v>
                </c:pt>
                <c:pt idx="101">
                  <c:v>2.5742555839404515</c:v>
                </c:pt>
                <c:pt idx="102">
                  <c:v>2.44651965985955</c:v>
                </c:pt>
                <c:pt idx="103">
                  <c:v>2.3181560345198116</c:v>
                </c:pt>
                <c:pt idx="104">
                  <c:v>2.1891677625192161</c:v>
                </c:pt>
                <c:pt idx="105">
                  <c:v>2.0595578542907318</c:v>
                </c:pt>
                <c:pt idx="106">
                  <c:v>1.9293292771564363</c:v>
                </c:pt>
                <c:pt idx="107">
                  <c:v>1.7984849563467626</c:v>
                </c:pt>
                <c:pt idx="108">
                  <c:v>1.667027775986311</c:v>
                </c:pt>
                <c:pt idx="109">
                  <c:v>1.5349605800476349</c:v>
                </c:pt>
                <c:pt idx="110">
                  <c:v>1.4022861732743488</c:v>
                </c:pt>
                <c:pt idx="111">
                  <c:v>1.2690073220747624</c:v>
                </c:pt>
                <c:pt idx="112">
                  <c:v>1.1351267553873108</c:v>
                </c:pt>
                <c:pt idx="113">
                  <c:v>1.0006471655188365</c:v>
                </c:pt>
                <c:pt idx="114">
                  <c:v>0.86557120895687722</c:v>
                </c:pt>
                <c:pt idx="115">
                  <c:v>0.72990150715694901</c:v>
                </c:pt>
                <c:pt idx="116">
                  <c:v>0.59364064730580324</c:v>
                </c:pt>
                <c:pt idx="117">
                  <c:v>0.4567911830616328</c:v>
                </c:pt>
                <c:pt idx="118">
                  <c:v>0.31935563527204552</c:v>
                </c:pt>
                <c:pt idx="119">
                  <c:v>0.18133649267073473</c:v>
                </c:pt>
                <c:pt idx="120">
                  <c:v>4.2736212553579421E-2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8"/>
          <c:order val="68"/>
          <c:tx>
            <c:strRef>
              <c:f>Sheet1!$N$71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Sheet1!$O$71:$HF$71</c:f>
              <c:numCache>
                <c:formatCode>General</c:formatCode>
                <c:ptCount val="200"/>
                <c:pt idx="0">
                  <c:v>10.669071520908282</c:v>
                </c:pt>
                <c:pt idx="1">
                  <c:v>10.660804702656165</c:v>
                </c:pt>
                <c:pt idx="2">
                  <c:v>10.645689427928641</c:v>
                </c:pt>
                <c:pt idx="3">
                  <c:v>10.626115873219458</c:v>
                </c:pt>
                <c:pt idx="4">
                  <c:v>10.60293697489133</c:v>
                </c:pt>
                <c:pt idx="5">
                  <c:v>10.576645683061411</c:v>
                </c:pt>
                <c:pt idx="6">
                  <c:v>10.547574601824172</c:v>
                </c:pt>
                <c:pt idx="7">
                  <c:v>10.515967904306144</c:v>
                </c:pt>
                <c:pt idx="8">
                  <c:v>10.482014777071159</c:v>
                </c:pt>
                <c:pt idx="9">
                  <c:v>10.445867428101067</c:v>
                </c:pt>
                <c:pt idx="10">
                  <c:v>10.407651774114798</c:v>
                </c:pt>
                <c:pt idx="11">
                  <c:v>10.367474243032534</c:v>
                </c:pt>
                <c:pt idx="12">
                  <c:v>10.325426339397691</c:v>
                </c:pt>
                <c:pt idx="13">
                  <c:v>10.281587838699842</c:v>
                </c:pt>
                <c:pt idx="14">
                  <c:v>10.236029098814056</c:v>
                </c:pt>
                <c:pt idx="15">
                  <c:v>10.188812779659571</c:v>
                </c:pt>
                <c:pt idx="16">
                  <c:v>10.139995152772661</c:v>
                </c:pt>
                <c:pt idx="17">
                  <c:v>10.089627118606675</c:v>
                </c:pt>
                <c:pt idx="18">
                  <c:v>10.037755010457987</c:v>
                </c:pt>
                <c:pt idx="19">
                  <c:v>9.9844212393417937</c:v>
                </c:pt>
                <c:pt idx="20">
                  <c:v>9.9296648181333094</c:v>
                </c:pt>
                <c:pt idx="21">
                  <c:v>9.8735217925759375</c:v>
                </c:pt>
                <c:pt idx="22">
                  <c:v>9.816025599414905</c:v>
                </c:pt>
                <c:pt idx="23">
                  <c:v>9.7572073667750594</c:v>
                </c:pt>
                <c:pt idx="24">
                  <c:v>9.6970961682353956</c:v>
                </c:pt>
                <c:pt idx="25">
                  <c:v>9.6357192393933957</c:v>
                </c:pt>
                <c:pt idx="26">
                  <c:v>9.5731021637533953</c:v>
                </c:pt>
                <c:pt idx="27">
                  <c:v>9.5092690333100336</c:v>
                </c:pt>
                <c:pt idx="28">
                  <c:v>9.444242588091182</c:v>
                </c:pt>
                <c:pt idx="29">
                  <c:v>9.3780443380779026</c:v>
                </c:pt>
                <c:pt idx="30">
                  <c:v>9.310694670263965</c:v>
                </c:pt>
                <c:pt idx="31">
                  <c:v>9.2422129431058959</c:v>
                </c:pt>
                <c:pt idx="32">
                  <c:v>9.1726175702112869</c:v>
                </c:pt>
                <c:pt idx="33">
                  <c:v>9.1019260947924909</c:v>
                </c:pt>
                <c:pt idx="34">
                  <c:v>9.0301552561560712</c:v>
                </c:pt>
                <c:pt idx="35">
                  <c:v>8.9573210492910569</c:v>
                </c:pt>
                <c:pt idx="36">
                  <c:v>8.8834387784505573</c:v>
                </c:pt>
                <c:pt idx="37">
                  <c:v>8.8085231054835909</c:v>
                </c:pt>
                <c:pt idx="38">
                  <c:v>8.7325880935605085</c:v>
                </c:pt>
                <c:pt idx="39">
                  <c:v>8.655647246841605</c:v>
                </c:pt>
                <c:pt idx="40">
                  <c:v>8.5777135465604086</c:v>
                </c:pt>
                <c:pt idx="41">
                  <c:v>8.4987994839278436</c:v>
                </c:pt>
                <c:pt idx="42">
                  <c:v>8.4189170902086161</c:v>
                </c:pt>
                <c:pt idx="43">
                  <c:v>8.3380779642747882</c:v>
                </c:pt>
                <c:pt idx="44">
                  <c:v>8.2562932979022996</c:v>
                </c:pt>
                <c:pt idx="45">
                  <c:v>8.1735738990427524</c:v>
                </c:pt>
                <c:pt idx="46">
                  <c:v>8.0899302132741315</c:v>
                </c:pt>
                <c:pt idx="47">
                  <c:v>8.0053723436097606</c:v>
                </c:pt>
                <c:pt idx="48">
                  <c:v>7.9199100688235422</c:v>
                </c:pt>
                <c:pt idx="49">
                  <c:v>7.833552860431432</c:v>
                </c:pt>
                <c:pt idx="50">
                  <c:v>7.746309898453215</c:v>
                </c:pt>
                <c:pt idx="51">
                  <c:v>7.6581900860649883</c:v>
                </c:pt>
                <c:pt idx="52">
                  <c:v>7.5692020632407546</c:v>
                </c:pt>
                <c:pt idx="53">
                  <c:v>7.4793542194710243</c:v>
                </c:pt>
                <c:pt idx="54">
                  <c:v>7.3886547056372862</c:v>
                </c:pt>
                <c:pt idx="55">
                  <c:v>7.2971114451129555</c:v>
                </c:pt>
                <c:pt idx="56">
                  <c:v>7.2047321441544669</c:v>
                </c:pt>
                <c:pt idx="57">
                  <c:v>7.1115243016397924</c:v>
                </c:pt>
                <c:pt idx="58">
                  <c:v>7.0174952182061778</c:v>
                </c:pt>
                <c:pt idx="59">
                  <c:v>6.9226520048339166</c:v>
                </c:pt>
                <c:pt idx="60">
                  <c:v>6.8270015909185906</c:v>
                </c:pt>
                <c:pt idx="61">
                  <c:v>6.7305507318703457</c:v>
                </c:pt>
                <c:pt idx="62">
                  <c:v>6.6333060162752417</c:v>
                </c:pt>
                <c:pt idx="63">
                  <c:v>6.5352738726505679</c:v>
                </c:pt>
                <c:pt idx="64">
                  <c:v>6.4364605758233031</c:v>
                </c:pt>
                <c:pt idx="65">
                  <c:v>6.3368722529582833</c:v>
                </c:pt>
                <c:pt idx="66">
                  <c:v>6.2365148892604507</c:v>
                </c:pt>
                <c:pt idx="67">
                  <c:v>6.1353943333735108</c:v>
                </c:pt>
                <c:pt idx="68">
                  <c:v>6.0335163024954248</c:v>
                </c:pt>
                <c:pt idx="69">
                  <c:v>5.9308863872295978</c:v>
                </c:pt>
                <c:pt idx="70">
                  <c:v>5.8275100561890403</c:v>
                </c:pt>
                <c:pt idx="71">
                  <c:v>5.723392660369452</c:v>
                </c:pt>
                <c:pt idx="72">
                  <c:v>5.6185394373059223</c:v>
                </c:pt>
                <c:pt idx="73">
                  <c:v>5.5129555150268432</c:v>
                </c:pt>
                <c:pt idx="74">
                  <c:v>5.4066459158175393</c:v>
                </c:pt>
                <c:pt idx="75">
                  <c:v>5.2996155598052752</c:v>
                </c:pt>
                <c:pt idx="76">
                  <c:v>5.1918692683763679</c:v>
                </c:pt>
                <c:pt idx="77">
                  <c:v>5.0834117674353845</c:v>
                </c:pt>
                <c:pt idx="78">
                  <c:v>4.9742476905156829</c:v>
                </c:pt>
                <c:pt idx="79">
                  <c:v>4.8643815817499227</c:v>
                </c:pt>
                <c:pt idx="80">
                  <c:v>4.7538178987085056</c:v>
                </c:pt>
                <c:pt idx="81">
                  <c:v>4.6425610151134604</c:v>
                </c:pt>
                <c:pt idx="82">
                  <c:v>4.5306152234346433</c:v>
                </c:pt>
                <c:pt idx="83">
                  <c:v>4.4179847373748089</c:v>
                </c:pt>
                <c:pt idx="84">
                  <c:v>4.3046736942495274</c:v>
                </c:pt>
                <c:pt idx="85">
                  <c:v>4.1906861572676348</c:v>
                </c:pt>
                <c:pt idx="86">
                  <c:v>4.0760261177175128</c:v>
                </c:pt>
                <c:pt idx="87">
                  <c:v>3.9606974970640878</c:v>
                </c:pt>
                <c:pt idx="88">
                  <c:v>3.8447041489612519</c:v>
                </c:pt>
                <c:pt idx="89">
                  <c:v>3.7280498611839685</c:v>
                </c:pt>
                <c:pt idx="90">
                  <c:v>3.6107383574842058</c:v>
                </c:pt>
                <c:pt idx="91">
                  <c:v>3.492773299374456</c:v>
                </c:pt>
                <c:pt idx="92">
                  <c:v>3.3741582878424912</c:v>
                </c:pt>
                <c:pt idx="93">
                  <c:v>3.2548968650006738</c:v>
                </c:pt>
                <c:pt idx="94">
                  <c:v>3.1349925156730314</c:v>
                </c:pt>
                <c:pt idx="95">
                  <c:v>3.0144486689230772</c:v>
                </c:pt>
                <c:pt idx="96">
                  <c:v>2.89326869952518</c:v>
                </c:pt>
                <c:pt idx="97">
                  <c:v>2.7714559293821592</c:v>
                </c:pt>
                <c:pt idx="98">
                  <c:v>2.6490136288915735</c:v>
                </c:pt>
                <c:pt idx="99">
                  <c:v>2.5259450182630938</c:v>
                </c:pt>
                <c:pt idx="100">
                  <c:v>2.4022532687891833</c:v>
                </c:pt>
                <c:pt idx="101">
                  <c:v>2.2779415040711775</c:v>
                </c:pt>
                <c:pt idx="102">
                  <c:v>2.1530128012027827</c:v>
                </c:pt>
                <c:pt idx="103">
                  <c:v>2.0274701919128426</c:v>
                </c:pt>
                <c:pt idx="104">
                  <c:v>1.9013166636691821</c:v>
                </c:pt>
                <c:pt idx="105">
                  <c:v>1.7745551607452208</c:v>
                </c:pt>
                <c:pt idx="106">
                  <c:v>1.6471885852509209</c:v>
                </c:pt>
                <c:pt idx="107">
                  <c:v>1.5192197981296451</c:v>
                </c:pt>
                <c:pt idx="108">
                  <c:v>1.3906516201222838</c:v>
                </c:pt>
                <c:pt idx="109">
                  <c:v>1.2614868327001099</c:v>
                </c:pt>
                <c:pt idx="110">
                  <c:v>1.1317281789675631</c:v>
                </c:pt>
                <c:pt idx="111">
                  <c:v>1.0013783645362788</c:v>
                </c:pt>
                <c:pt idx="112">
                  <c:v>0.8704400583714782</c:v>
                </c:pt>
                <c:pt idx="113">
                  <c:v>0.73891589361183063</c:v>
                </c:pt>
                <c:pt idx="114">
                  <c:v>0.60680846836390012</c:v>
                </c:pt>
                <c:pt idx="115">
                  <c:v>0.47412034647211043</c:v>
                </c:pt>
                <c:pt idx="116">
                  <c:v>0.34085405826524368</c:v>
                </c:pt>
                <c:pt idx="117">
                  <c:v>0.20701210128037209</c:v>
                </c:pt>
                <c:pt idx="118">
                  <c:v>7.2596940965048873E-2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69"/>
          <c:order val="69"/>
          <c:tx>
            <c:strRef>
              <c:f>Sheet1!$N$72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Sheet1!$O$72:$HF$72</c:f>
              <c:numCache>
                <c:formatCode>General</c:formatCode>
                <c:ptCount val="200"/>
                <c:pt idx="0">
                  <c:v>10.208314864605807</c:v>
                </c:pt>
                <c:pt idx="1">
                  <c:v>10.200228522611958</c:v>
                </c:pt>
                <c:pt idx="2">
                  <c:v>10.185443235570434</c:v>
                </c:pt>
                <c:pt idx="3">
                  <c:v>10.16629699906364</c:v>
                </c:pt>
                <c:pt idx="4">
                  <c:v>10.143624128655022</c:v>
                </c:pt>
                <c:pt idx="5">
                  <c:v>10.11790681266803</c:v>
                </c:pt>
                <c:pt idx="6">
                  <c:v>10.089470393982399</c:v>
                </c:pt>
                <c:pt idx="7">
                  <c:v>10.058553715082224</c:v>
                </c:pt>
                <c:pt idx="8">
                  <c:v>10.025341832322814</c:v>
                </c:pt>
                <c:pt idx="9">
                  <c:v>9.9899836307719081</c:v>
                </c:pt>
                <c:pt idx="10">
                  <c:v>9.9526022782095342</c:v>
                </c:pt>
                <c:pt idx="11">
                  <c:v>9.913301879084834</c:v>
                </c:pt>
                <c:pt idx="12">
                  <c:v>9.8721719402684602</c:v>
                </c:pt>
                <c:pt idx="13">
                  <c:v>9.8292904956389648</c:v>
                </c:pt>
                <c:pt idx="14">
                  <c:v>9.7847263670601361</c:v>
                </c:pt>
                <c:pt idx="15">
                  <c:v>9.7385408464971341</c:v>
                </c:pt>
                <c:pt idx="16">
                  <c:v>9.6907889769995261</c:v>
                </c:pt>
                <c:pt idx="17">
                  <c:v>9.641520547792247</c:v>
                </c:pt>
                <c:pt idx="18">
                  <c:v>9.5907808806507013</c:v>
                </c:pt>
                <c:pt idx="19">
                  <c:v>9.5386114606980357</c:v>
                </c:pt>
                <c:pt idx="20">
                  <c:v>9.4850504491035839</c:v>
                </c:pt>
                <c:pt idx="21">
                  <c:v>9.4301331046815147</c:v>
                </c:pt>
                <c:pt idx="22">
                  <c:v>9.373892134205926</c:v>
                </c:pt>
                <c:pt idx="23">
                  <c:v>9.3163579862309689</c:v>
                </c:pt>
                <c:pt idx="24">
                  <c:v>9.2575590996185486</c:v>
                </c:pt>
                <c:pt idx="25">
                  <c:v>9.1975221153747899</c:v>
                </c:pt>
                <c:pt idx="26">
                  <c:v>9.1362720584801789</c:v>
                </c:pt>
                <c:pt idx="27">
                  <c:v>9.0738324949672613</c:v>
                </c:pt>
                <c:pt idx="28">
                  <c:v>9.0102256684171476</c:v>
                </c:pt>
                <c:pt idx="29">
                  <c:v>8.9454726192177851</c:v>
                </c:pt>
                <c:pt idx="30">
                  <c:v>8.8795932892862286</c:v>
                </c:pt>
                <c:pt idx="31">
                  <c:v>8.8126066144566977</c:v>
                </c:pt>
                <c:pt idx="32">
                  <c:v>8.7445306063418524</c:v>
                </c:pt>
                <c:pt idx="33">
                  <c:v>8.6753824251610752</c:v>
                </c:pt>
                <c:pt idx="34">
                  <c:v>8.6051784447783444</c:v>
                </c:pt>
                <c:pt idx="35">
                  <c:v>8.5339343109896024</c:v>
                </c:pt>
                <c:pt idx="36">
                  <c:v>8.4616649939346082</c:v>
                </c:pt>
                <c:pt idx="37">
                  <c:v>8.3883848353736177</c:v>
                </c:pt>
                <c:pt idx="38">
                  <c:v>8.3141075914582121</c:v>
                </c:pt>
                <c:pt idx="39">
                  <c:v>8.2388464715338916</c:v>
                </c:pt>
                <c:pt idx="40">
                  <c:v>8.1626141734356139</c:v>
                </c:pt>
                <c:pt idx="41">
                  <c:v>8.0854229156736217</c:v>
                </c:pt>
                <c:pt idx="42">
                  <c:v>8.0072844668532071</c:v>
                </c:pt>
                <c:pt idx="43">
                  <c:v>7.9282101726267511</c:v>
                </c:pt>
                <c:pt idx="44">
                  <c:v>7.8482109804380045</c:v>
                </c:pt>
                <c:pt idx="45">
                  <c:v>7.7672974622857964</c:v>
                </c:pt>
                <c:pt idx="46">
                  <c:v>7.6854798357064702</c:v>
                </c:pt>
                <c:pt idx="47">
                  <c:v>7.6027679831503718</c:v>
                </c:pt>
                <c:pt idx="48">
                  <c:v>7.5191714699070298</c:v>
                </c:pt>
                <c:pt idx="49">
                  <c:v>7.4346995607158934</c:v>
                </c:pt>
                <c:pt idx="50">
                  <c:v>7.3493612351840225</c:v>
                </c:pt>
                <c:pt idx="51">
                  <c:v>7.263165202118671</c:v>
                </c:pt>
                <c:pt idx="52">
                  <c:v>7.1761199128710604</c:v>
                </c:pt>
                <c:pt idx="53">
                  <c:v>7.088233573777341</c:v>
                </c:pt>
                <c:pt idx="54">
                  <c:v>6.9995141577738078</c:v>
                </c:pt>
                <c:pt idx="55">
                  <c:v>6.9099694152554978</c:v>
                </c:pt>
                <c:pt idx="56">
                  <c:v>6.8196068842404376</c:v>
                </c:pt>
                <c:pt idx="57">
                  <c:v>6.7284338998955606</c:v>
                </c:pt>
                <c:pt idx="58">
                  <c:v>6.6364576034749438</c:v>
                </c:pt>
                <c:pt idx="59">
                  <c:v>6.5436849507161829</c:v>
                </c:pt>
                <c:pt idx="60">
                  <c:v>6.4501227197364219</c:v>
                </c:pt>
                <c:pt idx="61">
                  <c:v>6.3557775184657146</c:v>
                </c:pt>
                <c:pt idx="62">
                  <c:v>6.2606557916520238</c:v>
                </c:pt>
                <c:pt idx="63">
                  <c:v>6.1647638274690744</c:v>
                </c:pt>
                <c:pt idx="64">
                  <c:v>6.0681077637555587</c:v>
                </c:pt>
                <c:pt idx="65">
                  <c:v>5.9706935939116876</c:v>
                </c:pt>
                <c:pt idx="66">
                  <c:v>5.8725271724769801</c:v>
                </c:pt>
                <c:pt idx="67">
                  <c:v>5.7736142204110239</c:v>
                </c:pt>
                <c:pt idx="68">
                  <c:v>5.6739603300973149</c:v>
                </c:pt>
                <c:pt idx="69">
                  <c:v>5.573570970088535</c:v>
                </c:pt>
                <c:pt idx="70">
                  <c:v>5.4724514896101892</c:v>
                </c:pt>
                <c:pt idx="71">
                  <c:v>5.3706071228382166</c:v>
                </c:pt>
                <c:pt idx="72">
                  <c:v>5.268042992964963</c:v>
                </c:pt>
                <c:pt idx="73">
                  <c:v>5.164764116066749</c:v>
                </c:pt>
                <c:pt idx="74">
                  <c:v>5.0607754047853559</c:v>
                </c:pt>
                <c:pt idx="75">
                  <c:v>4.9560816718347569</c:v>
                </c:pt>
                <c:pt idx="76">
                  <c:v>4.8506876333436333</c:v>
                </c:pt>
                <c:pt idx="77">
                  <c:v>4.7445979120434112</c:v>
                </c:pt>
                <c:pt idx="78">
                  <c:v>4.6378170403109076</c:v>
                </c:pt>
                <c:pt idx="79">
                  <c:v>4.5303494630739793</c:v>
                </c:pt>
                <c:pt idx="80">
                  <c:v>4.4221995405880046</c:v>
                </c:pt>
                <c:pt idx="81">
                  <c:v>4.3133715510905111</c:v>
                </c:pt>
                <c:pt idx="82">
                  <c:v>4.2038696933407111</c:v>
                </c:pt>
                <c:pt idx="83">
                  <c:v>4.0936980890503074</c:v>
                </c:pt>
                <c:pt idx="84">
                  <c:v>3.9828607852114537</c:v>
                </c:pt>
                <c:pt idx="85">
                  <c:v>3.8713617563274316</c:v>
                </c:pt>
                <c:pt idx="86">
                  <c:v>3.7592049065511861</c:v>
                </c:pt>
                <c:pt idx="87">
                  <c:v>3.6463940717365548</c:v>
                </c:pt>
                <c:pt idx="88">
                  <c:v>3.5329330214067531</c:v>
                </c:pt>
                <c:pt idx="89">
                  <c:v>3.4188254606442943</c:v>
                </c:pt>
                <c:pt idx="90">
                  <c:v>3.3040750319064056</c:v>
                </c:pt>
                <c:pt idx="91">
                  <c:v>3.1886853167696199</c:v>
                </c:pt>
                <c:pt idx="92">
                  <c:v>3.0726598376070848</c:v>
                </c:pt>
                <c:pt idx="93">
                  <c:v>2.9560020592018739</c:v>
                </c:pt>
                <c:pt idx="94">
                  <c:v>2.8387153902994071</c:v>
                </c:pt>
                <c:pt idx="95">
                  <c:v>2.7208031851019268</c:v>
                </c:pt>
                <c:pt idx="96">
                  <c:v>2.6022687447077328</c:v>
                </c:pt>
                <c:pt idx="97">
                  <c:v>2.4831153184978398</c:v>
                </c:pt>
                <c:pt idx="98">
                  <c:v>2.3633461054724298</c:v>
                </c:pt>
                <c:pt idx="99">
                  <c:v>2.2429642555394738</c:v>
                </c:pt>
                <c:pt idx="100">
                  <c:v>2.1219728707576651</c:v>
                </c:pt>
                <c:pt idx="101">
                  <c:v>2.0003750065357302</c:v>
                </c:pt>
                <c:pt idx="102">
                  <c:v>1.8781736727901006</c:v>
                </c:pt>
                <c:pt idx="103">
                  <c:v>1.7553718350627145</c:v>
                </c:pt>
                <c:pt idx="104">
                  <c:v>1.6319724156007802</c:v>
                </c:pt>
                <c:pt idx="105">
                  <c:v>1.5079782944000897</c:v>
                </c:pt>
                <c:pt idx="106">
                  <c:v>1.3833923102134689</c:v>
                </c:pt>
                <c:pt idx="107">
                  <c:v>1.2582172615258629</c:v>
                </c:pt>
                <c:pt idx="108">
                  <c:v>1.1324559074974312</c:v>
                </c:pt>
                <c:pt idx="109">
                  <c:v>1.0061109688760121</c:v>
                </c:pt>
                <c:pt idx="110">
                  <c:v>0.87918512888022993</c:v>
                </c:pt>
                <c:pt idx="111">
                  <c:v>0.75168103405441167</c:v>
                </c:pt>
                <c:pt idx="112">
                  <c:v>0.62360129509651596</c:v>
                </c:pt>
                <c:pt idx="113">
                  <c:v>0.49494848766009941</c:v>
                </c:pt>
                <c:pt idx="114">
                  <c:v>0.36572515313140563</c:v>
                </c:pt>
                <c:pt idx="115">
                  <c:v>0.23593379938253356</c:v>
                </c:pt>
                <c:pt idx="116">
                  <c:v>0.10557690150163279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0"/>
          <c:order val="70"/>
          <c:tx>
            <c:strRef>
              <c:f>Sheet1!$N$73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Sheet1!$O$73:$HF$73</c:f>
              <c:numCache>
                <c:formatCode>General</c:formatCode>
                <c:ptCount val="200"/>
                <c:pt idx="0">
                  <c:v>9.7705021838539512</c:v>
                </c:pt>
                <c:pt idx="1">
                  <c:v>9.7625911449633094</c:v>
                </c:pt>
                <c:pt idx="2">
                  <c:v>9.7481263868707355</c:v>
                </c:pt>
                <c:pt idx="3">
                  <c:v>9.7293952199562135</c:v>
                </c:pt>
                <c:pt idx="4">
                  <c:v>9.7072138727288095</c:v>
                </c:pt>
                <c:pt idx="5">
                  <c:v>9.6820540801933443</c:v>
                </c:pt>
                <c:pt idx="6">
                  <c:v>9.6542341321496217</c:v>
                </c:pt>
                <c:pt idx="7">
                  <c:v>9.6239876932363462</c:v>
                </c:pt>
                <c:pt idx="8">
                  <c:v>9.591495807988224</c:v>
                </c:pt>
                <c:pt idx="9">
                  <c:v>9.5569041338065972</c:v>
                </c:pt>
                <c:pt idx="10">
                  <c:v>9.5203331683279249</c:v>
                </c:pt>
                <c:pt idx="11">
                  <c:v>9.4818847591300663</c:v>
                </c:pt>
                <c:pt idx="12">
                  <c:v>9.4416464726720335</c:v>
                </c:pt>
                <c:pt idx="13">
                  <c:v>9.399694651142724</c:v>
                </c:pt>
                <c:pt idx="14">
                  <c:v>9.3560966244227401</c:v>
                </c:pt>
                <c:pt idx="15">
                  <c:v>9.3109123557340734</c:v>
                </c:pt>
                <c:pt idx="16">
                  <c:v>9.2641956948528144</c:v>
                </c:pt>
                <c:pt idx="17">
                  <c:v>9.2159953516276349</c:v>
                </c:pt>
                <c:pt idx="18">
                  <c:v>9.1663556653071208</c:v>
                </c:pt>
                <c:pt idx="19">
                  <c:v>9.1153172216620479</c:v>
                </c:pt>
                <c:pt idx="20">
                  <c:v>9.0629173545690822</c:v>
                </c:pt>
                <c:pt idx="21">
                  <c:v>9.0091905584696441</c:v>
                </c:pt>
                <c:pt idx="22">
                  <c:v>8.9541688310905219</c:v>
                </c:pt>
                <c:pt idx="23">
                  <c:v>8.8978819608943134</c:v>
                </c:pt>
                <c:pt idx="24">
                  <c:v>8.8403577702193186</c:v>
                </c:pt>
                <c:pt idx="25">
                  <c:v>8.7816223225236083</c:v>
                </c:pt>
                <c:pt idx="26">
                  <c:v>8.7217001002733046</c:v>
                </c:pt>
                <c:pt idx="27">
                  <c:v>8.6606141586149796</c:v>
                </c:pt>
                <c:pt idx="28">
                  <c:v>8.598386258913095</c:v>
                </c:pt>
                <c:pt idx="29">
                  <c:v>8.5350369854228614</c:v>
                </c:pt>
                <c:pt idx="30">
                  <c:v>8.4705858477422495</c:v>
                </c:pt>
                <c:pt idx="31">
                  <c:v>8.4050513711971764</c:v>
                </c:pt>
                <c:pt idx="32">
                  <c:v>8.33845117692813</c:v>
                </c:pt>
                <c:pt idx="33">
                  <c:v>8.2708020531395849</c:v>
                </c:pt>
                <c:pt idx="34">
                  <c:v>8.2021200187279533</c:v>
                </c:pt>
                <c:pt idx="35">
                  <c:v>8.1324203803053283</c:v>
                </c:pt>
                <c:pt idx="36">
                  <c:v>8.0617177834751175</c:v>
                </c:pt>
                <c:pt idx="37">
                  <c:v>7.9900262590838045</c:v>
                </c:pt>
                <c:pt idx="38">
                  <c:v>7.917359265064559</c:v>
                </c:pt>
                <c:pt idx="39">
                  <c:v>7.8437297243986333</c:v>
                </c:pt>
                <c:pt idx="40">
                  <c:v>7.7691500596457281</c:v>
                </c:pt>
                <c:pt idx="41">
                  <c:v>7.6936322244320641</c:v>
                </c:pt>
                <c:pt idx="42">
                  <c:v>7.6171877322323667</c:v>
                </c:pt>
                <c:pt idx="43">
                  <c:v>7.5398276827376112</c:v>
                </c:pt>
                <c:pt idx="44">
                  <c:v>7.4615627860628653</c:v>
                </c:pt>
                <c:pt idx="45">
                  <c:v>7.382403385017521</c:v>
                </c:pt>
                <c:pt idx="46">
                  <c:v>7.302359475632838</c:v>
                </c:pt>
                <c:pt idx="47">
                  <c:v>7.2214407261183844</c:v>
                </c:pt>
                <c:pt idx="48">
                  <c:v>7.1396564943986105</c:v>
                </c:pt>
                <c:pt idx="49">
                  <c:v>7.0570158443634883</c:v>
                </c:pt>
                <c:pt idx="50">
                  <c:v>6.9735275609519567</c:v>
                </c:pt>
                <c:pt idx="51">
                  <c:v>6.8892001641737961</c:v>
                </c:pt>
                <c:pt idx="52">
                  <c:v>6.8040419221641235</c:v>
                </c:pt>
                <c:pt idx="53">
                  <c:v>6.718060863354645</c:v>
                </c:pt>
                <c:pt idx="54">
                  <c:v>6.6312647878370585</c:v>
                </c:pt>
                <c:pt idx="55">
                  <c:v>6.543661277986268</c:v>
                </c:pt>
                <c:pt idx="56">
                  <c:v>6.4552577084042619</c:v>
                </c:pt>
                <c:pt idx="57">
                  <c:v>6.3660612552395293</c:v>
                </c:pt>
                <c:pt idx="58">
                  <c:v>6.2760789049315227</c:v>
                </c:pt>
                <c:pt idx="59">
                  <c:v>6.1853174624250107</c:v>
                </c:pt>
                <c:pt idx="60">
                  <c:v>6.0937835588949225</c:v>
                </c:pt>
                <c:pt idx="61">
                  <c:v>6.0014836590185752</c:v>
                </c:pt>
                <c:pt idx="62">
                  <c:v>5.9084240678288005</c:v>
                </c:pt>
                <c:pt idx="63">
                  <c:v>5.8146109371785579</c:v>
                </c:pt>
                <c:pt idx="64">
                  <c:v>5.7200502718448636</c:v>
                </c:pt>
                <c:pt idx="65">
                  <c:v>5.624747935297532</c:v>
                </c:pt>
                <c:pt idx="66">
                  <c:v>5.5287096551560273</c:v>
                </c:pt>
                <c:pt idx="67">
                  <c:v>5.4319410283557543</c:v>
                </c:pt>
                <c:pt idx="68">
                  <c:v>5.3344475260434177</c:v>
                </c:pt>
                <c:pt idx="69">
                  <c:v>5.2362344982194173</c:v>
                </c:pt>
                <c:pt idx="70">
                  <c:v>5.137307178143864</c:v>
                </c:pt>
                <c:pt idx="71">
                  <c:v>5.0376706865214578</c:v>
                </c:pt>
                <c:pt idx="72">
                  <c:v>4.9373300354793033</c:v>
                </c:pt>
                <c:pt idx="73">
                  <c:v>4.8362901323506371</c:v>
                </c:pt>
                <c:pt idx="74">
                  <c:v>4.7345557832765106</c:v>
                </c:pt>
                <c:pt idx="75">
                  <c:v>4.6321316966364883</c:v>
                </c:pt>
                <c:pt idx="76">
                  <c:v>4.5290224863187083</c:v>
                </c:pt>
                <c:pt idx="77">
                  <c:v>4.4252326748388073</c:v>
                </c:pt>
                <c:pt idx="78">
                  <c:v>4.3207666963165998</c:v>
                </c:pt>
                <c:pt idx="79">
                  <c:v>4.2156288993187374</c:v>
                </c:pt>
                <c:pt idx="80">
                  <c:v>4.1098235495750046</c:v>
                </c:pt>
                <c:pt idx="81">
                  <c:v>4.003354832575388</c:v>
                </c:pt>
                <c:pt idx="82">
                  <c:v>3.8962268560545659</c:v>
                </c:pt>
                <c:pt idx="83">
                  <c:v>3.7884436523700118</c:v>
                </c:pt>
                <c:pt idx="84">
                  <c:v>3.6800091807794915</c:v>
                </c:pt>
                <c:pt idx="85">
                  <c:v>3.5709273296233768</c:v>
                </c:pt>
                <c:pt idx="86">
                  <c:v>3.4612019184168163</c:v>
                </c:pt>
                <c:pt idx="87">
                  <c:v>3.3508366998565129</c:v>
                </c:pt>
                <c:pt idx="88">
                  <c:v>3.2398353617465108</c:v>
                </c:pt>
                <c:pt idx="89">
                  <c:v>3.1282015288471672</c:v>
                </c:pt>
                <c:pt idx="90">
                  <c:v>3.0159387646511946</c:v>
                </c:pt>
                <c:pt idx="91">
                  <c:v>2.9030505730904403</c:v>
                </c:pt>
                <c:pt idx="92">
                  <c:v>2.7895404001768318</c:v>
                </c:pt>
                <c:pt idx="93">
                  <c:v>2.6754116355807116</c:v>
                </c:pt>
                <c:pt idx="94">
                  <c:v>2.5606676141496081</c:v>
                </c:pt>
                <c:pt idx="95">
                  <c:v>2.4453116173703013</c:v>
                </c:pt>
                <c:pt idx="96">
                  <c:v>2.3293468747768706</c:v>
                </c:pt>
                <c:pt idx="97">
                  <c:v>2.2127765653072839</c:v>
                </c:pt>
                <c:pt idx="98">
                  <c:v>2.0956038186108756</c:v>
                </c:pt>
                <c:pt idx="99">
                  <c:v>1.9778317163090384</c:v>
                </c:pt>
                <c:pt idx="100">
                  <c:v>1.8594632932112021</c:v>
                </c:pt>
                <c:pt idx="101">
                  <c:v>1.7405015384881584</c:v>
                </c:pt>
                <c:pt idx="102">
                  <c:v>1.6209493968046178</c:v>
                </c:pt>
                <c:pt idx="103">
                  <c:v>1.5008097694127971</c:v>
                </c:pt>
                <c:pt idx="104">
                  <c:v>1.3800855152087614</c:v>
                </c:pt>
                <c:pt idx="105">
                  <c:v>1.2587794517531226</c:v>
                </c:pt>
                <c:pt idx="106">
                  <c:v>1.136894356257633</c:v>
                </c:pt>
                <c:pt idx="107">
                  <c:v>1.0144329665391285</c:v>
                </c:pt>
                <c:pt idx="108">
                  <c:v>0.89139798194217301</c:v>
                </c:pt>
                <c:pt idx="109">
                  <c:v>0.76779206423175306</c:v>
                </c:pt>
                <c:pt idx="110">
                  <c:v>0.64361783845722642</c:v>
                </c:pt>
                <c:pt idx="111">
                  <c:v>0.51887789378871729</c:v>
                </c:pt>
                <c:pt idx="112">
                  <c:v>0.39357478432709314</c:v>
                </c:pt>
                <c:pt idx="113">
                  <c:v>0.26771102988853929</c:v>
                </c:pt>
                <c:pt idx="114">
                  <c:v>0.14128911676481121</c:v>
                </c:pt>
                <c:pt idx="115">
                  <c:v>1.4311498460063897E-2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1"/>
          <c:order val="71"/>
          <c:tx>
            <c:strRef>
              <c:f>Sheet1!$N$74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Sheet1!$O$74:$HF$74</c:f>
              <c:numCache>
                <c:formatCode>General</c:formatCode>
                <c:ptCount val="200"/>
                <c:pt idx="0">
                  <c:v>9.3544896112239115</c:v>
                </c:pt>
                <c:pt idx="1">
                  <c:v>9.3467488240880474</c:v>
                </c:pt>
                <c:pt idx="2">
                  <c:v>9.3325953589219459</c:v>
                </c:pt>
                <c:pt idx="3">
                  <c:v>9.314267301394235</c:v>
                </c:pt>
                <c:pt idx="4">
                  <c:v>9.2925633141369985</c:v>
                </c:pt>
                <c:pt idx="5">
                  <c:v>9.2679449800481724</c:v>
                </c:pt>
                <c:pt idx="6">
                  <c:v>9.2407237390817105</c:v>
                </c:pt>
                <c:pt idx="7">
                  <c:v>9.2111282272302208</c:v>
                </c:pt>
                <c:pt idx="8">
                  <c:v>9.1793355928081972</c:v>
                </c:pt>
                <c:pt idx="9">
                  <c:v>9.145488358555582</c:v>
                </c:pt>
                <c:pt idx="10">
                  <c:v>9.109704428905296</c:v>
                </c:pt>
                <c:pt idx="11">
                  <c:v>9.0720834595955324</c:v>
                </c:pt>
                <c:pt idx="12">
                  <c:v>9.0327111325865008</c:v>
                </c:pt>
                <c:pt idx="13">
                  <c:v>8.9916621471233835</c:v>
                </c:pt>
                <c:pt idx="14">
                  <c:v>8.9490023840950066</c:v>
                </c:pt>
                <c:pt idx="15">
                  <c:v>8.9047905162678411</c:v>
                </c:pt>
                <c:pt idx="16">
                  <c:v>8.8590792345286111</c:v>
                </c:pt>
                <c:pt idx="17">
                  <c:v>8.8119162004518827</c:v>
                </c:pt>
                <c:pt idx="18">
                  <c:v>8.763344799070877</c:v>
                </c:pt>
                <c:pt idx="19">
                  <c:v>8.7134047427187813</c:v>
                </c:pt>
                <c:pt idx="20">
                  <c:v>8.6621325618179963</c:v>
                </c:pt>
                <c:pt idx="21">
                  <c:v>8.6095620084625271</c:v>
                </c:pt>
                <c:pt idx="22">
                  <c:v>8.5557243917630181</c:v>
                </c:pt>
                <c:pt idx="23">
                  <c:v>8.5006488591110134</c:v>
                </c:pt>
                <c:pt idx="24">
                  <c:v>8.4443626340862981</c:v>
                </c:pt>
                <c:pt idx="25">
                  <c:v>8.3868912192409084</c:v>
                </c:pt>
                <c:pt idx="26">
                  <c:v>8.3282585701591056</c:v>
                </c:pt>
                <c:pt idx="27">
                  <c:v>8.2684872458226533</c:v>
                </c:pt>
                <c:pt idx="28">
                  <c:v>8.2075985392743984</c:v>
                </c:pt>
                <c:pt idx="29">
                  <c:v>8.1456125917802513</c:v>
                </c:pt>
                <c:pt idx="30">
                  <c:v>8.0825484930763487</c:v>
                </c:pt>
                <c:pt idx="31">
                  <c:v>8.0184243698090896</c:v>
                </c:pt>
                <c:pt idx="32">
                  <c:v>7.9532574638982014</c:v>
                </c:pt>
                <c:pt idx="33">
                  <c:v>7.8870642022528532</c:v>
                </c:pt>
                <c:pt idx="34">
                  <c:v>7.8198602590302544</c:v>
                </c:pt>
                <c:pt idx="35">
                  <c:v>7.7516606114322144</c:v>
                </c:pt>
                <c:pt idx="36">
                  <c:v>7.6824795898772793</c:v>
                </c:pt>
                <c:pt idx="37">
                  <c:v>7.6123309232571277</c:v>
                </c:pt>
                <c:pt idx="38">
                  <c:v>7.5412277798796623</c:v>
                </c:pt>
                <c:pt idx="39">
                  <c:v>7.4691828046134523</c:v>
                </c:pt>
                <c:pt idx="40">
                  <c:v>7.3962081526749834</c:v>
                </c:pt>
                <c:pt idx="41">
                  <c:v>7.3223155204390755</c:v>
                </c:pt>
                <c:pt idx="42">
                  <c:v>7.2475161736014577</c:v>
                </c:pt>
                <c:pt idx="43">
                  <c:v>7.1718209729790567</c:v>
                </c:pt>
                <c:pt idx="44">
                  <c:v>7.0952403981968786</c:v>
                </c:pt>
                <c:pt idx="45">
                  <c:v>7.0177845694789482</c:v>
                </c:pt>
                <c:pt idx="46">
                  <c:v>6.9394632677341042</c:v>
                </c:pt>
                <c:pt idx="47">
                  <c:v>6.8602859531044729</c:v>
                </c:pt>
                <c:pt idx="48">
                  <c:v>6.7802617821246338</c:v>
                </c:pt>
                <c:pt idx="49">
                  <c:v>6.6993996236225488</c:v>
                </c:pt>
                <c:pt idx="50">
                  <c:v>6.6177080734783855</c:v>
                </c:pt>
                <c:pt idx="51">
                  <c:v>6.5351954683446447</c:v>
                </c:pt>
                <c:pt idx="52">
                  <c:v>6.4518698984196909</c:v>
                </c:pt>
                <c:pt idx="53">
                  <c:v>6.3677392193570954</c:v>
                </c:pt>
                <c:pt idx="54">
                  <c:v>6.2828110633844707</c:v>
                </c:pt>
                <c:pt idx="55">
                  <c:v>6.1970928496980688</c:v>
                </c:pt>
                <c:pt idx="56">
                  <c:v>6.1105917941926711</c:v>
                </c:pt>
                <c:pt idx="57">
                  <c:v>6.0233149185804269</c:v>
                </c:pt>
                <c:pt idx="58">
                  <c:v>5.9352690589471369</c:v>
                </c:pt>
                <c:pt idx="59">
                  <c:v>5.8464608737898285</c:v>
                </c:pt>
                <c:pt idx="60">
                  <c:v>5.7568968515753518</c:v>
                </c:pt>
                <c:pt idx="61">
                  <c:v>5.6665833178560998</c:v>
                </c:pt>
                <c:pt idx="62">
                  <c:v>5.5755264419756632</c:v>
                </c:pt>
                <c:pt idx="63">
                  <c:v>5.4837322433943019</c:v>
                </c:pt>
                <c:pt idx="64">
                  <c:v>5.3912065976615269</c:v>
                </c:pt>
                <c:pt idx="65">
                  <c:v>5.2979552420606941</c:v>
                </c:pt>
                <c:pt idx="66">
                  <c:v>5.2039837809483993</c:v>
                </c:pt>
                <c:pt idx="67">
                  <c:v>5.1092976908096235</c:v>
                </c:pt>
                <c:pt idx="68">
                  <c:v>5.0139023250476971</c:v>
                </c:pt>
                <c:pt idx="69">
                  <c:v>4.9178029185268288</c:v>
                </c:pt>
                <c:pt idx="70">
                  <c:v>4.8210045918832698</c:v>
                </c:pt>
                <c:pt idx="71">
                  <c:v>4.7235123556201408</c:v>
                </c:pt>
                <c:pt idx="72">
                  <c:v>4.6253311139996454</c:v>
                </c:pt>
                <c:pt idx="73">
                  <c:v>4.526465668745363</c:v>
                </c:pt>
                <c:pt idx="74">
                  <c:v>4.4269207225664271</c:v>
                </c:pt>
                <c:pt idx="75">
                  <c:v>4.3267008825143858</c:v>
                </c:pt>
                <c:pt idx="76">
                  <c:v>4.2258106631828847</c:v>
                </c:pt>
                <c:pt idx="77">
                  <c:v>4.1242544897594868</c:v>
                </c:pt>
                <c:pt idx="78">
                  <c:v>4.0220367009382691</c:v>
                </c:pt>
                <c:pt idx="79">
                  <c:v>3.9191615517013259</c:v>
                </c:pt>
                <c:pt idx="80">
                  <c:v>3.8156332159765927</c:v>
                </c:pt>
                <c:pt idx="81">
                  <c:v>3.7114557891790345</c:v>
                </c:pt>
                <c:pt idx="82">
                  <c:v>3.6066332906416574</c:v>
                </c:pt>
                <c:pt idx="83">
                  <c:v>3.5011696659424478</c:v>
                </c:pt>
                <c:pt idx="84">
                  <c:v>3.3950687891328393</c:v>
                </c:pt>
                <c:pt idx="85">
                  <c:v>3.2883344648730706</c:v>
                </c:pt>
                <c:pt idx="86">
                  <c:v>3.1809704304793383</c:v>
                </c:pt>
                <c:pt idx="87">
                  <c:v>3.0729803578873662</c:v>
                </c:pt>
                <c:pt idx="88">
                  <c:v>2.9643678555367696</c:v>
                </c:pt>
                <c:pt idx="89">
                  <c:v>2.8551364701802222</c:v>
                </c:pt>
                <c:pt idx="90">
                  <c:v>2.7452896886212805</c:v>
                </c:pt>
                <c:pt idx="91">
                  <c:v>2.6348309393844365</c:v>
                </c:pt>
                <c:pt idx="92">
                  <c:v>2.5237635943207355</c:v>
                </c:pt>
                <c:pt idx="93">
                  <c:v>2.4120909701521653</c:v>
                </c:pt>
                <c:pt idx="94">
                  <c:v>2.2998163299577183</c:v>
                </c:pt>
                <c:pt idx="95">
                  <c:v>2.1869428846040084</c:v>
                </c:pt>
                <c:pt idx="96">
                  <c:v>2.0734737941230139</c:v>
                </c:pt>
                <c:pt idx="97">
                  <c:v>1.9594121690394639</c:v>
                </c:pt>
                <c:pt idx="98">
                  <c:v>1.8447610716501919</c:v>
                </c:pt>
                <c:pt idx="99">
                  <c:v>1.7295235172576791</c:v>
                </c:pt>
                <c:pt idx="100">
                  <c:v>1.6137024753598816</c:v>
                </c:pt>
                <c:pt idx="101">
                  <c:v>1.4973008707982911</c:v>
                </c:pt>
                <c:pt idx="102">
                  <c:v>1.3803215848661312</c:v>
                </c:pt>
                <c:pt idx="103">
                  <c:v>1.2627674563783946</c:v>
                </c:pt>
                <c:pt idx="104">
                  <c:v>1.1446412827054631</c:v>
                </c:pt>
                <c:pt idx="105">
                  <c:v>1.0259458207718384</c:v>
                </c:pt>
                <c:pt idx="106">
                  <c:v>0.90668378802149863</c:v>
                </c:pt>
                <c:pt idx="107">
                  <c:v>0.78685786335131758</c:v>
                </c:pt>
                <c:pt idx="108">
                  <c:v>0.66647068801384957</c:v>
                </c:pt>
                <c:pt idx="109">
                  <c:v>0.54552486649081144</c:v>
                </c:pt>
                <c:pt idx="110">
                  <c:v>0.42402296733844463</c:v>
                </c:pt>
                <c:pt idx="111">
                  <c:v>0.30196752400590182</c:v>
                </c:pt>
                <c:pt idx="112">
                  <c:v>0.1793610356277997</c:v>
                </c:pt>
                <c:pt idx="113">
                  <c:v>5.6205967791906529E-2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2"/>
          <c:order val="72"/>
          <c:tx>
            <c:strRef>
              <c:f>Sheet1!$N$75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Sheet1!$O$75:$HF$75</c:f>
              <c:numCache>
                <c:formatCode>General</c:formatCode>
                <c:ptCount val="200"/>
                <c:pt idx="0">
                  <c:v>8.9591669059617711</c:v>
                </c:pt>
                <c:pt idx="1">
                  <c:v>8.9515914480414853</c:v>
                </c:pt>
                <c:pt idx="2">
                  <c:v>8.9377402752976618</c:v>
                </c:pt>
                <c:pt idx="3">
                  <c:v>8.9198036719361689</c:v>
                </c:pt>
                <c:pt idx="4">
                  <c:v>8.8985632425994883</c:v>
                </c:pt>
                <c:pt idx="5">
                  <c:v>8.8744707116095363</c:v>
                </c:pt>
                <c:pt idx="6">
                  <c:v>8.8478308671260226</c:v>
                </c:pt>
                <c:pt idx="7">
                  <c:v>8.8188674618902034</c:v>
                </c:pt>
                <c:pt idx="8">
                  <c:v>8.7877538606489036</c:v>
                </c:pt>
                <c:pt idx="9">
                  <c:v>8.7546295421140652</c:v>
                </c:pt>
                <c:pt idx="10">
                  <c:v>8.7196098924931302</c:v>
                </c:pt>
                <c:pt idx="11">
                  <c:v>8.6827924390579323</c:v>
                </c:pt>
                <c:pt idx="12">
                  <c:v>8.6442610337569459</c:v>
                </c:pt>
                <c:pt idx="13">
                  <c:v>8.6040887803945569</c:v>
                </c:pt>
                <c:pt idx="14">
                  <c:v>8.5623401527629373</c:v>
                </c:pt>
                <c:pt idx="15">
                  <c:v>8.5190725704843651</c:v>
                </c:pt>
                <c:pt idx="16">
                  <c:v>8.4743375990635066</c:v>
                </c:pt>
                <c:pt idx="17">
                  <c:v>8.4281818821098771</c:v>
                </c:pt>
                <c:pt idx="18">
                  <c:v>8.3806478780308407</c:v>
                </c:pt>
                <c:pt idx="19">
                  <c:v>8.3317744509759653</c:v>
                </c:pt>
                <c:pt idx="20">
                  <c:v>8.2815973511438798</c:v>
                </c:pt>
                <c:pt idx="21">
                  <c:v>8.2301496097449007</c:v>
                </c:pt>
                <c:pt idx="22">
                  <c:v>8.1774618671836841</c:v>
                </c:pt>
                <c:pt idx="23">
                  <c:v>8.1235626483161987</c:v>
                </c:pt>
                <c:pt idx="24">
                  <c:v>8.0684785952757903</c:v>
                </c:pt>
                <c:pt idx="25">
                  <c:v>8.0122346659260995</c:v>
                </c:pt>
                <c:pt idx="26">
                  <c:v>7.9548543042034323</c:v>
                </c:pt>
                <c:pt idx="27">
                  <c:v>7.8963595872704913</c:v>
                </c:pt>
                <c:pt idx="28">
                  <c:v>7.8367713533892305</c:v>
                </c:pt>
                <c:pt idx="29">
                  <c:v>7.7761093136445476</c:v>
                </c:pt>
                <c:pt idx="30">
                  <c:v>7.7143921500503296</c:v>
                </c:pt>
                <c:pt idx="31">
                  <c:v>7.6516376021005881</c:v>
                </c:pt>
                <c:pt idx="32">
                  <c:v>7.5878625434588276</c:v>
                </c:pt>
                <c:pt idx="33">
                  <c:v>7.523083050185134</c:v>
                </c:pt>
                <c:pt idx="34">
                  <c:v>7.4573144616650708</c:v>
                </c:pt>
                <c:pt idx="35">
                  <c:v>7.3905714352144951</c:v>
                </c:pt>
                <c:pt idx="36">
                  <c:v>7.3228679951801308</c:v>
                </c:pt>
                <c:pt idx="37">
                  <c:v>7.2542175772293493</c:v>
                </c:pt>
                <c:pt idx="38">
                  <c:v>7.1846330684188136</c:v>
                </c:pt>
                <c:pt idx="39">
                  <c:v>7.1141268435455665</c:v>
                </c:pt>
                <c:pt idx="40">
                  <c:v>7.0427107982126476</c:v>
                </c:pt>
                <c:pt idx="41">
                  <c:v>6.9703963789814631</c:v>
                </c:pt>
                <c:pt idx="42">
                  <c:v>6.8971946109328499</c:v>
                </c:pt>
                <c:pt idx="43">
                  <c:v>6.8231161229163266</c:v>
                </c:pt>
                <c:pt idx="44">
                  <c:v>6.7481711707310588</c:v>
                </c:pt>
                <c:pt idx="45">
                  <c:v>6.6723696584513892</c:v>
                </c:pt>
                <c:pt idx="46">
                  <c:v>6.5957211580836281</c:v>
                </c:pt>
                <c:pt idx="47">
                  <c:v>6.5182349277183702</c:v>
                </c:pt>
                <c:pt idx="48">
                  <c:v>6.4399199283231807</c:v>
                </c:pt>
                <c:pt idx="49">
                  <c:v>6.3607848393038884</c:v>
                </c:pt>
                <c:pt idx="50">
                  <c:v>6.2808380729482076</c:v>
                </c:pt>
                <c:pt idx="51">
                  <c:v>6.2000877878528113</c:v>
                </c:pt>
                <c:pt idx="52">
                  <c:v>6.1185419014240656</c:v>
                </c:pt>
                <c:pt idx="53">
                  <c:v>6.0362081015329778</c:v>
                </c:pt>
                <c:pt idx="54">
                  <c:v>5.9530938573965839</c:v>
                </c:pt>
                <c:pt idx="55">
                  <c:v>5.8692064297505233</c:v>
                </c:pt>
                <c:pt idx="56">
                  <c:v>5.7845528803711073</c:v>
                </c:pt>
                <c:pt idx="57">
                  <c:v>5.6991400809994142</c:v>
                </c:pt>
                <c:pt idx="58">
                  <c:v>5.6129747217148127</c:v>
                </c:pt>
                <c:pt idx="59">
                  <c:v>5.5260633188008743</c:v>
                </c:pt>
                <c:pt idx="60">
                  <c:v>5.4384122221425315</c:v>
                </c:pt>
                <c:pt idx="61">
                  <c:v>5.3500276221898186</c:v>
                </c:pt>
                <c:pt idx="62">
                  <c:v>5.2609155565202963</c:v>
                </c:pt>
                <c:pt idx="63">
                  <c:v>5.1710819160294443</c:v>
                </c:pt>
                <c:pt idx="64">
                  <c:v>5.0805324507756611</c:v>
                </c:pt>
                <c:pt idx="65">
                  <c:v>4.9892727755042978</c:v>
                </c:pt>
                <c:pt idx="66">
                  <c:v>4.8973083748730364</c:v>
                </c:pt>
                <c:pt idx="67">
                  <c:v>4.8046446083990357</c:v>
                </c:pt>
                <c:pt idx="68">
                  <c:v>4.7112867151466169</c:v>
                </c:pt>
                <c:pt idx="69">
                  <c:v>4.6172398181727496</c:v>
                </c:pt>
                <c:pt idx="70">
                  <c:v>4.5225089287461593</c:v>
                </c:pt>
                <c:pt idx="71">
                  <c:v>4.4270989503546758</c:v>
                </c:pt>
                <c:pt idx="72">
                  <c:v>4.3310146825143327</c:v>
                </c:pt>
                <c:pt idx="73">
                  <c:v>4.2342608243925781</c:v>
                </c:pt>
                <c:pt idx="74">
                  <c:v>4.1368419782571815</c:v>
                </c:pt>
                <c:pt idx="75">
                  <c:v>4.038762652761398</c:v>
                </c:pt>
                <c:pt idx="76">
                  <c:v>3.9400272660753224</c:v>
                </c:pt>
                <c:pt idx="77">
                  <c:v>3.8406401488725064</c:v>
                </c:pt>
                <c:pt idx="78">
                  <c:v>3.7406055471803743</c:v>
                </c:pt>
                <c:pt idx="79">
                  <c:v>3.6399276251022905</c:v>
                </c:pt>
                <c:pt idx="80">
                  <c:v>3.5386104674186436</c:v>
                </c:pt>
                <c:pt idx="81">
                  <c:v>3.4366580820737349</c:v>
                </c:pt>
                <c:pt idx="82">
                  <c:v>3.3340744025548914</c:v>
                </c:pt>
                <c:pt idx="83">
                  <c:v>3.2308632901696845</c:v>
                </c:pt>
                <c:pt idx="84">
                  <c:v>3.1270285362268129</c:v>
                </c:pt>
                <c:pt idx="85">
                  <c:v>3.0225738641258575</c:v>
                </c:pt>
                <c:pt idx="86">
                  <c:v>2.9175029313606959</c:v>
                </c:pt>
                <c:pt idx="87">
                  <c:v>2.8118193314411477</c:v>
                </c:pt>
                <c:pt idx="88">
                  <c:v>2.7055265957370809</c:v>
                </c:pt>
                <c:pt idx="89">
                  <c:v>2.5986281952489461</c:v>
                </c:pt>
                <c:pt idx="90">
                  <c:v>2.4911275423084782</c:v>
                </c:pt>
                <c:pt idx="91">
                  <c:v>2.3830279922130906</c:v>
                </c:pt>
                <c:pt idx="92">
                  <c:v>2.2743328447971858</c:v>
                </c:pt>
                <c:pt idx="93">
                  <c:v>2.1650453459435672</c:v>
                </c:pt>
                <c:pt idx="94">
                  <c:v>2.0551686890377603</c:v>
                </c:pt>
                <c:pt idx="95">
                  <c:v>1.9447060163680763</c:v>
                </c:pt>
                <c:pt idx="96">
                  <c:v>1.8336604204739206</c:v>
                </c:pt>
                <c:pt idx="97">
                  <c:v>1.7220349454448434</c:v>
                </c:pt>
                <c:pt idx="98">
                  <c:v>1.6098325881725513</c:v>
                </c:pt>
                <c:pt idx="99">
                  <c:v>1.4970562995581207</c:v>
                </c:pt>
                <c:pt idx="100">
                  <c:v>1.383708985676398</c:v>
                </c:pt>
                <c:pt idx="101">
                  <c:v>1.2697935088995533</c:v>
                </c:pt>
                <c:pt idx="102">
                  <c:v>1.1553126889815941</c:v>
                </c:pt>
                <c:pt idx="103">
                  <c:v>1.0402693041055584</c:v>
                </c:pt>
                <c:pt idx="104">
                  <c:v>0.92466609189505566</c:v>
                </c:pt>
                <c:pt idx="105">
                  <c:v>0.80850575039166683</c:v>
                </c:pt>
                <c:pt idx="106">
                  <c:v>0.69179093899967914</c:v>
                </c:pt>
                <c:pt idx="107">
                  <c:v>0.57452427939957285</c:v>
                </c:pt>
                <c:pt idx="108">
                  <c:v>0.45670835643152713</c:v>
                </c:pt>
                <c:pt idx="109">
                  <c:v>0.33834571895023535</c:v>
                </c:pt>
                <c:pt idx="110">
                  <c:v>0.21943888065222181</c:v>
                </c:pt>
                <c:pt idx="111">
                  <c:v>9.9990320876751596E-2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3"/>
          <c:order val="73"/>
          <c:tx>
            <c:strRef>
              <c:f>Sheet1!$N$76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Sheet1!$O$76:$HF$76</c:f>
              <c:numCache>
                <c:formatCode>General</c:formatCode>
                <c:ptCount val="200"/>
                <c:pt idx="0">
                  <c:v>8.583464003416136</c:v>
                </c:pt>
                <c:pt idx="1">
                  <c:v>8.5760490850933628</c:v>
                </c:pt>
                <c:pt idx="2">
                  <c:v>8.5624914473042253</c:v>
                </c:pt>
                <c:pt idx="3">
                  <c:v>8.5449349576090849</c:v>
                </c:pt>
                <c:pt idx="4">
                  <c:v>8.524144656833947</c:v>
                </c:pt>
                <c:pt idx="5">
                  <c:v>8.5005626963294834</c:v>
                </c:pt>
                <c:pt idx="6">
                  <c:v>8.4744874051648829</c:v>
                </c:pt>
                <c:pt idx="7">
                  <c:v>8.4461377942987319</c:v>
                </c:pt>
                <c:pt idx="8">
                  <c:v>8.4156835545208537</c:v>
                </c:pt>
                <c:pt idx="9">
                  <c:v>8.383261208701251</c:v>
                </c:pt>
                <c:pt idx="10">
                  <c:v>8.3489836977753367</c:v>
                </c:pt>
                <c:pt idx="11">
                  <c:v>8.3129464822106538</c:v>
                </c:pt>
                <c:pt idx="12">
                  <c:v>8.2752316369597256</c:v>
                </c:pt>
                <c:pt idx="13">
                  <c:v>8.2359107166063517</c:v>
                </c:pt>
                <c:pt idx="14">
                  <c:v>8.1950468286099039</c:v>
                </c:pt>
                <c:pt idx="15">
                  <c:v>8.1526961757522862</c:v>
                </c:pt>
                <c:pt idx="16">
                  <c:v>8.1089092307586306</c:v>
                </c:pt>
                <c:pt idx="17">
                  <c:v>8.0637316487640458</c:v>
                </c:pt>
                <c:pt idx="18">
                  <c:v>8.0172049883945622</c:v>
                </c:pt>
                <c:pt idx="19">
                  <c:v>7.9693672901881571</c:v>
                </c:pt>
                <c:pt idx="20">
                  <c:v>7.9202535467229245</c:v>
                </c:pt>
                <c:pt idx="21">
                  <c:v>7.869896089209619</c:v>
                </c:pt>
                <c:pt idx="22">
                  <c:v>7.8183249087194477</c:v>
                </c:pt>
                <c:pt idx="23">
                  <c:v>7.7655679256077716</c:v>
                </c:pt>
                <c:pt idx="24">
                  <c:v>7.711651217406116</c:v>
                </c:pt>
                <c:pt idx="25">
                  <c:v>7.6565992130694474</c:v>
                </c:pt>
                <c:pt idx="26">
                  <c:v>7.6004348597086482</c:v>
                </c:pt>
                <c:pt idx="27">
                  <c:v>7.5431797666257498</c:v>
                </c:pt>
                <c:pt idx="28">
                  <c:v>7.484854330476904</c:v>
                </c:pt>
                <c:pt idx="29">
                  <c:v>7.4254778446284124</c:v>
                </c:pt>
                <c:pt idx="30">
                  <c:v>7.3650685951837103</c:v>
                </c:pt>
                <c:pt idx="31">
                  <c:v>7.3036439457002924</c:v>
                </c:pt>
                <c:pt idx="32">
                  <c:v>7.2412204122538899</c:v>
                </c:pt>
                <c:pt idx="33">
                  <c:v>7.1778137302196781</c:v>
                </c:pt>
                <c:pt idx="34">
                  <c:v>7.1134389139099596</c:v>
                </c:pt>
                <c:pt idx="35">
                  <c:v>7.0481103100218023</c:v>
                </c:pt>
                <c:pt idx="36">
                  <c:v>6.9818416456970587</c:v>
                </c:pt>
                <c:pt idx="37">
                  <c:v>6.9146460718735652</c:v>
                </c:pt>
                <c:pt idx="38">
                  <c:v>6.8465362025046401</c:v>
                </c:pt>
                <c:pt idx="39">
                  <c:v>6.7775241501398185</c:v>
                </c:pt>
                <c:pt idx="40">
                  <c:v>6.7076215582897483</c:v>
                </c:pt>
                <c:pt idx="41">
                  <c:v>6.6368396309395612</c:v>
                </c:pt>
                <c:pt idx="42">
                  <c:v>6.5651891595258629</c:v>
                </c:pt>
                <c:pt idx="43">
                  <c:v>6.4926805476509042</c:v>
                </c:pt>
                <c:pt idx="44">
                  <c:v>6.4193238337722809</c:v>
                </c:pt>
                <c:pt idx="45">
                  <c:v>6.3451287120765478</c:v>
                </c:pt>
                <c:pt idx="46">
                  <c:v>6.2701045517194398</c:v>
                </c:pt>
                <c:pt idx="47">
                  <c:v>6.1942604145934883</c:v>
                </c:pt>
                <c:pt idx="48">
                  <c:v>6.1176050717648502</c:v>
                </c:pt>
                <c:pt idx="49">
                  <c:v>6.0401470187048236</c:v>
                </c:pt>
                <c:pt idx="50">
                  <c:v>5.9618944894273724</c:v>
                </c:pt>
                <c:pt idx="51">
                  <c:v>5.8828554696316591</c:v>
                </c:pt>
                <c:pt idx="52">
                  <c:v>5.8030377089378549</c:v>
                </c:pt>
                <c:pt idx="53">
                  <c:v>5.7224487322951099</c:v>
                </c:pt>
                <c:pt idx="54">
                  <c:v>5.6410958506323192</c:v>
                </c:pt>
                <c:pt idx="55">
                  <c:v>5.5589861708151442</c:v>
                </c:pt>
                <c:pt idx="56">
                  <c:v>5.4761266049662725</c:v>
                </c:pt>
                <c:pt idx="57">
                  <c:v>5.3925238792003967</c:v>
                </c:pt>
                <c:pt idx="58">
                  <c:v>5.3081845418202906</c:v>
                </c:pt>
                <c:pt idx="59">
                  <c:v>5.2231149710160167</c:v>
                </c:pt>
                <c:pt idx="60">
                  <c:v>5.1373213821053358</c:v>
                </c:pt>
                <c:pt idx="61">
                  <c:v>5.050809834349856</c:v>
                </c:pt>
                <c:pt idx="62">
                  <c:v>4.9635862373784096</c:v>
                </c:pt>
                <c:pt idx="63">
                  <c:v>4.8756563572462275</c:v>
                </c:pt>
                <c:pt idx="64">
                  <c:v>4.7870258221561022</c:v>
                </c:pt>
                <c:pt idx="65">
                  <c:v>4.6977001278653354</c:v>
                </c:pt>
                <c:pt idx="66">
                  <c:v>4.6076846428003835</c:v>
                </c:pt>
                <c:pt idx="67">
                  <c:v>4.5169846128991678</c:v>
                </c:pt>
                <c:pt idx="68">
                  <c:v>4.4256051661994213</c:v>
                </c:pt>
                <c:pt idx="69">
                  <c:v>4.3335513171899551</c:v>
                </c:pt>
                <c:pt idx="70">
                  <c:v>4.2408279709403596</c:v>
                </c:pt>
                <c:pt idx="71">
                  <c:v>4.1474399270234343</c:v>
                </c:pt>
                <c:pt idx="72">
                  <c:v>4.0533918832435543</c:v>
                </c:pt>
                <c:pt idx="73">
                  <c:v>3.9586884391831063</c:v>
                </c:pt>
                <c:pt idx="74">
                  <c:v>3.8633340995782999</c:v>
                </c:pt>
                <c:pt idx="75">
                  <c:v>3.767333277534719</c:v>
                </c:pt>
                <c:pt idx="76">
                  <c:v>3.6706902975923086</c:v>
                </c:pt>
                <c:pt idx="77">
                  <c:v>3.5734093986487068</c:v>
                </c:pt>
                <c:pt idx="78">
                  <c:v>3.4754947367492446</c:v>
                </c:pt>
                <c:pt idx="79">
                  <c:v>3.3769503877513416</c:v>
                </c:pt>
                <c:pt idx="80">
                  <c:v>3.2777803498704463</c:v>
                </c:pt>
                <c:pt idx="81">
                  <c:v>3.1779885461142525</c:v>
                </c:pt>
                <c:pt idx="82">
                  <c:v>3.0775788266113628</c:v>
                </c:pt>
                <c:pt idx="83">
                  <c:v>2.9765549708402683</c:v>
                </c:pt>
                <c:pt idx="84">
                  <c:v>2.8749206897640063</c:v>
                </c:pt>
                <c:pt idx="85">
                  <c:v>2.7726796278756325</c:v>
                </c:pt>
                <c:pt idx="86">
                  <c:v>2.6698353651591753</c:v>
                </c:pt>
                <c:pt idx="87">
                  <c:v>2.566391418970559</c:v>
                </c:pt>
                <c:pt idx="88">
                  <c:v>2.4623512458426347</c:v>
                </c:pt>
                <c:pt idx="89">
                  <c:v>2.3577182432181791</c:v>
                </c:pt>
                <c:pt idx="90">
                  <c:v>2.2524957511145809</c:v>
                </c:pt>
                <c:pt idx="91">
                  <c:v>2.1466870537235629</c:v>
                </c:pt>
                <c:pt idx="92">
                  <c:v>2.0402953809492264</c:v>
                </c:pt>
                <c:pt idx="93">
                  <c:v>1.9333239098874122</c:v>
                </c:pt>
                <c:pt idx="94">
                  <c:v>1.8257757662492164</c:v>
                </c:pt>
                <c:pt idx="95">
                  <c:v>1.7176540257313677</c:v>
                </c:pt>
                <c:pt idx="96">
                  <c:v>1.6089617153359779</c:v>
                </c:pt>
                <c:pt idx="97">
                  <c:v>1.4997018146420513</c:v>
                </c:pt>
                <c:pt idx="98">
                  <c:v>1.3898772570309701</c:v>
                </c:pt>
                <c:pt idx="99">
                  <c:v>1.2794909308681246</c:v>
                </c:pt>
                <c:pt idx="100">
                  <c:v>1.1685456806426338</c:v>
                </c:pt>
                <c:pt idx="101">
                  <c:v>1.0570443080670888</c:v>
                </c:pt>
                <c:pt idx="102">
                  <c:v>0.94498957313908527</c:v>
                </c:pt>
                <c:pt idx="103">
                  <c:v>0.83238419516622941</c:v>
                </c:pt>
                <c:pt idx="104">
                  <c:v>0.71923085375623086</c:v>
                </c:pt>
                <c:pt idx="105">
                  <c:v>0.60553218977359669</c:v>
                </c:pt>
                <c:pt idx="106">
                  <c:v>0.49129080626434873</c:v>
                </c:pt>
                <c:pt idx="107">
                  <c:v>0.37650926935013945</c:v>
                </c:pt>
                <c:pt idx="108">
                  <c:v>0.26119010909304791</c:v>
                </c:pt>
                <c:pt idx="109">
                  <c:v>0.14533582033227588</c:v>
                </c:pt>
                <c:pt idx="110">
                  <c:v>2.8948863493923269E-2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4"/>
          <c:order val="74"/>
          <c:tx>
            <c:strRef>
              <c:f>Sheet1!$N$77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Sheet1!$O$77:$HF$77</c:f>
              <c:numCache>
                <c:formatCode>General</c:formatCode>
                <c:ptCount val="200"/>
                <c:pt idx="0">
                  <c:v>8.2263547074563466</c:v>
                </c:pt>
                <c:pt idx="1">
                  <c:v>8.219095674096371</c:v>
                </c:pt>
                <c:pt idx="2">
                  <c:v>8.2058230606015545</c:v>
                </c:pt>
                <c:pt idx="3">
                  <c:v>8.1886356636764006</c:v>
                </c:pt>
                <c:pt idx="4">
                  <c:v>8.1682824405765437</c:v>
                </c:pt>
                <c:pt idx="5">
                  <c:v>8.1451962472371271</c:v>
                </c:pt>
                <c:pt idx="6">
                  <c:v>8.1196691409096609</c:v>
                </c:pt>
                <c:pt idx="7">
                  <c:v>8.09191552825183</c:v>
                </c:pt>
                <c:pt idx="8">
                  <c:v>8.0621015326180085</c:v>
                </c:pt>
                <c:pt idx="9">
                  <c:v>8.0303608067370078</c:v>
                </c:pt>
                <c:pt idx="10">
                  <c:v>7.9968039171696716</c:v>
                </c:pt>
                <c:pt idx="11">
                  <c:v>7.9615243175035184</c:v>
                </c:pt>
                <c:pt idx="12">
                  <c:v>7.9246023572167879</c:v>
                </c:pt>
                <c:pt idx="13">
                  <c:v>7.8861080865903084</c:v>
                </c:pt>
                <c:pt idx="14">
                  <c:v>7.8461032863656754</c:v>
                </c:pt>
                <c:pt idx="15">
                  <c:v>7.8046429777651092</c:v>
                </c:pt>
                <c:pt idx="16">
                  <c:v>7.7617765724179142</c:v>
                </c:pt>
                <c:pt idx="17">
                  <c:v>7.7175487656443051</c:v>
                </c:pt>
                <c:pt idx="18">
                  <c:v>7.6720002423769582</c:v>
                </c:pt>
                <c:pt idx="19">
                  <c:v>7.625168243421796</c:v>
                </c:pt>
                <c:pt idx="20">
                  <c:v>7.57708702570259</c:v>
                </c:pt>
                <c:pt idx="21">
                  <c:v>7.5277882407261023</c:v>
                </c:pt>
                <c:pt idx="22">
                  <c:v>7.4773012490566586</c:v>
                </c:pt>
                <c:pt idx="23">
                  <c:v>7.4256533840757166</c:v>
                </c:pt>
                <c:pt idx="24">
                  <c:v>7.3728701750828645</c:v>
                </c:pt>
                <c:pt idx="25">
                  <c:v>7.3189755374594094</c:v>
                </c:pt>
                <c:pt idx="26">
                  <c:v>7.2639919358956089</c:v>
                </c:pt>
                <c:pt idx="27">
                  <c:v>7.2079405253978335</c:v>
                </c:pt>
                <c:pt idx="28">
                  <c:v>7.1508412738202081</c:v>
                </c:pt>
                <c:pt idx="29">
                  <c:v>7.0927130689216416</c:v>
                </c:pt>
                <c:pt idx="30">
                  <c:v>7.0335738123740184</c:v>
                </c:pt>
                <c:pt idx="31">
                  <c:v>6.9734405026981054</c:v>
                </c:pt>
                <c:pt idx="32">
                  <c:v>6.9123293087496478</c:v>
                </c:pt>
                <c:pt idx="33">
                  <c:v>6.8502556350966213</c:v>
                </c:pt>
                <c:pt idx="34">
                  <c:v>6.7872341804031393</c:v>
                </c:pt>
                <c:pt idx="35">
                  <c:v>6.7232789897534619</c:v>
                </c:pt>
                <c:pt idx="36">
                  <c:v>6.6584035017016401</c:v>
                </c:pt>
                <c:pt idx="37">
                  <c:v>6.5926205907113298</c:v>
                </c:pt>
                <c:pt idx="38">
                  <c:v>6.5259426055507763</c:v>
                </c:pt>
                <c:pt idx="39">
                  <c:v>6.458381404125535</c:v>
                </c:pt>
                <c:pt idx="40">
                  <c:v>6.3899483851629455</c:v>
                </c:pt>
                <c:pt idx="41">
                  <c:v>6.3206545171050452</c:v>
                </c:pt>
                <c:pt idx="42">
                  <c:v>6.2505103645184183</c:v>
                </c:pt>
                <c:pt idx="43">
                  <c:v>6.179526112288789</c:v>
                </c:pt>
                <c:pt idx="44">
                  <c:v>6.1077115878337276</c:v>
                </c:pt>
                <c:pt idx="45">
                  <c:v>6.0350762815374193</c:v>
                </c:pt>
                <c:pt idx="46">
                  <c:v>5.9616293655864032</c:v>
                </c:pt>
                <c:pt idx="47">
                  <c:v>5.8873797113636561</c:v>
                </c:pt>
                <c:pt idx="48">
                  <c:v>5.8123359055398707</c:v>
                </c:pt>
                <c:pt idx="49">
                  <c:v>5.7365062649847518</c:v>
                </c:pt>
                <c:pt idx="50">
                  <c:v>5.6598988506073278</c:v>
                </c:pt>
                <c:pt idx="51">
                  <c:v>5.582521480222181</c:v>
                </c:pt>
                <c:pt idx="52">
                  <c:v>5.5043817405280375</c:v>
                </c:pt>
                <c:pt idx="53">
                  <c:v>5.4254869982758835</c:v>
                </c:pt>
                <c:pt idx="54">
                  <c:v>5.345844410695844</c:v>
                </c:pt>
                <c:pt idx="55">
                  <c:v>5.2654609352448505</c:v>
                </c:pt>
                <c:pt idx="56">
                  <c:v>5.1843433387309803</c:v>
                </c:pt>
                <c:pt idx="57">
                  <c:v>5.1024982058647863</c:v>
                </c:pt>
                <c:pt idx="58">
                  <c:v>5.0199319472830686</c:v>
                </c:pt>
                <c:pt idx="59">
                  <c:v>4.9366508070862318</c:v>
                </c:pt>
                <c:pt idx="60">
                  <c:v>4.8526608699264484</c:v>
                </c:pt>
                <c:pt idx="61">
                  <c:v>4.7679680676805498</c:v>
                </c:pt>
                <c:pt idx="62">
                  <c:v>4.682578185738338</c:v>
                </c:pt>
                <c:pt idx="63">
                  <c:v>4.5964968689343788</c:v>
                </c:pt>
                <c:pt idx="64">
                  <c:v>4.5097296271488938</c:v>
                </c:pt>
                <c:pt idx="65">
                  <c:v>4.4222818406010429</c:v>
                </c:pt>
                <c:pt idx="66">
                  <c:v>4.3341587648560278</c:v>
                </c:pt>
                <c:pt idx="67">
                  <c:v>4.245365535565619</c:v>
                </c:pt>
                <c:pt idx="68">
                  <c:v>4.1559071729600197</c:v>
                </c:pt>
                <c:pt idx="69">
                  <c:v>4.065788586107681</c:v>
                </c:pt>
                <c:pt idx="70">
                  <c:v>3.9750145769581624</c:v>
                </c:pt>
                <c:pt idx="71">
                  <c:v>3.8835898441821102</c:v>
                </c:pt>
                <c:pt idx="72">
                  <c:v>3.7915189868212402</c:v>
                </c:pt>
                <c:pt idx="73">
                  <c:v>3.6988065077602141</c:v>
                </c:pt>
                <c:pt idx="74">
                  <c:v>3.6054568170314814</c:v>
                </c:pt>
                <c:pt idx="75">
                  <c:v>3.5114742349632313</c:v>
                </c:pt>
                <c:pt idx="76">
                  <c:v>3.416862995179947</c:v>
                </c:pt>
                <c:pt idx="77">
                  <c:v>3.3216272474642703</c:v>
                </c:pt>
                <c:pt idx="78">
                  <c:v>3.2257710604883529</c:v>
                </c:pt>
                <c:pt idx="79">
                  <c:v>3.1292984244222439</c:v>
                </c:pt>
                <c:pt idx="80">
                  <c:v>3.0322132534262982</c:v>
                </c:pt>
                <c:pt idx="81">
                  <c:v>2.9345193880342126</c:v>
                </c:pt>
                <c:pt idx="82">
                  <c:v>2.8362205974327499</c:v>
                </c:pt>
                <c:pt idx="83">
                  <c:v>2.7373205816438468</c:v>
                </c:pt>
                <c:pt idx="84">
                  <c:v>2.6378229736143965</c:v>
                </c:pt>
                <c:pt idx="85">
                  <c:v>2.5377313412187186</c:v>
                </c:pt>
                <c:pt idx="86">
                  <c:v>2.4370491891782891</c:v>
                </c:pt>
                <c:pt idx="87">
                  <c:v>2.3357799609031211</c:v>
                </c:pt>
                <c:pt idx="88">
                  <c:v>2.233927040258846</c:v>
                </c:pt>
                <c:pt idx="89">
                  <c:v>2.1314937532632818</c:v>
                </c:pt>
                <c:pt idx="90">
                  <c:v>2.0284833697161195</c:v>
                </c:pt>
                <c:pt idx="91">
                  <c:v>1.924899104765017</c:v>
                </c:pt>
                <c:pt idx="92">
                  <c:v>1.8207441204113088</c:v>
                </c:pt>
                <c:pt idx="93">
                  <c:v>1.7160215269582622</c:v>
                </c:pt>
                <c:pt idx="94">
                  <c:v>1.6107343844046693</c:v>
                </c:pt>
                <c:pt idx="95">
                  <c:v>1.5048857037864163</c:v>
                </c:pt>
                <c:pt idx="96">
                  <c:v>1.3984784484684876</c:v>
                </c:pt>
                <c:pt idx="97">
                  <c:v>1.2915155353897423</c:v>
                </c:pt>
                <c:pt idx="98">
                  <c:v>1.1839998362626365</c:v>
                </c:pt>
                <c:pt idx="99">
                  <c:v>1.0759341787300098</c:v>
                </c:pt>
                <c:pt idx="100">
                  <c:v>0.96732134748085485</c:v>
                </c:pt>
                <c:pt idx="101">
                  <c:v>0.85816408532692789</c:v>
                </c:pt>
                <c:pt idx="102">
                  <c:v>0.74846509424197616</c:v>
                </c:pt>
                <c:pt idx="103">
                  <c:v>0.6382270363651803</c:v>
                </c:pt>
                <c:pt idx="104">
                  <c:v>0.52745253497045197</c:v>
                </c:pt>
                <c:pt idx="105">
                  <c:v>0.41614417540299564</c:v>
                </c:pt>
                <c:pt idx="106">
                  <c:v>0.30430450598460074</c:v>
                </c:pt>
                <c:pt idx="107">
                  <c:v>0.19193603888895217</c:v>
                </c:pt>
                <c:pt idx="108">
                  <c:v>7.904125098824473E-2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5"/>
          <c:order val="75"/>
          <c:tx>
            <c:strRef>
              <c:f>Sheet1!$N$78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Sheet1!$O$78:$HF$78</c:f>
              <c:numCache>
                <c:formatCode>General</c:formatCode>
                <c:ptCount val="200"/>
                <c:pt idx="0">
                  <c:v>7.8868583351382764</c:v>
                </c:pt>
                <c:pt idx="1">
                  <c:v>7.8797506677471691</c:v>
                </c:pt>
                <c:pt idx="2">
                  <c:v>7.8667548158955931</c:v>
                </c:pt>
                <c:pt idx="3">
                  <c:v>7.8499258120041793</c:v>
                </c:pt>
                <c:pt idx="4">
                  <c:v>7.8299969960094149</c:v>
                </c:pt>
                <c:pt idx="5">
                  <c:v>7.8073921978983991</c:v>
                </c:pt>
                <c:pt idx="6">
                  <c:v>7.7823973849204791</c:v>
                </c:pt>
                <c:pt idx="7">
                  <c:v>7.7552224929078371</c:v>
                </c:pt>
                <c:pt idx="8">
                  <c:v>7.7260301811968128</c:v>
                </c:pt>
                <c:pt idx="9">
                  <c:v>7.6949513155783684</c:v>
                </c:pt>
                <c:pt idx="10">
                  <c:v>7.6620941570702046</c:v>
                </c:pt>
                <c:pt idx="11">
                  <c:v>7.6275502105578425</c:v>
                </c:pt>
                <c:pt idx="12">
                  <c:v>7.5913981500654977</c:v>
                </c:pt>
                <c:pt idx="13">
                  <c:v>7.5537065651797075</c:v>
                </c:pt>
                <c:pt idx="14">
                  <c:v>7.5145359483848901</c:v>
                </c:pt>
                <c:pt idx="15">
                  <c:v>7.4739401735961524</c:v>
                </c:pt>
                <c:pt idx="16">
                  <c:v>7.4319676221073836</c:v>
                </c:pt>
                <c:pt idx="17">
                  <c:v>7.3886620572482551</c:v>
                </c:pt>
                <c:pt idx="18">
                  <c:v>7.344063315585835</c:v>
                </c:pt>
                <c:pt idx="19">
                  <c:v>7.2982078613776569</c:v>
                </c:pt>
                <c:pt idx="20">
                  <c:v>7.2511292372192599</c:v>
                </c:pt>
                <c:pt idx="21">
                  <c:v>7.202858434617549</c:v>
                </c:pt>
                <c:pt idx="22">
                  <c:v>7.1534242019079128</c:v>
                </c:pt>
                <c:pt idx="23">
                  <c:v>7.1028533025138634</c:v>
                </c:pt>
                <c:pt idx="24">
                  <c:v>7.0511707333959031</c:v>
                </c:pt>
                <c:pt idx="25">
                  <c:v>6.9983999112498134</c:v>
                </c:pt>
                <c:pt idx="26">
                  <c:v>6.9445628323302584</c:v>
                </c:pt>
                <c:pt idx="27">
                  <c:v>6.8896802105176507</c:v>
                </c:pt>
                <c:pt idx="28">
                  <c:v>6.8337715972947581</c:v>
                </c:pt>
                <c:pt idx="29">
                  <c:v>6.7768554865713657</c:v>
                </c:pt>
                <c:pt idx="30">
                  <c:v>6.7189494067322011</c:v>
                </c:pt>
                <c:pt idx="31">
                  <c:v>6.6600700018434633</c:v>
                </c:pt>
                <c:pt idx="32">
                  <c:v>6.6002331036065636</c:v>
                </c:pt>
                <c:pt idx="33">
                  <c:v>6.5394537953721441</c:v>
                </c:pt>
                <c:pt idx="34">
                  <c:v>6.4777464693065498</c:v>
                </c:pt>
                <c:pt idx="35">
                  <c:v>6.4151248776247733</c:v>
                </c:pt>
                <c:pt idx="36">
                  <c:v>6.3516021786590127</c:v>
                </c:pt>
                <c:pt idx="37">
                  <c:v>6.2871909784135358</c:v>
                </c:pt>
                <c:pt idx="38">
                  <c:v>6.2219033681590448</c:v>
                </c:pt>
                <c:pt idx="39">
                  <c:v>6.1557509585390582</c:v>
                </c:pt>
                <c:pt idx="40">
                  <c:v>6.0887449105937037</c:v>
                </c:pt>
                <c:pt idx="41">
                  <c:v>6.0208959640501503</c:v>
                </c:pt>
                <c:pt idx="42">
                  <c:v>5.9522144631817557</c:v>
                </c:pt>
                <c:pt idx="43">
                  <c:v>5.8827103804981631</c:v>
                </c:pt>
                <c:pt idx="44">
                  <c:v>5.8123933384948083</c:v>
                </c:pt>
                <c:pt idx="45">
                  <c:v>5.7412726296615961</c:v>
                </c:pt>
                <c:pt idx="46">
                  <c:v>5.6693572349258661</c:v>
                </c:pt>
                <c:pt idx="47">
                  <c:v>5.5966558406837796</c:v>
                </c:pt>
                <c:pt idx="48">
                  <c:v>5.5231768545560538</c:v>
                </c:pt>
                <c:pt idx="49">
                  <c:v>5.4489284199883334</c:v>
                </c:pt>
                <c:pt idx="50">
                  <c:v>5.3739184298028988</c:v>
                </c:pt>
                <c:pt idx="51">
                  <c:v>5.2981545387966165</c:v>
                </c:pt>
                <c:pt idx="52">
                  <c:v>5.2216441754697298</c:v>
                </c:pt>
                <c:pt idx="53">
                  <c:v>5.1443945529611241</c:v>
                </c:pt>
                <c:pt idx="54">
                  <c:v>5.0664126792577644</c:v>
                </c:pt>
                <c:pt idx="55">
                  <c:v>4.9877053667391094</c:v>
                </c:pt>
                <c:pt idx="56">
                  <c:v>4.9082792411111917</c:v>
                </c:pt>
                <c:pt idx="57">
                  <c:v>4.828140749779628</c:v>
                </c:pt>
                <c:pt idx="58">
                  <c:v>4.7472961697060878</c:v>
                </c:pt>
                <c:pt idx="59">
                  <c:v>4.665751614788471</c:v>
                </c:pt>
                <c:pt idx="60">
                  <c:v>4.583513042801278</c:v>
                </c:pt>
                <c:pt idx="61">
                  <c:v>4.5005862619293513</c:v>
                </c:pt>
                <c:pt idx="62">
                  <c:v>4.4169769369250558</c:v>
                </c:pt>
                <c:pt idx="63">
                  <c:v>4.3326905949164036</c:v>
                </c:pt>
                <c:pt idx="64">
                  <c:v>4.2477326308911332</c:v>
                </c:pt>
                <c:pt idx="65">
                  <c:v>4.1621083128796208</c:v>
                </c:pt>
                <c:pt idx="66">
                  <c:v>4.0758227868575903</c:v>
                </c:pt>
                <c:pt idx="67">
                  <c:v>3.9888810813877691</c:v>
                </c:pt>
                <c:pt idx="68">
                  <c:v>3.901288112018106</c:v>
                </c:pt>
                <c:pt idx="69">
                  <c:v>3.8130486854527432</c:v>
                </c:pt>
                <c:pt idx="70">
                  <c:v>3.7241675035105892</c:v>
                </c:pt>
                <c:pt idx="71">
                  <c:v>3.6346491668852181</c:v>
                </c:pt>
                <c:pt idx="72">
                  <c:v>3.5444981787187451</c:v>
                </c:pt>
                <c:pt idx="73">
                  <c:v>3.4537189480013053</c:v>
                </c:pt>
                <c:pt idx="74">
                  <c:v>3.3623157928069807</c:v>
                </c:pt>
                <c:pt idx="75">
                  <c:v>3.2702929433761243</c:v>
                </c:pt>
                <c:pt idx="76">
                  <c:v>3.1776545450533216</c:v>
                </c:pt>
                <c:pt idx="77">
                  <c:v>3.0844046610896019</c:v>
                </c:pt>
                <c:pt idx="78">
                  <c:v>2.990547275316831</c:v>
                </c:pt>
                <c:pt idx="79">
                  <c:v>2.8960862947016928</c:v>
                </c:pt>
                <c:pt idx="80">
                  <c:v>2.8010255517861467</c:v>
                </c:pt>
                <c:pt idx="81">
                  <c:v>2.7053688070207622</c:v>
                </c:pt>
                <c:pt idx="82">
                  <c:v>2.6091197509969035</c:v>
                </c:pt>
                <c:pt idx="83">
                  <c:v>2.51228200658334</c:v>
                </c:pt>
                <c:pt idx="84">
                  <c:v>2.414859130972459</c:v>
                </c:pt>
                <c:pt idx="85">
                  <c:v>2.3168546176409603</c:v>
                </c:pt>
                <c:pt idx="86">
                  <c:v>2.2182718982295815</c:v>
                </c:pt>
                <c:pt idx="87">
                  <c:v>2.1191143443460598</c:v>
                </c:pt>
                <c:pt idx="88">
                  <c:v>2.0193852692953782</c:v>
                </c:pt>
                <c:pt idx="89">
                  <c:v>1.9190879297409555</c:v>
                </c:pt>
                <c:pt idx="90">
                  <c:v>1.8182255273003454</c:v>
                </c:pt>
                <c:pt idx="91">
                  <c:v>1.7168012100786787</c:v>
                </c:pt>
                <c:pt idx="92">
                  <c:v>1.6148180741429752</c:v>
                </c:pt>
                <c:pt idx="93">
                  <c:v>1.5122791649401994</c:v>
                </c:pt>
                <c:pt idx="94">
                  <c:v>1.4091874786617919</c:v>
                </c:pt>
                <c:pt idx="95">
                  <c:v>1.3055459635572713</c:v>
                </c:pt>
                <c:pt idx="96">
                  <c:v>1.2013575211992844</c:v>
                </c:pt>
                <c:pt idx="97">
                  <c:v>1.0966250077024369</c:v>
                </c:pt>
                <c:pt idx="98">
                  <c:v>0.99135123489800192</c:v>
                </c:pt>
                <c:pt idx="99">
                  <c:v>0.88553897146657323</c:v>
                </c:pt>
                <c:pt idx="100">
                  <c:v>0.77919094403057354</c:v>
                </c:pt>
                <c:pt idx="101">
                  <c:v>0.67230983820842394</c:v>
                </c:pt>
                <c:pt idx="102">
                  <c:v>0.56489829963208626</c:v>
                </c:pt>
                <c:pt idx="103">
                  <c:v>0.45695893492959522</c:v>
                </c:pt>
                <c:pt idx="104">
                  <c:v>0.348494312674135</c:v>
                </c:pt>
                <c:pt idx="105">
                  <c:v>0.23950696430107704</c:v>
                </c:pt>
                <c:pt idx="106">
                  <c:v>0.12999938499439079</c:v>
                </c:pt>
                <c:pt idx="107">
                  <c:v>1.9974034543709072E-2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6"/>
          <c:order val="76"/>
          <c:tx>
            <c:strRef>
              <c:f>Sheet1!$N$79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Sheet1!$O$79:$HF$79</c:f>
              <c:numCache>
                <c:formatCode>General</c:formatCode>
                <c:ptCount val="200"/>
                <c:pt idx="0">
                  <c:v>7.5640399390213195</c:v>
                </c:pt>
                <c:pt idx="1">
                  <c:v>7.5570792539809339</c:v>
                </c:pt>
                <c:pt idx="2">
                  <c:v>7.5443521486462766</c:v>
                </c:pt>
                <c:pt idx="3">
                  <c:v>7.5278711585850191</c:v>
                </c:pt>
                <c:pt idx="4">
                  <c:v>7.5083544586982285</c:v>
                </c:pt>
                <c:pt idx="5">
                  <c:v>7.4862171144199712</c:v>
                </c:pt>
                <c:pt idx="6">
                  <c:v>7.4617391793662966</c:v>
                </c:pt>
                <c:pt idx="7">
                  <c:v>7.4351262480207509</c:v>
                </c:pt>
                <c:pt idx="8">
                  <c:v>7.4065376160209695</c:v>
                </c:pt>
                <c:pt idx="9">
                  <c:v>7.3761014429308878</c:v>
                </c:pt>
                <c:pt idx="10">
                  <c:v>7.3439237509944997</c:v>
                </c:pt>
                <c:pt idx="11">
                  <c:v>7.310094152830505</c:v>
                </c:pt>
                <c:pt idx="12">
                  <c:v>7.2746896955309097</c:v>
                </c:pt>
                <c:pt idx="13">
                  <c:v>7.2377775502902342</c:v>
                </c:pt>
                <c:pt idx="14">
                  <c:v>7.1994169586441616</c:v>
                </c:pt>
                <c:pt idx="15">
                  <c:v>7.1596606804271481</c:v>
                </c:pt>
                <c:pt idx="16">
                  <c:v>7.1185560964365928</c:v>
                </c:pt>
                <c:pt idx="17">
                  <c:v>7.0761460650024359</c:v>
                </c:pt>
                <c:pt idx="18">
                  <c:v>7.0324695988951369</c:v>
                </c:pt>
                <c:pt idx="19">
                  <c:v>6.9875624083129901</c:v>
                </c:pt>
                <c:pt idx="20">
                  <c:v>6.9414573422105299</c:v>
                </c:pt>
                <c:pt idx="21">
                  <c:v>6.8941847512086589</c:v>
                </c:pt>
                <c:pt idx="22">
                  <c:v>6.8457727891442222</c:v>
                </c:pt>
                <c:pt idx="23">
                  <c:v>6.7962476659889877</c:v>
                </c:pt>
                <c:pt idx="24">
                  <c:v>6.7456338617811271</c:v>
                </c:pt>
                <c:pt idx="25">
                  <c:v>6.6939543089730256</c:v>
                </c:pt>
                <c:pt idx="26">
                  <c:v>6.6412305489498307</c:v>
                </c:pt>
                <c:pt idx="27">
                  <c:v>6.5874828672411834</c:v>
                </c:pt>
                <c:pt idx="28">
                  <c:v>6.5327304110167663</c:v>
                </c:pt>
                <c:pt idx="29">
                  <c:v>6.4769912917432704</c:v>
                </c:pt>
                <c:pt idx="30">
                  <c:v>6.4202826753288109</c:v>
                </c:pt>
                <c:pt idx="31">
                  <c:v>6.3626208616501572</c:v>
                </c:pt>
                <c:pt idx="32">
                  <c:v>6.3040213550185173</c:v>
                </c:pt>
                <c:pt idx="33">
                  <c:v>6.2444989268697775</c:v>
                </c:pt>
                <c:pt idx="34">
                  <c:v>6.1840676717488074</c:v>
                </c:pt>
                <c:pt idx="35">
                  <c:v>6.1227410574829433</c:v>
                </c:pt>
                <c:pt idx="36">
                  <c:v>6.0605319702978679</c:v>
                </c:pt>
                <c:pt idx="37">
                  <c:v>5.9974527555131498</c:v>
                </c:pt>
                <c:pt idx="38">
                  <c:v>5.9335152543591763</c:v>
                </c:pt>
                <c:pt idx="39">
                  <c:v>5.8687308373782363</c:v>
                </c:pt>
                <c:pt idx="40">
                  <c:v>5.8031104348067597</c:v>
                </c:pt>
                <c:pt idx="41">
                  <c:v>5.7366645642807219</c:v>
                </c:pt>
                <c:pt idx="42">
                  <c:v>5.6694033561600357</c:v>
                </c:pt>
                <c:pt idx="43">
                  <c:v>5.60133657672875</c:v>
                </c:pt>
                <c:pt idx="44">
                  <c:v>5.5324736494948006</c:v>
                </c:pt>
                <c:pt idx="45">
                  <c:v>5.4628236747849037</c:v>
                </c:pt>
                <c:pt idx="46">
                  <c:v>5.3923954478061411</c:v>
                </c:pt>
                <c:pt idx="47">
                  <c:v>5.3211974753251514</c:v>
                </c:pt>
                <c:pt idx="48">
                  <c:v>5.2492379910980329</c:v>
                </c:pt>
                <c:pt idx="49">
                  <c:v>5.1765249701688019</c:v>
                </c:pt>
                <c:pt idx="50">
                  <c:v>5.1030661421408468</c:v>
                </c:pt>
                <c:pt idx="51">
                  <c:v>5.0288690035143695</c:v>
                </c:pt>
                <c:pt idx="52">
                  <c:v>4.9539408291726357</c:v>
                </c:pt>
                <c:pt idx="53">
                  <c:v>4.8782886830910854</c:v>
                </c:pt>
                <c:pt idx="54">
                  <c:v>4.8019194283356699</c:v>
                </c:pt>
                <c:pt idx="55">
                  <c:v>4.7248397364098729</c:v>
                </c:pt>
                <c:pt idx="56">
                  <c:v>4.647056096004051</c:v>
                </c:pt>
                <c:pt idx="57">
                  <c:v>4.5685748211952975</c:v>
                </c:pt>
                <c:pt idx="58">
                  <c:v>4.4894020591414296</c:v>
                </c:pt>
                <c:pt idx="59">
                  <c:v>4.4095437973085598</c:v>
                </c:pt>
                <c:pt idx="60">
                  <c:v>4.329005870267947</c:v>
                </c:pt>
                <c:pt idx="61">
                  <c:v>4.2477939660946049</c:v>
                </c:pt>
                <c:pt idx="62">
                  <c:v>4.1659136323971815</c:v>
                </c:pt>
                <c:pt idx="63">
                  <c:v>4.0833702820059532</c:v>
                </c:pt>
                <c:pt idx="64">
                  <c:v>4.0001691983435066</c:v>
                </c:pt>
                <c:pt idx="65">
                  <c:v>3.9163155405004759</c:v>
                </c:pt>
                <c:pt idx="66">
                  <c:v>3.8318143480368527</c:v>
                </c:pt>
                <c:pt idx="67">
                  <c:v>3.7466705455276648</c:v>
                </c:pt>
                <c:pt idx="68">
                  <c:v>3.6608889468702448</c:v>
                </c:pt>
                <c:pt idx="69">
                  <c:v>3.5744742593689405</c:v>
                </c:pt>
                <c:pt idx="70">
                  <c:v>3.4874310876118289</c:v>
                </c:pt>
                <c:pt idx="71">
                  <c:v>3.3997639371528692</c:v>
                </c:pt>
                <c:pt idx="72">
                  <c:v>3.3114772180118619</c:v>
                </c:pt>
                <c:pt idx="73">
                  <c:v>3.2225752480036394</c:v>
                </c:pt>
                <c:pt idx="74">
                  <c:v>3.1330622559070753</c:v>
                </c:pt>
                <c:pt idx="75">
                  <c:v>3.0429423844836507</c:v>
                </c:pt>
                <c:pt idx="76">
                  <c:v>2.9522196933546843</c:v>
                </c:pt>
                <c:pt idx="77">
                  <c:v>2.8608981617455833</c:v>
                </c:pt>
                <c:pt idx="78">
                  <c:v>2.7689816911049268</c:v>
                </c:pt>
                <c:pt idx="79">
                  <c:v>2.6764741076056446</c:v>
                </c:pt>
                <c:pt idx="80">
                  <c:v>2.5833791645349993</c:v>
                </c:pt>
                <c:pt idx="81">
                  <c:v>2.4897005445796694</c:v>
                </c:pt>
                <c:pt idx="82">
                  <c:v>2.3954418620117774</c:v>
                </c:pt>
                <c:pt idx="83">
                  <c:v>2.3006066647813124</c:v>
                </c:pt>
                <c:pt idx="84">
                  <c:v>2.2051984365200288</c:v>
                </c:pt>
                <c:pt idx="85">
                  <c:v>2.1092205984616017</c:v>
                </c:pt>
                <c:pt idx="86">
                  <c:v>2.0126765112824665</c:v>
                </c:pt>
                <c:pt idx="87">
                  <c:v>1.9155694768675131</c:v>
                </c:pt>
                <c:pt idx="88">
                  <c:v>1.8179027400045404</c:v>
                </c:pt>
                <c:pt idx="89">
                  <c:v>1.7196794900110977</c:v>
                </c:pt>
                <c:pt idx="90">
                  <c:v>1.6209028622971806</c:v>
                </c:pt>
                <c:pt idx="91">
                  <c:v>1.5215759398669766</c:v>
                </c:pt>
                <c:pt idx="92">
                  <c:v>1.4217017547626698</c:v>
                </c:pt>
                <c:pt idx="93">
                  <c:v>1.3212832894531863</c:v>
                </c:pt>
                <c:pt idx="94">
                  <c:v>1.220323478170503</c:v>
                </c:pt>
                <c:pt idx="95">
                  <c:v>1.1188252081960852</c:v>
                </c:pt>
                <c:pt idx="96">
                  <c:v>1.0167913210997768</c:v>
                </c:pt>
                <c:pt idx="97">
                  <c:v>0.91422461393342713</c:v>
                </c:pt>
                <c:pt idx="98">
                  <c:v>0.81112784038130059</c:v>
                </c:pt>
                <c:pt idx="99">
                  <c:v>0.70750371186931771</c:v>
                </c:pt>
                <c:pt idx="100">
                  <c:v>0.60335489863496761</c:v>
                </c:pt>
                <c:pt idx="101">
                  <c:v>0.49868403075967077</c:v>
                </c:pt>
                <c:pt idx="102">
                  <c:v>0.39349369916528892</c:v>
                </c:pt>
                <c:pt idx="103">
                  <c:v>0.28778645657633239</c:v>
                </c:pt>
                <c:pt idx="104">
                  <c:v>0.18156481844941394</c:v>
                </c:pt>
                <c:pt idx="105">
                  <c:v>7.4831263871321843E-2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7"/>
          <c:order val="77"/>
          <c:tx>
            <c:strRef>
              <c:f>Sheet1!$N$80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Sheet1!$O$80:$HF$80</c:f>
              <c:numCache>
                <c:formatCode>General</c:formatCode>
                <c:ptCount val="200"/>
                <c:pt idx="0">
                  <c:v>7.2570095813325013</c:v>
                </c:pt>
                <c:pt idx="1">
                  <c:v>7.2501916295631492</c:v>
                </c:pt>
                <c:pt idx="2">
                  <c:v>7.2377255016128572</c:v>
                </c:pt>
                <c:pt idx="3">
                  <c:v>7.2215824647282902</c:v>
                </c:pt>
                <c:pt idx="4">
                  <c:v>7.2024659671776927</c:v>
                </c:pt>
                <c:pt idx="5">
                  <c:v>7.1807825632145814</c:v>
                </c:pt>
                <c:pt idx="6">
                  <c:v>7.1568065637776064</c:v>
                </c:pt>
                <c:pt idx="7">
                  <c:v>7.1307393475047505</c:v>
                </c:pt>
                <c:pt idx="8">
                  <c:v>7.1027369435753513</c:v>
                </c:pt>
                <c:pt idx="9">
                  <c:v>7.072924883560022</c:v>
                </c:pt>
                <c:pt idx="10">
                  <c:v>7.0414070156492574</c:v>
                </c:pt>
                <c:pt idx="11">
                  <c:v>7.0082711148980517</c:v>
                </c:pt>
                <c:pt idx="12">
                  <c:v>6.9735926484988173</c:v>
                </c:pt>
                <c:pt idx="13">
                  <c:v>6.9374374102580374</c:v>
                </c:pt>
                <c:pt idx="14">
                  <c:v>6.899863426926049</c:v>
                </c:pt>
                <c:pt idx="15">
                  <c:v>6.8609223764633702</c:v>
                </c:pt>
                <c:pt idx="16">
                  <c:v>6.8206606680940336</c:v>
                </c:pt>
                <c:pt idx="17">
                  <c:v>6.7791202813106803</c:v>
                </c:pt>
                <c:pt idx="18">
                  <c:v>6.7363394289021183</c:v>
                </c:pt>
                <c:pt idx="19">
                  <c:v>6.6923530888063247</c:v>
                </c:pt>
                <c:pt idx="20">
                  <c:v>6.6471934363891441</c:v>
                </c:pt>
                <c:pt idx="21">
                  <c:v>6.6008901999127056</c:v>
                </c:pt>
                <c:pt idx="22">
                  <c:v>6.5534709559015365</c:v>
                </c:pt>
                <c:pt idx="23">
                  <c:v>6.5049613768752721</c:v>
                </c:pt>
                <c:pt idx="24">
                  <c:v>6.4553854408933411</c:v>
                </c:pt>
                <c:pt idx="25">
                  <c:v>6.4047656101636186</c:v>
                </c:pt>
                <c:pt idx="26">
                  <c:v>6.3531229843514581</c:v>
                </c:pt>
                <c:pt idx="27">
                  <c:v>6.3004774330188189</c:v>
                </c:pt>
                <c:pt idx="28">
                  <c:v>6.2468477107105009</c:v>
                </c:pt>
                <c:pt idx="29">
                  <c:v>6.1922515575060588</c:v>
                </c:pt>
                <c:pt idx="30">
                  <c:v>6.1367057873157504</c:v>
                </c:pt>
                <c:pt idx="31">
                  <c:v>6.0802263657770128</c:v>
                </c:pt>
                <c:pt idx="32">
                  <c:v>6.0228284792752964</c:v>
                </c:pt>
                <c:pt idx="33">
                  <c:v>5.964526596348807</c:v>
                </c:pt>
                <c:pt idx="34">
                  <c:v>5.9053345225248135</c:v>
                </c:pt>
                <c:pt idx="35">
                  <c:v>5.8452654494642893</c:v>
                </c:pt>
                <c:pt idx="36">
                  <c:v>5.7843319991526734</c:v>
                </c:pt>
                <c:pt idx="37">
                  <c:v>5.7225462637609059</c:v>
                </c:pt>
                <c:pt idx="38">
                  <c:v>5.6599198417074197</c:v>
                </c:pt>
                <c:pt idx="39">
                  <c:v>5.5964638703743086</c:v>
                </c:pt>
                <c:pt idx="40">
                  <c:v>5.5321890558665556</c:v>
                </c:pt>
                <c:pt idx="41">
                  <c:v>5.4671057001493235</c:v>
                </c:pt>
                <c:pt idx="42">
                  <c:v>5.4012237258530593</c:v>
                </c:pt>
                <c:pt idx="43">
                  <c:v>5.3345526989979488</c:v>
                </c:pt>
                <c:pt idx="44">
                  <c:v>5.2671018498569087</c:v>
                </c:pt>
                <c:pt idx="45">
                  <c:v>5.19888009214867</c:v>
                </c:pt>
                <c:pt idx="46">
                  <c:v>5.1298960407290046</c:v>
                </c:pt>
                <c:pt idx="47">
                  <c:v>5.0601580279278924</c:v>
                </c:pt>
                <c:pt idx="48">
                  <c:v>4.9896741186630313</c:v>
                </c:pt>
                <c:pt idx="49">
                  <c:v>4.9184521244450883</c:v>
                </c:pt>
                <c:pt idx="50">
                  <c:v>4.8464996163770246</c:v>
                </c:pt>
                <c:pt idx="51">
                  <c:v>4.7738239372385403</c:v>
                </c:pt>
                <c:pt idx="52">
                  <c:v>4.700432212736791</c:v>
                </c:pt>
                <c:pt idx="53">
                  <c:v>4.6263313619959172</c:v>
                </c:pt>
                <c:pt idx="54">
                  <c:v>4.551528107350336</c:v>
                </c:pt>
                <c:pt idx="55">
                  <c:v>4.4760289835001128</c:v>
                </c:pt>
                <c:pt idx="56">
                  <c:v>4.399840346080885</c:v>
                </c:pt>
                <c:pt idx="57">
                  <c:v>4.3229683796955811</c:v>
                </c:pt>
                <c:pt idx="58">
                  <c:v>4.2454191054506412</c:v>
                </c:pt>
                <c:pt idx="59">
                  <c:v>4.1671983880353762</c:v>
                </c:pt>
                <c:pt idx="60">
                  <c:v>4.0883119423794563</c:v>
                </c:pt>
                <c:pt idx="61">
                  <c:v>4.008765339920302</c:v>
                </c:pt>
                <c:pt idx="62">
                  <c:v>3.9285640145093166</c:v>
                </c:pt>
                <c:pt idx="63">
                  <c:v>3.8477132679832522</c:v>
                </c:pt>
                <c:pt idx="64">
                  <c:v>3.7662182754247593</c:v>
                </c:pt>
                <c:pt idx="65">
                  <c:v>3.684084090134037</c:v>
                </c:pt>
                <c:pt idx="66">
                  <c:v>3.6013156483316968</c:v>
                </c:pt>
                <c:pt idx="67">
                  <c:v>3.5179177736112268</c:v>
                </c:pt>
                <c:pt idx="68">
                  <c:v>3.4338951811579337</c:v>
                </c:pt>
                <c:pt idx="69">
                  <c:v>3.3492524817498963</c:v>
                </c:pt>
                <c:pt idx="70">
                  <c:v>3.2639941855551897</c:v>
                </c:pt>
                <c:pt idx="71">
                  <c:v>3.1781247057385218</c:v>
                </c:pt>
                <c:pt idx="72">
                  <c:v>3.0916483618894377</c:v>
                </c:pt>
                <c:pt idx="73">
                  <c:v>3.0045693832832296</c:v>
                </c:pt>
                <c:pt idx="74">
                  <c:v>2.916891911984973</c:v>
                </c:pt>
                <c:pt idx="75">
                  <c:v>2.8286200058061923</c:v>
                </c:pt>
                <c:pt idx="76">
                  <c:v>2.7397576411230902</c:v>
                </c:pt>
                <c:pt idx="77">
                  <c:v>2.6503087155645275</c:v>
                </c:pt>
                <c:pt idx="78">
                  <c:v>2.5602770505774015</c:v>
                </c:pt>
                <c:pt idx="79">
                  <c:v>2.4696663938765329</c:v>
                </c:pt>
                <c:pt idx="80">
                  <c:v>2.378480421785643</c:v>
                </c:pt>
                <c:pt idx="81">
                  <c:v>2.2867227414755806</c:v>
                </c:pt>
                <c:pt idx="82">
                  <c:v>2.1943968931055196</c:v>
                </c:pt>
                <c:pt idx="83">
                  <c:v>2.1015063518724806</c:v>
                </c:pt>
                <c:pt idx="84">
                  <c:v>2.0080545299741344</c:v>
                </c:pt>
                <c:pt idx="85">
                  <c:v>1.9140447784895844</c:v>
                </c:pt>
                <c:pt idx="86">
                  <c:v>1.8194803891824611</c:v>
                </c:pt>
                <c:pt idx="87">
                  <c:v>1.7243645962304055</c:v>
                </c:pt>
                <c:pt idx="88">
                  <c:v>1.628700577884779</c:v>
                </c:pt>
                <c:pt idx="89">
                  <c:v>1.5324914580641471</c:v>
                </c:pt>
                <c:pt idx="90">
                  <c:v>1.4357403078849331</c:v>
                </c:pt>
                <c:pt idx="91">
                  <c:v>1.338450147132362</c:v>
                </c:pt>
                <c:pt idx="92">
                  <c:v>1.2406239456746659</c:v>
                </c:pt>
                <c:pt idx="93">
                  <c:v>1.1422646248233508</c:v>
                </c:pt>
                <c:pt idx="94">
                  <c:v>1.0433750586421024</c:v>
                </c:pt>
                <c:pt idx="95">
                  <c:v>0.94395807520684161</c:v>
                </c:pt>
                <c:pt idx="96">
                  <c:v>0.84401645781921841</c:v>
                </c:pt>
                <c:pt idx="97">
                  <c:v>0.74355294617575574</c:v>
                </c:pt>
                <c:pt idx="98">
                  <c:v>0.64257023749467257</c:v>
                </c:pt>
                <c:pt idx="99">
                  <c:v>0.54107098760237815</c:v>
                </c:pt>
                <c:pt idx="100">
                  <c:v>0.43905781198144311</c:v>
                </c:pt>
                <c:pt idx="101">
                  <c:v>0.33653328678179717</c:v>
                </c:pt>
                <c:pt idx="102">
                  <c:v>0.23349994979680194</c:v>
                </c:pt>
                <c:pt idx="103">
                  <c:v>0.12996030140573053</c:v>
                </c:pt>
                <c:pt idx="104">
                  <c:v>2.5916805484157115E-2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8"/>
          <c:order val="78"/>
          <c:tx>
            <c:strRef>
              <c:f>Sheet1!$N$81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Sheet1!$O$81:$HF$81</c:f>
              <c:numCache>
                <c:formatCode>General</c:formatCode>
                <c:ptCount val="200"/>
                <c:pt idx="0">
                  <c:v>6.9649210122709295</c:v>
                </c:pt>
                <c:pt idx="1">
                  <c:v>6.9582416780661811</c:v>
                </c:pt>
                <c:pt idx="2">
                  <c:v>6.9460290022309756</c:v>
                </c:pt>
                <c:pt idx="3">
                  <c:v>6.930214173660862</c:v>
                </c:pt>
                <c:pt idx="4">
                  <c:v>6.9114863386329475</c:v>
                </c:pt>
                <c:pt idx="5">
                  <c:v>6.8902437856396519</c:v>
                </c:pt>
                <c:pt idx="6">
                  <c:v>6.8667552485320273</c:v>
                </c:pt>
                <c:pt idx="7">
                  <c:v>6.8412180116661805</c:v>
                </c:pt>
                <c:pt idx="8">
                  <c:v>6.813784931951302</c:v>
                </c:pt>
                <c:pt idx="9">
                  <c:v>6.7845789887427417</c:v>
                </c:pt>
                <c:pt idx="10">
                  <c:v>6.7537019188662075</c:v>
                </c:pt>
                <c:pt idx="11">
                  <c:v>6.7212397127990444</c:v>
                </c:pt>
                <c:pt idx="12">
                  <c:v>6.687266303390393</c:v>
                </c:pt>
                <c:pt idx="13">
                  <c:v>6.6518461467756111</c:v>
                </c:pt>
                <c:pt idx="14">
                  <c:v>6.6150360899479645</c:v>
                </c:pt>
                <c:pt idx="15">
                  <c:v>6.576886760189808</c:v>
                </c:pt>
                <c:pt idx="16">
                  <c:v>6.5374436231670776</c:v>
                </c:pt>
                <c:pt idx="17">
                  <c:v>6.4967478048763425</c:v>
                </c:pt>
                <c:pt idx="18">
                  <c:v>6.4548367411921879</c:v>
                </c:pt>
                <c:pt idx="19">
                  <c:v>6.4117446989069622</c:v>
                </c:pt>
                <c:pt idx="20">
                  <c:v>6.3675031992207156</c:v>
                </c:pt>
                <c:pt idx="21">
                  <c:v>6.3221413659824846</c:v>
                </c:pt>
                <c:pt idx="22">
                  <c:v>6.2756862150512509</c:v>
                </c:pt>
                <c:pt idx="23">
                  <c:v>6.2281628969919218</c:v>
                </c:pt>
                <c:pt idx="24">
                  <c:v>6.1795949023597139</c:v>
                </c:pt>
                <c:pt idx="25">
                  <c:v>6.1300042366774674</c:v>
                </c:pt>
                <c:pt idx="26">
                  <c:v>6.0794115706277072</c:v>
                </c:pt>
                <c:pt idx="27">
                  <c:v>6.0278363697991191</c:v>
                </c:pt>
                <c:pt idx="28">
                  <c:v>5.9752970074329417</c:v>
                </c:pt>
                <c:pt idx="29">
                  <c:v>5.9218108629305153</c:v>
                </c:pt>
                <c:pt idx="30">
                  <c:v>5.8673944083540865</c:v>
                </c:pt>
                <c:pt idx="31">
                  <c:v>5.812063284739529</c:v>
                </c:pt>
                <c:pt idx="32">
                  <c:v>5.7558323697139118</c:v>
                </c:pt>
                <c:pt idx="33">
                  <c:v>5.698715837651795</c:v>
                </c:pt>
                <c:pt idx="34">
                  <c:v>5.6407272133966568</c:v>
                </c:pt>
                <c:pt idx="35">
                  <c:v>5.5818794204063531</c:v>
                </c:pt>
                <c:pt idx="36">
                  <c:v>5.5221848240454268</c:v>
                </c:pt>
                <c:pt idx="37">
                  <c:v>5.461655270635724</c:v>
                </c:pt>
                <c:pt idx="38">
                  <c:v>5.4003021227851882</c:v>
                </c:pt>
                <c:pt idx="39">
                  <c:v>5.3381362914388797</c:v>
                </c:pt>
                <c:pt idx="40">
                  <c:v>5.2751682650331571</c:v>
                </c:pt>
                <c:pt idx="41">
                  <c:v>5.2114081360812259</c:v>
                </c:pt>
                <c:pt idx="42">
                  <c:v>5.146865625473934</c:v>
                </c:pt>
                <c:pt idx="43">
                  <c:v>5.0815501047422043</c:v>
                </c:pt>
                <c:pt idx="44">
                  <c:v>5.0154706164958514</c:v>
                </c:pt>
                <c:pt idx="45">
                  <c:v>4.9486358932264576</c:v>
                </c:pt>
                <c:pt idx="46">
                  <c:v>4.8810543746389046</c:v>
                </c:pt>
                <c:pt idx="47">
                  <c:v>4.812734223656383</c:v>
                </c:pt>
                <c:pt idx="48">
                  <c:v>4.7436833412266397</c:v>
                </c:pt>
                <c:pt idx="49">
                  <c:v>4.6739093800424705</c:v>
                </c:pt>
                <c:pt idx="50">
                  <c:v>4.6034197572767539</c:v>
                </c:pt>
                <c:pt idx="51">
                  <c:v>4.5322216664212132</c:v>
                </c:pt>
                <c:pt idx="52">
                  <c:v>4.4603220883083861</c:v>
                </c:pt>
                <c:pt idx="53">
                  <c:v>4.3877278013878831</c:v>
                </c:pt>
                <c:pt idx="54">
                  <c:v>4.3144453913205778</c:v>
                </c:pt>
                <c:pt idx="55">
                  <c:v>4.2404812599478401</c:v>
                </c:pt>
                <c:pt idx="56">
                  <c:v>4.1658416336872106</c:v>
                </c:pt>
                <c:pt idx="57">
                  <c:v>4.0905325714008329</c:v>
                </c:pt>
                <c:pt idx="58">
                  <c:v>4.0145599717784535</c:v>
                </c:pt>
                <c:pt idx="59">
                  <c:v>3.9379295802728542</c:v>
                </c:pt>
                <c:pt idx="60">
                  <c:v>3.8606469956219636</c:v>
                </c:pt>
                <c:pt idx="61">
                  <c:v>3.7827176759888514</c:v>
                </c:pt>
                <c:pt idx="62">
                  <c:v>3.7041469447478632</c:v>
                </c:pt>
                <c:pt idx="63">
                  <c:v>3.6249399959427211</c:v>
                </c:pt>
                <c:pt idx="64">
                  <c:v>3.5451018994401098</c:v>
                </c:pt>
                <c:pt idx="65">
                  <c:v>3.4646376058002577</c:v>
                </c:pt>
                <c:pt idx="66">
                  <c:v>3.3835519508841836</c:v>
                </c:pt>
                <c:pt idx="67">
                  <c:v>3.3018496602156313</c:v>
                </c:pt>
                <c:pt idx="68">
                  <c:v>3.2195353531142361</c:v>
                </c:pt>
                <c:pt idx="69">
                  <c:v>3.136613546615143</c:v>
                </c:pt>
                <c:pt idx="70">
                  <c:v>3.0530886591890143</c:v>
                </c:pt>
                <c:pt idx="71">
                  <c:v>2.9689650142753536</c:v>
                </c:pt>
                <c:pt idx="72">
                  <c:v>2.8842468436409949</c:v>
                </c:pt>
                <c:pt idx="73">
                  <c:v>2.7989382905747275</c:v>
                </c:pt>
                <c:pt idx="74">
                  <c:v>2.7130434129282155</c:v>
                </c:pt>
                <c:pt idx="75">
                  <c:v>2.6265661860125538</c:v>
                </c:pt>
                <c:pt idx="76">
                  <c:v>2.539510505359198</c:v>
                </c:pt>
                <c:pt idx="77">
                  <c:v>2.4518801893532944</c:v>
                </c:pt>
                <c:pt idx="78">
                  <c:v>2.3636789817469031</c:v>
                </c:pt>
                <c:pt idx="79">
                  <c:v>2.2749105540590717</c:v>
                </c:pt>
                <c:pt idx="80">
                  <c:v>2.1855785078692196</c:v>
                </c:pt>
                <c:pt idx="81">
                  <c:v>2.0956863770098608</c:v>
                </c:pt>
                <c:pt idx="82">
                  <c:v>2.0052376296642644</c:v>
                </c:pt>
                <c:pt idx="83">
                  <c:v>1.9142356703743098</c:v>
                </c:pt>
                <c:pt idx="84">
                  <c:v>1.8226838419633808</c:v>
                </c:pt>
                <c:pt idx="85">
                  <c:v>1.7305854273789152</c:v>
                </c:pt>
                <c:pt idx="86">
                  <c:v>1.6379436514588339</c:v>
                </c:pt>
                <c:pt idx="87">
                  <c:v>1.544761682625863</c:v>
                </c:pt>
                <c:pt idx="88">
                  <c:v>1.451042634513503</c:v>
                </c:pt>
                <c:pt idx="89">
                  <c:v>1.3567895675271151</c:v>
                </c:pt>
                <c:pt idx="90">
                  <c:v>1.262005490343447</c:v>
                </c:pt>
                <c:pt idx="91">
                  <c:v>1.1666933613516761</c:v>
                </c:pt>
                <c:pt idx="92">
                  <c:v>1.0708560900388691</c:v>
                </c:pt>
                <c:pt idx="93">
                  <c:v>0.97449653832258065</c:v>
                </c:pt>
                <c:pt idx="94">
                  <c:v>0.87761752183315489</c:v>
                </c:pt>
                <c:pt idx="95">
                  <c:v>0.78022181114815825</c:v>
                </c:pt>
                <c:pt idx="96">
                  <c:v>0.68231213298120796</c:v>
                </c:pt>
                <c:pt idx="97">
                  <c:v>0.58389117132733614</c:v>
                </c:pt>
                <c:pt idx="98">
                  <c:v>0.48496156856691247</c:v>
                </c:pt>
                <c:pt idx="99">
                  <c:v>0.38552592653004236</c:v>
                </c:pt>
                <c:pt idx="100">
                  <c:v>0.28558680752323573</c:v>
                </c:pt>
                <c:pt idx="101">
                  <c:v>0.18514673532004158</c:v>
                </c:pt>
                <c:pt idx="102">
                  <c:v>8.4208196117281114E-2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79"/>
          <c:order val="79"/>
          <c:tx>
            <c:strRef>
              <c:f>Sheet1!$N$82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Sheet1!$O$82:$HF$82</c:f>
              <c:numCache>
                <c:formatCode>General</c:formatCode>
                <c:ptCount val="200"/>
                <c:pt idx="0">
                  <c:v>6.6869700081898227</c:v>
                </c:pt>
                <c:pt idx="1">
                  <c:v>6.6804253078850238</c:v>
                </c:pt>
                <c:pt idx="2">
                  <c:v>6.6684588003243963</c:v>
                </c:pt>
                <c:pt idx="3">
                  <c:v>6.6529627478451552</c:v>
                </c:pt>
                <c:pt idx="4">
                  <c:v>6.6346124057514357</c:v>
                </c:pt>
                <c:pt idx="5">
                  <c:v>6.6137980343203582</c:v>
                </c:pt>
                <c:pt idx="6">
                  <c:v>6.5907829505926623</c:v>
                </c:pt>
                <c:pt idx="7">
                  <c:v>6.5657604623062067</c:v>
                </c:pt>
                <c:pt idx="8">
                  <c:v>6.5388803452664126</c:v>
                </c:pt>
                <c:pt idx="9">
                  <c:v>6.5102630999602669</c:v>
                </c:pt>
                <c:pt idx="10">
                  <c:v>6.4800084125262121</c:v>
                </c:pt>
                <c:pt idx="11">
                  <c:v>6.4482005401500739</c:v>
                </c:pt>
                <c:pt idx="12">
                  <c:v>6.414911925432488</c:v>
                </c:pt>
                <c:pt idx="13">
                  <c:v>6.3802057252803834</c:v>
                </c:pt>
                <c:pt idx="14">
                  <c:v>6.3441376408344361</c:v>
                </c:pt>
                <c:pt idx="15">
                  <c:v>6.3067572788937829</c:v>
                </c:pt>
                <c:pt idx="16">
                  <c:v>6.268109188682728</c:v>
                </c:pt>
                <c:pt idx="17">
                  <c:v>6.2282336672299952</c:v>
                </c:pt>
                <c:pt idx="18">
                  <c:v>6.1871673958233124</c:v>
                </c:pt>
                <c:pt idx="19">
                  <c:v>6.144943950546681</c:v>
                </c:pt>
                <c:pt idx="20">
                  <c:v>6.1015942172341147</c:v>
                </c:pt>
                <c:pt idx="21">
                  <c:v>6.0571467326915034</c:v>
                </c:pt>
                <c:pt idx="22">
                  <c:v>6.0116279682249791</c:v>
                </c:pt>
                <c:pt idx="23">
                  <c:v>5.9650625674449378</c:v>
                </c:pt>
                <c:pt idx="24">
                  <c:v>5.9174735474125342</c:v>
                </c:pt>
                <c:pt idx="25">
                  <c:v>5.8688824700900284</c:v>
                </c:pt>
                <c:pt idx="26">
                  <c:v>5.8193095895054521</c:v>
                </c:pt>
                <c:pt idx="27">
                  <c:v>5.7687739788838188</c:v>
                </c:pt>
                <c:pt idx="28">
                  <c:v>5.7172936411208992</c:v>
                </c:pt>
                <c:pt idx="29">
                  <c:v>5.6648856053051881</c:v>
                </c:pt>
                <c:pt idx="30">
                  <c:v>5.6115660114751229</c:v>
                </c:pt>
                <c:pt idx="31">
                  <c:v>5.5573501853935907</c:v>
                </c:pt>
                <c:pt idx="32">
                  <c:v>5.5022527048025376</c:v>
                </c:pt>
                <c:pt idx="33">
                  <c:v>5.4462874583667098</c:v>
                </c:pt>
                <c:pt idx="34">
                  <c:v>5.38946769831223</c:v>
                </c:pt>
                <c:pt idx="35">
                  <c:v>5.3318060876016018</c:v>
                </c:pt>
                <c:pt idx="36">
                  <c:v>5.2733147423533779</c:v>
                </c:pt>
                <c:pt idx="37">
                  <c:v>5.2140052701056474</c:v>
                </c:pt>
                <c:pt idx="38">
                  <c:v>5.153888804432718</c:v>
                </c:pt>
                <c:pt idx="39">
                  <c:v>5.0929760363500804</c:v>
                </c:pt>
                <c:pt idx="40">
                  <c:v>5.0312772428809405</c:v>
                </c:pt>
                <c:pt idx="41">
                  <c:v>4.9688023131058925</c:v>
                </c:pt>
                <c:pt idx="42">
                  <c:v>4.9055607719738825</c:v>
                </c:pt>
                <c:pt idx="43">
                  <c:v>4.8415618021159039</c:v>
                </c:pt>
                <c:pt idx="44">
                  <c:v>4.7768142638718345</c:v>
                </c:pt>
                <c:pt idx="45">
                  <c:v>4.711326713714306</c:v>
                </c:pt>
                <c:pt idx="46">
                  <c:v>4.6451074212308852</c:v>
                </c:pt>
                <c:pt idx="47">
                  <c:v>4.5781643848064846</c:v>
                </c:pt>
                <c:pt idx="48">
                  <c:v>4.5105053461311462</c:v>
                </c:pt>
                <c:pt idx="49">
                  <c:v>4.4421378036439858</c:v>
                </c:pt>
                <c:pt idx="50">
                  <c:v>4.3730690250115316</c:v>
                </c:pt>
                <c:pt idx="51">
                  <c:v>4.3033060587278404</c:v>
                </c:pt>
                <c:pt idx="52">
                  <c:v>4.2328557449143132</c:v>
                </c:pt>
                <c:pt idx="53">
                  <c:v>4.1617247253888161</c:v>
                </c:pt>
                <c:pt idx="54">
                  <c:v>4.0899194530664724</c:v>
                </c:pt>
                <c:pt idx="55">
                  <c:v>4.0174462007481173</c:v>
                </c:pt>
                <c:pt idx="56">
                  <c:v>3.9443110693467336</c:v>
                </c:pt>
                <c:pt idx="57">
                  <c:v>3.8705199955972867</c:v>
                </c:pt>
                <c:pt idx="58">
                  <c:v>3.7960787592909075</c:v>
                </c:pt>
                <c:pt idx="59">
                  <c:v>3.7209929900705214</c:v>
                </c:pt>
                <c:pt idx="60">
                  <c:v>3.6452681738215049</c:v>
                </c:pt>
                <c:pt idx="61">
                  <c:v>3.5689096586879119</c:v>
                </c:pt>
                <c:pt idx="62">
                  <c:v>3.4919226607419769</c:v>
                </c:pt>
                <c:pt idx="63">
                  <c:v>3.4143122693322017</c:v>
                </c:pt>
                <c:pt idx="64">
                  <c:v>3.3360834521330633</c:v>
                </c:pt>
                <c:pt idx="65">
                  <c:v>3.2572410599174138</c:v>
                </c:pt>
                <c:pt idx="66">
                  <c:v>3.1777898310708634</c:v>
                </c:pt>
                <c:pt idx="67">
                  <c:v>3.0977343958657899</c:v>
                </c:pt>
                <c:pt idx="68">
                  <c:v>3.017079280511203</c:v>
                </c:pt>
                <c:pt idx="69">
                  <c:v>2.9358289109933406</c:v>
                </c:pt>
                <c:pt idx="70">
                  <c:v>2.853987616720707</c:v>
                </c:pt>
                <c:pt idx="71">
                  <c:v>2.7715596339861635</c:v>
                </c:pt>
                <c:pt idx="72">
                  <c:v>2.6885491092577349</c:v>
                </c:pt>
                <c:pt idx="73">
                  <c:v>2.6049601023088313</c:v>
                </c:pt>
                <c:pt idx="74">
                  <c:v>2.5207965891978734</c:v>
                </c:pt>
                <c:pt idx="75">
                  <c:v>2.4360624651064704</c:v>
                </c:pt>
                <c:pt idx="76">
                  <c:v>2.3507615470446881</c:v>
                </c:pt>
                <c:pt idx="77">
                  <c:v>2.2648975764313062</c:v>
                </c:pt>
                <c:pt idx="78">
                  <c:v>2.1784742215563817</c:v>
                </c:pt>
                <c:pt idx="79">
                  <c:v>2.0914950799329426</c:v>
                </c:pt>
                <c:pt idx="80">
                  <c:v>2.0039636805441519</c:v>
                </c:pt>
                <c:pt idx="81">
                  <c:v>1.9158834859918203</c:v>
                </c:pt>
                <c:pt idx="82">
                  <c:v>1.8272578945517954</c:v>
                </c:pt>
                <c:pt idx="83">
                  <c:v>1.7380902421413393</c:v>
                </c:pt>
                <c:pt idx="84">
                  <c:v>1.648383804203265</c:v>
                </c:pt>
                <c:pt idx="85">
                  <c:v>1.5581417975113474</c:v>
                </c:pt>
                <c:pt idx="86">
                  <c:v>1.4673673819011428</c:v>
                </c:pt>
                <c:pt idx="87">
                  <c:v>1.3760636619301656</c:v>
                </c:pt>
                <c:pt idx="88">
                  <c:v>1.2842336884710768</c:v>
                </c:pt>
                <c:pt idx="89">
                  <c:v>1.1918804602413018</c:v>
                </c:pt>
                <c:pt idx="90">
                  <c:v>1.0990069252723449</c:v>
                </c:pt>
                <c:pt idx="91">
                  <c:v>1.0056159823217701</c:v>
                </c:pt>
                <c:pt idx="92">
                  <c:v>0.91171048223073725</c:v>
                </c:pt>
                <c:pt idx="93">
                  <c:v>0.81729322922974812</c:v>
                </c:pt>
                <c:pt idx="94">
                  <c:v>0.72236698219509154</c:v>
                </c:pt>
                <c:pt idx="95">
                  <c:v>0.62693445585839991</c:v>
                </c:pt>
                <c:pt idx="96">
                  <c:v>0.53099832197151031</c:v>
                </c:pt>
                <c:pt idx="97">
                  <c:v>0.43456121042874862</c:v>
                </c:pt>
                <c:pt idx="98">
                  <c:v>0.33762571034859018</c:v>
                </c:pt>
                <c:pt idx="99">
                  <c:v>0.24019437111661301</c:v>
                </c:pt>
                <c:pt idx="100">
                  <c:v>0.1422697033914645</c:v>
                </c:pt>
                <c:pt idx="101">
                  <c:v>4.3854180075537763E-2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0"/>
          <c:order val="80"/>
          <c:tx>
            <c:strRef>
              <c:f>Sheet1!$N$83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Sheet1!$O$83:$HF$83</c:f>
              <c:numCache>
                <c:formatCode>General</c:formatCode>
                <c:ptCount val="200"/>
                <c:pt idx="0">
                  <c:v>6.4223925501654753</c:v>
                </c:pt>
                <c:pt idx="1">
                  <c:v>6.4159786307380733</c:v>
                </c:pt>
                <c:pt idx="2">
                  <c:v>6.4042512464810741</c:v>
                </c:pt>
                <c:pt idx="3">
                  <c:v>6.3890648471937332</c:v>
                </c:pt>
                <c:pt idx="4">
                  <c:v>6.3710811947462558</c:v>
                </c:pt>
                <c:pt idx="5">
                  <c:v>6.3506827509560839</c:v>
                </c:pt>
                <c:pt idx="6">
                  <c:v>6.3281275710747149</c:v>
                </c:pt>
                <c:pt idx="7">
                  <c:v>6.3036051000266875</c:v>
                </c:pt>
                <c:pt idx="8">
                  <c:v>6.2772621206902635</c:v>
                </c:pt>
                <c:pt idx="9">
                  <c:v>6.2492167256256099</c:v>
                </c:pt>
                <c:pt idx="10">
                  <c:v>6.2195666089715287</c:v>
                </c:pt>
                <c:pt idx="11">
                  <c:v>6.1883943442265599</c:v>
                </c:pt>
                <c:pt idx="12">
                  <c:v>6.1557709263915363</c:v>
                </c:pt>
                <c:pt idx="13">
                  <c:v>6.1217582503269519</c:v>
                </c:pt>
                <c:pt idx="14">
                  <c:v>6.0864109041134897</c:v>
                </c:pt>
                <c:pt idx="15">
                  <c:v>6.0497775032717875</c:v>
                </c:pt>
                <c:pt idx="16">
                  <c:v>6.0119017068117184</c:v>
                </c:pt>
                <c:pt idx="17">
                  <c:v>5.9728230065179906</c:v>
                </c:pt>
                <c:pt idx="18">
                  <c:v>5.9325773506866311</c:v>
                </c:pt>
                <c:pt idx="19">
                  <c:v>5.8911976444603447</c:v>
                </c:pt>
                <c:pt idx="20">
                  <c:v>5.8487141564903391</c:v>
                </c:pt>
                <c:pt idx="21">
                  <c:v>5.8051548533396655</c:v>
                </c:pt>
                <c:pt idx="22">
                  <c:v>5.7605456773459016</c:v>
                </c:pt>
                <c:pt idx="23">
                  <c:v>5.714910779673211</c:v>
                </c:pt>
                <c:pt idx="24">
                  <c:v>5.6682727174393932</c:v>
                </c:pt>
                <c:pt idx="25">
                  <c:v>5.6206526217401693</c:v>
                </c:pt>
                <c:pt idx="26">
                  <c:v>5.5720703418731148</c:v>
                </c:pt>
                <c:pt idx="27">
                  <c:v>5.5225445699284315</c:v>
                </c:pt>
                <c:pt idx="28">
                  <c:v>5.472092949055166</c:v>
                </c:pt>
                <c:pt idx="29">
                  <c:v>5.4207321680543998</c:v>
                </c:pt>
                <c:pt idx="30">
                  <c:v>5.3684780444427931</c:v>
                </c:pt>
                <c:pt idx="31">
                  <c:v>5.3153455977328852</c:v>
                </c:pt>
                <c:pt idx="32">
                  <c:v>5.2613491143637701</c:v>
                </c:pt>
                <c:pt idx="33">
                  <c:v>5.2065022054669718</c:v>
                </c:pt>
                <c:pt idx="34">
                  <c:v>5.1508178584531636</c:v>
                </c:pt>
                <c:pt idx="35">
                  <c:v>5.0943084832444825</c:v>
                </c:pt>
                <c:pt idx="36">
                  <c:v>5.0369859538465462</c:v>
                </c:pt>
                <c:pt idx="37">
                  <c:v>4.9788616458473243</c:v>
                </c:pt>
                <c:pt idx="38">
                  <c:v>4.9199464703420874</c:v>
                </c:pt>
                <c:pt idx="39">
                  <c:v>4.8602509047108162</c:v>
                </c:pt>
                <c:pt idx="40">
                  <c:v>4.7997850206138963</c:v>
                </c:pt>
                <c:pt idx="41">
                  <c:v>4.7385585095212504</c:v>
                </c:pt>
                <c:pt idx="42">
                  <c:v>4.6765807060474867</c:v>
                </c:pt>
                <c:pt idx="43">
                  <c:v>4.6138606093297083</c:v>
                </c:pt>
                <c:pt idx="44">
                  <c:v>4.5504069026541485</c:v>
                </c:pt>
                <c:pt idx="45">
                  <c:v>4.48622797151189</c:v>
                </c:pt>
                <c:pt idx="46">
                  <c:v>4.4213319202416956</c:v>
                </c:pt>
                <c:pt idx="47">
                  <c:v>4.3557265873990332</c:v>
                </c:pt>
                <c:pt idx="48">
                  <c:v>4.289419559973962</c:v>
                </c:pt>
                <c:pt idx="49">
                  <c:v>4.2224181865664345</c:v>
                </c:pt>
                <c:pt idx="50">
                  <c:v>4.1547295896152701</c:v>
                </c:pt>
                <c:pt idx="51">
                  <c:v>4.0863606767664828</c:v>
                </c:pt>
                <c:pt idx="52">
                  <c:v>4.0173181514572818</c:v>
                </c:pt>
                <c:pt idx="53">
                  <c:v>3.9476085227839812</c:v>
                </c:pt>
                <c:pt idx="54">
                  <c:v>3.8772381147149466</c:v>
                </c:pt>
                <c:pt idx="55">
                  <c:v>3.8062130747034204</c:v>
                </c:pt>
                <c:pt idx="56">
                  <c:v>3.7345393817495878</c:v>
                </c:pt>
                <c:pt idx="57">
                  <c:v>3.6622228539563357</c:v>
                </c:pt>
                <c:pt idx="58">
                  <c:v>3.5892691556188758</c:v>
                </c:pt>
                <c:pt idx="59">
                  <c:v>3.515683803884587</c:v>
                </c:pt>
                <c:pt idx="60">
                  <c:v>3.4414721750159667</c:v>
                </c:pt>
                <c:pt idx="61">
                  <c:v>3.3666395102866304</c:v>
                </c:pt>
                <c:pt idx="62">
                  <c:v>3.2911909215375328</c:v>
                </c:pt>
                <c:pt idx="63">
                  <c:v>3.2151313964181774</c:v>
                </c:pt>
                <c:pt idx="64">
                  <c:v>3.1384658033354196</c:v>
                </c:pt>
                <c:pt idx="65">
                  <c:v>3.061198896130505</c:v>
                </c:pt>
                <c:pt idx="66">
                  <c:v>2.9833353185032339</c:v>
                </c:pt>
                <c:pt idx="67">
                  <c:v>2.9048796082005763</c:v>
                </c:pt>
                <c:pt idx="68">
                  <c:v>2.8258362009855973</c:v>
                </c:pt>
                <c:pt idx="69">
                  <c:v>2.7462094344013175</c:v>
                </c:pt>
                <c:pt idx="70">
                  <c:v>2.6660035513429046</c:v>
                </c:pt>
                <c:pt idx="71">
                  <c:v>2.5852227034505937</c:v>
                </c:pt>
                <c:pt idx="72">
                  <c:v>2.5038709543347202</c:v>
                </c:pt>
                <c:pt idx="73">
                  <c:v>2.4219522826434012</c:v>
                </c:pt>
                <c:pt idx="74">
                  <c:v>2.3394705849826178</c:v>
                </c:pt>
                <c:pt idx="75">
                  <c:v>2.2564296786976779</c:v>
                </c:pt>
                <c:pt idx="76">
                  <c:v>2.1728333045244237</c:v>
                </c:pt>
                <c:pt idx="77">
                  <c:v>2.088685129117934</c:v>
                </c:pt>
                <c:pt idx="78">
                  <c:v>2.0039887474658702</c:v>
                </c:pt>
                <c:pt idx="79">
                  <c:v>1.9187476851931882</c:v>
                </c:pt>
                <c:pt idx="80">
                  <c:v>1.8329654007643841</c:v>
                </c:pt>
                <c:pt idx="81">
                  <c:v>1.7466452875890881</c:v>
                </c:pt>
                <c:pt idx="82">
                  <c:v>1.659790676036371</c:v>
                </c:pt>
                <c:pt idx="83">
                  <c:v>1.5724048353628135</c:v>
                </c:pt>
                <c:pt idx="84">
                  <c:v>1.4844909755589897</c:v>
                </c:pt>
                <c:pt idx="85">
                  <c:v>1.396052249118803</c:v>
                </c:pt>
                <c:pt idx="86">
                  <c:v>1.3070917527357169</c:v>
                </c:pt>
                <c:pt idx="87">
                  <c:v>1.2176125289297606</c:v>
                </c:pt>
                <c:pt idx="88">
                  <c:v>1.1276175676088767</c:v>
                </c:pt>
                <c:pt idx="89">
                  <c:v>1.0371098075679792</c:v>
                </c:pt>
                <c:pt idx="90">
                  <c:v>0.94609213792889701</c:v>
                </c:pt>
                <c:pt idx="91">
                  <c:v>0.85456739952415084</c:v>
                </c:pt>
                <c:pt idx="92">
                  <c:v>0.76253838622735848</c:v>
                </c:pt>
                <c:pt idx="93">
                  <c:v>0.67000784623287946</c:v>
                </c:pt>
                <c:pt idx="94">
                  <c:v>0.57697848328716828</c:v>
                </c:pt>
                <c:pt idx="95">
                  <c:v>0.48345295787415177</c:v>
                </c:pt>
                <c:pt idx="96">
                  <c:v>0.38943388835681053</c:v>
                </c:pt>
                <c:pt idx="97">
                  <c:v>0.29492385207704241</c:v>
                </c:pt>
                <c:pt idx="98">
                  <c:v>0.19992538641570987</c:v>
                </c:pt>
                <c:pt idx="99">
                  <c:v>0.10444098981474559</c:v>
                </c:pt>
                <c:pt idx="100">
                  <c:v>8.4731227630242024E-3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1"/>
          <c:order val="81"/>
          <c:tx>
            <c:strRef>
              <c:f>Sheet1!$N$84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Sheet1!$O$84:$HF$84</c:f>
              <c:numCache>
                <c:formatCode>General</c:formatCode>
                <c:ptCount val="200"/>
                <c:pt idx="0">
                  <c:v>6.1704629658064887</c:v>
                </c:pt>
                <c:pt idx="1">
                  <c:v>6.1641761034587184</c:v>
                </c:pt>
                <c:pt idx="2">
                  <c:v>6.1526810338125095</c:v>
                </c:pt>
                <c:pt idx="3">
                  <c:v>6.1377954707868989</c:v>
                </c:pt>
                <c:pt idx="4">
                  <c:v>6.120168067024327</c:v>
                </c:pt>
                <c:pt idx="5">
                  <c:v>6.1001737079324974</c:v>
                </c:pt>
                <c:pt idx="6">
                  <c:v>6.0780653367955706</c:v>
                </c:pt>
                <c:pt idx="7">
                  <c:v>6.0540286457128181</c:v>
                </c:pt>
                <c:pt idx="8">
                  <c:v>6.0282075098546573</c:v>
                </c:pt>
                <c:pt idx="9">
                  <c:v>6.0007176824166919</c:v>
                </c:pt>
                <c:pt idx="10">
                  <c:v>5.9716549222574127</c:v>
                </c:pt>
                <c:pt idx="11">
                  <c:v>5.9411001671286545</c:v>
                </c:pt>
                <c:pt idx="12">
                  <c:v>5.9091230056497732</c:v>
                </c:pt>
                <c:pt idx="13">
                  <c:v>5.8757841065697844</c:v>
                </c:pt>
                <c:pt idx="14">
                  <c:v>5.8411369766021712</c:v>
                </c:pt>
                <c:pt idx="15">
                  <c:v>5.8052292682142994</c:v>
                </c:pt>
                <c:pt idx="16">
                  <c:v>5.7681037755491928</c:v>
                </c:pt>
                <c:pt idx="17">
                  <c:v>5.7297992080757076</c:v>
                </c:pt>
                <c:pt idx="18">
                  <c:v>5.6903508019690587</c:v>
                </c:pt>
                <c:pt idx="19">
                  <c:v>5.6497908105347419</c:v>
                </c:pt>
                <c:pt idx="20">
                  <c:v>5.6081489028145608</c:v>
                </c:pt>
                <c:pt idx="21">
                  <c:v>5.5654524913655656</c:v>
                </c:pt>
                <c:pt idx="22">
                  <c:v>5.5217270046184019</c:v>
                </c:pt>
                <c:pt idx="23">
                  <c:v>5.4769961153127076</c:v>
                </c:pt>
                <c:pt idx="24">
                  <c:v>5.4312819337191449</c:v>
                </c:pt>
                <c:pt idx="25">
                  <c:v>5.384605172335208</c:v>
                </c:pt>
                <c:pt idx="26">
                  <c:v>5.3369852872521308</c:v>
                </c:pt>
                <c:pt idx="27">
                  <c:v>5.288440600277573</c:v>
                </c:pt>
                <c:pt idx="28">
                  <c:v>5.2389884050571274</c:v>
                </c:pt>
                <c:pt idx="29">
                  <c:v>5.1886450597936591</c:v>
                </c:pt>
                <c:pt idx="30">
                  <c:v>5.137426068665393</c:v>
                </c:pt>
                <c:pt idx="31">
                  <c:v>5.0853461536545641</c:v>
                </c:pt>
                <c:pt idx="32">
                  <c:v>5.03241931819184</c:v>
                </c:pt>
                <c:pt idx="33">
                  <c:v>4.9786589037778866</c:v>
                </c:pt>
                <c:pt idx="34">
                  <c:v>4.9240776405481643</c:v>
                </c:pt>
                <c:pt idx="35">
                  <c:v>4.8686876925894076</c:v>
                </c:pt>
                <c:pt idx="36">
                  <c:v>4.8125006986881154</c:v>
                </c:pt>
                <c:pt idx="37">
                  <c:v>4.755527809086586</c:v>
                </c:pt>
                <c:pt idx="38">
                  <c:v>4.6977797187358226</c:v>
                </c:pt>
                <c:pt idx="39">
                  <c:v>4.6392666974632624</c:v>
                </c:pt>
                <c:pt idx="40">
                  <c:v>4.5799986174138825</c:v>
                </c:pt>
                <c:pt idx="41">
                  <c:v>4.5199849780736105</c:v>
                </c:pt>
                <c:pt idx="42">
                  <c:v>4.4592349291422178</c:v>
                </c:pt>
                <c:pt idx="43">
                  <c:v>4.3977572914876388</c:v>
                </c:pt>
                <c:pt idx="44">
                  <c:v>4.3355605763838154</c:v>
                </c:pt>
                <c:pt idx="45">
                  <c:v>4.2726530032087329</c:v>
                </c:pt>
                <c:pt idx="46">
                  <c:v>4.2090425157575693</c:v>
                </c:pt>
                <c:pt idx="47">
                  <c:v>4.1447367973072664</c:v>
                </c:pt>
                <c:pt idx="48">
                  <c:v>4.0797432845527632</c:v>
                </c:pt>
                <c:pt idx="49">
                  <c:v>4.0140691805212949</c:v>
                </c:pt>
                <c:pt idx="50">
                  <c:v>3.9477214665591287</c:v>
                </c:pt>
                <c:pt idx="51">
                  <c:v>3.880706913474683</c:v>
                </c:pt>
                <c:pt idx="52">
                  <c:v>3.8130320919128571</c:v>
                </c:pt>
                <c:pt idx="53">
                  <c:v>3.7447033820274709</c:v>
                </c:pt>
                <c:pt idx="54">
                  <c:v>3.6757269825117049</c:v>
                </c:pt>
                <c:pt idx="55">
                  <c:v>3.6061089190403082</c:v>
                </c:pt>
                <c:pt idx="56">
                  <c:v>3.5358550521719532</c:v>
                </c:pt>
                <c:pt idx="57">
                  <c:v>3.464971084755323</c:v>
                </c:pt>
                <c:pt idx="58">
                  <c:v>3.3934625688782991</c:v>
                </c:pt>
                <c:pt idx="59">
                  <c:v>3.3213349123958591</c:v>
                </c:pt>
                <c:pt idx="60">
                  <c:v>3.2485933850689745</c:v>
                </c:pt>
                <c:pt idx="61">
                  <c:v>3.1752431243438073</c:v>
                </c:pt>
                <c:pt idx="62">
                  <c:v>3.1012891407978693</c:v>
                </c:pt>
                <c:pt idx="63">
                  <c:v>3.0267363232773938</c:v>
                </c:pt>
                <c:pt idx="64">
                  <c:v>2.9515894437481234</c:v>
                </c:pt>
                <c:pt idx="65">
                  <c:v>2.8758531618796797</c:v>
                </c:pt>
                <c:pt idx="66">
                  <c:v>2.7995320293821009</c:v>
                </c:pt>
                <c:pt idx="67">
                  <c:v>2.7226304941114741</c:v>
                </c:pt>
                <c:pt idx="68">
                  <c:v>2.6451529039602404</c:v>
                </c:pt>
                <c:pt idx="69">
                  <c:v>2.5671035105464961</c:v>
                </c:pt>
                <c:pt idx="70">
                  <c:v>2.4884864727154161</c:v>
                </c:pt>
                <c:pt idx="71">
                  <c:v>2.4093058598649666</c:v>
                </c:pt>
                <c:pt idx="72">
                  <c:v>2.3295656551070514</c:v>
                </c:pt>
                <c:pt idx="73">
                  <c:v>2.2492697582744232</c:v>
                </c:pt>
                <c:pt idx="74">
                  <c:v>2.1684219887829133</c:v>
                </c:pt>
                <c:pt idx="75">
                  <c:v>2.0870260883578062</c:v>
                </c:pt>
                <c:pt idx="76">
                  <c:v>2.0050857236325226</c:v>
                </c:pt>
                <c:pt idx="77">
                  <c:v>1.9226044886272247</c:v>
                </c:pt>
                <c:pt idx="78">
                  <c:v>1.8395859071143628</c:v>
                </c:pt>
                <c:pt idx="79">
                  <c:v>1.756033434877726</c:v>
                </c:pt>
                <c:pt idx="80">
                  <c:v>1.671950461871069</c:v>
                </c:pt>
                <c:pt idx="81">
                  <c:v>1.5873403142819813</c:v>
                </c:pt>
                <c:pt idx="82">
                  <c:v>1.502206256506309</c:v>
                </c:pt>
                <c:pt idx="83">
                  <c:v>1.4165514930380172</c:v>
                </c:pt>
                <c:pt idx="84">
                  <c:v>1.3303791702791008</c:v>
                </c:pt>
                <c:pt idx="85">
                  <c:v>1.2436923782738658</c:v>
                </c:pt>
                <c:pt idx="86">
                  <c:v>1.1564941523715688</c:v>
                </c:pt>
                <c:pt idx="87">
                  <c:v>1.0687874748211776</c:v>
                </c:pt>
                <c:pt idx="88">
                  <c:v>0.98057527630180208</c:v>
                </c:pt>
                <c:pt idx="89">
                  <c:v>0.89186043739204923</c:v>
                </c:pt>
                <c:pt idx="90">
                  <c:v>0.80264578998144387</c:v>
                </c:pt>
                <c:pt idx="91">
                  <c:v>0.7129341186267979</c:v>
                </c:pt>
                <c:pt idx="92">
                  <c:v>0.62272816185624746</c:v>
                </c:pt>
                <c:pt idx="93">
                  <c:v>0.53203061342356817</c:v>
                </c:pt>
                <c:pt idx="94">
                  <c:v>0.44084412351511926</c:v>
                </c:pt>
                <c:pt idx="95">
                  <c:v>0.34917129991174439</c:v>
                </c:pt>
                <c:pt idx="96">
                  <c:v>0.25701470910774182</c:v>
                </c:pt>
                <c:pt idx="97">
                  <c:v>0.16437687738893933</c:v>
                </c:pt>
                <c:pt idx="98">
                  <c:v>7.1260291871734993E-2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2"/>
          <c:order val="82"/>
          <c:tx>
            <c:strRef>
              <c:f>Sheet1!$N$85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Sheet1!$O$85:$HF$85</c:f>
              <c:numCache>
                <c:formatCode>General</c:formatCode>
                <c:ptCount val="200"/>
                <c:pt idx="0">
                  <c:v>5.930492113725121</c:v>
                </c:pt>
                <c:pt idx="1">
                  <c:v>5.9243287124652992</c:v>
                </c:pt>
                <c:pt idx="2">
                  <c:v>5.9130593824211468</c:v>
                </c:pt>
                <c:pt idx="3">
                  <c:v>5.8984661413367858</c:v>
                </c:pt>
                <c:pt idx="4">
                  <c:v>5.881184903646548</c:v>
                </c:pt>
                <c:pt idx="5">
                  <c:v>5.8615831927772764</c:v>
                </c:pt>
                <c:pt idx="6">
                  <c:v>5.8399089847255814</c:v>
                </c:pt>
                <c:pt idx="7">
                  <c:v>5.8163443249785907</c:v>
                </c:pt>
                <c:pt idx="8">
                  <c:v>5.7910302632933268</c:v>
                </c:pt>
                <c:pt idx="9">
                  <c:v>5.7640802797099377</c:v>
                </c:pt>
                <c:pt idx="10">
                  <c:v>5.7355882525792463</c:v>
                </c:pt>
                <c:pt idx="11">
                  <c:v>5.7056335302015695</c:v>
                </c:pt>
                <c:pt idx="12">
                  <c:v>5.6742843346184406</c:v>
                </c:pt>
                <c:pt idx="13">
                  <c:v>5.6416001431690219</c:v>
                </c:pt>
                <c:pt idx="14">
                  <c:v>5.6076334118046356</c:v>
                </c:pt>
                <c:pt idx="15">
                  <c:v>5.5724308571958785</c:v>
                </c:pt>
                <c:pt idx="16">
                  <c:v>5.536034433096539</c:v>
                </c:pt>
                <c:pt idx="17">
                  <c:v>5.4984820888008619</c:v>
                </c:pt>
                <c:pt idx="18">
                  <c:v>5.4598083685178169</c:v>
                </c:pt>
                <c:pt idx="19">
                  <c:v>5.4200448921641033</c:v>
                </c:pt>
                <c:pt idx="20">
                  <c:v>5.3792207461423649</c:v>
                </c:pt>
                <c:pt idx="21">
                  <c:v>5.33736280468323</c:v>
                </c:pt>
                <c:pt idx="22">
                  <c:v>5.2944959968551002</c:v>
                </c:pt>
                <c:pt idx="23">
                  <c:v>5.2506435305135337</c:v>
                </c:pt>
                <c:pt idx="24">
                  <c:v>5.2058270817288061</c:v>
                </c:pt>
                <c:pt idx="25">
                  <c:v>5.1600669562474222</c:v>
                </c:pt>
                <c:pt idx="26">
                  <c:v>5.1133822280828722</c:v>
                </c:pt>
                <c:pt idx="27">
                  <c:v>5.0657908592400753</c:v>
                </c:pt>
                <c:pt idx="28">
                  <c:v>5.0173098037528741</c:v>
                </c:pt>
                <c:pt idx="29">
                  <c:v>4.9679550985825696</c:v>
                </c:pt>
                <c:pt idx="30">
                  <c:v>4.9177419434371084</c:v>
                </c:pt>
                <c:pt idx="31">
                  <c:v>4.8666847711891759</c:v>
                </c:pt>
                <c:pt idx="32">
                  <c:v>4.8147973102707713</c:v>
                </c:pt>
                <c:pt idx="33">
                  <c:v>4.7620926401828356</c:v>
                </c:pt>
                <c:pt idx="34">
                  <c:v>4.7085832410670685</c:v>
                </c:pt>
                <c:pt idx="35">
                  <c:v>4.6542810381324795</c:v>
                </c:pt>
                <c:pt idx="36">
                  <c:v>4.5991974416036578</c:v>
                </c:pt>
                <c:pt idx="37">
                  <c:v>4.5433433827550038</c:v>
                </c:pt>
                <c:pt idx="38">
                  <c:v>4.4867293465106091</c:v>
                </c:pt>
                <c:pt idx="39">
                  <c:v>4.4293654010195533</c:v>
                </c:pt>
                <c:pt idx="40">
                  <c:v>4.3712612245581255</c:v>
                </c:pt>
                <c:pt idx="41">
                  <c:v>4.3124261300618221</c:v>
                </c:pt>
                <c:pt idx="42">
                  <c:v>4.2528690875490707</c:v>
                </c:pt>
                <c:pt idx="43">
                  <c:v>4.1925987446640427</c:v>
                </c:pt>
                <c:pt idx="44">
                  <c:v>4.1316234455367065</c:v>
                </c:pt>
                <c:pt idx="45">
                  <c:v>4.069951248133318</c:v>
                </c:pt>
                <c:pt idx="46">
                  <c:v>4.0075899402491997</c:v>
                </c:pt>
                <c:pt idx="47">
                  <c:v>3.9445470542774883</c:v>
                </c:pt>
                <c:pt idx="48">
                  <c:v>3.8808298808716781</c:v>
                </c:pt>
                <c:pt idx="49">
                  <c:v>3.8164454816063169</c:v>
                </c:pt>
                <c:pt idx="50">
                  <c:v>3.7514007007283441</c:v>
                </c:pt>
                <c:pt idx="51">
                  <c:v>3.6857021760813788</c:v>
                </c:pt>
                <c:pt idx="52">
                  <c:v>3.6193563492763285</c:v>
                </c:pt>
                <c:pt idx="53">
                  <c:v>3.5523694751738688</c:v>
                </c:pt>
                <c:pt idx="54">
                  <c:v>3.4847476307375573</c:v>
                </c:pt>
                <c:pt idx="55">
                  <c:v>3.4164967233102415</c:v>
                </c:pt>
                <c:pt idx="56">
                  <c:v>3.3476224983612357</c:v>
                </c:pt>
                <c:pt idx="57">
                  <c:v>3.2781305467469686</c:v>
                </c:pt>
                <c:pt idx="58">
                  <c:v>3.208026311523696</c:v>
                </c:pt>
                <c:pt idx="59">
                  <c:v>3.1373150943472106</c:v>
                </c:pt>
                <c:pt idx="60">
                  <c:v>3.0660020614911825</c:v>
                </c:pt>
                <c:pt idx="61">
                  <c:v>2.994092249512863</c:v>
                </c:pt>
                <c:pt idx="62">
                  <c:v>2.9215905705922918</c:v>
                </c:pt>
                <c:pt idx="63">
                  <c:v>2.8485018175687888</c:v>
                </c:pt>
                <c:pt idx="64">
                  <c:v>2.7748306686964677</c:v>
                </c:pt>
                <c:pt idx="65">
                  <c:v>2.7005816921385941</c:v>
                </c:pt>
                <c:pt idx="66">
                  <c:v>2.6257593502189525</c:v>
                </c:pt>
                <c:pt idx="67">
                  <c:v>2.550368003446855</c:v>
                </c:pt>
                <c:pt idx="68">
                  <c:v>2.4744119143310472</c:v>
                </c:pt>
                <c:pt idx="69">
                  <c:v>2.397895250996561</c:v>
                </c:pt>
                <c:pt idx="70">
                  <c:v>2.3208220906173826</c:v>
                </c:pt>
                <c:pt idx="71">
                  <c:v>2.2431964226768417</c:v>
                </c:pt>
                <c:pt idx="72">
                  <c:v>2.1650221520666899</c:v>
                </c:pt>
                <c:pt idx="73">
                  <c:v>2.0863031020349592</c:v>
                </c:pt>
                <c:pt idx="74">
                  <c:v>2.0070430169919864</c:v>
                </c:pt>
                <c:pt idx="75">
                  <c:v>1.9272455651832399</c:v>
                </c:pt>
                <c:pt idx="76">
                  <c:v>1.8469143412369771</c:v>
                </c:pt>
                <c:pt idx="77">
                  <c:v>1.7660528685941739</c:v>
                </c:pt>
                <c:pt idx="78">
                  <c:v>1.6846646018276126</c:v>
                </c:pt>
                <c:pt idx="79">
                  <c:v>1.6027529288565749</c:v>
                </c:pt>
                <c:pt idx="80">
                  <c:v>1.520321173063069</c:v>
                </c:pt>
                <c:pt idx="81">
                  <c:v>1.4373725953151839</c:v>
                </c:pt>
                <c:pt idx="82">
                  <c:v>1.3539103959027212</c:v>
                </c:pt>
                <c:pt idx="83">
                  <c:v>1.2699377163899543</c:v>
                </c:pt>
                <c:pt idx="84">
                  <c:v>1.1854576413899935</c:v>
                </c:pt>
                <c:pt idx="85">
                  <c:v>1.1004732002650111</c:v>
                </c:pt>
                <c:pt idx="86">
                  <c:v>1.0149873687562239</c:v>
                </c:pt>
                <c:pt idx="87">
                  <c:v>0.92900307054734554</c:v>
                </c:pt>
                <c:pt idx="88">
                  <c:v>0.84252317876495508</c:v>
                </c:pt>
                <c:pt idx="89">
                  <c:v>0.75555051741900336</c:v>
                </c:pt>
                <c:pt idx="90">
                  <c:v>0.66808786278650856</c:v>
                </c:pt>
                <c:pt idx="91">
                  <c:v>0.58013794474129543</c:v>
                </c:pt>
                <c:pt idx="92">
                  <c:v>0.49170344803242322</c:v>
                </c:pt>
                <c:pt idx="93">
                  <c:v>0.40278701351386503</c:v>
                </c:pt>
                <c:pt idx="94">
                  <c:v>0.31339123932775126</c:v>
                </c:pt>
                <c:pt idx="95">
                  <c:v>0.22351868204345898</c:v>
                </c:pt>
                <c:pt idx="96">
                  <c:v>0.13317185775459942</c:v>
                </c:pt>
                <c:pt idx="97">
                  <c:v>4.235324313592282E-2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3"/>
          <c:order val="83"/>
          <c:tx>
            <c:strRef>
              <c:f>Sheet1!$N$86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Sheet1!$O$86:$HF$86</c:f>
              <c:numCache>
                <c:formatCode>General</c:formatCode>
                <c:ptCount val="200"/>
                <c:pt idx="0">
                  <c:v>5.7018256580089064</c:v>
                </c:pt>
                <c:pt idx="1">
                  <c:v>5.6957822482238907</c:v>
                </c:pt>
                <c:pt idx="2">
                  <c:v>5.6847323138470127</c:v>
                </c:pt>
                <c:pt idx="3">
                  <c:v>5.6704231796130893</c:v>
                </c:pt>
                <c:pt idx="4">
                  <c:v>5.6534783797287824</c:v>
                </c:pt>
                <c:pt idx="5">
                  <c:v>5.6342582825329961</c:v>
                </c:pt>
                <c:pt idx="6">
                  <c:v>5.6130060363299208</c:v>
                </c:pt>
                <c:pt idx="7">
                  <c:v>5.5899001424748693</c:v>
                </c:pt>
                <c:pt idx="8">
                  <c:v>5.5650789047137517</c:v>
                </c:pt>
                <c:pt idx="9">
                  <c:v>5.5386535938134873</c:v>
                </c:pt>
                <c:pt idx="10">
                  <c:v>5.5107162604649309</c:v>
                </c:pt>
                <c:pt idx="11">
                  <c:v>5.4813447081850599</c:v>
                </c:pt>
                <c:pt idx="12">
                  <c:v>5.4506058308423686</c:v>
                </c:pt>
                <c:pt idx="13">
                  <c:v>5.418557947848222</c:v>
                </c:pt>
                <c:pt idx="14">
                  <c:v>5.3852524939212341</c:v>
                </c:pt>
                <c:pt idx="15">
                  <c:v>5.3507352762338272</c:v>
                </c:pt>
                <c:pt idx="16">
                  <c:v>5.3150474317679146</c:v>
                </c:pt>
                <c:pt idx="17">
                  <c:v>5.2782261710062333</c:v>
                </c:pt>
                <c:pt idx="18">
                  <c:v>5.2403053656377585</c:v>
                </c:pt>
                <c:pt idx="19">
                  <c:v>5.201316019990446</c:v>
                </c:pt>
                <c:pt idx="20">
                  <c:v>5.1612866542016249</c:v>
                </c:pt>
                <c:pt idx="21">
                  <c:v>5.1202436193040297</c:v>
                </c:pt>
                <c:pt idx="22">
                  <c:v>5.0782113590373354</c:v>
                </c:pt>
                <c:pt idx="23">
                  <c:v>5.0352126294376074</c:v>
                </c:pt>
                <c:pt idx="24">
                  <c:v>4.9912686845770207</c:v>
                </c:pt>
                <c:pt idx="25">
                  <c:v>4.9463994348819691</c:v>
                </c:pt>
                <c:pt idx="26">
                  <c:v>4.900623583025685</c:v>
                </c:pt>
                <c:pt idx="27">
                  <c:v>4.8539587413218408</c:v>
                </c:pt>
                <c:pt idx="28">
                  <c:v>4.806421533736609</c:v>
                </c:pt>
                <c:pt idx="29">
                  <c:v>4.7580276850175327</c:v>
                </c:pt>
                <c:pt idx="30">
                  <c:v>4.708792098958777</c:v>
                </c:pt>
                <c:pt idx="31">
                  <c:v>4.6587289274482941</c:v>
                </c:pt>
                <c:pt idx="32">
                  <c:v>4.6078516316476668</c:v>
                </c:pt>
                <c:pt idx="33">
                  <c:v>4.5561730364210664</c:v>
                </c:pt>
                <c:pt idx="34">
                  <c:v>4.5037053789419739</c:v>
                </c:pt>
                <c:pt idx="35">
                  <c:v>4.4504603522548276</c:v>
                </c:pt>
                <c:pt idx="36">
                  <c:v>4.39644914444556</c:v>
                </c:pt>
                <c:pt idx="37">
                  <c:v>4.3416824739743021</c:v>
                </c:pt>
                <c:pt idx="38">
                  <c:v>4.2861706216405953</c:v>
                </c:pt>
                <c:pt idx="39">
                  <c:v>4.2299234595829072</c:v>
                </c:pt>
                <c:pt idx="40">
                  <c:v>4.1729504776571078</c:v>
                </c:pt>
                <c:pt idx="41">
                  <c:v>4.1152608074908734</c:v>
                </c:pt>
                <c:pt idx="42">
                  <c:v>4.0568632444708461</c:v>
                </c:pt>
                <c:pt idx="43">
                  <c:v>3.997766267885523</c:v>
                </c:pt>
                <c:pt idx="44">
                  <c:v>3.9379780594181337</c:v>
                </c:pt>
                <c:pt idx="45">
                  <c:v>3.8775065201593324</c:v>
                </c:pt>
                <c:pt idx="46">
                  <c:v>3.8163592862886389</c:v>
                </c:pt>
                <c:pt idx="47">
                  <c:v>3.7545437435556503</c:v>
                </c:pt>
                <c:pt idx="48">
                  <c:v>3.6920670406766041</c:v>
                </c:pt>
                <c:pt idx="49">
                  <c:v>3.6289361017485922</c:v>
                </c:pt>
                <c:pt idx="50">
                  <c:v>3.5651576377721113</c:v>
                </c:pt>
                <c:pt idx="51">
                  <c:v>3.5007381573626786</c:v>
                </c:pt>
                <c:pt idx="52">
                  <c:v>3.4356839767234328</c:v>
                </c:pt>
                <c:pt idx="53">
                  <c:v>3.370001228943011</c:v>
                </c:pt>
                <c:pt idx="54">
                  <c:v>3.3036958726762937</c:v>
                </c:pt>
                <c:pt idx="55">
                  <c:v>3.2367737002597003</c:v>
                </c:pt>
                <c:pt idx="56">
                  <c:v>3.1692403453075313</c:v>
                </c:pt>
                <c:pt idx="57">
                  <c:v>3.1011012898312633</c:v>
                </c:pt>
                <c:pt idx="58">
                  <c:v>3.0323618709196318</c:v>
                </c:pt>
                <c:pt idx="59">
                  <c:v>2.9630272870137486</c:v>
                </c:pt>
                <c:pt idx="60">
                  <c:v>2.8931026038082734</c:v>
                </c:pt>
                <c:pt idx="61">
                  <c:v>2.8225927598068168</c:v>
                </c:pt>
                <c:pt idx="62">
                  <c:v>2.7515025715572023</c:v>
                </c:pt>
                <c:pt idx="63">
                  <c:v>2.679836738589902</c:v>
                </c:pt>
                <c:pt idx="64">
                  <c:v>2.6075998480809743</c:v>
                </c:pt>
                <c:pt idx="65">
                  <c:v>2.534796379258919</c:v>
                </c:pt>
                <c:pt idx="66">
                  <c:v>2.4614307075732778</c:v>
                </c:pt>
                <c:pt idx="67">
                  <c:v>2.3875071086412842</c:v>
                </c:pt>
                <c:pt idx="68">
                  <c:v>2.3130297619875204</c:v>
                </c:pt>
                <c:pt idx="69">
                  <c:v>2.2380027545903491</c:v>
                </c:pt>
                <c:pt idx="70">
                  <c:v>2.1624300842477591</c:v>
                </c:pt>
                <c:pt idx="71">
                  <c:v>2.0863156627742812</c:v>
                </c:pt>
                <c:pt idx="72">
                  <c:v>2.0096633190397255</c:v>
                </c:pt>
                <c:pt idx="73">
                  <c:v>1.9324768018596545</c:v>
                </c:pt>
                <c:pt idx="74">
                  <c:v>1.8547597827467819</c:v>
                </c:pt>
                <c:pt idx="75">
                  <c:v>1.7765158585317551</c:v>
                </c:pt>
                <c:pt idx="76">
                  <c:v>1.6977485538612218</c:v>
                </c:pt>
                <c:pt idx="77">
                  <c:v>1.6184613235804484</c:v>
                </c:pt>
                <c:pt idx="78">
                  <c:v>1.5386575550072623</c:v>
                </c:pt>
                <c:pt idx="79">
                  <c:v>1.4583405701036236</c:v>
                </c:pt>
                <c:pt idx="80">
                  <c:v>1.3775136275506565</c:v>
                </c:pt>
                <c:pt idx="81">
                  <c:v>1.2961799247326136</c:v>
                </c:pt>
                <c:pt idx="82">
                  <c:v>1.2143425996348163</c:v>
                </c:pt>
                <c:pt idx="83">
                  <c:v>1.1320047326603533</c:v>
                </c:pt>
                <c:pt idx="84">
                  <c:v>1.0491693483698976</c:v>
                </c:pt>
                <c:pt idx="85">
                  <c:v>0.96583941714882604</c:v>
                </c:pt>
                <c:pt idx="86">
                  <c:v>0.88201785680548006</c:v>
                </c:pt>
                <c:pt idx="87">
                  <c:v>0.7977075341041685</c:v>
                </c:pt>
                <c:pt idx="88">
                  <c:v>0.71291126623633516</c:v>
                </c:pt>
                <c:pt idx="89">
                  <c:v>0.62763182223301184</c:v>
                </c:pt>
                <c:pt idx="90">
                  <c:v>0.54187192432158704</c:v>
                </c:pt>
                <c:pt idx="91">
                  <c:v>0.45563424922964624</c:v>
                </c:pt>
                <c:pt idx="92">
                  <c:v>0.36892142943851947</c:v>
                </c:pt>
                <c:pt idx="93">
                  <c:v>0.28173605438901272</c:v>
                </c:pt>
                <c:pt idx="94">
                  <c:v>0.19408067164162532</c:v>
                </c:pt>
                <c:pt idx="95">
                  <c:v>0.10595778799345172</c:v>
                </c:pt>
                <c:pt idx="96">
                  <c:v>1.7369870553825446E-2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4"/>
          <c:order val="84"/>
          <c:tx>
            <c:strRef>
              <c:f>Sheet1!$N$87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Sheet1!$O$87:$HF$87</c:f>
              <c:numCache>
                <c:formatCode>General</c:formatCode>
                <c:ptCount val="200"/>
                <c:pt idx="0">
                  <c:v>5.4838424568770421</c:v>
                </c:pt>
                <c:pt idx="1">
                  <c:v>5.4779156938732854</c:v>
                </c:pt>
                <c:pt idx="2">
                  <c:v>5.4670790396352755</c:v>
                </c:pt>
                <c:pt idx="3">
                  <c:v>5.4530460929362654</c:v>
                </c:pt>
                <c:pt idx="4">
                  <c:v>5.436428352846991</c:v>
                </c:pt>
                <c:pt idx="5">
                  <c:v>5.4175792320623914</c:v>
                </c:pt>
                <c:pt idx="6">
                  <c:v>5.3967371857633939</c:v>
                </c:pt>
                <c:pt idx="7">
                  <c:v>5.3740772699641388</c:v>
                </c:pt>
                <c:pt idx="8">
                  <c:v>5.3497351189429079</c:v>
                </c:pt>
                <c:pt idx="9">
                  <c:v>5.3238198557756204</c:v>
                </c:pt>
                <c:pt idx="10">
                  <c:v>5.2964217544381302</c:v>
                </c:pt>
                <c:pt idx="11">
                  <c:v>5.2676171167240264</c:v>
                </c:pt>
                <c:pt idx="12">
                  <c:v>5.2374715453508287</c:v>
                </c:pt>
                <c:pt idx="13">
                  <c:v>5.2060422340786765</c:v>
                </c:pt>
                <c:pt idx="14">
                  <c:v>5.173379624859753</c:v>
                </c:pt>
                <c:pt idx="15">
                  <c:v>5.1395286407200427</c:v>
                </c:pt>
                <c:pt idx="16">
                  <c:v>5.1045296246366352</c:v>
                </c:pt>
                <c:pt idx="17">
                  <c:v>5.0684190688747037</c:v>
                </c:pt>
                <c:pt idx="18">
                  <c:v>5.0312301913493416</c:v>
                </c:pt>
                <c:pt idx="19">
                  <c:v>4.9929933979589407</c:v>
                </c:pt>
                <c:pt idx="20">
                  <c:v>4.9537366583598397</c:v>
                </c:pt>
                <c:pt idx="21">
                  <c:v>4.9134858149707172</c:v>
                </c:pt>
                <c:pt idx="22">
                  <c:v>4.8722648397307822</c:v>
                </c:pt>
                <c:pt idx="23">
                  <c:v>4.8300960494508196</c:v>
                </c:pt>
                <c:pt idx="24">
                  <c:v>4.7870002879678566</c:v>
                </c:pt>
                <c:pt idx="25">
                  <c:v>4.7429970814074967</c:v>
                </c:pt>
                <c:pt idx="26">
                  <c:v>4.6981047714536119</c:v>
                </c:pt>
                <c:pt idx="27">
                  <c:v>4.6523406304760728</c:v>
                </c:pt>
                <c:pt idx="28">
                  <c:v>4.6057209615738222</c:v>
                </c:pt>
                <c:pt idx="29">
                  <c:v>4.5582611859834321</c:v>
                </c:pt>
                <c:pt idx="30">
                  <c:v>4.5099759198337113</c:v>
                </c:pt>
                <c:pt idx="31">
                  <c:v>4.4608790418601654</c:v>
                </c:pt>
                <c:pt idx="32">
                  <c:v>4.4109837534039738</c:v>
                </c:pt>
                <c:pt idx="33">
                  <c:v>4.3603026317903861</c:v>
                </c:pt>
                <c:pt idx="34">
                  <c:v>4.3088476779972691</c:v>
                </c:pt>
                <c:pt idx="35">
                  <c:v>4.2566303593759418</c:v>
                </c:pt>
                <c:pt idx="36">
                  <c:v>4.2036616480656681</c:v>
                </c:pt>
                <c:pt idx="37">
                  <c:v>4.1499520556443867</c:v>
                </c:pt>
                <c:pt idx="38">
                  <c:v>4.0955116644769438</c:v>
                </c:pt>
                <c:pt idx="39">
                  <c:v>4.0403501561548767</c:v>
                </c:pt>
                <c:pt idx="40">
                  <c:v>3.9844768373657482</c:v>
                </c:pt>
                <c:pt idx="41">
                  <c:v>3.9279006634832641</c:v>
                </c:pt>
                <c:pt idx="42">
                  <c:v>3.870630260130044</c:v>
                </c:pt>
                <c:pt idx="43">
                  <c:v>3.8126739429317311</c:v>
                </c:pt>
                <c:pt idx="44">
                  <c:v>3.7540397356529196</c:v>
                </c:pt>
                <c:pt idx="45">
                  <c:v>3.6947353868814847</c:v>
                </c:pt>
                <c:pt idx="46">
                  <c:v>3.6347683854073436</c:v>
                </c:pt>
                <c:pt idx="47">
                  <c:v>3.5741459744241593</c:v>
                </c:pt>
                <c:pt idx="48">
                  <c:v>3.5128751646673373</c:v>
                </c:pt>
                <c:pt idx="49">
                  <c:v>3.4509627465886119</c:v>
                </c:pt>
                <c:pt idx="50">
                  <c:v>3.3884153016562064</c:v>
                </c:pt>
                <c:pt idx="51">
                  <c:v>3.3252392128596968</c:v>
                </c:pt>
                <c:pt idx="52">
                  <c:v>3.2614406744901241</c:v>
                </c:pt>
                <c:pt idx="53">
                  <c:v>3.1970257012584078</c:v>
                </c:pt>
                <c:pt idx="54">
                  <c:v>3.1320001368085437</c:v>
                </c:pt>
                <c:pt idx="55">
                  <c:v>3.0663696616762572</c:v>
                </c:pt>
                <c:pt idx="56">
                  <c:v>3.0001398007387312</c:v>
                </c:pt>
                <c:pt idx="57">
                  <c:v>2.9333159301964806</c:v>
                </c:pt>
                <c:pt idx="58">
                  <c:v>2.8659032841245038</c:v>
                </c:pt>
                <c:pt idx="59">
                  <c:v>2.7979069606262823</c:v>
                </c:pt>
                <c:pt idx="60">
                  <c:v>2.7293319276210477</c:v>
                </c:pt>
                <c:pt idx="61">
                  <c:v>2.6601830282919603</c:v>
                </c:pt>
                <c:pt idx="62">
                  <c:v>2.5904649862203168</c:v>
                </c:pt>
                <c:pt idx="63">
                  <c:v>2.5201824102286765</c:v>
                </c:pt>
                <c:pt idx="64">
                  <c:v>2.4493397989537873</c:v>
                </c:pt>
                <c:pt idx="65">
                  <c:v>2.3779415451683907</c:v>
                </c:pt>
                <c:pt idx="66">
                  <c:v>2.3059919398693549</c:v>
                </c:pt>
                <c:pt idx="67">
                  <c:v>2.2334951761481538</c:v>
                </c:pt>
                <c:pt idx="68">
                  <c:v>2.1604553528583397</c:v>
                </c:pt>
                <c:pt idx="69">
                  <c:v>2.0868764780935254</c:v>
                </c:pt>
                <c:pt idx="70">
                  <c:v>2.0127624724882622</c:v>
                </c:pt>
                <c:pt idx="71">
                  <c:v>1.9381171723532538</c:v>
                </c:pt>
                <c:pt idx="72">
                  <c:v>1.8629443326554382</c:v>
                </c:pt>
                <c:pt idx="73">
                  <c:v>1.787247629852672</c:v>
                </c:pt>
                <c:pt idx="74">
                  <c:v>1.7110306645920212</c:v>
                </c:pt>
                <c:pt idx="75">
                  <c:v>1.6342969642799638</c:v>
                </c:pt>
                <c:pt idx="76">
                  <c:v>1.5570499855322324</c:v>
                </c:pt>
                <c:pt idx="77">
                  <c:v>1.4792931165104524</c:v>
                </c:pt>
                <c:pt idx="78">
                  <c:v>1.4010296791521866</c:v>
                </c:pt>
                <c:pt idx="79">
                  <c:v>1.3222629313005969</c:v>
                </c:pt>
                <c:pt idx="80">
                  <c:v>1.2429960687394253</c:v>
                </c:pt>
                <c:pt idx="81">
                  <c:v>1.1632322271386588</c:v>
                </c:pt>
                <c:pt idx="82">
                  <c:v>1.0829744839158468</c:v>
                </c:pt>
                <c:pt idx="83">
                  <c:v>1.0022258600177225</c:v>
                </c:pt>
                <c:pt idx="84">
                  <c:v>0.92098932162644742</c:v>
                </c:pt>
                <c:pt idx="85">
                  <c:v>0.83926778179455297</c:v>
                </c:pt>
                <c:pt idx="86">
                  <c:v>0.75706410201234542</c:v>
                </c:pt>
                <c:pt idx="87">
                  <c:v>0.67438109371132671</c:v>
                </c:pt>
                <c:pt idx="88">
                  <c:v>0.59122151970696346</c:v>
                </c:pt>
                <c:pt idx="89">
                  <c:v>0.50758809558387741</c:v>
                </c:pt>
                <c:pt idx="90">
                  <c:v>0.42348349102642718</c:v>
                </c:pt>
                <c:pt idx="91">
                  <c:v>0.33891033109738122</c:v>
                </c:pt>
                <c:pt idx="92">
                  <c:v>0.2538711974672706</c:v>
                </c:pt>
                <c:pt idx="93">
                  <c:v>0.16836862959685278</c:v>
                </c:pt>
                <c:pt idx="94">
                  <c:v>8.2405125874923574E-2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5"/>
          <c:order val="85"/>
          <c:tx>
            <c:strRef>
              <c:f>Sheet1!$N$88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Sheet1!$O$88:$HF$88</c:f>
              <c:numCache>
                <c:formatCode>General</c:formatCode>
                <c:ptCount val="200"/>
                <c:pt idx="0">
                  <c:v>5.275953073490883</c:v>
                </c:pt>
                <c:pt idx="1">
                  <c:v>5.2701397359730553</c:v>
                </c:pt>
                <c:pt idx="2">
                  <c:v>5.2595104719701533</c:v>
                </c:pt>
                <c:pt idx="3">
                  <c:v>5.2457460856636109</c:v>
                </c:pt>
                <c:pt idx="4">
                  <c:v>5.229446373348261</c:v>
                </c:pt>
                <c:pt idx="5">
                  <c:v>5.2109579841608191</c:v>
                </c:pt>
                <c:pt idx="6">
                  <c:v>5.1905148097633491</c:v>
                </c:pt>
                <c:pt idx="7">
                  <c:v>5.1682885559747067</c:v>
                </c:pt>
                <c:pt idx="8">
                  <c:v>5.144412261325054</c:v>
                </c:pt>
                <c:pt idx="9">
                  <c:v>5.1189929605095337</c:v>
                </c:pt>
                <c:pt idx="10">
                  <c:v>5.0921191998544293</c:v>
                </c:pt>
                <c:pt idx="11">
                  <c:v>5.0638658209012464</c:v>
                </c:pt>
                <c:pt idx="12">
                  <c:v>5.0342971708727067</c:v>
                </c:pt>
                <c:pt idx="13">
                  <c:v>5.0034693489634989</c:v>
                </c:pt>
                <c:pt idx="14">
                  <c:v>4.9714318317754191</c:v>
                </c:pt>
                <c:pt idx="15">
                  <c:v>4.9382286826044393</c:v>
                </c:pt>
                <c:pt idx="16">
                  <c:v>4.9038994723499076</c:v>
                </c:pt>
                <c:pt idx="17">
                  <c:v>4.8684799948935975</c:v>
                </c:pt>
                <c:pt idx="18">
                  <c:v>4.8320028324312085</c:v>
                </c:pt>
                <c:pt idx="19">
                  <c:v>4.7944978089576935</c:v>
                </c:pt>
                <c:pt idx="20">
                  <c:v>4.7559923588503743</c:v>
                </c:pt>
                <c:pt idx="21">
                  <c:v>4.7165118299596651</c:v>
                </c:pt>
                <c:pt idx="22">
                  <c:v>4.6760797354534578</c:v>
                </c:pt>
                <c:pt idx="23">
                  <c:v>4.6347179650468222</c:v>
                </c:pt>
                <c:pt idx="24">
                  <c:v>4.5924469636706107</c:v>
                </c:pt>
                <c:pt idx="25">
                  <c:v>4.5492858837624155</c:v>
                </c:pt>
                <c:pt idx="26">
                  <c:v>4.5052527159857609</c:v>
                </c:pt>
                <c:pt idx="27">
                  <c:v>4.4603644021545401</c:v>
                </c:pt>
                <c:pt idx="28">
                  <c:v>4.4146369333614759</c:v>
                </c:pt>
                <c:pt idx="29">
                  <c:v>4.3680854357138665</c:v>
                </c:pt>
                <c:pt idx="30">
                  <c:v>4.3207242456192798</c:v>
                </c:pt>
                <c:pt idx="31">
                  <c:v>4.2725669762040983</c:v>
                </c:pt>
                <c:pt idx="32">
                  <c:v>4.2236265761642491</c:v>
                </c:pt>
                <c:pt idx="33">
                  <c:v>4.1739153821220496</c:v>
                </c:pt>
                <c:pt idx="34">
                  <c:v>4.1234451653824831</c:v>
                </c:pt>
                <c:pt idx="35">
                  <c:v>4.0722271738364517</c:v>
                </c:pt>
                <c:pt idx="36">
                  <c:v>4.0202721696400916</c:v>
                </c:pt>
                <c:pt idx="37">
                  <c:v>3.9675904632023644</c:v>
                </c:pt>
                <c:pt idx="38">
                  <c:v>3.9141919439333592</c:v>
                </c:pt>
                <c:pt idx="39">
                  <c:v>3.8600861081397899</c:v>
                </c:pt>
                <c:pt idx="40">
                  <c:v>3.8052820843992556</c:v>
                </c:pt>
                <c:pt idx="41">
                  <c:v>3.7497886566988825</c:v>
                </c:pt>
                <c:pt idx="42">
                  <c:v>3.6936142855854461</c:v>
                </c:pt>
                <c:pt idx="43">
                  <c:v>3.6367671275414115</c:v>
                </c:pt>
                <c:pt idx="44">
                  <c:v>3.5792550527737901</c:v>
                </c:pt>
                <c:pt idx="45">
                  <c:v>3.5210856615791668</c:v>
                </c:pt>
                <c:pt idx="46">
                  <c:v>3.4622662994281388</c:v>
                </c:pt>
                <c:pt idx="47">
                  <c:v>3.402804070895237</c:v>
                </c:pt>
                <c:pt idx="48">
                  <c:v>3.3427058525454778</c:v>
                </c:pt>
                <c:pt idx="49">
                  <c:v>3.281978304875969</c:v>
                </c:pt>
                <c:pt idx="50">
                  <c:v>3.2206278833998003</c:v>
                </c:pt>
                <c:pt idx="51">
                  <c:v>3.1586608489498667</c:v>
                </c:pt>
                <c:pt idx="52">
                  <c:v>3.0960832772718114</c:v>
                </c:pt>
                <c:pt idx="53">
                  <c:v>3.0329010679679347</c:v>
                </c:pt>
                <c:pt idx="54">
                  <c:v>2.9691199528474663</c:v>
                </c:pt>
                <c:pt idx="55">
                  <c:v>2.904745503732904</c:v>
                </c:pt>
                <c:pt idx="56">
                  <c:v>2.8397831397671753</c:v>
                </c:pt>
                <c:pt idx="57">
                  <c:v>2.7742381342618914</c:v>
                </c:pt>
                <c:pt idx="58">
                  <c:v>2.7081156211231199</c:v>
                </c:pt>
                <c:pt idx="59">
                  <c:v>2.6414206008876162</c:v>
                </c:pt>
                <c:pt idx="60">
                  <c:v>2.5741579463993327</c:v>
                </c:pt>
                <c:pt idx="61">
                  <c:v>2.506332408153328</c:v>
                </c:pt>
                <c:pt idx="62">
                  <c:v>2.4379486193317232</c:v>
                </c:pt>
                <c:pt idx="63">
                  <c:v>2.3690111005541312</c:v>
                </c:pt>
                <c:pt idx="64">
                  <c:v>2.299524264363082</c:v>
                </c:pt>
                <c:pt idx="65">
                  <c:v>2.2294924194630972</c:v>
                </c:pt>
                <c:pt idx="66">
                  <c:v>2.1589197747306041</c:v>
                </c:pt>
                <c:pt idx="67">
                  <c:v>2.0878104430103308</c:v>
                </c:pt>
                <c:pt idx="68">
                  <c:v>2.0161684447125969</c:v>
                </c:pt>
                <c:pt idx="69">
                  <c:v>1.9439977112247315</c:v>
                </c:pt>
                <c:pt idx="70">
                  <c:v>1.8713020881487792</c:v>
                </c:pt>
                <c:pt idx="71">
                  <c:v>1.7980853383767148</c:v>
                </c:pt>
                <c:pt idx="72">
                  <c:v>1.7243511450134927</c:v>
                </c:pt>
                <c:pt idx="73">
                  <c:v>1.6501031141574798</c:v>
                </c:pt>
                <c:pt idx="74">
                  <c:v>1.5753447775471086</c:v>
                </c:pt>
                <c:pt idx="75">
                  <c:v>1.5000795950818888</c:v>
                </c:pt>
                <c:pt idx="76">
                  <c:v>1.4243109572253709</c:v>
                </c:pt>
                <c:pt idx="77">
                  <c:v>1.3480421872970578</c:v>
                </c:pt>
                <c:pt idx="78">
                  <c:v>1.2712765436597777</c:v>
                </c:pt>
                <c:pt idx="79">
                  <c:v>1.1940172218085903</c:v>
                </c:pt>
                <c:pt idx="80">
                  <c:v>1.1162673563668144</c:v>
                </c:pt>
                <c:pt idx="81">
                  <c:v>1.0380300229944628</c:v>
                </c:pt>
                <c:pt idx="82">
                  <c:v>0.95930824021393846</c:v>
                </c:pt>
                <c:pt idx="83">
                  <c:v>0.88010497115755659</c:v>
                </c:pt>
                <c:pt idx="84">
                  <c:v>0.80042312524113735</c:v>
                </c:pt>
                <c:pt idx="85">
                  <c:v>0.72026555976765527</c:v>
                </c:pt>
                <c:pt idx="86">
                  <c:v>0.63963508146465475</c:v>
                </c:pt>
                <c:pt idx="87">
                  <c:v>0.55853444795888951</c:v>
                </c:pt>
                <c:pt idx="88">
                  <c:v>0.47696636919148494</c:v>
                </c:pt>
                <c:pt idx="89">
                  <c:v>0.39493350877661865</c:v>
                </c:pt>
                <c:pt idx="90">
                  <c:v>0.31243848530663892</c:v>
                </c:pt>
                <c:pt idx="91">
                  <c:v>0.22948387360626188</c:v>
                </c:pt>
                <c:pt idx="92">
                  <c:v>0.14607220593840325</c:v>
                </c:pt>
                <c:pt idx="93">
                  <c:v>6.2205973164005737E-2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6"/>
          <c:order val="86"/>
          <c:tx>
            <c:strRef>
              <c:f>Sheet1!$N$89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Sheet1!$O$89:$HF$89</c:f>
              <c:numCache>
                <c:formatCode>General</c:formatCode>
                <c:ptCount val="200"/>
                <c:pt idx="0">
                  <c:v>5.0775984059927657</c:v>
                </c:pt>
                <c:pt idx="1">
                  <c:v>5.0718953944456171</c:v>
                </c:pt>
                <c:pt idx="2">
                  <c:v>5.0614678534400701</c:v>
                </c:pt>
                <c:pt idx="3">
                  <c:v>5.047964688725326</c:v>
                </c:pt>
                <c:pt idx="4">
                  <c:v>5.0319743136155779</c:v>
                </c:pt>
                <c:pt idx="5">
                  <c:v>5.0138367985133145</c:v>
                </c:pt>
                <c:pt idx="6">
                  <c:v>4.9937815962664809</c:v>
                </c:pt>
                <c:pt idx="7">
                  <c:v>4.9719771540475737</c:v>
                </c:pt>
                <c:pt idx="8">
                  <c:v>4.948553985571202</c:v>
                </c:pt>
                <c:pt idx="9">
                  <c:v>4.9236170942197583</c:v>
                </c:pt>
                <c:pt idx="10">
                  <c:v>4.8972533458804675</c:v>
                </c:pt>
                <c:pt idx="11">
                  <c:v>4.8695361617462529</c:v>
                </c:pt>
                <c:pt idx="12">
                  <c:v>4.8405286678532518</c:v>
                </c:pt>
                <c:pt idx="13">
                  <c:v>4.8102858987412755</c:v>
                </c:pt>
                <c:pt idx="14">
                  <c:v>4.7788563920413356</c:v>
                </c:pt>
                <c:pt idx="15">
                  <c:v>4.7462833748127489</c:v>
                </c:pt>
                <c:pt idx="16">
                  <c:v>4.7126056669752661</c:v>
                </c:pt>
                <c:pt idx="17">
                  <c:v>4.6778583831115927</c:v>
                </c:pt>
                <c:pt idx="18">
                  <c:v>4.6420734870699905</c:v>
                </c:pt>
                <c:pt idx="19">
                  <c:v>4.6052802368433197</c:v>
                </c:pt>
                <c:pt idx="20">
                  <c:v>4.5675055461571592</c:v>
                </c:pt>
                <c:pt idx="21">
                  <c:v>4.5287742818084524</c:v>
                </c:pt>
                <c:pt idx="22">
                  <c:v>4.4891095107303647</c:v>
                </c:pt>
                <c:pt idx="23">
                  <c:v>4.4485327072132543</c:v>
                </c:pt>
                <c:pt idx="24">
                  <c:v>4.407063928182489</c:v>
                </c:pt>
                <c:pt idx="25">
                  <c:v>4.3647219625992113</c:v>
                </c:pt>
                <c:pt idx="26">
                  <c:v>4.3215244596987397</c:v>
                </c:pt>
                <c:pt idx="27">
                  <c:v>4.2774880397719066</c:v>
                </c:pt>
                <c:pt idx="28">
                  <c:v>4.2326283904312358</c:v>
                </c:pt>
                <c:pt idx="29">
                  <c:v>4.1869603507195876</c:v>
                </c:pt>
                <c:pt idx="30">
                  <c:v>4.1404979849670758</c:v>
                </c:pt>
                <c:pt idx="31">
                  <c:v>4.0932546479491112</c:v>
                </c:pt>
                <c:pt idx="32">
                  <c:v>4.045243042620263</c:v>
                </c:pt>
                <c:pt idx="33">
                  <c:v>3.9964752714774763</c:v>
                </c:pt>
                <c:pt idx="34">
                  <c:v>3.9469628824289935</c:v>
                </c:pt>
                <c:pt idx="35">
                  <c:v>3.8967169099023686</c:v>
                </c:pt>
                <c:pt idx="36">
                  <c:v>3.8457479118087048</c:v>
                </c:pt>
                <c:pt idx="37">
                  <c:v>3.7940660028852209</c:v>
                </c:pt>
                <c:pt idx="38">
                  <c:v>3.7416808848600152</c:v>
                </c:pt>
                <c:pt idx="39">
                  <c:v>3.688601873818155</c:v>
                </c:pt>
                <c:pt idx="40">
                  <c:v>3.6348379250943825</c:v>
                </c:pt>
                <c:pt idx="41">
                  <c:v>3.5803976559726389</c:v>
                </c:pt>
                <c:pt idx="42">
                  <c:v>3.5252893664347833</c:v>
                </c:pt>
                <c:pt idx="43">
                  <c:v>3.4695210581689238</c:v>
                </c:pt>
                <c:pt idx="44">
                  <c:v>3.4131004520206742</c:v>
                </c:pt>
                <c:pt idx="45">
                  <c:v>3.3560350040475972</c:v>
                </c:pt>
                <c:pt idx="46">
                  <c:v>3.298331920317382</c:v>
                </c:pt>
                <c:pt idx="47">
                  <c:v>3.2399981705733909</c:v>
                </c:pt>
                <c:pt idx="48">
                  <c:v>3.181040500876656</c:v>
                </c:pt>
                <c:pt idx="49">
                  <c:v>3.1214654453208541</c:v>
                </c:pt>
                <c:pt idx="50">
                  <c:v>3.0612793369058466</c:v>
                </c:pt>
                <c:pt idx="51">
                  <c:v>3.0004883176459547</c:v>
                </c:pt>
                <c:pt idx="52">
                  <c:v>2.9390983479808495</c:v>
                </c:pt>
                <c:pt idx="53">
                  <c:v>2.8771152155497228</c:v>
                </c:pt>
                <c:pt idx="54">
                  <c:v>2.8145445433830818</c:v>
                </c:pt>
                <c:pt idx="55">
                  <c:v>2.7513917975609452</c:v>
                </c:pt>
                <c:pt idx="56">
                  <c:v>2.6876622943813246</c:v>
                </c:pt>
                <c:pt idx="57">
                  <c:v>2.6233612070785144</c:v>
                </c:pt>
                <c:pt idx="58">
                  <c:v>2.5584935721269142</c:v>
                </c:pt>
                <c:pt idx="59">
                  <c:v>2.4930642951627062</c:v>
                </c:pt>
                <c:pt idx="60">
                  <c:v>2.4270781565526303</c:v>
                </c:pt>
                <c:pt idx="61">
                  <c:v>2.3605398166364822</c:v>
                </c:pt>
                <c:pt idx="62">
                  <c:v>2.2934538206674913</c:v>
                </c:pt>
                <c:pt idx="63">
                  <c:v>2.2258246034726028</c:v>
                </c:pt>
                <c:pt idx="64">
                  <c:v>2.1576564938527696</c:v>
                </c:pt>
                <c:pt idx="65">
                  <c:v>2.0889537187415876</c:v>
                </c:pt>
                <c:pt idx="66">
                  <c:v>2.0197204071390971</c:v>
                </c:pt>
                <c:pt idx="67">
                  <c:v>1.9499605938361426</c:v>
                </c:pt>
                <c:pt idx="68">
                  <c:v>1.8796782229433824</c:v>
                </c:pt>
                <c:pt idx="69">
                  <c:v>1.8088771512379735</c:v>
                </c:pt>
                <c:pt idx="70">
                  <c:v>1.737561151339825</c:v>
                </c:pt>
                <c:pt idx="71">
                  <c:v>1.665733914728456</c:v>
                </c:pt>
                <c:pt idx="72">
                  <c:v>1.5933990546105694</c:v>
                </c:pt>
                <c:pt idx="73">
                  <c:v>1.5205601086477181</c:v>
                </c:pt>
                <c:pt idx="74">
                  <c:v>1.4472205415527273</c:v>
                </c:pt>
                <c:pt idx="75">
                  <c:v>1.3733837475628652</c:v>
                </c:pt>
                <c:pt idx="76">
                  <c:v>1.299053052797202</c:v>
                </c:pt>
                <c:pt idx="77">
                  <c:v>1.2242317175050252</c:v>
                </c:pt>
                <c:pt idx="78">
                  <c:v>1.1489229382117025</c:v>
                </c:pt>
                <c:pt idx="79">
                  <c:v>1.073129849767936</c:v>
                </c:pt>
                <c:pt idx="80">
                  <c:v>0.99685552730792282</c:v>
                </c:pt>
                <c:pt idx="81">
                  <c:v>0.92010298812156155</c:v>
                </c:pt>
                <c:pt idx="82">
                  <c:v>0.84287519344550121</c:v>
                </c:pt>
                <c:pt idx="83">
                  <c:v>0.76517505017750109</c:v>
                </c:pt>
                <c:pt idx="84">
                  <c:v>0.68700541251826386</c:v>
                </c:pt>
                <c:pt idx="85">
                  <c:v>0.60836908354464692</c:v>
                </c:pt>
                <c:pt idx="86">
                  <c:v>0.52926881671789905</c:v>
                </c:pt>
                <c:pt idx="87">
                  <c:v>0.44970731733032249</c:v>
                </c:pt>
                <c:pt idx="88">
                  <c:v>0.369687243893567</c:v>
                </c:pt>
                <c:pt idx="89">
                  <c:v>0.28921120947153522</c:v>
                </c:pt>
                <c:pt idx="90">
                  <c:v>0.2082817829607245</c:v>
                </c:pt>
                <c:pt idx="91">
                  <c:v>0.12690149032063011</c:v>
                </c:pt>
                <c:pt idx="92">
                  <c:v>4.5072815756683052E-2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7"/>
          <c:order val="87"/>
          <c:tx>
            <c:strRef>
              <c:f>Sheet1!$N$90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Sheet1!$O$90:$HF$90</c:f>
              <c:numCache>
                <c:formatCode>General</c:formatCode>
                <c:ptCount val="200"/>
                <c:pt idx="0">
                  <c:v>4.8882484269730613</c:v>
                </c:pt>
                <c:pt idx="1">
                  <c:v>4.882652761912782</c:v>
                </c:pt>
                <c:pt idx="2">
                  <c:v>4.8724214961355719</c:v>
                </c:pt>
                <c:pt idx="3">
                  <c:v>4.859172498413435</c:v>
                </c:pt>
                <c:pt idx="4">
                  <c:v>4.8434831064908259</c:v>
                </c:pt>
                <c:pt idx="5">
                  <c:v>4.8256869897025352</c:v>
                </c:pt>
                <c:pt idx="6">
                  <c:v>4.8060092819578335</c:v>
                </c:pt>
                <c:pt idx="7">
                  <c:v>4.7846152597864728</c:v>
                </c:pt>
                <c:pt idx="8">
                  <c:v>4.7616329802731503</c:v>
                </c:pt>
                <c:pt idx="9">
                  <c:v>4.7371654703455164</c:v>
                </c:pt>
                <c:pt idx="10">
                  <c:v>4.7112979608339982</c:v>
                </c:pt>
                <c:pt idx="11">
                  <c:v>4.6841024909411297</c:v>
                </c:pt>
                <c:pt idx="12">
                  <c:v>4.6556409984960556</c:v>
                </c:pt>
                <c:pt idx="13">
                  <c:v>4.6259674821359846</c:v>
                </c:pt>
                <c:pt idx="14">
                  <c:v>4.5951295658791587</c:v>
                </c:pt>
                <c:pt idx="15">
                  <c:v>4.5631696631318075</c:v>
                </c:pt>
                <c:pt idx="16">
                  <c:v>4.5301258631151784</c:v>
                </c:pt>
                <c:pt idx="17">
                  <c:v>4.4960326194581866</c:v>
                </c:pt>
                <c:pt idx="18">
                  <c:v>4.4609212943608618</c:v>
                </c:pt>
                <c:pt idx="19">
                  <c:v>4.4248205950995319</c:v>
                </c:pt>
                <c:pt idx="20">
                  <c:v>4.3877569288088507</c:v>
                </c:pt>
                <c:pt idx="21">
                  <c:v>4.3497546942237086</c:v>
                </c:pt>
                <c:pt idx="22">
                  <c:v>4.3108365240936459</c:v>
                </c:pt>
                <c:pt idx="23">
                  <c:v>4.2710234885033449</c:v>
                </c:pt>
                <c:pt idx="24">
                  <c:v>4.2303352668512364</c:v>
                </c:pt>
                <c:pt idx="25">
                  <c:v>4.1887902944381326</c:v>
                </c:pt>
                <c:pt idx="26">
                  <c:v>4.1464058882918131</c:v>
                </c:pt>
                <c:pt idx="27">
                  <c:v>4.1031983558631646</c:v>
                </c:pt>
                <c:pt idx="28">
                  <c:v>4.0591830894803547</c:v>
                </c:pt>
                <c:pt idx="29">
                  <c:v>4.0143746488743215</c:v>
                </c:pt>
                <c:pt idx="30">
                  <c:v>3.9687868336454968</c:v>
                </c:pt>
                <c:pt idx="31">
                  <c:v>3.9224327471953973</c:v>
                </c:pt>
                <c:pt idx="32">
                  <c:v>3.8753248533737747</c:v>
                </c:pt>
                <c:pt idx="33">
                  <c:v>3.8274750268750291</c:v>
                </c:pt>
                <c:pt idx="34">
                  <c:v>3.7788945982437578</c:v>
                </c:pt>
                <c:pt idx="35">
                  <c:v>3.7295943942090011</c:v>
                </c:pt>
                <c:pt idx="36">
                  <c:v>3.6795847739527048</c:v>
                </c:pt>
                <c:pt idx="37">
                  <c:v>3.6288756618246958</c:v>
                </c:pt>
                <c:pt idx="38">
                  <c:v>3.5774765769396528</c:v>
                </c:pt>
                <c:pt idx="39">
                  <c:v>3.525396660028099</c:v>
                </c:pt>
                <c:pt idx="40">
                  <c:v>3.472644697860551</c:v>
                </c:pt>
                <c:pt idx="41">
                  <c:v>3.4192291455197759</c:v>
                </c:pt>
                <c:pt idx="42">
                  <c:v>3.3651581467589677</c:v>
                </c:pt>
                <c:pt idx="43">
                  <c:v>3.3104395526522805</c:v>
                </c:pt>
                <c:pt idx="44">
                  <c:v>3.2550809387176116</c:v>
                </c:pt>
                <c:pt idx="45">
                  <c:v>3.1990896206688513</c:v>
                </c:pt>
                <c:pt idx="46">
                  <c:v>3.1424726689355182</c:v>
                </c:pt>
                <c:pt idx="47">
                  <c:v>3.0852369220710836</c:v>
                </c:pt>
                <c:pt idx="48">
                  <c:v>3.0273889991570102</c:v>
                </c:pt>
                <c:pt idx="49">
                  <c:v>2.9689353112972174</c:v>
                </c:pt>
                <c:pt idx="50">
                  <c:v>2.9098820722869543</c:v>
                </c:pt>
                <c:pt idx="51">
                  <c:v>2.8502353085308059</c:v>
                </c:pt>
                <c:pt idx="52">
                  <c:v>2.7900008682764459</c:v>
                </c:pt>
                <c:pt idx="53">
                  <c:v>2.7291844302236492</c:v>
                </c:pt>
                <c:pt idx="54">
                  <c:v>2.6677915115619046</c:v>
                </c:pt>
                <c:pt idx="55">
                  <c:v>2.6058274754844519</c:v>
                </c:pt>
                <c:pt idx="56">
                  <c:v>2.5432975382218355</c:v>
                </c:pt>
                <c:pt idx="57">
                  <c:v>2.4802067756337385</c:v>
                </c:pt>
                <c:pt idx="58">
                  <c:v>2.4165601293941537</c:v>
                </c:pt>
                <c:pt idx="59">
                  <c:v>2.3523624128015874</c:v>
                </c:pt>
                <c:pt idx="60">
                  <c:v>2.2876183162430279</c:v>
                </c:pt>
                <c:pt idx="61">
                  <c:v>2.2223324123377566</c:v>
                </c:pt>
                <c:pt idx="62">
                  <c:v>2.1565091607847364</c:v>
                </c:pt>
                <c:pt idx="63">
                  <c:v>2.0901529129351761</c:v>
                </c:pt>
                <c:pt idx="64">
                  <c:v>2.0232679161099942</c:v>
                </c:pt>
                <c:pt idx="65">
                  <c:v>1.9558583176801776</c:v>
                </c:pt>
                <c:pt idx="66">
                  <c:v>1.8879281689265432</c:v>
                </c:pt>
                <c:pt idx="67">
                  <c:v>1.8194814286939833</c:v>
                </c:pt>
                <c:pt idx="68">
                  <c:v>1.7505219668540608</c:v>
                </c:pt>
                <c:pt idx="69">
                  <c:v>1.6810535675886944</c:v>
                </c:pt>
                <c:pt idx="70">
                  <c:v>1.6110799325066323</c:v>
                </c:pt>
                <c:pt idx="71">
                  <c:v>1.5406046836035112</c:v>
                </c:pt>
                <c:pt idx="72">
                  <c:v>1.4696313660754683</c:v>
                </c:pt>
                <c:pt idx="73">
                  <c:v>1.3981634509954597</c:v>
                </c:pt>
                <c:pt idx="74">
                  <c:v>1.3262043378608119</c:v>
                </c:pt>
                <c:pt idx="75">
                  <c:v>1.253757357019837</c:v>
                </c:pt>
                <c:pt idx="76">
                  <c:v>1.1808257719848236</c:v>
                </c:pt>
                <c:pt idx="77">
                  <c:v>1.1074127816381312</c:v>
                </c:pt>
                <c:pt idx="78">
                  <c:v>1.0335215223376564</c:v>
                </c:pt>
                <c:pt idx="79">
                  <c:v>0.95915506992752442</c:v>
                </c:pt>
                <c:pt idx="80">
                  <c:v>0.88431644165937917</c:v>
                </c:pt>
                <c:pt idx="81">
                  <c:v>0.80900859802935943</c:v>
                </c:pt>
                <c:pt idx="82">
                  <c:v>0.73323444453543085</c:v>
                </c:pt>
                <c:pt idx="83">
                  <c:v>0.65699683335948267</c:v>
                </c:pt>
                <c:pt idx="84">
                  <c:v>0.58029856497824306</c:v>
                </c:pt>
                <c:pt idx="85">
                  <c:v>0.50314238970689518</c:v>
                </c:pt>
                <c:pt idx="86">
                  <c:v>0.4255310091789129</c:v>
                </c:pt>
                <c:pt idx="87">
                  <c:v>0.34746707776549796</c:v>
                </c:pt>
                <c:pt idx="88">
                  <c:v>0.26895320393774225</c:v>
                </c:pt>
                <c:pt idx="89">
                  <c:v>0.18999195157444121</c:v>
                </c:pt>
                <c:pt idx="90">
                  <c:v>0.11058584121833852</c:v>
                </c:pt>
                <c:pt idx="91">
                  <c:v>3.0737351283369237E-2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8"/>
          <c:order val="88"/>
          <c:tx>
            <c:strRef>
              <c:f>Sheet1!$N$91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Sheet1!$O$91:$HF$91</c:f>
              <c:numCache>
                <c:formatCode>General</c:formatCode>
                <c:ptCount val="200"/>
                <c:pt idx="0">
                  <c:v>4.7074010186791186</c:v>
                </c:pt>
                <c:pt idx="1">
                  <c:v>4.7019098387438003</c:v>
                </c:pt>
                <c:pt idx="2">
                  <c:v>4.6918696164032028</c:v>
                </c:pt>
                <c:pt idx="3">
                  <c:v>4.678868010754698</c:v>
                </c:pt>
                <c:pt idx="4">
                  <c:v>4.6634715791965746</c:v>
                </c:pt>
                <c:pt idx="5">
                  <c:v>4.6460077606188488</c:v>
                </c:pt>
                <c:pt idx="6">
                  <c:v>4.6266974851150895</c:v>
                </c:pt>
                <c:pt idx="7">
                  <c:v>4.6057029430870049</c:v>
                </c:pt>
                <c:pt idx="8">
                  <c:v>4.5831498004717952</c:v>
                </c:pt>
                <c:pt idx="9">
                  <c:v>4.5591391604255334</c:v>
                </c:pt>
                <c:pt idx="10">
                  <c:v>4.5337546623049105</c:v>
                </c:pt>
                <c:pt idx="11">
                  <c:v>4.5070670001595641</c:v>
                </c:pt>
                <c:pt idx="12">
                  <c:v>4.4791369552837548</c:v>
                </c:pt>
                <c:pt idx="13">
                  <c:v>4.4500175180244765</c:v>
                </c:pt>
                <c:pt idx="14">
                  <c:v>4.4197554231398968</c:v>
                </c:pt>
                <c:pt idx="15">
                  <c:v>4.3883922920713978</c:v>
                </c:pt>
                <c:pt idx="16">
                  <c:v>4.35596550281877</c:v>
                </c:pt>
                <c:pt idx="17">
                  <c:v>4.3225088656751183</c:v>
                </c:pt>
                <c:pt idx="18">
                  <c:v>4.2880531572294052</c:v>
                </c:pt>
                <c:pt idx="19">
                  <c:v>4.2526265487209853</c:v>
                </c:pt>
                <c:pt idx="20">
                  <c:v>4.2162549541969652</c:v>
                </c:pt>
                <c:pt idx="21">
                  <c:v>4.1789623168065573</c:v>
                </c:pt>
                <c:pt idx="22">
                  <c:v>4.140770846689005</c:v>
                </c:pt>
                <c:pt idx="23">
                  <c:v>4.101701220497576</c:v>
                </c:pt>
                <c:pt idx="24">
                  <c:v>4.0617727501668899</c:v>
                </c:pt>
                <c:pt idx="25">
                  <c:v>4.0210035267643756</c:v>
                </c:pt>
                <c:pt idx="26">
                  <c:v>3.9794105439653991</c:v>
                </c:pt>
                <c:pt idx="27">
                  <c:v>3.9370098047197679</c:v>
                </c:pt>
                <c:pt idx="28">
                  <c:v>3.8938164139422127</c:v>
                </c:pt>
                <c:pt idx="29">
                  <c:v>3.8498446594969162</c:v>
                </c:pt>
                <c:pt idx="30">
                  <c:v>3.8051080833110995</c:v>
                </c:pt>
                <c:pt idx="31">
                  <c:v>3.7596195441128528</c:v>
                </c:pt>
                <c:pt idx="32">
                  <c:v>3.7133912730205392</c:v>
                </c:pt>
                <c:pt idx="33">
                  <c:v>3.6664349229981821</c:v>
                </c:pt>
                <c:pt idx="34">
                  <c:v>3.6187616130206441</c:v>
                </c:pt>
                <c:pt idx="35">
                  <c:v>3.5703819676547326</c:v>
                </c:pt>
                <c:pt idx="36">
                  <c:v>3.5213061526504426</c:v>
                </c:pt>
                <c:pt idx="37">
                  <c:v>3.4715439070450551</c:v>
                </c:pt>
                <c:pt idx="38">
                  <c:v>3.4211045722074629</c:v>
                </c:pt>
                <c:pt idx="39">
                  <c:v>3.3699971181877841</c:v>
                </c:pt>
                <c:pt idx="40">
                  <c:v>3.3182301676854564</c:v>
                </c:pt>
                <c:pt idx="41">
                  <c:v>3.2658120179056089</c:v>
                </c:pt>
                <c:pt idx="42">
                  <c:v>3.2127506605371012</c:v>
                </c:pt>
                <c:pt idx="43">
                  <c:v>3.1590538000548132</c:v>
                </c:pt>
                <c:pt idx="44">
                  <c:v>3.1047288705226852</c:v>
                </c:pt>
                <c:pt idx="45">
                  <c:v>3.0497830510518531</c:v>
                </c:pt>
                <c:pt idx="46">
                  <c:v>2.9942232800491517</c:v>
                </c:pt>
                <c:pt idx="47">
                  <c:v>2.9380562683750773</c:v>
                </c:pt>
                <c:pt idx="48">
                  <c:v>2.8812885115162139</c:v>
                </c:pt>
                <c:pt idx="49">
                  <c:v>2.8239263008650641</c:v>
                </c:pt>
                <c:pt idx="50">
                  <c:v>2.765975734189706</c:v>
                </c:pt>
                <c:pt idx="51">
                  <c:v>2.707442725366612</c:v>
                </c:pt>
                <c:pt idx="52">
                  <c:v>2.64833301344198</c:v>
                </c:pt>
                <c:pt idx="53">
                  <c:v>2.5886521710799917</c:v>
                </c:pt>
                <c:pt idx="54">
                  <c:v>2.5284056124503471</c:v>
                </c:pt>
                <c:pt idx="55">
                  <c:v>2.4675986006019945</c:v>
                </c:pt>
                <c:pt idx="56">
                  <c:v>2.4062362543653477</c:v>
                </c:pt>
                <c:pt idx="57">
                  <c:v>2.344323554821039</c:v>
                </c:pt>
                <c:pt idx="58">
                  <c:v>2.2818653513695915</c:v>
                </c:pt>
                <c:pt idx="59">
                  <c:v>2.218866367433137</c:v>
                </c:pt>
                <c:pt idx="60">
                  <c:v>2.1553312058173533</c:v>
                </c:pt>
                <c:pt idx="61">
                  <c:v>2.091264353759231</c:v>
                </c:pt>
                <c:pt idx="62">
                  <c:v>2.0266701876839512</c:v>
                </c:pt>
                <c:pt idx="63">
                  <c:v>1.9615529776920639</c:v>
                </c:pt>
                <c:pt idx="64">
                  <c:v>1.8959168917963323</c:v>
                </c:pt>
                <c:pt idx="65">
                  <c:v>1.8297659999259093</c:v>
                </c:pt>
                <c:pt idx="66">
                  <c:v>1.7631042777140198</c:v>
                </c:pt>
                <c:pt idx="67">
                  <c:v>1.6959356100839769</c:v>
                </c:pt>
                <c:pt idx="68">
                  <c:v>1.6282637946471186</c:v>
                </c:pt>
                <c:pt idx="69">
                  <c:v>1.5600925449251808</c:v>
                </c:pt>
                <c:pt idx="70">
                  <c:v>1.4914254934085736</c:v>
                </c:pt>
                <c:pt idx="71">
                  <c:v>1.4222661944611783</c:v>
                </c:pt>
                <c:pt idx="72">
                  <c:v>1.3526181270814139</c:v>
                </c:pt>
                <c:pt idx="73">
                  <c:v>1.2824846975285831</c:v>
                </c:pt>
                <c:pt idx="74">
                  <c:v>1.2118692418228543</c:v>
                </c:pt>
                <c:pt idx="75">
                  <c:v>1.1407750281265723</c:v>
                </c:pt>
                <c:pt idx="76">
                  <c:v>1.0692052590140519</c:v>
                </c:pt>
                <c:pt idx="77">
                  <c:v>0.99716307363648038</c:v>
                </c:pt>
                <c:pt idx="78">
                  <c:v>0.92465154978807473</c:v>
                </c:pt>
                <c:pt idx="79">
                  <c:v>0.85167370587922175</c:v>
                </c:pt>
                <c:pt idx="80">
                  <c:v>0.77823250282189727</c:v>
                </c:pt>
                <c:pt idx="81">
                  <c:v>0.70433084583233907</c:v>
                </c:pt>
                <c:pt idx="82">
                  <c:v>0.62997158615556659</c:v>
                </c:pt>
                <c:pt idx="83">
                  <c:v>0.555157522716066</c:v>
                </c:pt>
                <c:pt idx="84">
                  <c:v>0.4798914036986312</c:v>
                </c:pt>
                <c:pt idx="85">
                  <c:v>0.40417592806315011</c:v>
                </c:pt>
                <c:pt idx="86">
                  <c:v>0.3280137469968134</c:v>
                </c:pt>
                <c:pt idx="87">
                  <c:v>0.25140746530704122</c:v>
                </c:pt>
                <c:pt idx="88">
                  <c:v>0.17435964275821822</c:v>
                </c:pt>
                <c:pt idx="89">
                  <c:v>9.6872795355081379E-2</c:v>
                </c:pt>
                <c:pt idx="90">
                  <c:v>1.8949396575509609E-2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89"/>
          <c:order val="89"/>
          <c:tx>
            <c:strRef>
              <c:f>Sheet1!$N$92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Sheet1!$O$92:$HF$92</c:f>
              <c:numCache>
                <c:formatCode>General</c:formatCode>
                <c:ptCount val="200"/>
                <c:pt idx="0">
                  <c:v>4.5345808885678247</c:v>
                </c:pt>
                <c:pt idx="1">
                  <c:v>4.5291914484219138</c:v>
                </c:pt>
                <c:pt idx="2">
                  <c:v>4.5193372498719357</c:v>
                </c:pt>
                <c:pt idx="3">
                  <c:v>4.5065765360966203</c:v>
                </c:pt>
                <c:pt idx="4">
                  <c:v>4.4914653674005418</c:v>
                </c:pt>
                <c:pt idx="5">
                  <c:v>4.4743251159332145</c:v>
                </c:pt>
                <c:pt idx="6">
                  <c:v>4.455372618427317</c:v>
                </c:pt>
                <c:pt idx="7">
                  <c:v>4.4347670602441998</c:v>
                </c:pt>
                <c:pt idx="8">
                  <c:v>4.412631779000713</c:v>
                </c:pt>
                <c:pt idx="9">
                  <c:v>4.389066004628245</c:v>
                </c:pt>
                <c:pt idx="10">
                  <c:v>4.3641518268255552</c:v>
                </c:pt>
                <c:pt idx="11">
                  <c:v>4.3379586298331327</c:v>
                </c:pt>
                <c:pt idx="12">
                  <c:v>4.310546068798188</c:v>
                </c:pt>
                <c:pt idx="13">
                  <c:v>4.281966152270213</c:v>
                </c:pt>
                <c:pt idx="14">
                  <c:v>4.2522647491125225</c:v>
                </c:pt>
                <c:pt idx="15">
                  <c:v>4.221482709610437</c:v>
                </c:pt>
                <c:pt idx="16">
                  <c:v>4.1896567192295615</c:v>
                </c:pt>
                <c:pt idx="17">
                  <c:v>4.1568199618307684</c:v>
                </c:pt>
                <c:pt idx="18">
                  <c:v>4.1230026437788236</c:v>
                </c:pt>
                <c:pt idx="19">
                  <c:v>4.0882324143604212</c:v>
                </c:pt>
                <c:pt idx="20">
                  <c:v>4.0525347074909455</c:v>
                </c:pt>
                <c:pt idx="21">
                  <c:v>4.0159330227043943</c:v>
                </c:pt>
                <c:pt idx="22">
                  <c:v>3.9784491586337567</c:v>
                </c:pt>
                <c:pt idx="23">
                  <c:v>3.9401034088382514</c:v>
                </c:pt>
                <c:pt idx="24">
                  <c:v>3.900914727443761</c:v>
                </c:pt>
                <c:pt idx="25">
                  <c:v>3.8609008703290288</c:v>
                </c:pt>
                <c:pt idx="26">
                  <c:v>3.8200785163130542</c:v>
                </c:pt>
                <c:pt idx="27">
                  <c:v>3.778463371845302</c:v>
                </c:pt>
                <c:pt idx="28">
                  <c:v>3.7360702619788206</c:v>
                </c:pt>
                <c:pt idx="29">
                  <c:v>3.692913209854308</c:v>
                </c:pt>
                <c:pt idx="30">
                  <c:v>3.6490055064961124</c:v>
                </c:pt>
                <c:pt idx="31">
                  <c:v>3.6043597723876637</c:v>
                </c:pt>
                <c:pt idx="32">
                  <c:v>3.5589880120309316</c:v>
                </c:pt>
                <c:pt idx="33">
                  <c:v>3.5129016624855018</c:v>
                </c:pt>
                <c:pt idx="34">
                  <c:v>3.4661116367154765</c:v>
                </c:pt>
                <c:pt idx="35">
                  <c:v>3.418628362437222</c:v>
                </c:pt>
                <c:pt idx="36">
                  <c:v>3.3704618170511842</c:v>
                </c:pt>
                <c:pt idx="37">
                  <c:v>3.3216215591511675</c:v>
                </c:pt>
                <c:pt idx="38">
                  <c:v>3.2721167570305285</c:v>
                </c:pt>
                <c:pt idx="39">
                  <c:v>3.2219562145435936</c:v>
                </c:pt>
                <c:pt idx="40">
                  <c:v>3.1711483946296672</c:v>
                </c:pt>
                <c:pt idx="41">
                  <c:v>3.1197014407644597</c:v>
                </c:pt>
                <c:pt idx="42">
                  <c:v>3.067623196567975</c:v>
                </c:pt>
                <c:pt idx="43">
                  <c:v>3.0149212237676895</c:v>
                </c:pt>
                <c:pt idx="44">
                  <c:v>2.961602818690285</c:v>
                </c:pt>
                <c:pt idx="45">
                  <c:v>2.9076750274333585</c:v>
                </c:pt>
                <c:pt idx="46">
                  <c:v>2.8531446598499461</c:v>
                </c:pt>
                <c:pt idx="47">
                  <c:v>2.7980183024626886</c:v>
                </c:pt>
                <c:pt idx="48">
                  <c:v>2.742302330410733</c:v>
                </c:pt>
                <c:pt idx="49">
                  <c:v>2.6860029185205674</c:v>
                </c:pt>
                <c:pt idx="50">
                  <c:v>2.6291260515817054</c:v>
                </c:pt>
                <c:pt idx="51">
                  <c:v>2.5716775338991678</c:v>
                </c:pt>
                <c:pt idx="52">
                  <c:v>2.5136629981869323</c:v>
                </c:pt>
                <c:pt idx="53">
                  <c:v>2.4550879138596655</c:v>
                </c:pt>
                <c:pt idx="54">
                  <c:v>2.3959575947741096</c:v>
                </c:pt>
                <c:pt idx="55">
                  <c:v>2.3362772064662027</c:v>
                </c:pt>
                <c:pt idx="56">
                  <c:v>2.2760517729254093</c:v>
                </c:pt>
                <c:pt idx="57">
                  <c:v>2.2152861829436148</c:v>
                </c:pt>
                <c:pt idx="58">
                  <c:v>2.1539851960723522</c:v>
                </c:pt>
                <c:pt idx="59">
                  <c:v>2.092153448218868</c:v>
                </c:pt>
                <c:pt idx="60">
                  <c:v>2.0297954569087202</c:v>
                </c:pt>
                <c:pt idx="61">
                  <c:v>1.9669156262400223</c:v>
                </c:pt>
                <c:pt idx="62">
                  <c:v>1.9035182515521802</c:v>
                </c:pt>
                <c:pt idx="63">
                  <c:v>1.8396075238299356</c:v>
                </c:pt>
                <c:pt idx="64">
                  <c:v>1.7751875338617145</c:v>
                </c:pt>
                <c:pt idx="65">
                  <c:v>1.71026227616961</c:v>
                </c:pt>
                <c:pt idx="66">
                  <c:v>1.6448356527268875</c:v>
                </c:pt>
                <c:pt idx="67">
                  <c:v>1.5789114764775611</c:v>
                </c:pt>
                <c:pt idx="68">
                  <c:v>1.5124934746713752</c:v>
                </c:pt>
                <c:pt idx="69">
                  <c:v>1.4455852920264698</c:v>
                </c:pt>
                <c:pt idx="70">
                  <c:v>1.3781904937309968</c:v>
                </c:pt>
                <c:pt idx="71">
                  <c:v>1.3103125682940981</c:v>
                </c:pt>
                <c:pt idx="72">
                  <c:v>1.2419549302558102</c:v>
                </c:pt>
                <c:pt idx="73">
                  <c:v>1.1731209227647552</c:v>
                </c:pt>
                <c:pt idx="74">
                  <c:v>1.1038138200318024</c:v>
                </c:pt>
                <c:pt idx="75">
                  <c:v>1.0340368296672551</c:v>
                </c:pt>
                <c:pt idx="76">
                  <c:v>0.96379309490859466</c:v>
                </c:pt>
                <c:pt idx="77">
                  <c:v>0.89308569674526705</c:v>
                </c:pt>
                <c:pt idx="78">
                  <c:v>0.82191765594656274</c:v>
                </c:pt>
                <c:pt idx="79">
                  <c:v>0.75029193499819646</c:v>
                </c:pt>
                <c:pt idx="80">
                  <c:v>0.67821143995279343</c:v>
                </c:pt>
                <c:pt idx="81">
                  <c:v>0.60567902219916492</c:v>
                </c:pt>
                <c:pt idx="82">
                  <c:v>0.53269748015487506</c:v>
                </c:pt>
                <c:pt idx="83">
                  <c:v>0.45926956088633852</c:v>
                </c:pt>
                <c:pt idx="84">
                  <c:v>0.38539796166038048</c:v>
                </c:pt>
                <c:pt idx="85">
                  <c:v>0.31108533143094746</c:v>
                </c:pt>
                <c:pt idx="86">
                  <c:v>0.23633427226441814</c:v>
                </c:pt>
                <c:pt idx="87">
                  <c:v>0.16114734070671644</c:v>
                </c:pt>
                <c:pt idx="88">
                  <c:v>8.5527049095281402E-2</c:v>
                </c:pt>
                <c:pt idx="89">
                  <c:v>9.475866818677214E-3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0"/>
          <c:order val="90"/>
          <c:tx>
            <c:strRef>
              <c:f>Sheet1!$N$93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Sheet1!$O$93:$HF$93</c:f>
              <c:numCache>
                <c:formatCode>General</c:formatCode>
                <c:ptCount val="200"/>
                <c:pt idx="0">
                  <c:v>4.3693385496308856</c:v>
                </c:pt>
                <c:pt idx="1">
                  <c:v>4.3640482176649451</c:v>
                </c:pt>
                <c:pt idx="2">
                  <c:v>4.3543752311995094</c:v>
                </c:pt>
                <c:pt idx="3">
                  <c:v>4.3418491783691442</c:v>
                </c:pt>
                <c:pt idx="4">
                  <c:v>4.3270158939033649</c:v>
                </c:pt>
                <c:pt idx="5">
                  <c:v>4.3101908401339761</c:v>
                </c:pt>
                <c:pt idx="6">
                  <c:v>4.291586866311957</c:v>
                </c:pt>
                <c:pt idx="7">
                  <c:v>4.2713602304869163</c:v>
                </c:pt>
                <c:pt idx="8">
                  <c:v>4.2496320021798724</c:v>
                </c:pt>
                <c:pt idx="9">
                  <c:v>4.2264995865505046</c:v>
                </c:pt>
                <c:pt idx="10">
                  <c:v>4.2020435637232163</c:v>
                </c:pt>
                <c:pt idx="11">
                  <c:v>4.1763320420089753</c:v>
                </c:pt>
                <c:pt idx="12">
                  <c:v>4.1494235795369514</c:v>
                </c:pt>
                <c:pt idx="13">
                  <c:v>4.1213692284543857</c:v>
                </c:pt>
                <c:pt idx="14">
                  <c:v>4.0922140141270429</c:v>
                </c:pt>
                <c:pt idx="15">
                  <c:v>4.0619980356309675</c:v>
                </c:pt>
                <c:pt idx="16">
                  <c:v>4.0307573038107227</c:v>
                </c:pt>
                <c:pt idx="17">
                  <c:v>3.9985243922982958</c:v>
                </c:pt>
                <c:pt idx="18">
                  <c:v>3.9653289519837158</c:v>
                </c:pt>
                <c:pt idx="19">
                  <c:v>3.9311981237018907</c:v>
                </c:pt>
                <c:pt idx="20">
                  <c:v>3.8961568736556029</c:v>
                </c:pt>
                <c:pt idx="21">
                  <c:v>3.8602282692382239</c:v>
                </c:pt>
                <c:pt idx="22">
                  <c:v>3.8234337082205423</c:v>
                </c:pt>
                <c:pt idx="23">
                  <c:v>3.7857931109768672</c:v>
                </c:pt>
                <c:pt idx="24">
                  <c:v>3.7473250830794558</c:v>
                </c:pt>
                <c:pt idx="25">
                  <c:v>3.7080470538883796</c:v>
                </c:pt>
                <c:pt idx="26">
                  <c:v>3.6679753955103731</c:v>
                </c:pt>
                <c:pt idx="27">
                  <c:v>3.6271255255638586</c:v>
                </c:pt>
                <c:pt idx="28">
                  <c:v>3.5855119964791284</c:v>
                </c:pt>
                <c:pt idx="29">
                  <c:v>3.5431485735207531</c:v>
                </c:pt>
                <c:pt idx="30">
                  <c:v>3.5000483033000798</c:v>
                </c:pt>
                <c:pt idx="31">
                  <c:v>3.4562235742183387</c:v>
                </c:pt>
                <c:pt idx="32">
                  <c:v>3.4116861700227776</c:v>
                </c:pt>
                <c:pt idx="33">
                  <c:v>3.36644731745315</c:v>
                </c:pt>
                <c:pt idx="34">
                  <c:v>3.320517728791486</c:v>
                </c:pt>
                <c:pt idx="35">
                  <c:v>3.2739076399954601</c:v>
                </c:pt>
                <c:pt idx="36">
                  <c:v>3.2266268449878344</c:v>
                </c:pt>
                <c:pt idx="37">
                  <c:v>3.1786847265863001</c:v>
                </c:pt>
                <c:pt idx="38">
                  <c:v>3.1300902844854663</c:v>
                </c:pt>
                <c:pt idx="39">
                  <c:v>3.0808521606426966</c:v>
                </c:pt>
                <c:pt idx="40">
                  <c:v>3.0309786623695345</c:v>
                </c:pt>
                <c:pt idx="41">
                  <c:v>2.9804777833886482</c:v>
                </c:pt>
                <c:pt idx="42">
                  <c:v>2.9293572230811438</c:v>
                </c:pt>
                <c:pt idx="43">
                  <c:v>2.8776244041194157</c:v>
                </c:pt>
                <c:pt idx="44">
                  <c:v>2.8252864886556019</c:v>
                </c:pt>
                <c:pt idx="45">
                  <c:v>2.7723503932143077</c:v>
                </c:pt>
                <c:pt idx="46">
                  <c:v>2.7188228024199468</c:v>
                </c:pt>
                <c:pt idx="47">
                  <c:v>2.6647101816734411</c:v>
                </c:pt>
                <c:pt idx="48">
                  <c:v>2.610018788879414</c:v>
                </c:pt>
                <c:pt idx="49">
                  <c:v>2.5547546853134473</c:v>
                </c:pt>
                <c:pt idx="50">
                  <c:v>2.4989237457088009</c:v>
                </c:pt>
                <c:pt idx="51">
                  <c:v>2.4425316676332289</c:v>
                </c:pt>
                <c:pt idx="52">
                  <c:v>2.3855839802188861</c:v>
                </c:pt>
                <c:pt idx="53">
                  <c:v>2.3280860523015829</c:v>
                </c:pt>
                <c:pt idx="54">
                  <c:v>2.2700431000198096</c:v>
                </c:pt>
                <c:pt idx="55">
                  <c:v>2.2114601939187715</c:v>
                </c:pt>
                <c:pt idx="56">
                  <c:v>2.1523422656001441</c:v>
                </c:pt>
                <c:pt idx="57">
                  <c:v>2.0926941139542201</c:v>
                </c:pt>
                <c:pt idx="58">
                  <c:v>2.032520411007579</c:v>
                </c:pt>
                <c:pt idx="59">
                  <c:v>1.9718257074162504</c:v>
                </c:pt>
                <c:pt idx="60">
                  <c:v>1.9106144376315377</c:v>
                </c:pt>
                <c:pt idx="61">
                  <c:v>1.8488909247631489</c:v>
                </c:pt>
                <c:pt idx="62">
                  <c:v>1.7866593851620878</c:v>
                </c:pt>
                <c:pt idx="63">
                  <c:v>1.7239239327437048</c:v>
                </c:pt>
                <c:pt idx="64">
                  <c:v>1.660688583069579</c:v>
                </c:pt>
                <c:pt idx="65">
                  <c:v>1.596957257205226</c:v>
                </c:pt>
                <c:pt idx="66">
                  <c:v>1.5327337853692489</c:v>
                </c:pt>
                <c:pt idx="67">
                  <c:v>1.4680219103881853</c:v>
                </c:pt>
                <c:pt idx="68">
                  <c:v>1.4028252909701628</c:v>
                </c:pt>
                <c:pt idx="69">
                  <c:v>1.3371475048094064</c:v>
                </c:pt>
                <c:pt idx="70">
                  <c:v>1.2709920515326554</c:v>
                </c:pt>
                <c:pt idx="71">
                  <c:v>1.2043623554977132</c:v>
                </c:pt>
                <c:pt idx="72">
                  <c:v>1.1372617684535216</c:v>
                </c:pt>
                <c:pt idx="73">
                  <c:v>1.0696935720704497</c:v>
                </c:pt>
                <c:pt idx="74">
                  <c:v>1.0016609803488288</c:v>
                </c:pt>
                <c:pt idx="75">
                  <c:v>0.93316714191316763</c:v>
                </c:pt>
                <c:pt idx="76">
                  <c:v>0.86421514219892193</c:v>
                </c:pt>
                <c:pt idx="77">
                  <c:v>0.79480800553821485</c:v>
                </c:pt>
                <c:pt idx="78">
                  <c:v>0.72494869715042121</c:v>
                </c:pt>
                <c:pt idx="79">
                  <c:v>0.6546401250431334</c:v>
                </c:pt>
                <c:pt idx="80">
                  <c:v>0.58388514182862639</c:v>
                </c:pt>
                <c:pt idx="81">
                  <c:v>0.51268654646058753</c:v>
                </c:pt>
                <c:pt idx="82">
                  <c:v>0.4410470858955628</c:v>
                </c:pt>
                <c:pt idx="83">
                  <c:v>0.3689694566832647</c:v>
                </c:pt>
                <c:pt idx="84">
                  <c:v>0.29645630648959365</c:v>
                </c:pt>
                <c:pt idx="85">
                  <c:v>0.22351023555601623</c:v>
                </c:pt>
                <c:pt idx="86">
                  <c:v>0.15013379809865746</c:v>
                </c:pt>
                <c:pt idx="87">
                  <c:v>7.6329503650283348E-2</c:v>
                </c:pt>
                <c:pt idx="88">
                  <c:v>2.0998183481365819E-3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1"/>
          <c:order val="91"/>
          <c:tx>
            <c:strRef>
              <c:f>Sheet1!$N$94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Sheet1!$O$94:$HF$94</c:f>
              <c:numCache>
                <c:formatCode>General</c:formatCode>
                <c:ptCount val="200"/>
                <c:pt idx="0">
                  <c:v>4.211249350796467</c:v>
                </c:pt>
                <c:pt idx="1">
                  <c:v>4.206055606610609</c:v>
                </c:pt>
                <c:pt idx="2">
                  <c:v>4.1965592238621916</c:v>
                </c:pt>
                <c:pt idx="3">
                  <c:v>4.184261864362198</c:v>
                </c:pt>
                <c:pt idx="4">
                  <c:v>4.1696993973095964</c:v>
                </c:pt>
                <c:pt idx="5">
                  <c:v>4.1531815255098437</c:v>
                </c:pt>
                <c:pt idx="6">
                  <c:v>4.1349172121370614</c:v>
                </c:pt>
                <c:pt idx="7">
                  <c:v>4.1150598623729762</c:v>
                </c:pt>
                <c:pt idx="8">
                  <c:v>4.0937283353222593</c:v>
                </c:pt>
                <c:pt idx="9">
                  <c:v>4.0710182577782783</c:v>
                </c:pt>
                <c:pt idx="10">
                  <c:v>4.0470087386807583</c:v>
                </c:pt>
                <c:pt idx="11">
                  <c:v>4.0217666428590464</c:v>
                </c:pt>
                <c:pt idx="12">
                  <c:v>3.9953494593223149</c:v>
                </c:pt>
                <c:pt idx="13">
                  <c:v>3.9678073081376244</c:v>
                </c:pt>
                <c:pt idx="14">
                  <c:v>3.9391843926240049</c:v>
                </c:pt>
                <c:pt idx="15">
                  <c:v>3.9095200797520726</c:v>
                </c:pt>
                <c:pt idx="16">
                  <c:v>3.8788497229015002</c:v>
                </c:pt>
                <c:pt idx="17">
                  <c:v>3.8472053009939939</c:v>
                </c:pt>
                <c:pt idx="18">
                  <c:v>3.8146159235710142</c:v>
                </c:pt>
                <c:pt idx="19">
                  <c:v>3.7811082359460135</c:v>
                </c:pt>
                <c:pt idx="20">
                  <c:v>3.7467067485034784</c:v>
                </c:pt>
                <c:pt idx="21">
                  <c:v>3.711434107485831</c:v>
                </c:pt>
                <c:pt idx="22">
                  <c:v>3.6753113199959051</c:v>
                </c:pt>
                <c:pt idx="23">
                  <c:v>3.6383579427134927</c:v>
                </c:pt>
                <c:pt idx="24">
                  <c:v>3.6005922415212157</c:v>
                </c:pt>
                <c:pt idx="25">
                  <c:v>3.5620313275641089</c:v>
                </c:pt>
                <c:pt idx="26">
                  <c:v>3.5226912740365779</c:v>
                </c:pt>
                <c:pt idx="27">
                  <c:v>3.4825872170712033</c:v>
                </c:pt>
                <c:pt idx="28">
                  <c:v>3.4417334434085367</c:v>
                </c:pt>
                <c:pt idx="29">
                  <c:v>3.400143466995015</c:v>
                </c:pt>
                <c:pt idx="30">
                  <c:v>3.3578300962446055</c:v>
                </c:pt>
                <c:pt idx="31">
                  <c:v>3.3148054933783682</c:v>
                </c:pt>
                <c:pt idx="32">
                  <c:v>3.2710812270028011</c:v>
                </c:pt>
                <c:pt idx="33">
                  <c:v>3.2266683188864231</c:v>
                </c:pt>
                <c:pt idx="34">
                  <c:v>3.1815772857326992</c:v>
                </c:pt>
                <c:pt idx="35">
                  <c:v>3.1358181766171884</c:v>
                </c:pt>
                <c:pt idx="36">
                  <c:v>3.0894006066509521</c:v>
                </c:pt>
                <c:pt idx="37">
                  <c:v>3.0423337873456946</c:v>
                </c:pt>
                <c:pt idx="38">
                  <c:v>2.9946265540848769</c:v>
                </c:pt>
                <c:pt idx="39">
                  <c:v>2.946287391046071</c:v>
                </c:pt>
                <c:pt idx="40">
                  <c:v>2.897324453870795</c:v>
                </c:pt>
                <c:pt idx="41">
                  <c:v>2.8477455903370141</c:v>
                </c:pt>
                <c:pt idx="42">
                  <c:v>2.7975583592550475</c:v>
                </c:pt>
                <c:pt idx="43">
                  <c:v>2.7467700477784875</c:v>
                </c:pt>
                <c:pt idx="44">
                  <c:v>2.6953876872970981</c:v>
                </c:pt>
                <c:pt idx="45">
                  <c:v>2.6434180680576289</c:v>
                </c:pt>
                <c:pt idx="46">
                  <c:v>2.590867752640543</c:v>
                </c:pt>
                <c:pt idx="47">
                  <c:v>2.5377430884052599</c:v>
                </c:pt>
                <c:pt idx="48">
                  <c:v>2.4840502190032487</c:v>
                </c:pt>
                <c:pt idx="49">
                  <c:v>2.4297950950468756</c:v>
                </c:pt>
                <c:pt idx="50">
                  <c:v>2.3749834840119628</c:v>
                </c:pt>
                <c:pt idx="51">
                  <c:v>2.3196209794434126</c:v>
                </c:pt>
                <c:pt idx="52">
                  <c:v>2.263713009525727</c:v>
                </c:pt>
                <c:pt idx="53">
                  <c:v>2.2072648450736576</c:v>
                </c:pt>
                <c:pt idx="54">
                  <c:v>2.1502816069924946</c:v>
                </c:pt>
                <c:pt idx="55">
                  <c:v>2.0927682732524038</c:v>
                </c:pt>
                <c:pt idx="56">
                  <c:v>2.0347296854167665</c:v>
                </c:pt>
                <c:pt idx="57">
                  <c:v>1.9761705547605493</c:v>
                </c:pt>
                <c:pt idx="58">
                  <c:v>1.9170954680112087</c:v>
                </c:pt>
                <c:pt idx="59">
                  <c:v>1.8575088927415657</c:v>
                </c:pt>
                <c:pt idx="60">
                  <c:v>1.7974151824413085</c:v>
                </c:pt>
                <c:pt idx="61">
                  <c:v>1.7368185812913435</c:v>
                </c:pt>
                <c:pt idx="62">
                  <c:v>1.6757232286630086</c:v>
                </c:pt>
                <c:pt idx="63">
                  <c:v>1.6141331633622005</c:v>
                </c:pt>
                <c:pt idx="64">
                  <c:v>1.5520523276367271</c:v>
                </c:pt>
                <c:pt idx="65">
                  <c:v>1.4894845709635895</c:v>
                </c:pt>
                <c:pt idx="66">
                  <c:v>1.4264336536315039</c:v>
                </c:pt>
                <c:pt idx="67">
                  <c:v>1.3629032501326752</c:v>
                </c:pt>
                <c:pt idx="68">
                  <c:v>1.2988969523766818</c:v>
                </c:pt>
                <c:pt idx="69">
                  <c:v>1.2344182727383053</c:v>
                </c:pt>
                <c:pt idx="70">
                  <c:v>1.1694706469501512</c:v>
                </c:pt>
                <c:pt idx="71">
                  <c:v>1.1040574368501055</c:v>
                </c:pt>
                <c:pt idx="72">
                  <c:v>1.0381819329928426</c:v>
                </c:pt>
                <c:pt idx="73">
                  <c:v>0.97184735713391701</c:v>
                </c:pt>
                <c:pt idx="74">
                  <c:v>0.90505686459432622</c:v>
                </c:pt>
                <c:pt idx="75">
                  <c:v>0.83781354651283746</c:v>
                </c:pt>
                <c:pt idx="76">
                  <c:v>0.77012043199283597</c:v>
                </c:pt>
                <c:pt idx="77">
                  <c:v>0.70198049014996033</c:v>
                </c:pt>
                <c:pt idx="78">
                  <c:v>0.63339663206634855</c:v>
                </c:pt>
                <c:pt idx="79">
                  <c:v>0.5643717126568969</c:v>
                </c:pt>
                <c:pt idx="80">
                  <c:v>0.49490853245255406</c:v>
                </c:pt>
                <c:pt idx="81">
                  <c:v>0.42500983930535319</c:v>
                </c:pt>
                <c:pt idx="82">
                  <c:v>0.35467833001951871</c:v>
                </c:pt>
                <c:pt idx="83">
                  <c:v>0.28391665191273729</c:v>
                </c:pt>
                <c:pt idx="84">
                  <c:v>0.21272740431137818</c:v>
                </c:pt>
                <c:pt idx="85">
                  <c:v>0.14111313998322345</c:v>
                </c:pt>
                <c:pt idx="86">
                  <c:v>6.9076366511017798E-2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2"/>
          <c:order val="92"/>
          <c:tx>
            <c:strRef>
              <c:f>Sheet1!$N$95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Sheet1!$O$95:$HF$95</c:f>
              <c:numCache>
                <c:formatCode>General</c:formatCode>
                <c:ptCount val="200"/>
                <c:pt idx="0">
                  <c:v>4.059912544256008</c:v>
                </c:pt>
                <c:pt idx="1">
                  <c:v>4.0548129759224931</c:v>
                </c:pt>
                <c:pt idx="2">
                  <c:v>4.0454887868569971</c:v>
                </c:pt>
                <c:pt idx="3">
                  <c:v>4.0334144099050562</c:v>
                </c:pt>
                <c:pt idx="4">
                  <c:v>4.0191159975878881</c:v>
                </c:pt>
                <c:pt idx="5">
                  <c:v>4.0028976370077842</c:v>
                </c:pt>
                <c:pt idx="6">
                  <c:v>3.9849645023026072</c:v>
                </c:pt>
                <c:pt idx="7">
                  <c:v>3.9654672170261835</c:v>
                </c:pt>
                <c:pt idx="8">
                  <c:v>3.9445224850639251</c:v>
                </c:pt>
                <c:pt idx="9">
                  <c:v>3.9222241992511049</c:v>
                </c:pt>
                <c:pt idx="10">
                  <c:v>3.8986500340802448</c:v>
                </c:pt>
                <c:pt idx="11">
                  <c:v>3.8738656419504913</c:v>
                </c:pt>
                <c:pt idx="12">
                  <c:v>3.8479274694483956</c:v>
                </c:pt>
                <c:pt idx="13">
                  <c:v>3.820884727836142</c:v>
                </c:pt>
                <c:pt idx="14">
                  <c:v>3.7927808189136445</c:v>
                </c:pt>
                <c:pt idx="15">
                  <c:v>3.7636543958277584</c:v>
                </c:pt>
                <c:pt idx="16">
                  <c:v>3.7335401709110538</c:v>
                </c:pt>
                <c:pt idx="17">
                  <c:v>3.7024695432256789</c:v>
                </c:pt>
                <c:pt idx="18">
                  <c:v>3.6704710944827301</c:v>
                </c:pt>
                <c:pt idx="19">
                  <c:v>3.6375709868480475</c:v>
                </c:pt>
                <c:pt idx="20">
                  <c:v>3.6037932862702218</c:v>
                </c:pt>
                <c:pt idx="21">
                  <c:v>3.5691602283574384</c:v>
                </c:pt>
                <c:pt idx="22">
                  <c:v>3.533692439300081</c:v>
                </c:pt>
                <c:pt idx="23">
                  <c:v>3.4974091211653713</c:v>
                </c:pt>
                <c:pt idx="24">
                  <c:v>3.4603282086288076</c:v>
                </c:pt>
                <c:pt idx="25">
                  <c:v>3.4224665025666443</c:v>
                </c:pt>
                <c:pt idx="26">
                  <c:v>3.3838397847252062</c:v>
                </c:pt>
                <c:pt idx="27">
                  <c:v>3.3444629167803166</c:v>
                </c:pt>
                <c:pt idx="28">
                  <c:v>3.3043499264174181</c:v>
                </c:pt>
                <c:pt idx="29">
                  <c:v>3.2635140825405689</c:v>
                </c:pt>
                <c:pt idx="30">
                  <c:v>3.2219679613144647</c:v>
                </c:pt>
                <c:pt idx="31">
                  <c:v>3.1797235044280239</c:v>
                </c:pt>
                <c:pt idx="32">
                  <c:v>3.1367920707193493</c:v>
                </c:pt>
                <c:pt idx="33">
                  <c:v>3.0931844821041365</c:v>
                </c:pt>
                <c:pt idx="34">
                  <c:v>3.0489110645911452</c:v>
                </c:pt>
                <c:pt idx="35">
                  <c:v>3.003981685040519</c:v>
                </c:pt>
                <c:pt idx="36">
                  <c:v>2.9584057842167879</c:v>
                </c:pt>
                <c:pt idx="37">
                  <c:v>2.9121924066034146</c:v>
                </c:pt>
                <c:pt idx="38">
                  <c:v>2.8653502273757825</c:v>
                </c:pt>
                <c:pt idx="39">
                  <c:v>2.8178875768716463</c:v>
                </c:pt>
                <c:pt idx="40">
                  <c:v>2.7698124628499055</c:v>
                </c:pt>
                <c:pt idx="41">
                  <c:v>2.7211325907882595</c:v>
                </c:pt>
                <c:pt idx="42">
                  <c:v>2.6718553824364837</c:v>
                </c:pt>
                <c:pt idx="43">
                  <c:v>2.6219879928134557</c:v>
                </c:pt>
                <c:pt idx="44">
                  <c:v>2.5715373258118799</c:v>
                </c:pt>
                <c:pt idx="45">
                  <c:v>2.5205100485539798</c:v>
                </c:pt>
                <c:pt idx="46">
                  <c:v>2.4689126046238696</c:v>
                </c:pt>
                <c:pt idx="47">
                  <c:v>2.4167512262871234</c:v>
                </c:pt>
                <c:pt idx="48">
                  <c:v>2.3640319457951118</c:v>
                </c:pt>
                <c:pt idx="49">
                  <c:v>2.3107606058603944</c:v>
                </c:pt>
                <c:pt idx="50">
                  <c:v>2.256942869379722</c:v>
                </c:pt>
                <c:pt idx="51">
                  <c:v>2.2025842284727362</c:v>
                </c:pt>
                <c:pt idx="52">
                  <c:v>2.1476900128970824</c:v>
                </c:pt>
                <c:pt idx="53">
                  <c:v>2.0922653978941748</c:v>
                </c:pt>
                <c:pt idx="54">
                  <c:v>2.0363154115142073</c:v>
                </c:pt>
                <c:pt idx="55">
                  <c:v>1.9798449414640267</c:v>
                </c:pt>
                <c:pt idx="56">
                  <c:v>1.9228587415171006</c:v>
                </c:pt>
                <c:pt idx="57">
                  <c:v>1.8653614375209422</c:v>
                </c:pt>
                <c:pt idx="58">
                  <c:v>1.8073575330339207</c:v>
                </c:pt>
                <c:pt idx="59">
                  <c:v>1.7488514146203455</c:v>
                </c:pt>
                <c:pt idx="60">
                  <c:v>1.6898473568300152</c:v>
                </c:pt>
                <c:pt idx="61">
                  <c:v>1.6303495268859913</c:v>
                </c:pt>
                <c:pt idx="62">
                  <c:v>1.5703619891022329</c:v>
                </c:pt>
                <c:pt idx="63">
                  <c:v>1.5098887090507673</c:v>
                </c:pt>
                <c:pt idx="64">
                  <c:v>1.4489335574963755</c:v>
                </c:pt>
                <c:pt idx="65">
                  <c:v>1.3875003141152071</c:v>
                </c:pt>
                <c:pt idx="66">
                  <c:v>1.3255926710123347</c:v>
                </c:pt>
                <c:pt idx="67">
                  <c:v>1.2632142360520306</c:v>
                </c:pt>
                <c:pt idx="68">
                  <c:v>1.2003685360133776</c:v>
                </c:pt>
                <c:pt idx="69">
                  <c:v>1.1370590195828241</c:v>
                </c:pt>
                <c:pt idx="70">
                  <c:v>1.073289060194369</c:v>
                </c:pt>
                <c:pt idx="71">
                  <c:v>1.0090619587271861</c:v>
                </c:pt>
                <c:pt idx="72">
                  <c:v>0.94438094606978584</c:v>
                </c:pt>
                <c:pt idx="73">
                  <c:v>0.87924918555906273</c:v>
                </c:pt>
                <c:pt idx="74">
                  <c:v>0.81366977530198303</c:v>
                </c:pt>
                <c:pt idx="75">
                  <c:v>0.74764575038707037</c:v>
                </c:pt>
                <c:pt idx="76">
                  <c:v>0.68118008499232496</c:v>
                </c:pt>
                <c:pt idx="77">
                  <c:v>0.61427569439573404</c:v>
                </c:pt>
                <c:pt idx="78">
                  <c:v>0.54693543689407809</c:v>
                </c:pt>
                <c:pt idx="79">
                  <c:v>0.47916211563535016</c:v>
                </c:pt>
                <c:pt idx="80">
                  <c:v>0.41095848036972044</c:v>
                </c:pt>
                <c:pt idx="81">
                  <c:v>0.34232722912364183</c:v>
                </c:pt>
                <c:pt idx="82">
                  <c:v>0.27327100980138691</c:v>
                </c:pt>
                <c:pt idx="83">
                  <c:v>0.20379242171801135</c:v>
                </c:pt>
                <c:pt idx="84">
                  <c:v>0.13389401706745427</c:v>
                </c:pt>
                <c:pt idx="85">
                  <c:v>6.3578302329295316E-2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3"/>
          <c:order val="93"/>
          <c:tx>
            <c:strRef>
              <c:f>Sheet1!$N$96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Sheet1!$O$96:$HF$96</c:f>
              <c:numCache>
                <c:formatCode>General</c:formatCode>
                <c:ptCount val="200"/>
                <c:pt idx="0">
                  <c:v>3.9149503784953641</c:v>
                </c:pt>
                <c:pt idx="1">
                  <c:v>3.909942679602787</c:v>
                </c:pt>
                <c:pt idx="2">
                  <c:v>3.900786467115037</c:v>
                </c:pt>
                <c:pt idx="3">
                  <c:v>3.8889296117625136</c:v>
                </c:pt>
                <c:pt idx="4">
                  <c:v>3.8748887873547462</c:v>
                </c:pt>
                <c:pt idx="5">
                  <c:v>3.858962602822098</c:v>
                </c:pt>
                <c:pt idx="6">
                  <c:v>3.8413525360614762</c:v>
                </c:pt>
                <c:pt idx="7">
                  <c:v>3.8222064971221927</c:v>
                </c:pt>
                <c:pt idx="8">
                  <c:v>3.8016390874527479</c:v>
                </c:pt>
                <c:pt idx="9">
                  <c:v>3.7797425083957781</c:v>
                </c:pt>
                <c:pt idx="10">
                  <c:v>3.7565930351268939</c:v>
                </c:pt>
                <c:pt idx="11">
                  <c:v>3.7322551373080364</c:v>
                </c:pt>
                <c:pt idx="12">
                  <c:v>3.7067842446325581</c:v>
                </c:pt>
                <c:pt idx="13">
                  <c:v>3.6802286818148331</c:v>
                </c:pt>
                <c:pt idx="14">
                  <c:v>3.6526310687652437</c:v>
                </c:pt>
                <c:pt idx="15">
                  <c:v>3.6240293622887676</c:v>
                </c:pt>
                <c:pt idx="16">
                  <c:v>3.5944576493704186</c:v>
                </c:pt>
                <c:pt idx="17">
                  <c:v>3.5639467634138242</c:v>
                </c:pt>
                <c:pt idx="18">
                  <c:v>3.5325247712265346</c:v>
                </c:pt>
                <c:pt idx="19">
                  <c:v>3.5002173636592913</c:v>
                </c:pt>
                <c:pt idx="20">
                  <c:v>3.4670481731092355</c:v>
                </c:pt>
                <c:pt idx="21">
                  <c:v>3.4330390346069439</c:v>
                </c:pt>
                <c:pt idx="22">
                  <c:v>3.3982102027590786</c:v>
                </c:pt>
                <c:pt idx="23">
                  <c:v>3.3625805337049171</c:v>
                </c:pt>
                <c:pt idx="24">
                  <c:v>3.3261676390242574</c:v>
                </c:pt>
                <c:pt idx="25">
                  <c:v>3.2889880169232049</c:v>
                </c:pt>
                <c:pt idx="26">
                  <c:v>3.2510571648377029</c:v>
                </c:pt>
                <c:pt idx="27">
                  <c:v>3.2123896767083946</c:v>
                </c:pt>
                <c:pt idx="28">
                  <c:v>3.1729993275099946</c:v>
                </c:pt>
                <c:pt idx="29">
                  <c:v>3.1328991471053902</c:v>
                </c:pt>
                <c:pt idx="30">
                  <c:v>3.0921014850979001</c:v>
                </c:pt>
                <c:pt idx="31">
                  <c:v>3.0506180680452353</c:v>
                </c:pt>
                <c:pt idx="32">
                  <c:v>3.0084600501544343</c:v>
                </c:pt>
                <c:pt idx="33">
                  <c:v>2.9656380583828583</c:v>
                </c:pt>
                <c:pt idx="34">
                  <c:v>2.9221622327147658</c:v>
                </c:pt>
                <c:pt idx="35">
                  <c:v>2.8780422622574271</c:v>
                </c:pt>
                <c:pt idx="36">
                  <c:v>2.8332874176986729</c:v>
                </c:pt>
                <c:pt idx="37">
                  <c:v>2.7879065805843211</c:v>
                </c:pt>
                <c:pt idx="38">
                  <c:v>2.741908269805251</c:v>
                </c:pt>
                <c:pt idx="39">
                  <c:v>2.6953006656270122</c:v>
                </c:pt>
                <c:pt idx="40">
                  <c:v>2.6480916315476004</c:v>
                </c:pt>
                <c:pt idx="41">
                  <c:v>2.6002887342294487</c:v>
                </c:pt>
                <c:pt idx="42">
                  <c:v>2.5518992617184675</c:v>
                </c:pt>
                <c:pt idx="43">
                  <c:v>2.5029302401348645</c:v>
                </c:pt>
                <c:pt idx="44">
                  <c:v>2.4533884489967406</c:v>
                </c:pt>
                <c:pt idx="45">
                  <c:v>2.4032804353171811</c:v>
                </c:pt>
                <c:pt idx="46">
                  <c:v>2.3526125265982212</c:v>
                </c:pt>
                <c:pt idx="47">
                  <c:v>2.3013908428302949</c:v>
                </c:pt>
                <c:pt idx="48">
                  <c:v>2.2496213075929168</c:v>
                </c:pt>
                <c:pt idx="49">
                  <c:v>2.1973096583413585</c:v>
                </c:pt>
                <c:pt idx="50">
                  <c:v>2.1444614559544863</c:v>
                </c:pt>
                <c:pt idx="51">
                  <c:v>2.091082093610634</c:v>
                </c:pt>
                <c:pt idx="52">
                  <c:v>2.0371768050511174</c:v>
                </c:pt>
                <c:pt idx="53">
                  <c:v>1.9827506722846442</c:v>
                </c:pt>
                <c:pt idx="54">
                  <c:v>1.9278086327803794</c:v>
                </c:pt>
                <c:pt idx="55">
                  <c:v>1.8723554861924416</c:v>
                </c:pt>
                <c:pt idx="56">
                  <c:v>1.8163959006544006</c:v>
                </c:pt>
                <c:pt idx="57">
                  <c:v>1.759934418678478</c:v>
                </c:pt>
                <c:pt idx="58">
                  <c:v>1.7029754626908031</c:v>
                </c:pt>
                <c:pt idx="59">
                  <c:v>1.6455233402311131</c:v>
                </c:pt>
                <c:pt idx="60">
                  <c:v>1.5875822488425901</c:v>
                </c:pt>
                <c:pt idx="61">
                  <c:v>1.5291562806751873</c:v>
                </c:pt>
                <c:pt idx="62">
                  <c:v>1.4702494268236743</c:v>
                </c:pt>
                <c:pt idx="63">
                  <c:v>1.4108655814197413</c:v>
                </c:pt>
                <c:pt idx="64">
                  <c:v>1.3510085454957979</c:v>
                </c:pt>
                <c:pt idx="65">
                  <c:v>1.2906820306365951</c:v>
                </c:pt>
                <c:pt idx="66">
                  <c:v>1.2298896624334139</c:v>
                </c:pt>
                <c:pt idx="67">
                  <c:v>1.1686349837543435</c:v>
                </c:pt>
                <c:pt idx="68">
                  <c:v>1.1069214578430449</c:v>
                </c:pt>
                <c:pt idx="69">
                  <c:v>1.0447524712573972</c:v>
                </c:pt>
                <c:pt idx="70">
                  <c:v>0.98213133665850849</c:v>
                </c:pt>
                <c:pt idx="71">
                  <c:v>0.91906129545975168</c:v>
                </c:pt>
                <c:pt idx="72">
                  <c:v>0.85554552034472664</c:v>
                </c:pt>
                <c:pt idx="73">
                  <c:v>0.79158711766236622</c:v>
                </c:pt>
                <c:pt idx="74">
                  <c:v>0.72718912970680649</c:v>
                </c:pt>
                <c:pt idx="75">
                  <c:v>0.66235453688902246</c:v>
                </c:pt>
                <c:pt idx="76">
                  <c:v>0.59708625980678021</c:v>
                </c:pt>
                <c:pt idx="77">
                  <c:v>0.5313871612189246</c:v>
                </c:pt>
                <c:pt idx="78">
                  <c:v>0.46526004792961506</c:v>
                </c:pt>
                <c:pt idx="79">
                  <c:v>0.39870767258774209</c:v>
                </c:pt>
                <c:pt idx="80">
                  <c:v>0.33173273540633791</c:v>
                </c:pt>
                <c:pt idx="81">
                  <c:v>0.26433788580652978</c:v>
                </c:pt>
                <c:pt idx="82">
                  <c:v>0.19652572399022286</c:v>
                </c:pt>
                <c:pt idx="83">
                  <c:v>0.12829880244544475</c:v>
                </c:pt>
                <c:pt idx="84">
                  <c:v>5.9659627388004031E-2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4"/>
          <c:order val="94"/>
          <c:tx>
            <c:strRef>
              <c:f>Sheet1!$N$97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Sheet1!$O$97:$HF$97</c:f>
              <c:numCache>
                <c:formatCode>General</c:formatCode>
                <c:ptCount val="200"/>
                <c:pt idx="0">
                  <c:v>3.7760072079125702</c:v>
                </c:pt>
                <c:pt idx="1">
                  <c:v>3.7710891744003874</c:v>
                </c:pt>
                <c:pt idx="2">
                  <c:v>3.762096908526301</c:v>
                </c:pt>
                <c:pt idx="3">
                  <c:v>3.7504523561632879</c:v>
                </c:pt>
                <c:pt idx="4">
                  <c:v>3.7366629398151061</c:v>
                </c:pt>
                <c:pt idx="5">
                  <c:v>3.7210219216682536</c:v>
                </c:pt>
                <c:pt idx="6">
                  <c:v>3.7037271720560327</c:v>
                </c:pt>
                <c:pt idx="7">
                  <c:v>3.6849239526235458</c:v>
                </c:pt>
                <c:pt idx="8">
                  <c:v>3.6647248128224161</c:v>
                </c:pt>
                <c:pt idx="9">
                  <c:v>3.6432203030836288</c:v>
                </c:pt>
                <c:pt idx="10">
                  <c:v>3.620485332837212</c:v>
                </c:pt>
                <c:pt idx="11">
                  <c:v>3.5965832173832171</c:v>
                </c:pt>
                <c:pt idx="12">
                  <c:v>3.5715683939183123</c:v>
                </c:pt>
                <c:pt idx="13">
                  <c:v>3.5454883218784299</c:v>
                </c:pt>
                <c:pt idx="14">
                  <c:v>3.5183848580429107</c:v>
                </c:pt>
                <c:pt idx="15">
                  <c:v>3.4902952795809479</c:v>
                </c:pt>
                <c:pt idx="16">
                  <c:v>3.4612530631328564</c:v>
                </c:pt>
                <c:pt idx="17">
                  <c:v>3.4312884900145839</c:v>
                </c:pt>
                <c:pt idx="18">
                  <c:v>3.4004291244833009</c:v>
                </c:pt>
                <c:pt idx="19">
                  <c:v>3.3687001973820778</c:v>
                </c:pt>
                <c:pt idx="20">
                  <c:v>3.3361249179580388</c:v>
                </c:pt>
                <c:pt idx="21">
                  <c:v>3.3027247302744973</c:v>
                </c:pt>
                <c:pt idx="22">
                  <c:v>3.2685195262691433</c:v>
                </c:pt>
                <c:pt idx="23">
                  <c:v>3.233527824452548</c:v>
                </c:pt>
                <c:pt idx="24">
                  <c:v>3.1977669210602699</c:v>
                </c:pt>
                <c:pt idx="25">
                  <c:v>3.1612530188896919</c:v>
                </c:pt>
                <c:pt idx="26">
                  <c:v>3.1240013378873335</c:v>
                </c:pt>
                <c:pt idx="27">
                  <c:v>3.0860262106819496</c:v>
                </c:pt>
                <c:pt idx="28">
                  <c:v>3.0473411656003715</c:v>
                </c:pt>
                <c:pt idx="29">
                  <c:v>3.007958999199202</c:v>
                </c:pt>
                <c:pt idx="30">
                  <c:v>2.96789183995587</c:v>
                </c:pt>
                <c:pt idx="31">
                  <c:v>2.9271512044581414</c:v>
                </c:pt>
                <c:pt idx="32">
                  <c:v>2.8857480471913388</c:v>
                </c:pt>
                <c:pt idx="33">
                  <c:v>2.843692804831778</c:v>
                </c:pt>
                <c:pt idx="34">
                  <c:v>2.800995435802176</c:v>
                </c:pt>
                <c:pt idx="35">
                  <c:v>2.7576654557214364</c:v>
                </c:pt>
                <c:pt idx="36">
                  <c:v>2.7137119692810368</c:v>
                </c:pt>
                <c:pt idx="37">
                  <c:v>2.6691436989982296</c:v>
                </c:pt>
                <c:pt idx="38">
                  <c:v>2.6239690112288434</c:v>
                </c:pt>
                <c:pt idx="39">
                  <c:v>2.5781959397666396</c:v>
                </c:pt>
                <c:pt idx="40">
                  <c:v>2.5318322073097046</c:v>
                </c:pt>
                <c:pt idx="41">
                  <c:v>2.4848852450355583</c:v>
                </c:pt>
                <c:pt idx="42">
                  <c:v>2.4373622104939625</c:v>
                </c:pt>
                <c:pt idx="43">
                  <c:v>2.3892700039988881</c:v>
                </c:pt>
                <c:pt idx="44">
                  <c:v>2.3406152836777423</c:v>
                </c:pt>
                <c:pt idx="45">
                  <c:v>2.2914044793160264</c:v>
                </c:pt>
                <c:pt idx="46">
                  <c:v>2.2416438051186547</c:v>
                </c:pt>
                <c:pt idx="47">
                  <c:v>2.1913392714945386</c:v>
                </c:pt>
                <c:pt idx="48">
                  <c:v>2.1404966959585061</c:v>
                </c:pt>
                <c:pt idx="49">
                  <c:v>2.089121713233792</c:v>
                </c:pt>
                <c:pt idx="50">
                  <c:v>2.0372197846289146</c:v>
                </c:pt>
                <c:pt idx="51">
                  <c:v>1.9847962067546243</c:v>
                </c:pt>
                <c:pt idx="52">
                  <c:v>1.9318561196394501</c:v>
                </c:pt>
                <c:pt idx="53">
                  <c:v>1.8784045142961674</c:v>
                </c:pt>
                <c:pt idx="54">
                  <c:v>1.8244462397860572</c:v>
                </c:pt>
                <c:pt idx="55">
                  <c:v>1.7699860098230062</c:v>
                </c:pt>
                <c:pt idx="56">
                  <c:v>1.7150284089552914</c:v>
                </c:pt>
                <c:pt idx="57">
                  <c:v>1.6595778983591578</c:v>
                </c:pt>
                <c:pt idx="58">
                  <c:v>1.603638821274957</c:v>
                </c:pt>
                <c:pt idx="59">
                  <c:v>1.5472154081137517</c:v>
                </c:pt>
                <c:pt idx="60">
                  <c:v>1.4903117812595903</c:v>
                </c:pt>
                <c:pt idx="61">
                  <c:v>1.4329319595904111</c:v>
                </c:pt>
                <c:pt idx="62">
                  <c:v>1.3750798627384175</c:v>
                </c:pt>
                <c:pt idx="63">
                  <c:v>1.3167593151088988</c:v>
                </c:pt>
                <c:pt idx="64">
                  <c:v>1.2579740496748606</c:v>
                </c:pt>
                <c:pt idx="65">
                  <c:v>1.1987277115632504</c:v>
                </c:pt>
                <c:pt idx="66">
                  <c:v>1.1390238614473054</c:v>
                </c:pt>
                <c:pt idx="67">
                  <c:v>1.0788659787582715</c:v>
                </c:pt>
                <c:pt idx="68">
                  <c:v>1.0182574647286793</c:v>
                </c:pt>
                <c:pt idx="69">
                  <c:v>0.95720164527837803</c:v>
                </c:pt>
                <c:pt idx="70">
                  <c:v>0.89570177375360394</c:v>
                </c:pt>
                <c:pt idx="71">
                  <c:v>0.83376103352858322</c:v>
                </c:pt>
                <c:pt idx="72">
                  <c:v>0.77138254047841315</c:v>
                </c:pt>
                <c:pt idx="73">
                  <c:v>0.70856934533127924</c:v>
                </c:pt>
                <c:pt idx="74">
                  <c:v>0.64532443590750099</c:v>
                </c:pt>
                <c:pt idx="75">
                  <c:v>0.58165073925229038</c:v>
                </c:pt>
                <c:pt idx="76">
                  <c:v>0.51755112366863165</c:v>
                </c:pt>
                <c:pt idx="77">
                  <c:v>0.45302840065622657</c:v>
                </c:pt>
                <c:pt idx="78">
                  <c:v>0.38808532676198743</c:v>
                </c:pt>
                <c:pt idx="79">
                  <c:v>0.32272460534723391</c:v>
                </c:pt>
                <c:pt idx="80">
                  <c:v>0.25694888827631784</c:v>
                </c:pt>
                <c:pt idx="81">
                  <c:v>0.19076077753114407</c:v>
                </c:pt>
                <c:pt idx="82">
                  <c:v>0.12416282675568599</c:v>
                </c:pt>
                <c:pt idx="83">
                  <c:v>5.7157542734384649E-2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5"/>
          <c:order val="95"/>
          <c:tx>
            <c:strRef>
              <c:f>Sheet1!$N$98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Sheet1!$O$98:$HF$98</c:f>
              <c:numCache>
                <c:formatCode>General</c:formatCode>
                <c:ptCount val="200"/>
                <c:pt idx="0">
                  <c:v>3.6427486120248207</c:v>
                </c:pt>
                <c:pt idx="1">
                  <c:v>3.6379181388226685</c:v>
                </c:pt>
                <c:pt idx="2">
                  <c:v>3.629085970594494</c:v>
                </c:pt>
                <c:pt idx="3">
                  <c:v>3.617648736992638</c:v>
                </c:pt>
                <c:pt idx="4">
                  <c:v>3.6041048264076028</c:v>
                </c:pt>
                <c:pt idx="5">
                  <c:v>3.5887422798073034</c:v>
                </c:pt>
                <c:pt idx="6">
                  <c:v>3.5717554446560555</c:v>
                </c:pt>
                <c:pt idx="7">
                  <c:v>3.5532869963712241</c:v>
                </c:pt>
                <c:pt idx="8">
                  <c:v>3.5334474805822054</c:v>
                </c:pt>
                <c:pt idx="9">
                  <c:v>3.5123258355667106</c:v>
                </c:pt>
                <c:pt idx="10">
                  <c:v>3.4899956370727407</c:v>
                </c:pt>
                <c:pt idx="11">
                  <c:v>3.4665190731393603</c:v>
                </c:pt>
                <c:pt idx="12">
                  <c:v>3.4419496117673587</c:v>
                </c:pt>
                <c:pt idx="13">
                  <c:v>3.4163338674283312</c:v>
                </c:pt>
                <c:pt idx="14">
                  <c:v>3.3897129516865703</c:v>
                </c:pt>
                <c:pt idx="15">
                  <c:v>3.3621234780312688</c:v>
                </c:pt>
                <c:pt idx="16">
                  <c:v>3.3335983270870782</c:v>
                </c:pt>
                <c:pt idx="17">
                  <c:v>3.3041672410436043</c:v>
                </c:pt>
                <c:pt idx="18">
                  <c:v>3.2738572934059929</c:v>
                </c:pt>
                <c:pt idx="19">
                  <c:v>3.2426932658092262</c:v>
                </c:pt>
                <c:pt idx="20">
                  <c:v>3.2106979542846821</c:v>
                </c:pt>
                <c:pt idx="21">
                  <c:v>3.1778924211071371</c:v>
                </c:pt>
                <c:pt idx="22">
                  <c:v>3.1442962040596703</c:v>
                </c:pt>
                <c:pt idx="23">
                  <c:v>3.1099274919506441</c:v>
                </c:pt>
                <c:pt idx="24">
                  <c:v>3.0748032730746977</c:v>
                </c:pt>
                <c:pt idx="25">
                  <c:v>3.0389394617557923</c:v>
                </c:pt>
                <c:pt idx="26">
                  <c:v>3.0023510069656285</c:v>
                </c:pt>
                <c:pt idx="27">
                  <c:v>2.9650519861558862</c:v>
                </c:pt>
                <c:pt idx="28">
                  <c:v>2.9270556867960495</c:v>
                </c:pt>
                <c:pt idx="29">
                  <c:v>2.8883746776137627</c:v>
                </c:pt>
                <c:pt idx="30">
                  <c:v>2.8490208711519247</c:v>
                </c:pt>
                <c:pt idx="31">
                  <c:v>2.8090055789578141</c:v>
                </c:pt>
                <c:pt idx="32">
                  <c:v>2.7683395604838958</c:v>
                </c:pt>
                <c:pt idx="33">
                  <c:v>2.7270330665926616</c:v>
                </c:pt>
                <c:pt idx="34">
                  <c:v>2.685095878407795</c:v>
                </c:pt>
                <c:pt idx="35">
                  <c:v>2.6425373421328162</c:v>
                </c:pt>
                <c:pt idx="36">
                  <c:v>2.5993664003599397</c:v>
                </c:pt>
                <c:pt idx="37">
                  <c:v>2.5555916203113553</c:v>
                </c:pt>
                <c:pt idx="38">
                  <c:v>2.5112212193889047</c:v>
                </c:pt>
                <c:pt idx="39">
                  <c:v>2.4662630883532684</c:v>
                </c:pt>
                <c:pt idx="40">
                  <c:v>2.4207248124081802</c:v>
                </c:pt>
                <c:pt idx="41">
                  <c:v>2.3746136904270179</c:v>
                </c:pt>
                <c:pt idx="42">
                  <c:v>2.3279367525270485</c:v>
                </c:pt>
                <c:pt idx="43">
                  <c:v>2.2807007761695579</c:v>
                </c:pt>
                <c:pt idx="44">
                  <c:v>2.2329123009411358</c:v>
                </c:pt>
                <c:pt idx="45">
                  <c:v>2.184577642151853</c:v>
                </c:pt>
                <c:pt idx="46">
                  <c:v>2.1357029033693724</c:v>
                </c:pt>
                <c:pt idx="47">
                  <c:v>2.0862939879937232</c:v>
                </c:pt>
                <c:pt idx="48">
                  <c:v>2.0363566099651234</c:v>
                </c:pt>
                <c:pt idx="49">
                  <c:v>1.9858963036866064</c:v>
                </c:pt>
                <c:pt idx="50">
                  <c:v>1.9349184332339526</c:v>
                </c:pt>
                <c:pt idx="51">
                  <c:v>1.8834282009174399</c:v>
                </c:pt>
                <c:pt idx="52">
                  <c:v>1.831430655252904</c:v>
                </c:pt>
                <c:pt idx="53">
                  <c:v>1.7789306983934934</c:v>
                </c:pt>
                <c:pt idx="54">
                  <c:v>1.7259330930681558</c:v>
                </c:pt>
                <c:pt idx="55">
                  <c:v>1.6724424690681587</c:v>
                </c:pt>
                <c:pt idx="56">
                  <c:v>1.6184633293188171</c:v>
                </c:pt>
                <c:pt idx="57">
                  <c:v>1.5640000555699178</c:v>
                </c:pt>
                <c:pt idx="58">
                  <c:v>1.5090569137350804</c:v>
                </c:pt>
                <c:pt idx="59">
                  <c:v>1.4536380589074349</c:v>
                </c:pt>
                <c:pt idx="60">
                  <c:v>1.3977475400764059</c:v>
                </c:pt>
                <c:pt idx="61">
                  <c:v>1.3413893045681224</c:v>
                </c:pt>
                <c:pt idx="62">
                  <c:v>1.2845672022299401</c:v>
                </c:pt>
                <c:pt idx="63">
                  <c:v>1.227284989377718</c:v>
                </c:pt>
                <c:pt idx="64">
                  <c:v>1.1695463325228801</c:v>
                </c:pt>
                <c:pt idx="65">
                  <c:v>1.1113548118948009</c:v>
                </c:pt>
                <c:pt idx="66">
                  <c:v>1.0527139247727506</c:v>
                </c:pt>
                <c:pt idx="67">
                  <c:v>0.99362708864043459</c:v>
                </c:pt>
                <c:pt idx="68">
                  <c:v>0.934097644175089</c:v>
                </c:pt>
                <c:pt idx="69">
                  <c:v>0.87412885808212626</c:v>
                </c:pt>
                <c:pt idx="70">
                  <c:v>0.81372392578544461</c:v>
                </c:pt>
                <c:pt idx="71">
                  <c:v>0.75288597398270807</c:v>
                </c:pt>
                <c:pt idx="72">
                  <c:v>0.69161806307420026</c:v>
                </c:pt>
                <c:pt idx="73">
                  <c:v>0.62992318947316472</c:v>
                </c:pt>
                <c:pt idx="74">
                  <c:v>0.56780428780498593</c:v>
                </c:pt>
                <c:pt idx="75">
                  <c:v>0.50526423300197587</c:v>
                </c:pt>
                <c:pt idx="76">
                  <c:v>0.44230584230006342</c:v>
                </c:pt>
                <c:pt idx="77">
                  <c:v>0.37893187714321153</c:v>
                </c:pt>
                <c:pt idx="78">
                  <c:v>0.31514504500097501</c:v>
                </c:pt>
                <c:pt idx="79">
                  <c:v>0.25094800110422416</c:v>
                </c:pt>
                <c:pt idx="80">
                  <c:v>0.18634335010371234</c:v>
                </c:pt>
                <c:pt idx="81">
                  <c:v>0.1213336476558471</c:v>
                </c:pt>
                <c:pt idx="82">
                  <c:v>5.5921401939712331E-2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6"/>
          <c:order val="96"/>
          <c:tx>
            <c:strRef>
              <c:f>Sheet1!$N$99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Sheet1!$O$99:$HF$99</c:f>
              <c:numCache>
                <c:formatCode>General</c:formatCode>
                <c:ptCount val="200"/>
                <c:pt idx="0">
                  <c:v>3.5148605192951976</c:v>
                </c:pt>
                <c:pt idx="1">
                  <c:v>3.5101155967862296</c:v>
                </c:pt>
                <c:pt idx="2">
                  <c:v>3.5014398517660141</c:v>
                </c:pt>
                <c:pt idx="3">
                  <c:v>3.4902051787046693</c:v>
                </c:pt>
                <c:pt idx="4">
                  <c:v>3.4769011392234552</c:v>
                </c:pt>
                <c:pt idx="5">
                  <c:v>3.4618106729050933</c:v>
                </c:pt>
                <c:pt idx="6">
                  <c:v>3.4451246851990911</c:v>
                </c:pt>
                <c:pt idx="7">
                  <c:v>3.4269833246521872</c:v>
                </c:pt>
                <c:pt idx="8">
                  <c:v>3.4074951790617303</c:v>
                </c:pt>
                <c:pt idx="9">
                  <c:v>3.3867476115530661</c:v>
                </c:pt>
                <c:pt idx="10">
                  <c:v>3.364812894801807</c:v>
                </c:pt>
                <c:pt idx="11">
                  <c:v>3.3417521154580587</c:v>
                </c:pt>
                <c:pt idx="12">
                  <c:v>3.3176177945709702</c:v>
                </c:pt>
                <c:pt idx="13">
                  <c:v>3.2924557210407692</c:v>
                </c:pt>
                <c:pt idx="14">
                  <c:v>3.2663062783203052</c:v>
                </c:pt>
                <c:pt idx="15">
                  <c:v>3.2392054314510408</c:v>
                </c:pt>
                <c:pt idx="16">
                  <c:v>3.2111854787212564</c:v>
                </c:pt>
                <c:pt idx="17">
                  <c:v>3.1822756355678301</c:v>
                </c:pt>
                <c:pt idx="18">
                  <c:v>3.152502496007247</c:v>
                </c:pt>
                <c:pt idx="19">
                  <c:v>3.1218904027762746</c:v>
                </c:pt>
                <c:pt idx="20">
                  <c:v>3.0904617481743601</c:v>
                </c:pt>
                <c:pt idx="21">
                  <c:v>3.0582372214502551</c:v>
                </c:pt>
                <c:pt idx="22">
                  <c:v>3.0252360143607175</c:v>
                </c:pt>
                <c:pt idx="23">
                  <c:v>2.9914759935789648</c:v>
                </c:pt>
                <c:pt idx="24">
                  <c:v>2.9569738465263464</c:v>
                </c:pt>
                <c:pt idx="25">
                  <c:v>2.9217452056742181</c:v>
                </c:pt>
                <c:pt idx="26">
                  <c:v>2.8858047552386692</c:v>
                </c:pt>
                <c:pt idx="27">
                  <c:v>2.8491663233509295</c:v>
                </c:pt>
                <c:pt idx="28">
                  <c:v>2.8118429621511116</c:v>
                </c:pt>
                <c:pt idx="29">
                  <c:v>2.7738470177668528</c:v>
                </c:pt>
                <c:pt idx="30">
                  <c:v>2.7351901917624897</c:v>
                </c:pt>
                <c:pt idx="31">
                  <c:v>2.6958835953507427</c:v>
                </c:pt>
                <c:pt idx="32">
                  <c:v>2.6559377974274621</c:v>
                </c:pt>
                <c:pt idx="33">
                  <c:v>2.6153628673059712</c:v>
                </c:pt>
                <c:pt idx="34">
                  <c:v>2.5741684128801539</c:v>
                </c:pt>
                <c:pt idx="35">
                  <c:v>2.5323636148264361</c:v>
                </c:pt>
                <c:pt idx="36">
                  <c:v>2.489957257358145</c:v>
                </c:pt>
                <c:pt idx="37">
                  <c:v>2.4469577559666256</c:v>
                </c:pt>
                <c:pt idx="38">
                  <c:v>2.4033731825184055</c:v>
                </c:pt>
                <c:pt idx="39">
                  <c:v>2.3592112880238716</c:v>
                </c:pt>
                <c:pt idx="40">
                  <c:v>2.3144795233480711</c:v>
                </c:pt>
                <c:pt idx="41">
                  <c:v>2.2691850580967796</c:v>
                </c:pt>
                <c:pt idx="42">
                  <c:v>2.2233347978795033</c:v>
                </c:pt>
                <c:pt idx="43">
                  <c:v>2.1769354001244619</c:v>
                </c:pt>
                <c:pt idx="44">
                  <c:v>2.1299932885980883</c:v>
                </c:pt>
                <c:pt idx="45">
                  <c:v>2.0825146667623713</c:v>
                </c:pt>
                <c:pt idx="46">
                  <c:v>2.0345055300869856</c:v>
                </c:pt>
                <c:pt idx="47">
                  <c:v>1.985971677419063</c:v>
                </c:pt>
                <c:pt idx="48">
                  <c:v>1.9369187215013768</c:v>
                </c:pt>
                <c:pt idx="49">
                  <c:v>1.8873520987192307</c:v>
                </c:pt>
                <c:pt idx="50">
                  <c:v>1.8372770781472763</c:v>
                </c:pt>
                <c:pt idx="51">
                  <c:v>1.7866987699596333</c:v>
                </c:pt>
                <c:pt idx="52">
                  <c:v>1.735622133259773</c:v>
                </c:pt>
                <c:pt idx="53">
                  <c:v>1.6840519833806546</c:v>
                </c:pt>
                <c:pt idx="54">
                  <c:v>1.6319929987003243</c:v>
                </c:pt>
                <c:pt idx="55">
                  <c:v>1.5794497270135597</c:v>
                </c:pt>
                <c:pt idx="56">
                  <c:v>1.5264265914960597</c:v>
                </c:pt>
                <c:pt idx="57">
                  <c:v>1.4729278962940888</c:v>
                </c:pt>
                <c:pt idx="58">
                  <c:v>1.4189578317692759</c:v>
                </c:pt>
                <c:pt idx="59">
                  <c:v>1.3645204794254615</c:v>
                </c:pt>
                <c:pt idx="60">
                  <c:v>1.3096198165419413</c:v>
                </c:pt>
                <c:pt idx="61">
                  <c:v>1.2542597205352359</c:v>
                </c:pt>
                <c:pt idx="62">
                  <c:v>1.1984439730695033</c:v>
                </c:pt>
                <c:pt idx="63">
                  <c:v>1.142176263933907</c:v>
                </c:pt>
                <c:pt idx="64">
                  <c:v>1.0854601947036659</c:v>
                </c:pt>
                <c:pt idx="65">
                  <c:v>1.0282992822000598</c:v>
                </c:pt>
                <c:pt idx="66">
                  <c:v>0.97069696176336118</c:v>
                </c:pt>
                <c:pt idx="67">
                  <c:v>0.91265659035150792</c:v>
                </c:pt>
                <c:pt idx="68">
                  <c:v>0.85418144947625751</c:v>
                </c:pt>
                <c:pt idx="69">
                  <c:v>0.79527474798763453</c:v>
                </c:pt>
                <c:pt idx="70">
                  <c:v>0.73593962471658458</c:v>
                </c:pt>
                <c:pt idx="71">
                  <c:v>0.6761791509850078</c:v>
                </c:pt>
                <c:pt idx="72">
                  <c:v>0.61599633299158896</c:v>
                </c:pt>
                <c:pt idx="73">
                  <c:v>0.5553941140812243</c:v>
                </c:pt>
                <c:pt idx="74">
                  <c:v>0.49437537690525285</c:v>
                </c:pt>
                <c:pt idx="75">
                  <c:v>0.43294294547914158</c:v>
                </c:pt>
                <c:pt idx="76">
                  <c:v>0.37109958714381369</c:v>
                </c:pt>
                <c:pt idx="77">
                  <c:v>0.30884801443633919</c:v>
                </c:pt>
                <c:pt idx="78">
                  <c:v>0.24619088687529625</c:v>
                </c:pt>
                <c:pt idx="79">
                  <c:v>0.18313081266576114</c:v>
                </c:pt>
                <c:pt idx="80">
                  <c:v>0.1196703503284986</c:v>
                </c:pt>
                <c:pt idx="81">
                  <c:v>5.5812010257646157E-2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7"/>
          <c:order val="97"/>
          <c:tx>
            <c:strRef>
              <c:f>Sheet1!$N$100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Sheet1!$O$100:$HF$100</c:f>
              <c:numCache>
                <c:formatCode>General</c:formatCode>
                <c:ptCount val="200"/>
                <c:pt idx="0">
                  <c:v>3.3920483324701101</c:v>
                </c:pt>
                <c:pt idx="1">
                  <c:v>3.3873870428014698</c:v>
                </c:pt>
                <c:pt idx="2">
                  <c:v>3.3788642143350298</c:v>
                </c:pt>
                <c:pt idx="3">
                  <c:v>3.3678275608654693</c:v>
                </c:pt>
                <c:pt idx="4">
                  <c:v>3.3547580151209906</c:v>
                </c:pt>
                <c:pt idx="5">
                  <c:v>3.339933529660629</c:v>
                </c:pt>
                <c:pt idx="6">
                  <c:v>3.3235416450812618</c:v>
                </c:pt>
                <c:pt idx="7">
                  <c:v>3.3057200397057191</c:v>
                </c:pt>
                <c:pt idx="8">
                  <c:v>3.2865753873894676</c:v>
                </c:pt>
                <c:pt idx="9">
                  <c:v>3.2661935114168323</c:v>
                </c:pt>
                <c:pt idx="10">
                  <c:v>3.2446454106029732</c:v>
                </c:pt>
                <c:pt idx="11">
                  <c:v>3.2219910948996846</c:v>
                </c:pt>
                <c:pt idx="12">
                  <c:v>3.1982821596329849</c:v>
                </c:pt>
                <c:pt idx="13">
                  <c:v>3.1735635866391774</c:v>
                </c:pt>
                <c:pt idx="14">
                  <c:v>3.1478750475822759</c:v>
                </c:pt>
                <c:pt idx="15">
                  <c:v>3.1212518735927439</c:v>
                </c:pt>
                <c:pt idx="16">
                  <c:v>3.0937257936771552</c:v>
                </c:pt>
                <c:pt idx="17">
                  <c:v>3.065325508328264</c:v>
                </c:pt>
                <c:pt idx="18">
                  <c:v>3.0360771428229416</c:v>
                </c:pt>
                <c:pt idx="19">
                  <c:v>3.0060046108388501</c:v>
                </c:pt>
                <c:pt idx="20">
                  <c:v>2.9751299099942576</c:v>
                </c:pt>
                <c:pt idx="21">
                  <c:v>2.9434733648742912</c:v>
                </c:pt>
                <c:pt idx="22">
                  <c:v>2.9110538289665131</c:v>
                </c:pt>
                <c:pt idx="23">
                  <c:v>2.8778888540305401</c:v>
                </c:pt>
                <c:pt idx="24">
                  <c:v>2.8439948333593259</c:v>
                </c:pt>
                <c:pt idx="25">
                  <c:v>2.8093871238901205</c:v>
                </c:pt>
                <c:pt idx="26">
                  <c:v>2.7740801510186222</c:v>
                </c:pt>
                <c:pt idx="27">
                  <c:v>2.738087499144811</c:v>
                </c:pt>
                <c:pt idx="28">
                  <c:v>2.7014219903549801</c:v>
                </c:pt>
                <c:pt idx="29">
                  <c:v>2.6640957531669498</c:v>
                </c:pt>
                <c:pt idx="30">
                  <c:v>2.6261202828961516</c:v>
                </c:pt>
                <c:pt idx="31">
                  <c:v>2.5875064949117967</c:v>
                </c:pt>
                <c:pt idx="32">
                  <c:v>2.5482647718249698</c:v>
                </c:pt>
                <c:pt idx="33">
                  <c:v>2.508405005469748</c:v>
                </c:pt>
                <c:pt idx="34">
                  <c:v>2.4679366343936331</c:v>
                </c:pt>
                <c:pt idx="35">
                  <c:v>2.4268686774567003</c:v>
                </c:pt>
                <c:pt idx="36">
                  <c:v>2.3852097640438883</c:v>
                </c:pt>
                <c:pt idx="37">
                  <c:v>2.3429681613171542</c:v>
                </c:pt>
                <c:pt idx="38">
                  <c:v>2.3001517988702864</c:v>
                </c:pt>
                <c:pt idx="39">
                  <c:v>2.2567682910962654</c:v>
                </c:pt>
                <c:pt idx="40">
                  <c:v>2.2128249575330163</c:v>
                </c:pt>
                <c:pt idx="41">
                  <c:v>2.1683288414166033</c:v>
                </c:pt>
                <c:pt idx="42">
                  <c:v>2.1232867266399529</c:v>
                </c:pt>
                <c:pt idx="43">
                  <c:v>2.0777051532890876</c:v>
                </c:pt>
                <c:pt idx="44">
                  <c:v>2.0315904319067091</c:v>
                </c:pt>
                <c:pt idx="45">
                  <c:v>1.9849486566141072</c:v>
                </c:pt>
                <c:pt idx="46">
                  <c:v>1.9377857172062767</c:v>
                </c:pt>
                <c:pt idx="47">
                  <c:v>1.8901073103212949</c:v>
                </c:pt>
                <c:pt idx="48">
                  <c:v>1.8419189497731054</c:v>
                </c:pt>
                <c:pt idx="49">
                  <c:v>1.7932259761266187</c:v>
                </c:pt>
                <c:pt idx="50">
                  <c:v>1.7440335655850701</c:v>
                </c:pt>
                <c:pt idx="51">
                  <c:v>1.6943467382519031</c:v>
                </c:pt>
                <c:pt idx="52">
                  <c:v>1.6441703658226468</c:v>
                </c:pt>
                <c:pt idx="53">
                  <c:v>1.5935091787563826</c:v>
                </c:pt>
                <c:pt idx="54">
                  <c:v>1.5423677729712129</c:v>
                </c:pt>
                <c:pt idx="55">
                  <c:v>1.4907506161036008</c:v>
                </c:pt>
                <c:pt idx="56">
                  <c:v>1.4386620533674348</c:v>
                </c:pt>
                <c:pt idx="57">
                  <c:v>1.3861063130451534</c:v>
                </c:pt>
                <c:pt idx="58">
                  <c:v>1.3330875116400986</c:v>
                </c:pt>
                <c:pt idx="59">
                  <c:v>1.2796096587165258</c:v>
                </c:pt>
                <c:pt idx="60">
                  <c:v>1.2256766614511807</c:v>
                </c:pt>
                <c:pt idx="61">
                  <c:v>1.171292328918192</c:v>
                </c:pt>
                <c:pt idx="62">
                  <c:v>1.1164603761270326</c:v>
                </c:pt>
                <c:pt idx="63">
                  <c:v>1.061184427831547</c:v>
                </c:pt>
                <c:pt idx="64">
                  <c:v>1.0054680221264731</c:v>
                </c:pt>
                <c:pt idx="65">
                  <c:v>0.9493146138464611</c:v>
                </c:pt>
                <c:pt idx="66">
                  <c:v>0.8927275777813185</c:v>
                </c:pt>
                <c:pt idx="67">
                  <c:v>0.83571021172006632</c:v>
                </c:pt>
                <c:pt idx="68">
                  <c:v>0.77826573933534049</c:v>
                </c:pt>
                <c:pt idx="69">
                  <c:v>0.72039731291876152</c:v>
                </c:pt>
                <c:pt idx="70">
                  <c:v>0.66210801597701097</c:v>
                </c:pt>
                <c:pt idx="71">
                  <c:v>0.60340086569762308</c:v>
                </c:pt>
                <c:pt idx="72">
                  <c:v>0.54427881529276112</c:v>
                </c:pt>
                <c:pt idx="73">
                  <c:v>0.48474475622864671</c:v>
                </c:pt>
                <c:pt idx="74">
                  <c:v>0.42480152034771335</c:v>
                </c:pt>
                <c:pt idx="75">
                  <c:v>0.36445188189002364</c:v>
                </c:pt>
                <c:pt idx="76">
                  <c:v>0.30369855942002927</c:v>
                </c:pt>
                <c:pt idx="77">
                  <c:v>0.2425442176642858</c:v>
                </c:pt>
                <c:pt idx="78">
                  <c:v>0.18099146926534987</c:v>
                </c:pt>
                <c:pt idx="79">
                  <c:v>0.1190428764567157</c:v>
                </c:pt>
                <c:pt idx="80">
                  <c:v>5.6700952663287396E-2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ser>
          <c:idx val="98"/>
          <c:order val="98"/>
          <c:tx>
            <c:strRef>
              <c:f>Sheet1!$N$101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Sheet1!$O$101:$HF$101</c:f>
              <c:numCache>
                <c:formatCode>General</c:formatCode>
                <c:ptCount val="200"/>
                <c:pt idx="0">
                  <c:v>3.2740360539645601</c:v>
                </c:pt>
                <c:pt idx="1">
                  <c:v>3.2694565672310394</c:v>
                </c:pt>
                <c:pt idx="2">
                  <c:v>3.2610833094700546</c:v>
                </c:pt>
                <c:pt idx="3">
                  <c:v>3.2502403428794229</c:v>
                </c:pt>
                <c:pt idx="4">
                  <c:v>3.2374001600963935</c:v>
                </c:pt>
                <c:pt idx="5">
                  <c:v>3.222835835773505</c:v>
                </c:pt>
                <c:pt idx="6">
                  <c:v>3.2067316192787345</c:v>
                </c:pt>
                <c:pt idx="7">
                  <c:v>3.1892227727600506</c:v>
                </c:pt>
                <c:pt idx="8">
                  <c:v>3.1704140980085147</c:v>
                </c:pt>
                <c:pt idx="9">
                  <c:v>3.1503899121594974</c:v>
                </c:pt>
                <c:pt idx="10">
                  <c:v>3.1292199680400556</c:v>
                </c:pt>
                <c:pt idx="11">
                  <c:v>3.1069632224620722</c:v>
                </c:pt>
                <c:pt idx="12">
                  <c:v>3.0836703652834623</c:v>
                </c:pt>
                <c:pt idx="13">
                  <c:v>3.0593855889353456</c:v>
                </c:pt>
                <c:pt idx="14">
                  <c:v>3.0341478688669987</c:v>
                </c:pt>
                <c:pt idx="15">
                  <c:v>3.0079919161679998</c:v>
                </c:pt>
                <c:pt idx="16">
                  <c:v>2.9809489030192262</c:v>
                </c:pt>
                <c:pt idx="17">
                  <c:v>2.9530470262363995</c:v>
                </c:pt>
                <c:pt idx="18">
                  <c:v>2.9243119526129067</c:v>
                </c:pt>
                <c:pt idx="19">
                  <c:v>2.8947671761552121</c:v>
                </c:pt>
                <c:pt idx="20">
                  <c:v>2.8644343084361177</c:v>
                </c:pt>
                <c:pt idx="21">
                  <c:v>2.8333333173560482</c:v>
                </c:pt>
                <c:pt idx="22">
                  <c:v>2.8014827255347736</c:v>
                </c:pt>
                <c:pt idx="23">
                  <c:v>2.7688997767086923</c:v>
                </c:pt>
                <c:pt idx="24">
                  <c:v>2.7356005764779545</c:v>
                </c:pt>
                <c:pt idx="25">
                  <c:v>2.7016002122744545</c:v>
                </c:pt>
                <c:pt idx="26">
                  <c:v>2.666912856336547</c:v>
                </c:pt>
                <c:pt idx="27">
                  <c:v>2.6315518546658554</c:v>
                </c:pt>
                <c:pt idx="28">
                  <c:v>2.5955298043284825</c:v>
                </c:pt>
                <c:pt idx="29">
                  <c:v>2.558858620993782</c:v>
                </c:pt>
                <c:pt idx="30">
                  <c:v>2.5215495982410556</c:v>
                </c:pt>
                <c:pt idx="31">
                  <c:v>2.4836134598811039</c:v>
                </c:pt>
                <c:pt idx="32">
                  <c:v>2.4450604063161965</c:v>
                </c:pt>
                <c:pt idx="33">
                  <c:v>2.4059001557844506</c:v>
                </c:pt>
                <c:pt idx="34">
                  <c:v>2.3661419811923228</c:v>
                </c:pt>
                <c:pt idx="35">
                  <c:v>2.3257947431241157</c:v>
                </c:pt>
                <c:pt idx="36">
                  <c:v>2.2848669195240583</c:v>
                </c:pt>
                <c:pt idx="37">
                  <c:v>2.2433666324702006</c:v>
                </c:pt>
                <c:pt idx="38">
                  <c:v>2.2013016723965517</c:v>
                </c:pt>
                <c:pt idx="39">
                  <c:v>2.1586795200679028</c:v>
                </c:pt>
                <c:pt idx="40">
                  <c:v>2.1155073665685267</c:v>
                </c:pt>
                <c:pt idx="41">
                  <c:v>2.0717921315297709</c:v>
                </c:pt>
                <c:pt idx="42">
                  <c:v>2.0275404797911691</c:v>
                </c:pt>
                <c:pt idx="43">
                  <c:v>1.9827588366640216</c:v>
                </c:pt>
                <c:pt idx="44">
                  <c:v>1.9374534019446565</c:v>
                </c:pt>
                <c:pt idx="45">
                  <c:v>1.8916301628060657</c:v>
                </c:pt>
                <c:pt idx="46">
                  <c:v>1.8452949056807508</c:v>
                </c:pt>
                <c:pt idx="47">
                  <c:v>1.7984532272340876</c:v>
                </c:pt>
                <c:pt idx="48">
                  <c:v>1.7511105445157782</c:v>
                </c:pt>
                <c:pt idx="49">
                  <c:v>1.703272104366911</c:v>
                </c:pt>
                <c:pt idx="50">
                  <c:v>1.6549429921513501</c:v>
                </c:pt>
                <c:pt idx="51">
                  <c:v>1.6061281398726306</c:v>
                </c:pt>
                <c:pt idx="52">
                  <c:v>1.556832333730845</c:v>
                </c:pt>
                <c:pt idx="53">
                  <c:v>1.5070602211682567</c:v>
                </c:pt>
                <c:pt idx="54">
                  <c:v>1.4568163174472668</c:v>
                </c:pt>
                <c:pt idx="55">
                  <c:v>1.4061050117999039</c:v>
                </c:pt>
                <c:pt idx="56">
                  <c:v>1.3549305731840686</c:v>
                </c:pt>
                <c:pt idx="57">
                  <c:v>1.3032971556782906</c:v>
                </c:pt>
                <c:pt idx="58">
                  <c:v>1.2512088035436619</c:v>
                </c:pt>
                <c:pt idx="59">
                  <c:v>1.1986694559789053</c:v>
                </c:pt>
                <c:pt idx="60">
                  <c:v>1.1456829515920772</c:v>
                </c:pt>
                <c:pt idx="61">
                  <c:v>1.0922530326102606</c:v>
                </c:pt>
                <c:pt idx="62">
                  <c:v>1.0383833488466641</c:v>
                </c:pt>
                <c:pt idx="63">
                  <c:v>0.98407746144279851</c:v>
                </c:pt>
                <c:pt idx="64">
                  <c:v>0.92933884640188857</c:v>
                </c:pt>
                <c:pt idx="65">
                  <c:v>0.87417089792823632</c:v>
                </c:pt>
                <c:pt idx="66">
                  <c:v>0.81857693158604206</c:v>
                </c:pt>
                <c:pt idx="67">
                  <c:v>0.76256018729003794</c:v>
                </c:pt>
                <c:pt idx="68">
                  <c:v>0.70612383213927243</c:v>
                </c:pt>
                <c:pt idx="69">
                  <c:v>0.64927096310447252</c:v>
                </c:pt>
                <c:pt idx="70">
                  <c:v>0.59200460957856349</c:v>
                </c:pt>
                <c:pt idx="71">
                  <c:v>0.53432773579918391</c:v>
                </c:pt>
                <c:pt idx="72">
                  <c:v>0.47624324315133371</c:v>
                </c:pt>
                <c:pt idx="73">
                  <c:v>0.41775397235767564</c:v>
                </c:pt>
                <c:pt idx="74">
                  <c:v>0.35886270556344901</c:v>
                </c:pt>
                <c:pt idx="75">
                  <c:v>0.29957216832240946</c:v>
                </c:pt>
                <c:pt idx="76">
                  <c:v>0.23988503148977533</c:v>
                </c:pt>
                <c:pt idx="77">
                  <c:v>0.17980391302769475</c:v>
                </c:pt>
                <c:pt idx="78">
                  <c:v>0.11933137972836029</c:v>
                </c:pt>
                <c:pt idx="79">
                  <c:v>5.8469948859550737E-2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</c:ser>
        <c:bandFmts>
          <c:bandFmt>
            <c:idx val="0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1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2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3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4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5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6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7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8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9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10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11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12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13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14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</c:bandFmts>
        <c:axId val="514757880"/>
        <c:axId val="514758272"/>
        <c:axId val="573180208"/>
      </c:surface3DChart>
      <c:catAx>
        <c:axId val="514757880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58272"/>
        <c:crosses val="autoZero"/>
        <c:auto val="1"/>
        <c:lblAlgn val="ctr"/>
        <c:lblOffset val="100"/>
        <c:noMultiLvlLbl val="0"/>
      </c:catAx>
      <c:valAx>
        <c:axId val="514758272"/>
        <c:scaling>
          <c:orientation val="minMax"/>
          <c:max val="3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57880"/>
        <c:crosses val="autoZero"/>
        <c:crossBetween val="midCat"/>
        <c:majorUnit val="2"/>
      </c:valAx>
      <c:serAx>
        <c:axId val="5731802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58272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3040.8045729717251</c:v>
                </c:pt>
                <c:pt idx="2">
                  <c:v>4270.0653412444963</c:v>
                </c:pt>
                <c:pt idx="3">
                  <c:v>5192.7842789146089</c:v>
                </c:pt>
                <c:pt idx="4">
                  <c:v>5953.5886001716899</c:v>
                </c:pt>
                <c:pt idx="5">
                  <c:v>6608.9423154319747</c:v>
                </c:pt>
                <c:pt idx="6">
                  <c:v>7188.025364886802</c:v>
                </c:pt>
                <c:pt idx="7">
                  <c:v>7708.3036719274733</c:v>
                </c:pt>
                <c:pt idx="8">
                  <c:v>8181.2437291865444</c:v>
                </c:pt>
                <c:pt idx="9">
                  <c:v>8614.8709221960962</c:v>
                </c:pt>
                <c:pt idx="10">
                  <c:v>9015.0732621874595</c:v>
                </c:pt>
                <c:pt idx="11">
                  <c:v>9386.3299771689162</c:v>
                </c:pt>
                <c:pt idx="12">
                  <c:v>9732.1479604978031</c:v>
                </c:pt>
                <c:pt idx="13">
                  <c:v>10055.33781360695</c:v>
                </c:pt>
                <c:pt idx="14">
                  <c:v>10358.196244826237</c:v>
                </c:pt>
                <c:pt idx="15">
                  <c:v>10642.631014799124</c:v>
                </c:pt>
                <c:pt idx="16">
                  <c:v>10910.249152377075</c:v>
                </c:pt>
                <c:pt idx="17">
                  <c:v>11162.420861729503</c:v>
                </c:pt>
                <c:pt idx="18">
                  <c:v>11400.326857589409</c:v>
                </c:pt>
                <c:pt idx="19">
                  <c:v>11624.99410999021</c:v>
                </c:pt>
                <c:pt idx="20">
                  <c:v>11837.323299027064</c:v>
                </c:pt>
                <c:pt idx="21">
                  <c:v>12038.110222161522</c:v>
                </c:pt>
                <c:pt idx="22">
                  <c:v>12228.062711952725</c:v>
                </c:pt>
                <c:pt idx="23">
                  <c:v>12407.814168099529</c:v>
                </c:pt>
                <c:pt idx="24">
                  <c:v>12577.934499974446</c:v>
                </c:pt>
                <c:pt idx="25">
                  <c:v>12738.939063150661</c:v>
                </c:pt>
                <c:pt idx="26">
                  <c:v>12891.296023796584</c:v>
                </c:pt>
                <c:pt idx="27">
                  <c:v>13035.432477838682</c:v>
                </c:pt>
                <c:pt idx="28">
                  <c:v>13171.739574185003</c:v>
                </c:pt>
                <c:pt idx="29">
                  <c:v>13300.576834235912</c:v>
                </c:pt>
                <c:pt idx="30">
                  <c:v>13422.275817426838</c:v>
                </c:pt>
                <c:pt idx="31">
                  <c:v>13537.143250560748</c:v>
                </c:pt>
                <c:pt idx="32">
                  <c:v>13645.463714347768</c:v>
                </c:pt>
                <c:pt idx="33">
                  <c:v>13747.501961865628</c:v>
                </c:pt>
                <c:pt idx="34">
                  <c:v>13843.504929151024</c:v>
                </c:pt>
                <c:pt idx="35">
                  <c:v>13933.703486788861</c:v>
                </c:pt>
                <c:pt idx="36">
                  <c:v>14018.313972424732</c:v>
                </c:pt>
                <c:pt idx="37">
                  <c:v>14097.539537024168</c:v>
                </c:pt>
                <c:pt idx="38">
                  <c:v>14171.571332022693</c:v>
                </c:pt>
                <c:pt idx="39">
                  <c:v>14240.589559937855</c:v>
                </c:pt>
                <c:pt idx="40">
                  <c:v>14304.764407310349</c:v>
                </c:pt>
                <c:pt idx="41">
                  <c:v>14364.25687582297</c:v>
                </c:pt>
                <c:pt idx="42">
                  <c:v>14419.21952497275</c:v>
                </c:pt>
                <c:pt idx="43">
                  <c:v>14469.797137634754</c:v>
                </c:pt>
                <c:pt idx="44">
                  <c:v>14516.127318169183</c:v>
                </c:pt>
                <c:pt idx="45">
                  <c:v>14558.341031321022</c:v>
                </c:pt>
                <c:pt idx="46">
                  <c:v>14596.563088989371</c:v>
                </c:pt>
                <c:pt idx="47">
                  <c:v>14630.912590960159</c:v>
                </c:pt>
                <c:pt idx="48">
                  <c:v>14661.503324867346</c:v>
                </c:pt>
                <c:pt idx="49">
                  <c:v>14688.444129947013</c:v>
                </c:pt>
                <c:pt idx="50">
                  <c:v>14711.839228553437</c:v>
                </c:pt>
                <c:pt idx="51">
                  <c:v>14731.788528899493</c:v>
                </c:pt>
                <c:pt idx="52">
                  <c:v>14748.387902050026</c:v>
                </c:pt>
                <c:pt idx="53">
                  <c:v>14761.729435825211</c:v>
                </c:pt>
                <c:pt idx="54">
                  <c:v>14771.901667950731</c:v>
                </c:pt>
                <c:pt idx="55">
                  <c:v>14778.989800515681</c:v>
                </c:pt>
                <c:pt idx="56">
                  <c:v>14783.075897559886</c:v>
                </c:pt>
                <c:pt idx="57">
                  <c:v>14784.239067404831</c:v>
                </c:pt>
                <c:pt idx="58">
                  <c:v>14782.555631162026</c:v>
                </c:pt>
                <c:pt idx="59">
                  <c:v>14778.099278694721</c:v>
                </c:pt>
                <c:pt idx="60">
                  <c:v>14770.941213171271</c:v>
                </c:pt>
                <c:pt idx="61">
                  <c:v>14761.150285227528</c:v>
                </c:pt>
                <c:pt idx="62">
                  <c:v>14748.79311764918</c:v>
                </c:pt>
                <c:pt idx="63">
                  <c:v>14733.934221391768</c:v>
                </c:pt>
                <c:pt idx="64">
                  <c:v>14716.636103672992</c:v>
                </c:pt>
                <c:pt idx="65">
                  <c:v>14696.959368799238</c:v>
                </c:pt>
                <c:pt idx="66">
                  <c:v>14674.962812323245</c:v>
                </c:pt>
                <c:pt idx="67">
                  <c:v>14650.703509072284</c:v>
                </c:pt>
                <c:pt idx="68">
                  <c:v>14624.236895535076</c:v>
                </c:pt>
                <c:pt idx="69">
                  <c:v>14595.616847049967</c:v>
                </c:pt>
                <c:pt idx="70">
                  <c:v>14564.895750196147</c:v>
                </c:pt>
                <c:pt idx="71">
                  <c:v>14532.12457075312</c:v>
                </c:pt>
                <c:pt idx="72">
                  <c:v>14497.352917561071</c:v>
                </c:pt>
                <c:pt idx="73">
                  <c:v>14460.629102585288</c:v>
                </c:pt>
                <c:pt idx="74">
                  <c:v>14422.000197461539</c:v>
                </c:pt>
                <c:pt idx="75">
                  <c:v>14381.512086775427</c:v>
                </c:pt>
                <c:pt idx="76">
                  <c:v>14339.209518307476</c:v>
                </c:pt>
                <c:pt idx="77">
                  <c:v>14295.136150456126</c:v>
                </c:pt>
                <c:pt idx="78">
                  <c:v>14249.334597033612</c:v>
                </c:pt>
                <c:pt idx="79">
                  <c:v>14201.846469613525</c:v>
                </c:pt>
                <c:pt idx="80">
                  <c:v>14152.71241759487</c:v>
                </c:pt>
                <c:pt idx="81">
                  <c:v>14101.972166133926</c:v>
                </c:pt>
                <c:pt idx="82">
                  <c:v>14049.664552083868</c:v>
                </c:pt>
                <c:pt idx="83">
                  <c:v>13995.8275580708</c:v>
                </c:pt>
                <c:pt idx="84">
                  <c:v>13940.498344825504</c:v>
                </c:pt>
                <c:pt idx="85">
                  <c:v>13883.713281880749</c:v>
                </c:pt>
                <c:pt idx="86">
                  <c:v>13825.50797673628</c:v>
                </c:pt>
                <c:pt idx="87">
                  <c:v>13765.917302585654</c:v>
                </c:pt>
                <c:pt idx="88">
                  <c:v>13704.97542469257</c:v>
                </c:pt>
                <c:pt idx="89">
                  <c:v>13642.715825497929</c:v>
                </c:pt>
                <c:pt idx="90">
                  <c:v>13579.17132853295</c:v>
                </c:pt>
                <c:pt idx="91">
                  <c:v>13514.374121208644</c:v>
                </c:pt>
                <c:pt idx="92">
                  <c:v>13448.355776546801</c:v>
                </c:pt>
                <c:pt idx="93">
                  <c:v>13381.147273913362</c:v>
                </c:pt>
                <c:pt idx="94">
                  <c:v>13312.779018810794</c:v>
                </c:pt>
                <c:pt idx="95">
                  <c:v>13243.280861782303</c:v>
                </c:pt>
                <c:pt idx="96">
                  <c:v>13172.682116477359</c:v>
                </c:pt>
                <c:pt idx="97">
                  <c:v>13101.011576924369</c:v>
                </c:pt>
                <c:pt idx="98">
                  <c:v>13028.297534053867</c:v>
                </c:pt>
                <c:pt idx="99">
                  <c:v>12954.5677915124</c:v>
                </c:pt>
                <c:pt idx="100">
                  <c:v>12879.849680804809</c:v>
                </c:pt>
                <c:pt idx="101">
                  <c:v>12804.170075800446</c:v>
                </c:pt>
                <c:pt idx="102">
                  <c:v>12727.555406636329</c:v>
                </c:pt>
                <c:pt idx="103">
                  <c:v>12650.031673048436</c:v>
                </c:pt>
                <c:pt idx="104">
                  <c:v>12571.624457160289</c:v>
                </c:pt>
                <c:pt idx="105">
                  <c:v>12492.35893575634</c:v>
                </c:pt>
                <c:pt idx="106">
                  <c:v>12412.259892065855</c:v>
                </c:pt>
                <c:pt idx="107">
                  <c:v>12331.351727081683</c:v>
                </c:pt>
                <c:pt idx="108">
                  <c:v>12249.658470436592</c:v>
                </c:pt>
                <c:pt idx="109">
                  <c:v>12167.203790858823</c:v>
                </c:pt>
                <c:pt idx="110">
                  <c:v>12084.011006227027</c:v>
                </c:pt>
                <c:pt idx="111">
                  <c:v>12000.103093243701</c:v>
                </c:pt>
                <c:pt idx="112">
                  <c:v>11915.502696745201</c:v>
                </c:pt>
                <c:pt idx="113">
                  <c:v>11830.232138665271</c:v>
                </c:pt>
                <c:pt idx="114">
                  <c:v>11744.313426668194</c:v>
                </c:pt>
                <c:pt idx="115">
                  <c:v>11657.768262466736</c:v>
                </c:pt>
                <c:pt idx="116">
                  <c:v>11570.61804983921</c:v>
                </c:pt>
                <c:pt idx="117">
                  <c:v>11482.883902359277</c:v>
                </c:pt>
                <c:pt idx="118">
                  <c:v>11394.586650851279</c:v>
                </c:pt>
                <c:pt idx="119">
                  <c:v>11305.746850583293</c:v>
                </c:pt>
                <c:pt idx="120">
                  <c:v>11216.384788209429</c:v>
                </c:pt>
                <c:pt idx="121">
                  <c:v>11126.520488472283</c:v>
                </c:pt>
                <c:pt idx="122">
                  <c:v>11036.173720675853</c:v>
                </c:pt>
                <c:pt idx="123">
                  <c:v>10945.364004938865</c:v>
                </c:pt>
                <c:pt idx="124">
                  <c:v>10854.110618237635</c:v>
                </c:pt>
                <c:pt idx="125">
                  <c:v>10762.432600247539</c:v>
                </c:pt>
                <c:pt idx="126">
                  <c:v>10670.348758991264</c:v>
                </c:pt>
                <c:pt idx="127">
                  <c:v>10577.877676302045</c:v>
                </c:pt>
                <c:pt idx="128">
                  <c:v>10485.037713109303</c:v>
                </c:pt>
                <c:pt idx="129">
                  <c:v>10391.847014554054</c:v>
                </c:pt>
                <c:pt idx="130">
                  <c:v>10298.323514940817</c:v>
                </c:pt>
                <c:pt idx="131">
                  <c:v>10204.484942532716</c:v>
                </c:pt>
                <c:pt idx="132">
                  <c:v>10110.34882419584</c:v>
                </c:pt>
                <c:pt idx="133">
                  <c:v>10015.932489898953</c:v>
                </c:pt>
                <c:pt idx="134">
                  <c:v>9921.2530770740923</c:v>
                </c:pt>
                <c:pt idx="135">
                  <c:v>9826.3275348435109</c:v>
                </c:pt>
                <c:pt idx="136">
                  <c:v>9731.1726281180781</c:v>
                </c:pt>
                <c:pt idx="137">
                  <c:v>9635.8049415720398</c:v>
                </c:pt>
                <c:pt idx="138">
                  <c:v>9540.2408834988637</c:v>
                </c:pt>
                <c:pt idx="139">
                  <c:v>9444.496689552574</c:v>
                </c:pt>
                <c:pt idx="140">
                  <c:v>9348.5884263788921</c:v>
                </c:pt>
                <c:pt idx="141">
                  <c:v>9252.5319951402744</c:v>
                </c:pt>
                <c:pt idx="142">
                  <c:v>9156.3431349386701</c:v>
                </c:pt>
                <c:pt idx="143">
                  <c:v>9060.0374261398301</c:v>
                </c:pt>
                <c:pt idx="144">
                  <c:v>8963.6302936026568</c:v>
                </c:pt>
                <c:pt idx="145">
                  <c:v>8867.137009817021</c:v>
                </c:pt>
                <c:pt idx="146">
                  <c:v>8770.5726979533392</c:v>
                </c:pt>
                <c:pt idx="147">
                  <c:v>8673.9523348270159</c:v>
                </c:pt>
                <c:pt idx="148">
                  <c:v>8577.2907537807259</c:v>
                </c:pt>
                <c:pt idx="149">
                  <c:v>8480.6026474874361</c:v>
                </c:pt>
                <c:pt idx="150">
                  <c:v>8383.9025706769025</c:v>
                </c:pt>
                <c:pt idx="151">
                  <c:v>8287.2049427882594</c:v>
                </c:pt>
                <c:pt idx="152">
                  <c:v>8190.5240505512766</c:v>
                </c:pt>
                <c:pt idx="153">
                  <c:v>8093.8740504985944</c:v>
                </c:pt>
                <c:pt idx="154">
                  <c:v>7997.268971411424</c:v>
                </c:pt>
                <c:pt idx="155">
                  <c:v>7900.7227167007832</c:v>
                </c:pt>
                <c:pt idx="156">
                  <c:v>7804.2490667265274</c:v>
                </c:pt>
                <c:pt idx="157">
                  <c:v>7707.8616810561434</c:v>
                </c:pt>
                <c:pt idx="158">
                  <c:v>7611.5741006653107</c:v>
                </c:pt>
                <c:pt idx="159">
                  <c:v>7515.3997500822097</c:v>
                </c:pt>
                <c:pt idx="160">
                  <c:v>7419.3519394771965</c:v>
                </c:pt>
                <c:pt idx="161">
                  <c:v>7323.4438666998376</c:v>
                </c:pt>
                <c:pt idx="162">
                  <c:v>7227.688619264798</c:v>
                </c:pt>
                <c:pt idx="163">
                  <c:v>7132.0991762883086</c:v>
                </c:pt>
                <c:pt idx="164">
                  <c:v>7036.6884103767252</c:v>
                </c:pt>
                <c:pt idx="165">
                  <c:v>6941.4690894686992</c:v>
                </c:pt>
                <c:pt idx="166">
                  <c:v>6846.4538786323646</c:v>
                </c:pt>
                <c:pt idx="167">
                  <c:v>6751.655341819036</c:v>
                </c:pt>
                <c:pt idx="168">
                  <c:v>6657.0859435745642</c:v>
                </c:pt>
                <c:pt idx="169">
                  <c:v>6562.7580507098619</c:v>
                </c:pt>
                <c:pt idx="170">
                  <c:v>6468.6839339316575</c:v>
                </c:pt>
                <c:pt idx="171">
                  <c:v>6374.8757694347769</c:v>
                </c:pt>
                <c:pt idx="172">
                  <c:v>6281.345640457077</c:v>
                </c:pt>
                <c:pt idx="173">
                  <c:v>6188.1055387981078</c:v>
                </c:pt>
                <c:pt idx="174">
                  <c:v>6095.1673663026486</c:v>
                </c:pt>
                <c:pt idx="175">
                  <c:v>6002.5429363100948</c:v>
                </c:pt>
                <c:pt idx="176">
                  <c:v>5910.2439750706708</c:v>
                </c:pt>
                <c:pt idx="177">
                  <c:v>5818.2821231295275</c:v>
                </c:pt>
                <c:pt idx="178">
                  <c:v>5726.6689366795372</c:v>
                </c:pt>
                <c:pt idx="179">
                  <c:v>5635.415888883781</c:v>
                </c:pt>
                <c:pt idx="180">
                  <c:v>5544.53437116851</c:v>
                </c:pt>
                <c:pt idx="181">
                  <c:v>5454.0356944874675</c:v>
                </c:pt>
                <c:pt idx="182">
                  <c:v>5363.9310905584034</c:v>
                </c:pt>
                <c:pt idx="183">
                  <c:v>5274.2317130724487</c:v>
                </c:pt>
                <c:pt idx="184">
                  <c:v>5184.9486388772539</c:v>
                </c:pt>
                <c:pt idx="185">
                  <c:v>5096.092869134498</c:v>
                </c:pt>
                <c:pt idx="186">
                  <c:v>5007.6753304525319</c:v>
                </c:pt>
                <c:pt idx="187">
                  <c:v>4919.7068759948324</c:v>
                </c:pt>
                <c:pt idx="188">
                  <c:v>4832.1982865648824</c:v>
                </c:pt>
                <c:pt idx="189">
                  <c:v>4745.1602716682009</c:v>
                </c:pt>
                <c:pt idx="190">
                  <c:v>4658.6034705520424</c:v>
                </c:pt>
                <c:pt idx="191">
                  <c:v>4572.5384532234057</c:v>
                </c:pt>
                <c:pt idx="192">
                  <c:v>4486.9757214459551</c:v>
                </c:pt>
                <c:pt idx="193">
                  <c:v>4401.9257097163554</c:v>
                </c:pt>
                <c:pt idx="194">
                  <c:v>4317.3987862206086</c:v>
                </c:pt>
                <c:pt idx="195">
                  <c:v>4233.4052537708903</c:v>
                </c:pt>
                <c:pt idx="196">
                  <c:v>4149.9553507233932</c:v>
                </c:pt>
                <c:pt idx="197">
                  <c:v>4067.0592518777021</c:v>
                </c:pt>
                <c:pt idx="198">
                  <c:v>3984.7270693581077</c:v>
                </c:pt>
                <c:pt idx="199">
                  <c:v>3902.9688534773877</c:v>
                </c:pt>
                <c:pt idx="200">
                  <c:v>3821.7945935834814</c:v>
                </c:pt>
                <c:pt idx="201">
                  <c:v>3741.2142188894691</c:v>
                </c:pt>
                <c:pt idx="202">
                  <c:v>3661.237599287299</c:v>
                </c:pt>
                <c:pt idx="203">
                  <c:v>3581.8745461456565</c:v>
                </c:pt>
                <c:pt idx="204">
                  <c:v>3503.1348130923784</c:v>
                </c:pt>
                <c:pt idx="205">
                  <c:v>3425.0280967818153</c:v>
                </c:pt>
                <c:pt idx="206">
                  <c:v>3347.5640376474344</c:v>
                </c:pt>
                <c:pt idx="207">
                  <c:v>3270.7522206401441</c:v>
                </c:pt>
                <c:pt idx="208">
                  <c:v>3194.6021759525815</c:v>
                </c:pt>
                <c:pt idx="209">
                  <c:v>3119.1233797297614</c:v>
                </c:pt>
                <c:pt idx="210">
                  <c:v>3044.3252547664042</c:v>
                </c:pt>
                <c:pt idx="211">
                  <c:v>2970.2171711912392</c:v>
                </c:pt>
                <c:pt idx="212">
                  <c:v>2896.8084471386501</c:v>
                </c:pt>
                <c:pt idx="213">
                  <c:v>2824.1083494079003</c:v>
                </c:pt>
                <c:pt idx="214">
                  <c:v>2752.1260941102519</c:v>
                </c:pt>
                <c:pt idx="215">
                  <c:v>2680.8708473043043</c:v>
                </c:pt>
                <c:pt idx="216">
                  <c:v>2610.3517256197529</c:v>
                </c:pt>
                <c:pt idx="217">
                  <c:v>2540.5777968699194</c:v>
                </c:pt>
                <c:pt idx="218">
                  <c:v>2471.558080653243</c:v>
                </c:pt>
                <c:pt idx="219">
                  <c:v>2403.3015489440131</c:v>
                </c:pt>
                <c:pt idx="220">
                  <c:v>2335.8171266726422</c:v>
                </c:pt>
                <c:pt idx="221">
                  <c:v>2269.1136922956002</c:v>
                </c:pt>
                <c:pt idx="222">
                  <c:v>2203.2000783553708</c:v>
                </c:pt>
                <c:pt idx="223">
                  <c:v>2138.0850720305748</c:v>
                </c:pt>
                <c:pt idx="224">
                  <c:v>2073.7774156765058</c:v>
                </c:pt>
                <c:pt idx="225">
                  <c:v>2010.2858073563041</c:v>
                </c:pt>
                <c:pt idx="226">
                  <c:v>1947.6189013629478</c:v>
                </c:pt>
                <c:pt idx="227">
                  <c:v>1885.7853087323067</c:v>
                </c:pt>
                <c:pt idx="228">
                  <c:v>1824.7935977474231</c:v>
                </c:pt>
                <c:pt idx="229">
                  <c:v>1764.6522944342044</c:v>
                </c:pt>
                <c:pt idx="230">
                  <c:v>1705.3698830487633</c:v>
                </c:pt>
                <c:pt idx="231">
                  <c:v>1646.9548065565307</c:v>
                </c:pt>
                <c:pt idx="232">
                  <c:v>1589.4154671033714</c:v>
                </c:pt>
                <c:pt idx="233">
                  <c:v>1532.7602264788159</c:v>
                </c:pt>
                <c:pt idx="234">
                  <c:v>1476.9974065716333</c:v>
                </c:pt>
                <c:pt idx="235">
                  <c:v>1422.1352898178975</c:v>
                </c:pt>
                <c:pt idx="236">
                  <c:v>1368.1821196416513</c:v>
                </c:pt>
                <c:pt idx="237">
                  <c:v>1315.1461008884148</c:v>
                </c:pt>
                <c:pt idx="238">
                  <c:v>1263.035400251614</c:v>
                </c:pt>
                <c:pt idx="239">
                  <c:v>1211.8581466921191</c:v>
                </c:pt>
                <c:pt idx="240">
                  <c:v>1161.622431851016</c:v>
                </c:pt>
                <c:pt idx="241">
                  <c:v>1112.3363104557604</c:v>
                </c:pt>
                <c:pt idx="242">
                  <c:v>1064.0078007198558</c:v>
                </c:pt>
                <c:pt idx="243">
                  <c:v>1016.6448847361827</c:v>
                </c:pt>
                <c:pt idx="244">
                  <c:v>970.25550886408951</c:v>
                </c:pt>
                <c:pt idx="245">
                  <c:v>924.84758411042492</c:v>
                </c:pt>
                <c:pt idx="246">
                  <c:v>880.42898650457028</c:v>
                </c:pt>
                <c:pt idx="247">
                  <c:v>837.00755746765356</c:v>
                </c:pt>
                <c:pt idx="248">
                  <c:v>794.59110417600755</c:v>
                </c:pt>
                <c:pt idx="249">
                  <c:v>753.18739991902623</c:v>
                </c:pt>
                <c:pt idx="250">
                  <c:v>712.80418445152236</c:v>
                </c:pt>
                <c:pt idx="251">
                  <c:v>673.44916434068318</c:v>
                </c:pt>
                <c:pt idx="252">
                  <c:v>635.13001330774114</c:v>
                </c:pt>
                <c:pt idx="253">
                  <c:v>597.85437256446744</c:v>
                </c:pt>
                <c:pt idx="254">
                  <c:v>561.62985114456797</c:v>
                </c:pt>
                <c:pt idx="255">
                  <c:v>526.46402623013012</c:v>
                </c:pt>
                <c:pt idx="256">
                  <c:v>492.36444347314341</c:v>
                </c:pt>
                <c:pt idx="257">
                  <c:v>459.3386173122625</c:v>
                </c:pt>
                <c:pt idx="258">
                  <c:v>427.39403128485918</c:v>
                </c:pt>
                <c:pt idx="259">
                  <c:v>396.53813833445753</c:v>
                </c:pt>
                <c:pt idx="260">
                  <c:v>366.77836111367105</c:v>
                </c:pt>
                <c:pt idx="261">
                  <c:v>338.1220922826821</c:v>
                </c:pt>
                <c:pt idx="262">
                  <c:v>310.57669480339467</c:v>
                </c:pt>
                <c:pt idx="263">
                  <c:v>284.14950222929815</c:v>
                </c:pt>
                <c:pt idx="264">
                  <c:v>258.8478189911545</c:v>
                </c:pt>
                <c:pt idx="265">
                  <c:v>234.6789206785796</c:v>
                </c:pt>
                <c:pt idx="266">
                  <c:v>211.65005431758271</c:v>
                </c:pt>
                <c:pt idx="267">
                  <c:v>189.76843864415434</c:v>
                </c:pt>
                <c:pt idx="268">
                  <c:v>169.04126437396832</c:v>
                </c:pt>
                <c:pt idx="269">
                  <c:v>149.47569446826705</c:v>
                </c:pt>
                <c:pt idx="270">
                  <c:v>131.07886439601424</c:v>
                </c:pt>
                <c:pt idx="271">
                  <c:v>113.85788239235663</c:v>
                </c:pt>
                <c:pt idx="272">
                  <c:v>97.819829713493021</c:v>
                </c:pt>
                <c:pt idx="273">
                  <c:v>82.971760887994023</c:v>
                </c:pt>
                <c:pt idx="274">
                  <c:v>69.320703964639023</c:v>
                </c:pt>
                <c:pt idx="275">
                  <c:v>56.873660756847372</c:v>
                </c:pt>
                <c:pt idx="276">
                  <c:v>45.637607083742566</c:v>
                </c:pt>
                <c:pt idx="277">
                  <c:v>35.619493007934047</c:v>
                </c:pt>
                <c:pt idx="278">
                  <c:v>26.826243070050399</c:v>
                </c:pt>
                <c:pt idx="279">
                  <c:v>19.264756520099404</c:v>
                </c:pt>
                <c:pt idx="280">
                  <c:v>12.941907545704723</c:v>
                </c:pt>
                <c:pt idx="281">
                  <c:v>7.8645454972715081</c:v>
                </c:pt>
                <c:pt idx="282">
                  <c:v>4.0394951101383647</c:v>
                </c:pt>
                <c:pt idx="283">
                  <c:v>1.473556723766595</c:v>
                </c:pt>
                <c:pt idx="284">
                  <c:v>0.1735064980178983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4760232"/>
        <c:axId val="514760624"/>
      </c:scatterChart>
      <c:valAx>
        <c:axId val="514760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B</a:t>
                </a:r>
                <a:r>
                  <a:rPr lang="en-US" dirty="0" smtClean="0"/>
                  <a:t> [T]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60624"/>
        <c:crosses val="autoZero"/>
        <c:crossBetween val="midCat"/>
      </c:valAx>
      <c:valAx>
        <c:axId val="514760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F</a:t>
                </a:r>
                <a:r>
                  <a:rPr lang="en-US" dirty="0" smtClean="0"/>
                  <a:t> [A T]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60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2618.4221423021809</c:v>
                </c:pt>
                <c:pt idx="2">
                  <c:v>3673.36865005047</c:v>
                </c:pt>
                <c:pt idx="3">
                  <c:v>4462.7845064934054</c:v>
                </c:pt>
                <c:pt idx="4">
                  <c:v>5111.6000080673439</c:v>
                </c:pt>
                <c:pt idx="5">
                  <c:v>5668.6433761878807</c:v>
                </c:pt>
                <c:pt idx="6">
                  <c:v>6159.1757771165094</c:v>
                </c:pt>
                <c:pt idx="7">
                  <c:v>6598.3338899143791</c:v>
                </c:pt>
                <c:pt idx="8">
                  <c:v>6996.0658870217885</c:v>
                </c:pt>
                <c:pt idx="9">
                  <c:v>7359.3421585934702</c:v>
                </c:pt>
                <c:pt idx="10">
                  <c:v>7693.2823931497032</c:v>
                </c:pt>
                <c:pt idx="11">
                  <c:v>8001.7857156349401</c:v>
                </c:pt>
                <c:pt idx="12">
                  <c:v>8287.9083198077788</c:v>
                </c:pt>
                <c:pt idx="13">
                  <c:v>8554.1024121661794</c:v>
                </c:pt>
                <c:pt idx="14">
                  <c:v>8802.3741637932526</c:v>
                </c:pt>
                <c:pt idx="15">
                  <c:v>9034.3919548026097</c:v>
                </c:pt>
                <c:pt idx="16">
                  <c:v>9251.5628308485302</c:v>
                </c:pt>
                <c:pt idx="17">
                  <c:v>9455.087914502994</c:v>
                </c:pt>
                <c:pt idx="18">
                  <c:v>9646.003465013704</c:v>
                </c:pt>
                <c:pt idx="19">
                  <c:v>9825.2118971562322</c:v>
                </c:pt>
                <c:pt idx="20">
                  <c:v>9993.5056161196735</c:v>
                </c:pt>
                <c:pt idx="21">
                  <c:v>10151.585610062722</c:v>
                </c:pt>
                <c:pt idx="22">
                  <c:v>10300.076149556857</c:v>
                </c:pt>
                <c:pt idx="23">
                  <c:v>10439.536550196739</c:v>
                </c:pt>
                <c:pt idx="24">
                  <c:v>10570.470688280457</c:v>
                </c:pt>
                <c:pt idx="25">
                  <c:v>10693.334775305488</c:v>
                </c:pt>
                <c:pt idx="26">
                  <c:v>10808.54376743713</c:v>
                </c:pt>
                <c:pt idx="27">
                  <c:v>10916.476693437677</c:v>
                </c:pt>
                <c:pt idx="28">
                  <c:v>11017.481117299374</c:v>
                </c:pt>
                <c:pt idx="29">
                  <c:v>11111.87690236755</c:v>
                </c:pt>
                <c:pt idx="30">
                  <c:v>11199.959406914906</c:v>
                </c:pt>
                <c:pt idx="31">
                  <c:v>11282.002213393716</c:v>
                </c:pt>
                <c:pt idx="32">
                  <c:v>11358.259472483755</c:v>
                </c:pt>
                <c:pt idx="33">
                  <c:v>11428.967926829871</c:v>
                </c:pt>
                <c:pt idx="34">
                  <c:v>11494.348666779155</c:v>
                </c:pt>
                <c:pt idx="35">
                  <c:v>11554.608660584176</c:v>
                </c:pt>
                <c:pt idx="36">
                  <c:v>11609.942093777294</c:v>
                </c:pt>
                <c:pt idx="37">
                  <c:v>11660.531546255306</c:v>
                </c:pt>
                <c:pt idx="38">
                  <c:v>11706.549030681615</c:v>
                </c:pt>
                <c:pt idx="39">
                  <c:v>11748.156911841279</c:v>
                </c:pt>
                <c:pt idx="40">
                  <c:v>11785.508723366229</c:v>
                </c:pt>
                <c:pt idx="41">
                  <c:v>11818.749895625198</c:v>
                </c:pt>
                <c:pt idx="42">
                  <c:v>11848.018406423047</c:v>
                </c:pt>
                <c:pt idx="43">
                  <c:v>11873.445364383422</c:v>
                </c:pt>
                <c:pt idx="44">
                  <c:v>11895.155533421974</c:v>
                </c:pt>
                <c:pt idx="45">
                  <c:v>11913.267805497679</c:v>
                </c:pt>
                <c:pt idx="46">
                  <c:v>11927.895627809978</c:v>
                </c:pt>
                <c:pt idx="47">
                  <c:v>11939.147389753996</c:v>
                </c:pt>
                <c:pt idx="48">
                  <c:v>11947.126774224818</c:v>
                </c:pt>
                <c:pt idx="49">
                  <c:v>11951.933077251875</c:v>
                </c:pt>
                <c:pt idx="50">
                  <c:v>11953.661499426173</c:v>
                </c:pt>
                <c:pt idx="51">
                  <c:v>11952.403412141766</c:v>
                </c:pt>
                <c:pt idx="52">
                  <c:v>11948.246601295177</c:v>
                </c:pt>
                <c:pt idx="53">
                  <c:v>11941.275490762488</c:v>
                </c:pt>
                <c:pt idx="54">
                  <c:v>11931.571347695046</c:v>
                </c:pt>
                <c:pt idx="55">
                  <c:v>11919.212471434044</c:v>
                </c:pt>
                <c:pt idx="56">
                  <c:v>11904.274367635677</c:v>
                </c:pt>
                <c:pt idx="57">
                  <c:v>11886.829909017872</c:v>
                </c:pt>
                <c:pt idx="58">
                  <c:v>11866.949483981838</c:v>
                </c:pt>
                <c:pt idx="59">
                  <c:v>11844.701134224435</c:v>
                </c:pt>
                <c:pt idx="60">
                  <c:v>11820.150682336769</c:v>
                </c:pt>
                <c:pt idx="61">
                  <c:v>11793.361850279351</c:v>
                </c:pt>
                <c:pt idx="62">
                  <c:v>11764.396369530785</c:v>
                </c:pt>
                <c:pt idx="63">
                  <c:v>11733.314083626015</c:v>
                </c:pt>
                <c:pt idx="64">
                  <c:v>11700.173043727151</c:v>
                </c:pt>
                <c:pt idx="65">
                  <c:v>11665.02959780675</c:v>
                </c:pt>
                <c:pt idx="66">
                  <c:v>11627.938473966346</c:v>
                </c:pt>
                <c:pt idx="67">
                  <c:v>11588.952858363016</c:v>
                </c:pt>
                <c:pt idx="68">
                  <c:v>11548.124468171736</c:v>
                </c:pt>
                <c:pt idx="69">
                  <c:v>11505.503619971671</c:v>
                </c:pt>
                <c:pt idx="70">
                  <c:v>11461.139293908516</c:v>
                </c:pt>
                <c:pt idx="71">
                  <c:v>11415.079193953525</c:v>
                </c:pt>
                <c:pt idx="72">
                  <c:v>11367.369804550772</c:v>
                </c:pt>
                <c:pt idx="73">
                  <c:v>11318.056443918978</c:v>
                </c:pt>
                <c:pt idx="74">
                  <c:v>11267.183314250764</c:v>
                </c:pt>
                <c:pt idx="75">
                  <c:v>11214.793549031687</c:v>
                </c:pt>
                <c:pt idx="76">
                  <c:v>11160.929257682385</c:v>
                </c:pt>
                <c:pt idx="77">
                  <c:v>11105.631567710494</c:v>
                </c:pt>
                <c:pt idx="78">
                  <c:v>11048.940664543416</c:v>
                </c:pt>
                <c:pt idx="79">
                  <c:v>10990.895829199304</c:v>
                </c:pt>
                <c:pt idx="80">
                  <c:v>10931.535473940969</c:v>
                </c:pt>
                <c:pt idx="81">
                  <c:v>10870.89717604601</c:v>
                </c:pt>
                <c:pt idx="82">
                  <c:v>10809.017709815978</c:v>
                </c:pt>
                <c:pt idx="83">
                  <c:v>10745.93307693811</c:v>
                </c:pt>
                <c:pt idx="84">
                  <c:v>10681.678535304258</c:v>
                </c:pt>
                <c:pt idx="85">
                  <c:v>10616.288626384117</c:v>
                </c:pt>
                <c:pt idx="86">
                  <c:v>10549.797201242254</c:v>
                </c:pt>
                <c:pt idx="87">
                  <c:v>10482.237445282224</c:v>
                </c:pt>
                <c:pt idx="88">
                  <c:v>10413.641901794801</c:v>
                </c:pt>
                <c:pt idx="89">
                  <c:v>10344.042494381914</c:v>
                </c:pt>
                <c:pt idx="90">
                  <c:v>10273.470548322752</c:v>
                </c:pt>
                <c:pt idx="91">
                  <c:v>10201.956810944041</c:v>
                </c:pt>
                <c:pt idx="92">
                  <c:v>10129.531471051765</c:v>
                </c:pt>
                <c:pt idx="93">
                  <c:v>10056.224177478312</c:v>
                </c:pt>
                <c:pt idx="94">
                  <c:v>9982.0640567947012</c:v>
                </c:pt>
                <c:pt idx="95">
                  <c:v>9907.0797302348201</c:v>
                </c:pt>
                <c:pt idx="96">
                  <c:v>9831.2993298749934</c:v>
                </c:pt>
                <c:pt idx="97">
                  <c:v>9754.7505141097754</c:v>
                </c:pt>
                <c:pt idx="98">
                  <c:v>9677.4604824618527</c:v>
                </c:pt>
                <c:pt idx="99">
                  <c:v>9599.455989761871</c:v>
                </c:pt>
                <c:pt idx="100">
                  <c:v>9520.7633597313143</c:v>
                </c:pt>
                <c:pt idx="101">
                  <c:v>9441.4084979999279</c:v>
                </c:pt>
                <c:pt idx="102">
                  <c:v>9361.4169045868512</c:v>
                </c:pt>
                <c:pt idx="103">
                  <c:v>9280.8136858730231</c:v>
                </c:pt>
                <c:pt idx="104">
                  <c:v>9199.6235660906768</c:v>
                </c:pt>
                <c:pt idx="105">
                  <c:v>9117.8708983542492</c:v>
                </c:pt>
                <c:pt idx="106">
                  <c:v>9035.5796752554961</c:v>
                </c:pt>
                <c:pt idx="107">
                  <c:v>8952.7735390442413</c:v>
                </c:pt>
                <c:pt idx="108">
                  <c:v>8869.4757914150996</c:v>
                </c:pt>
                <c:pt idx="109">
                  <c:v>8785.7094029191012</c:v>
                </c:pt>
                <c:pt idx="110">
                  <c:v>8701.4970220182022</c:v>
                </c:pt>
                <c:pt idx="111">
                  <c:v>8616.8609837996646</c:v>
                </c:pt>
                <c:pt idx="112">
                  <c:v>8531.8233183661778</c:v>
                </c:pt>
                <c:pt idx="113">
                  <c:v>8446.4057589168951</c:v>
                </c:pt>
                <c:pt idx="114">
                  <c:v>8360.6297495335421</c:v>
                </c:pt>
                <c:pt idx="115">
                  <c:v>8274.5164526851659</c:v>
                </c:pt>
                <c:pt idx="116">
                  <c:v>8188.0867564641412</c:v>
                </c:pt>
                <c:pt idx="117">
                  <c:v>8101.3612815655642</c:v>
                </c:pt>
                <c:pt idx="118">
                  <c:v>8014.3603880213659</c:v>
                </c:pt>
                <c:pt idx="119">
                  <c:v>7927.1041817000296</c:v>
                </c:pt>
                <c:pt idx="120">
                  <c:v>7839.6125205820499</c:v>
                </c:pt>
                <c:pt idx="121">
                  <c:v>7751.9050208208882</c:v>
                </c:pt>
                <c:pt idx="122">
                  <c:v>7664.0010625985933</c:v>
                </c:pt>
                <c:pt idx="123">
                  <c:v>7575.9197957848428</c:v>
                </c:pt>
                <c:pt idx="124">
                  <c:v>7487.6801454076758</c:v>
                </c:pt>
                <c:pt idx="125">
                  <c:v>7399.3008169437644</c:v>
                </c:pt>
                <c:pt idx="126">
                  <c:v>7310.8003014357273</c:v>
                </c:pt>
                <c:pt idx="127">
                  <c:v>7222.1968804435874</c:v>
                </c:pt>
                <c:pt idx="128">
                  <c:v>7133.5086308371046</c:v>
                </c:pt>
                <c:pt idx="129">
                  <c:v>7044.7534294354664</c:v>
                </c:pt>
                <c:pt idx="130">
                  <c:v>6955.9489575003709</c:v>
                </c:pt>
                <c:pt idx="131">
                  <c:v>6867.112705088417</c:v>
                </c:pt>
                <c:pt idx="132">
                  <c:v>6778.2619752682795</c:v>
                </c:pt>
                <c:pt idx="133">
                  <c:v>6689.4138882080042</c:v>
                </c:pt>
                <c:pt idx="134">
                  <c:v>6600.5853851374241</c:v>
                </c:pt>
                <c:pt idx="135">
                  <c:v>6511.7932321905182</c:v>
                </c:pt>
                <c:pt idx="136">
                  <c:v>6423.0540241323288</c:v>
                </c:pt>
                <c:pt idx="137">
                  <c:v>6334.384187974747</c:v>
                </c:pt>
                <c:pt idx="138">
                  <c:v>6245.7999864853864</c:v>
                </c:pt>
                <c:pt idx="139">
                  <c:v>6157.3175215935307</c:v>
                </c:pt>
                <c:pt idx="140">
                  <c:v>6068.9527376969763</c:v>
                </c:pt>
                <c:pt idx="141">
                  <c:v>5980.7214248733408</c:v>
                </c:pt>
                <c:pt idx="142">
                  <c:v>5892.6392219994377</c:v>
                </c:pt>
                <c:pt idx="143">
                  <c:v>5804.7216197819353</c:v>
                </c:pt>
                <c:pt idx="144">
                  <c:v>5716.9839637025425</c:v>
                </c:pt>
                <c:pt idx="145">
                  <c:v>5629.4414568807788</c:v>
                </c:pt>
                <c:pt idx="146">
                  <c:v>5542.1091628571749</c:v>
                </c:pt>
                <c:pt idx="147">
                  <c:v>5455.0020082997999</c:v>
                </c:pt>
                <c:pt idx="148">
                  <c:v>5368.1347856367147</c:v>
                </c:pt>
                <c:pt idx="149">
                  <c:v>5281.5221556169163</c:v>
                </c:pt>
                <c:pt idx="150">
                  <c:v>5195.1786498023012</c:v>
                </c:pt>
                <c:pt idx="151">
                  <c:v>5109.1186729929132</c:v>
                </c:pt>
                <c:pt idx="152">
                  <c:v>5023.3565055878043</c:v>
                </c:pt>
                <c:pt idx="153">
                  <c:v>4937.9063058836418</c:v>
                </c:pt>
                <c:pt idx="154">
                  <c:v>4852.7821123131334</c:v>
                </c:pt>
                <c:pt idx="155">
                  <c:v>4767.9978456253302</c:v>
                </c:pt>
                <c:pt idx="156">
                  <c:v>4683.5673110096059</c:v>
                </c:pt>
                <c:pt idx="157">
                  <c:v>4599.5042001653082</c:v>
                </c:pt>
                <c:pt idx="158">
                  <c:v>4515.8220933187094</c:v>
                </c:pt>
                <c:pt idx="159">
                  <c:v>4432.5344611890259</c:v>
                </c:pt>
                <c:pt idx="160">
                  <c:v>4349.6546669051568</c:v>
                </c:pt>
                <c:pt idx="161">
                  <c:v>4267.1959678746507</c:v>
                </c:pt>
                <c:pt idx="162">
                  <c:v>4185.1715176064781</c:v>
                </c:pt>
                <c:pt idx="163">
                  <c:v>4103.5943674889913</c:v>
                </c:pt>
                <c:pt idx="164">
                  <c:v>4022.4774685245634</c:v>
                </c:pt>
                <c:pt idx="165">
                  <c:v>3941.8336730221395</c:v>
                </c:pt>
                <c:pt idx="166">
                  <c:v>3861.6757362490866</c:v>
                </c:pt>
                <c:pt idx="167">
                  <c:v>3782.0163180435743</c:v>
                </c:pt>
                <c:pt idx="168">
                  <c:v>3702.8679843886166</c:v>
                </c:pt>
                <c:pt idx="169">
                  <c:v>3624.2432089490312</c:v>
                </c:pt>
                <c:pt idx="170">
                  <c:v>3546.1543745723948</c:v>
                </c:pt>
                <c:pt idx="171">
                  <c:v>3468.6137747549806</c:v>
                </c:pt>
                <c:pt idx="172">
                  <c:v>3391.6336150739326</c:v>
                </c:pt>
                <c:pt idx="173">
                  <c:v>3315.2260145863797</c:v>
                </c:pt>
                <c:pt idx="174">
                  <c:v>3239.4030071967522</c:v>
                </c:pt>
                <c:pt idx="175">
                  <c:v>3164.1765429930037</c:v>
                </c:pt>
                <c:pt idx="176">
                  <c:v>3089.5584895527381</c:v>
                </c:pt>
                <c:pt idx="177">
                  <c:v>3015.5606332201232</c:v>
                </c:pt>
                <c:pt idx="178">
                  <c:v>2942.1946803543592</c:v>
                </c:pt>
                <c:pt idx="179">
                  <c:v>2869.4722585505629</c:v>
                </c:pt>
                <c:pt idx="180">
                  <c:v>2797.404917833831</c:v>
                </c:pt>
                <c:pt idx="181">
                  <c:v>2726.0041318272174</c:v>
                </c:pt>
                <c:pt idx="182">
                  <c:v>2655.2812988943856</c:v>
                </c:pt>
                <c:pt idx="183">
                  <c:v>2585.2477432576147</c:v>
                </c:pt>
                <c:pt idx="184">
                  <c:v>2515.914716091846</c:v>
                </c:pt>
                <c:pt idx="185">
                  <c:v>2447.2933965954248</c:v>
                </c:pt>
                <c:pt idx="186">
                  <c:v>2379.3948930381703</c:v>
                </c:pt>
                <c:pt idx="187">
                  <c:v>2312.230243787405</c:v>
                </c:pt>
                <c:pt idx="188">
                  <c:v>2245.8104183125051</c:v>
                </c:pt>
                <c:pt idx="189">
                  <c:v>2180.1463181685849</c:v>
                </c:pt>
                <c:pt idx="190">
                  <c:v>2115.2487779598323</c:v>
                </c:pt>
                <c:pt idx="191">
                  <c:v>2051.1285662830715</c:v>
                </c:pt>
                <c:pt idx="192">
                  <c:v>1987.7963866520392</c:v>
                </c:pt>
                <c:pt idx="193">
                  <c:v>1925.2628784029089</c:v>
                </c:pt>
                <c:pt idx="194">
                  <c:v>1863.5386175815304</c:v>
                </c:pt>
                <c:pt idx="195">
                  <c:v>1802.634117812868</c:v>
                </c:pt>
                <c:pt idx="196">
                  <c:v>1742.559831153086</c:v>
                </c:pt>
                <c:pt idx="197">
                  <c:v>1683.3261489247518</c:v>
                </c:pt>
                <c:pt idx="198">
                  <c:v>1624.9434025355429</c:v>
                </c:pt>
                <c:pt idx="199">
                  <c:v>1567.4218642809101</c:v>
                </c:pt>
                <c:pt idx="200">
                  <c:v>1510.7717481311058</c:v>
                </c:pt>
                <c:pt idx="201">
                  <c:v>1455.00321050292</c:v>
                </c:pt>
                <c:pt idx="202">
                  <c:v>1400.1263510165779</c:v>
                </c:pt>
                <c:pt idx="203">
                  <c:v>1346.1512132380951</c:v>
                </c:pt>
                <c:pt idx="204">
                  <c:v>1293.0877854074943</c:v>
                </c:pt>
                <c:pt idx="205">
                  <c:v>1240.9460011532308</c:v>
                </c:pt>
                <c:pt idx="206">
                  <c:v>1189.7357401931149</c:v>
                </c:pt>
                <c:pt idx="207">
                  <c:v>1139.4668290221296</c:v>
                </c:pt>
                <c:pt idx="208">
                  <c:v>1090.1490415874057</c:v>
                </c:pt>
                <c:pt idx="209">
                  <c:v>1041.7920999506691</c:v>
                </c:pt>
                <c:pt idx="210">
                  <c:v>994.40567493849687</c:v>
                </c:pt>
                <c:pt idx="211">
                  <c:v>947.99938678062404</c:v>
                </c:pt>
                <c:pt idx="212">
                  <c:v>902.58280573661148</c:v>
                </c:pt>
                <c:pt idx="213">
                  <c:v>858.16545271114649</c:v>
                </c:pt>
                <c:pt idx="214">
                  <c:v>814.75679985822057</c:v>
                </c:pt>
                <c:pt idx="215">
                  <c:v>772.36627117448711</c:v>
                </c:pt>
                <c:pt idx="216">
                  <c:v>731.00324308198844</c:v>
                </c:pt>
                <c:pt idx="217">
                  <c:v>690.6770450005622</c:v>
                </c:pt>
                <c:pt idx="218">
                  <c:v>651.39695991010888</c:v>
                </c:pt>
                <c:pt idx="219">
                  <c:v>613.17222490298627</c:v>
                </c:pt>
                <c:pt idx="220">
                  <c:v>576.01203172674138</c:v>
                </c:pt>
                <c:pt idx="221">
                  <c:v>539.92552731739499</c:v>
                </c:pt>
                <c:pt idx="222">
                  <c:v>504.92181432350816</c:v>
                </c:pt>
                <c:pt idx="223">
                  <c:v>471.00995162120893</c:v>
                </c:pt>
                <c:pt idx="224">
                  <c:v>438.19895482040704</c:v>
                </c:pt>
                <c:pt idx="225">
                  <c:v>406.49779676237858</c:v>
                </c:pt>
                <c:pt idx="226">
                  <c:v>375.91540800890681</c:v>
                </c:pt>
                <c:pt idx="227">
                  <c:v>346.46067732318301</c:v>
                </c:pt>
                <c:pt idx="228">
                  <c:v>318.1424521426203</c:v>
                </c:pt>
                <c:pt idx="229">
                  <c:v>290.96953904377585</c:v>
                </c:pt>
                <c:pt idx="230">
                  <c:v>264.95070419955437</c:v>
                </c:pt>
                <c:pt idx="231">
                  <c:v>240.09467382883247</c:v>
                </c:pt>
                <c:pt idx="232">
                  <c:v>216.41013463870576</c:v>
                </c:pt>
                <c:pt idx="233">
                  <c:v>193.90573425947721</c:v>
                </c:pt>
                <c:pt idx="234">
                  <c:v>172.59008167256468</c:v>
                </c:pt>
                <c:pt idx="235">
                  <c:v>152.47174763147714</c:v>
                </c:pt>
                <c:pt idx="236">
                  <c:v>133.55926507598318</c:v>
                </c:pt>
                <c:pt idx="237">
                  <c:v>115.86112953964387</c:v>
                </c:pt>
                <c:pt idx="238">
                  <c:v>99.385799550827358</c:v>
                </c:pt>
                <c:pt idx="239">
                  <c:v>84.1416970273429</c:v>
                </c:pt>
                <c:pt idx="240">
                  <c:v>70.137207664837703</c:v>
                </c:pt>
                <c:pt idx="241">
                  <c:v>57.380681319070192</c:v>
                </c:pt>
                <c:pt idx="242">
                  <c:v>45.880432382192659</c:v>
                </c:pt>
                <c:pt idx="243">
                  <c:v>35.644740153165628</c:v>
                </c:pt>
                <c:pt idx="244">
                  <c:v>26.681849202415446</c:v>
                </c:pt>
                <c:pt idx="245">
                  <c:v>18.999969730862752</c:v>
                </c:pt>
                <c:pt idx="246">
                  <c:v>12.60727792342368</c:v>
                </c:pt>
                <c:pt idx="247">
                  <c:v>7.5119162971006945</c:v>
                </c:pt>
                <c:pt idx="248">
                  <c:v>3.7219940437686381</c:v>
                </c:pt>
                <c:pt idx="249">
                  <c:v>1.2455873677611782</c:v>
                </c:pt>
                <c:pt idx="250">
                  <c:v>9.0739818360280416E-2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DED-48B2-A137-E8A98489F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414424"/>
        <c:axId val="515414032"/>
      </c:scatterChart>
      <c:valAx>
        <c:axId val="515414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4032"/>
        <c:crosses val="autoZero"/>
        <c:crossBetween val="midCat"/>
      </c:valAx>
      <c:valAx>
        <c:axId val="515414032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4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48359580052493"/>
          <c:y val="5.0925925925925923E-2"/>
          <c:w val="0.80718307086614172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1724.909004275094</c:v>
                </c:pt>
                <c:pt idx="2">
                  <c:v>2413.3591559737038</c:v>
                </c:pt>
                <c:pt idx="3">
                  <c:v>2924.0394768041233</c:v>
                </c:pt>
                <c:pt idx="4">
                  <c:v>3339.9721351080102</c:v>
                </c:pt>
                <c:pt idx="5">
                  <c:v>3693.7067807187491</c:v>
                </c:pt>
                <c:pt idx="6">
                  <c:v>4002.1342034743466</c:v>
                </c:pt>
                <c:pt idx="7">
                  <c:v>4275.4064280988769</c:v>
                </c:pt>
                <c:pt idx="8">
                  <c:v>4520.2161959470277</c:v>
                </c:pt>
                <c:pt idx="9">
                  <c:v>4741.2675634814941</c:v>
                </c:pt>
                <c:pt idx="10">
                  <c:v>4942.0265455748404</c:v>
                </c:pt>
                <c:pt idx="11">
                  <c:v>5125.1412887410806</c:v>
                </c:pt>
                <c:pt idx="12">
                  <c:v>5292.6941710927385</c:v>
                </c:pt>
                <c:pt idx="13">
                  <c:v>5446.3615035745497</c:v>
                </c:pt>
                <c:pt idx="14">
                  <c:v>5587.5192224843349</c:v>
                </c:pt>
                <c:pt idx="15">
                  <c:v>5717.3154050645016</c:v>
                </c:pt>
                <c:pt idx="16">
                  <c:v>5836.7215492281284</c:v>
                </c:pt>
                <c:pt idx="17">
                  <c:v>5946.5697814486475</c:v>
                </c:pt>
                <c:pt idx="18">
                  <c:v>6047.5804597988908</c:v>
                </c:pt>
                <c:pt idx="19">
                  <c:v>6140.383051057147</c:v>
                </c:pt>
                <c:pt idx="20">
                  <c:v>6225.5321912940226</c:v>
                </c:pt>
                <c:pt idx="21">
                  <c:v>6303.5202285699997</c:v>
                </c:pt>
                <c:pt idx="22">
                  <c:v>6374.7871508040989</c:v>
                </c:pt>
                <c:pt idx="23">
                  <c:v>6439.728539340721</c:v>
                </c:pt>
                <c:pt idx="24">
                  <c:v>6498.7020106564332</c:v>
                </c:pt>
                <c:pt idx="25">
                  <c:v>6552.0324854552691</c:v>
                </c:pt>
                <c:pt idx="26">
                  <c:v>6600.0165376579571</c:v>
                </c:pt>
                <c:pt idx="27">
                  <c:v>6642.9260137226665</c:v>
                </c:pt>
                <c:pt idx="28">
                  <c:v>6681.0110676674476</c:v>
                </c:pt>
                <c:pt idx="29">
                  <c:v>6714.5027239985184</c:v>
                </c:pt>
                <c:pt idx="30">
                  <c:v>6743.6150560379974</c:v>
                </c:pt>
                <c:pt idx="31">
                  <c:v>6768.5470485230917</c:v>
                </c:pt>
                <c:pt idx="32">
                  <c:v>6789.484199166809</c:v>
                </c:pt>
                <c:pt idx="33">
                  <c:v>6806.5999029637278</c:v>
                </c:pt>
                <c:pt idx="34">
                  <c:v>6820.0566545595766</c:v>
                </c:pt>
                <c:pt idx="35">
                  <c:v>6830.0070973779102</c:v>
                </c:pt>
                <c:pt idx="36">
                  <c:v>6836.5949429699513</c:v>
                </c:pt>
                <c:pt idx="37">
                  <c:v>6839.9557798985752</c:v>
                </c:pt>
                <c:pt idx="38">
                  <c:v>6840.2177881416455</c:v>
                </c:pt>
                <c:pt idx="39">
                  <c:v>6837.5023723200693</c:v>
                </c:pt>
                <c:pt idx="40">
                  <c:v>6831.924724883288</c:v>
                </c:pt>
                <c:pt idx="41">
                  <c:v>6823.5943286131642</c:v>
                </c:pt>
                <c:pt idx="42">
                  <c:v>6812.6154063539843</c:v>
                </c:pt>
                <c:pt idx="43">
                  <c:v>6799.0873246786605</c:v>
                </c:pt>
                <c:pt idx="44">
                  <c:v>6783.1049572086013</c:v>
                </c:pt>
                <c:pt idx="45">
                  <c:v>6764.7590124786793</c:v>
                </c:pt>
                <c:pt idx="46">
                  <c:v>6744.1363305477889</c:v>
                </c:pt>
                <c:pt idx="47">
                  <c:v>6721.320151975422</c:v>
                </c:pt>
                <c:pt idx="48">
                  <c:v>6696.3903622954067</c:v>
                </c:pt>
                <c:pt idx="49">
                  <c:v>6669.423714703823</c:v>
                </c:pt>
                <c:pt idx="50">
                  <c:v>6640.4940333262002</c:v>
                </c:pt>
                <c:pt idx="51">
                  <c:v>6609.6723991289737</c:v>
                </c:pt>
                <c:pt idx="52">
                  <c:v>6577.0273202834715</c:v>
                </c:pt>
                <c:pt idx="53">
                  <c:v>6542.6248885701334</c:v>
                </c:pt>
                <c:pt idx="54">
                  <c:v>6506.528923220937</c:v>
                </c:pt>
                <c:pt idx="55">
                  <c:v>6468.801103433927</c:v>
                </c:pt>
                <c:pt idx="56">
                  <c:v>6429.5010906516927</c:v>
                </c:pt>
                <c:pt idx="57">
                  <c:v>6388.6866415722288</c:v>
                </c:pt>
                <c:pt idx="58">
                  <c:v>6346.4137127531512</c:v>
                </c:pt>
                <c:pt idx="59">
                  <c:v>6302.7365575762169</c:v>
                </c:pt>
                <c:pt idx="60">
                  <c:v>6257.7078162570688</c:v>
                </c:pt>
                <c:pt idx="61">
                  <c:v>6211.3785995128128</c:v>
                </c:pt>
                <c:pt idx="62">
                  <c:v>6163.7985664367416</c:v>
                </c:pt>
                <c:pt idx="63">
                  <c:v>6115.0159970734239</c:v>
                </c:pt>
                <c:pt idx="64">
                  <c:v>6065.0778601380607</c:v>
                </c:pt>
                <c:pt idx="65">
                  <c:v>6014.0298762801649</c:v>
                </c:pt>
                <c:pt idx="66">
                  <c:v>5961.916577252834</c:v>
                </c:pt>
                <c:pt idx="67">
                  <c:v>5908.7813613143899</c:v>
                </c:pt>
                <c:pt idx="68">
                  <c:v>5854.6665451583185</c:v>
                </c:pt>
                <c:pt idx="69">
                  <c:v>5799.6134126401876</c:v>
                </c:pt>
                <c:pt idx="70">
                  <c:v>5743.6622605455022</c:v>
                </c:pt>
                <c:pt idx="71">
                  <c:v>5686.8524416207101</c:v>
                </c:pt>
                <c:pt idx="72">
                  <c:v>5629.2224050696759</c:v>
                </c:pt>
                <c:pt idx="73">
                  <c:v>5570.8097347004714</c:v>
                </c:pt>
                <c:pt idx="74">
                  <c:v>5511.6511848911987</c:v>
                </c:pt>
                <c:pt idx="75">
                  <c:v>5451.7827145294505</c:v>
                </c:pt>
                <c:pt idx="76">
                  <c:v>5391.2395190668103</c:v>
                </c:pt>
                <c:pt idx="77">
                  <c:v>5330.0560608183869</c:v>
                </c:pt>
                <c:pt idx="78">
                  <c:v>5268.2660976265061</c:v>
                </c:pt>
                <c:pt idx="79">
                  <c:v>5205.9027099983168</c:v>
                </c:pt>
                <c:pt idx="80">
                  <c:v>5142.998326818245</c:v>
                </c:pt>
                <c:pt idx="81">
                  <c:v>5079.5847497282884</c:v>
                </c:pt>
                <c:pt idx="82">
                  <c:v>5015.6931762620798</c:v>
                </c:pt>
                <c:pt idx="83">
                  <c:v>4951.3542218119255</c:v>
                </c:pt>
                <c:pt idx="84">
                  <c:v>4886.5979405021553</c:v>
                </c:pt>
                <c:pt idx="85">
                  <c:v>4821.4538450366417</c:v>
                </c:pt>
                <c:pt idx="86">
                  <c:v>4755.95092558328</c:v>
                </c:pt>
                <c:pt idx="87">
                  <c:v>4690.1176677537378</c:v>
                </c:pt>
                <c:pt idx="88">
                  <c:v>4623.9820697325731</c:v>
                </c:pt>
                <c:pt idx="89">
                  <c:v>4557.5716586059016</c:v>
                </c:pt>
                <c:pt idx="90">
                  <c:v>4490.9135059364144</c:v>
                </c:pt>
                <c:pt idx="91">
                  <c:v>4424.0342426281386</c:v>
                </c:pt>
                <c:pt idx="92">
                  <c:v>4356.9600731214914</c:v>
                </c:pt>
                <c:pt idx="93">
                  <c:v>4289.7167889563534</c:v>
                </c:pt>
                <c:pt idx="94">
                  <c:v>4222.3297817383582</c:v>
                </c:pt>
                <c:pt idx="95">
                  <c:v>4154.8240555413095</c:v>
                </c:pt>
                <c:pt idx="96">
                  <c:v>4087.2242387764295</c:v>
                </c:pt>
                <c:pt idx="97">
                  <c:v>4019.5545955571447</c:v>
                </c:pt>
                <c:pt idx="98">
                  <c:v>3951.8390365863484</c:v>
                </c:pt>
                <c:pt idx="99">
                  <c:v>3884.1011295912608</c:v>
                </c:pt>
                <c:pt idx="100">
                  <c:v>3816.3641093295087</c:v>
                </c:pt>
                <c:pt idx="101">
                  <c:v>3748.6508871885371</c:v>
                </c:pt>
                <c:pt idx="102">
                  <c:v>3680.984060399137</c:v>
                </c:pt>
                <c:pt idx="103">
                  <c:v>3613.3859208825666</c:v>
                </c:pt>
                <c:pt idx="104">
                  <c:v>3545.8784637495901</c:v>
                </c:pt>
                <c:pt idx="105">
                  <c:v>3478.4833954686947</c:v>
                </c:pt>
                <c:pt idx="106">
                  <c:v>3411.2221417196374</c:v>
                </c:pt>
                <c:pt idx="107">
                  <c:v>3344.115854947649</c:v>
                </c:pt>
                <c:pt idx="108">
                  <c:v>3277.1854216326296</c:v>
                </c:pt>
                <c:pt idx="109">
                  <c:v>3210.4514692868865</c:v>
                </c:pt>
                <c:pt idx="110">
                  <c:v>3143.9343731942245</c:v>
                </c:pt>
                <c:pt idx="111">
                  <c:v>3077.6542629024339</c:v>
                </c:pt>
                <c:pt idx="112">
                  <c:v>3011.6310284805527</c:v>
                </c:pt>
                <c:pt idx="113">
                  <c:v>2945.8843265516775</c:v>
                </c:pt>
                <c:pt idx="114">
                  <c:v>2880.4335861115014</c:v>
                </c:pt>
                <c:pt idx="115">
                  <c:v>2815.2980141421713</c:v>
                </c:pt>
                <c:pt idx="116">
                  <c:v>2750.496601030597</c:v>
                </c:pt>
                <c:pt idx="117">
                  <c:v>2686.0481257997922</c:v>
                </c:pt>
                <c:pt idx="118">
                  <c:v>2621.971161161448</c:v>
                </c:pt>
                <c:pt idx="119">
                  <c:v>2558.2840783974493</c:v>
                </c:pt>
                <c:pt idx="120">
                  <c:v>2495.0050520776695</c:v>
                </c:pt>
                <c:pt idx="121">
                  <c:v>2432.1520646210115</c:v>
                </c:pt>
                <c:pt idx="122">
                  <c:v>2369.7429107062853</c:v>
                </c:pt>
                <c:pt idx="123">
                  <c:v>2307.7952015391952</c:v>
                </c:pt>
                <c:pt idx="124">
                  <c:v>2246.3263689813889</c:v>
                </c:pt>
                <c:pt idx="125">
                  <c:v>2185.3536695472412</c:v>
                </c:pt>
                <c:pt idx="126">
                  <c:v>2124.8941882737231</c:v>
                </c:pt>
                <c:pt idx="127">
                  <c:v>2064.9648424685006</c:v>
                </c:pt>
                <c:pt idx="128">
                  <c:v>2005.5823853411202</c:v>
                </c:pt>
                <c:pt idx="129">
                  <c:v>1946.7634095219207</c:v>
                </c:pt>
                <c:pt idx="130">
                  <c:v>1888.5243504730815</c:v>
                </c:pt>
                <c:pt idx="131">
                  <c:v>1830.8814897960092</c:v>
                </c:pt>
                <c:pt idx="132">
                  <c:v>1773.8509584390972</c:v>
                </c:pt>
                <c:pt idx="133">
                  <c:v>1717.4487398096333</c:v>
                </c:pt>
                <c:pt idx="134">
                  <c:v>1661.6906727935482</c:v>
                </c:pt>
                <c:pt idx="135">
                  <c:v>1606.5924546864667</c:v>
                </c:pt>
                <c:pt idx="136">
                  <c:v>1552.1696440393546</c:v>
                </c:pt>
                <c:pt idx="137">
                  <c:v>1498.4376634219943</c:v>
                </c:pt>
                <c:pt idx="138">
                  <c:v>1445.4118021072447</c:v>
                </c:pt>
                <c:pt idx="139">
                  <c:v>1393.1072186790475</c:v>
                </c:pt>
                <c:pt idx="140">
                  <c:v>1341.5389435669065</c:v>
                </c:pt>
                <c:pt idx="141">
                  <c:v>1290.721881509483</c:v>
                </c:pt>
                <c:pt idx="142">
                  <c:v>1240.6708139498865</c:v>
                </c:pt>
                <c:pt idx="143">
                  <c:v>1191.4004013650112</c:v>
                </c:pt>
                <c:pt idx="144">
                  <c:v>1142.9251855313114</c:v>
                </c:pt>
                <c:pt idx="145">
                  <c:v>1095.2595917291769</c:v>
                </c:pt>
                <c:pt idx="146">
                  <c:v>1048.4179308880684</c:v>
                </c:pt>
                <c:pt idx="147">
                  <c:v>1002.4144016744517</c:v>
                </c:pt>
                <c:pt idx="148">
                  <c:v>957.26309252445299</c:v>
                </c:pt>
                <c:pt idx="149">
                  <c:v>912.97798362315973</c:v>
                </c:pt>
                <c:pt idx="150">
                  <c:v>869.57294883230577</c:v>
                </c:pt>
                <c:pt idx="151">
                  <c:v>827.06175756811308</c:v>
                </c:pt>
                <c:pt idx="152">
                  <c:v>785.45807663091352</c:v>
                </c:pt>
                <c:pt idx="153">
                  <c:v>744.77547198815273</c:v>
                </c:pt>
                <c:pt idx="154">
                  <c:v>705.02741051229009</c:v>
                </c:pt>
                <c:pt idx="155">
                  <c:v>666.22726167507437</c:v>
                </c:pt>
                <c:pt idx="156">
                  <c:v>628.3882991995838</c:v>
                </c:pt>
                <c:pt idx="157">
                  <c:v>591.52370267139383</c:v>
                </c:pt>
                <c:pt idx="158">
                  <c:v>555.64655911016951</c:v>
                </c:pt>
                <c:pt idx="159">
                  <c:v>520.76986450293293</c:v>
                </c:pt>
                <c:pt idx="160">
                  <c:v>486.90652530020236</c:v>
                </c:pt>
                <c:pt idx="161">
                  <c:v>454.06935987616424</c:v>
                </c:pt>
                <c:pt idx="162">
                  <c:v>422.27109995399485</c:v>
                </c:pt>
                <c:pt idx="163">
                  <c:v>391.52439199739047</c:v>
                </c:pt>
                <c:pt idx="164">
                  <c:v>361.84179856934605</c:v>
                </c:pt>
                <c:pt idx="165">
                  <c:v>333.23579965917816</c:v>
                </c:pt>
                <c:pt idx="166">
                  <c:v>305.71879397873005</c:v>
                </c:pt>
                <c:pt idx="167">
                  <c:v>279.30310022871686</c:v>
                </c:pt>
                <c:pt idx="168">
                  <c:v>254.00095833605101</c:v>
                </c:pt>
                <c:pt idx="169">
                  <c:v>229.82453066305118</c:v>
                </c:pt>
                <c:pt idx="170">
                  <c:v>206.78590318932589</c:v>
                </c:pt>
                <c:pt idx="171">
                  <c:v>184.89708666714</c:v>
                </c:pt>
                <c:pt idx="172">
                  <c:v>164.1700177510468</c:v>
                </c:pt>
                <c:pt idx="173">
                  <c:v>144.61656010249342</c:v>
                </c:pt>
                <c:pt idx="174">
                  <c:v>126.24850547015154</c:v>
                </c:pt>
                <c:pt idx="175">
                  <c:v>109.07757474663399</c:v>
                </c:pt>
                <c:pt idx="176">
                  <c:v>93.115419002279978</c:v>
                </c:pt>
                <c:pt idx="177">
                  <c:v>78.373620496654667</c:v>
                </c:pt>
                <c:pt idx="178">
                  <c:v>64.863693668366992</c:v>
                </c:pt>
                <c:pt idx="179">
                  <c:v>52.597086103830804</c:v>
                </c:pt>
                <c:pt idx="180">
                  <c:v>41.585179485526709</c:v>
                </c:pt>
                <c:pt idx="181">
                  <c:v>31.839290520342395</c:v>
                </c:pt>
                <c:pt idx="182">
                  <c:v>23.37067184852685</c:v>
                </c:pt>
                <c:pt idx="183">
                  <c:v>16.190512933780973</c:v>
                </c:pt>
                <c:pt idx="184">
                  <c:v>10.309940934997949</c:v>
                </c:pt>
                <c:pt idx="185">
                  <c:v>5.7400215601370146</c:v>
                </c:pt>
                <c:pt idx="186">
                  <c:v>2.491759902710625</c:v>
                </c:pt>
                <c:pt idx="187">
                  <c:v>0.57610126134232875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6B3-43F3-8789-C4A863B1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669928"/>
        <c:axId val="571670320"/>
      </c:scatterChart>
      <c:valAx>
        <c:axId val="571669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670320"/>
        <c:crosses val="autoZero"/>
        <c:crossBetween val="midCat"/>
      </c:valAx>
      <c:valAx>
        <c:axId val="571670320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669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692.89586589785063</c:v>
                </c:pt>
                <c:pt idx="2">
                  <c:v>961.51157138716758</c:v>
                </c:pt>
                <c:pt idx="3">
                  <c:v>1155.2952684055012</c:v>
                </c:pt>
                <c:pt idx="4">
                  <c:v>1308.5038231370063</c:v>
                </c:pt>
                <c:pt idx="5">
                  <c:v>1434.6991926378453</c:v>
                </c:pt>
                <c:pt idx="6">
                  <c:v>1540.9868636277054</c:v>
                </c:pt>
                <c:pt idx="7">
                  <c:v>1631.6790611743995</c:v>
                </c:pt>
                <c:pt idx="8">
                  <c:v>1709.6466666809338</c:v>
                </c:pt>
                <c:pt idx="9">
                  <c:v>1776.9276913108852</c:v>
                </c:pt>
                <c:pt idx="10">
                  <c:v>1835.0389908277716</c:v>
                </c:pt>
                <c:pt idx="11">
                  <c:v>1885.1513765639718</c:v>
                </c:pt>
                <c:pt idx="12">
                  <c:v>1928.1950563207997</c:v>
                </c:pt>
                <c:pt idx="13">
                  <c:v>1964.926667471678</c:v>
                </c:pt>
                <c:pt idx="14">
                  <c:v>1995.9737979962429</c:v>
                </c:pt>
                <c:pt idx="15">
                  <c:v>2021.8656405880783</c:v>
                </c:pt>
                <c:pt idx="16">
                  <c:v>2043.0547465171339</c:v>
                </c:pt>
                <c:pt idx="17">
                  <c:v>2059.9328656844423</c:v>
                </c:pt>
                <c:pt idx="18">
                  <c:v>2072.8427391619607</c:v>
                </c:pt>
                <c:pt idx="19">
                  <c:v>2082.0870496987059</c:v>
                </c:pt>
                <c:pt idx="20">
                  <c:v>2087.9353314921673</c:v>
                </c:pt>
                <c:pt idx="21">
                  <c:v>2090.6293854114492</c:v>
                </c:pt>
                <c:pt idx="22">
                  <c:v>2090.387580326947</c:v>
                </c:pt>
                <c:pt idx="23">
                  <c:v>2087.4083111349155</c:v>
                </c:pt>
                <c:pt idx="24">
                  <c:v>2081.8728092640404</c:v>
                </c:pt>
                <c:pt idx="25">
                  <c:v>2073.9474496097405</c:v>
                </c:pt>
                <c:pt idx="26">
                  <c:v>2063.7856612713699</c:v>
                </c:pt>
                <c:pt idx="27">
                  <c:v>2051.5295232513249</c:v>
                </c:pt>
                <c:pt idx="28">
                  <c:v>2037.3111072041827</c:v>
                </c:pt>
                <c:pt idx="29">
                  <c:v>2021.2536152634621</c:v>
                </c:pt>
                <c:pt idx="30">
                  <c:v>2003.4723504782214</c:v>
                </c:pt>
                <c:pt idx="31">
                  <c:v>1984.0755494680207</c:v>
                </c:pt>
                <c:pt idx="32">
                  <c:v>1963.1651008590354</c:v>
                </c:pt>
                <c:pt idx="33">
                  <c:v>1940.8371684060746</c:v>
                </c:pt>
                <c:pt idx="34">
                  <c:v>1917.1827340834966</c:v>
                </c:pt>
                <c:pt idx="35">
                  <c:v>1892.2880735879564</c:v>
                </c:pt>
                <c:pt idx="36">
                  <c:v>1866.2351744511482</c:v>
                </c:pt>
                <c:pt idx="37">
                  <c:v>1839.1021051730897</c:v>
                </c:pt>
                <c:pt idx="38">
                  <c:v>1810.9633423530286</c:v>
                </c:pt>
                <c:pt idx="39">
                  <c:v>1781.890061637899</c:v>
                </c:pt>
                <c:pt idx="40">
                  <c:v>1751.9503973684236</c:v>
                </c:pt>
                <c:pt idx="41">
                  <c:v>1721.2096750350374</c:v>
                </c:pt>
                <c:pt idx="42">
                  <c:v>1689.7306200249884</c:v>
                </c:pt>
                <c:pt idx="43">
                  <c:v>1657.5735456209311</c:v>
                </c:pt>
                <c:pt idx="44">
                  <c:v>1624.7965227788764</c:v>
                </c:pt>
                <c:pt idx="45">
                  <c:v>1591.4555338527484</c:v>
                </c:pt>
                <c:pt idx="46">
                  <c:v>1557.6046121306297</c:v>
                </c:pt>
                <c:pt idx="47">
                  <c:v>1523.2959687936598</c:v>
                </c:pt>
                <c:pt idx="48">
                  <c:v>1488.5801086937668</c:v>
                </c:pt>
                <c:pt idx="49">
                  <c:v>1453.5059361643696</c:v>
                </c:pt>
                <c:pt idx="50">
                  <c:v>1418.120851923135</c:v>
                </c:pt>
                <c:pt idx="51">
                  <c:v>1382.4708419934564</c:v>
                </c:pt>
                <c:pt idx="52">
                  <c:v>1346.6005594578207</c:v>
                </c:pt>
                <c:pt idx="53">
                  <c:v>1310.5533997585774</c:v>
                </c:pt>
                <c:pt idx="54">
                  <c:v>1274.3715701773997</c:v>
                </c:pt>
                <c:pt idx="55">
                  <c:v>1238.096154051862</c:v>
                </c:pt>
                <c:pt idx="56">
                  <c:v>1201.7671702242628</c:v>
                </c:pt>
                <c:pt idx="57">
                  <c:v>1165.42362816281</c:v>
                </c:pt>
                <c:pt idx="58">
                  <c:v>1129.1035791472186</c:v>
                </c:pt>
                <c:pt idx="59">
                  <c:v>1092.8441638687664</c:v>
                </c:pt>
                <c:pt idx="60">
                  <c:v>1056.6816567579706</c:v>
                </c:pt>
                <c:pt idx="61">
                  <c:v>1020.6515073206516</c:v>
                </c:pt>
                <c:pt idx="62">
                  <c:v>984.7883787346035</c:v>
                </c:pt>
                <c:pt idx="63">
                  <c:v>949.12618393384048</c:v>
                </c:pt>
                <c:pt idx="64">
                  <c:v>913.69811938509974</c:v>
                </c:pt>
                <c:pt idx="65">
                  <c:v>878.53669674145249</c:v>
                </c:pt>
                <c:pt idx="66">
                  <c:v>843.67377254029168</c:v>
                </c:pt>
                <c:pt idx="67">
                  <c:v>809.14057609730582</c:v>
                </c:pt>
                <c:pt idx="68">
                  <c:v>774.96773573403232</c:v>
                </c:pt>
                <c:pt idx="69">
                  <c:v>741.18530346414116</c:v>
                </c:pt>
                <c:pt idx="70">
                  <c:v>707.82277825235246</c:v>
                </c:pt>
                <c:pt idx="71">
                  <c:v>674.9091279499122</c:v>
                </c:pt>
                <c:pt idx="72">
                  <c:v>642.47281000148848</c:v>
                </c:pt>
                <c:pt idx="73">
                  <c:v>610.54179101026637</c:v>
                </c:pt>
                <c:pt idx="74">
                  <c:v>579.14356524069046</c:v>
                </c:pt>
                <c:pt idx="75">
                  <c:v>548.30517213171061</c:v>
                </c:pt>
                <c:pt idx="76">
                  <c:v>518.05321288741243</c:v>
                </c:pt>
                <c:pt idx="77">
                  <c:v>488.4138662065177</c:v>
                </c:pt>
                <c:pt idx="78">
                  <c:v>459.41290320732708</c:v>
                </c:pt>
                <c:pt idx="79">
                  <c:v>431.07570160024619</c:v>
                </c:pt>
                <c:pt idx="80">
                  <c:v>403.4272591559847</c:v>
                </c:pt>
                <c:pt idx="81">
                  <c:v>376.49220651383229</c:v>
                </c:pt>
                <c:pt idx="82">
                  <c:v>350.29481937106834</c:v>
                </c:pt>
                <c:pt idx="83">
                  <c:v>324.85903009150331</c:v>
                </c:pt>
                <c:pt idx="84">
                  <c:v>300.20843876833453</c:v>
                </c:pt>
                <c:pt idx="85">
                  <c:v>276.36632377397132</c:v>
                </c:pt>
                <c:pt idx="86">
                  <c:v>253.35565182710567</c:v>
                </c:pt>
                <c:pt idx="87">
                  <c:v>231.19908760518837</c:v>
                </c:pt>
                <c:pt idx="88">
                  <c:v>209.91900292848104</c:v>
                </c:pt>
                <c:pt idx="89">
                  <c:v>189.53748554003974</c:v>
                </c:pt>
                <c:pt idx="90">
                  <c:v>170.07634750434073</c:v>
                </c:pt>
                <c:pt idx="91">
                  <c:v>151.55713324570399</c:v>
                </c:pt>
                <c:pt idx="92">
                  <c:v>134.00112724626382</c:v>
                </c:pt>
                <c:pt idx="93">
                  <c:v>117.42936142194127</c:v>
                </c:pt>
                <c:pt idx="94">
                  <c:v>101.86262219364873</c:v>
                </c:pt>
                <c:pt idx="95">
                  <c:v>87.321457269870294</c:v>
                </c:pt>
                <c:pt idx="96">
                  <c:v>73.826182155708793</c:v>
                </c:pt>
                <c:pt idx="97">
                  <c:v>61.396886402556042</c:v>
                </c:pt>
                <c:pt idx="98">
                  <c:v>50.05343961164165</c:v>
                </c:pt>
                <c:pt idx="99">
                  <c:v>39.815497203919399</c:v>
                </c:pt>
                <c:pt idx="100">
                  <c:v>30.702505967968357</c:v>
                </c:pt>
                <c:pt idx="101">
                  <c:v>22.733709396893897</c:v>
                </c:pt>
                <c:pt idx="102">
                  <c:v>15.928152824553806</c:v>
                </c:pt>
                <c:pt idx="103">
                  <c:v>10.304688370819621</c:v>
                </c:pt>
                <c:pt idx="104">
                  <c:v>5.8819797050233618</c:v>
                </c:pt>
                <c:pt idx="105">
                  <c:v>2.6785066362014929</c:v>
                </c:pt>
                <c:pt idx="106">
                  <c:v>0.71256953825943881</c:v>
                </c:pt>
                <c:pt idx="107">
                  <c:v>2.2936177172450003E-3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159-48E6-A72F-A4F30F26A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671888"/>
        <c:axId val="571672280"/>
      </c:scatterChart>
      <c:valAx>
        <c:axId val="571671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672280"/>
        <c:crosses val="autoZero"/>
        <c:crossBetween val="midCat"/>
      </c:valAx>
      <c:valAx>
        <c:axId val="571672280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671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7891513560805"/>
          <c:y val="5.0925925925925923E-2"/>
          <c:w val="0.79272484689413825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3.3333333333333335E-3</c:v>
                </c:pt>
                <c:pt idx="2">
                  <c:v>6.6666666666666671E-3</c:v>
                </c:pt>
                <c:pt idx="3">
                  <c:v>1.0000000000000002E-2</c:v>
                </c:pt>
                <c:pt idx="4">
                  <c:v>1.3333333333333334E-2</c:v>
                </c:pt>
                <c:pt idx="5">
                  <c:v>1.6666666666666666E-2</c:v>
                </c:pt>
                <c:pt idx="6">
                  <c:v>2.0000000000000004E-2</c:v>
                </c:pt>
                <c:pt idx="7">
                  <c:v>2.3333333333333334E-2</c:v>
                </c:pt>
                <c:pt idx="8">
                  <c:v>2.6666666666666668E-2</c:v>
                </c:pt>
                <c:pt idx="9">
                  <c:v>3.0000000000000002E-2</c:v>
                </c:pt>
                <c:pt idx="10">
                  <c:v>3.3333333333333333E-2</c:v>
                </c:pt>
                <c:pt idx="11">
                  <c:v>3.6666666666666667E-2</c:v>
                </c:pt>
                <c:pt idx="12">
                  <c:v>4.0000000000000008E-2</c:v>
                </c:pt>
                <c:pt idx="13">
                  <c:v>4.3333333333333335E-2</c:v>
                </c:pt>
                <c:pt idx="14">
                  <c:v>4.6666666666666669E-2</c:v>
                </c:pt>
                <c:pt idx="15">
                  <c:v>0.05</c:v>
                </c:pt>
                <c:pt idx="16">
                  <c:v>5.3333333333333337E-2</c:v>
                </c:pt>
                <c:pt idx="17">
                  <c:v>5.6666666666666671E-2</c:v>
                </c:pt>
                <c:pt idx="18">
                  <c:v>6.0000000000000005E-2</c:v>
                </c:pt>
                <c:pt idx="19">
                  <c:v>6.3333333333333339E-2</c:v>
                </c:pt>
                <c:pt idx="20">
                  <c:v>6.6666666666666666E-2</c:v>
                </c:pt>
                <c:pt idx="21">
                  <c:v>7.0000000000000007E-2</c:v>
                </c:pt>
                <c:pt idx="22">
                  <c:v>7.3333333333333334E-2</c:v>
                </c:pt>
                <c:pt idx="23">
                  <c:v>7.6666666666666675E-2</c:v>
                </c:pt>
                <c:pt idx="24">
                  <c:v>8.0000000000000016E-2</c:v>
                </c:pt>
                <c:pt idx="25">
                  <c:v>8.3333333333333329E-2</c:v>
                </c:pt>
                <c:pt idx="26">
                  <c:v>8.666666666666667E-2</c:v>
                </c:pt>
                <c:pt idx="27">
                  <c:v>9.0000000000000011E-2</c:v>
                </c:pt>
                <c:pt idx="28">
                  <c:v>9.3333333333333338E-2</c:v>
                </c:pt>
                <c:pt idx="29">
                  <c:v>9.6666666666666679E-2</c:v>
                </c:pt>
                <c:pt idx="30">
                  <c:v>0.1</c:v>
                </c:pt>
                <c:pt idx="31">
                  <c:v>0.10333333333333333</c:v>
                </c:pt>
                <c:pt idx="32">
                  <c:v>0.10666666666666667</c:v>
                </c:pt>
                <c:pt idx="33">
                  <c:v>0.11000000000000001</c:v>
                </c:pt>
                <c:pt idx="34">
                  <c:v>0.11333333333333334</c:v>
                </c:pt>
                <c:pt idx="35">
                  <c:v>0.11666666666666667</c:v>
                </c:pt>
                <c:pt idx="36">
                  <c:v>0.12000000000000001</c:v>
                </c:pt>
                <c:pt idx="37">
                  <c:v>0.12333333333333334</c:v>
                </c:pt>
                <c:pt idx="38">
                  <c:v>0.12666666666666668</c:v>
                </c:pt>
                <c:pt idx="39">
                  <c:v>0.13</c:v>
                </c:pt>
                <c:pt idx="40">
                  <c:v>0.13333333333333333</c:v>
                </c:pt>
                <c:pt idx="41">
                  <c:v>0.13666666666666669</c:v>
                </c:pt>
                <c:pt idx="42">
                  <c:v>0.14000000000000001</c:v>
                </c:pt>
                <c:pt idx="43">
                  <c:v>0.14333333333333334</c:v>
                </c:pt>
                <c:pt idx="44">
                  <c:v>0.14666666666666667</c:v>
                </c:pt>
                <c:pt idx="45">
                  <c:v>0.15</c:v>
                </c:pt>
                <c:pt idx="46">
                  <c:v>0.15333333333333335</c:v>
                </c:pt>
                <c:pt idx="47">
                  <c:v>0.15666666666666668</c:v>
                </c:pt>
                <c:pt idx="48">
                  <c:v>0.16000000000000003</c:v>
                </c:pt>
                <c:pt idx="49">
                  <c:v>0.16333333333333336</c:v>
                </c:pt>
                <c:pt idx="50">
                  <c:v>0.16666666666666666</c:v>
                </c:pt>
                <c:pt idx="51">
                  <c:v>0.17</c:v>
                </c:pt>
                <c:pt idx="52">
                  <c:v>0.17333333333333334</c:v>
                </c:pt>
                <c:pt idx="53">
                  <c:v>0.17666666666666669</c:v>
                </c:pt>
                <c:pt idx="54">
                  <c:v>0.18000000000000002</c:v>
                </c:pt>
                <c:pt idx="55">
                  <c:v>0.18333333333333332</c:v>
                </c:pt>
                <c:pt idx="56">
                  <c:v>0.18666666666666668</c:v>
                </c:pt>
                <c:pt idx="57">
                  <c:v>0.19</c:v>
                </c:pt>
                <c:pt idx="58">
                  <c:v>0.19333333333333336</c:v>
                </c:pt>
                <c:pt idx="59">
                  <c:v>0.19666666666666668</c:v>
                </c:pt>
                <c:pt idx="60">
                  <c:v>0.2</c:v>
                </c:pt>
                <c:pt idx="61">
                  <c:v>0.20333333333333334</c:v>
                </c:pt>
                <c:pt idx="62">
                  <c:v>0.20666666666666667</c:v>
                </c:pt>
                <c:pt idx="63">
                  <c:v>0.21000000000000002</c:v>
                </c:pt>
                <c:pt idx="64">
                  <c:v>0.21333333333333335</c:v>
                </c:pt>
                <c:pt idx="65">
                  <c:v>0.21666666666666667</c:v>
                </c:pt>
                <c:pt idx="66">
                  <c:v>0.22000000000000003</c:v>
                </c:pt>
                <c:pt idx="67">
                  <c:v>0.22333333333333333</c:v>
                </c:pt>
                <c:pt idx="68">
                  <c:v>0.22666666666666668</c:v>
                </c:pt>
                <c:pt idx="69">
                  <c:v>0.23</c:v>
                </c:pt>
                <c:pt idx="70">
                  <c:v>0.23333333333333334</c:v>
                </c:pt>
                <c:pt idx="71">
                  <c:v>0.23666666666666669</c:v>
                </c:pt>
                <c:pt idx="72">
                  <c:v>0.24000000000000002</c:v>
                </c:pt>
                <c:pt idx="73">
                  <c:v>0.24333333333333335</c:v>
                </c:pt>
                <c:pt idx="74">
                  <c:v>0.24666666666666667</c:v>
                </c:pt>
                <c:pt idx="75">
                  <c:v>0.25</c:v>
                </c:pt>
                <c:pt idx="76">
                  <c:v>0.25333333333333335</c:v>
                </c:pt>
                <c:pt idx="77">
                  <c:v>0.25666666666666665</c:v>
                </c:pt>
                <c:pt idx="78">
                  <c:v>0.26</c:v>
                </c:pt>
                <c:pt idx="79">
                  <c:v>0.26333333333333336</c:v>
                </c:pt>
                <c:pt idx="80">
                  <c:v>0.26666666666666666</c:v>
                </c:pt>
                <c:pt idx="81">
                  <c:v>0.26999999999999996</c:v>
                </c:pt>
                <c:pt idx="82">
                  <c:v>0.27333333333333337</c:v>
                </c:pt>
                <c:pt idx="83">
                  <c:v>0.27666666666666667</c:v>
                </c:pt>
                <c:pt idx="84">
                  <c:v>0.28000000000000003</c:v>
                </c:pt>
                <c:pt idx="85">
                  <c:v>0.28333333333333333</c:v>
                </c:pt>
                <c:pt idx="86">
                  <c:v>0.28666666666666668</c:v>
                </c:pt>
                <c:pt idx="87">
                  <c:v>0.29000000000000004</c:v>
                </c:pt>
                <c:pt idx="88">
                  <c:v>0.29333333333333333</c:v>
                </c:pt>
                <c:pt idx="89">
                  <c:v>0.29666666666666669</c:v>
                </c:pt>
                <c:pt idx="90">
                  <c:v>0.3</c:v>
                </c:pt>
                <c:pt idx="91">
                  <c:v>0.30333333333333334</c:v>
                </c:pt>
                <c:pt idx="92">
                  <c:v>0.3066666666666667</c:v>
                </c:pt>
                <c:pt idx="93">
                  <c:v>0.31</c:v>
                </c:pt>
                <c:pt idx="94">
                  <c:v>0.31333333333333335</c:v>
                </c:pt>
                <c:pt idx="95">
                  <c:v>0.31666666666666665</c:v>
                </c:pt>
                <c:pt idx="96">
                  <c:v>0.32000000000000006</c:v>
                </c:pt>
                <c:pt idx="97">
                  <c:v>0.32333333333333336</c:v>
                </c:pt>
                <c:pt idx="98">
                  <c:v>0.32666666666666672</c:v>
                </c:pt>
                <c:pt idx="99">
                  <c:v>0.33</c:v>
                </c:pt>
                <c:pt idx="100">
                  <c:v>0.33333333333333331</c:v>
                </c:pt>
                <c:pt idx="101">
                  <c:v>0.33666666666666673</c:v>
                </c:pt>
                <c:pt idx="102">
                  <c:v>0.34</c:v>
                </c:pt>
                <c:pt idx="103">
                  <c:v>0.34333333333333338</c:v>
                </c:pt>
                <c:pt idx="104">
                  <c:v>0.34666666666666668</c:v>
                </c:pt>
                <c:pt idx="105">
                  <c:v>0.35</c:v>
                </c:pt>
                <c:pt idx="106">
                  <c:v>0.35333333333333339</c:v>
                </c:pt>
                <c:pt idx="107">
                  <c:v>0.35666666666666669</c:v>
                </c:pt>
                <c:pt idx="108">
                  <c:v>0.36000000000000004</c:v>
                </c:pt>
                <c:pt idx="109">
                  <c:v>0.36333333333333334</c:v>
                </c:pt>
                <c:pt idx="110">
                  <c:v>0.36666666666666664</c:v>
                </c:pt>
                <c:pt idx="111">
                  <c:v>0.37000000000000005</c:v>
                </c:pt>
                <c:pt idx="112">
                  <c:v>0.37333333333333335</c:v>
                </c:pt>
                <c:pt idx="113">
                  <c:v>0.37666666666666671</c:v>
                </c:pt>
                <c:pt idx="114">
                  <c:v>0.38</c:v>
                </c:pt>
                <c:pt idx="115">
                  <c:v>0.38333333333333336</c:v>
                </c:pt>
                <c:pt idx="116">
                  <c:v>0.38666666666666671</c:v>
                </c:pt>
                <c:pt idx="117">
                  <c:v>0.39</c:v>
                </c:pt>
                <c:pt idx="118">
                  <c:v>0.39333333333333337</c:v>
                </c:pt>
                <c:pt idx="119">
                  <c:v>0.39666666666666667</c:v>
                </c:pt>
                <c:pt idx="120">
                  <c:v>0.4</c:v>
                </c:pt>
                <c:pt idx="121">
                  <c:v>0.40333333333333338</c:v>
                </c:pt>
                <c:pt idx="122">
                  <c:v>0.40666666666666668</c:v>
                </c:pt>
                <c:pt idx="123">
                  <c:v>0.41000000000000003</c:v>
                </c:pt>
                <c:pt idx="124">
                  <c:v>0.41333333333333333</c:v>
                </c:pt>
                <c:pt idx="125">
                  <c:v>0.41666666666666669</c:v>
                </c:pt>
                <c:pt idx="126">
                  <c:v>0.42000000000000004</c:v>
                </c:pt>
                <c:pt idx="127">
                  <c:v>0.42333333333333339</c:v>
                </c:pt>
                <c:pt idx="128">
                  <c:v>0.42666666666666669</c:v>
                </c:pt>
                <c:pt idx="129">
                  <c:v>0.43</c:v>
                </c:pt>
                <c:pt idx="130">
                  <c:v>0.43333333333333335</c:v>
                </c:pt>
                <c:pt idx="131">
                  <c:v>0.4366666666666667</c:v>
                </c:pt>
                <c:pt idx="132">
                  <c:v>0.44000000000000006</c:v>
                </c:pt>
                <c:pt idx="133">
                  <c:v>0.44333333333333336</c:v>
                </c:pt>
                <c:pt idx="134">
                  <c:v>0.44666666666666666</c:v>
                </c:pt>
                <c:pt idx="135">
                  <c:v>0.45</c:v>
                </c:pt>
                <c:pt idx="136">
                  <c:v>0.45333333333333337</c:v>
                </c:pt>
                <c:pt idx="137">
                  <c:v>0.45666666666666672</c:v>
                </c:pt>
                <c:pt idx="138">
                  <c:v>0.46</c:v>
                </c:pt>
                <c:pt idx="139">
                  <c:v>0.46333333333333332</c:v>
                </c:pt>
                <c:pt idx="140">
                  <c:v>0.46666666666666667</c:v>
                </c:pt>
                <c:pt idx="141">
                  <c:v>0.47000000000000003</c:v>
                </c:pt>
                <c:pt idx="142">
                  <c:v>0.47333333333333338</c:v>
                </c:pt>
                <c:pt idx="143">
                  <c:v>0.47666666666666668</c:v>
                </c:pt>
                <c:pt idx="144">
                  <c:v>0.48000000000000004</c:v>
                </c:pt>
                <c:pt idx="145">
                  <c:v>0.48333333333333334</c:v>
                </c:pt>
                <c:pt idx="146">
                  <c:v>0.48666666666666669</c:v>
                </c:pt>
                <c:pt idx="147">
                  <c:v>0.49000000000000005</c:v>
                </c:pt>
                <c:pt idx="148">
                  <c:v>0.49333333333333335</c:v>
                </c:pt>
                <c:pt idx="149">
                  <c:v>0.4966666666666667</c:v>
                </c:pt>
                <c:pt idx="150">
                  <c:v>0.5</c:v>
                </c:pt>
                <c:pt idx="151">
                  <c:v>0.50333333333333341</c:v>
                </c:pt>
                <c:pt idx="152">
                  <c:v>0.50666666666666671</c:v>
                </c:pt>
                <c:pt idx="153">
                  <c:v>0.51</c:v>
                </c:pt>
                <c:pt idx="154">
                  <c:v>0.51333333333333331</c:v>
                </c:pt>
                <c:pt idx="155">
                  <c:v>0.51666666666666672</c:v>
                </c:pt>
                <c:pt idx="156">
                  <c:v>0.52</c:v>
                </c:pt>
                <c:pt idx="157">
                  <c:v>0.52333333333333332</c:v>
                </c:pt>
                <c:pt idx="158">
                  <c:v>0.52666666666666673</c:v>
                </c:pt>
                <c:pt idx="159">
                  <c:v>0.53</c:v>
                </c:pt>
                <c:pt idx="160">
                  <c:v>0.53333333333333333</c:v>
                </c:pt>
                <c:pt idx="161">
                  <c:v>0.53666666666666674</c:v>
                </c:pt>
                <c:pt idx="162">
                  <c:v>0.53999999999999992</c:v>
                </c:pt>
                <c:pt idx="163">
                  <c:v>0.54333333333333333</c:v>
                </c:pt>
                <c:pt idx="164">
                  <c:v>0.54666666666666675</c:v>
                </c:pt>
                <c:pt idx="165">
                  <c:v>0.55000000000000004</c:v>
                </c:pt>
                <c:pt idx="166">
                  <c:v>0.55333333333333334</c:v>
                </c:pt>
                <c:pt idx="167">
                  <c:v>0.55666666666666664</c:v>
                </c:pt>
                <c:pt idx="168">
                  <c:v>0.56000000000000005</c:v>
                </c:pt>
                <c:pt idx="169">
                  <c:v>0.56333333333333335</c:v>
                </c:pt>
                <c:pt idx="170">
                  <c:v>0.56666666666666665</c:v>
                </c:pt>
                <c:pt idx="171">
                  <c:v>0.57000000000000006</c:v>
                </c:pt>
                <c:pt idx="172">
                  <c:v>0.57333333333333336</c:v>
                </c:pt>
                <c:pt idx="173">
                  <c:v>0.57666666666666666</c:v>
                </c:pt>
                <c:pt idx="174">
                  <c:v>0.58000000000000007</c:v>
                </c:pt>
                <c:pt idx="175">
                  <c:v>0.58333333333333337</c:v>
                </c:pt>
                <c:pt idx="176">
                  <c:v>0.58666666666666667</c:v>
                </c:pt>
                <c:pt idx="177">
                  <c:v>0.59</c:v>
                </c:pt>
                <c:pt idx="178">
                  <c:v>0.59333333333333338</c:v>
                </c:pt>
                <c:pt idx="179">
                  <c:v>0.59666666666666679</c:v>
                </c:pt>
                <c:pt idx="180">
                  <c:v>0.6</c:v>
                </c:pt>
                <c:pt idx="181">
                  <c:v>0.60333333333333339</c:v>
                </c:pt>
                <c:pt idx="182">
                  <c:v>0.60666666666666669</c:v>
                </c:pt>
                <c:pt idx="183">
                  <c:v>0.61</c:v>
                </c:pt>
                <c:pt idx="184">
                  <c:v>0.6133333333333334</c:v>
                </c:pt>
                <c:pt idx="185">
                  <c:v>0.6166666666666667</c:v>
                </c:pt>
                <c:pt idx="186">
                  <c:v>0.62</c:v>
                </c:pt>
                <c:pt idx="187">
                  <c:v>0.62333333333333329</c:v>
                </c:pt>
                <c:pt idx="188">
                  <c:v>0.62666666666666671</c:v>
                </c:pt>
                <c:pt idx="189">
                  <c:v>0.63000000000000012</c:v>
                </c:pt>
                <c:pt idx="190">
                  <c:v>0.6333333333333333</c:v>
                </c:pt>
                <c:pt idx="191">
                  <c:v>0.63666666666666671</c:v>
                </c:pt>
                <c:pt idx="192">
                  <c:v>0.64000000000000012</c:v>
                </c:pt>
                <c:pt idx="193">
                  <c:v>0.64333333333333331</c:v>
                </c:pt>
                <c:pt idx="194">
                  <c:v>0.64666666666666672</c:v>
                </c:pt>
                <c:pt idx="195">
                  <c:v>0.65</c:v>
                </c:pt>
                <c:pt idx="196">
                  <c:v>0.65333333333333343</c:v>
                </c:pt>
                <c:pt idx="197">
                  <c:v>0.65666666666666673</c:v>
                </c:pt>
                <c:pt idx="198">
                  <c:v>0.66</c:v>
                </c:pt>
                <c:pt idx="199">
                  <c:v>0.66333333333333344</c:v>
                </c:pt>
                <c:pt idx="200">
                  <c:v>0.66666666666666663</c:v>
                </c:pt>
                <c:pt idx="201">
                  <c:v>0.67</c:v>
                </c:pt>
                <c:pt idx="202">
                  <c:v>0.67333333333333345</c:v>
                </c:pt>
                <c:pt idx="203">
                  <c:v>0.67666666666666664</c:v>
                </c:pt>
                <c:pt idx="204">
                  <c:v>0.68</c:v>
                </c:pt>
                <c:pt idx="205">
                  <c:v>0.68333333333333335</c:v>
                </c:pt>
                <c:pt idx="206">
                  <c:v>0.68666666666666676</c:v>
                </c:pt>
                <c:pt idx="207">
                  <c:v>0.69000000000000006</c:v>
                </c:pt>
                <c:pt idx="208">
                  <c:v>0.69333333333333336</c:v>
                </c:pt>
                <c:pt idx="209">
                  <c:v>0.69666666666666677</c:v>
                </c:pt>
                <c:pt idx="210">
                  <c:v>0.7</c:v>
                </c:pt>
                <c:pt idx="211">
                  <c:v>0.70333333333333337</c:v>
                </c:pt>
                <c:pt idx="212">
                  <c:v>0.70666666666666678</c:v>
                </c:pt>
                <c:pt idx="213">
                  <c:v>0.71000000000000008</c:v>
                </c:pt>
                <c:pt idx="214">
                  <c:v>0.71333333333333337</c:v>
                </c:pt>
                <c:pt idx="215">
                  <c:v>0.71666666666666667</c:v>
                </c:pt>
                <c:pt idx="216">
                  <c:v>0.72000000000000008</c:v>
                </c:pt>
                <c:pt idx="217">
                  <c:v>0.72333333333333338</c:v>
                </c:pt>
                <c:pt idx="218">
                  <c:v>0.72666666666666668</c:v>
                </c:pt>
                <c:pt idx="219">
                  <c:v>0.73000000000000009</c:v>
                </c:pt>
                <c:pt idx="220">
                  <c:v>0.73333333333333328</c:v>
                </c:pt>
                <c:pt idx="221">
                  <c:v>0.73666666666666669</c:v>
                </c:pt>
                <c:pt idx="222">
                  <c:v>0.7400000000000001</c:v>
                </c:pt>
                <c:pt idx="223">
                  <c:v>0.7433333333333334</c:v>
                </c:pt>
                <c:pt idx="224">
                  <c:v>0.7466666666666667</c:v>
                </c:pt>
                <c:pt idx="225">
                  <c:v>0.75</c:v>
                </c:pt>
                <c:pt idx="226">
                  <c:v>0.75333333333333341</c:v>
                </c:pt>
                <c:pt idx="227">
                  <c:v>0.75666666666666671</c:v>
                </c:pt>
                <c:pt idx="228">
                  <c:v>0.76</c:v>
                </c:pt>
                <c:pt idx="229">
                  <c:v>0.76333333333333342</c:v>
                </c:pt>
                <c:pt idx="230">
                  <c:v>0.76666666666666672</c:v>
                </c:pt>
                <c:pt idx="231">
                  <c:v>0.77</c:v>
                </c:pt>
                <c:pt idx="232">
                  <c:v>0.77333333333333343</c:v>
                </c:pt>
                <c:pt idx="233">
                  <c:v>0.77666666666666673</c:v>
                </c:pt>
                <c:pt idx="234">
                  <c:v>0.78</c:v>
                </c:pt>
                <c:pt idx="235">
                  <c:v>0.78333333333333333</c:v>
                </c:pt>
                <c:pt idx="236">
                  <c:v>0.78666666666666674</c:v>
                </c:pt>
                <c:pt idx="237">
                  <c:v>0.79000000000000015</c:v>
                </c:pt>
                <c:pt idx="238">
                  <c:v>0.79333333333333333</c:v>
                </c:pt>
                <c:pt idx="239">
                  <c:v>0.79666666666666675</c:v>
                </c:pt>
                <c:pt idx="240">
                  <c:v>0.8</c:v>
                </c:pt>
                <c:pt idx="241">
                  <c:v>0.80333333333333334</c:v>
                </c:pt>
                <c:pt idx="242">
                  <c:v>0.80666666666666675</c:v>
                </c:pt>
                <c:pt idx="243">
                  <c:v>0.81</c:v>
                </c:pt>
                <c:pt idx="244">
                  <c:v>0.81333333333333335</c:v>
                </c:pt>
                <c:pt idx="245">
                  <c:v>0.81666666666666665</c:v>
                </c:pt>
                <c:pt idx="246">
                  <c:v>0.82000000000000006</c:v>
                </c:pt>
                <c:pt idx="247">
                  <c:v>0.82333333333333347</c:v>
                </c:pt>
                <c:pt idx="248">
                  <c:v>0.82666666666666666</c:v>
                </c:pt>
                <c:pt idx="249">
                  <c:v>0.83000000000000007</c:v>
                </c:pt>
                <c:pt idx="250">
                  <c:v>0.83333333333333337</c:v>
                </c:pt>
                <c:pt idx="251">
                  <c:v>0.83666666666666667</c:v>
                </c:pt>
                <c:pt idx="252">
                  <c:v>0.84000000000000008</c:v>
                </c:pt>
                <c:pt idx="253">
                  <c:v>0.84333333333333338</c:v>
                </c:pt>
                <c:pt idx="254">
                  <c:v>0.84666666666666679</c:v>
                </c:pt>
                <c:pt idx="255">
                  <c:v>0.85</c:v>
                </c:pt>
                <c:pt idx="256">
                  <c:v>0.85333333333333339</c:v>
                </c:pt>
                <c:pt idx="257">
                  <c:v>0.8566666666666668</c:v>
                </c:pt>
                <c:pt idx="258">
                  <c:v>0.86</c:v>
                </c:pt>
                <c:pt idx="259">
                  <c:v>0.8633333333333334</c:v>
                </c:pt>
                <c:pt idx="260">
                  <c:v>0.8666666666666667</c:v>
                </c:pt>
                <c:pt idx="261">
                  <c:v>0.87</c:v>
                </c:pt>
                <c:pt idx="262">
                  <c:v>0.87333333333333341</c:v>
                </c:pt>
                <c:pt idx="263">
                  <c:v>0.87666666666666671</c:v>
                </c:pt>
                <c:pt idx="264">
                  <c:v>0.88000000000000012</c:v>
                </c:pt>
                <c:pt idx="265">
                  <c:v>0.8833333333333333</c:v>
                </c:pt>
                <c:pt idx="266">
                  <c:v>0.88666666666666671</c:v>
                </c:pt>
                <c:pt idx="267">
                  <c:v>0.89000000000000012</c:v>
                </c:pt>
                <c:pt idx="268">
                  <c:v>0.89333333333333331</c:v>
                </c:pt>
                <c:pt idx="269">
                  <c:v>0.89666666666666672</c:v>
                </c:pt>
                <c:pt idx="270">
                  <c:v>0.9</c:v>
                </c:pt>
                <c:pt idx="271">
                  <c:v>0.90333333333333343</c:v>
                </c:pt>
                <c:pt idx="272">
                  <c:v>0.90666666666666673</c:v>
                </c:pt>
                <c:pt idx="273">
                  <c:v>0.91</c:v>
                </c:pt>
                <c:pt idx="274">
                  <c:v>0.91333333333333344</c:v>
                </c:pt>
                <c:pt idx="275">
                  <c:v>0.91666666666666663</c:v>
                </c:pt>
                <c:pt idx="276">
                  <c:v>0.92</c:v>
                </c:pt>
                <c:pt idx="277">
                  <c:v>0.92333333333333345</c:v>
                </c:pt>
                <c:pt idx="278">
                  <c:v>0.92666666666666664</c:v>
                </c:pt>
                <c:pt idx="279">
                  <c:v>0.93</c:v>
                </c:pt>
                <c:pt idx="280">
                  <c:v>0.93333333333333335</c:v>
                </c:pt>
                <c:pt idx="281">
                  <c:v>0.93666666666666676</c:v>
                </c:pt>
                <c:pt idx="282">
                  <c:v>0.94000000000000006</c:v>
                </c:pt>
                <c:pt idx="283">
                  <c:v>0.94333333333333336</c:v>
                </c:pt>
                <c:pt idx="284">
                  <c:v>0.94666666666666677</c:v>
                </c:pt>
                <c:pt idx="285">
                  <c:v>0.95</c:v>
                </c:pt>
                <c:pt idx="286">
                  <c:v>0.95333333333333337</c:v>
                </c:pt>
                <c:pt idx="287">
                  <c:v>0.95666666666666678</c:v>
                </c:pt>
                <c:pt idx="288">
                  <c:v>0.96000000000000008</c:v>
                </c:pt>
                <c:pt idx="289">
                  <c:v>0.96333333333333337</c:v>
                </c:pt>
                <c:pt idx="290">
                  <c:v>0.96666666666666667</c:v>
                </c:pt>
                <c:pt idx="291">
                  <c:v>0.97000000000000008</c:v>
                </c:pt>
                <c:pt idx="292">
                  <c:v>0.97333333333333338</c:v>
                </c:pt>
                <c:pt idx="293">
                  <c:v>0.97666666666666668</c:v>
                </c:pt>
                <c:pt idx="294">
                  <c:v>0.98000000000000009</c:v>
                </c:pt>
                <c:pt idx="295">
                  <c:v>0.98333333333333328</c:v>
                </c:pt>
                <c:pt idx="296">
                  <c:v>0.98666666666666669</c:v>
                </c:pt>
                <c:pt idx="297">
                  <c:v>0.9900000000000001</c:v>
                </c:pt>
                <c:pt idx="298">
                  <c:v>0.9933333333333334</c:v>
                </c:pt>
                <c:pt idx="299">
                  <c:v>0.99666666666666659</c:v>
                </c:pt>
                <c:pt idx="300">
                  <c:v>1</c:v>
                </c:pt>
              </c:numCache>
            </c:numRef>
          </c:xVal>
          <c:yVal>
            <c:numRef>
              <c:f>Sheet1!$E$2:$E$302</c:f>
              <c:numCache>
                <c:formatCode>General</c:formatCode>
                <c:ptCount val="301"/>
                <c:pt idx="0">
                  <c:v>0</c:v>
                </c:pt>
                <c:pt idx="1">
                  <c:v>0.20567880153371307</c:v>
                </c:pt>
                <c:pt idx="2">
                  <c:v>0.28882550679654606</c:v>
                </c:pt>
                <c:pt idx="3">
                  <c:v>0.351237845602975</c:v>
                </c:pt>
                <c:pt idx="4">
                  <c:v>0.40269834470532273</c:v>
                </c:pt>
                <c:pt idx="5">
                  <c:v>0.44702620711828644</c:v>
                </c:pt>
                <c:pt idx="6">
                  <c:v>0.48619515229122712</c:v>
                </c:pt>
                <c:pt idx="7">
                  <c:v>0.52138656827608776</c:v>
                </c:pt>
                <c:pt idx="8">
                  <c:v>0.55337604403488916</c:v>
                </c:pt>
                <c:pt idx="9">
                  <c:v>0.58270641342573459</c:v>
                </c:pt>
                <c:pt idx="10">
                  <c:v>0.60977593916640649</c:v>
                </c:pt>
                <c:pt idx="11">
                  <c:v>0.6348875944425969</c:v>
                </c:pt>
                <c:pt idx="12">
                  <c:v>0.65827858411424811</c:v>
                </c:pt>
                <c:pt idx="13">
                  <c:v>0.68013901613483752</c:v>
                </c:pt>
                <c:pt idx="14">
                  <c:v>0.70062423893450165</c:v>
                </c:pt>
                <c:pt idx="15">
                  <c:v>0.71986329267788896</c:v>
                </c:pt>
                <c:pt idx="16">
                  <c:v>0.73796487615187201</c:v>
                </c:pt>
                <c:pt idx="17">
                  <c:v>0.75502166941682924</c:v>
                </c:pt>
                <c:pt idx="18">
                  <c:v>0.77111353554367124</c:v>
                </c:pt>
                <c:pt idx="19">
                  <c:v>0.78630993837350183</c:v>
                </c:pt>
                <c:pt idx="20">
                  <c:v>0.80067179954666023</c:v>
                </c:pt>
                <c:pt idx="21">
                  <c:v>0.81425294648422142</c:v>
                </c:pt>
                <c:pt idx="22">
                  <c:v>0.82710125669654722</c:v>
                </c:pt>
                <c:pt idx="23">
                  <c:v>0.83925957308518739</c:v>
                </c:pt>
                <c:pt idx="24">
                  <c:v>0.85076644409148672</c:v>
                </c:pt>
                <c:pt idx="25">
                  <c:v>0.8616567281596863</c:v>
                </c:pt>
                <c:pt idx="26">
                  <c:v>0.87196209186161877</c:v>
                </c:pt>
                <c:pt idx="27">
                  <c:v>0.88171142379442535</c:v>
                </c:pt>
                <c:pt idx="28">
                  <c:v>0.89093118111334213</c:v>
                </c:pt>
                <c:pt idx="29">
                  <c:v>0.89964568170167203</c:v>
                </c:pt>
                <c:pt idx="30">
                  <c:v>0.90787735210662646</c:v>
                </c:pt>
                <c:pt idx="31">
                  <c:v>0.91564693920611806</c:v>
                </c:pt>
                <c:pt idx="32">
                  <c:v>0.92297369192522416</c:v>
                </c:pt>
                <c:pt idx="33">
                  <c:v>0.92987551805591928</c:v>
                </c:pt>
                <c:pt idx="34">
                  <c:v>0.93636912025267038</c:v>
                </c:pt>
                <c:pt idx="35">
                  <c:v>0.94247011450922991</c:v>
                </c:pt>
                <c:pt idx="36">
                  <c:v>0.94819313381716397</c:v>
                </c:pt>
                <c:pt idx="37">
                  <c:v>0.95355191922628968</c:v>
                </c:pt>
                <c:pt idx="38">
                  <c:v>0.95855940014302776</c:v>
                </c:pt>
                <c:pt idx="39">
                  <c:v>0.96322776539337929</c:v>
                </c:pt>
                <c:pt idx="40">
                  <c:v>0.96756852632668855</c:v>
                </c:pt>
                <c:pt idx="41">
                  <c:v>0.97159257303219571</c:v>
                </c:pt>
                <c:pt idx="42">
                  <c:v>0.97531022457308281</c:v>
                </c:pt>
                <c:pt idx="43">
                  <c:v>0.97873127400494131</c:v>
                </c:pt>
                <c:pt idx="44">
                  <c:v>0.98186502883149651</c:v>
                </c:pt>
                <c:pt idx="45">
                  <c:v>0.9847203474555648</c:v>
                </c:pt>
                <c:pt idx="46">
                  <c:v>0.98730567210393438</c:v>
                </c:pt>
                <c:pt idx="47">
                  <c:v>0.98962905863834982</c:v>
                </c:pt>
                <c:pt idx="48">
                  <c:v>0.99169820360872796</c:v>
                </c:pt>
                <c:pt idx="49">
                  <c:v>0.99352046885733736</c:v>
                </c:pt>
                <c:pt idx="50">
                  <c:v>0.99510290394241419</c:v>
                </c:pt>
                <c:pt idx="51">
                  <c:v>0.9964522666154001</c:v>
                </c:pt>
                <c:pt idx="52">
                  <c:v>0.99757504155666377</c:v>
                </c:pt>
                <c:pt idx="53">
                  <c:v>0.99847745754942185</c:v>
                </c:pt>
                <c:pt idx="54">
                  <c:v>0.9991655032499237</c:v>
                </c:pt>
                <c:pt idx="55">
                  <c:v>0.99964494169329787</c:v>
                </c:pt>
                <c:pt idx="56">
                  <c:v>0.99992132365827935</c:v>
                </c:pt>
                <c:pt idx="57">
                  <c:v>1</c:v>
                </c:pt>
                <c:pt idx="58">
                  <c:v>0.9998861330478267</c:v>
                </c:pt>
                <c:pt idx="59">
                  <c:v>0.99958470715455039</c:v>
                </c:pt>
                <c:pt idx="60">
                  <c:v>0.99910053847391589</c:v>
                </c:pt>
                <c:pt idx="61">
                  <c:v>0.99843828403531365</c:v>
                </c:pt>
                <c:pt idx="62">
                  <c:v>0.99760245017724314</c:v>
                </c:pt>
                <c:pt idx="63">
                  <c:v>0.99659740039485889</c:v>
                </c:pt>
                <c:pt idx="64">
                  <c:v>0.99542736265129228</c:v>
                </c:pt>
                <c:pt idx="65">
                  <c:v>0.99409643619751664</c:v>
                </c:pt>
                <c:pt idx="66">
                  <c:v>0.99260859794113376</c:v>
                </c:pt>
                <c:pt idx="67">
                  <c:v>0.99096770840056569</c:v>
                </c:pt>
                <c:pt idx="68">
                  <c:v>0.989177517277672</c:v>
                </c:pt>
                <c:pt idx="69">
                  <c:v>0.98724166867872665</c:v>
                </c:pt>
                <c:pt idx="70">
                  <c:v>0.98516370601093195</c:v>
                </c:pt>
                <c:pt idx="71">
                  <c:v>0.98294707657916913</c:v>
                </c:pt>
                <c:pt idx="72">
                  <c:v>0.98059513590548841</c:v>
                </c:pt>
                <c:pt idx="73">
                  <c:v>0.97811115179184194</c:v>
                </c:pt>
                <c:pt idx="74">
                  <c:v>0.9754983081447911</c:v>
                </c:pt>
                <c:pt idx="75">
                  <c:v>0.97275970857930005</c:v>
                </c:pt>
                <c:pt idx="76">
                  <c:v>0.96989837981729321</c:v>
                </c:pt>
                <c:pt idx="77">
                  <c:v>0.96691727489532808</c:v>
                </c:pt>
                <c:pt idx="78">
                  <c:v>0.96381927619457008</c:v>
                </c:pt>
                <c:pt idx="79">
                  <c:v>0.96060719830516539</c:v>
                </c:pt>
                <c:pt idx="80">
                  <c:v>0.95728379073615599</c:v>
                </c:pt>
                <c:pt idx="81">
                  <c:v>0.95385174048117793</c:v>
                </c:pt>
                <c:pt idx="82">
                  <c:v>0.95031367444940085</c:v>
                </c:pt>
                <c:pt idx="83">
                  <c:v>0.94667216177041791</c:v>
                </c:pt>
                <c:pt idx="84">
                  <c:v>0.94292971598115305</c:v>
                </c:pt>
                <c:pt idx="85">
                  <c:v>0.93908879710221327</c:v>
                </c:pt>
                <c:pt idx="86">
                  <c:v>0.93515181361059774</c:v>
                </c:pt>
                <c:pt idx="87">
                  <c:v>0.93112112431512983</c:v>
                </c:pt>
                <c:pt idx="88">
                  <c:v>0.92699904014054124</c:v>
                </c:pt>
                <c:pt idx="89">
                  <c:v>0.9227878258257034</c:v>
                </c:pt>
                <c:pt idx="90">
                  <c:v>0.91848970154110099</c:v>
                </c:pt>
                <c:pt idx="91">
                  <c:v>0.91410684443030366</c:v>
                </c:pt>
                <c:pt idx="92">
                  <c:v>0.90964139007983957</c:v>
                </c:pt>
                <c:pt idx="93">
                  <c:v>0.90509543392159408</c:v>
                </c:pt>
                <c:pt idx="94">
                  <c:v>0.90047103257155781</c:v>
                </c:pt>
                <c:pt idx="95">
                  <c:v>0.89577020510849847</c:v>
                </c:pt>
                <c:pt idx="96">
                  <c:v>0.8909949342959077</c:v>
                </c:pt>
                <c:pt idx="97">
                  <c:v>0.88614716775031621</c:v>
                </c:pt>
                <c:pt idx="98">
                  <c:v>0.88122881905891726</c:v>
                </c:pt>
                <c:pt idx="99">
                  <c:v>0.87624176884920968</c:v>
                </c:pt>
                <c:pt idx="100">
                  <c:v>0.87118786581321761</c:v>
                </c:pt>
                <c:pt idx="101">
                  <c:v>0.8660689276886836</c:v>
                </c:pt>
                <c:pt idx="102">
                  <c:v>0.86088674219947359</c:v>
                </c:pt>
                <c:pt idx="103">
                  <c:v>0.85564306795729972</c:v>
                </c:pt>
                <c:pt idx="104">
                  <c:v>0.85033963532673484</c:v>
                </c:pt>
                <c:pt idx="105">
                  <c:v>0.8449781472553799</c:v>
                </c:pt>
                <c:pt idx="106">
                  <c:v>0.83956028007092121</c:v>
                </c:pt>
                <c:pt idx="107">
                  <c:v>0.83408768424672663</c:v>
                </c:pt>
                <c:pt idx="108">
                  <c:v>0.82856198513751778</c:v>
                </c:pt>
                <c:pt idx="109">
                  <c:v>0.82298478368657801</c:v>
                </c:pt>
                <c:pt idx="110">
                  <c:v>0.81735765710586583</c:v>
                </c:pt>
                <c:pt idx="111">
                  <c:v>0.81168215953032141</c:v>
                </c:pt>
                <c:pt idx="112">
                  <c:v>0.80595982264759203</c:v>
                </c:pt>
                <c:pt idx="113">
                  <c:v>0.80019215630432206</c:v>
                </c:pt>
                <c:pt idx="114">
                  <c:v>0.79438064909009509</c:v>
                </c:pt>
                <c:pt idx="115">
                  <c:v>0.7885267689000578</c:v>
                </c:pt>
                <c:pt idx="116">
                  <c:v>0.782631963477189</c:v>
                </c:pt>
                <c:pt idx="117">
                  <c:v>0.77669766093514181</c:v>
                </c:pt>
                <c:pt idx="118">
                  <c:v>0.7707252702625188</c:v>
                </c:pt>
                <c:pt idx="119">
                  <c:v>0.76471618180940715</c:v>
                </c:pt>
                <c:pt idx="120">
                  <c:v>0.758671767756953</c:v>
                </c:pt>
                <c:pt idx="121">
                  <c:v>0.75259338257071273</c:v>
                </c:pt>
                <c:pt idx="122">
                  <c:v>0.74648236343847907</c:v>
                </c:pt>
                <c:pt idx="123">
                  <c:v>0.74034003069325183</c:v>
                </c:pt>
                <c:pt idx="124">
                  <c:v>0.73416768822197642</c:v>
                </c:pt>
                <c:pt idx="125">
                  <c:v>0.72796662386065814</c:v>
                </c:pt>
                <c:pt idx="126">
                  <c:v>0.7217381097764064</c:v>
                </c:pt>
                <c:pt idx="127">
                  <c:v>0.71548340283696765</c:v>
                </c:pt>
                <c:pt idx="128">
                  <c:v>0.70920374496824246</c:v>
                </c:pt>
                <c:pt idx="129">
                  <c:v>0.70290036350029061</c:v>
                </c:pt>
                <c:pt idx="130">
                  <c:v>0.69657447150227569</c:v>
                </c:pt>
                <c:pt idx="131">
                  <c:v>0.69022726810680357</c:v>
                </c:pt>
                <c:pt idx="132">
                  <c:v>0.68385993882406637</c:v>
                </c:pt>
                <c:pt idx="133">
                  <c:v>0.67747365584619912</c:v>
                </c:pt>
                <c:pt idx="134">
                  <c:v>0.67106957834223058</c:v>
                </c:pt>
                <c:pt idx="135">
                  <c:v>0.66464885274399099</c:v>
                </c:pt>
                <c:pt idx="136">
                  <c:v>0.65821261302332623</c:v>
                </c:pt>
                <c:pt idx="137">
                  <c:v>0.65176198096094995</c:v>
                </c:pt>
                <c:pt idx="138">
                  <c:v>0.64529806640725007</c:v>
                </c:pt>
                <c:pt idx="139">
                  <c:v>0.63882196753535214</c:v>
                </c:pt>
                <c:pt idx="140">
                  <c:v>0.63233477108672786</c:v>
                </c:pt>
                <c:pt idx="141">
                  <c:v>0.62583755260962692</c:v>
                </c:pt>
                <c:pt idx="142">
                  <c:v>0.61933137669059213</c:v>
                </c:pt>
                <c:pt idx="143">
                  <c:v>0.61281729717931266</c:v>
                </c:pt>
                <c:pt idx="144">
                  <c:v>0.60629635740705712</c:v>
                </c:pt>
                <c:pt idx="145">
                  <c:v>0.5997695903989142</c:v>
                </c:pt>
                <c:pt idx="146">
                  <c:v>0.59323801908006424</c:v>
                </c:pt>
                <c:pt idx="147">
                  <c:v>0.5867026564762936</c:v>
                </c:pt>
                <c:pt idx="148">
                  <c:v>0.58016450590895041</c:v>
                </c:pt>
                <c:pt idx="149">
                  <c:v>0.57362456118454042</c:v>
                </c:pt>
                <c:pt idx="150">
                  <c:v>0.56708380677914594</c:v>
                </c:pt>
                <c:pt idx="151">
                  <c:v>0.56054321801784579</c:v>
                </c:pt>
                <c:pt idx="152">
                  <c:v>0.55400376124931061</c:v>
                </c:pt>
                <c:pt idx="153">
                  <c:v>0.5474663940157295</c:v>
                </c:pt>
                <c:pt idx="154">
                  <c:v>0.540932065218236</c:v>
                </c:pt>
                <c:pt idx="155">
                  <c:v>0.53440171527797453</c:v>
                </c:pt>
                <c:pt idx="156">
                  <c:v>0.5278762762929573</c:v>
                </c:pt>
                <c:pt idx="157">
                  <c:v>0.52135667219085025</c:v>
                </c:pt>
                <c:pt idx="158">
                  <c:v>0.51484381887781638</c:v>
                </c:pt>
                <c:pt idx="159">
                  <c:v>0.50833862438355681</c:v>
                </c:pt>
                <c:pt idx="160">
                  <c:v>0.50184198900265486</c:v>
                </c:pt>
                <c:pt idx="161">
                  <c:v>0.49535480543236143</c:v>
                </c:pt>
                <c:pt idx="162">
                  <c:v>0.48887795890691843</c:v>
                </c:pt>
                <c:pt idx="163">
                  <c:v>0.48241232732854133</c:v>
                </c:pt>
                <c:pt idx="164">
                  <c:v>0.47595878139516029</c:v>
                </c:pt>
                <c:pt idx="165">
                  <c:v>0.46951818472502416</c:v>
                </c:pt>
                <c:pt idx="166">
                  <c:v>0.46309139397826066</c:v>
                </c:pt>
                <c:pt idx="167">
                  <c:v>0.45667925897549733</c:v>
                </c:pt>
                <c:pt idx="168">
                  <c:v>0.45028262281361525</c:v>
                </c:pt>
                <c:pt idx="169">
                  <c:v>0.44390232197874369</c:v>
                </c:pt>
                <c:pt idx="170">
                  <c:v>0.43753918645656381</c:v>
                </c:pt>
                <c:pt idx="171">
                  <c:v>0.43119403984000904</c:v>
                </c:pt>
                <c:pt idx="172">
                  <c:v>0.42486769943444114</c:v>
                </c:pt>
                <c:pt idx="173">
                  <c:v>0.41856097636037104</c:v>
                </c:pt>
                <c:pt idx="174">
                  <c:v>0.4122746756538056</c:v>
                </c:pt>
                <c:pt idx="175">
                  <c:v>0.40600959636428269</c:v>
                </c:pt>
                <c:pt idx="176">
                  <c:v>0.3997665316506635</c:v>
                </c:pt>
                <c:pt idx="177">
                  <c:v>0.3935462688747528</c:v>
                </c:pt>
                <c:pt idx="178">
                  <c:v>0.38734958969280081</c:v>
                </c:pt>
                <c:pt idx="179">
                  <c:v>0.38117727014495589</c:v>
                </c:pt>
                <c:pt idx="180">
                  <c:v>0.37503008074272004</c:v>
                </c:pt>
                <c:pt idx="181">
                  <c:v>0.3689087865544674</c:v>
                </c:pt>
                <c:pt idx="182">
                  <c:v>0.36281414728908107</c:v>
                </c:pt>
                <c:pt idx="183">
                  <c:v>0.35674691737775494</c:v>
                </c:pt>
                <c:pt idx="184">
                  <c:v>0.35070784605402083</c:v>
                </c:pt>
                <c:pt idx="185">
                  <c:v>0.3446976774320416</c:v>
                </c:pt>
                <c:pt idx="186">
                  <c:v>0.33871715058322305</c:v>
                </c:pt>
                <c:pt idx="187">
                  <c:v>0.33276699961118922</c:v>
                </c:pt>
                <c:pt idx="188">
                  <c:v>0.32684795372516307</c:v>
                </c:pt>
                <c:pt idx="189">
                  <c:v>0.32096073731180191</c:v>
                </c:pt>
                <c:pt idx="190">
                  <c:v>0.3151060700055221</c:v>
                </c:pt>
                <c:pt idx="191">
                  <c:v>0.30928466675735722</c:v>
                </c:pt>
                <c:pt idx="192">
                  <c:v>0.30349723790238886</c:v>
                </c:pt>
                <c:pt idx="193">
                  <c:v>0.2977444892257855</c:v>
                </c:pt>
                <c:pt idx="194">
                  <c:v>0.29202712202748948</c:v>
                </c:pt>
                <c:pt idx="195">
                  <c:v>0.28634583318558349</c:v>
                </c:pt>
                <c:pt idx="196">
                  <c:v>0.28070131521837333</c:v>
                </c:pt>
                <c:pt idx="197">
                  <c:v>0.27509425634522144</c:v>
                </c:pt>
                <c:pt idx="198">
                  <c:v>0.26952534054615845</c:v>
                </c:pt>
                <c:pt idx="199">
                  <c:v>0.26399524762030924</c:v>
                </c:pt>
                <c:pt idx="200">
                  <c:v>0.25850465324316108</c:v>
                </c:pt>
                <c:pt idx="201">
                  <c:v>0.25305422902270397</c:v>
                </c:pt>
                <c:pt idx="202">
                  <c:v>0.24764464255446988</c:v>
                </c:pt>
                <c:pt idx="203">
                  <c:v>0.24227655747550114</c:v>
                </c:pt>
                <c:pt idx="204">
                  <c:v>0.23695063351727205</c:v>
                </c:pt>
                <c:pt idx="205">
                  <c:v>0.23166752655759315</c:v>
                </c:pt>
                <c:pt idx="206">
                  <c:v>0.22642788867151709</c:v>
                </c:pt>
                <c:pt idx="207">
                  <c:v>0.22123236818127828</c:v>
                </c:pt>
                <c:pt idx="208">
                  <c:v>0.21608160970528392</c:v>
                </c:pt>
                <c:pt idx="209">
                  <c:v>0.21097625420618149</c:v>
                </c:pt>
                <c:pt idx="210">
                  <c:v>0.20591693903802605</c:v>
                </c:pt>
                <c:pt idx="211">
                  <c:v>0.20090429799256618</c:v>
                </c:pt>
                <c:pt idx="212">
                  <c:v>0.1959389613446737</c:v>
                </c:pt>
                <c:pt idx="213">
                  <c:v>0.19102155589693351</c:v>
                </c:pt>
                <c:pt idx="214">
                  <c:v>0.18615270502341449</c:v>
                </c:pt>
                <c:pt idx="215">
                  <c:v>0.18133302871264337</c:v>
                </c:pt>
                <c:pt idx="216">
                  <c:v>0.1765631436097958</c:v>
                </c:pt>
                <c:pt idx="217">
                  <c:v>0.17184366305812737</c:v>
                </c:pt>
                <c:pt idx="218">
                  <c:v>0.16717519713965845</c:v>
                </c:pt>
                <c:pt idx="219">
                  <c:v>0.16255835271513097</c:v>
                </c:pt>
                <c:pt idx="220">
                  <c:v>0.15799373346325779</c:v>
                </c:pt>
                <c:pt idx="221">
                  <c:v>0.15348193991927322</c:v>
                </c:pt>
                <c:pt idx="222">
                  <c:v>0.14902356951280768</c:v>
                </c:pt>
                <c:pt idx="223">
                  <c:v>0.14461921660509824</c:v>
                </c:pt>
                <c:pt idx="224">
                  <c:v>0.14026947252555005</c:v>
                </c:pt>
                <c:pt idx="225">
                  <c:v>0.13597492560766483</c:v>
                </c:pt>
                <c:pt idx="226">
                  <c:v>0.13173616122434803</c:v>
                </c:pt>
                <c:pt idx="227">
                  <c:v>0.12755376182261169</c:v>
                </c:pt>
                <c:pt idx="228">
                  <c:v>0.1234283069576837</c:v>
                </c:pt>
                <c:pt idx="229">
                  <c:v>0.11936037332653636</c:v>
                </c:pt>
                <c:pt idx="230">
                  <c:v>0.11535053480084975</c:v>
                </c:pt>
                <c:pt idx="231">
                  <c:v>0.1113993624594188</c:v>
                </c:pt>
                <c:pt idx="232">
                  <c:v>0.10750742462001943</c:v>
                </c:pt>
                <c:pt idx="233">
                  <c:v>0.10367528687074125</c:v>
                </c:pt>
                <c:pt idx="234">
                  <c:v>9.9903512100802339E-2</c:v>
                </c:pt>
                <c:pt idx="235">
                  <c:v>9.6192660530856358E-2</c:v>
                </c:pt>
                <c:pt idx="236">
                  <c:v>9.2543289742798837E-2</c:v>
                </c:pt>
                <c:pt idx="237">
                  <c:v>8.895595470908943E-2</c:v>
                </c:pt>
                <c:pt idx="238">
                  <c:v>8.5431207821595537E-2</c:v>
                </c:pt>
                <c:pt idx="239">
                  <c:v>8.1969598919969577E-2</c:v>
                </c:pt>
                <c:pt idx="240">
                  <c:v>7.8571675319568726E-2</c:v>
                </c:pt>
                <c:pt idx="241">
                  <c:v>7.5237981838927034E-2</c:v>
                </c:pt>
                <c:pt idx="242">
                  <c:v>7.1969060826789485E-2</c:v>
                </c:pt>
                <c:pt idx="243">
                  <c:v>6.8765452188716575E-2</c:v>
                </c:pt>
                <c:pt idx="244">
                  <c:v>6.5627693413267046E-2</c:v>
                </c:pt>
                <c:pt idx="245">
                  <c:v>6.2556319597770749E-2</c:v>
                </c:pt>
                <c:pt idx="246">
                  <c:v>5.955186347369567E-2</c:v>
                </c:pt>
                <c:pt idx="247">
                  <c:v>5.661485543162139E-2</c:v>
                </c:pt>
                <c:pt idx="248">
                  <c:v>5.3745823545823315E-2</c:v>
                </c:pt>
                <c:pt idx="249">
                  <c:v>5.0945293598477895E-2</c:v>
                </c:pt>
                <c:pt idx="250">
                  <c:v>4.8213789103495962E-2</c:v>
                </c:pt>
                <c:pt idx="251">
                  <c:v>4.5551831329990654E-2</c:v>
                </c:pt>
                <c:pt idx="252">
                  <c:v>4.2959939325387914E-2</c:v>
                </c:pt>
                <c:pt idx="253">
                  <c:v>4.0438629938186768E-2</c:v>
                </c:pt>
                <c:pt idx="254">
                  <c:v>3.7988417840374815E-2</c:v>
                </c:pt>
                <c:pt idx="255">
                  <c:v>3.5609815549508934E-2</c:v>
                </c:pt>
                <c:pt idx="256">
                  <c:v>3.330333345046288E-2</c:v>
                </c:pt>
                <c:pt idx="257">
                  <c:v>3.1069479816852898E-2</c:v>
                </c:pt>
                <c:pt idx="258">
                  <c:v>2.8908760832144893E-2</c:v>
                </c:pt>
                <c:pt idx="259">
                  <c:v>2.6821680610449185E-2</c:v>
                </c:pt>
                <c:pt idx="260">
                  <c:v>2.480874121701104E-2</c:v>
                </c:pt>
                <c:pt idx="261">
                  <c:v>2.2870442688399707E-2</c:v>
                </c:pt>
                <c:pt idx="262">
                  <c:v>2.1007283052404815E-2</c:v>
                </c:pt>
                <c:pt idx="263">
                  <c:v>1.921975834764262E-2</c:v>
                </c:pt>
                <c:pt idx="264">
                  <c:v>1.750836264287978E-2</c:v>
                </c:pt>
                <c:pt idx="265">
                  <c:v>1.5873588056079389E-2</c:v>
                </c:pt>
                <c:pt idx="266">
                  <c:v>1.4315924773173663E-2</c:v>
                </c:pt>
                <c:pt idx="267">
                  <c:v>1.2835861066569291E-2</c:v>
                </c:pt>
                <c:pt idx="268">
                  <c:v>1.1433883313389978E-2</c:v>
                </c:pt>
                <c:pt idx="269">
                  <c:v>1.011047601346083E-2</c:v>
                </c:pt>
                <c:pt idx="270">
                  <c:v>8.8661218070402413E-3</c:v>
                </c:pt>
                <c:pt idx="271">
                  <c:v>7.7013014923021537E-3</c:v>
                </c:pt>
                <c:pt idx="272">
                  <c:v>6.6164940425752954E-3</c:v>
                </c:pt>
                <c:pt idx="273">
                  <c:v>5.6121766233423447E-3</c:v>
                </c:pt>
                <c:pt idx="274">
                  <c:v>4.6888246090035206E-3</c:v>
                </c:pt>
                <c:pt idx="275">
                  <c:v>3.8469115994098132E-3</c:v>
                </c:pt>
                <c:pt idx="276">
                  <c:v>3.0869094361684734E-3</c:v>
                </c:pt>
                <c:pt idx="277">
                  <c:v>2.4092882187264682E-3</c:v>
                </c:pt>
                <c:pt idx="278">
                  <c:v>1.8145163202342191E-3</c:v>
                </c:pt>
                <c:pt idx="279">
                  <c:v>1.303060403194702E-3</c:v>
                </c:pt>
                <c:pt idx="280">
                  <c:v>8.7538543490128329E-4</c:v>
                </c:pt>
                <c:pt idx="281">
                  <c:v>5.319547026678337E-4</c:v>
                </c:pt>
                <c:pt idx="282">
                  <c:v>2.7322982885499581E-4</c:v>
                </c:pt>
                <c:pt idx="283">
                  <c:v>9.9670785696057978E-5</c:v>
                </c:pt>
                <c:pt idx="284">
                  <c:v>1.1735909925890759E-5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9128696"/>
        <c:axId val="449129872"/>
      </c:scatterChart>
      <c:valAx>
        <c:axId val="449128696"/>
        <c:scaling>
          <c:orientation val="minMax"/>
          <c:max val="1.16666669999999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b</a:t>
                </a:r>
                <a:endParaRPr lang="en-US" i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129872"/>
        <c:crosses val="autoZero"/>
        <c:crossBetween val="midCat"/>
      </c:valAx>
      <c:valAx>
        <c:axId val="449129872"/>
        <c:scaling>
          <c:orientation val="minMax"/>
          <c:max val="1.082233999999999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f</a:t>
                </a:r>
                <a:endParaRPr lang="en-US" i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128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02537182852142"/>
          <c:y val="5.0925925925925923E-2"/>
          <c:w val="0.79297462817147868"/>
          <c:h val="0.7305635753864100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15"/>
            <c:dispRSqr val="0"/>
            <c:dispEq val="0"/>
          </c:trendline>
          <c:xVal>
            <c:numRef>
              <c:f>'Ic(B) Data Fitting'!$B$6:$B$13</c:f>
              <c:numCache>
                <c:formatCode>General</c:formatCode>
                <c:ptCount val="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</c:numCache>
            </c:numRef>
          </c:xVal>
          <c:yVal>
            <c:numRef>
              <c:f>'Ic(B) Data Fitting'!$I$6:$I$13</c:f>
              <c:numCache>
                <c:formatCode>General</c:formatCode>
                <c:ptCount val="8"/>
                <c:pt idx="0">
                  <c:v>67.278454521817878</c:v>
                </c:pt>
                <c:pt idx="1">
                  <c:v>63.819793882412291</c:v>
                </c:pt>
                <c:pt idx="2">
                  <c:v>60.361133243006677</c:v>
                </c:pt>
                <c:pt idx="3">
                  <c:v>56.902472603601048</c:v>
                </c:pt>
                <c:pt idx="4">
                  <c:v>53.443811964195454</c:v>
                </c:pt>
                <c:pt idx="5">
                  <c:v>49.985151324789847</c:v>
                </c:pt>
                <c:pt idx="6">
                  <c:v>46.526490685384232</c:v>
                </c:pt>
                <c:pt idx="7">
                  <c:v>43.067830045978624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530032"/>
        <c:axId val="511897464"/>
      </c:scatterChart>
      <c:valAx>
        <c:axId val="442530032"/>
        <c:scaling>
          <c:orientation val="minMax"/>
          <c:max val="35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897464"/>
        <c:crosses val="autoZero"/>
        <c:crossBetween val="midCat"/>
      </c:valAx>
      <c:valAx>
        <c:axId val="511897464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530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3040.8045729717251</c:v>
                </c:pt>
                <c:pt idx="2">
                  <c:v>4270.0653412444963</c:v>
                </c:pt>
                <c:pt idx="3">
                  <c:v>5192.7842789146089</c:v>
                </c:pt>
                <c:pt idx="4">
                  <c:v>5953.5886001716899</c:v>
                </c:pt>
                <c:pt idx="5">
                  <c:v>6608.9423154319747</c:v>
                </c:pt>
                <c:pt idx="6">
                  <c:v>7188.025364886802</c:v>
                </c:pt>
                <c:pt idx="7">
                  <c:v>7708.3036719274733</c:v>
                </c:pt>
                <c:pt idx="8">
                  <c:v>8181.2437291865444</c:v>
                </c:pt>
                <c:pt idx="9">
                  <c:v>8614.8709221960962</c:v>
                </c:pt>
                <c:pt idx="10">
                  <c:v>9015.0732621874595</c:v>
                </c:pt>
                <c:pt idx="11">
                  <c:v>9386.3299771689162</c:v>
                </c:pt>
                <c:pt idx="12">
                  <c:v>9732.1479604978031</c:v>
                </c:pt>
                <c:pt idx="13">
                  <c:v>10055.33781360695</c:v>
                </c:pt>
                <c:pt idx="14">
                  <c:v>10358.196244826237</c:v>
                </c:pt>
                <c:pt idx="15">
                  <c:v>10642.631014799124</c:v>
                </c:pt>
                <c:pt idx="16">
                  <c:v>10910.249152377075</c:v>
                </c:pt>
                <c:pt idx="17">
                  <c:v>11162.420861729503</c:v>
                </c:pt>
                <c:pt idx="18">
                  <c:v>11400.326857589409</c:v>
                </c:pt>
                <c:pt idx="19">
                  <c:v>11624.99410999021</c:v>
                </c:pt>
                <c:pt idx="20">
                  <c:v>11837.323299027064</c:v>
                </c:pt>
                <c:pt idx="21">
                  <c:v>12038.110222161522</c:v>
                </c:pt>
                <c:pt idx="22">
                  <c:v>12228.062711952725</c:v>
                </c:pt>
                <c:pt idx="23">
                  <c:v>12407.814168099529</c:v>
                </c:pt>
                <c:pt idx="24">
                  <c:v>12577.934499974446</c:v>
                </c:pt>
                <c:pt idx="25">
                  <c:v>12738.939063150661</c:v>
                </c:pt>
                <c:pt idx="26">
                  <c:v>12891.296023796584</c:v>
                </c:pt>
                <c:pt idx="27">
                  <c:v>13035.432477838682</c:v>
                </c:pt>
                <c:pt idx="28">
                  <c:v>13171.739574185003</c:v>
                </c:pt>
                <c:pt idx="29">
                  <c:v>13300.576834235912</c:v>
                </c:pt>
                <c:pt idx="30">
                  <c:v>13422.275817426838</c:v>
                </c:pt>
                <c:pt idx="31">
                  <c:v>13537.143250560748</c:v>
                </c:pt>
                <c:pt idx="32">
                  <c:v>13645.463714347768</c:v>
                </c:pt>
                <c:pt idx="33">
                  <c:v>13747.501961865628</c:v>
                </c:pt>
                <c:pt idx="34">
                  <c:v>13843.504929151024</c:v>
                </c:pt>
                <c:pt idx="35">
                  <c:v>13933.703486788861</c:v>
                </c:pt>
                <c:pt idx="36">
                  <c:v>14018.313972424732</c:v>
                </c:pt>
                <c:pt idx="37">
                  <c:v>14097.539537024168</c:v>
                </c:pt>
                <c:pt idx="38">
                  <c:v>14171.571332022693</c:v>
                </c:pt>
                <c:pt idx="39">
                  <c:v>14240.589559937855</c:v>
                </c:pt>
                <c:pt idx="40">
                  <c:v>14304.764407310349</c:v>
                </c:pt>
                <c:pt idx="41">
                  <c:v>14364.25687582297</c:v>
                </c:pt>
                <c:pt idx="42">
                  <c:v>14419.21952497275</c:v>
                </c:pt>
                <c:pt idx="43">
                  <c:v>14469.797137634754</c:v>
                </c:pt>
                <c:pt idx="44">
                  <c:v>14516.127318169183</c:v>
                </c:pt>
                <c:pt idx="45">
                  <c:v>14558.341031321022</c:v>
                </c:pt>
                <c:pt idx="46">
                  <c:v>14596.563088989371</c:v>
                </c:pt>
                <c:pt idx="47">
                  <c:v>14630.912590960159</c:v>
                </c:pt>
                <c:pt idx="48">
                  <c:v>14661.503324867346</c:v>
                </c:pt>
                <c:pt idx="49">
                  <c:v>14688.444129947013</c:v>
                </c:pt>
                <c:pt idx="50">
                  <c:v>14711.839228553437</c:v>
                </c:pt>
                <c:pt idx="51">
                  <c:v>14731.788528899493</c:v>
                </c:pt>
                <c:pt idx="52">
                  <c:v>14748.387902050026</c:v>
                </c:pt>
                <c:pt idx="53">
                  <c:v>14761.729435825211</c:v>
                </c:pt>
                <c:pt idx="54">
                  <c:v>14771.901667950731</c:v>
                </c:pt>
                <c:pt idx="55">
                  <c:v>14778.989800515681</c:v>
                </c:pt>
                <c:pt idx="56">
                  <c:v>14783.075897559886</c:v>
                </c:pt>
                <c:pt idx="57">
                  <c:v>14784.239067404831</c:v>
                </c:pt>
                <c:pt idx="58">
                  <c:v>14782.555631162026</c:v>
                </c:pt>
                <c:pt idx="59">
                  <c:v>14778.099278694721</c:v>
                </c:pt>
                <c:pt idx="60">
                  <c:v>14770.941213171271</c:v>
                </c:pt>
                <c:pt idx="61">
                  <c:v>14761.150285227528</c:v>
                </c:pt>
                <c:pt idx="62">
                  <c:v>14748.79311764918</c:v>
                </c:pt>
                <c:pt idx="63">
                  <c:v>14733.934221391768</c:v>
                </c:pt>
                <c:pt idx="64">
                  <c:v>14716.636103672992</c:v>
                </c:pt>
                <c:pt idx="65">
                  <c:v>14696.959368799238</c:v>
                </c:pt>
                <c:pt idx="66">
                  <c:v>14674.962812323245</c:v>
                </c:pt>
                <c:pt idx="67">
                  <c:v>14650.703509072284</c:v>
                </c:pt>
                <c:pt idx="68">
                  <c:v>14624.236895535076</c:v>
                </c:pt>
                <c:pt idx="69">
                  <c:v>14595.616847049967</c:v>
                </c:pt>
                <c:pt idx="70">
                  <c:v>14564.895750196147</c:v>
                </c:pt>
                <c:pt idx="71">
                  <c:v>14532.12457075312</c:v>
                </c:pt>
                <c:pt idx="72">
                  <c:v>14497.352917561071</c:v>
                </c:pt>
                <c:pt idx="73">
                  <c:v>14460.629102585288</c:v>
                </c:pt>
                <c:pt idx="74">
                  <c:v>14422.000197461539</c:v>
                </c:pt>
                <c:pt idx="75">
                  <c:v>14381.512086775427</c:v>
                </c:pt>
                <c:pt idx="76">
                  <c:v>14339.209518307476</c:v>
                </c:pt>
                <c:pt idx="77">
                  <c:v>14295.136150456126</c:v>
                </c:pt>
                <c:pt idx="78">
                  <c:v>14249.334597033612</c:v>
                </c:pt>
                <c:pt idx="79">
                  <c:v>14201.846469613525</c:v>
                </c:pt>
                <c:pt idx="80">
                  <c:v>14152.71241759487</c:v>
                </c:pt>
                <c:pt idx="81">
                  <c:v>14101.972166133926</c:v>
                </c:pt>
                <c:pt idx="82">
                  <c:v>14049.664552083868</c:v>
                </c:pt>
                <c:pt idx="83">
                  <c:v>13995.8275580708</c:v>
                </c:pt>
                <c:pt idx="84">
                  <c:v>13940.498344825504</c:v>
                </c:pt>
                <c:pt idx="85">
                  <c:v>13883.713281880749</c:v>
                </c:pt>
                <c:pt idx="86">
                  <c:v>13825.50797673628</c:v>
                </c:pt>
                <c:pt idx="87">
                  <c:v>13765.917302585654</c:v>
                </c:pt>
                <c:pt idx="88">
                  <c:v>13704.97542469257</c:v>
                </c:pt>
                <c:pt idx="89">
                  <c:v>13642.715825497929</c:v>
                </c:pt>
                <c:pt idx="90">
                  <c:v>13579.17132853295</c:v>
                </c:pt>
                <c:pt idx="91">
                  <c:v>13514.374121208644</c:v>
                </c:pt>
                <c:pt idx="92">
                  <c:v>13448.355776546801</c:v>
                </c:pt>
                <c:pt idx="93">
                  <c:v>13381.147273913362</c:v>
                </c:pt>
                <c:pt idx="94">
                  <c:v>13312.779018810794</c:v>
                </c:pt>
                <c:pt idx="95">
                  <c:v>13243.280861782303</c:v>
                </c:pt>
                <c:pt idx="96">
                  <c:v>13172.682116477359</c:v>
                </c:pt>
                <c:pt idx="97">
                  <c:v>13101.011576924369</c:v>
                </c:pt>
                <c:pt idx="98">
                  <c:v>13028.297534053867</c:v>
                </c:pt>
                <c:pt idx="99">
                  <c:v>12954.5677915124</c:v>
                </c:pt>
                <c:pt idx="100">
                  <c:v>12879.849680804809</c:v>
                </c:pt>
                <c:pt idx="101">
                  <c:v>12804.170075800446</c:v>
                </c:pt>
                <c:pt idx="102">
                  <c:v>12727.555406636329</c:v>
                </c:pt>
                <c:pt idx="103">
                  <c:v>12650.031673048436</c:v>
                </c:pt>
                <c:pt idx="104">
                  <c:v>12571.624457160289</c:v>
                </c:pt>
                <c:pt idx="105">
                  <c:v>12492.35893575634</c:v>
                </c:pt>
                <c:pt idx="106">
                  <c:v>12412.259892065855</c:v>
                </c:pt>
                <c:pt idx="107">
                  <c:v>12331.351727081683</c:v>
                </c:pt>
                <c:pt idx="108">
                  <c:v>12249.658470436592</c:v>
                </c:pt>
                <c:pt idx="109">
                  <c:v>12167.203790858823</c:v>
                </c:pt>
                <c:pt idx="110">
                  <c:v>12084.011006227027</c:v>
                </c:pt>
                <c:pt idx="111">
                  <c:v>12000.103093243701</c:v>
                </c:pt>
                <c:pt idx="112">
                  <c:v>11915.502696745201</c:v>
                </c:pt>
                <c:pt idx="113">
                  <c:v>11830.232138665271</c:v>
                </c:pt>
                <c:pt idx="114">
                  <c:v>11744.313426668194</c:v>
                </c:pt>
                <c:pt idx="115">
                  <c:v>11657.768262466736</c:v>
                </c:pt>
                <c:pt idx="116">
                  <c:v>11570.61804983921</c:v>
                </c:pt>
                <c:pt idx="117">
                  <c:v>11482.883902359277</c:v>
                </c:pt>
                <c:pt idx="118">
                  <c:v>11394.586650851279</c:v>
                </c:pt>
                <c:pt idx="119">
                  <c:v>11305.746850583293</c:v>
                </c:pt>
                <c:pt idx="120">
                  <c:v>11216.384788209429</c:v>
                </c:pt>
                <c:pt idx="121">
                  <c:v>11126.520488472283</c:v>
                </c:pt>
                <c:pt idx="122">
                  <c:v>11036.173720675853</c:v>
                </c:pt>
                <c:pt idx="123">
                  <c:v>10945.364004938865</c:v>
                </c:pt>
                <c:pt idx="124">
                  <c:v>10854.110618237635</c:v>
                </c:pt>
                <c:pt idx="125">
                  <c:v>10762.432600247539</c:v>
                </c:pt>
                <c:pt idx="126">
                  <c:v>10670.348758991264</c:v>
                </c:pt>
                <c:pt idx="127">
                  <c:v>10577.877676302045</c:v>
                </c:pt>
                <c:pt idx="128">
                  <c:v>10485.037713109303</c:v>
                </c:pt>
                <c:pt idx="129">
                  <c:v>10391.847014554054</c:v>
                </c:pt>
                <c:pt idx="130">
                  <c:v>10298.323514940817</c:v>
                </c:pt>
                <c:pt idx="131">
                  <c:v>10204.484942532716</c:v>
                </c:pt>
                <c:pt idx="132">
                  <c:v>10110.34882419584</c:v>
                </c:pt>
                <c:pt idx="133">
                  <c:v>10015.932489898953</c:v>
                </c:pt>
                <c:pt idx="134">
                  <c:v>9921.2530770740923</c:v>
                </c:pt>
                <c:pt idx="135">
                  <c:v>9826.3275348435109</c:v>
                </c:pt>
                <c:pt idx="136">
                  <c:v>9731.1726281180781</c:v>
                </c:pt>
                <c:pt idx="137">
                  <c:v>9635.8049415720398</c:v>
                </c:pt>
                <c:pt idx="138">
                  <c:v>9540.2408834988637</c:v>
                </c:pt>
                <c:pt idx="139">
                  <c:v>9444.496689552574</c:v>
                </c:pt>
                <c:pt idx="140">
                  <c:v>9348.5884263788921</c:v>
                </c:pt>
                <c:pt idx="141">
                  <c:v>9252.5319951402744</c:v>
                </c:pt>
                <c:pt idx="142">
                  <c:v>9156.3431349386701</c:v>
                </c:pt>
                <c:pt idx="143">
                  <c:v>9060.0374261398301</c:v>
                </c:pt>
                <c:pt idx="144">
                  <c:v>8963.6302936026568</c:v>
                </c:pt>
                <c:pt idx="145">
                  <c:v>8867.137009817021</c:v>
                </c:pt>
                <c:pt idx="146">
                  <c:v>8770.5726979533392</c:v>
                </c:pt>
                <c:pt idx="147">
                  <c:v>8673.9523348270159</c:v>
                </c:pt>
                <c:pt idx="148">
                  <c:v>8577.2907537807259</c:v>
                </c:pt>
                <c:pt idx="149">
                  <c:v>8480.6026474874361</c:v>
                </c:pt>
                <c:pt idx="150">
                  <c:v>8383.9025706769025</c:v>
                </c:pt>
                <c:pt idx="151">
                  <c:v>8287.2049427882594</c:v>
                </c:pt>
                <c:pt idx="152">
                  <c:v>8190.5240505512766</c:v>
                </c:pt>
                <c:pt idx="153">
                  <c:v>8093.8740504985944</c:v>
                </c:pt>
                <c:pt idx="154">
                  <c:v>7997.268971411424</c:v>
                </c:pt>
                <c:pt idx="155">
                  <c:v>7900.7227167007832</c:v>
                </c:pt>
                <c:pt idx="156">
                  <c:v>7804.2490667265274</c:v>
                </c:pt>
                <c:pt idx="157">
                  <c:v>7707.8616810561434</c:v>
                </c:pt>
                <c:pt idx="158">
                  <c:v>7611.5741006653107</c:v>
                </c:pt>
                <c:pt idx="159">
                  <c:v>7515.3997500822097</c:v>
                </c:pt>
                <c:pt idx="160">
                  <c:v>7419.3519394771965</c:v>
                </c:pt>
                <c:pt idx="161">
                  <c:v>7323.4438666998376</c:v>
                </c:pt>
                <c:pt idx="162">
                  <c:v>7227.688619264798</c:v>
                </c:pt>
                <c:pt idx="163">
                  <c:v>7132.0991762883086</c:v>
                </c:pt>
                <c:pt idx="164">
                  <c:v>7036.6884103767252</c:v>
                </c:pt>
                <c:pt idx="165">
                  <c:v>6941.4690894686992</c:v>
                </c:pt>
                <c:pt idx="166">
                  <c:v>6846.4538786323646</c:v>
                </c:pt>
                <c:pt idx="167">
                  <c:v>6751.655341819036</c:v>
                </c:pt>
                <c:pt idx="168">
                  <c:v>6657.0859435745642</c:v>
                </c:pt>
                <c:pt idx="169">
                  <c:v>6562.7580507098619</c:v>
                </c:pt>
                <c:pt idx="170">
                  <c:v>6468.6839339316575</c:v>
                </c:pt>
                <c:pt idx="171">
                  <c:v>6374.8757694347769</c:v>
                </c:pt>
                <c:pt idx="172">
                  <c:v>6281.345640457077</c:v>
                </c:pt>
                <c:pt idx="173">
                  <c:v>6188.1055387981078</c:v>
                </c:pt>
                <c:pt idx="174">
                  <c:v>6095.1673663026486</c:v>
                </c:pt>
                <c:pt idx="175">
                  <c:v>6002.5429363100948</c:v>
                </c:pt>
                <c:pt idx="176">
                  <c:v>5910.2439750706708</c:v>
                </c:pt>
                <c:pt idx="177">
                  <c:v>5818.2821231295275</c:v>
                </c:pt>
                <c:pt idx="178">
                  <c:v>5726.6689366795372</c:v>
                </c:pt>
                <c:pt idx="179">
                  <c:v>5635.415888883781</c:v>
                </c:pt>
                <c:pt idx="180">
                  <c:v>5544.53437116851</c:v>
                </c:pt>
                <c:pt idx="181">
                  <c:v>5454.0356944874675</c:v>
                </c:pt>
                <c:pt idx="182">
                  <c:v>5363.9310905584034</c:v>
                </c:pt>
                <c:pt idx="183">
                  <c:v>5274.2317130724487</c:v>
                </c:pt>
                <c:pt idx="184">
                  <c:v>5184.9486388772539</c:v>
                </c:pt>
                <c:pt idx="185">
                  <c:v>5096.092869134498</c:v>
                </c:pt>
                <c:pt idx="186">
                  <c:v>5007.6753304525319</c:v>
                </c:pt>
                <c:pt idx="187">
                  <c:v>4919.7068759948324</c:v>
                </c:pt>
                <c:pt idx="188">
                  <c:v>4832.1982865648824</c:v>
                </c:pt>
                <c:pt idx="189">
                  <c:v>4745.1602716682009</c:v>
                </c:pt>
                <c:pt idx="190">
                  <c:v>4658.6034705520424</c:v>
                </c:pt>
                <c:pt idx="191">
                  <c:v>4572.5384532234057</c:v>
                </c:pt>
                <c:pt idx="192">
                  <c:v>4486.9757214459551</c:v>
                </c:pt>
                <c:pt idx="193">
                  <c:v>4401.9257097163554</c:v>
                </c:pt>
                <c:pt idx="194">
                  <c:v>4317.3987862206086</c:v>
                </c:pt>
                <c:pt idx="195">
                  <c:v>4233.4052537708903</c:v>
                </c:pt>
                <c:pt idx="196">
                  <c:v>4149.9553507233932</c:v>
                </c:pt>
                <c:pt idx="197">
                  <c:v>4067.0592518777021</c:v>
                </c:pt>
                <c:pt idx="198">
                  <c:v>3984.7270693581077</c:v>
                </c:pt>
                <c:pt idx="199">
                  <c:v>3902.9688534773877</c:v>
                </c:pt>
                <c:pt idx="200">
                  <c:v>3821.7945935834814</c:v>
                </c:pt>
                <c:pt idx="201">
                  <c:v>3741.2142188894691</c:v>
                </c:pt>
                <c:pt idx="202">
                  <c:v>3661.237599287299</c:v>
                </c:pt>
                <c:pt idx="203">
                  <c:v>3581.8745461456565</c:v>
                </c:pt>
                <c:pt idx="204">
                  <c:v>3503.1348130923784</c:v>
                </c:pt>
                <c:pt idx="205">
                  <c:v>3425.0280967818153</c:v>
                </c:pt>
                <c:pt idx="206">
                  <c:v>3347.5640376474344</c:v>
                </c:pt>
                <c:pt idx="207">
                  <c:v>3270.7522206401441</c:v>
                </c:pt>
                <c:pt idx="208">
                  <c:v>3194.6021759525815</c:v>
                </c:pt>
                <c:pt idx="209">
                  <c:v>3119.1233797297614</c:v>
                </c:pt>
                <c:pt idx="210">
                  <c:v>3044.3252547664042</c:v>
                </c:pt>
                <c:pt idx="211">
                  <c:v>2970.2171711912392</c:v>
                </c:pt>
                <c:pt idx="212">
                  <c:v>2896.8084471386501</c:v>
                </c:pt>
                <c:pt idx="213">
                  <c:v>2824.1083494079003</c:v>
                </c:pt>
                <c:pt idx="214">
                  <c:v>2752.1260941102519</c:v>
                </c:pt>
                <c:pt idx="215">
                  <c:v>2680.8708473043043</c:v>
                </c:pt>
                <c:pt idx="216">
                  <c:v>2610.3517256197529</c:v>
                </c:pt>
                <c:pt idx="217">
                  <c:v>2540.5777968699194</c:v>
                </c:pt>
                <c:pt idx="218">
                  <c:v>2471.558080653243</c:v>
                </c:pt>
                <c:pt idx="219">
                  <c:v>2403.3015489440131</c:v>
                </c:pt>
                <c:pt idx="220">
                  <c:v>2335.8171266726422</c:v>
                </c:pt>
                <c:pt idx="221">
                  <c:v>2269.1136922956002</c:v>
                </c:pt>
                <c:pt idx="222">
                  <c:v>2203.2000783553708</c:v>
                </c:pt>
                <c:pt idx="223">
                  <c:v>2138.0850720305748</c:v>
                </c:pt>
                <c:pt idx="224">
                  <c:v>2073.7774156765058</c:v>
                </c:pt>
                <c:pt idx="225">
                  <c:v>2010.2858073563041</c:v>
                </c:pt>
                <c:pt idx="226">
                  <c:v>1947.6189013629478</c:v>
                </c:pt>
                <c:pt idx="227">
                  <c:v>1885.7853087323067</c:v>
                </c:pt>
                <c:pt idx="228">
                  <c:v>1824.7935977474231</c:v>
                </c:pt>
                <c:pt idx="229">
                  <c:v>1764.6522944342044</c:v>
                </c:pt>
                <c:pt idx="230">
                  <c:v>1705.3698830487633</c:v>
                </c:pt>
                <c:pt idx="231">
                  <c:v>1646.9548065565307</c:v>
                </c:pt>
                <c:pt idx="232">
                  <c:v>1589.4154671033714</c:v>
                </c:pt>
                <c:pt idx="233">
                  <c:v>1532.7602264788159</c:v>
                </c:pt>
                <c:pt idx="234">
                  <c:v>1476.9974065716333</c:v>
                </c:pt>
                <c:pt idx="235">
                  <c:v>1422.1352898178975</c:v>
                </c:pt>
                <c:pt idx="236">
                  <c:v>1368.1821196416513</c:v>
                </c:pt>
                <c:pt idx="237">
                  <c:v>1315.1461008884148</c:v>
                </c:pt>
                <c:pt idx="238">
                  <c:v>1263.035400251614</c:v>
                </c:pt>
                <c:pt idx="239">
                  <c:v>1211.8581466921191</c:v>
                </c:pt>
                <c:pt idx="240">
                  <c:v>1161.622431851016</c:v>
                </c:pt>
                <c:pt idx="241">
                  <c:v>1112.3363104557604</c:v>
                </c:pt>
                <c:pt idx="242">
                  <c:v>1064.0078007198558</c:v>
                </c:pt>
                <c:pt idx="243">
                  <c:v>1016.6448847361827</c:v>
                </c:pt>
                <c:pt idx="244">
                  <c:v>970.25550886408951</c:v>
                </c:pt>
                <c:pt idx="245">
                  <c:v>924.84758411042492</c:v>
                </c:pt>
                <c:pt idx="246">
                  <c:v>880.42898650457028</c:v>
                </c:pt>
                <c:pt idx="247">
                  <c:v>837.00755746765356</c:v>
                </c:pt>
                <c:pt idx="248">
                  <c:v>794.59110417600755</c:v>
                </c:pt>
                <c:pt idx="249">
                  <c:v>753.18739991902623</c:v>
                </c:pt>
                <c:pt idx="250">
                  <c:v>712.80418445152236</c:v>
                </c:pt>
                <c:pt idx="251">
                  <c:v>673.44916434068318</c:v>
                </c:pt>
                <c:pt idx="252">
                  <c:v>635.13001330774114</c:v>
                </c:pt>
                <c:pt idx="253">
                  <c:v>597.85437256446744</c:v>
                </c:pt>
                <c:pt idx="254">
                  <c:v>561.62985114456797</c:v>
                </c:pt>
                <c:pt idx="255">
                  <c:v>526.46402623013012</c:v>
                </c:pt>
                <c:pt idx="256">
                  <c:v>492.36444347314341</c:v>
                </c:pt>
                <c:pt idx="257">
                  <c:v>459.3386173122625</c:v>
                </c:pt>
                <c:pt idx="258">
                  <c:v>427.39403128485918</c:v>
                </c:pt>
                <c:pt idx="259">
                  <c:v>396.53813833445753</c:v>
                </c:pt>
                <c:pt idx="260">
                  <c:v>366.77836111367105</c:v>
                </c:pt>
                <c:pt idx="261">
                  <c:v>338.1220922826821</c:v>
                </c:pt>
                <c:pt idx="262">
                  <c:v>310.57669480339467</c:v>
                </c:pt>
                <c:pt idx="263">
                  <c:v>284.14950222929815</c:v>
                </c:pt>
                <c:pt idx="264">
                  <c:v>258.8478189911545</c:v>
                </c:pt>
                <c:pt idx="265">
                  <c:v>234.6789206785796</c:v>
                </c:pt>
                <c:pt idx="266">
                  <c:v>211.65005431758271</c:v>
                </c:pt>
                <c:pt idx="267">
                  <c:v>189.76843864415434</c:v>
                </c:pt>
                <c:pt idx="268">
                  <c:v>169.04126437396832</c:v>
                </c:pt>
                <c:pt idx="269">
                  <c:v>149.47569446826705</c:v>
                </c:pt>
                <c:pt idx="270">
                  <c:v>131.07886439601424</c:v>
                </c:pt>
                <c:pt idx="271">
                  <c:v>113.85788239235663</c:v>
                </c:pt>
                <c:pt idx="272">
                  <c:v>97.819829713493021</c:v>
                </c:pt>
                <c:pt idx="273">
                  <c:v>82.971760887994023</c:v>
                </c:pt>
                <c:pt idx="274">
                  <c:v>69.320703964639023</c:v>
                </c:pt>
                <c:pt idx="275">
                  <c:v>56.873660756847372</c:v>
                </c:pt>
                <c:pt idx="276">
                  <c:v>45.637607083742566</c:v>
                </c:pt>
                <c:pt idx="277">
                  <c:v>35.619493007934047</c:v>
                </c:pt>
                <c:pt idx="278">
                  <c:v>26.826243070050399</c:v>
                </c:pt>
                <c:pt idx="279">
                  <c:v>19.264756520099404</c:v>
                </c:pt>
                <c:pt idx="280">
                  <c:v>12.941907545704723</c:v>
                </c:pt>
                <c:pt idx="281">
                  <c:v>7.8645454972715081</c:v>
                </c:pt>
                <c:pt idx="282">
                  <c:v>4.0394951101383647</c:v>
                </c:pt>
                <c:pt idx="283">
                  <c:v>1.473556723766595</c:v>
                </c:pt>
                <c:pt idx="284">
                  <c:v>0.1735064980178983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898640"/>
        <c:axId val="511899032"/>
      </c:scatterChart>
      <c:valAx>
        <c:axId val="511898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B</a:t>
                </a:r>
                <a:r>
                  <a:rPr lang="en-US" dirty="0" smtClean="0"/>
                  <a:t> [T]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899032"/>
        <c:crosses val="autoZero"/>
        <c:crossBetween val="midCat"/>
      </c:valAx>
      <c:valAx>
        <c:axId val="511899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F</a:t>
                </a:r>
                <a:r>
                  <a:rPr lang="en-US" dirty="0" smtClean="0"/>
                  <a:t> [A T]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898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7891513560805"/>
          <c:y val="5.0925925925925923E-2"/>
          <c:w val="0.79272484689413825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3.3333333333333335E-3</c:v>
                </c:pt>
                <c:pt idx="2">
                  <c:v>6.6666666666666671E-3</c:v>
                </c:pt>
                <c:pt idx="3">
                  <c:v>1.0000000000000002E-2</c:v>
                </c:pt>
                <c:pt idx="4">
                  <c:v>1.3333333333333334E-2</c:v>
                </c:pt>
                <c:pt idx="5">
                  <c:v>1.6666666666666666E-2</c:v>
                </c:pt>
                <c:pt idx="6">
                  <c:v>2.0000000000000004E-2</c:v>
                </c:pt>
                <c:pt idx="7">
                  <c:v>2.3333333333333334E-2</c:v>
                </c:pt>
                <c:pt idx="8">
                  <c:v>2.6666666666666668E-2</c:v>
                </c:pt>
                <c:pt idx="9">
                  <c:v>3.0000000000000002E-2</c:v>
                </c:pt>
                <c:pt idx="10">
                  <c:v>3.3333333333333333E-2</c:v>
                </c:pt>
                <c:pt idx="11">
                  <c:v>3.6666666666666667E-2</c:v>
                </c:pt>
                <c:pt idx="12">
                  <c:v>4.0000000000000008E-2</c:v>
                </c:pt>
                <c:pt idx="13">
                  <c:v>4.3333333333333335E-2</c:v>
                </c:pt>
                <c:pt idx="14">
                  <c:v>4.6666666666666669E-2</c:v>
                </c:pt>
                <c:pt idx="15">
                  <c:v>0.05</c:v>
                </c:pt>
                <c:pt idx="16">
                  <c:v>5.3333333333333337E-2</c:v>
                </c:pt>
                <c:pt idx="17">
                  <c:v>5.6666666666666671E-2</c:v>
                </c:pt>
                <c:pt idx="18">
                  <c:v>6.0000000000000005E-2</c:v>
                </c:pt>
                <c:pt idx="19">
                  <c:v>6.3333333333333339E-2</c:v>
                </c:pt>
                <c:pt idx="20">
                  <c:v>6.6666666666666666E-2</c:v>
                </c:pt>
                <c:pt idx="21">
                  <c:v>7.0000000000000007E-2</c:v>
                </c:pt>
                <c:pt idx="22">
                  <c:v>7.3333333333333334E-2</c:v>
                </c:pt>
                <c:pt idx="23">
                  <c:v>7.6666666666666675E-2</c:v>
                </c:pt>
                <c:pt idx="24">
                  <c:v>8.0000000000000016E-2</c:v>
                </c:pt>
                <c:pt idx="25">
                  <c:v>8.3333333333333329E-2</c:v>
                </c:pt>
                <c:pt idx="26">
                  <c:v>8.666666666666667E-2</c:v>
                </c:pt>
                <c:pt idx="27">
                  <c:v>9.0000000000000011E-2</c:v>
                </c:pt>
                <c:pt idx="28">
                  <c:v>9.3333333333333338E-2</c:v>
                </c:pt>
                <c:pt idx="29">
                  <c:v>9.6666666666666679E-2</c:v>
                </c:pt>
                <c:pt idx="30">
                  <c:v>0.1</c:v>
                </c:pt>
                <c:pt idx="31">
                  <c:v>0.10333333333333333</c:v>
                </c:pt>
                <c:pt idx="32">
                  <c:v>0.10666666666666667</c:v>
                </c:pt>
                <c:pt idx="33">
                  <c:v>0.11000000000000001</c:v>
                </c:pt>
                <c:pt idx="34">
                  <c:v>0.11333333333333334</c:v>
                </c:pt>
                <c:pt idx="35">
                  <c:v>0.11666666666666667</c:v>
                </c:pt>
                <c:pt idx="36">
                  <c:v>0.12000000000000001</c:v>
                </c:pt>
                <c:pt idx="37">
                  <c:v>0.12333333333333334</c:v>
                </c:pt>
                <c:pt idx="38">
                  <c:v>0.12666666666666668</c:v>
                </c:pt>
                <c:pt idx="39">
                  <c:v>0.13</c:v>
                </c:pt>
                <c:pt idx="40">
                  <c:v>0.13333333333333333</c:v>
                </c:pt>
                <c:pt idx="41">
                  <c:v>0.13666666666666669</c:v>
                </c:pt>
                <c:pt idx="42">
                  <c:v>0.14000000000000001</c:v>
                </c:pt>
                <c:pt idx="43">
                  <c:v>0.14333333333333334</c:v>
                </c:pt>
                <c:pt idx="44">
                  <c:v>0.14666666666666667</c:v>
                </c:pt>
                <c:pt idx="45">
                  <c:v>0.15</c:v>
                </c:pt>
                <c:pt idx="46">
                  <c:v>0.15333333333333335</c:v>
                </c:pt>
                <c:pt idx="47">
                  <c:v>0.15666666666666668</c:v>
                </c:pt>
                <c:pt idx="48">
                  <c:v>0.16000000000000003</c:v>
                </c:pt>
                <c:pt idx="49">
                  <c:v>0.16333333333333336</c:v>
                </c:pt>
                <c:pt idx="50">
                  <c:v>0.16666666666666666</c:v>
                </c:pt>
                <c:pt idx="51">
                  <c:v>0.17</c:v>
                </c:pt>
                <c:pt idx="52">
                  <c:v>0.17333333333333334</c:v>
                </c:pt>
                <c:pt idx="53">
                  <c:v>0.17666666666666669</c:v>
                </c:pt>
                <c:pt idx="54">
                  <c:v>0.18000000000000002</c:v>
                </c:pt>
                <c:pt idx="55">
                  <c:v>0.18333333333333332</c:v>
                </c:pt>
                <c:pt idx="56">
                  <c:v>0.18666666666666668</c:v>
                </c:pt>
                <c:pt idx="57">
                  <c:v>0.19</c:v>
                </c:pt>
                <c:pt idx="58">
                  <c:v>0.19333333333333336</c:v>
                </c:pt>
                <c:pt idx="59">
                  <c:v>0.19666666666666668</c:v>
                </c:pt>
                <c:pt idx="60">
                  <c:v>0.2</c:v>
                </c:pt>
                <c:pt idx="61">
                  <c:v>0.20333333333333334</c:v>
                </c:pt>
                <c:pt idx="62">
                  <c:v>0.20666666666666667</c:v>
                </c:pt>
                <c:pt idx="63">
                  <c:v>0.21000000000000002</c:v>
                </c:pt>
                <c:pt idx="64">
                  <c:v>0.21333333333333335</c:v>
                </c:pt>
                <c:pt idx="65">
                  <c:v>0.21666666666666667</c:v>
                </c:pt>
                <c:pt idx="66">
                  <c:v>0.22000000000000003</c:v>
                </c:pt>
                <c:pt idx="67">
                  <c:v>0.22333333333333333</c:v>
                </c:pt>
                <c:pt idx="68">
                  <c:v>0.22666666666666668</c:v>
                </c:pt>
                <c:pt idx="69">
                  <c:v>0.23</c:v>
                </c:pt>
                <c:pt idx="70">
                  <c:v>0.23333333333333334</c:v>
                </c:pt>
                <c:pt idx="71">
                  <c:v>0.23666666666666669</c:v>
                </c:pt>
                <c:pt idx="72">
                  <c:v>0.24000000000000002</c:v>
                </c:pt>
                <c:pt idx="73">
                  <c:v>0.24333333333333335</c:v>
                </c:pt>
                <c:pt idx="74">
                  <c:v>0.24666666666666667</c:v>
                </c:pt>
                <c:pt idx="75">
                  <c:v>0.25</c:v>
                </c:pt>
                <c:pt idx="76">
                  <c:v>0.25333333333333335</c:v>
                </c:pt>
                <c:pt idx="77">
                  <c:v>0.25666666666666665</c:v>
                </c:pt>
                <c:pt idx="78">
                  <c:v>0.26</c:v>
                </c:pt>
                <c:pt idx="79">
                  <c:v>0.26333333333333336</c:v>
                </c:pt>
                <c:pt idx="80">
                  <c:v>0.26666666666666666</c:v>
                </c:pt>
                <c:pt idx="81">
                  <c:v>0.26999999999999996</c:v>
                </c:pt>
                <c:pt idx="82">
                  <c:v>0.27333333333333337</c:v>
                </c:pt>
                <c:pt idx="83">
                  <c:v>0.27666666666666667</c:v>
                </c:pt>
                <c:pt idx="84">
                  <c:v>0.28000000000000003</c:v>
                </c:pt>
                <c:pt idx="85">
                  <c:v>0.28333333333333333</c:v>
                </c:pt>
                <c:pt idx="86">
                  <c:v>0.28666666666666668</c:v>
                </c:pt>
                <c:pt idx="87">
                  <c:v>0.29000000000000004</c:v>
                </c:pt>
                <c:pt idx="88">
                  <c:v>0.29333333333333333</c:v>
                </c:pt>
                <c:pt idx="89">
                  <c:v>0.29666666666666669</c:v>
                </c:pt>
                <c:pt idx="90">
                  <c:v>0.3</c:v>
                </c:pt>
                <c:pt idx="91">
                  <c:v>0.30333333333333334</c:v>
                </c:pt>
                <c:pt idx="92">
                  <c:v>0.3066666666666667</c:v>
                </c:pt>
                <c:pt idx="93">
                  <c:v>0.31</c:v>
                </c:pt>
                <c:pt idx="94">
                  <c:v>0.31333333333333335</c:v>
                </c:pt>
                <c:pt idx="95">
                  <c:v>0.31666666666666665</c:v>
                </c:pt>
                <c:pt idx="96">
                  <c:v>0.32000000000000006</c:v>
                </c:pt>
                <c:pt idx="97">
                  <c:v>0.32333333333333336</c:v>
                </c:pt>
                <c:pt idx="98">
                  <c:v>0.32666666666666672</c:v>
                </c:pt>
                <c:pt idx="99">
                  <c:v>0.33</c:v>
                </c:pt>
                <c:pt idx="100">
                  <c:v>0.33333333333333331</c:v>
                </c:pt>
                <c:pt idx="101">
                  <c:v>0.33666666666666673</c:v>
                </c:pt>
                <c:pt idx="102">
                  <c:v>0.34</c:v>
                </c:pt>
                <c:pt idx="103">
                  <c:v>0.34333333333333338</c:v>
                </c:pt>
                <c:pt idx="104">
                  <c:v>0.34666666666666668</c:v>
                </c:pt>
                <c:pt idx="105">
                  <c:v>0.35</c:v>
                </c:pt>
                <c:pt idx="106">
                  <c:v>0.35333333333333339</c:v>
                </c:pt>
                <c:pt idx="107">
                  <c:v>0.35666666666666669</c:v>
                </c:pt>
                <c:pt idx="108">
                  <c:v>0.36000000000000004</c:v>
                </c:pt>
                <c:pt idx="109">
                  <c:v>0.36333333333333334</c:v>
                </c:pt>
                <c:pt idx="110">
                  <c:v>0.36666666666666664</c:v>
                </c:pt>
                <c:pt idx="111">
                  <c:v>0.37000000000000005</c:v>
                </c:pt>
                <c:pt idx="112">
                  <c:v>0.37333333333333335</c:v>
                </c:pt>
                <c:pt idx="113">
                  <c:v>0.37666666666666671</c:v>
                </c:pt>
                <c:pt idx="114">
                  <c:v>0.38</c:v>
                </c:pt>
                <c:pt idx="115">
                  <c:v>0.38333333333333336</c:v>
                </c:pt>
                <c:pt idx="116">
                  <c:v>0.38666666666666671</c:v>
                </c:pt>
                <c:pt idx="117">
                  <c:v>0.39</c:v>
                </c:pt>
                <c:pt idx="118">
                  <c:v>0.39333333333333337</c:v>
                </c:pt>
                <c:pt idx="119">
                  <c:v>0.39666666666666667</c:v>
                </c:pt>
                <c:pt idx="120">
                  <c:v>0.4</c:v>
                </c:pt>
                <c:pt idx="121">
                  <c:v>0.40333333333333338</c:v>
                </c:pt>
                <c:pt idx="122">
                  <c:v>0.40666666666666668</c:v>
                </c:pt>
                <c:pt idx="123">
                  <c:v>0.41000000000000003</c:v>
                </c:pt>
                <c:pt idx="124">
                  <c:v>0.41333333333333333</c:v>
                </c:pt>
                <c:pt idx="125">
                  <c:v>0.41666666666666669</c:v>
                </c:pt>
                <c:pt idx="126">
                  <c:v>0.42000000000000004</c:v>
                </c:pt>
                <c:pt idx="127">
                  <c:v>0.42333333333333339</c:v>
                </c:pt>
                <c:pt idx="128">
                  <c:v>0.42666666666666669</c:v>
                </c:pt>
                <c:pt idx="129">
                  <c:v>0.43</c:v>
                </c:pt>
                <c:pt idx="130">
                  <c:v>0.43333333333333335</c:v>
                </c:pt>
                <c:pt idx="131">
                  <c:v>0.4366666666666667</c:v>
                </c:pt>
                <c:pt idx="132">
                  <c:v>0.44000000000000006</c:v>
                </c:pt>
                <c:pt idx="133">
                  <c:v>0.44333333333333336</c:v>
                </c:pt>
                <c:pt idx="134">
                  <c:v>0.44666666666666666</c:v>
                </c:pt>
                <c:pt idx="135">
                  <c:v>0.45</c:v>
                </c:pt>
                <c:pt idx="136">
                  <c:v>0.45333333333333337</c:v>
                </c:pt>
                <c:pt idx="137">
                  <c:v>0.45666666666666672</c:v>
                </c:pt>
                <c:pt idx="138">
                  <c:v>0.46</c:v>
                </c:pt>
                <c:pt idx="139">
                  <c:v>0.46333333333333332</c:v>
                </c:pt>
                <c:pt idx="140">
                  <c:v>0.46666666666666667</c:v>
                </c:pt>
                <c:pt idx="141">
                  <c:v>0.47000000000000003</c:v>
                </c:pt>
                <c:pt idx="142">
                  <c:v>0.47333333333333338</c:v>
                </c:pt>
                <c:pt idx="143">
                  <c:v>0.47666666666666668</c:v>
                </c:pt>
                <c:pt idx="144">
                  <c:v>0.48000000000000004</c:v>
                </c:pt>
                <c:pt idx="145">
                  <c:v>0.48333333333333334</c:v>
                </c:pt>
                <c:pt idx="146">
                  <c:v>0.48666666666666669</c:v>
                </c:pt>
                <c:pt idx="147">
                  <c:v>0.49000000000000005</c:v>
                </c:pt>
                <c:pt idx="148">
                  <c:v>0.49333333333333335</c:v>
                </c:pt>
                <c:pt idx="149">
                  <c:v>0.4966666666666667</c:v>
                </c:pt>
                <c:pt idx="150">
                  <c:v>0.5</c:v>
                </c:pt>
                <c:pt idx="151">
                  <c:v>0.50333333333333341</c:v>
                </c:pt>
                <c:pt idx="152">
                  <c:v>0.50666666666666671</c:v>
                </c:pt>
                <c:pt idx="153">
                  <c:v>0.51</c:v>
                </c:pt>
                <c:pt idx="154">
                  <c:v>0.51333333333333331</c:v>
                </c:pt>
                <c:pt idx="155">
                  <c:v>0.51666666666666672</c:v>
                </c:pt>
                <c:pt idx="156">
                  <c:v>0.52</c:v>
                </c:pt>
                <c:pt idx="157">
                  <c:v>0.52333333333333332</c:v>
                </c:pt>
                <c:pt idx="158">
                  <c:v>0.52666666666666673</c:v>
                </c:pt>
                <c:pt idx="159">
                  <c:v>0.53</c:v>
                </c:pt>
                <c:pt idx="160">
                  <c:v>0.53333333333333333</c:v>
                </c:pt>
                <c:pt idx="161">
                  <c:v>0.53666666666666674</c:v>
                </c:pt>
                <c:pt idx="162">
                  <c:v>0.53999999999999992</c:v>
                </c:pt>
                <c:pt idx="163">
                  <c:v>0.54333333333333333</c:v>
                </c:pt>
                <c:pt idx="164">
                  <c:v>0.54666666666666675</c:v>
                </c:pt>
                <c:pt idx="165">
                  <c:v>0.55000000000000004</c:v>
                </c:pt>
                <c:pt idx="166">
                  <c:v>0.55333333333333334</c:v>
                </c:pt>
                <c:pt idx="167">
                  <c:v>0.55666666666666664</c:v>
                </c:pt>
                <c:pt idx="168">
                  <c:v>0.56000000000000005</c:v>
                </c:pt>
                <c:pt idx="169">
                  <c:v>0.56333333333333335</c:v>
                </c:pt>
                <c:pt idx="170">
                  <c:v>0.56666666666666665</c:v>
                </c:pt>
                <c:pt idx="171">
                  <c:v>0.57000000000000006</c:v>
                </c:pt>
                <c:pt idx="172">
                  <c:v>0.57333333333333336</c:v>
                </c:pt>
                <c:pt idx="173">
                  <c:v>0.57666666666666666</c:v>
                </c:pt>
                <c:pt idx="174">
                  <c:v>0.58000000000000007</c:v>
                </c:pt>
                <c:pt idx="175">
                  <c:v>0.58333333333333337</c:v>
                </c:pt>
                <c:pt idx="176">
                  <c:v>0.58666666666666667</c:v>
                </c:pt>
                <c:pt idx="177">
                  <c:v>0.59</c:v>
                </c:pt>
                <c:pt idx="178">
                  <c:v>0.59333333333333338</c:v>
                </c:pt>
                <c:pt idx="179">
                  <c:v>0.59666666666666679</c:v>
                </c:pt>
                <c:pt idx="180">
                  <c:v>0.6</c:v>
                </c:pt>
                <c:pt idx="181">
                  <c:v>0.60333333333333339</c:v>
                </c:pt>
                <c:pt idx="182">
                  <c:v>0.60666666666666669</c:v>
                </c:pt>
                <c:pt idx="183">
                  <c:v>0.61</c:v>
                </c:pt>
                <c:pt idx="184">
                  <c:v>0.6133333333333334</c:v>
                </c:pt>
                <c:pt idx="185">
                  <c:v>0.6166666666666667</c:v>
                </c:pt>
                <c:pt idx="186">
                  <c:v>0.62</c:v>
                </c:pt>
                <c:pt idx="187">
                  <c:v>0.62333333333333329</c:v>
                </c:pt>
                <c:pt idx="188">
                  <c:v>0.62666666666666671</c:v>
                </c:pt>
                <c:pt idx="189">
                  <c:v>0.63000000000000012</c:v>
                </c:pt>
                <c:pt idx="190">
                  <c:v>0.6333333333333333</c:v>
                </c:pt>
                <c:pt idx="191">
                  <c:v>0.63666666666666671</c:v>
                </c:pt>
                <c:pt idx="192">
                  <c:v>0.64000000000000012</c:v>
                </c:pt>
                <c:pt idx="193">
                  <c:v>0.64333333333333331</c:v>
                </c:pt>
                <c:pt idx="194">
                  <c:v>0.64666666666666672</c:v>
                </c:pt>
                <c:pt idx="195">
                  <c:v>0.65</c:v>
                </c:pt>
                <c:pt idx="196">
                  <c:v>0.65333333333333343</c:v>
                </c:pt>
                <c:pt idx="197">
                  <c:v>0.65666666666666673</c:v>
                </c:pt>
                <c:pt idx="198">
                  <c:v>0.66</c:v>
                </c:pt>
                <c:pt idx="199">
                  <c:v>0.66333333333333344</c:v>
                </c:pt>
                <c:pt idx="200">
                  <c:v>0.66666666666666663</c:v>
                </c:pt>
                <c:pt idx="201">
                  <c:v>0.67</c:v>
                </c:pt>
                <c:pt idx="202">
                  <c:v>0.67333333333333345</c:v>
                </c:pt>
                <c:pt idx="203">
                  <c:v>0.67666666666666664</c:v>
                </c:pt>
                <c:pt idx="204">
                  <c:v>0.68</c:v>
                </c:pt>
                <c:pt idx="205">
                  <c:v>0.68333333333333335</c:v>
                </c:pt>
                <c:pt idx="206">
                  <c:v>0.68666666666666676</c:v>
                </c:pt>
                <c:pt idx="207">
                  <c:v>0.69000000000000006</c:v>
                </c:pt>
                <c:pt idx="208">
                  <c:v>0.69333333333333336</c:v>
                </c:pt>
                <c:pt idx="209">
                  <c:v>0.69666666666666677</c:v>
                </c:pt>
                <c:pt idx="210">
                  <c:v>0.7</c:v>
                </c:pt>
                <c:pt idx="211">
                  <c:v>0.70333333333333337</c:v>
                </c:pt>
                <c:pt idx="212">
                  <c:v>0.70666666666666678</c:v>
                </c:pt>
                <c:pt idx="213">
                  <c:v>0.71000000000000008</c:v>
                </c:pt>
                <c:pt idx="214">
                  <c:v>0.71333333333333337</c:v>
                </c:pt>
                <c:pt idx="215">
                  <c:v>0.71666666666666667</c:v>
                </c:pt>
                <c:pt idx="216">
                  <c:v>0.72000000000000008</c:v>
                </c:pt>
                <c:pt idx="217">
                  <c:v>0.72333333333333338</c:v>
                </c:pt>
                <c:pt idx="218">
                  <c:v>0.72666666666666668</c:v>
                </c:pt>
                <c:pt idx="219">
                  <c:v>0.73000000000000009</c:v>
                </c:pt>
                <c:pt idx="220">
                  <c:v>0.73333333333333328</c:v>
                </c:pt>
                <c:pt idx="221">
                  <c:v>0.73666666666666669</c:v>
                </c:pt>
                <c:pt idx="222">
                  <c:v>0.7400000000000001</c:v>
                </c:pt>
                <c:pt idx="223">
                  <c:v>0.7433333333333334</c:v>
                </c:pt>
                <c:pt idx="224">
                  <c:v>0.7466666666666667</c:v>
                </c:pt>
                <c:pt idx="225">
                  <c:v>0.75</c:v>
                </c:pt>
                <c:pt idx="226">
                  <c:v>0.75333333333333341</c:v>
                </c:pt>
                <c:pt idx="227">
                  <c:v>0.75666666666666671</c:v>
                </c:pt>
                <c:pt idx="228">
                  <c:v>0.76</c:v>
                </c:pt>
                <c:pt idx="229">
                  <c:v>0.76333333333333342</c:v>
                </c:pt>
                <c:pt idx="230">
                  <c:v>0.76666666666666672</c:v>
                </c:pt>
                <c:pt idx="231">
                  <c:v>0.77</c:v>
                </c:pt>
                <c:pt idx="232">
                  <c:v>0.77333333333333343</c:v>
                </c:pt>
                <c:pt idx="233">
                  <c:v>0.77666666666666673</c:v>
                </c:pt>
                <c:pt idx="234">
                  <c:v>0.78</c:v>
                </c:pt>
                <c:pt idx="235">
                  <c:v>0.78333333333333333</c:v>
                </c:pt>
                <c:pt idx="236">
                  <c:v>0.78666666666666674</c:v>
                </c:pt>
                <c:pt idx="237">
                  <c:v>0.79000000000000015</c:v>
                </c:pt>
                <c:pt idx="238">
                  <c:v>0.79333333333333333</c:v>
                </c:pt>
                <c:pt idx="239">
                  <c:v>0.79666666666666675</c:v>
                </c:pt>
                <c:pt idx="240">
                  <c:v>0.8</c:v>
                </c:pt>
                <c:pt idx="241">
                  <c:v>0.80333333333333334</c:v>
                </c:pt>
                <c:pt idx="242">
                  <c:v>0.80666666666666675</c:v>
                </c:pt>
                <c:pt idx="243">
                  <c:v>0.81</c:v>
                </c:pt>
                <c:pt idx="244">
                  <c:v>0.81333333333333335</c:v>
                </c:pt>
                <c:pt idx="245">
                  <c:v>0.81666666666666665</c:v>
                </c:pt>
                <c:pt idx="246">
                  <c:v>0.82000000000000006</c:v>
                </c:pt>
                <c:pt idx="247">
                  <c:v>0.82333333333333347</c:v>
                </c:pt>
                <c:pt idx="248">
                  <c:v>0.82666666666666666</c:v>
                </c:pt>
                <c:pt idx="249">
                  <c:v>0.83000000000000007</c:v>
                </c:pt>
                <c:pt idx="250">
                  <c:v>0.83333333333333337</c:v>
                </c:pt>
                <c:pt idx="251">
                  <c:v>0.83666666666666667</c:v>
                </c:pt>
                <c:pt idx="252">
                  <c:v>0.84000000000000008</c:v>
                </c:pt>
                <c:pt idx="253">
                  <c:v>0.84333333333333338</c:v>
                </c:pt>
                <c:pt idx="254">
                  <c:v>0.84666666666666679</c:v>
                </c:pt>
                <c:pt idx="255">
                  <c:v>0.85</c:v>
                </c:pt>
                <c:pt idx="256">
                  <c:v>0.85333333333333339</c:v>
                </c:pt>
                <c:pt idx="257">
                  <c:v>0.8566666666666668</c:v>
                </c:pt>
                <c:pt idx="258">
                  <c:v>0.86</c:v>
                </c:pt>
                <c:pt idx="259">
                  <c:v>0.8633333333333334</c:v>
                </c:pt>
                <c:pt idx="260">
                  <c:v>0.8666666666666667</c:v>
                </c:pt>
                <c:pt idx="261">
                  <c:v>0.87</c:v>
                </c:pt>
                <c:pt idx="262">
                  <c:v>0.87333333333333341</c:v>
                </c:pt>
                <c:pt idx="263">
                  <c:v>0.87666666666666671</c:v>
                </c:pt>
                <c:pt idx="264">
                  <c:v>0.88000000000000012</c:v>
                </c:pt>
                <c:pt idx="265">
                  <c:v>0.8833333333333333</c:v>
                </c:pt>
                <c:pt idx="266">
                  <c:v>0.88666666666666671</c:v>
                </c:pt>
                <c:pt idx="267">
                  <c:v>0.89000000000000012</c:v>
                </c:pt>
                <c:pt idx="268">
                  <c:v>0.89333333333333331</c:v>
                </c:pt>
                <c:pt idx="269">
                  <c:v>0.89666666666666672</c:v>
                </c:pt>
                <c:pt idx="270">
                  <c:v>0.9</c:v>
                </c:pt>
                <c:pt idx="271">
                  <c:v>0.90333333333333343</c:v>
                </c:pt>
                <c:pt idx="272">
                  <c:v>0.90666666666666673</c:v>
                </c:pt>
                <c:pt idx="273">
                  <c:v>0.91</c:v>
                </c:pt>
                <c:pt idx="274">
                  <c:v>0.91333333333333344</c:v>
                </c:pt>
                <c:pt idx="275">
                  <c:v>0.91666666666666663</c:v>
                </c:pt>
                <c:pt idx="276">
                  <c:v>0.92</c:v>
                </c:pt>
                <c:pt idx="277">
                  <c:v>0.92333333333333345</c:v>
                </c:pt>
                <c:pt idx="278">
                  <c:v>0.92666666666666664</c:v>
                </c:pt>
                <c:pt idx="279">
                  <c:v>0.93</c:v>
                </c:pt>
                <c:pt idx="280">
                  <c:v>0.93333333333333335</c:v>
                </c:pt>
                <c:pt idx="281">
                  <c:v>0.93666666666666676</c:v>
                </c:pt>
                <c:pt idx="282">
                  <c:v>0.94000000000000006</c:v>
                </c:pt>
                <c:pt idx="283">
                  <c:v>0.94333333333333336</c:v>
                </c:pt>
                <c:pt idx="284">
                  <c:v>0.94666666666666677</c:v>
                </c:pt>
                <c:pt idx="285">
                  <c:v>0.95</c:v>
                </c:pt>
                <c:pt idx="286">
                  <c:v>0.95333333333333337</c:v>
                </c:pt>
                <c:pt idx="287">
                  <c:v>0.95666666666666678</c:v>
                </c:pt>
                <c:pt idx="288">
                  <c:v>0.96000000000000008</c:v>
                </c:pt>
                <c:pt idx="289">
                  <c:v>0.96333333333333337</c:v>
                </c:pt>
                <c:pt idx="290">
                  <c:v>0.96666666666666667</c:v>
                </c:pt>
                <c:pt idx="291">
                  <c:v>0.97000000000000008</c:v>
                </c:pt>
                <c:pt idx="292">
                  <c:v>0.97333333333333338</c:v>
                </c:pt>
                <c:pt idx="293">
                  <c:v>0.97666666666666668</c:v>
                </c:pt>
                <c:pt idx="294">
                  <c:v>0.98000000000000009</c:v>
                </c:pt>
                <c:pt idx="295">
                  <c:v>0.98333333333333328</c:v>
                </c:pt>
                <c:pt idx="296">
                  <c:v>0.98666666666666669</c:v>
                </c:pt>
                <c:pt idx="297">
                  <c:v>0.9900000000000001</c:v>
                </c:pt>
                <c:pt idx="298">
                  <c:v>0.9933333333333334</c:v>
                </c:pt>
                <c:pt idx="299">
                  <c:v>0.99666666666666659</c:v>
                </c:pt>
                <c:pt idx="300">
                  <c:v>1</c:v>
                </c:pt>
              </c:numCache>
            </c:numRef>
          </c:xVal>
          <c:yVal>
            <c:numRef>
              <c:f>Sheet1!$E$2:$E$302</c:f>
              <c:numCache>
                <c:formatCode>General</c:formatCode>
                <c:ptCount val="301"/>
                <c:pt idx="0">
                  <c:v>0</c:v>
                </c:pt>
                <c:pt idx="1">
                  <c:v>0.20567880153371307</c:v>
                </c:pt>
                <c:pt idx="2">
                  <c:v>0.28882550679654606</c:v>
                </c:pt>
                <c:pt idx="3">
                  <c:v>0.351237845602975</c:v>
                </c:pt>
                <c:pt idx="4">
                  <c:v>0.40269834470532273</c:v>
                </c:pt>
                <c:pt idx="5">
                  <c:v>0.44702620711828644</c:v>
                </c:pt>
                <c:pt idx="6">
                  <c:v>0.48619515229122712</c:v>
                </c:pt>
                <c:pt idx="7">
                  <c:v>0.52138656827608776</c:v>
                </c:pt>
                <c:pt idx="8">
                  <c:v>0.55337604403488916</c:v>
                </c:pt>
                <c:pt idx="9">
                  <c:v>0.58270641342573459</c:v>
                </c:pt>
                <c:pt idx="10">
                  <c:v>0.60977593916640649</c:v>
                </c:pt>
                <c:pt idx="11">
                  <c:v>0.6348875944425969</c:v>
                </c:pt>
                <c:pt idx="12">
                  <c:v>0.65827858411424811</c:v>
                </c:pt>
                <c:pt idx="13">
                  <c:v>0.68013901613483752</c:v>
                </c:pt>
                <c:pt idx="14">
                  <c:v>0.70062423893450165</c:v>
                </c:pt>
                <c:pt idx="15">
                  <c:v>0.71986329267788896</c:v>
                </c:pt>
                <c:pt idx="16">
                  <c:v>0.73796487615187201</c:v>
                </c:pt>
                <c:pt idx="17">
                  <c:v>0.75502166941682924</c:v>
                </c:pt>
                <c:pt idx="18">
                  <c:v>0.77111353554367124</c:v>
                </c:pt>
                <c:pt idx="19">
                  <c:v>0.78630993837350183</c:v>
                </c:pt>
                <c:pt idx="20">
                  <c:v>0.80067179954666023</c:v>
                </c:pt>
                <c:pt idx="21">
                  <c:v>0.81425294648422142</c:v>
                </c:pt>
                <c:pt idx="22">
                  <c:v>0.82710125669654722</c:v>
                </c:pt>
                <c:pt idx="23">
                  <c:v>0.83925957308518739</c:v>
                </c:pt>
                <c:pt idx="24">
                  <c:v>0.85076644409148672</c:v>
                </c:pt>
                <c:pt idx="25">
                  <c:v>0.8616567281596863</c:v>
                </c:pt>
                <c:pt idx="26">
                  <c:v>0.87196209186161877</c:v>
                </c:pt>
                <c:pt idx="27">
                  <c:v>0.88171142379442535</c:v>
                </c:pt>
                <c:pt idx="28">
                  <c:v>0.89093118111334213</c:v>
                </c:pt>
                <c:pt idx="29">
                  <c:v>0.89964568170167203</c:v>
                </c:pt>
                <c:pt idx="30">
                  <c:v>0.90787735210662646</c:v>
                </c:pt>
                <c:pt idx="31">
                  <c:v>0.91564693920611806</c:v>
                </c:pt>
                <c:pt idx="32">
                  <c:v>0.92297369192522416</c:v>
                </c:pt>
                <c:pt idx="33">
                  <c:v>0.92987551805591928</c:v>
                </c:pt>
                <c:pt idx="34">
                  <c:v>0.93636912025267038</c:v>
                </c:pt>
                <c:pt idx="35">
                  <c:v>0.94247011450922991</c:v>
                </c:pt>
                <c:pt idx="36">
                  <c:v>0.94819313381716397</c:v>
                </c:pt>
                <c:pt idx="37">
                  <c:v>0.95355191922628968</c:v>
                </c:pt>
                <c:pt idx="38">
                  <c:v>0.95855940014302776</c:v>
                </c:pt>
                <c:pt idx="39">
                  <c:v>0.96322776539337929</c:v>
                </c:pt>
                <c:pt idx="40">
                  <c:v>0.96756852632668855</c:v>
                </c:pt>
                <c:pt idx="41">
                  <c:v>0.97159257303219571</c:v>
                </c:pt>
                <c:pt idx="42">
                  <c:v>0.97531022457308281</c:v>
                </c:pt>
                <c:pt idx="43">
                  <c:v>0.97873127400494131</c:v>
                </c:pt>
                <c:pt idx="44">
                  <c:v>0.98186502883149651</c:v>
                </c:pt>
                <c:pt idx="45">
                  <c:v>0.9847203474555648</c:v>
                </c:pt>
                <c:pt idx="46">
                  <c:v>0.98730567210393438</c:v>
                </c:pt>
                <c:pt idx="47">
                  <c:v>0.98962905863834982</c:v>
                </c:pt>
                <c:pt idx="48">
                  <c:v>0.99169820360872796</c:v>
                </c:pt>
                <c:pt idx="49">
                  <c:v>0.99352046885733736</c:v>
                </c:pt>
                <c:pt idx="50">
                  <c:v>0.99510290394241419</c:v>
                </c:pt>
                <c:pt idx="51">
                  <c:v>0.9964522666154001</c:v>
                </c:pt>
                <c:pt idx="52">
                  <c:v>0.99757504155666377</c:v>
                </c:pt>
                <c:pt idx="53">
                  <c:v>0.99847745754942185</c:v>
                </c:pt>
                <c:pt idx="54">
                  <c:v>0.9991655032499237</c:v>
                </c:pt>
                <c:pt idx="55">
                  <c:v>0.99964494169329787</c:v>
                </c:pt>
                <c:pt idx="56">
                  <c:v>0.99992132365827935</c:v>
                </c:pt>
                <c:pt idx="57">
                  <c:v>1</c:v>
                </c:pt>
                <c:pt idx="58">
                  <c:v>0.9998861330478267</c:v>
                </c:pt>
                <c:pt idx="59">
                  <c:v>0.99958470715455039</c:v>
                </c:pt>
                <c:pt idx="60">
                  <c:v>0.99910053847391589</c:v>
                </c:pt>
                <c:pt idx="61">
                  <c:v>0.99843828403531365</c:v>
                </c:pt>
                <c:pt idx="62">
                  <c:v>0.99760245017724314</c:v>
                </c:pt>
                <c:pt idx="63">
                  <c:v>0.99659740039485889</c:v>
                </c:pt>
                <c:pt idx="64">
                  <c:v>0.99542736265129228</c:v>
                </c:pt>
                <c:pt idx="65">
                  <c:v>0.99409643619751664</c:v>
                </c:pt>
                <c:pt idx="66">
                  <c:v>0.99260859794113376</c:v>
                </c:pt>
                <c:pt idx="67">
                  <c:v>0.99096770840056569</c:v>
                </c:pt>
                <c:pt idx="68">
                  <c:v>0.989177517277672</c:v>
                </c:pt>
                <c:pt idx="69">
                  <c:v>0.98724166867872665</c:v>
                </c:pt>
                <c:pt idx="70">
                  <c:v>0.98516370601093195</c:v>
                </c:pt>
                <c:pt idx="71">
                  <c:v>0.98294707657916913</c:v>
                </c:pt>
                <c:pt idx="72">
                  <c:v>0.98059513590548841</c:v>
                </c:pt>
                <c:pt idx="73">
                  <c:v>0.97811115179184194</c:v>
                </c:pt>
                <c:pt idx="74">
                  <c:v>0.9754983081447911</c:v>
                </c:pt>
                <c:pt idx="75">
                  <c:v>0.97275970857930005</c:v>
                </c:pt>
                <c:pt idx="76">
                  <c:v>0.96989837981729321</c:v>
                </c:pt>
                <c:pt idx="77">
                  <c:v>0.96691727489532808</c:v>
                </c:pt>
                <c:pt idx="78">
                  <c:v>0.96381927619457008</c:v>
                </c:pt>
                <c:pt idx="79">
                  <c:v>0.96060719830516539</c:v>
                </c:pt>
                <c:pt idx="80">
                  <c:v>0.95728379073615599</c:v>
                </c:pt>
                <c:pt idx="81">
                  <c:v>0.95385174048117793</c:v>
                </c:pt>
                <c:pt idx="82">
                  <c:v>0.95031367444940085</c:v>
                </c:pt>
                <c:pt idx="83">
                  <c:v>0.94667216177041791</c:v>
                </c:pt>
                <c:pt idx="84">
                  <c:v>0.94292971598115305</c:v>
                </c:pt>
                <c:pt idx="85">
                  <c:v>0.93908879710221327</c:v>
                </c:pt>
                <c:pt idx="86">
                  <c:v>0.93515181361059774</c:v>
                </c:pt>
                <c:pt idx="87">
                  <c:v>0.93112112431512983</c:v>
                </c:pt>
                <c:pt idx="88">
                  <c:v>0.92699904014054124</c:v>
                </c:pt>
                <c:pt idx="89">
                  <c:v>0.9227878258257034</c:v>
                </c:pt>
                <c:pt idx="90">
                  <c:v>0.91848970154110099</c:v>
                </c:pt>
                <c:pt idx="91">
                  <c:v>0.91410684443030366</c:v>
                </c:pt>
                <c:pt idx="92">
                  <c:v>0.90964139007983957</c:v>
                </c:pt>
                <c:pt idx="93">
                  <c:v>0.90509543392159408</c:v>
                </c:pt>
                <c:pt idx="94">
                  <c:v>0.90047103257155781</c:v>
                </c:pt>
                <c:pt idx="95">
                  <c:v>0.89577020510849847</c:v>
                </c:pt>
                <c:pt idx="96">
                  <c:v>0.8909949342959077</c:v>
                </c:pt>
                <c:pt idx="97">
                  <c:v>0.88614716775031621</c:v>
                </c:pt>
                <c:pt idx="98">
                  <c:v>0.88122881905891726</c:v>
                </c:pt>
                <c:pt idx="99">
                  <c:v>0.87624176884920968</c:v>
                </c:pt>
                <c:pt idx="100">
                  <c:v>0.87118786581321761</c:v>
                </c:pt>
                <c:pt idx="101">
                  <c:v>0.8660689276886836</c:v>
                </c:pt>
                <c:pt idx="102">
                  <c:v>0.86088674219947359</c:v>
                </c:pt>
                <c:pt idx="103">
                  <c:v>0.85564306795729972</c:v>
                </c:pt>
                <c:pt idx="104">
                  <c:v>0.85033963532673484</c:v>
                </c:pt>
                <c:pt idx="105">
                  <c:v>0.8449781472553799</c:v>
                </c:pt>
                <c:pt idx="106">
                  <c:v>0.83956028007092121</c:v>
                </c:pt>
                <c:pt idx="107">
                  <c:v>0.83408768424672663</c:v>
                </c:pt>
                <c:pt idx="108">
                  <c:v>0.82856198513751778</c:v>
                </c:pt>
                <c:pt idx="109">
                  <c:v>0.82298478368657801</c:v>
                </c:pt>
                <c:pt idx="110">
                  <c:v>0.81735765710586583</c:v>
                </c:pt>
                <c:pt idx="111">
                  <c:v>0.81168215953032141</c:v>
                </c:pt>
                <c:pt idx="112">
                  <c:v>0.80595982264759203</c:v>
                </c:pt>
                <c:pt idx="113">
                  <c:v>0.80019215630432206</c:v>
                </c:pt>
                <c:pt idx="114">
                  <c:v>0.79438064909009509</c:v>
                </c:pt>
                <c:pt idx="115">
                  <c:v>0.7885267689000578</c:v>
                </c:pt>
                <c:pt idx="116">
                  <c:v>0.782631963477189</c:v>
                </c:pt>
                <c:pt idx="117">
                  <c:v>0.77669766093514181</c:v>
                </c:pt>
                <c:pt idx="118">
                  <c:v>0.7707252702625188</c:v>
                </c:pt>
                <c:pt idx="119">
                  <c:v>0.76471618180940715</c:v>
                </c:pt>
                <c:pt idx="120">
                  <c:v>0.758671767756953</c:v>
                </c:pt>
                <c:pt idx="121">
                  <c:v>0.75259338257071273</c:v>
                </c:pt>
                <c:pt idx="122">
                  <c:v>0.74648236343847907</c:v>
                </c:pt>
                <c:pt idx="123">
                  <c:v>0.74034003069325183</c:v>
                </c:pt>
                <c:pt idx="124">
                  <c:v>0.73416768822197642</c:v>
                </c:pt>
                <c:pt idx="125">
                  <c:v>0.72796662386065814</c:v>
                </c:pt>
                <c:pt idx="126">
                  <c:v>0.7217381097764064</c:v>
                </c:pt>
                <c:pt idx="127">
                  <c:v>0.71548340283696765</c:v>
                </c:pt>
                <c:pt idx="128">
                  <c:v>0.70920374496824246</c:v>
                </c:pt>
                <c:pt idx="129">
                  <c:v>0.70290036350029061</c:v>
                </c:pt>
                <c:pt idx="130">
                  <c:v>0.69657447150227569</c:v>
                </c:pt>
                <c:pt idx="131">
                  <c:v>0.69022726810680357</c:v>
                </c:pt>
                <c:pt idx="132">
                  <c:v>0.68385993882406637</c:v>
                </c:pt>
                <c:pt idx="133">
                  <c:v>0.67747365584619912</c:v>
                </c:pt>
                <c:pt idx="134">
                  <c:v>0.67106957834223058</c:v>
                </c:pt>
                <c:pt idx="135">
                  <c:v>0.66464885274399099</c:v>
                </c:pt>
                <c:pt idx="136">
                  <c:v>0.65821261302332623</c:v>
                </c:pt>
                <c:pt idx="137">
                  <c:v>0.65176198096094995</c:v>
                </c:pt>
                <c:pt idx="138">
                  <c:v>0.64529806640725007</c:v>
                </c:pt>
                <c:pt idx="139">
                  <c:v>0.63882196753535214</c:v>
                </c:pt>
                <c:pt idx="140">
                  <c:v>0.63233477108672786</c:v>
                </c:pt>
                <c:pt idx="141">
                  <c:v>0.62583755260962692</c:v>
                </c:pt>
                <c:pt idx="142">
                  <c:v>0.61933137669059213</c:v>
                </c:pt>
                <c:pt idx="143">
                  <c:v>0.61281729717931266</c:v>
                </c:pt>
                <c:pt idx="144">
                  <c:v>0.60629635740705712</c:v>
                </c:pt>
                <c:pt idx="145">
                  <c:v>0.5997695903989142</c:v>
                </c:pt>
                <c:pt idx="146">
                  <c:v>0.59323801908006424</c:v>
                </c:pt>
                <c:pt idx="147">
                  <c:v>0.5867026564762936</c:v>
                </c:pt>
                <c:pt idx="148">
                  <c:v>0.58016450590895041</c:v>
                </c:pt>
                <c:pt idx="149">
                  <c:v>0.57362456118454042</c:v>
                </c:pt>
                <c:pt idx="150">
                  <c:v>0.56708380677914594</c:v>
                </c:pt>
                <c:pt idx="151">
                  <c:v>0.56054321801784579</c:v>
                </c:pt>
                <c:pt idx="152">
                  <c:v>0.55400376124931061</c:v>
                </c:pt>
                <c:pt idx="153">
                  <c:v>0.5474663940157295</c:v>
                </c:pt>
                <c:pt idx="154">
                  <c:v>0.540932065218236</c:v>
                </c:pt>
                <c:pt idx="155">
                  <c:v>0.53440171527797453</c:v>
                </c:pt>
                <c:pt idx="156">
                  <c:v>0.5278762762929573</c:v>
                </c:pt>
                <c:pt idx="157">
                  <c:v>0.52135667219085025</c:v>
                </c:pt>
                <c:pt idx="158">
                  <c:v>0.51484381887781638</c:v>
                </c:pt>
                <c:pt idx="159">
                  <c:v>0.50833862438355681</c:v>
                </c:pt>
                <c:pt idx="160">
                  <c:v>0.50184198900265486</c:v>
                </c:pt>
                <c:pt idx="161">
                  <c:v>0.49535480543236143</c:v>
                </c:pt>
                <c:pt idx="162">
                  <c:v>0.48887795890691843</c:v>
                </c:pt>
                <c:pt idx="163">
                  <c:v>0.48241232732854133</c:v>
                </c:pt>
                <c:pt idx="164">
                  <c:v>0.47595878139516029</c:v>
                </c:pt>
                <c:pt idx="165">
                  <c:v>0.46951818472502416</c:v>
                </c:pt>
                <c:pt idx="166">
                  <c:v>0.46309139397826066</c:v>
                </c:pt>
                <c:pt idx="167">
                  <c:v>0.45667925897549733</c:v>
                </c:pt>
                <c:pt idx="168">
                  <c:v>0.45028262281361525</c:v>
                </c:pt>
                <c:pt idx="169">
                  <c:v>0.44390232197874369</c:v>
                </c:pt>
                <c:pt idx="170">
                  <c:v>0.43753918645656381</c:v>
                </c:pt>
                <c:pt idx="171">
                  <c:v>0.43119403984000904</c:v>
                </c:pt>
                <c:pt idx="172">
                  <c:v>0.42486769943444114</c:v>
                </c:pt>
                <c:pt idx="173">
                  <c:v>0.41856097636037104</c:v>
                </c:pt>
                <c:pt idx="174">
                  <c:v>0.4122746756538056</c:v>
                </c:pt>
                <c:pt idx="175">
                  <c:v>0.40600959636428269</c:v>
                </c:pt>
                <c:pt idx="176">
                  <c:v>0.3997665316506635</c:v>
                </c:pt>
                <c:pt idx="177">
                  <c:v>0.3935462688747528</c:v>
                </c:pt>
                <c:pt idx="178">
                  <c:v>0.38734958969280081</c:v>
                </c:pt>
                <c:pt idx="179">
                  <c:v>0.38117727014495589</c:v>
                </c:pt>
                <c:pt idx="180">
                  <c:v>0.37503008074272004</c:v>
                </c:pt>
                <c:pt idx="181">
                  <c:v>0.3689087865544674</c:v>
                </c:pt>
                <c:pt idx="182">
                  <c:v>0.36281414728908107</c:v>
                </c:pt>
                <c:pt idx="183">
                  <c:v>0.35674691737775494</c:v>
                </c:pt>
                <c:pt idx="184">
                  <c:v>0.35070784605402083</c:v>
                </c:pt>
                <c:pt idx="185">
                  <c:v>0.3446976774320416</c:v>
                </c:pt>
                <c:pt idx="186">
                  <c:v>0.33871715058322305</c:v>
                </c:pt>
                <c:pt idx="187">
                  <c:v>0.33276699961118922</c:v>
                </c:pt>
                <c:pt idx="188">
                  <c:v>0.32684795372516307</c:v>
                </c:pt>
                <c:pt idx="189">
                  <c:v>0.32096073731180191</c:v>
                </c:pt>
                <c:pt idx="190">
                  <c:v>0.3151060700055221</c:v>
                </c:pt>
                <c:pt idx="191">
                  <c:v>0.30928466675735722</c:v>
                </c:pt>
                <c:pt idx="192">
                  <c:v>0.30349723790238886</c:v>
                </c:pt>
                <c:pt idx="193">
                  <c:v>0.2977444892257855</c:v>
                </c:pt>
                <c:pt idx="194">
                  <c:v>0.29202712202748948</c:v>
                </c:pt>
                <c:pt idx="195">
                  <c:v>0.28634583318558349</c:v>
                </c:pt>
                <c:pt idx="196">
                  <c:v>0.28070131521837333</c:v>
                </c:pt>
                <c:pt idx="197">
                  <c:v>0.27509425634522144</c:v>
                </c:pt>
                <c:pt idx="198">
                  <c:v>0.26952534054615845</c:v>
                </c:pt>
                <c:pt idx="199">
                  <c:v>0.26399524762030924</c:v>
                </c:pt>
                <c:pt idx="200">
                  <c:v>0.25850465324316108</c:v>
                </c:pt>
                <c:pt idx="201">
                  <c:v>0.25305422902270397</c:v>
                </c:pt>
                <c:pt idx="202">
                  <c:v>0.24764464255446988</c:v>
                </c:pt>
                <c:pt idx="203">
                  <c:v>0.24227655747550114</c:v>
                </c:pt>
                <c:pt idx="204">
                  <c:v>0.23695063351727205</c:v>
                </c:pt>
                <c:pt idx="205">
                  <c:v>0.23166752655759315</c:v>
                </c:pt>
                <c:pt idx="206">
                  <c:v>0.22642788867151709</c:v>
                </c:pt>
                <c:pt idx="207">
                  <c:v>0.22123236818127828</c:v>
                </c:pt>
                <c:pt idx="208">
                  <c:v>0.21608160970528392</c:v>
                </c:pt>
                <c:pt idx="209">
                  <c:v>0.21097625420618149</c:v>
                </c:pt>
                <c:pt idx="210">
                  <c:v>0.20591693903802605</c:v>
                </c:pt>
                <c:pt idx="211">
                  <c:v>0.20090429799256618</c:v>
                </c:pt>
                <c:pt idx="212">
                  <c:v>0.1959389613446737</c:v>
                </c:pt>
                <c:pt idx="213">
                  <c:v>0.19102155589693351</c:v>
                </c:pt>
                <c:pt idx="214">
                  <c:v>0.18615270502341449</c:v>
                </c:pt>
                <c:pt idx="215">
                  <c:v>0.18133302871264337</c:v>
                </c:pt>
                <c:pt idx="216">
                  <c:v>0.1765631436097958</c:v>
                </c:pt>
                <c:pt idx="217">
                  <c:v>0.17184366305812737</c:v>
                </c:pt>
                <c:pt idx="218">
                  <c:v>0.16717519713965845</c:v>
                </c:pt>
                <c:pt idx="219">
                  <c:v>0.16255835271513097</c:v>
                </c:pt>
                <c:pt idx="220">
                  <c:v>0.15799373346325779</c:v>
                </c:pt>
                <c:pt idx="221">
                  <c:v>0.15348193991927322</c:v>
                </c:pt>
                <c:pt idx="222">
                  <c:v>0.14902356951280768</c:v>
                </c:pt>
                <c:pt idx="223">
                  <c:v>0.14461921660509824</c:v>
                </c:pt>
                <c:pt idx="224">
                  <c:v>0.14026947252555005</c:v>
                </c:pt>
                <c:pt idx="225">
                  <c:v>0.13597492560766483</c:v>
                </c:pt>
                <c:pt idx="226">
                  <c:v>0.13173616122434803</c:v>
                </c:pt>
                <c:pt idx="227">
                  <c:v>0.12755376182261169</c:v>
                </c:pt>
                <c:pt idx="228">
                  <c:v>0.1234283069576837</c:v>
                </c:pt>
                <c:pt idx="229">
                  <c:v>0.11936037332653636</c:v>
                </c:pt>
                <c:pt idx="230">
                  <c:v>0.11535053480084975</c:v>
                </c:pt>
                <c:pt idx="231">
                  <c:v>0.1113993624594188</c:v>
                </c:pt>
                <c:pt idx="232">
                  <c:v>0.10750742462001943</c:v>
                </c:pt>
                <c:pt idx="233">
                  <c:v>0.10367528687074125</c:v>
                </c:pt>
                <c:pt idx="234">
                  <c:v>9.9903512100802339E-2</c:v>
                </c:pt>
                <c:pt idx="235">
                  <c:v>9.6192660530856358E-2</c:v>
                </c:pt>
                <c:pt idx="236">
                  <c:v>9.2543289742798837E-2</c:v>
                </c:pt>
                <c:pt idx="237">
                  <c:v>8.895595470908943E-2</c:v>
                </c:pt>
                <c:pt idx="238">
                  <c:v>8.5431207821595537E-2</c:v>
                </c:pt>
                <c:pt idx="239">
                  <c:v>8.1969598919969577E-2</c:v>
                </c:pt>
                <c:pt idx="240">
                  <c:v>7.8571675319568726E-2</c:v>
                </c:pt>
                <c:pt idx="241">
                  <c:v>7.5237981838927034E-2</c:v>
                </c:pt>
                <c:pt idx="242">
                  <c:v>7.1969060826789485E-2</c:v>
                </c:pt>
                <c:pt idx="243">
                  <c:v>6.8765452188716575E-2</c:v>
                </c:pt>
                <c:pt idx="244">
                  <c:v>6.5627693413267046E-2</c:v>
                </c:pt>
                <c:pt idx="245">
                  <c:v>6.2556319597770749E-2</c:v>
                </c:pt>
                <c:pt idx="246">
                  <c:v>5.955186347369567E-2</c:v>
                </c:pt>
                <c:pt idx="247">
                  <c:v>5.661485543162139E-2</c:v>
                </c:pt>
                <c:pt idx="248">
                  <c:v>5.3745823545823315E-2</c:v>
                </c:pt>
                <c:pt idx="249">
                  <c:v>5.0945293598477895E-2</c:v>
                </c:pt>
                <c:pt idx="250">
                  <c:v>4.8213789103495962E-2</c:v>
                </c:pt>
                <c:pt idx="251">
                  <c:v>4.5551831329990654E-2</c:v>
                </c:pt>
                <c:pt idx="252">
                  <c:v>4.2959939325387914E-2</c:v>
                </c:pt>
                <c:pt idx="253">
                  <c:v>4.0438629938186768E-2</c:v>
                </c:pt>
                <c:pt idx="254">
                  <c:v>3.7988417840374815E-2</c:v>
                </c:pt>
                <c:pt idx="255">
                  <c:v>3.5609815549508934E-2</c:v>
                </c:pt>
                <c:pt idx="256">
                  <c:v>3.330333345046288E-2</c:v>
                </c:pt>
                <c:pt idx="257">
                  <c:v>3.1069479816852898E-2</c:v>
                </c:pt>
                <c:pt idx="258">
                  <c:v>2.8908760832144893E-2</c:v>
                </c:pt>
                <c:pt idx="259">
                  <c:v>2.6821680610449185E-2</c:v>
                </c:pt>
                <c:pt idx="260">
                  <c:v>2.480874121701104E-2</c:v>
                </c:pt>
                <c:pt idx="261">
                  <c:v>2.2870442688399707E-2</c:v>
                </c:pt>
                <c:pt idx="262">
                  <c:v>2.1007283052404815E-2</c:v>
                </c:pt>
                <c:pt idx="263">
                  <c:v>1.921975834764262E-2</c:v>
                </c:pt>
                <c:pt idx="264">
                  <c:v>1.750836264287978E-2</c:v>
                </c:pt>
                <c:pt idx="265">
                  <c:v>1.5873588056079389E-2</c:v>
                </c:pt>
                <c:pt idx="266">
                  <c:v>1.4315924773173663E-2</c:v>
                </c:pt>
                <c:pt idx="267">
                  <c:v>1.2835861066569291E-2</c:v>
                </c:pt>
                <c:pt idx="268">
                  <c:v>1.1433883313389978E-2</c:v>
                </c:pt>
                <c:pt idx="269">
                  <c:v>1.011047601346083E-2</c:v>
                </c:pt>
                <c:pt idx="270">
                  <c:v>8.8661218070402413E-3</c:v>
                </c:pt>
                <c:pt idx="271">
                  <c:v>7.7013014923021537E-3</c:v>
                </c:pt>
                <c:pt idx="272">
                  <c:v>6.6164940425752954E-3</c:v>
                </c:pt>
                <c:pt idx="273">
                  <c:v>5.6121766233423447E-3</c:v>
                </c:pt>
                <c:pt idx="274">
                  <c:v>4.6888246090035206E-3</c:v>
                </c:pt>
                <c:pt idx="275">
                  <c:v>3.8469115994098132E-3</c:v>
                </c:pt>
                <c:pt idx="276">
                  <c:v>3.0869094361684734E-3</c:v>
                </c:pt>
                <c:pt idx="277">
                  <c:v>2.4092882187264682E-3</c:v>
                </c:pt>
                <c:pt idx="278">
                  <c:v>1.8145163202342191E-3</c:v>
                </c:pt>
                <c:pt idx="279">
                  <c:v>1.303060403194702E-3</c:v>
                </c:pt>
                <c:pt idx="280">
                  <c:v>8.7538543490128329E-4</c:v>
                </c:pt>
                <c:pt idx="281">
                  <c:v>5.319547026678337E-4</c:v>
                </c:pt>
                <c:pt idx="282">
                  <c:v>2.7322982885499581E-4</c:v>
                </c:pt>
                <c:pt idx="283">
                  <c:v>9.9670785696057978E-5</c:v>
                </c:pt>
                <c:pt idx="284">
                  <c:v>1.1735909925890759E-5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899816"/>
        <c:axId val="511900208"/>
      </c:scatterChart>
      <c:valAx>
        <c:axId val="511899816"/>
        <c:scaling>
          <c:orientation val="minMax"/>
          <c:max val="1.16666669999999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b</a:t>
                </a:r>
                <a:endParaRPr lang="en-US" i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00208"/>
        <c:crosses val="autoZero"/>
        <c:crossBetween val="midCat"/>
      </c:valAx>
      <c:valAx>
        <c:axId val="511900208"/>
        <c:scaling>
          <c:orientation val="minMax"/>
          <c:max val="1.082233999999999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 smtClean="0"/>
                  <a:t>f</a:t>
                </a:r>
                <a:endParaRPr lang="en-US" i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899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2618.4221423021809</c:v>
                </c:pt>
                <c:pt idx="2">
                  <c:v>3673.36865005047</c:v>
                </c:pt>
                <c:pt idx="3">
                  <c:v>4462.7845064934054</c:v>
                </c:pt>
                <c:pt idx="4">
                  <c:v>5111.6000080673439</c:v>
                </c:pt>
                <c:pt idx="5">
                  <c:v>5668.6433761878807</c:v>
                </c:pt>
                <c:pt idx="6">
                  <c:v>6159.1757771165094</c:v>
                </c:pt>
                <c:pt idx="7">
                  <c:v>6598.3338899143791</c:v>
                </c:pt>
                <c:pt idx="8">
                  <c:v>6996.0658870217885</c:v>
                </c:pt>
                <c:pt idx="9">
                  <c:v>7359.3421585934702</c:v>
                </c:pt>
                <c:pt idx="10">
                  <c:v>7693.2823931497032</c:v>
                </c:pt>
                <c:pt idx="11">
                  <c:v>8001.7857156349401</c:v>
                </c:pt>
                <c:pt idx="12">
                  <c:v>8287.9083198077788</c:v>
                </c:pt>
                <c:pt idx="13">
                  <c:v>8554.1024121661794</c:v>
                </c:pt>
                <c:pt idx="14">
                  <c:v>8802.3741637932526</c:v>
                </c:pt>
                <c:pt idx="15">
                  <c:v>9034.3919548026097</c:v>
                </c:pt>
                <c:pt idx="16">
                  <c:v>9251.5628308485302</c:v>
                </c:pt>
                <c:pt idx="17">
                  <c:v>9455.087914502994</c:v>
                </c:pt>
                <c:pt idx="18">
                  <c:v>9646.003465013704</c:v>
                </c:pt>
                <c:pt idx="19">
                  <c:v>9825.2118971562322</c:v>
                </c:pt>
                <c:pt idx="20">
                  <c:v>9993.5056161196735</c:v>
                </c:pt>
                <c:pt idx="21">
                  <c:v>10151.585610062722</c:v>
                </c:pt>
                <c:pt idx="22">
                  <c:v>10300.076149556857</c:v>
                </c:pt>
                <c:pt idx="23">
                  <c:v>10439.536550196739</c:v>
                </c:pt>
                <c:pt idx="24">
                  <c:v>10570.470688280457</c:v>
                </c:pt>
                <c:pt idx="25">
                  <c:v>10693.334775305488</c:v>
                </c:pt>
                <c:pt idx="26">
                  <c:v>10808.54376743713</c:v>
                </c:pt>
                <c:pt idx="27">
                  <c:v>10916.476693437677</c:v>
                </c:pt>
                <c:pt idx="28">
                  <c:v>11017.481117299374</c:v>
                </c:pt>
                <c:pt idx="29">
                  <c:v>11111.87690236755</c:v>
                </c:pt>
                <c:pt idx="30">
                  <c:v>11199.959406914906</c:v>
                </c:pt>
                <c:pt idx="31">
                  <c:v>11282.002213393716</c:v>
                </c:pt>
                <c:pt idx="32">
                  <c:v>11358.259472483755</c:v>
                </c:pt>
                <c:pt idx="33">
                  <c:v>11428.967926829871</c:v>
                </c:pt>
                <c:pt idx="34">
                  <c:v>11494.348666779155</c:v>
                </c:pt>
                <c:pt idx="35">
                  <c:v>11554.608660584176</c:v>
                </c:pt>
                <c:pt idx="36">
                  <c:v>11609.942093777294</c:v>
                </c:pt>
                <c:pt idx="37">
                  <c:v>11660.531546255306</c:v>
                </c:pt>
                <c:pt idx="38">
                  <c:v>11706.549030681615</c:v>
                </c:pt>
                <c:pt idx="39">
                  <c:v>11748.156911841279</c:v>
                </c:pt>
                <c:pt idx="40">
                  <c:v>11785.508723366229</c:v>
                </c:pt>
                <c:pt idx="41">
                  <c:v>11818.749895625198</c:v>
                </c:pt>
                <c:pt idx="42">
                  <c:v>11848.018406423047</c:v>
                </c:pt>
                <c:pt idx="43">
                  <c:v>11873.445364383422</c:v>
                </c:pt>
                <c:pt idx="44">
                  <c:v>11895.155533421974</c:v>
                </c:pt>
                <c:pt idx="45">
                  <c:v>11913.267805497679</c:v>
                </c:pt>
                <c:pt idx="46">
                  <c:v>11927.895627809978</c:v>
                </c:pt>
                <c:pt idx="47">
                  <c:v>11939.147389753996</c:v>
                </c:pt>
                <c:pt idx="48">
                  <c:v>11947.126774224818</c:v>
                </c:pt>
                <c:pt idx="49">
                  <c:v>11951.933077251875</c:v>
                </c:pt>
                <c:pt idx="50">
                  <c:v>11953.661499426173</c:v>
                </c:pt>
                <c:pt idx="51">
                  <c:v>11952.403412141766</c:v>
                </c:pt>
                <c:pt idx="52">
                  <c:v>11948.246601295177</c:v>
                </c:pt>
                <c:pt idx="53">
                  <c:v>11941.275490762488</c:v>
                </c:pt>
                <c:pt idx="54">
                  <c:v>11931.571347695046</c:v>
                </c:pt>
                <c:pt idx="55">
                  <c:v>11919.212471434044</c:v>
                </c:pt>
                <c:pt idx="56">
                  <c:v>11904.274367635677</c:v>
                </c:pt>
                <c:pt idx="57">
                  <c:v>11886.829909017872</c:v>
                </c:pt>
                <c:pt idx="58">
                  <c:v>11866.949483981838</c:v>
                </c:pt>
                <c:pt idx="59">
                  <c:v>11844.701134224435</c:v>
                </c:pt>
                <c:pt idx="60">
                  <c:v>11820.150682336769</c:v>
                </c:pt>
                <c:pt idx="61">
                  <c:v>11793.361850279351</c:v>
                </c:pt>
                <c:pt idx="62">
                  <c:v>11764.396369530785</c:v>
                </c:pt>
                <c:pt idx="63">
                  <c:v>11733.314083626015</c:v>
                </c:pt>
                <c:pt idx="64">
                  <c:v>11700.173043727151</c:v>
                </c:pt>
                <c:pt idx="65">
                  <c:v>11665.02959780675</c:v>
                </c:pt>
                <c:pt idx="66">
                  <c:v>11627.938473966346</c:v>
                </c:pt>
                <c:pt idx="67">
                  <c:v>11588.952858363016</c:v>
                </c:pt>
                <c:pt idx="68">
                  <c:v>11548.124468171736</c:v>
                </c:pt>
                <c:pt idx="69">
                  <c:v>11505.503619971671</c:v>
                </c:pt>
                <c:pt idx="70">
                  <c:v>11461.139293908516</c:v>
                </c:pt>
                <c:pt idx="71">
                  <c:v>11415.079193953525</c:v>
                </c:pt>
                <c:pt idx="72">
                  <c:v>11367.369804550772</c:v>
                </c:pt>
                <c:pt idx="73">
                  <c:v>11318.056443918978</c:v>
                </c:pt>
                <c:pt idx="74">
                  <c:v>11267.183314250764</c:v>
                </c:pt>
                <c:pt idx="75">
                  <c:v>11214.793549031687</c:v>
                </c:pt>
                <c:pt idx="76">
                  <c:v>11160.929257682385</c:v>
                </c:pt>
                <c:pt idx="77">
                  <c:v>11105.631567710494</c:v>
                </c:pt>
                <c:pt idx="78">
                  <c:v>11048.940664543416</c:v>
                </c:pt>
                <c:pt idx="79">
                  <c:v>10990.895829199304</c:v>
                </c:pt>
                <c:pt idx="80">
                  <c:v>10931.535473940969</c:v>
                </c:pt>
                <c:pt idx="81">
                  <c:v>10870.89717604601</c:v>
                </c:pt>
                <c:pt idx="82">
                  <c:v>10809.017709815978</c:v>
                </c:pt>
                <c:pt idx="83">
                  <c:v>10745.93307693811</c:v>
                </c:pt>
                <c:pt idx="84">
                  <c:v>10681.678535304258</c:v>
                </c:pt>
                <c:pt idx="85">
                  <c:v>10616.288626384117</c:v>
                </c:pt>
                <c:pt idx="86">
                  <c:v>10549.797201242254</c:v>
                </c:pt>
                <c:pt idx="87">
                  <c:v>10482.237445282224</c:v>
                </c:pt>
                <c:pt idx="88">
                  <c:v>10413.641901794801</c:v>
                </c:pt>
                <c:pt idx="89">
                  <c:v>10344.042494381914</c:v>
                </c:pt>
                <c:pt idx="90">
                  <c:v>10273.470548322752</c:v>
                </c:pt>
                <c:pt idx="91">
                  <c:v>10201.956810944041</c:v>
                </c:pt>
                <c:pt idx="92">
                  <c:v>10129.531471051765</c:v>
                </c:pt>
                <c:pt idx="93">
                  <c:v>10056.224177478312</c:v>
                </c:pt>
                <c:pt idx="94">
                  <c:v>9982.0640567947012</c:v>
                </c:pt>
                <c:pt idx="95">
                  <c:v>9907.0797302348201</c:v>
                </c:pt>
                <c:pt idx="96">
                  <c:v>9831.2993298749934</c:v>
                </c:pt>
                <c:pt idx="97">
                  <c:v>9754.7505141097754</c:v>
                </c:pt>
                <c:pt idx="98">
                  <c:v>9677.4604824618527</c:v>
                </c:pt>
                <c:pt idx="99">
                  <c:v>9599.455989761871</c:v>
                </c:pt>
                <c:pt idx="100">
                  <c:v>9520.7633597313143</c:v>
                </c:pt>
                <c:pt idx="101">
                  <c:v>9441.4084979999279</c:v>
                </c:pt>
                <c:pt idx="102">
                  <c:v>9361.4169045868512</c:v>
                </c:pt>
                <c:pt idx="103">
                  <c:v>9280.8136858730231</c:v>
                </c:pt>
                <c:pt idx="104">
                  <c:v>9199.6235660906768</c:v>
                </c:pt>
                <c:pt idx="105">
                  <c:v>9117.8708983542492</c:v>
                </c:pt>
                <c:pt idx="106">
                  <c:v>9035.5796752554961</c:v>
                </c:pt>
                <c:pt idx="107">
                  <c:v>8952.7735390442413</c:v>
                </c:pt>
                <c:pt idx="108">
                  <c:v>8869.4757914150996</c:v>
                </c:pt>
                <c:pt idx="109">
                  <c:v>8785.7094029191012</c:v>
                </c:pt>
                <c:pt idx="110">
                  <c:v>8701.4970220182022</c:v>
                </c:pt>
                <c:pt idx="111">
                  <c:v>8616.8609837996646</c:v>
                </c:pt>
                <c:pt idx="112">
                  <c:v>8531.8233183661778</c:v>
                </c:pt>
                <c:pt idx="113">
                  <c:v>8446.4057589168951</c:v>
                </c:pt>
                <c:pt idx="114">
                  <c:v>8360.6297495335421</c:v>
                </c:pt>
                <c:pt idx="115">
                  <c:v>8274.5164526851659</c:v>
                </c:pt>
                <c:pt idx="116">
                  <c:v>8188.0867564641412</c:v>
                </c:pt>
                <c:pt idx="117">
                  <c:v>8101.3612815655642</c:v>
                </c:pt>
                <c:pt idx="118">
                  <c:v>8014.3603880213659</c:v>
                </c:pt>
                <c:pt idx="119">
                  <c:v>7927.1041817000296</c:v>
                </c:pt>
                <c:pt idx="120">
                  <c:v>7839.6125205820499</c:v>
                </c:pt>
                <c:pt idx="121">
                  <c:v>7751.9050208208882</c:v>
                </c:pt>
                <c:pt idx="122">
                  <c:v>7664.0010625985933</c:v>
                </c:pt>
                <c:pt idx="123">
                  <c:v>7575.9197957848428</c:v>
                </c:pt>
                <c:pt idx="124">
                  <c:v>7487.6801454076758</c:v>
                </c:pt>
                <c:pt idx="125">
                  <c:v>7399.3008169437644</c:v>
                </c:pt>
                <c:pt idx="126">
                  <c:v>7310.8003014357273</c:v>
                </c:pt>
                <c:pt idx="127">
                  <c:v>7222.1968804435874</c:v>
                </c:pt>
                <c:pt idx="128">
                  <c:v>7133.5086308371046</c:v>
                </c:pt>
                <c:pt idx="129">
                  <c:v>7044.7534294354664</c:v>
                </c:pt>
                <c:pt idx="130">
                  <c:v>6955.9489575003709</c:v>
                </c:pt>
                <c:pt idx="131">
                  <c:v>6867.112705088417</c:v>
                </c:pt>
                <c:pt idx="132">
                  <c:v>6778.2619752682795</c:v>
                </c:pt>
                <c:pt idx="133">
                  <c:v>6689.4138882080042</c:v>
                </c:pt>
                <c:pt idx="134">
                  <c:v>6600.5853851374241</c:v>
                </c:pt>
                <c:pt idx="135">
                  <c:v>6511.7932321905182</c:v>
                </c:pt>
                <c:pt idx="136">
                  <c:v>6423.0540241323288</c:v>
                </c:pt>
                <c:pt idx="137">
                  <c:v>6334.384187974747</c:v>
                </c:pt>
                <c:pt idx="138">
                  <c:v>6245.7999864853864</c:v>
                </c:pt>
                <c:pt idx="139">
                  <c:v>6157.3175215935307</c:v>
                </c:pt>
                <c:pt idx="140">
                  <c:v>6068.9527376969763</c:v>
                </c:pt>
                <c:pt idx="141">
                  <c:v>5980.7214248733408</c:v>
                </c:pt>
                <c:pt idx="142">
                  <c:v>5892.6392219994377</c:v>
                </c:pt>
                <c:pt idx="143">
                  <c:v>5804.7216197819353</c:v>
                </c:pt>
                <c:pt idx="144">
                  <c:v>5716.9839637025425</c:v>
                </c:pt>
                <c:pt idx="145">
                  <c:v>5629.4414568807788</c:v>
                </c:pt>
                <c:pt idx="146">
                  <c:v>5542.1091628571749</c:v>
                </c:pt>
                <c:pt idx="147">
                  <c:v>5455.0020082997999</c:v>
                </c:pt>
                <c:pt idx="148">
                  <c:v>5368.1347856367147</c:v>
                </c:pt>
                <c:pt idx="149">
                  <c:v>5281.5221556169163</c:v>
                </c:pt>
                <c:pt idx="150">
                  <c:v>5195.1786498023012</c:v>
                </c:pt>
                <c:pt idx="151">
                  <c:v>5109.1186729929132</c:v>
                </c:pt>
                <c:pt idx="152">
                  <c:v>5023.3565055878043</c:v>
                </c:pt>
                <c:pt idx="153">
                  <c:v>4937.9063058836418</c:v>
                </c:pt>
                <c:pt idx="154">
                  <c:v>4852.7821123131334</c:v>
                </c:pt>
                <c:pt idx="155">
                  <c:v>4767.9978456253302</c:v>
                </c:pt>
                <c:pt idx="156">
                  <c:v>4683.5673110096059</c:v>
                </c:pt>
                <c:pt idx="157">
                  <c:v>4599.5042001653082</c:v>
                </c:pt>
                <c:pt idx="158">
                  <c:v>4515.8220933187094</c:v>
                </c:pt>
                <c:pt idx="159">
                  <c:v>4432.5344611890259</c:v>
                </c:pt>
                <c:pt idx="160">
                  <c:v>4349.6546669051568</c:v>
                </c:pt>
                <c:pt idx="161">
                  <c:v>4267.1959678746507</c:v>
                </c:pt>
                <c:pt idx="162">
                  <c:v>4185.1715176064781</c:v>
                </c:pt>
                <c:pt idx="163">
                  <c:v>4103.5943674889913</c:v>
                </c:pt>
                <c:pt idx="164">
                  <c:v>4022.4774685245634</c:v>
                </c:pt>
                <c:pt idx="165">
                  <c:v>3941.8336730221395</c:v>
                </c:pt>
                <c:pt idx="166">
                  <c:v>3861.6757362490866</c:v>
                </c:pt>
                <c:pt idx="167">
                  <c:v>3782.0163180435743</c:v>
                </c:pt>
                <c:pt idx="168">
                  <c:v>3702.8679843886166</c:v>
                </c:pt>
                <c:pt idx="169">
                  <c:v>3624.2432089490312</c:v>
                </c:pt>
                <c:pt idx="170">
                  <c:v>3546.1543745723948</c:v>
                </c:pt>
                <c:pt idx="171">
                  <c:v>3468.6137747549806</c:v>
                </c:pt>
                <c:pt idx="172">
                  <c:v>3391.6336150739326</c:v>
                </c:pt>
                <c:pt idx="173">
                  <c:v>3315.2260145863797</c:v>
                </c:pt>
                <c:pt idx="174">
                  <c:v>3239.4030071967522</c:v>
                </c:pt>
                <c:pt idx="175">
                  <c:v>3164.1765429930037</c:v>
                </c:pt>
                <c:pt idx="176">
                  <c:v>3089.5584895527381</c:v>
                </c:pt>
                <c:pt idx="177">
                  <c:v>3015.5606332201232</c:v>
                </c:pt>
                <c:pt idx="178">
                  <c:v>2942.1946803543592</c:v>
                </c:pt>
                <c:pt idx="179">
                  <c:v>2869.4722585505629</c:v>
                </c:pt>
                <c:pt idx="180">
                  <c:v>2797.404917833831</c:v>
                </c:pt>
                <c:pt idx="181">
                  <c:v>2726.0041318272174</c:v>
                </c:pt>
                <c:pt idx="182">
                  <c:v>2655.2812988943856</c:v>
                </c:pt>
                <c:pt idx="183">
                  <c:v>2585.2477432576147</c:v>
                </c:pt>
                <c:pt idx="184">
                  <c:v>2515.914716091846</c:v>
                </c:pt>
                <c:pt idx="185">
                  <c:v>2447.2933965954248</c:v>
                </c:pt>
                <c:pt idx="186">
                  <c:v>2379.3948930381703</c:v>
                </c:pt>
                <c:pt idx="187">
                  <c:v>2312.230243787405</c:v>
                </c:pt>
                <c:pt idx="188">
                  <c:v>2245.8104183125051</c:v>
                </c:pt>
                <c:pt idx="189">
                  <c:v>2180.1463181685849</c:v>
                </c:pt>
                <c:pt idx="190">
                  <c:v>2115.2487779598323</c:v>
                </c:pt>
                <c:pt idx="191">
                  <c:v>2051.1285662830715</c:v>
                </c:pt>
                <c:pt idx="192">
                  <c:v>1987.7963866520392</c:v>
                </c:pt>
                <c:pt idx="193">
                  <c:v>1925.2628784029089</c:v>
                </c:pt>
                <c:pt idx="194">
                  <c:v>1863.5386175815304</c:v>
                </c:pt>
                <c:pt idx="195">
                  <c:v>1802.634117812868</c:v>
                </c:pt>
                <c:pt idx="196">
                  <c:v>1742.559831153086</c:v>
                </c:pt>
                <c:pt idx="197">
                  <c:v>1683.3261489247518</c:v>
                </c:pt>
                <c:pt idx="198">
                  <c:v>1624.9434025355429</c:v>
                </c:pt>
                <c:pt idx="199">
                  <c:v>1567.4218642809101</c:v>
                </c:pt>
                <c:pt idx="200">
                  <c:v>1510.7717481311058</c:v>
                </c:pt>
                <c:pt idx="201">
                  <c:v>1455.00321050292</c:v>
                </c:pt>
                <c:pt idx="202">
                  <c:v>1400.1263510165779</c:v>
                </c:pt>
                <c:pt idx="203">
                  <c:v>1346.1512132380951</c:v>
                </c:pt>
                <c:pt idx="204">
                  <c:v>1293.0877854074943</c:v>
                </c:pt>
                <c:pt idx="205">
                  <c:v>1240.9460011532308</c:v>
                </c:pt>
                <c:pt idx="206">
                  <c:v>1189.7357401931149</c:v>
                </c:pt>
                <c:pt idx="207">
                  <c:v>1139.4668290221296</c:v>
                </c:pt>
                <c:pt idx="208">
                  <c:v>1090.1490415874057</c:v>
                </c:pt>
                <c:pt idx="209">
                  <c:v>1041.7920999506691</c:v>
                </c:pt>
                <c:pt idx="210">
                  <c:v>994.40567493849687</c:v>
                </c:pt>
                <c:pt idx="211">
                  <c:v>947.99938678062404</c:v>
                </c:pt>
                <c:pt idx="212">
                  <c:v>902.58280573661148</c:v>
                </c:pt>
                <c:pt idx="213">
                  <c:v>858.16545271114649</c:v>
                </c:pt>
                <c:pt idx="214">
                  <c:v>814.75679985822057</c:v>
                </c:pt>
                <c:pt idx="215">
                  <c:v>772.36627117448711</c:v>
                </c:pt>
                <c:pt idx="216">
                  <c:v>731.00324308198844</c:v>
                </c:pt>
                <c:pt idx="217">
                  <c:v>690.6770450005622</c:v>
                </c:pt>
                <c:pt idx="218">
                  <c:v>651.39695991010888</c:v>
                </c:pt>
                <c:pt idx="219">
                  <c:v>613.17222490298627</c:v>
                </c:pt>
                <c:pt idx="220">
                  <c:v>576.01203172674138</c:v>
                </c:pt>
                <c:pt idx="221">
                  <c:v>539.92552731739499</c:v>
                </c:pt>
                <c:pt idx="222">
                  <c:v>504.92181432350816</c:v>
                </c:pt>
                <c:pt idx="223">
                  <c:v>471.00995162120893</c:v>
                </c:pt>
                <c:pt idx="224">
                  <c:v>438.19895482040704</c:v>
                </c:pt>
                <c:pt idx="225">
                  <c:v>406.49779676237858</c:v>
                </c:pt>
                <c:pt idx="226">
                  <c:v>375.91540800890681</c:v>
                </c:pt>
                <c:pt idx="227">
                  <c:v>346.46067732318301</c:v>
                </c:pt>
                <c:pt idx="228">
                  <c:v>318.1424521426203</c:v>
                </c:pt>
                <c:pt idx="229">
                  <c:v>290.96953904377585</c:v>
                </c:pt>
                <c:pt idx="230">
                  <c:v>264.95070419955437</c:v>
                </c:pt>
                <c:pt idx="231">
                  <c:v>240.09467382883247</c:v>
                </c:pt>
                <c:pt idx="232">
                  <c:v>216.41013463870576</c:v>
                </c:pt>
                <c:pt idx="233">
                  <c:v>193.90573425947721</c:v>
                </c:pt>
                <c:pt idx="234">
                  <c:v>172.59008167256468</c:v>
                </c:pt>
                <c:pt idx="235">
                  <c:v>152.47174763147714</c:v>
                </c:pt>
                <c:pt idx="236">
                  <c:v>133.55926507598318</c:v>
                </c:pt>
                <c:pt idx="237">
                  <c:v>115.86112953964387</c:v>
                </c:pt>
                <c:pt idx="238">
                  <c:v>99.385799550827358</c:v>
                </c:pt>
                <c:pt idx="239">
                  <c:v>84.1416970273429</c:v>
                </c:pt>
                <c:pt idx="240">
                  <c:v>70.137207664837703</c:v>
                </c:pt>
                <c:pt idx="241">
                  <c:v>57.380681319070192</c:v>
                </c:pt>
                <c:pt idx="242">
                  <c:v>45.880432382192659</c:v>
                </c:pt>
                <c:pt idx="243">
                  <c:v>35.644740153165628</c:v>
                </c:pt>
                <c:pt idx="244">
                  <c:v>26.681849202415446</c:v>
                </c:pt>
                <c:pt idx="245">
                  <c:v>18.999969730862752</c:v>
                </c:pt>
                <c:pt idx="246">
                  <c:v>12.60727792342368</c:v>
                </c:pt>
                <c:pt idx="247">
                  <c:v>7.5119162971006945</c:v>
                </c:pt>
                <c:pt idx="248">
                  <c:v>3.7219940437686381</c:v>
                </c:pt>
                <c:pt idx="249">
                  <c:v>1.2455873677611782</c:v>
                </c:pt>
                <c:pt idx="250">
                  <c:v>9.0739818360280416E-2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DED-48B2-A137-E8A98489F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901776"/>
        <c:axId val="511902168"/>
      </c:scatterChart>
      <c:valAx>
        <c:axId val="51190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02168"/>
        <c:crosses val="autoZero"/>
        <c:crossBetween val="midCat"/>
      </c:valAx>
      <c:valAx>
        <c:axId val="511902168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017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48359580052493"/>
          <c:y val="5.0925925925925923E-2"/>
          <c:w val="0.80718307086614172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1724.909004275094</c:v>
                </c:pt>
                <c:pt idx="2">
                  <c:v>2413.3591559737038</c:v>
                </c:pt>
                <c:pt idx="3">
                  <c:v>2924.0394768041233</c:v>
                </c:pt>
                <c:pt idx="4">
                  <c:v>3339.9721351080102</c:v>
                </c:pt>
                <c:pt idx="5">
                  <c:v>3693.7067807187491</c:v>
                </c:pt>
                <c:pt idx="6">
                  <c:v>4002.1342034743466</c:v>
                </c:pt>
                <c:pt idx="7">
                  <c:v>4275.4064280988769</c:v>
                </c:pt>
                <c:pt idx="8">
                  <c:v>4520.2161959470277</c:v>
                </c:pt>
                <c:pt idx="9">
                  <c:v>4741.2675634814941</c:v>
                </c:pt>
                <c:pt idx="10">
                  <c:v>4942.0265455748404</c:v>
                </c:pt>
                <c:pt idx="11">
                  <c:v>5125.1412887410806</c:v>
                </c:pt>
                <c:pt idx="12">
                  <c:v>5292.6941710927385</c:v>
                </c:pt>
                <c:pt idx="13">
                  <c:v>5446.3615035745497</c:v>
                </c:pt>
                <c:pt idx="14">
                  <c:v>5587.5192224843349</c:v>
                </c:pt>
                <c:pt idx="15">
                  <c:v>5717.3154050645016</c:v>
                </c:pt>
                <c:pt idx="16">
                  <c:v>5836.7215492281284</c:v>
                </c:pt>
                <c:pt idx="17">
                  <c:v>5946.5697814486475</c:v>
                </c:pt>
                <c:pt idx="18">
                  <c:v>6047.5804597988908</c:v>
                </c:pt>
                <c:pt idx="19">
                  <c:v>6140.383051057147</c:v>
                </c:pt>
                <c:pt idx="20">
                  <c:v>6225.5321912940226</c:v>
                </c:pt>
                <c:pt idx="21">
                  <c:v>6303.5202285699997</c:v>
                </c:pt>
                <c:pt idx="22">
                  <c:v>6374.7871508040989</c:v>
                </c:pt>
                <c:pt idx="23">
                  <c:v>6439.728539340721</c:v>
                </c:pt>
                <c:pt idx="24">
                  <c:v>6498.7020106564332</c:v>
                </c:pt>
                <c:pt idx="25">
                  <c:v>6552.0324854552691</c:v>
                </c:pt>
                <c:pt idx="26">
                  <c:v>6600.0165376579571</c:v>
                </c:pt>
                <c:pt idx="27">
                  <c:v>6642.9260137226665</c:v>
                </c:pt>
                <c:pt idx="28">
                  <c:v>6681.0110676674476</c:v>
                </c:pt>
                <c:pt idx="29">
                  <c:v>6714.5027239985184</c:v>
                </c:pt>
                <c:pt idx="30">
                  <c:v>6743.6150560379974</c:v>
                </c:pt>
                <c:pt idx="31">
                  <c:v>6768.5470485230917</c:v>
                </c:pt>
                <c:pt idx="32">
                  <c:v>6789.484199166809</c:v>
                </c:pt>
                <c:pt idx="33">
                  <c:v>6806.5999029637278</c:v>
                </c:pt>
                <c:pt idx="34">
                  <c:v>6820.0566545595766</c:v>
                </c:pt>
                <c:pt idx="35">
                  <c:v>6830.0070973779102</c:v>
                </c:pt>
                <c:pt idx="36">
                  <c:v>6836.5949429699513</c:v>
                </c:pt>
                <c:pt idx="37">
                  <c:v>6839.9557798985752</c:v>
                </c:pt>
                <c:pt idx="38">
                  <c:v>6840.2177881416455</c:v>
                </c:pt>
                <c:pt idx="39">
                  <c:v>6837.5023723200693</c:v>
                </c:pt>
                <c:pt idx="40">
                  <c:v>6831.924724883288</c:v>
                </c:pt>
                <c:pt idx="41">
                  <c:v>6823.5943286131642</c:v>
                </c:pt>
                <c:pt idx="42">
                  <c:v>6812.6154063539843</c:v>
                </c:pt>
                <c:pt idx="43">
                  <c:v>6799.0873246786605</c:v>
                </c:pt>
                <c:pt idx="44">
                  <c:v>6783.1049572086013</c:v>
                </c:pt>
                <c:pt idx="45">
                  <c:v>6764.7590124786793</c:v>
                </c:pt>
                <c:pt idx="46">
                  <c:v>6744.1363305477889</c:v>
                </c:pt>
                <c:pt idx="47">
                  <c:v>6721.320151975422</c:v>
                </c:pt>
                <c:pt idx="48">
                  <c:v>6696.3903622954067</c:v>
                </c:pt>
                <c:pt idx="49">
                  <c:v>6669.423714703823</c:v>
                </c:pt>
                <c:pt idx="50">
                  <c:v>6640.4940333262002</c:v>
                </c:pt>
                <c:pt idx="51">
                  <c:v>6609.6723991289737</c:v>
                </c:pt>
                <c:pt idx="52">
                  <c:v>6577.0273202834715</c:v>
                </c:pt>
                <c:pt idx="53">
                  <c:v>6542.6248885701334</c:v>
                </c:pt>
                <c:pt idx="54">
                  <c:v>6506.528923220937</c:v>
                </c:pt>
                <c:pt idx="55">
                  <c:v>6468.801103433927</c:v>
                </c:pt>
                <c:pt idx="56">
                  <c:v>6429.5010906516927</c:v>
                </c:pt>
                <c:pt idx="57">
                  <c:v>6388.6866415722288</c:v>
                </c:pt>
                <c:pt idx="58">
                  <c:v>6346.4137127531512</c:v>
                </c:pt>
                <c:pt idx="59">
                  <c:v>6302.7365575762169</c:v>
                </c:pt>
                <c:pt idx="60">
                  <c:v>6257.7078162570688</c:v>
                </c:pt>
                <c:pt idx="61">
                  <c:v>6211.3785995128128</c:v>
                </c:pt>
                <c:pt idx="62">
                  <c:v>6163.7985664367416</c:v>
                </c:pt>
                <c:pt idx="63">
                  <c:v>6115.0159970734239</c:v>
                </c:pt>
                <c:pt idx="64">
                  <c:v>6065.0778601380607</c:v>
                </c:pt>
                <c:pt idx="65">
                  <c:v>6014.0298762801649</c:v>
                </c:pt>
                <c:pt idx="66">
                  <c:v>5961.916577252834</c:v>
                </c:pt>
                <c:pt idx="67">
                  <c:v>5908.7813613143899</c:v>
                </c:pt>
                <c:pt idx="68">
                  <c:v>5854.6665451583185</c:v>
                </c:pt>
                <c:pt idx="69">
                  <c:v>5799.6134126401876</c:v>
                </c:pt>
                <c:pt idx="70">
                  <c:v>5743.6622605455022</c:v>
                </c:pt>
                <c:pt idx="71">
                  <c:v>5686.8524416207101</c:v>
                </c:pt>
                <c:pt idx="72">
                  <c:v>5629.2224050696759</c:v>
                </c:pt>
                <c:pt idx="73">
                  <c:v>5570.8097347004714</c:v>
                </c:pt>
                <c:pt idx="74">
                  <c:v>5511.6511848911987</c:v>
                </c:pt>
                <c:pt idx="75">
                  <c:v>5451.7827145294505</c:v>
                </c:pt>
                <c:pt idx="76">
                  <c:v>5391.2395190668103</c:v>
                </c:pt>
                <c:pt idx="77">
                  <c:v>5330.0560608183869</c:v>
                </c:pt>
                <c:pt idx="78">
                  <c:v>5268.2660976265061</c:v>
                </c:pt>
                <c:pt idx="79">
                  <c:v>5205.9027099983168</c:v>
                </c:pt>
                <c:pt idx="80">
                  <c:v>5142.998326818245</c:v>
                </c:pt>
                <c:pt idx="81">
                  <c:v>5079.5847497282884</c:v>
                </c:pt>
                <c:pt idx="82">
                  <c:v>5015.6931762620798</c:v>
                </c:pt>
                <c:pt idx="83">
                  <c:v>4951.3542218119255</c:v>
                </c:pt>
                <c:pt idx="84">
                  <c:v>4886.5979405021553</c:v>
                </c:pt>
                <c:pt idx="85">
                  <c:v>4821.4538450366417</c:v>
                </c:pt>
                <c:pt idx="86">
                  <c:v>4755.95092558328</c:v>
                </c:pt>
                <c:pt idx="87">
                  <c:v>4690.1176677537378</c:v>
                </c:pt>
                <c:pt idx="88">
                  <c:v>4623.9820697325731</c:v>
                </c:pt>
                <c:pt idx="89">
                  <c:v>4557.5716586059016</c:v>
                </c:pt>
                <c:pt idx="90">
                  <c:v>4490.9135059364144</c:v>
                </c:pt>
                <c:pt idx="91">
                  <c:v>4424.0342426281386</c:v>
                </c:pt>
                <c:pt idx="92">
                  <c:v>4356.9600731214914</c:v>
                </c:pt>
                <c:pt idx="93">
                  <c:v>4289.7167889563534</c:v>
                </c:pt>
                <c:pt idx="94">
                  <c:v>4222.3297817383582</c:v>
                </c:pt>
                <c:pt idx="95">
                  <c:v>4154.8240555413095</c:v>
                </c:pt>
                <c:pt idx="96">
                  <c:v>4087.2242387764295</c:v>
                </c:pt>
                <c:pt idx="97">
                  <c:v>4019.5545955571447</c:v>
                </c:pt>
                <c:pt idx="98">
                  <c:v>3951.8390365863484</c:v>
                </c:pt>
                <c:pt idx="99">
                  <c:v>3884.1011295912608</c:v>
                </c:pt>
                <c:pt idx="100">
                  <c:v>3816.3641093295087</c:v>
                </c:pt>
                <c:pt idx="101">
                  <c:v>3748.6508871885371</c:v>
                </c:pt>
                <c:pt idx="102">
                  <c:v>3680.984060399137</c:v>
                </c:pt>
                <c:pt idx="103">
                  <c:v>3613.3859208825666</c:v>
                </c:pt>
                <c:pt idx="104">
                  <c:v>3545.8784637495901</c:v>
                </c:pt>
                <c:pt idx="105">
                  <c:v>3478.4833954686947</c:v>
                </c:pt>
                <c:pt idx="106">
                  <c:v>3411.2221417196374</c:v>
                </c:pt>
                <c:pt idx="107">
                  <c:v>3344.115854947649</c:v>
                </c:pt>
                <c:pt idx="108">
                  <c:v>3277.1854216326296</c:v>
                </c:pt>
                <c:pt idx="109">
                  <c:v>3210.4514692868865</c:v>
                </c:pt>
                <c:pt idx="110">
                  <c:v>3143.9343731942245</c:v>
                </c:pt>
                <c:pt idx="111">
                  <c:v>3077.6542629024339</c:v>
                </c:pt>
                <c:pt idx="112">
                  <c:v>3011.6310284805527</c:v>
                </c:pt>
                <c:pt idx="113">
                  <c:v>2945.8843265516775</c:v>
                </c:pt>
                <c:pt idx="114">
                  <c:v>2880.4335861115014</c:v>
                </c:pt>
                <c:pt idx="115">
                  <c:v>2815.2980141421713</c:v>
                </c:pt>
                <c:pt idx="116">
                  <c:v>2750.496601030597</c:v>
                </c:pt>
                <c:pt idx="117">
                  <c:v>2686.0481257997922</c:v>
                </c:pt>
                <c:pt idx="118">
                  <c:v>2621.971161161448</c:v>
                </c:pt>
                <c:pt idx="119">
                  <c:v>2558.2840783974493</c:v>
                </c:pt>
                <c:pt idx="120">
                  <c:v>2495.0050520776695</c:v>
                </c:pt>
                <c:pt idx="121">
                  <c:v>2432.1520646210115</c:v>
                </c:pt>
                <c:pt idx="122">
                  <c:v>2369.7429107062853</c:v>
                </c:pt>
                <c:pt idx="123">
                  <c:v>2307.7952015391952</c:v>
                </c:pt>
                <c:pt idx="124">
                  <c:v>2246.3263689813889</c:v>
                </c:pt>
                <c:pt idx="125">
                  <c:v>2185.3536695472412</c:v>
                </c:pt>
                <c:pt idx="126">
                  <c:v>2124.8941882737231</c:v>
                </c:pt>
                <c:pt idx="127">
                  <c:v>2064.9648424685006</c:v>
                </c:pt>
                <c:pt idx="128">
                  <c:v>2005.5823853411202</c:v>
                </c:pt>
                <c:pt idx="129">
                  <c:v>1946.7634095219207</c:v>
                </c:pt>
                <c:pt idx="130">
                  <c:v>1888.5243504730815</c:v>
                </c:pt>
                <c:pt idx="131">
                  <c:v>1830.8814897960092</c:v>
                </c:pt>
                <c:pt idx="132">
                  <c:v>1773.8509584390972</c:v>
                </c:pt>
                <c:pt idx="133">
                  <c:v>1717.4487398096333</c:v>
                </c:pt>
                <c:pt idx="134">
                  <c:v>1661.6906727935482</c:v>
                </c:pt>
                <c:pt idx="135">
                  <c:v>1606.5924546864667</c:v>
                </c:pt>
                <c:pt idx="136">
                  <c:v>1552.1696440393546</c:v>
                </c:pt>
                <c:pt idx="137">
                  <c:v>1498.4376634219943</c:v>
                </c:pt>
                <c:pt idx="138">
                  <c:v>1445.4118021072447</c:v>
                </c:pt>
                <c:pt idx="139">
                  <c:v>1393.1072186790475</c:v>
                </c:pt>
                <c:pt idx="140">
                  <c:v>1341.5389435669065</c:v>
                </c:pt>
                <c:pt idx="141">
                  <c:v>1290.721881509483</c:v>
                </c:pt>
                <c:pt idx="142">
                  <c:v>1240.6708139498865</c:v>
                </c:pt>
                <c:pt idx="143">
                  <c:v>1191.4004013650112</c:v>
                </c:pt>
                <c:pt idx="144">
                  <c:v>1142.9251855313114</c:v>
                </c:pt>
                <c:pt idx="145">
                  <c:v>1095.2595917291769</c:v>
                </c:pt>
                <c:pt idx="146">
                  <c:v>1048.4179308880684</c:v>
                </c:pt>
                <c:pt idx="147">
                  <c:v>1002.4144016744517</c:v>
                </c:pt>
                <c:pt idx="148">
                  <c:v>957.26309252445299</c:v>
                </c:pt>
                <c:pt idx="149">
                  <c:v>912.97798362315973</c:v>
                </c:pt>
                <c:pt idx="150">
                  <c:v>869.57294883230577</c:v>
                </c:pt>
                <c:pt idx="151">
                  <c:v>827.06175756811308</c:v>
                </c:pt>
                <c:pt idx="152">
                  <c:v>785.45807663091352</c:v>
                </c:pt>
                <c:pt idx="153">
                  <c:v>744.77547198815273</c:v>
                </c:pt>
                <c:pt idx="154">
                  <c:v>705.02741051229009</c:v>
                </c:pt>
                <c:pt idx="155">
                  <c:v>666.22726167507437</c:v>
                </c:pt>
                <c:pt idx="156">
                  <c:v>628.3882991995838</c:v>
                </c:pt>
                <c:pt idx="157">
                  <c:v>591.52370267139383</c:v>
                </c:pt>
                <c:pt idx="158">
                  <c:v>555.64655911016951</c:v>
                </c:pt>
                <c:pt idx="159">
                  <c:v>520.76986450293293</c:v>
                </c:pt>
                <c:pt idx="160">
                  <c:v>486.90652530020236</c:v>
                </c:pt>
                <c:pt idx="161">
                  <c:v>454.06935987616424</c:v>
                </c:pt>
                <c:pt idx="162">
                  <c:v>422.27109995399485</c:v>
                </c:pt>
                <c:pt idx="163">
                  <c:v>391.52439199739047</c:v>
                </c:pt>
                <c:pt idx="164">
                  <c:v>361.84179856934605</c:v>
                </c:pt>
                <c:pt idx="165">
                  <c:v>333.23579965917816</c:v>
                </c:pt>
                <c:pt idx="166">
                  <c:v>305.71879397873005</c:v>
                </c:pt>
                <c:pt idx="167">
                  <c:v>279.30310022871686</c:v>
                </c:pt>
                <c:pt idx="168">
                  <c:v>254.00095833605101</c:v>
                </c:pt>
                <c:pt idx="169">
                  <c:v>229.82453066305118</c:v>
                </c:pt>
                <c:pt idx="170">
                  <c:v>206.78590318932589</c:v>
                </c:pt>
                <c:pt idx="171">
                  <c:v>184.89708666714</c:v>
                </c:pt>
                <c:pt idx="172">
                  <c:v>164.1700177510468</c:v>
                </c:pt>
                <c:pt idx="173">
                  <c:v>144.61656010249342</c:v>
                </c:pt>
                <c:pt idx="174">
                  <c:v>126.24850547015154</c:v>
                </c:pt>
                <c:pt idx="175">
                  <c:v>109.07757474663399</c:v>
                </c:pt>
                <c:pt idx="176">
                  <c:v>93.115419002279978</c:v>
                </c:pt>
                <c:pt idx="177">
                  <c:v>78.373620496654667</c:v>
                </c:pt>
                <c:pt idx="178">
                  <c:v>64.863693668366992</c:v>
                </c:pt>
                <c:pt idx="179">
                  <c:v>52.597086103830804</c:v>
                </c:pt>
                <c:pt idx="180">
                  <c:v>41.585179485526709</c:v>
                </c:pt>
                <c:pt idx="181">
                  <c:v>31.839290520342395</c:v>
                </c:pt>
                <c:pt idx="182">
                  <c:v>23.37067184852685</c:v>
                </c:pt>
                <c:pt idx="183">
                  <c:v>16.190512933780973</c:v>
                </c:pt>
                <c:pt idx="184">
                  <c:v>10.309940934997949</c:v>
                </c:pt>
                <c:pt idx="185">
                  <c:v>5.7400215601370146</c:v>
                </c:pt>
                <c:pt idx="186">
                  <c:v>2.491759902710625</c:v>
                </c:pt>
                <c:pt idx="187">
                  <c:v>0.57610126134232875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6B3-43F3-8789-C4A863B1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903736"/>
        <c:axId val="511904128"/>
      </c:scatterChart>
      <c:valAx>
        <c:axId val="511903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04128"/>
        <c:crosses val="autoZero"/>
        <c:crossBetween val="midCat"/>
      </c:valAx>
      <c:valAx>
        <c:axId val="511904128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03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692.89586589785063</c:v>
                </c:pt>
                <c:pt idx="2">
                  <c:v>961.51157138716758</c:v>
                </c:pt>
                <c:pt idx="3">
                  <c:v>1155.2952684055012</c:v>
                </c:pt>
                <c:pt idx="4">
                  <c:v>1308.5038231370063</c:v>
                </c:pt>
                <c:pt idx="5">
                  <c:v>1434.6991926378453</c:v>
                </c:pt>
                <c:pt idx="6">
                  <c:v>1540.9868636277054</c:v>
                </c:pt>
                <c:pt idx="7">
                  <c:v>1631.6790611743995</c:v>
                </c:pt>
                <c:pt idx="8">
                  <c:v>1709.6466666809338</c:v>
                </c:pt>
                <c:pt idx="9">
                  <c:v>1776.9276913108852</c:v>
                </c:pt>
                <c:pt idx="10">
                  <c:v>1835.0389908277716</c:v>
                </c:pt>
                <c:pt idx="11">
                  <c:v>1885.1513765639718</c:v>
                </c:pt>
                <c:pt idx="12">
                  <c:v>1928.1950563207997</c:v>
                </c:pt>
                <c:pt idx="13">
                  <c:v>1964.926667471678</c:v>
                </c:pt>
                <c:pt idx="14">
                  <c:v>1995.9737979962429</c:v>
                </c:pt>
                <c:pt idx="15">
                  <c:v>2021.8656405880783</c:v>
                </c:pt>
                <c:pt idx="16">
                  <c:v>2043.0547465171339</c:v>
                </c:pt>
                <c:pt idx="17">
                  <c:v>2059.9328656844423</c:v>
                </c:pt>
                <c:pt idx="18">
                  <c:v>2072.8427391619607</c:v>
                </c:pt>
                <c:pt idx="19">
                  <c:v>2082.0870496987059</c:v>
                </c:pt>
                <c:pt idx="20">
                  <c:v>2087.9353314921673</c:v>
                </c:pt>
                <c:pt idx="21">
                  <c:v>2090.6293854114492</c:v>
                </c:pt>
                <c:pt idx="22">
                  <c:v>2090.387580326947</c:v>
                </c:pt>
                <c:pt idx="23">
                  <c:v>2087.4083111349155</c:v>
                </c:pt>
                <c:pt idx="24">
                  <c:v>2081.8728092640404</c:v>
                </c:pt>
                <c:pt idx="25">
                  <c:v>2073.9474496097405</c:v>
                </c:pt>
                <c:pt idx="26">
                  <c:v>2063.7856612713699</c:v>
                </c:pt>
                <c:pt idx="27">
                  <c:v>2051.5295232513249</c:v>
                </c:pt>
                <c:pt idx="28">
                  <c:v>2037.3111072041827</c:v>
                </c:pt>
                <c:pt idx="29">
                  <c:v>2021.2536152634621</c:v>
                </c:pt>
                <c:pt idx="30">
                  <c:v>2003.4723504782214</c:v>
                </c:pt>
                <c:pt idx="31">
                  <c:v>1984.0755494680207</c:v>
                </c:pt>
                <c:pt idx="32">
                  <c:v>1963.1651008590354</c:v>
                </c:pt>
                <c:pt idx="33">
                  <c:v>1940.8371684060746</c:v>
                </c:pt>
                <c:pt idx="34">
                  <c:v>1917.1827340834966</c:v>
                </c:pt>
                <c:pt idx="35">
                  <c:v>1892.2880735879564</c:v>
                </c:pt>
                <c:pt idx="36">
                  <c:v>1866.2351744511482</c:v>
                </c:pt>
                <c:pt idx="37">
                  <c:v>1839.1021051730897</c:v>
                </c:pt>
                <c:pt idx="38">
                  <c:v>1810.9633423530286</c:v>
                </c:pt>
                <c:pt idx="39">
                  <c:v>1781.890061637899</c:v>
                </c:pt>
                <c:pt idx="40">
                  <c:v>1751.9503973684236</c:v>
                </c:pt>
                <c:pt idx="41">
                  <c:v>1721.2096750350374</c:v>
                </c:pt>
                <c:pt idx="42">
                  <c:v>1689.7306200249884</c:v>
                </c:pt>
                <c:pt idx="43">
                  <c:v>1657.5735456209311</c:v>
                </c:pt>
                <c:pt idx="44">
                  <c:v>1624.7965227788764</c:v>
                </c:pt>
                <c:pt idx="45">
                  <c:v>1591.4555338527484</c:v>
                </c:pt>
                <c:pt idx="46">
                  <c:v>1557.6046121306297</c:v>
                </c:pt>
                <c:pt idx="47">
                  <c:v>1523.2959687936598</c:v>
                </c:pt>
                <c:pt idx="48">
                  <c:v>1488.5801086937668</c:v>
                </c:pt>
                <c:pt idx="49">
                  <c:v>1453.5059361643696</c:v>
                </c:pt>
                <c:pt idx="50">
                  <c:v>1418.120851923135</c:v>
                </c:pt>
                <c:pt idx="51">
                  <c:v>1382.4708419934564</c:v>
                </c:pt>
                <c:pt idx="52">
                  <c:v>1346.6005594578207</c:v>
                </c:pt>
                <c:pt idx="53">
                  <c:v>1310.5533997585774</c:v>
                </c:pt>
                <c:pt idx="54">
                  <c:v>1274.3715701773997</c:v>
                </c:pt>
                <c:pt idx="55">
                  <c:v>1238.096154051862</c:v>
                </c:pt>
                <c:pt idx="56">
                  <c:v>1201.7671702242628</c:v>
                </c:pt>
                <c:pt idx="57">
                  <c:v>1165.42362816281</c:v>
                </c:pt>
                <c:pt idx="58">
                  <c:v>1129.1035791472186</c:v>
                </c:pt>
                <c:pt idx="59">
                  <c:v>1092.8441638687664</c:v>
                </c:pt>
                <c:pt idx="60">
                  <c:v>1056.6816567579706</c:v>
                </c:pt>
                <c:pt idx="61">
                  <c:v>1020.6515073206516</c:v>
                </c:pt>
                <c:pt idx="62">
                  <c:v>984.7883787346035</c:v>
                </c:pt>
                <c:pt idx="63">
                  <c:v>949.12618393384048</c:v>
                </c:pt>
                <c:pt idx="64">
                  <c:v>913.69811938509974</c:v>
                </c:pt>
                <c:pt idx="65">
                  <c:v>878.53669674145249</c:v>
                </c:pt>
                <c:pt idx="66">
                  <c:v>843.67377254029168</c:v>
                </c:pt>
                <c:pt idx="67">
                  <c:v>809.14057609730582</c:v>
                </c:pt>
                <c:pt idx="68">
                  <c:v>774.96773573403232</c:v>
                </c:pt>
                <c:pt idx="69">
                  <c:v>741.18530346414116</c:v>
                </c:pt>
                <c:pt idx="70">
                  <c:v>707.82277825235246</c:v>
                </c:pt>
                <c:pt idx="71">
                  <c:v>674.9091279499122</c:v>
                </c:pt>
                <c:pt idx="72">
                  <c:v>642.47281000148848</c:v>
                </c:pt>
                <c:pt idx="73">
                  <c:v>610.54179101026637</c:v>
                </c:pt>
                <c:pt idx="74">
                  <c:v>579.14356524069046</c:v>
                </c:pt>
                <c:pt idx="75">
                  <c:v>548.30517213171061</c:v>
                </c:pt>
                <c:pt idx="76">
                  <c:v>518.05321288741243</c:v>
                </c:pt>
                <c:pt idx="77">
                  <c:v>488.4138662065177</c:v>
                </c:pt>
                <c:pt idx="78">
                  <c:v>459.41290320732708</c:v>
                </c:pt>
                <c:pt idx="79">
                  <c:v>431.07570160024619</c:v>
                </c:pt>
                <c:pt idx="80">
                  <c:v>403.4272591559847</c:v>
                </c:pt>
                <c:pt idx="81">
                  <c:v>376.49220651383229</c:v>
                </c:pt>
                <c:pt idx="82">
                  <c:v>350.29481937106834</c:v>
                </c:pt>
                <c:pt idx="83">
                  <c:v>324.85903009150331</c:v>
                </c:pt>
                <c:pt idx="84">
                  <c:v>300.20843876833453</c:v>
                </c:pt>
                <c:pt idx="85">
                  <c:v>276.36632377397132</c:v>
                </c:pt>
                <c:pt idx="86">
                  <c:v>253.35565182710567</c:v>
                </c:pt>
                <c:pt idx="87">
                  <c:v>231.19908760518837</c:v>
                </c:pt>
                <c:pt idx="88">
                  <c:v>209.91900292848104</c:v>
                </c:pt>
                <c:pt idx="89">
                  <c:v>189.53748554003974</c:v>
                </c:pt>
                <c:pt idx="90">
                  <c:v>170.07634750434073</c:v>
                </c:pt>
                <c:pt idx="91">
                  <c:v>151.55713324570399</c:v>
                </c:pt>
                <c:pt idx="92">
                  <c:v>134.00112724626382</c:v>
                </c:pt>
                <c:pt idx="93">
                  <c:v>117.42936142194127</c:v>
                </c:pt>
                <c:pt idx="94">
                  <c:v>101.86262219364873</c:v>
                </c:pt>
                <c:pt idx="95">
                  <c:v>87.321457269870294</c:v>
                </c:pt>
                <c:pt idx="96">
                  <c:v>73.826182155708793</c:v>
                </c:pt>
                <c:pt idx="97">
                  <c:v>61.396886402556042</c:v>
                </c:pt>
                <c:pt idx="98">
                  <c:v>50.05343961164165</c:v>
                </c:pt>
                <c:pt idx="99">
                  <c:v>39.815497203919399</c:v>
                </c:pt>
                <c:pt idx="100">
                  <c:v>30.702505967968357</c:v>
                </c:pt>
                <c:pt idx="101">
                  <c:v>22.733709396893897</c:v>
                </c:pt>
                <c:pt idx="102">
                  <c:v>15.928152824553806</c:v>
                </c:pt>
                <c:pt idx="103">
                  <c:v>10.304688370819621</c:v>
                </c:pt>
                <c:pt idx="104">
                  <c:v>5.8819797050233618</c:v>
                </c:pt>
                <c:pt idx="105">
                  <c:v>2.6785066362014929</c:v>
                </c:pt>
                <c:pt idx="106">
                  <c:v>0.71256953825943881</c:v>
                </c:pt>
                <c:pt idx="107">
                  <c:v>2.2936177172450003E-3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159-48E6-A72F-A4F30F26A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412072"/>
        <c:axId val="515412464"/>
      </c:scatterChart>
      <c:valAx>
        <c:axId val="515412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2464"/>
        <c:crosses val="autoZero"/>
        <c:crossBetween val="midCat"/>
      </c:valAx>
      <c:valAx>
        <c:axId val="515412464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2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none"/>
          </c:marker>
          <c:xVal>
            <c:numRef>
              <c:f>Sheet1!$AA$2:$AA$200</c:f>
              <c:numCache>
                <c:formatCode>General</c:formatCode>
                <c:ptCount val="199"/>
                <c:pt idx="0">
                  <c:v>0.1</c:v>
                </c:pt>
                <c:pt idx="1">
                  <c:v>0.2</c:v>
                </c:pt>
                <c:pt idx="2">
                  <c:v>0.30000000000000004</c:v>
                </c:pt>
                <c:pt idx="3">
                  <c:v>0.4</c:v>
                </c:pt>
                <c:pt idx="4">
                  <c:v>0.5</c:v>
                </c:pt>
                <c:pt idx="5">
                  <c:v>0.60000000000000009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1.2000000000000002</c:v>
                </c:pt>
                <c:pt idx="12">
                  <c:v>1.3</c:v>
                </c:pt>
                <c:pt idx="13">
                  <c:v>1.4000000000000001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1.7000000000000002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2.3000000000000003</c:v>
                </c:pt>
                <c:pt idx="23">
                  <c:v>2.4000000000000004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2.8000000000000003</c:v>
                </c:pt>
                <c:pt idx="28">
                  <c:v>2.9000000000000004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3.3000000000000003</c:v>
                </c:pt>
                <c:pt idx="33">
                  <c:v>3.4000000000000004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3.8000000000000003</c:v>
                </c:pt>
                <c:pt idx="38">
                  <c:v>3.9000000000000004</c:v>
                </c:pt>
                <c:pt idx="39">
                  <c:v>4</c:v>
                </c:pt>
                <c:pt idx="40">
                  <c:v>4.1000000000000005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4.6000000000000005</c:v>
                </c:pt>
                <c:pt idx="46">
                  <c:v>4.7</c:v>
                </c:pt>
                <c:pt idx="47">
                  <c:v>4.8000000000000007</c:v>
                </c:pt>
                <c:pt idx="48">
                  <c:v>4.9000000000000004</c:v>
                </c:pt>
                <c:pt idx="49">
                  <c:v>5</c:v>
                </c:pt>
                <c:pt idx="50">
                  <c:v>5.1000000000000005</c:v>
                </c:pt>
                <c:pt idx="51">
                  <c:v>5.2</c:v>
                </c:pt>
                <c:pt idx="52">
                  <c:v>5.3000000000000007</c:v>
                </c:pt>
                <c:pt idx="53">
                  <c:v>5.4</c:v>
                </c:pt>
                <c:pt idx="54">
                  <c:v>5.5</c:v>
                </c:pt>
                <c:pt idx="55">
                  <c:v>5.6000000000000005</c:v>
                </c:pt>
                <c:pt idx="56">
                  <c:v>5.7</c:v>
                </c:pt>
                <c:pt idx="57">
                  <c:v>5.8000000000000007</c:v>
                </c:pt>
                <c:pt idx="58">
                  <c:v>5.9</c:v>
                </c:pt>
                <c:pt idx="59">
                  <c:v>6</c:v>
                </c:pt>
                <c:pt idx="60">
                  <c:v>6.1000000000000005</c:v>
                </c:pt>
                <c:pt idx="61">
                  <c:v>6.2</c:v>
                </c:pt>
                <c:pt idx="62">
                  <c:v>6.3000000000000007</c:v>
                </c:pt>
                <c:pt idx="63">
                  <c:v>6.4</c:v>
                </c:pt>
                <c:pt idx="64">
                  <c:v>6.5</c:v>
                </c:pt>
                <c:pt idx="65">
                  <c:v>6.6000000000000005</c:v>
                </c:pt>
                <c:pt idx="66">
                  <c:v>6.7</c:v>
                </c:pt>
                <c:pt idx="67">
                  <c:v>6.8000000000000007</c:v>
                </c:pt>
                <c:pt idx="68">
                  <c:v>6.9</c:v>
                </c:pt>
                <c:pt idx="69">
                  <c:v>7</c:v>
                </c:pt>
                <c:pt idx="70">
                  <c:v>7.1000000000000005</c:v>
                </c:pt>
                <c:pt idx="71">
                  <c:v>7.2</c:v>
                </c:pt>
                <c:pt idx="72">
                  <c:v>7.3000000000000007</c:v>
                </c:pt>
                <c:pt idx="73">
                  <c:v>7.4</c:v>
                </c:pt>
                <c:pt idx="74">
                  <c:v>7.5</c:v>
                </c:pt>
                <c:pt idx="75">
                  <c:v>7.6000000000000005</c:v>
                </c:pt>
                <c:pt idx="76">
                  <c:v>7.7</c:v>
                </c:pt>
                <c:pt idx="77">
                  <c:v>7.8000000000000007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8.2000000000000011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8.7000000000000011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9.2000000000000011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9.6000000000000014</c:v>
                </c:pt>
                <c:pt idx="96">
                  <c:v>9.7000000000000011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10.100000000000001</c:v>
                </c:pt>
                <c:pt idx="101">
                  <c:v>10.200000000000001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10.600000000000001</c:v>
                </c:pt>
                <c:pt idx="106">
                  <c:v>10.700000000000001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11.100000000000001</c:v>
                </c:pt>
                <c:pt idx="111">
                  <c:v>11.200000000000001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11.600000000000001</c:v>
                </c:pt>
                <c:pt idx="116">
                  <c:v>11.700000000000001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12.100000000000001</c:v>
                </c:pt>
                <c:pt idx="121">
                  <c:v>12.200000000000001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12.600000000000001</c:v>
                </c:pt>
                <c:pt idx="126">
                  <c:v>12.700000000000001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13.100000000000001</c:v>
                </c:pt>
                <c:pt idx="131">
                  <c:v>13.200000000000001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13.600000000000001</c:v>
                </c:pt>
                <c:pt idx="136">
                  <c:v>13.700000000000001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14.100000000000001</c:v>
                </c:pt>
                <c:pt idx="141">
                  <c:v>14.200000000000001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14.600000000000001</c:v>
                </c:pt>
                <c:pt idx="146">
                  <c:v>14.700000000000001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15.100000000000001</c:v>
                </c:pt>
                <c:pt idx="151">
                  <c:v>15.200000000000001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15.600000000000001</c:v>
                </c:pt>
                <c:pt idx="156">
                  <c:v>15.700000000000001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16.400000000000002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xVal>
          <c:yVal>
            <c:numRef>
              <c:f>Sheet1!$AC$2:$AC$200</c:f>
              <c:numCache>
                <c:formatCode>General</c:formatCode>
                <c:ptCount val="199"/>
                <c:pt idx="0">
                  <c:v>28.438669970732015</c:v>
                </c:pt>
                <c:pt idx="1">
                  <c:v>28.413986261103471</c:v>
                </c:pt>
                <c:pt idx="2">
                  <c:v>28.382022042817702</c:v>
                </c:pt>
                <c:pt idx="3">
                  <c:v>28.344170187250739</c:v>
                </c:pt>
                <c:pt idx="4">
                  <c:v>28.301235697141383</c:v>
                </c:pt>
                <c:pt idx="5">
                  <c:v>28.253761725229957</c:v>
                </c:pt>
                <c:pt idx="6">
                  <c:v>28.202147013759866</c:v>
                </c:pt>
                <c:pt idx="7">
                  <c:v>28.146700510222395</c:v>
                </c:pt>
                <c:pt idx="8">
                  <c:v>28.087670774944428</c:v>
                </c:pt>
                <c:pt idx="9">
                  <c:v>28.02526343380994</c:v>
                </c:pt>
                <c:pt idx="10">
                  <c:v>27.959652286893721</c:v>
                </c:pt>
                <c:pt idx="11">
                  <c:v>27.890986763936226</c:v>
                </c:pt>
                <c:pt idx="12">
                  <c:v>27.819397140771382</c:v>
                </c:pt>
                <c:pt idx="13">
                  <c:v>27.744998313978275</c:v>
                </c:pt>
                <c:pt idx="14">
                  <c:v>27.66789260913681</c:v>
                </c:pt>
                <c:pt idx="15">
                  <c:v>27.588171919400544</c:v>
                </c:pt>
                <c:pt idx="16">
                  <c:v>27.505919366779064</c:v>
                </c:pt>
                <c:pt idx="17">
                  <c:v>27.421210614973756</c:v>
                </c:pt>
                <c:pt idx="18">
                  <c:v>27.334114922479966</c:v>
                </c:pt>
                <c:pt idx="19">
                  <c:v>27.244695998525685</c:v>
                </c:pt>
                <c:pt idx="20">
                  <c:v>27.153012706921139</c:v>
                </c:pt>
                <c:pt idx="21">
                  <c:v>27.059119650902151</c:v>
                </c:pt>
                <c:pt idx="22">
                  <c:v>26.963067663656254</c:v>
                </c:pt>
                <c:pt idx="23">
                  <c:v>26.864904223234287</c:v>
                </c:pt>
                <c:pt idx="24">
                  <c:v>26.764673806206591</c:v>
                </c:pt>
                <c:pt idx="25">
                  <c:v>26.662418191224475</c:v>
                </c:pt>
                <c:pt idx="26">
                  <c:v>26.55817672125794</c:v>
                </c:pt>
                <c:pt idx="27">
                  <c:v>26.451986531473562</c:v>
                </c:pt>
                <c:pt idx="28">
                  <c:v>26.343882748333563</c:v>
                </c:pt>
                <c:pt idx="29">
                  <c:v>26.23389866442729</c:v>
                </c:pt>
                <c:pt idx="30">
                  <c:v>26.12206589271107</c:v>
                </c:pt>
                <c:pt idx="31">
                  <c:v>26.008414503173778</c:v>
                </c:pt>
                <c:pt idx="32">
                  <c:v>25.89297314442204</c:v>
                </c:pt>
                <c:pt idx="33">
                  <c:v>25.775769152259546</c:v>
                </c:pt>
                <c:pt idx="34">
                  <c:v>25.656828646996487</c:v>
                </c:pt>
                <c:pt idx="35">
                  <c:v>25.53617662095003</c:v>
                </c:pt>
                <c:pt idx="36">
                  <c:v>25.413837017371634</c:v>
                </c:pt>
                <c:pt idx="37">
                  <c:v>25.289832801852047</c:v>
                </c:pt>
                <c:pt idx="38">
                  <c:v>25.164186027101358</c:v>
                </c:pt>
                <c:pt idx="39">
                  <c:v>25.036917891874126</c:v>
                </c:pt>
                <c:pt idx="40">
                  <c:v>24.908048794702889</c:v>
                </c:pt>
                <c:pt idx="41">
                  <c:v>24.777598383013832</c:v>
                </c:pt>
                <c:pt idx="42">
                  <c:v>24.645585598122619</c:v>
                </c:pt>
                <c:pt idx="43">
                  <c:v>24.512028716544403</c:v>
                </c:pt>
                <c:pt idx="44">
                  <c:v>24.376945387997349</c:v>
                </c:pt>
                <c:pt idx="45">
                  <c:v>24.240352670432344</c:v>
                </c:pt>
                <c:pt idx="46">
                  <c:v>24.102267062381625</c:v>
                </c:pt>
                <c:pt idx="47">
                  <c:v>23.962704532884434</c:v>
                </c:pt>
                <c:pt idx="48">
                  <c:v>23.821680549218343</c:v>
                </c:pt>
                <c:pt idx="49">
                  <c:v>23.679210102638674</c:v>
                </c:pt>
                <c:pt idx="50">
                  <c:v>23.535307732306482</c:v>
                </c:pt>
                <c:pt idx="51">
                  <c:v>23.389987547565667</c:v>
                </c:pt>
                <c:pt idx="52">
                  <c:v>23.243263248712886</c:v>
                </c:pt>
                <c:pt idx="53">
                  <c:v>23.095148146388897</c:v>
                </c:pt>
                <c:pt idx="54">
                  <c:v>22.945655179706762</c:v>
                </c:pt>
                <c:pt idx="55">
                  <c:v>22.79479693322082</c:v>
                </c:pt>
                <c:pt idx="56">
                  <c:v>22.642585652829986</c:v>
                </c:pt>
                <c:pt idx="57">
                  <c:v>22.489033260699966</c:v>
                </c:pt>
                <c:pt idx="58">
                  <c:v>22.334151369280796</c:v>
                </c:pt>
                <c:pt idx="59">
                  <c:v>22.177951294489095</c:v>
                </c:pt>
                <c:pt idx="60">
                  <c:v>22.020444068117914</c:v>
                </c:pt>
                <c:pt idx="61">
                  <c:v>21.861640449531389</c:v>
                </c:pt>
                <c:pt idx="62">
                  <c:v>21.701550936696457</c:v>
                </c:pt>
                <c:pt idx="63">
                  <c:v>21.540185776599014</c:v>
                </c:pt>
                <c:pt idx="64">
                  <c:v>21.377554975088149</c:v>
                </c:pt>
                <c:pt idx="65">
                  <c:v>21.213668306188048</c:v>
                </c:pt>
                <c:pt idx="66">
                  <c:v>21.048535320914187</c:v>
                </c:pt>
                <c:pt idx="67">
                  <c:v>20.882165355627105</c:v>
                </c:pt>
                <c:pt idx="68">
                  <c:v>20.714567539954519</c:v>
                </c:pt>
                <c:pt idx="69">
                  <c:v>20.545750804310064</c:v>
                </c:pt>
                <c:pt idx="70">
                  <c:v>20.375723887034688</c:v>
                </c:pt>
                <c:pt idx="71">
                  <c:v>20.204495341184668</c:v>
                </c:pt>
                <c:pt idx="72">
                  <c:v>20.032073540988467</c:v>
                </c:pt>
                <c:pt idx="73">
                  <c:v>19.858466687992838</c:v>
                </c:pt>
                <c:pt idx="74">
                  <c:v>19.683682816917308</c:v>
                </c:pt>
                <c:pt idx="75">
                  <c:v>19.507729801234373</c:v>
                </c:pt>
                <c:pt idx="76">
                  <c:v>19.330615358491873</c:v>
                </c:pt>
                <c:pt idx="77">
                  <c:v>19.152347055392646</c:v>
                </c:pt>
                <c:pt idx="78">
                  <c:v>18.972932312645415</c:v>
                </c:pt>
                <c:pt idx="79">
                  <c:v>18.792378409600072</c:v>
                </c:pt>
                <c:pt idx="80">
                  <c:v>18.610692488679529</c:v>
                </c:pt>
                <c:pt idx="81">
                  <c:v>18.427881559619397</c:v>
                </c:pt>
                <c:pt idx="82">
                  <c:v>18.243952503526181</c:v>
                </c:pt>
                <c:pt idx="83">
                  <c:v>18.058912076763757</c:v>
                </c:pt>
                <c:pt idx="84">
                  <c:v>17.872766914677435</c:v>
                </c:pt>
                <c:pt idx="85">
                  <c:v>17.685523535164169</c:v>
                </c:pt>
                <c:pt idx="86">
                  <c:v>17.4971883420971</c:v>
                </c:pt>
                <c:pt idx="87">
                  <c:v>17.307767628611831</c:v>
                </c:pt>
                <c:pt idx="88">
                  <c:v>17.117267580261661</c:v>
                </c:pt>
                <c:pt idx="89">
                  <c:v>16.92569427804834</c:v>
                </c:pt>
                <c:pt idx="90">
                  <c:v>16.733053701334672</c:v>
                </c:pt>
                <c:pt idx="91">
                  <c:v>16.53935173064469</c:v>
                </c:pt>
                <c:pt idx="92">
                  <c:v>16.3445941503571</c:v>
                </c:pt>
                <c:pt idx="93">
                  <c:v>16.148786651296959</c:v>
                </c:pt>
                <c:pt idx="94">
                  <c:v>15.9519348332307</c:v>
                </c:pt>
                <c:pt idx="95">
                  <c:v>15.754044207268924</c:v>
                </c:pt>
                <c:pt idx="96">
                  <c:v>15.55512019818134</c:v>
                </c:pt>
                <c:pt idx="97">
                  <c:v>15.355168146627985</c:v>
                </c:pt>
                <c:pt idx="98">
                  <c:v>15.154193311310536</c:v>
                </c:pt>
                <c:pt idx="99">
                  <c:v>14.952200871047348</c:v>
                </c:pt>
                <c:pt idx="100">
                  <c:v>14.749195926775707</c:v>
                </c:pt>
                <c:pt idx="101">
                  <c:v>14.545183503484498</c:v>
                </c:pt>
                <c:pt idx="102">
                  <c:v>14.340168552080394</c:v>
                </c:pt>
                <c:pt idx="103">
                  <c:v>14.134155951190451</c:v>
                </c:pt>
                <c:pt idx="104">
                  <c:v>13.927150508903926</c:v>
                </c:pt>
                <c:pt idx="105">
                  <c:v>13.719156964455875</c:v>
                </c:pt>
                <c:pt idx="106">
                  <c:v>13.510179989855004</c:v>
                </c:pt>
                <c:pt idx="107">
                  <c:v>13.300224191458152</c:v>
                </c:pt>
                <c:pt idx="108">
                  <c:v>13.089294111493651</c:v>
                </c:pt>
                <c:pt idx="109">
                  <c:v>12.877394229535627</c:v>
                </c:pt>
                <c:pt idx="110">
                  <c:v>12.664528963931295</c:v>
                </c:pt>
                <c:pt idx="111">
                  <c:v>12.450702673183137</c:v>
                </c:pt>
                <c:pt idx="112">
                  <c:v>12.235919657287788</c:v>
                </c:pt>
                <c:pt idx="113">
                  <c:v>12.020184159033361</c:v>
                </c:pt>
                <c:pt idx="114">
                  <c:v>11.80350036525684</c:v>
                </c:pt>
                <c:pt idx="115">
                  <c:v>11.585872408063144</c:v>
                </c:pt>
                <c:pt idx="116">
                  <c:v>11.367304366007296</c:v>
                </c:pt>
                <c:pt idx="117">
                  <c:v>11.147800265241173</c:v>
                </c:pt>
                <c:pt idx="118">
                  <c:v>10.927364080626141</c:v>
                </c:pt>
                <c:pt idx="119">
                  <c:v>10.705999736812947</c:v>
                </c:pt>
                <c:pt idx="120">
                  <c:v>10.483711109289965</c:v>
                </c:pt>
                <c:pt idx="121">
                  <c:v>10.260502025401143</c:v>
                </c:pt>
                <c:pt idx="122">
                  <c:v>10.036376265334617</c:v>
                </c:pt>
                <c:pt idx="123">
                  <c:v>9.8113375630831747</c:v>
                </c:pt>
                <c:pt idx="124">
                  <c:v>9.5853896073775324</c:v>
                </c:pt>
                <c:pt idx="125">
                  <c:v>9.3585360425934478</c:v>
                </c:pt>
                <c:pt idx="126">
                  <c:v>9.1307804696335406</c:v>
                </c:pt>
                <c:pt idx="127">
                  <c:v>8.9021264467848393</c:v>
                </c:pt>
                <c:pt idx="128">
                  <c:v>8.6725774905527171</c:v>
                </c:pt>
                <c:pt idx="129">
                  <c:v>8.4421370764722834</c:v>
                </c:pt>
                <c:pt idx="130">
                  <c:v>8.2108086398977811</c:v>
                </c:pt>
                <c:pt idx="131">
                  <c:v>7.978595576770938</c:v>
                </c:pt>
                <c:pt idx="132">
                  <c:v>7.7455012443688203</c:v>
                </c:pt>
                <c:pt idx="133">
                  <c:v>7.5115289620320427</c:v>
                </c:pt>
                <c:pt idx="134">
                  <c:v>7.2766820118738842</c:v>
                </c:pt>
                <c:pt idx="135">
                  <c:v>7.0409636394709763</c:v>
                </c:pt>
                <c:pt idx="136">
                  <c:v>6.8043770545362152</c:v>
                </c:pt>
                <c:pt idx="137">
                  <c:v>6.5669254315744165</c:v>
                </c:pt>
                <c:pt idx="138">
                  <c:v>6.3286119105213325</c:v>
                </c:pt>
                <c:pt idx="139">
                  <c:v>6.0894395973665407</c:v>
                </c:pt>
                <c:pt idx="140">
                  <c:v>5.8494115647607217</c:v>
                </c:pt>
                <c:pt idx="141">
                  <c:v>5.608530852607891</c:v>
                </c:pt>
                <c:pt idx="142">
                  <c:v>5.3668004686428947</c:v>
                </c:pt>
                <c:pt idx="143">
                  <c:v>5.1242233889948592</c:v>
                </c:pt>
                <c:pt idx="144">
                  <c:v>4.8808025587368666</c:v>
                </c:pt>
                <c:pt idx="145">
                  <c:v>4.6365408924223352</c:v>
                </c:pt>
                <c:pt idx="146">
                  <c:v>4.3914412746085576</c:v>
                </c:pt>
                <c:pt idx="147">
                  <c:v>4.1455065603676831</c:v>
                </c:pt>
                <c:pt idx="148">
                  <c:v>3.8987395757856915</c:v>
                </c:pt>
                <c:pt idx="149">
                  <c:v>3.6511431184495149</c:v>
                </c:pt>
                <c:pt idx="150">
                  <c:v>3.4027199579228666</c:v>
                </c:pt>
                <c:pt idx="151">
                  <c:v>3.1534728362109936</c:v>
                </c:pt>
                <c:pt idx="152">
                  <c:v>2.9034044682146605</c:v>
                </c:pt>
                <c:pt idx="153">
                  <c:v>2.6525175421738116</c:v>
                </c:pt>
                <c:pt idx="154">
                  <c:v>2.4008147201010734</c:v>
                </c:pt>
                <c:pt idx="155">
                  <c:v>2.1482986382054836</c:v>
                </c:pt>
                <c:pt idx="156">
                  <c:v>1.8949719073066831</c:v>
                </c:pt>
                <c:pt idx="157">
                  <c:v>1.640837113239852</c:v>
                </c:pt>
                <c:pt idx="158">
                  <c:v>1.3858968172516828</c:v>
                </c:pt>
                <c:pt idx="159">
                  <c:v>1.1301535563876135</c:v>
                </c:pt>
                <c:pt idx="160">
                  <c:v>0.87360984387056206</c:v>
                </c:pt>
                <c:pt idx="161">
                  <c:v>0.61626816947144969</c:v>
                </c:pt>
                <c:pt idx="162">
                  <c:v>0.35813099987165159</c:v>
                </c:pt>
                <c:pt idx="163">
                  <c:v>9.9200779017722049E-2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A5B-424C-BB2E-AE5EFB64D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416776"/>
        <c:axId val="515417168"/>
      </c:scatterChart>
      <c:valAx>
        <c:axId val="5154167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 [K]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7168"/>
        <c:crossesAt val="0"/>
        <c:crossBetween val="midCat"/>
      </c:valAx>
      <c:valAx>
        <c:axId val="5154171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B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16776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A8D0F-4322-4531-A8AA-0825EF7D525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DE63D-5768-47ED-BA41-413D4934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DE63D-5768-47ED-BA41-413D4934EA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3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DE63D-5768-47ED-BA41-413D4934EA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" t="23155" r="42" b="20335"/>
          <a:stretch/>
        </p:blipFill>
        <p:spPr>
          <a:xfrm>
            <a:off x="-51552" y="-54768"/>
            <a:ext cx="12276000" cy="691276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895296" y="2099704"/>
            <a:ext cx="10382304" cy="1500753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180000"/>
            <a:ext cx="2842337" cy="102039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59" y="6311905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18" descr="RGB_White-Seal_White-Mark_SC_Horizontal–400dpi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672" y="0"/>
            <a:ext cx="9048328" cy="14036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90"/>
            <a:ext cx="10972800" cy="464137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12192000" cy="140364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000" y="180000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pong@lbl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ackekin1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chart" Target="../charts/chart1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chart" Target="../charts/chart3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chart" Target="../charts/char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hart" Target="../charts/char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From Nb</a:t>
            </a:r>
            <a:r>
              <a:rPr lang="en-GB" baseline="-25000" dirty="0" smtClean="0"/>
              <a:t>3</a:t>
            </a:r>
            <a:r>
              <a:rPr lang="en-GB" dirty="0" smtClean="0"/>
              <a:t>Sn USL</a:t>
            </a:r>
            <a:r>
              <a:rPr lang="en-GB" baseline="30000" dirty="0" smtClean="0"/>
              <a:t>*</a:t>
            </a:r>
            <a:r>
              <a:rPr lang="en-GB" dirty="0" smtClean="0"/>
              <a:t> to </a:t>
            </a:r>
            <a:br>
              <a:rPr lang="en-GB" dirty="0" smtClean="0"/>
            </a:br>
            <a:r>
              <a:rPr lang="en-GB" dirty="0" smtClean="0"/>
              <a:t>ESE</a:t>
            </a:r>
            <a:r>
              <a:rPr lang="en-GB" baseline="30000" dirty="0" smtClean="0"/>
              <a:t>**</a:t>
            </a:r>
            <a:r>
              <a:rPr lang="en-GB" dirty="0" smtClean="0"/>
              <a:t> Relation and Spreadsheet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7200" y="3886200"/>
            <a:ext cx="6197600" cy="1270992"/>
          </a:xfrm>
          <a:solidFill>
            <a:srgbClr val="FFFFCC">
              <a:alpha val="30196"/>
            </a:srgbClr>
          </a:solidFill>
        </p:spPr>
        <p:txBody>
          <a:bodyPr/>
          <a:lstStyle/>
          <a:p>
            <a:r>
              <a:rPr lang="en-GB" dirty="0" smtClean="0"/>
              <a:t>Ian Pong (</a:t>
            </a:r>
            <a:r>
              <a:rPr lang="en-GB" dirty="0" smtClean="0">
                <a:hlinkClick r:id="rId3"/>
              </a:rPr>
              <a:t>ipong@lbl.gov</a:t>
            </a:r>
            <a:r>
              <a:rPr lang="en-GB" dirty="0" smtClean="0"/>
              <a:t>)</a:t>
            </a:r>
          </a:p>
          <a:p>
            <a:r>
              <a:rPr lang="en-GB" dirty="0" smtClean="0"/>
              <a:t>Jack Ekin (</a:t>
            </a:r>
            <a:r>
              <a:rPr lang="en-GB" dirty="0" smtClean="0">
                <a:hlinkClick r:id="rId4"/>
              </a:rPr>
              <a:t>jackekin1@gmail.com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95812" y="5601434"/>
            <a:ext cx="5939575" cy="707886"/>
          </a:xfrm>
          <a:prstGeom prst="rect">
            <a:avLst/>
          </a:prstGeom>
          <a:solidFill>
            <a:srgbClr val="FFFFCC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*</a:t>
            </a:r>
            <a:r>
              <a:rPr lang="en-US" sz="2000" dirty="0" smtClean="0"/>
              <a:t>USL: Unified Scaling Law</a:t>
            </a:r>
            <a:r>
              <a:rPr lang="en-US" sz="2000" dirty="0"/>
              <a:t> </a:t>
            </a:r>
            <a:r>
              <a:rPr lang="en-US" sz="2000" dirty="0" smtClean="0"/>
              <a:t>(Ekin 1980 </a:t>
            </a:r>
            <a:r>
              <a:rPr lang="en-US" sz="2000" i="1" dirty="0" smtClean="0"/>
              <a:t>Cryogenics</a:t>
            </a:r>
            <a:r>
              <a:rPr lang="en-US" sz="2000" dirty="0" smtClean="0"/>
              <a:t>)</a:t>
            </a:r>
          </a:p>
          <a:p>
            <a:r>
              <a:rPr lang="en-US" sz="2000" baseline="30000" dirty="0" smtClean="0"/>
              <a:t>**</a:t>
            </a:r>
            <a:r>
              <a:rPr lang="en-US" sz="2000" dirty="0" smtClean="0"/>
              <a:t>ESE: Extrapolative Scaling Expression (Ekin 2016 </a:t>
            </a:r>
            <a:r>
              <a:rPr lang="en-US" sz="2000" i="1" dirty="0" err="1" smtClean="0"/>
              <a:t>SuST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2017-10-11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Ian Pong &amp; Jack Ekin MDP Seminar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>
                <a:solidFill>
                  <a:schemeClr val="bg1"/>
                </a:solidFill>
              </a:rPr>
              <a:t>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88" y="276146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638" y="943423"/>
            <a:ext cx="6059949" cy="602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12" y="1306756"/>
            <a:ext cx="9760542" cy="5297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12" y="1181511"/>
            <a:ext cx="9760542" cy="530398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12" y="1177156"/>
            <a:ext cx="9760542" cy="530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12" y="1141156"/>
            <a:ext cx="9760542" cy="5303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12" y="1141156"/>
            <a:ext cx="9760542" cy="53039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412" y="1177156"/>
            <a:ext cx="9760542" cy="52978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11" y="1193144"/>
            <a:ext cx="9760542" cy="53039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612" y="1177156"/>
            <a:ext cx="9760542" cy="53039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04" y="1221852"/>
            <a:ext cx="9760542" cy="53039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803" y="1364688"/>
            <a:ext cx="9760542" cy="53039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742" y="1388861"/>
            <a:ext cx="9760542" cy="53039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742" y="1387681"/>
            <a:ext cx="9760542" cy="53039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800" y="1387681"/>
            <a:ext cx="9760542" cy="53039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8766" y="1387681"/>
            <a:ext cx="9760542" cy="53039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1742" y="1387681"/>
            <a:ext cx="9760542" cy="53039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0800" y="1387681"/>
            <a:ext cx="9760542" cy="53039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1742" y="1388861"/>
            <a:ext cx="9760542" cy="5303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742" y="1387681"/>
            <a:ext cx="9760542" cy="53039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0161" y="1388861"/>
            <a:ext cx="9760542" cy="5303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98419" y="1387681"/>
            <a:ext cx="9760542" cy="5303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78840" y="1388861"/>
            <a:ext cx="9760542" cy="53039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3543" y="1387681"/>
            <a:ext cx="9754445" cy="53039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6012" y="1387681"/>
            <a:ext cx="9754445" cy="53039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06012" y="1387681"/>
            <a:ext cx="9754445" cy="5303980"/>
          </a:xfrm>
          <a:prstGeom prst="rect">
            <a:avLst/>
          </a:prstGeom>
        </p:spPr>
      </p:pic>
      <p:sp>
        <p:nvSpPr>
          <p:cNvPr id="41" name="5-Point Star 40"/>
          <p:cNvSpPr/>
          <p:nvPr/>
        </p:nvSpPr>
        <p:spPr>
          <a:xfrm>
            <a:off x="5130346" y="1802110"/>
            <a:ext cx="216000" cy="216000"/>
          </a:xfrm>
          <a:prstGeom prst="star5">
            <a:avLst/>
          </a:prstGeom>
          <a:scene3d>
            <a:camera prst="orthographicFront">
              <a:rot lat="1200000" lon="19800000" rev="6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6012" y="1389556"/>
            <a:ext cx="9754445" cy="53039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1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5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7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75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7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75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2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25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7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75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5131158" y="1800068"/>
            <a:ext cx="216000" cy="216000"/>
          </a:xfrm>
          <a:prstGeom prst="star5">
            <a:avLst/>
          </a:prstGeom>
          <a:scene3d>
            <a:camera prst="orthographicFront">
              <a:rot lat="1200000" lon="19800000" rev="6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72000" y="388561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</a:t>
            </a:r>
            <a:r>
              <a:rPr lang="en-US" sz="1400" baseline="-25000" dirty="0" smtClean="0"/>
              <a:t>C2</a:t>
            </a:r>
            <a:r>
              <a:rPr lang="en-US" sz="1400" baseline="30000" dirty="0" smtClean="0"/>
              <a:t>*</a:t>
            </a:r>
            <a:r>
              <a:rPr lang="en-US" sz="1400" dirty="0" smtClean="0"/>
              <a:t> (</a:t>
            </a:r>
            <a:r>
              <a:rPr lang="el-GR" sz="1400" i="1" dirty="0" smtClean="0">
                <a:latin typeface="Calibri" panose="020F0502020204030204" pitchFamily="34" charset="0"/>
              </a:rPr>
              <a:t>ε</a:t>
            </a:r>
            <a:r>
              <a:rPr lang="en-US" sz="1400" dirty="0" smtClean="0">
                <a:latin typeface="Calibri" panose="020F0502020204030204" pitchFamily="34" charset="0"/>
              </a:rPr>
              <a:t>, </a:t>
            </a:r>
            <a:r>
              <a:rPr lang="en-US" sz="1400" i="1" dirty="0" smtClean="0">
                <a:latin typeface="Calibri" panose="020F0502020204030204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</a:rPr>
              <a:t>)</a:t>
            </a:r>
            <a:r>
              <a:rPr lang="en-US" sz="1400" dirty="0" smtClean="0"/>
              <a:t> [T]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70749" y="6164447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 (</a:t>
            </a:r>
            <a:r>
              <a:rPr lang="el-GR" sz="1400" i="1" dirty="0" smtClean="0">
                <a:latin typeface="Calibri" panose="020F0502020204030204" pitchFamily="34" charset="0"/>
              </a:rPr>
              <a:t>ε</a:t>
            </a:r>
            <a:r>
              <a:rPr lang="en-US" sz="1400" dirty="0" smtClean="0"/>
              <a:t>) [K]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28584" y="554029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latin typeface="Calibri" panose="020F0502020204030204" pitchFamily="34" charset="0"/>
              </a:rPr>
              <a:t>ε</a:t>
            </a:r>
            <a:r>
              <a:rPr lang="en-US" sz="1400" baseline="-25000" dirty="0" smtClean="0">
                <a:latin typeface="Calibri" panose="020F0502020204030204" pitchFamily="34" charset="0"/>
              </a:rPr>
              <a:t>0</a:t>
            </a:r>
            <a:r>
              <a:rPr lang="en-US" sz="1400" dirty="0" smtClean="0"/>
              <a:t> [%]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936696" y="2875994"/>
                <a:ext cx="2105385" cy="654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696" y="2875994"/>
                <a:ext cx="2105385" cy="6544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527984" y="1507744"/>
                <a:ext cx="165853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984" y="1507744"/>
                <a:ext cx="1658531" cy="597471"/>
              </a:xfrm>
              <a:prstGeom prst="rect">
                <a:avLst/>
              </a:prstGeom>
              <a:blipFill rotWithShape="0">
                <a:blip r:embed="rId7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80586" y="1523068"/>
                <a:ext cx="901144" cy="276999"/>
              </a:xfrm>
              <a:prstGeom prst="rect">
                <a:avLst/>
              </a:prstGeom>
              <a:noFill/>
              <a:scene3d>
                <a:camera prst="orthographicFront">
                  <a:rot lat="1200000" lon="19800000" rev="300000"/>
                </a:camera>
                <a:lightRig rig="threePt" dir="t"/>
              </a:scene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6" y="1523068"/>
                <a:ext cx="901144" cy="2769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936696" y="3723432"/>
                <a:ext cx="2107179" cy="76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0,0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696" y="3723432"/>
                <a:ext cx="2107179" cy="76892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187635" y="1815392"/>
                <a:ext cx="3942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635" y="1815392"/>
                <a:ext cx="3942233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5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936696" y="2345693"/>
                <a:ext cx="1587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696" y="2345693"/>
                <a:ext cx="158722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46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5-Point Star 24"/>
          <p:cNvSpPr/>
          <p:nvPr/>
        </p:nvSpPr>
        <p:spPr>
          <a:xfrm>
            <a:off x="7183481" y="5158083"/>
            <a:ext cx="216000" cy="216000"/>
          </a:xfrm>
          <a:prstGeom prst="star5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/>
      <p:bldP spid="21" grpId="0"/>
      <p:bldP spid="23" grpId="0"/>
      <p:bldP spid="24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dependence of </a:t>
            </a:r>
            <a:r>
              <a:rPr lang="en-GB" i="1" dirty="0" smtClean="0"/>
              <a:t>K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xmlns="" id="{27765949-B9BA-4B01-9309-212D51657496}"/>
              </a:ext>
            </a:extLst>
          </p:cNvPr>
          <p:cNvSpPr/>
          <p:nvPr/>
        </p:nvSpPr>
        <p:spPr>
          <a:xfrm rot="19766485">
            <a:off x="1897341" y="1951185"/>
            <a:ext cx="3849454" cy="3923049"/>
          </a:xfrm>
          <a:prstGeom prst="parallelogram">
            <a:avLst>
              <a:gd name="adj" fmla="val 45388"/>
            </a:avLst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  <a:scene3d>
            <a:camera prst="orthographicFront">
              <a:rot lat="4020000" lon="600000" rev="141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0E3B52FF-9EC8-4D6D-AF37-FF6762327C4A}"/>
              </a:ext>
            </a:extLst>
          </p:cNvPr>
          <p:cNvCxnSpPr>
            <a:cxnSpLocks/>
          </p:cNvCxnSpPr>
          <p:nvPr/>
        </p:nvCxnSpPr>
        <p:spPr>
          <a:xfrm flipH="1">
            <a:off x="3182939" y="4235450"/>
            <a:ext cx="1374774" cy="13890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2894906" y="562451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[K]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403600" y="4235450"/>
            <a:ext cx="4114800" cy="1208639"/>
          </a:xfrm>
          <a:custGeom>
            <a:avLst/>
            <a:gdLst>
              <a:gd name="connsiteX0" fmla="*/ 4114800 w 4114800"/>
              <a:gd name="connsiteY0" fmla="*/ 0 h 1208639"/>
              <a:gd name="connsiteX1" fmla="*/ 3860800 w 4114800"/>
              <a:gd name="connsiteY1" fmla="*/ 127000 h 1208639"/>
              <a:gd name="connsiteX2" fmla="*/ 3600450 w 4114800"/>
              <a:gd name="connsiteY2" fmla="*/ 247650 h 1208639"/>
              <a:gd name="connsiteX3" fmla="*/ 3340100 w 4114800"/>
              <a:gd name="connsiteY3" fmla="*/ 368300 h 1208639"/>
              <a:gd name="connsiteX4" fmla="*/ 3124200 w 4114800"/>
              <a:gd name="connsiteY4" fmla="*/ 463550 h 1208639"/>
              <a:gd name="connsiteX5" fmla="*/ 2806700 w 4114800"/>
              <a:gd name="connsiteY5" fmla="*/ 596900 h 1208639"/>
              <a:gd name="connsiteX6" fmla="*/ 2501900 w 4114800"/>
              <a:gd name="connsiteY6" fmla="*/ 711200 h 1208639"/>
              <a:gd name="connsiteX7" fmla="*/ 2305050 w 4114800"/>
              <a:gd name="connsiteY7" fmla="*/ 781050 h 1208639"/>
              <a:gd name="connsiteX8" fmla="*/ 2076450 w 4114800"/>
              <a:gd name="connsiteY8" fmla="*/ 863600 h 1208639"/>
              <a:gd name="connsiteX9" fmla="*/ 1847850 w 4114800"/>
              <a:gd name="connsiteY9" fmla="*/ 933450 h 1208639"/>
              <a:gd name="connsiteX10" fmla="*/ 1663700 w 4114800"/>
              <a:gd name="connsiteY10" fmla="*/ 990600 h 1208639"/>
              <a:gd name="connsiteX11" fmla="*/ 1428750 w 4114800"/>
              <a:gd name="connsiteY11" fmla="*/ 1041400 h 1208639"/>
              <a:gd name="connsiteX12" fmla="*/ 1238250 w 4114800"/>
              <a:gd name="connsiteY12" fmla="*/ 1092200 h 1208639"/>
              <a:gd name="connsiteX13" fmla="*/ 971550 w 4114800"/>
              <a:gd name="connsiteY13" fmla="*/ 1143000 h 1208639"/>
              <a:gd name="connsiteX14" fmla="*/ 679450 w 4114800"/>
              <a:gd name="connsiteY14" fmla="*/ 1181100 h 1208639"/>
              <a:gd name="connsiteX15" fmla="*/ 349250 w 4114800"/>
              <a:gd name="connsiteY15" fmla="*/ 1206500 h 1208639"/>
              <a:gd name="connsiteX16" fmla="*/ 190500 w 4114800"/>
              <a:gd name="connsiteY16" fmla="*/ 1206500 h 1208639"/>
              <a:gd name="connsiteX17" fmla="*/ 82550 w 4114800"/>
              <a:gd name="connsiteY17" fmla="*/ 1200150 h 1208639"/>
              <a:gd name="connsiteX18" fmla="*/ 0 w 4114800"/>
              <a:gd name="connsiteY18" fmla="*/ 1187450 h 1208639"/>
              <a:gd name="connsiteX19" fmla="*/ 0 w 4114800"/>
              <a:gd name="connsiteY19" fmla="*/ 1187450 h 12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4800" h="1208639">
                <a:moveTo>
                  <a:pt x="4114800" y="0"/>
                </a:moveTo>
                <a:lnTo>
                  <a:pt x="3860800" y="127000"/>
                </a:lnTo>
                <a:cubicBezTo>
                  <a:pt x="3775075" y="168275"/>
                  <a:pt x="3600450" y="247650"/>
                  <a:pt x="3600450" y="247650"/>
                </a:cubicBezTo>
                <a:lnTo>
                  <a:pt x="3340100" y="368300"/>
                </a:lnTo>
                <a:cubicBezTo>
                  <a:pt x="3260725" y="404283"/>
                  <a:pt x="3124200" y="463550"/>
                  <a:pt x="3124200" y="463550"/>
                </a:cubicBezTo>
                <a:cubicBezTo>
                  <a:pt x="3035300" y="501650"/>
                  <a:pt x="2910417" y="555625"/>
                  <a:pt x="2806700" y="596900"/>
                </a:cubicBezTo>
                <a:cubicBezTo>
                  <a:pt x="2702983" y="638175"/>
                  <a:pt x="2585508" y="680508"/>
                  <a:pt x="2501900" y="711200"/>
                </a:cubicBezTo>
                <a:cubicBezTo>
                  <a:pt x="2418292" y="741892"/>
                  <a:pt x="2305050" y="781050"/>
                  <a:pt x="2305050" y="781050"/>
                </a:cubicBezTo>
                <a:cubicBezTo>
                  <a:pt x="2234142" y="806450"/>
                  <a:pt x="2152650" y="838200"/>
                  <a:pt x="2076450" y="863600"/>
                </a:cubicBezTo>
                <a:cubicBezTo>
                  <a:pt x="2000250" y="889000"/>
                  <a:pt x="1847850" y="933450"/>
                  <a:pt x="1847850" y="933450"/>
                </a:cubicBezTo>
                <a:cubicBezTo>
                  <a:pt x="1779058" y="954617"/>
                  <a:pt x="1733550" y="972608"/>
                  <a:pt x="1663700" y="990600"/>
                </a:cubicBezTo>
                <a:cubicBezTo>
                  <a:pt x="1593850" y="1008592"/>
                  <a:pt x="1499658" y="1024467"/>
                  <a:pt x="1428750" y="1041400"/>
                </a:cubicBezTo>
                <a:cubicBezTo>
                  <a:pt x="1357842" y="1058333"/>
                  <a:pt x="1314450" y="1075267"/>
                  <a:pt x="1238250" y="1092200"/>
                </a:cubicBezTo>
                <a:cubicBezTo>
                  <a:pt x="1162050" y="1109133"/>
                  <a:pt x="1064683" y="1128183"/>
                  <a:pt x="971550" y="1143000"/>
                </a:cubicBezTo>
                <a:cubicBezTo>
                  <a:pt x="878417" y="1157817"/>
                  <a:pt x="783167" y="1170517"/>
                  <a:pt x="679450" y="1181100"/>
                </a:cubicBezTo>
                <a:cubicBezTo>
                  <a:pt x="575733" y="1191683"/>
                  <a:pt x="430742" y="1202267"/>
                  <a:pt x="349250" y="1206500"/>
                </a:cubicBezTo>
                <a:cubicBezTo>
                  <a:pt x="267758" y="1210733"/>
                  <a:pt x="234950" y="1207558"/>
                  <a:pt x="190500" y="1206500"/>
                </a:cubicBezTo>
                <a:cubicBezTo>
                  <a:pt x="146050" y="1205442"/>
                  <a:pt x="114300" y="1203325"/>
                  <a:pt x="82550" y="1200150"/>
                </a:cubicBezTo>
                <a:cubicBezTo>
                  <a:pt x="50800" y="1196975"/>
                  <a:pt x="0" y="1187450"/>
                  <a:pt x="0" y="1187450"/>
                </a:cubicBezTo>
                <a:lnTo>
                  <a:pt x="0" y="1187450"/>
                </a:lnTo>
              </a:path>
            </a:pathLst>
          </a:custGeom>
          <a:noFill/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91000">
                  <a:srgbClr val="7030A0"/>
                </a:gs>
                <a:gs pos="48000">
                  <a:schemeClr val="tx2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 = 0 K">
            <a:extLst>
              <a:ext uri="{FF2B5EF4-FFF2-40B4-BE49-F238E27FC236}">
                <a16:creationId xmlns:a16="http://schemas.microsoft.com/office/drawing/2014/main" xmlns="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055029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A59EE7D-E9B2-45DB-88B4-0DBA82F0E113}"/>
              </a:ext>
            </a:extLst>
          </p:cNvPr>
          <p:cNvCxnSpPr/>
          <p:nvPr/>
        </p:nvCxnSpPr>
        <p:spPr>
          <a:xfrm flipV="1">
            <a:off x="4557713" y="2083594"/>
            <a:ext cx="0" cy="2152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CA6E58A-E2FA-4676-B467-21FCAA97AEA4}"/>
              </a:ext>
            </a:extLst>
          </p:cNvPr>
          <p:cNvCxnSpPr/>
          <p:nvPr/>
        </p:nvCxnSpPr>
        <p:spPr>
          <a:xfrm>
            <a:off x="4557713" y="4236244"/>
            <a:ext cx="36576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 = 4.2 K">
            <a:extLst>
              <a:ext uri="{FF2B5EF4-FFF2-40B4-BE49-F238E27FC236}">
                <a16:creationId xmlns:a16="http://schemas.microsoft.com/office/drawing/2014/main" xmlns="" id="{A0CD62EA-B4C0-405E-99CE-448F374494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1697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 = 10 K">
            <a:extLst>
              <a:ext uri="{FF2B5EF4-FFF2-40B4-BE49-F238E27FC236}">
                <a16:creationId xmlns:a16="http://schemas.microsoft.com/office/drawing/2014/main" xmlns="" id="{A0CD62EA-B4C0-405E-99CE-448F374494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T = 16 K">
            <a:extLst>
              <a:ext uri="{FF2B5EF4-FFF2-40B4-BE49-F238E27FC236}">
                <a16:creationId xmlns:a16="http://schemas.microsoft.com/office/drawing/2014/main" xmlns="" id="{A0CD62EA-B4C0-405E-99CE-448F374494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0303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Rectangle 21"/>
          <p:cNvSpPr/>
          <p:nvPr/>
        </p:nvSpPr>
        <p:spPr>
          <a:xfrm>
            <a:off x="6240016" y="4509120"/>
            <a:ext cx="23673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8382000" y="4100611"/>
            <a:ext cx="7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[T]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 = 0 K"/>
          <p:cNvSpPr txBox="1"/>
          <p:nvPr/>
        </p:nvSpPr>
        <p:spPr>
          <a:xfrm>
            <a:off x="5048528" y="205026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= 0 K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 = 4.2 K"/>
          <p:cNvSpPr txBox="1"/>
          <p:nvPr/>
        </p:nvSpPr>
        <p:spPr>
          <a:xfrm>
            <a:off x="4834072" y="2462451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</a:rPr>
              <a:t>T</a:t>
            </a:r>
            <a:r>
              <a:rPr lang="en-US" sz="1400" dirty="0" smtClean="0">
                <a:solidFill>
                  <a:schemeClr val="accent1"/>
                </a:solidFill>
              </a:rPr>
              <a:t> = 4.2 K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7" name="T = 10 K"/>
          <p:cNvSpPr txBox="1"/>
          <p:nvPr/>
        </p:nvSpPr>
        <p:spPr>
          <a:xfrm>
            <a:off x="4722947" y="3090648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7030A0"/>
                </a:solidFill>
              </a:rPr>
              <a:t>T</a:t>
            </a:r>
            <a:r>
              <a:rPr lang="en-US" sz="1400" dirty="0" smtClean="0">
                <a:solidFill>
                  <a:srgbClr val="7030A0"/>
                </a:solidFill>
              </a:rPr>
              <a:t> = 10 K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8" name="T = 16 K"/>
          <p:cNvSpPr txBox="1"/>
          <p:nvPr/>
        </p:nvSpPr>
        <p:spPr>
          <a:xfrm>
            <a:off x="4623572" y="3684229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T</a:t>
            </a:r>
            <a:r>
              <a:rPr lang="en-US" sz="1400" dirty="0" smtClean="0">
                <a:solidFill>
                  <a:srgbClr val="FF0000"/>
                </a:solidFill>
              </a:rPr>
              <a:t> = 16 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4.2"/>
          <p:cNvSpPr txBox="1"/>
          <p:nvPr/>
        </p:nvSpPr>
        <p:spPr>
          <a:xfrm>
            <a:off x="3875620" y="436510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4.2</a:t>
            </a:r>
            <a:endParaRPr lang="en-US" sz="1000" dirty="0"/>
          </a:p>
        </p:txBody>
      </p:sp>
      <p:sp>
        <p:nvSpPr>
          <p:cNvPr id="30" name="10"/>
          <p:cNvSpPr txBox="1"/>
          <p:nvPr/>
        </p:nvSpPr>
        <p:spPr>
          <a:xfrm>
            <a:off x="3447888" y="476518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31" name="16"/>
          <p:cNvSpPr txBox="1"/>
          <p:nvPr/>
        </p:nvSpPr>
        <p:spPr>
          <a:xfrm>
            <a:off x="3182938" y="504438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16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11424" y="1689216"/>
                <a:ext cx="1824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=0.286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1689216"/>
                <a:ext cx="182421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676" r="-234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12</a:t>
            </a:fld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3367088" y="2347913"/>
            <a:ext cx="1804987" cy="3071812"/>
          </a:xfrm>
          <a:custGeom>
            <a:avLst/>
            <a:gdLst>
              <a:gd name="connsiteX0" fmla="*/ 1804987 w 1804987"/>
              <a:gd name="connsiteY0" fmla="*/ 0 h 3071812"/>
              <a:gd name="connsiteX1" fmla="*/ 1533525 w 1804987"/>
              <a:gd name="connsiteY1" fmla="*/ 423862 h 3071812"/>
              <a:gd name="connsiteX2" fmla="*/ 1176337 w 1804987"/>
              <a:gd name="connsiteY2" fmla="*/ 1090612 h 3071812"/>
              <a:gd name="connsiteX3" fmla="*/ 819150 w 1804987"/>
              <a:gd name="connsiteY3" fmla="*/ 1766887 h 3071812"/>
              <a:gd name="connsiteX4" fmla="*/ 542925 w 1804987"/>
              <a:gd name="connsiteY4" fmla="*/ 2266950 h 3071812"/>
              <a:gd name="connsiteX5" fmla="*/ 295275 w 1804987"/>
              <a:gd name="connsiteY5" fmla="*/ 2638425 h 3071812"/>
              <a:gd name="connsiteX6" fmla="*/ 0 w 1804987"/>
              <a:gd name="connsiteY6" fmla="*/ 3071812 h 307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4987" h="3071812">
                <a:moveTo>
                  <a:pt x="1804987" y="0"/>
                </a:moveTo>
                <a:cubicBezTo>
                  <a:pt x="1721643" y="121046"/>
                  <a:pt x="1638300" y="242093"/>
                  <a:pt x="1533525" y="423862"/>
                </a:cubicBezTo>
                <a:cubicBezTo>
                  <a:pt x="1428750" y="605631"/>
                  <a:pt x="1295399" y="866775"/>
                  <a:pt x="1176337" y="1090612"/>
                </a:cubicBezTo>
                <a:cubicBezTo>
                  <a:pt x="1057275" y="1314449"/>
                  <a:pt x="924719" y="1570831"/>
                  <a:pt x="819150" y="1766887"/>
                </a:cubicBezTo>
                <a:cubicBezTo>
                  <a:pt x="713581" y="1962943"/>
                  <a:pt x="630238" y="2121694"/>
                  <a:pt x="542925" y="2266950"/>
                </a:cubicBezTo>
                <a:cubicBezTo>
                  <a:pt x="455612" y="2412206"/>
                  <a:pt x="385762" y="2504281"/>
                  <a:pt x="295275" y="2638425"/>
                </a:cubicBezTo>
                <a:cubicBezTo>
                  <a:pt x="204788" y="2772569"/>
                  <a:pt x="102394" y="2922190"/>
                  <a:pt x="0" y="3071812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71494" y="4797758"/>
            <a:ext cx="211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This is the other way to determine </a:t>
            </a:r>
            <a:r>
              <a:rPr lang="en-US" i="1" dirty="0" smtClean="0">
                <a:solidFill>
                  <a:srgbClr val="00B050"/>
                </a:solidFill>
              </a:rPr>
              <a:t>T</a:t>
            </a:r>
            <a:r>
              <a:rPr lang="en-US" baseline="-25000" dirty="0" smtClean="0">
                <a:solidFill>
                  <a:srgbClr val="00B050"/>
                </a:solidFill>
              </a:rPr>
              <a:t>C</a:t>
            </a:r>
            <a:r>
              <a:rPr lang="en-US" baseline="30000" dirty="0" smtClean="0">
                <a:solidFill>
                  <a:srgbClr val="00B050"/>
                </a:solidFill>
              </a:rPr>
              <a:t>*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2605 0.044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409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911 0.10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520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8854 0.15741 " pathEditMode="relative" rAng="0" ptsTypes="AA">
                                      <p:cBhvr>
                                        <p:cTn id="6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78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0" grpId="0" animBg="1"/>
      <p:bldGraphic spid="9" grpId="0">
        <p:bldAsOne/>
      </p:bldGraphic>
      <p:bldGraphic spid="16" grpId="0">
        <p:bldAsOne/>
      </p:bldGraphic>
      <p:bldGraphic spid="16" grpId="1">
        <p:bldAsOne/>
      </p:bldGraphic>
      <p:bldGraphic spid="17" grpId="0">
        <p:bldAsOne/>
      </p:bldGraphic>
      <p:bldGraphic spid="17" grpId="1">
        <p:bldAsOne/>
      </p:bldGraphic>
      <p:bldGraphic spid="18" grpId="0">
        <p:bldAsOne/>
      </p:bldGraphic>
      <p:bldGraphic spid="18" grpId="1">
        <p:bldAsOne/>
      </p:bldGraphic>
      <p:bldP spid="22" grpId="0" animBg="1"/>
      <p:bldP spid="23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1" grpId="0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</a:t>
            </a:r>
            <a:r>
              <a:rPr lang="en-US" dirty="0" smtClean="0"/>
              <a:t> (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64" y="1421954"/>
            <a:ext cx="6622073" cy="496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54400" y="1374329"/>
            <a:ext cx="265336" cy="219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11624" y="1427290"/>
            <a:ext cx="3600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0547 0.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 </a:t>
            </a:r>
            <a:r>
              <a:rPr lang="en-US" dirty="0"/>
              <a:t>(</a:t>
            </a:r>
            <a:r>
              <a:rPr lang="el-GR" i="1" dirty="0">
                <a:latin typeface="Calibri" panose="020F0502020204030204" pitchFamily="34" charset="0"/>
              </a:rPr>
              <a:t>ε</a:t>
            </a:r>
            <a:r>
              <a:rPr lang="en-US" dirty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94" y="1417520"/>
            <a:ext cx="7057813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</a:t>
            </a:r>
            <a:r>
              <a:rPr lang="en-US" dirty="0" smtClean="0"/>
              <a:t> (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64" y="1421954"/>
            <a:ext cx="6622073" cy="496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1624" y="1427290"/>
            <a:ext cx="3600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473008" y="1620562"/>
            <a:ext cx="216000" cy="216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54400" y="1374329"/>
            <a:ext cx="265336" cy="219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0547 0.0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Mathematically…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	where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 smtClean="0">
                  <a:solidFill>
                    <a:schemeClr val="accent6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704224"/>
            <a:ext cx="4201155" cy="2418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78400" y="5392800"/>
                <a:ext cx="5699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00" y="5392800"/>
                <a:ext cx="569925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6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Mathematically…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90"/>
                <a:ext cx="10972800" cy="496854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Scaling parameters: </a:t>
                </a:r>
              </a:p>
              <a:p>
                <a:pPr lvl="1"/>
                <a:r>
                  <a:rPr lang="en-US" i="1" dirty="0" smtClean="0"/>
                  <a:t>T</a:t>
                </a:r>
                <a:r>
                  <a:rPr lang="en-US" baseline="-25000" dirty="0" smtClean="0"/>
                  <a:t>C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(0), </a:t>
                </a:r>
                <a:r>
                  <a:rPr lang="en-US" i="1" dirty="0" smtClean="0"/>
                  <a:t>s</a:t>
                </a:r>
                <a:r>
                  <a:rPr lang="en-US" dirty="0" smtClean="0"/>
                  <a:t>,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η</a:t>
                </a:r>
                <a:r>
                  <a:rPr lang="en-US" dirty="0" smtClean="0">
                    <a:latin typeface="Calibri" panose="020F0502020204030204" pitchFamily="34" charset="0"/>
                  </a:rPr>
                  <a:t>, and the various strain parameters modeling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b</a:t>
                </a:r>
                <a:r>
                  <a:rPr lang="en-US" baseline="-25000" dirty="0" smtClean="0">
                    <a:latin typeface="Calibri" panose="020F0502020204030204" pitchFamily="34" charset="0"/>
                  </a:rPr>
                  <a:t>C2</a:t>
                </a:r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:r>
                  <a:rPr lang="el-GR" i="1" dirty="0" smtClean="0">
                    <a:latin typeface="Calibri" panose="020F0502020204030204" pitchFamily="34" charset="0"/>
                  </a:rPr>
                  <a:t>ε</a:t>
                </a:r>
                <a:r>
                  <a:rPr lang="en-US" dirty="0" smtClean="0">
                    <a:latin typeface="Calibri" panose="020F0502020204030204" pitchFamily="34" charset="0"/>
                  </a:rPr>
                  <a:t>); </a:t>
                </a:r>
              </a:p>
              <a:p>
                <a:pPr lvl="1"/>
                <a:r>
                  <a:rPr lang="en-US" i="1" dirty="0"/>
                  <a:t>C</a:t>
                </a:r>
                <a:r>
                  <a:rPr lang="en-US" dirty="0"/>
                  <a:t>, </a:t>
                </a:r>
                <a:r>
                  <a:rPr lang="en-US" i="1" dirty="0"/>
                  <a:t>B</a:t>
                </a:r>
                <a:r>
                  <a:rPr lang="en-US" baseline="-25000" dirty="0"/>
                  <a:t>C2</a:t>
                </a:r>
                <a:r>
                  <a:rPr lang="en-US" baseline="30000" dirty="0"/>
                  <a:t>*</a:t>
                </a:r>
                <a:r>
                  <a:rPr lang="en-US" dirty="0"/>
                  <a:t>(0, 0</a:t>
                </a:r>
                <a:r>
                  <a:rPr lang="en-US" dirty="0" smtClean="0"/>
                  <a:t>);</a:t>
                </a:r>
                <a:endParaRPr lang="en-US" i="1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i="1" dirty="0" smtClean="0">
                    <a:latin typeface="Calibri" panose="020F0502020204030204" pitchFamily="34" charset="0"/>
                  </a:rPr>
                  <a:t>w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v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u</a:t>
                </a:r>
                <a:r>
                  <a:rPr lang="en-US" dirty="0" smtClean="0">
                    <a:latin typeface="Calibri" panose="020F0502020204030204" pitchFamily="34" charset="0"/>
                  </a:rPr>
                  <a:t>; </a:t>
                </a:r>
              </a:p>
              <a:p>
                <a:pPr lvl="1"/>
                <a:r>
                  <a:rPr lang="en-US" i="1" dirty="0" smtClean="0">
                    <a:latin typeface="Calibri" panose="020F0502020204030204" pitchFamily="34" charset="0"/>
                  </a:rPr>
                  <a:t>p, q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90"/>
                <a:ext cx="10972800" cy="4968546"/>
              </a:xfrm>
              <a:blipFill rotWithShape="0">
                <a:blip r:embed="rId2"/>
                <a:stretch>
                  <a:fillRect l="-1278" b="-3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hidden="1"/>
              <p:cNvSpPr/>
              <p:nvPr/>
            </p:nvSpPr>
            <p:spPr>
              <a:xfrm>
                <a:off x="878400" y="5392800"/>
                <a:ext cx="5699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 hidden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00" y="5392800"/>
                <a:ext cx="5699252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343472" y="4401048"/>
            <a:ext cx="9001000" cy="54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43472" y="4948473"/>
            <a:ext cx="1800200" cy="54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26400" y="3927281"/>
            <a:ext cx="2912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“Core Scaling Parameters”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2264" y="5006428"/>
            <a:ext cx="4005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“Individual Wire Scaling Parameters”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861628" y="4518582"/>
            <a:ext cx="229816" cy="136815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8805" y="4941048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USL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861628" y="4516663"/>
            <a:ext cx="229816" cy="810066"/>
          </a:xfrm>
          <a:prstGeom prst="leftBrac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8805" y="4653570"/>
            <a:ext cx="695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ESE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3472" y="5495897"/>
            <a:ext cx="1224136" cy="472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99656" y="5529494"/>
            <a:ext cx="857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“Scaling Constants” – have a consistent value within a family of Nb</a:t>
            </a:r>
            <a:r>
              <a:rPr lang="en-US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Sn conductors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3472" y="5968868"/>
            <a:ext cx="792088" cy="54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84043" y="6021288"/>
            <a:ext cx="980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0.5, </a:t>
            </a:r>
            <a:r>
              <a:rPr lang="en-US" sz="2000" i="1" dirty="0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= 2 for strong (</a:t>
            </a:r>
            <a:r>
              <a:rPr lang="en-US" sz="2000" dirty="0" err="1" smtClean="0">
                <a:solidFill>
                  <a:srgbClr val="FF0000"/>
                </a:solidFill>
              </a:rPr>
              <a:t>g.b</a:t>
            </a:r>
            <a:r>
              <a:rPr lang="en-US" sz="2000" dirty="0" smtClean="0">
                <a:solidFill>
                  <a:srgbClr val="FF0000"/>
                </a:solidFill>
              </a:rPr>
              <a:t>.) pinning Nb</a:t>
            </a:r>
            <a:r>
              <a:rPr lang="en-US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Sn.  Fitting accurately over technological </a:t>
            </a:r>
            <a:r>
              <a:rPr lang="en-US" sz="2000" i="1" dirty="0" smtClean="0">
                <a:solidFill>
                  <a:srgbClr val="FF0000"/>
                </a:solidFill>
              </a:rPr>
              <a:t>B-T</a:t>
            </a:r>
            <a:r>
              <a:rPr lang="en-US" sz="2000" dirty="0" smtClean="0">
                <a:solidFill>
                  <a:srgbClr val="FF0000"/>
                </a:solidFill>
              </a:rPr>
              <a:t> range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00065 -0.570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 animBg="1"/>
      <p:bldP spid="13" grpId="1" animBg="1"/>
      <p:bldP spid="14" grpId="0"/>
      <p:bldP spid="14" grpId="1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USL to 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USL: </a:t>
            </a:r>
          </a:p>
          <a:p>
            <a:pPr lvl="1"/>
            <a:r>
              <a:rPr lang="en-US" i="1" dirty="0" smtClean="0"/>
              <a:t>F</a:t>
            </a:r>
            <a:r>
              <a:rPr lang="en-US" baseline="-25000" dirty="0" smtClean="0"/>
              <a:t>P</a:t>
            </a:r>
            <a:r>
              <a:rPr lang="en-US" dirty="0" smtClean="0"/>
              <a:t> measured at different </a:t>
            </a:r>
            <a:r>
              <a:rPr lang="en-US" i="1" dirty="0" smtClean="0"/>
              <a:t>T</a:t>
            </a:r>
            <a:r>
              <a:rPr lang="en-US" dirty="0" smtClean="0"/>
              <a:t> and </a:t>
            </a:r>
            <a:r>
              <a:rPr lang="el-GR" i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are shape invariant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All data coalesce into a single master unified-scaling curve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Significance: extrapolation capability from this master curve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ESE: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Derivation of ESE is an extensive but </a:t>
            </a:r>
            <a:r>
              <a:rPr lang="en-US" i="1" dirty="0" smtClean="0">
                <a:latin typeface="Calibri" panose="020F0502020204030204" pitchFamily="34" charset="0"/>
              </a:rPr>
              <a:t>single</a:t>
            </a:r>
            <a:r>
              <a:rPr lang="en-US" dirty="0" smtClean="0">
                <a:latin typeface="Calibri" panose="020F0502020204030204" pitchFamily="34" charset="0"/>
              </a:rPr>
              <a:t> study of many Nb</a:t>
            </a:r>
            <a:r>
              <a:rPr lang="en-US" baseline="-25000" dirty="0" smtClean="0">
                <a:latin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</a:rPr>
              <a:t>Sn conductors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Application of ESE is just a fit, even allowing combined data from different measurement apparatuses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3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– to be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Introduction: superconducting surface (a.k.a. critical surface)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Scaling parameterization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graphical presentation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mathematical presentation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From USL to ESE</a:t>
            </a:r>
          </a:p>
          <a:p>
            <a:r>
              <a:rPr lang="en-US" dirty="0" smtClean="0"/>
              <a:t>Addressing Temperature and Strain Dependence Issues</a:t>
            </a:r>
          </a:p>
          <a:p>
            <a:r>
              <a:rPr lang="en-US" dirty="0" smtClean="0"/>
              <a:t>Addressing Transport vs. Magnetization Issues</a:t>
            </a:r>
          </a:p>
          <a:p>
            <a:r>
              <a:rPr lang="en-US" dirty="0" smtClean="0"/>
              <a:t>ESE Spreadsheet usage – Live Demo</a:t>
            </a:r>
          </a:p>
          <a:p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1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Introduction: superconducting surface (a.k.a. critical surface)</a:t>
            </a:r>
          </a:p>
          <a:p>
            <a:r>
              <a:rPr lang="en-US" dirty="0" smtClean="0"/>
              <a:t>Scaling parameterization</a:t>
            </a:r>
          </a:p>
          <a:p>
            <a:pPr lvl="1"/>
            <a:r>
              <a:rPr lang="en-US" dirty="0" smtClean="0"/>
              <a:t>A graphical presentation</a:t>
            </a:r>
          </a:p>
          <a:p>
            <a:pPr lvl="1"/>
            <a:r>
              <a:rPr lang="en-US" dirty="0" smtClean="0"/>
              <a:t>A mathematical presentation</a:t>
            </a:r>
          </a:p>
          <a:p>
            <a:pPr lvl="1"/>
            <a:r>
              <a:rPr lang="en-US" dirty="0" smtClean="0"/>
              <a:t>From USL to ESE</a:t>
            </a:r>
          </a:p>
          <a:p>
            <a:r>
              <a:rPr lang="en-US" dirty="0" smtClean="0"/>
              <a:t>Addressing Temperature and Strain Dependence Issues</a:t>
            </a:r>
          </a:p>
          <a:p>
            <a:r>
              <a:rPr lang="en-US" dirty="0" smtClean="0"/>
              <a:t>Addressing Transport vs. Magnetization Issues</a:t>
            </a:r>
          </a:p>
          <a:p>
            <a:r>
              <a:rPr lang="en-US" i="1" dirty="0" smtClean="0">
                <a:solidFill>
                  <a:srgbClr val="00B050"/>
                </a:solidFill>
              </a:rPr>
              <a:t>ESE Spreadsheet usage – Live Demo (dedicated group)</a:t>
            </a:r>
          </a:p>
          <a:p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customary plot of J-H-T surface:</a:t>
            </a:r>
          </a:p>
          <a:p>
            <a:r>
              <a:rPr lang="en-US" dirty="0" smtClean="0"/>
              <a:t>For practical purposes Nb-Ti is </a:t>
            </a:r>
            <a:br>
              <a:rPr lang="en-US" dirty="0" smtClean="0"/>
            </a:br>
            <a:r>
              <a:rPr lang="en-US" dirty="0" smtClean="0"/>
              <a:t>considered insensitive to strain</a:t>
            </a:r>
          </a:p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Sn, by contrast, is highly strain </a:t>
            </a:r>
            <a:br>
              <a:rPr lang="en-US" dirty="0" smtClean="0"/>
            </a:br>
            <a:r>
              <a:rPr lang="en-US" dirty="0" smtClean="0"/>
              <a:t>sensitive:</a:t>
            </a:r>
          </a:p>
          <a:p>
            <a:pPr marL="457200" lvl="1" indent="0">
              <a:buNone/>
            </a:pPr>
            <a:r>
              <a:rPr lang="en-US" i="1" dirty="0" smtClean="0"/>
              <a:t>I</a:t>
            </a:r>
            <a:r>
              <a:rPr lang="en-US" baseline="-25000" dirty="0" smtClean="0"/>
              <a:t>C</a:t>
            </a:r>
            <a:r>
              <a:rPr lang="en-US" dirty="0" smtClean="0"/>
              <a:t> (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en-US" i="1" dirty="0" smtClean="0"/>
              <a:t>T</a:t>
            </a:r>
            <a:r>
              <a:rPr lang="en-US" dirty="0" smtClean="0"/>
              <a:t>, </a:t>
            </a:r>
            <a:r>
              <a:rPr lang="el-GR" i="1" dirty="0" smtClean="0"/>
              <a:t>ε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= </a:t>
            </a:r>
            <a:r>
              <a:rPr lang="en-US" i="1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 C </a:t>
            </a:r>
            <a:r>
              <a:rPr lang="en-US" i="1" dirty="0" smtClean="0"/>
              <a:t>g</a:t>
            </a:r>
            <a:r>
              <a:rPr lang="en-US" dirty="0" smtClean="0"/>
              <a:t>(</a:t>
            </a:r>
            <a:r>
              <a:rPr lang="el-GR" i="1" dirty="0" smtClean="0"/>
              <a:t>ε</a:t>
            </a:r>
            <a:r>
              <a:rPr lang="en-US" dirty="0" smtClean="0"/>
              <a:t>) </a:t>
            </a:r>
            <a:r>
              <a:rPr lang="en-US" i="1" dirty="0" smtClean="0"/>
              <a:t>h</a:t>
            </a:r>
            <a:r>
              <a:rPr lang="en-US" dirty="0" smtClean="0"/>
              <a:t>(</a:t>
            </a:r>
            <a:r>
              <a:rPr lang="en-US" i="1" dirty="0" smtClean="0"/>
              <a:t>t</a:t>
            </a:r>
            <a:r>
              <a:rPr lang="en-US" dirty="0" smtClean="0"/>
              <a:t>)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</a:p>
          <a:p>
            <a:pPr marL="360363" indent="-360363"/>
            <a:r>
              <a:rPr lang="en-US" dirty="0" smtClean="0"/>
              <a:t>Requires 4D plot</a:t>
            </a:r>
          </a:p>
          <a:p>
            <a:pPr marL="360363" lvl="2" indent="0">
              <a:buNone/>
            </a:pPr>
            <a:r>
              <a:rPr lang="en-US" sz="2000" dirty="0" smtClean="0"/>
              <a:t>Or multiple 2D and 3D plots</a:t>
            </a:r>
            <a:endParaRPr lang="en-US" sz="2000" dirty="0"/>
          </a:p>
        </p:txBody>
      </p:sp>
      <p:pic>
        <p:nvPicPr>
          <p:cNvPr id="4" name="Critical Surface" descr="DSC_0400"/>
          <p:cNvPicPr>
            <a:picLocks noChangeAspect="1"/>
          </p:cNvPicPr>
          <p:nvPr/>
        </p:nvPicPr>
        <p:blipFill rotWithShape="1">
          <a:blip r:embed="rId2" cstate="print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5177" r="27263" b="23280"/>
          <a:stretch/>
        </p:blipFill>
        <p:spPr bwMode="auto">
          <a:xfrm>
            <a:off x="7464152" y="1403648"/>
            <a:ext cx="4345738" cy="39976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090764" y="5427780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by courtesy of Lyn Evans</a:t>
            </a:r>
            <a:endParaRPr lang="en-US" dirty="0"/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695214"/>
            <a:ext cx="3261045" cy="26478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57408" y="6022645"/>
            <a:ext cx="229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SMH ed. 1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3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847528" y="4653136"/>
            <a:ext cx="151216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Pinning force curve and its scalability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/>
          <a:stretch/>
        </p:blipFill>
        <p:spPr>
          <a:xfrm>
            <a:off x="2379072" y="1196752"/>
            <a:ext cx="7433857" cy="3024336"/>
          </a:xfrm>
        </p:spPr>
      </p:pic>
      <p:sp>
        <p:nvSpPr>
          <p:cNvPr id="9" name="Rectangle 8"/>
          <p:cNvSpPr/>
          <p:nvPr/>
        </p:nvSpPr>
        <p:spPr>
          <a:xfrm>
            <a:off x="3287688" y="4005064"/>
            <a:ext cx="15121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96812" y="3963060"/>
            <a:ext cx="20675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89662" y="3499446"/>
            <a:ext cx="662592" cy="57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52184" y="3338898"/>
            <a:ext cx="1008112" cy="73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423592" y="3473070"/>
            <a:ext cx="17286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267" y="3377105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53" y="3427600"/>
            <a:ext cx="4242256" cy="34200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152254" cy="3356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44414" y="3428368"/>
            <a:ext cx="1008112" cy="216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16368" y="3510079"/>
            <a:ext cx="662592" cy="217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03393" y="6237312"/>
            <a:ext cx="21852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AdvOT82c4f4c4"/>
              </a:rPr>
              <a:t>Supercond. Sci. Technol. </a:t>
            </a:r>
            <a:r>
              <a:rPr lang="fr-FR" sz="800" dirty="0">
                <a:latin typeface="AdvOT5bf56204.B"/>
              </a:rPr>
              <a:t>29 </a:t>
            </a:r>
            <a:r>
              <a:rPr lang="fr-FR" sz="800" dirty="0">
                <a:latin typeface="AdvOTb0c9bf5d"/>
              </a:rPr>
              <a:t>(</a:t>
            </a:r>
            <a:r>
              <a:rPr lang="fr-FR" sz="800" dirty="0">
                <a:latin typeface="AdvOT82c4f4c4"/>
              </a:rPr>
              <a:t>2016</a:t>
            </a:r>
            <a:r>
              <a:rPr lang="fr-FR" sz="800" dirty="0">
                <a:latin typeface="AdvOTb0c9bf5d"/>
              </a:rPr>
              <a:t>) </a:t>
            </a:r>
            <a:r>
              <a:rPr lang="fr-FR" sz="800" dirty="0">
                <a:latin typeface="AdvOT82c4f4c4"/>
              </a:rPr>
              <a:t>123002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624" y="1449867"/>
            <a:ext cx="23728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pinning curves at different temperatures and strains coalesce into one master scaling curve, and this is what gives the extrapolation capability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595280" y="1788304"/>
            <a:ext cx="2521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Global fitting is more expedient than fundamental scaling, but it greatly diminishes extrapolation capability.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77448" y="4093036"/>
            <a:ext cx="10815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Red: 4.2 K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Green: 8.0 K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Blue: 12.0 K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4</a:t>
            </a:fld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711441" y="4928186"/>
            <a:ext cx="2813591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Key thing about scaling laws</a:t>
            </a:r>
          </a:p>
          <a:p>
            <a:pPr algn="ctr"/>
            <a:r>
              <a:rPr lang="en-US" dirty="0" smtClean="0"/>
              <a:t>is </a:t>
            </a:r>
            <a:r>
              <a:rPr lang="en-US" b="1" i="1" dirty="0" smtClean="0">
                <a:solidFill>
                  <a:srgbClr val="FF0000"/>
                </a:solidFill>
              </a:rPr>
              <a:t>scalability</a:t>
            </a:r>
          </a:p>
          <a:p>
            <a:pPr algn="ctr"/>
            <a:r>
              <a:rPr lang="en-US" dirty="0" smtClean="0"/>
              <a:t>When something scales</a:t>
            </a:r>
          </a:p>
          <a:p>
            <a:pPr algn="ctr"/>
            <a:r>
              <a:rPr lang="en-US" dirty="0" smtClean="0"/>
              <a:t>it can be </a:t>
            </a:r>
            <a:r>
              <a:rPr lang="en-US" b="1" i="1" dirty="0" smtClean="0">
                <a:solidFill>
                  <a:srgbClr val="FF0000"/>
                </a:solidFill>
              </a:rPr>
              <a:t>extrapolated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925" y="4589165"/>
            <a:ext cx="32403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Thousands of 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C</a:t>
            </a:r>
            <a:r>
              <a:rPr lang="en-US" sz="1600" dirty="0" smtClean="0"/>
              <a:t> can be predicted from just a few 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C</a:t>
            </a:r>
            <a:r>
              <a:rPr lang="en-US" sz="1600" dirty="0" smtClean="0"/>
              <a:t>(</a:t>
            </a:r>
            <a:r>
              <a:rPr lang="en-US" sz="1600" i="1" dirty="0" smtClean="0"/>
              <a:t>B</a:t>
            </a:r>
            <a:r>
              <a:rPr lang="en-US" sz="1600" dirty="0" smtClean="0"/>
              <a:t>) measurements!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379072" y="1788304"/>
            <a:ext cx="1799888" cy="1721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836809" y="1725863"/>
            <a:ext cx="1799888" cy="1721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0" grpId="1"/>
      <p:bldP spid="21" grpId="0" build="p"/>
      <p:bldP spid="25" grpId="0" animBg="1"/>
      <p:bldP spid="3" grpId="0" animBg="1"/>
      <p:bldP spid="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Determining </a:t>
            </a:r>
            <a:r>
              <a:rPr lang="en-GB" i="1" dirty="0" smtClean="0"/>
              <a:t>B</a:t>
            </a:r>
            <a:r>
              <a:rPr lang="en-GB" baseline="-25000" dirty="0" smtClean="0"/>
              <a:t>C2</a:t>
            </a:r>
            <a:r>
              <a:rPr lang="en-GB" baseline="30000" dirty="0" smtClean="0"/>
              <a:t>*</a:t>
            </a:r>
            <a:r>
              <a:rPr lang="en-GB" dirty="0" smtClean="0"/>
              <a:t> and </a:t>
            </a:r>
            <a:r>
              <a:rPr lang="en-GB" i="1" dirty="0" smtClean="0"/>
              <a:t>K</a:t>
            </a:r>
            <a:r>
              <a:rPr lang="en-GB" dirty="0" smtClean="0"/>
              <a:t> from </a:t>
            </a:r>
            <a:r>
              <a:rPr lang="en-GB" i="1" dirty="0" smtClean="0"/>
              <a:t>I</a:t>
            </a:r>
            <a:r>
              <a:rPr lang="en-GB" baseline="-25000" dirty="0" smtClean="0"/>
              <a:t>C</a:t>
            </a:r>
            <a:r>
              <a:rPr lang="en-GB" dirty="0" smtClean="0"/>
              <a:t>(</a:t>
            </a:r>
            <a:r>
              <a:rPr lang="en-GB" i="1" dirty="0" smtClean="0"/>
              <a:t>B</a:t>
            </a:r>
            <a:r>
              <a:rPr lang="en-GB" dirty="0" smtClean="0"/>
              <a:t>) Data</a:t>
            </a:r>
            <a:endParaRPr lang="en-GB" dirty="0"/>
          </a:p>
        </p:txBody>
      </p:sp>
      <p:graphicFrame>
        <p:nvGraphicFramePr>
          <p:cNvPr id="9" name="F(B) T = 0 K">
            <a:extLst>
              <a:ext uri="{FF2B5EF4-FFF2-40B4-BE49-F238E27FC236}">
                <a16:creationId xmlns:a16="http://schemas.microsoft.com/office/drawing/2014/main" xmlns="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023005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f(b) T = 0 K">
            <a:extLst>
              <a:ext uri="{FF2B5EF4-FFF2-40B4-BE49-F238E27FC236}">
                <a16:creationId xmlns:a16="http://schemas.microsoft.com/office/drawing/2014/main" xmlns="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542409"/>
              </p:ext>
            </p:extLst>
          </p:nvPr>
        </p:nvGraphicFramePr>
        <p:xfrm>
          <a:off x="3935760" y="20597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Kramer plo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472971"/>
              </p:ext>
            </p:extLst>
          </p:nvPr>
        </p:nvGraphicFramePr>
        <p:xfrm>
          <a:off x="3941134" y="2088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Kramer x axis label"/>
              <p:cNvSpPr txBox="1"/>
              <p:nvPr/>
            </p:nvSpPr>
            <p:spPr>
              <a:xfrm rot="16200000">
                <a:off x="3458727" y="3005306"/>
                <a:ext cx="1344342" cy="203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0.25</m:t>
                        </m:r>
                      </m:sup>
                    </m:sSup>
                  </m:oMath>
                </a14:m>
                <a:r>
                  <a:rPr lang="en-US" sz="1200" dirty="0" smtClean="0"/>
                  <a:t> [A</a:t>
                </a:r>
                <a:r>
                  <a:rPr lang="en-US" sz="1200" baseline="30000" dirty="0" smtClean="0"/>
                  <a:t>0.5</a:t>
                </a:r>
                <a:r>
                  <a:rPr lang="en-US" sz="1200" dirty="0" smtClean="0"/>
                  <a:t> T</a:t>
                </a:r>
                <a:r>
                  <a:rPr lang="en-US" sz="1200" baseline="30000" dirty="0" smtClean="0"/>
                  <a:t>0.25</a:t>
                </a:r>
                <a:r>
                  <a:rPr lang="en-US" sz="1200" dirty="0" smtClean="0"/>
                  <a:t>]</a:t>
                </a:r>
                <a:endParaRPr lang="en-US" sz="1200" dirty="0"/>
              </a:p>
            </p:txBody>
          </p:sp>
        </mc:Choice>
        <mc:Fallback xmlns="">
          <p:sp>
            <p:nvSpPr>
              <p:cNvPr id="29" name="Kramer x axis label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58727" y="3005306"/>
                <a:ext cx="1344342" cy="203261"/>
              </a:xfrm>
              <a:prstGeom prst="rect">
                <a:avLst/>
              </a:prstGeom>
              <a:blipFill rotWithShape="0">
                <a:blip r:embed="rId6"/>
                <a:stretch>
                  <a:fillRect l="-21212" t="-8597" r="-39394" b="-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Kramer y axis label"/>
              <p:cNvSpPr/>
              <p:nvPr/>
            </p:nvSpPr>
            <p:spPr>
              <a:xfrm>
                <a:off x="6107334" y="4437112"/>
                <a:ext cx="5583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Kramer y axis label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34" y="4437112"/>
                <a:ext cx="558358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A59EE7D-E9B2-45DB-88B4-0DBA82F0E113}"/>
              </a:ext>
            </a:extLst>
          </p:cNvPr>
          <p:cNvCxnSpPr/>
          <p:nvPr/>
        </p:nvCxnSpPr>
        <p:spPr>
          <a:xfrm flipV="1">
            <a:off x="4557713" y="2083594"/>
            <a:ext cx="0" cy="2152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CA6E58A-E2FA-4676-B467-21FCAA97AEA4}"/>
              </a:ext>
            </a:extLst>
          </p:cNvPr>
          <p:cNvCxnSpPr/>
          <p:nvPr/>
        </p:nvCxnSpPr>
        <p:spPr>
          <a:xfrm>
            <a:off x="4557713" y="4236244"/>
            <a:ext cx="36576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842841" y="2158488"/>
                <a:ext cx="2169505" cy="654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841" y="2158488"/>
                <a:ext cx="2169505" cy="6544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8034086" y="1768188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 (</a:t>
            </a:r>
            <a:r>
              <a:rPr lang="en-US" i="1" dirty="0" smtClean="0"/>
              <a:t>b</a:t>
            </a:r>
            <a:r>
              <a:rPr lang="en-US" dirty="0" smtClean="0"/>
              <a:t>) = </a:t>
            </a:r>
            <a:r>
              <a:rPr lang="en-US" i="1" dirty="0" err="1" smtClean="0"/>
              <a:t>b</a:t>
            </a:r>
            <a:r>
              <a:rPr lang="en-US" i="1" baseline="30000" dirty="0" err="1" smtClean="0"/>
              <a:t>p</a:t>
            </a:r>
            <a:r>
              <a:rPr lang="en-US" i="1" dirty="0" smtClean="0"/>
              <a:t> </a:t>
            </a:r>
            <a:r>
              <a:rPr lang="en-US" dirty="0" smtClean="0"/>
              <a:t>(1-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  <a:r>
              <a:rPr lang="en-US" i="1" baseline="30000" dirty="0" smtClean="0"/>
              <a:t>q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896200" y="2376545"/>
                <a:ext cx="906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2376545"/>
                <a:ext cx="90633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369" r="-201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Derivation TextBox 36" hidden="1"/>
              <p:cNvSpPr txBox="1"/>
              <p:nvPr/>
            </p:nvSpPr>
            <p:spPr>
              <a:xfrm>
                <a:off x="7967780" y="2228533"/>
                <a:ext cx="910506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Derivation TextBox 36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780" y="2228533"/>
                <a:ext cx="910506" cy="51674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Derivation TextBox 38" hidden="1"/>
              <p:cNvSpPr txBox="1"/>
              <p:nvPr/>
            </p:nvSpPr>
            <p:spPr>
              <a:xfrm>
                <a:off x="7348447" y="2186211"/>
                <a:ext cx="1515992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Derivation TextBox 38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447" y="2186211"/>
                <a:ext cx="1515992" cy="56509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Derivation TextBox 40" hidden="1"/>
              <p:cNvSpPr txBox="1"/>
              <p:nvPr/>
            </p:nvSpPr>
            <p:spPr>
              <a:xfrm>
                <a:off x="7631216" y="2178374"/>
                <a:ext cx="1243353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Derivation TextBox 40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216" y="2178374"/>
                <a:ext cx="1243353" cy="56509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Derivation TextBox 41" hidden="1"/>
              <p:cNvSpPr txBox="1"/>
              <p:nvPr/>
            </p:nvSpPr>
            <p:spPr>
              <a:xfrm>
                <a:off x="7510542" y="1992288"/>
                <a:ext cx="1342932" cy="948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Derivation TextBox 41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542" y="1992288"/>
                <a:ext cx="1342932" cy="94820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Derivation TextBox 42" hidden="1"/>
              <p:cNvSpPr txBox="1"/>
              <p:nvPr/>
            </p:nvSpPr>
            <p:spPr>
              <a:xfrm>
                <a:off x="7516585" y="1988702"/>
                <a:ext cx="1342932" cy="948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Derivation TextBox 42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85" y="1988702"/>
                <a:ext cx="1342932" cy="94820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erivation Rectangle 10" hidden="1"/>
          <p:cNvSpPr/>
          <p:nvPr/>
        </p:nvSpPr>
        <p:spPr>
          <a:xfrm>
            <a:off x="8859517" y="2376545"/>
            <a:ext cx="2086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erivation Rectangle 44" hidden="1"/>
          <p:cNvSpPr/>
          <p:nvPr/>
        </p:nvSpPr>
        <p:spPr>
          <a:xfrm>
            <a:off x="9001284" y="2137520"/>
            <a:ext cx="848301" cy="668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erivation Rectangle 45" hidden="1"/>
          <p:cNvSpPr/>
          <p:nvPr/>
        </p:nvSpPr>
        <p:spPr>
          <a:xfrm>
            <a:off x="10855939" y="2074619"/>
            <a:ext cx="2086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Derivation TextBox 46" hidden="1"/>
              <p:cNvSpPr txBox="1"/>
              <p:nvPr/>
            </p:nvSpPr>
            <p:spPr>
              <a:xfrm>
                <a:off x="8963436" y="2388757"/>
                <a:ext cx="8392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Derivation TextBox 46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436" y="2388757"/>
                <a:ext cx="839204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5797" r="-579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Derivation TextBox 47" hidden="1"/>
              <p:cNvSpPr txBox="1"/>
              <p:nvPr/>
            </p:nvSpPr>
            <p:spPr>
              <a:xfrm>
                <a:off x="8887507" y="2382651"/>
                <a:ext cx="10123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Derivation TextBox 47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507" y="2382651"/>
                <a:ext cx="1012328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1205" r="-241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Derivation TextBox 48" hidden="1"/>
              <p:cNvSpPr txBox="1"/>
              <p:nvPr/>
            </p:nvSpPr>
            <p:spPr>
              <a:xfrm>
                <a:off x="7309699" y="1988702"/>
                <a:ext cx="1548886" cy="948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Derivation TextBox 48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699" y="1988702"/>
                <a:ext cx="1548886" cy="948208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913481" y="2039484"/>
                <a:ext cx="1602810" cy="10172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481" y="2039484"/>
                <a:ext cx="1602810" cy="101726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erivation Rectangle 50" hidden="1"/>
          <p:cNvSpPr/>
          <p:nvPr/>
        </p:nvSpPr>
        <p:spPr>
          <a:xfrm>
            <a:off x="9132418" y="1988702"/>
            <a:ext cx="727800" cy="1174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erivation Rectangle 51" hidden="1"/>
          <p:cNvSpPr/>
          <p:nvPr/>
        </p:nvSpPr>
        <p:spPr>
          <a:xfrm>
            <a:off x="10080677" y="2014884"/>
            <a:ext cx="490510" cy="1174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Derivation TextBox 11" hidden="1"/>
              <p:cNvSpPr txBox="1"/>
              <p:nvPr/>
            </p:nvSpPr>
            <p:spPr>
              <a:xfrm>
                <a:off x="10148250" y="2380227"/>
                <a:ext cx="5781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Derivation TextBox 11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8250" y="2380227"/>
                <a:ext cx="578107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9474" r="-421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Derivation TextBox 52" hidden="1"/>
              <p:cNvSpPr txBox="1"/>
              <p:nvPr/>
            </p:nvSpPr>
            <p:spPr>
              <a:xfrm>
                <a:off x="9132418" y="2380227"/>
                <a:ext cx="384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Derivation TextBox 52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418" y="2380227"/>
                <a:ext cx="384529" cy="276999"/>
              </a:xfrm>
              <a:prstGeom prst="rect">
                <a:avLst/>
              </a:prstGeom>
              <a:blipFill rotWithShape="0">
                <a:blip r:embed="rId20"/>
                <a:stretch>
                  <a:fillRect l="-1587" r="-14286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91599" y="2219907"/>
                <a:ext cx="1264449" cy="526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599" y="2219907"/>
                <a:ext cx="1264449" cy="526811"/>
              </a:xfrm>
              <a:prstGeom prst="rect">
                <a:avLst/>
              </a:prstGeom>
              <a:blipFill rotWithShape="0">
                <a:blip r:embed="rId21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466919" y="3645024"/>
                <a:ext cx="19234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+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919" y="3645024"/>
                <a:ext cx="1923412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2540" r="-95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898220" y="1940913"/>
            <a:ext cx="791265" cy="1139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65752" y="2166484"/>
            <a:ext cx="1044000" cy="61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685486" y="2254580"/>
            <a:ext cx="180000" cy="500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8086" y="1940913"/>
            <a:ext cx="432000" cy="1139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269199" y="2848510"/>
            <a:ext cx="210420" cy="742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289871" y="3179211"/>
            <a:ext cx="3981" cy="412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9775486" y="3179211"/>
            <a:ext cx="3981" cy="412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0320105" y="3179211"/>
            <a:ext cx="3981" cy="412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-Point Star 54"/>
          <p:cNvSpPr/>
          <p:nvPr/>
        </p:nvSpPr>
        <p:spPr>
          <a:xfrm>
            <a:off x="7402542" y="4128244"/>
            <a:ext cx="216000" cy="216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66003" y="3067748"/>
                <a:ext cx="2167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03" y="3067748"/>
                <a:ext cx="2167260" cy="369332"/>
              </a:xfrm>
              <a:prstGeom prst="rect">
                <a:avLst/>
              </a:prstGeom>
              <a:blipFill rotWithShape="0">
                <a:blip r:embed="rId2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6260202" y="140817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 = 0.5</a:t>
            </a:r>
            <a:endParaRPr lang="en-US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6260533" y="172506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r>
              <a:rPr lang="en-US" dirty="0" smtClean="0"/>
              <a:t> = 2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39101" y="3691798"/>
                <a:ext cx="190244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01" y="3691798"/>
                <a:ext cx="1902444" cy="525913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6948" y="4544273"/>
                <a:ext cx="26743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=0.286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48" y="4544273"/>
                <a:ext cx="2674322" cy="276999"/>
              </a:xfrm>
              <a:prstGeom prst="rect">
                <a:avLst/>
              </a:prstGeom>
              <a:blipFill rotWithShape="0">
                <a:blip r:embed="rId25"/>
                <a:stretch>
                  <a:fillRect l="-228" r="-1139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/>
          <p:cNvSpPr/>
          <p:nvPr/>
        </p:nvSpPr>
        <p:spPr>
          <a:xfrm>
            <a:off x="5066293" y="2216376"/>
            <a:ext cx="216000" cy="216000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24999" y="5053342"/>
            <a:ext cx="731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B</a:t>
            </a:r>
            <a:r>
              <a:rPr lang="en-US" baseline="-25000" dirty="0" smtClean="0">
                <a:solidFill>
                  <a:schemeClr val="accent2"/>
                </a:solidFill>
              </a:rPr>
              <a:t>C2</a:t>
            </a:r>
            <a:r>
              <a:rPr lang="en-US" baseline="30000" dirty="0" smtClean="0">
                <a:solidFill>
                  <a:schemeClr val="accent2"/>
                </a:solidFill>
              </a:rPr>
              <a:t>*</a:t>
            </a:r>
            <a:r>
              <a:rPr lang="en-US" dirty="0" smtClean="0">
                <a:solidFill>
                  <a:schemeClr val="accent2"/>
                </a:solidFill>
              </a:rPr>
              <a:t> -- effective upper critical field (determined from </a:t>
            </a:r>
            <a:r>
              <a:rPr lang="en-US" i="1" dirty="0" smtClean="0">
                <a:solidFill>
                  <a:schemeClr val="accent2"/>
                </a:solidFill>
              </a:rPr>
              <a:t>I</a:t>
            </a:r>
            <a:r>
              <a:rPr lang="en-US" baseline="-25000" dirty="0" smtClean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</a:rPr>
              <a:t> using trimmed data)</a:t>
            </a:r>
          </a:p>
          <a:p>
            <a:r>
              <a:rPr lang="en-US" sz="1400" i="1" dirty="0" smtClean="0">
                <a:solidFill>
                  <a:schemeClr val="accent2"/>
                </a:solidFill>
              </a:rPr>
              <a:t>Note: Trimming required due to natural measurement limits and flux creep effects at high </a:t>
            </a:r>
            <a:r>
              <a:rPr lang="en-US" sz="1400" dirty="0" smtClean="0">
                <a:solidFill>
                  <a:schemeClr val="accent2"/>
                </a:solidFill>
              </a:rPr>
              <a:t>T</a:t>
            </a:r>
            <a:r>
              <a:rPr lang="en-US" sz="1400" i="1" dirty="0" smtClean="0">
                <a:solidFill>
                  <a:schemeClr val="accent2"/>
                </a:solidFill>
              </a:rPr>
              <a:t> and </a:t>
            </a:r>
            <a:r>
              <a:rPr lang="en-US" sz="1400" dirty="0" smtClean="0">
                <a:solidFill>
                  <a:schemeClr val="accent2"/>
                </a:solidFill>
              </a:rPr>
              <a:t>B</a:t>
            </a:r>
            <a:r>
              <a:rPr lang="en-US" sz="1400" i="1" dirty="0" smtClean="0">
                <a:solidFill>
                  <a:schemeClr val="accent2"/>
                </a:solidFill>
              </a:rPr>
              <a:t>.</a:t>
            </a:r>
            <a:endParaRPr lang="en-US" sz="1400" i="1" dirty="0">
              <a:solidFill>
                <a:schemeClr val="accent2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28248" y="5815033"/>
            <a:ext cx="3037412" cy="390748"/>
            <a:chOff x="8796300" y="6108610"/>
            <a:chExt cx="3037412" cy="390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937680" y="6108610"/>
                  <a:ext cx="1896032" cy="390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</m:t>
                                </m:r>
                                <m:r>
                                  <a:rPr lang="en-US" sz="1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</m:den>
                        </m:f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7680" y="6108610"/>
                  <a:ext cx="1896032" cy="390748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1929" t="-1563" b="-171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8796300" y="6119318"/>
              <a:ext cx="1056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Formally:</a:t>
              </a:r>
              <a:endParaRPr lang="en-US" dirty="0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534895" y="2193087"/>
                <a:ext cx="2169505" cy="654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895" y="2193087"/>
                <a:ext cx="2169505" cy="65447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15094" y="2381825"/>
                <a:ext cx="906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4" y="2381825"/>
                <a:ext cx="906337" cy="276999"/>
              </a:xfrm>
              <a:prstGeom prst="rect">
                <a:avLst/>
              </a:prstGeom>
              <a:blipFill rotWithShape="0">
                <a:blip r:embed="rId28"/>
                <a:stretch>
                  <a:fillRect l="-6040" r="-134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79149" y="1582706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6064014" y="1468760"/>
            <a:ext cx="152868" cy="58227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  <p:bldGraphic spid="31" grpId="0">
        <p:bldAsOne/>
      </p:bldGraphic>
      <p:bldGraphic spid="31" grpId="1">
        <p:bldAsOne/>
      </p:bldGraphic>
      <p:bldGraphic spid="28" grpId="0">
        <p:bldAsOne/>
      </p:bldGraphic>
      <p:bldGraphic spid="28" grpId="1">
        <p:bldAsOne/>
      </p:bldGraphic>
      <p:bldP spid="29" grpId="0"/>
      <p:bldP spid="29" grpId="1"/>
      <p:bldP spid="3" grpId="0"/>
      <p:bldP spid="3" grpId="1"/>
      <p:bldP spid="10" grpId="0"/>
      <p:bldP spid="10" grpId="1"/>
      <p:bldP spid="34" grpId="0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2" grpId="0"/>
      <p:bldP spid="42" grpId="1"/>
      <p:bldP spid="43" grpId="0"/>
      <p:bldP spid="43" grpId="1"/>
      <p:bldP spid="11" grpId="0" animBg="1"/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1" grpId="0" animBg="1"/>
      <p:bldP spid="51" grpId="1" animBg="1"/>
      <p:bldP spid="52" grpId="0" animBg="1"/>
      <p:bldP spid="52" grpId="1" animBg="1"/>
      <p:bldP spid="12" grpId="0"/>
      <p:bldP spid="12" grpId="1"/>
      <p:bldP spid="53" grpId="0"/>
      <p:bldP spid="53" grpId="1"/>
      <p:bldP spid="21" grpId="0"/>
      <p:bldP spid="24" grpId="0"/>
      <p:bldP spid="4" grpId="0" animBg="1"/>
      <p:bldP spid="33" grpId="0" animBg="1"/>
      <p:bldP spid="36" grpId="0" animBg="1"/>
      <p:bldP spid="38" grpId="0" animBg="1"/>
      <p:bldP spid="55" grpId="0" animBg="1"/>
      <p:bldP spid="56" grpId="0"/>
      <p:bldP spid="15" grpId="0"/>
      <p:bldP spid="16" grpId="0"/>
      <p:bldP spid="60" grpId="0" animBg="1"/>
      <p:bldP spid="17" grpId="0"/>
      <p:bldP spid="59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Temperature Dependence of the </a:t>
            </a:r>
            <a:r>
              <a:rPr lang="en-GB" i="1" dirty="0" smtClean="0"/>
              <a:t>F</a:t>
            </a:r>
            <a:r>
              <a:rPr lang="en-GB" baseline="-25000" dirty="0" smtClean="0"/>
              <a:t>P</a:t>
            </a:r>
            <a:r>
              <a:rPr lang="en-GB" dirty="0" smtClean="0"/>
              <a:t> Curve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xmlns="" id="{27765949-B9BA-4B01-9309-212D51657496}"/>
              </a:ext>
            </a:extLst>
          </p:cNvPr>
          <p:cNvSpPr/>
          <p:nvPr/>
        </p:nvSpPr>
        <p:spPr>
          <a:xfrm rot="19766485">
            <a:off x="1897341" y="1951185"/>
            <a:ext cx="3849454" cy="3923049"/>
          </a:xfrm>
          <a:prstGeom prst="parallelogram">
            <a:avLst>
              <a:gd name="adj" fmla="val 45388"/>
            </a:avLst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  <a:scene3d>
            <a:camera prst="orthographicFront">
              <a:rot lat="4020000" lon="600000" rev="141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0E3B52FF-9EC8-4D6D-AF37-FF6762327C4A}"/>
              </a:ext>
            </a:extLst>
          </p:cNvPr>
          <p:cNvCxnSpPr>
            <a:cxnSpLocks/>
          </p:cNvCxnSpPr>
          <p:nvPr/>
        </p:nvCxnSpPr>
        <p:spPr>
          <a:xfrm flipH="1">
            <a:off x="3182939" y="4235450"/>
            <a:ext cx="1374774" cy="13890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2894906" y="562451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[K]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403600" y="4235450"/>
            <a:ext cx="4114800" cy="1208639"/>
          </a:xfrm>
          <a:custGeom>
            <a:avLst/>
            <a:gdLst>
              <a:gd name="connsiteX0" fmla="*/ 4114800 w 4114800"/>
              <a:gd name="connsiteY0" fmla="*/ 0 h 1208639"/>
              <a:gd name="connsiteX1" fmla="*/ 3860800 w 4114800"/>
              <a:gd name="connsiteY1" fmla="*/ 127000 h 1208639"/>
              <a:gd name="connsiteX2" fmla="*/ 3600450 w 4114800"/>
              <a:gd name="connsiteY2" fmla="*/ 247650 h 1208639"/>
              <a:gd name="connsiteX3" fmla="*/ 3340100 w 4114800"/>
              <a:gd name="connsiteY3" fmla="*/ 368300 h 1208639"/>
              <a:gd name="connsiteX4" fmla="*/ 3124200 w 4114800"/>
              <a:gd name="connsiteY4" fmla="*/ 463550 h 1208639"/>
              <a:gd name="connsiteX5" fmla="*/ 2806700 w 4114800"/>
              <a:gd name="connsiteY5" fmla="*/ 596900 h 1208639"/>
              <a:gd name="connsiteX6" fmla="*/ 2501900 w 4114800"/>
              <a:gd name="connsiteY6" fmla="*/ 711200 h 1208639"/>
              <a:gd name="connsiteX7" fmla="*/ 2305050 w 4114800"/>
              <a:gd name="connsiteY7" fmla="*/ 781050 h 1208639"/>
              <a:gd name="connsiteX8" fmla="*/ 2076450 w 4114800"/>
              <a:gd name="connsiteY8" fmla="*/ 863600 h 1208639"/>
              <a:gd name="connsiteX9" fmla="*/ 1847850 w 4114800"/>
              <a:gd name="connsiteY9" fmla="*/ 933450 h 1208639"/>
              <a:gd name="connsiteX10" fmla="*/ 1663700 w 4114800"/>
              <a:gd name="connsiteY10" fmla="*/ 990600 h 1208639"/>
              <a:gd name="connsiteX11" fmla="*/ 1428750 w 4114800"/>
              <a:gd name="connsiteY11" fmla="*/ 1041400 h 1208639"/>
              <a:gd name="connsiteX12" fmla="*/ 1238250 w 4114800"/>
              <a:gd name="connsiteY12" fmla="*/ 1092200 h 1208639"/>
              <a:gd name="connsiteX13" fmla="*/ 971550 w 4114800"/>
              <a:gd name="connsiteY13" fmla="*/ 1143000 h 1208639"/>
              <a:gd name="connsiteX14" fmla="*/ 679450 w 4114800"/>
              <a:gd name="connsiteY14" fmla="*/ 1181100 h 1208639"/>
              <a:gd name="connsiteX15" fmla="*/ 349250 w 4114800"/>
              <a:gd name="connsiteY15" fmla="*/ 1206500 h 1208639"/>
              <a:gd name="connsiteX16" fmla="*/ 190500 w 4114800"/>
              <a:gd name="connsiteY16" fmla="*/ 1206500 h 1208639"/>
              <a:gd name="connsiteX17" fmla="*/ 82550 w 4114800"/>
              <a:gd name="connsiteY17" fmla="*/ 1200150 h 1208639"/>
              <a:gd name="connsiteX18" fmla="*/ 0 w 4114800"/>
              <a:gd name="connsiteY18" fmla="*/ 1187450 h 1208639"/>
              <a:gd name="connsiteX19" fmla="*/ 0 w 4114800"/>
              <a:gd name="connsiteY19" fmla="*/ 1187450 h 12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4800" h="1208639">
                <a:moveTo>
                  <a:pt x="4114800" y="0"/>
                </a:moveTo>
                <a:lnTo>
                  <a:pt x="3860800" y="127000"/>
                </a:lnTo>
                <a:cubicBezTo>
                  <a:pt x="3775075" y="168275"/>
                  <a:pt x="3600450" y="247650"/>
                  <a:pt x="3600450" y="247650"/>
                </a:cubicBezTo>
                <a:lnTo>
                  <a:pt x="3340100" y="368300"/>
                </a:lnTo>
                <a:cubicBezTo>
                  <a:pt x="3260725" y="404283"/>
                  <a:pt x="3124200" y="463550"/>
                  <a:pt x="3124200" y="463550"/>
                </a:cubicBezTo>
                <a:cubicBezTo>
                  <a:pt x="3035300" y="501650"/>
                  <a:pt x="2910417" y="555625"/>
                  <a:pt x="2806700" y="596900"/>
                </a:cubicBezTo>
                <a:cubicBezTo>
                  <a:pt x="2702983" y="638175"/>
                  <a:pt x="2585508" y="680508"/>
                  <a:pt x="2501900" y="711200"/>
                </a:cubicBezTo>
                <a:cubicBezTo>
                  <a:pt x="2418292" y="741892"/>
                  <a:pt x="2305050" y="781050"/>
                  <a:pt x="2305050" y="781050"/>
                </a:cubicBezTo>
                <a:cubicBezTo>
                  <a:pt x="2234142" y="806450"/>
                  <a:pt x="2152650" y="838200"/>
                  <a:pt x="2076450" y="863600"/>
                </a:cubicBezTo>
                <a:cubicBezTo>
                  <a:pt x="2000250" y="889000"/>
                  <a:pt x="1847850" y="933450"/>
                  <a:pt x="1847850" y="933450"/>
                </a:cubicBezTo>
                <a:cubicBezTo>
                  <a:pt x="1779058" y="954617"/>
                  <a:pt x="1733550" y="972608"/>
                  <a:pt x="1663700" y="990600"/>
                </a:cubicBezTo>
                <a:cubicBezTo>
                  <a:pt x="1593850" y="1008592"/>
                  <a:pt x="1499658" y="1024467"/>
                  <a:pt x="1428750" y="1041400"/>
                </a:cubicBezTo>
                <a:cubicBezTo>
                  <a:pt x="1357842" y="1058333"/>
                  <a:pt x="1314450" y="1075267"/>
                  <a:pt x="1238250" y="1092200"/>
                </a:cubicBezTo>
                <a:cubicBezTo>
                  <a:pt x="1162050" y="1109133"/>
                  <a:pt x="1064683" y="1128183"/>
                  <a:pt x="971550" y="1143000"/>
                </a:cubicBezTo>
                <a:cubicBezTo>
                  <a:pt x="878417" y="1157817"/>
                  <a:pt x="783167" y="1170517"/>
                  <a:pt x="679450" y="1181100"/>
                </a:cubicBezTo>
                <a:cubicBezTo>
                  <a:pt x="575733" y="1191683"/>
                  <a:pt x="430742" y="1202267"/>
                  <a:pt x="349250" y="1206500"/>
                </a:cubicBezTo>
                <a:cubicBezTo>
                  <a:pt x="267758" y="1210733"/>
                  <a:pt x="234950" y="1207558"/>
                  <a:pt x="190500" y="1206500"/>
                </a:cubicBezTo>
                <a:cubicBezTo>
                  <a:pt x="146050" y="1205442"/>
                  <a:pt x="114300" y="1203325"/>
                  <a:pt x="82550" y="1200150"/>
                </a:cubicBezTo>
                <a:cubicBezTo>
                  <a:pt x="50800" y="1196975"/>
                  <a:pt x="0" y="1187450"/>
                  <a:pt x="0" y="1187450"/>
                </a:cubicBezTo>
                <a:lnTo>
                  <a:pt x="0" y="1187450"/>
                </a:lnTo>
              </a:path>
            </a:pathLst>
          </a:custGeom>
          <a:noFill/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91000">
                  <a:srgbClr val="7030A0"/>
                </a:gs>
                <a:gs pos="48000">
                  <a:schemeClr val="tx2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 = 0 K">
            <a:extLst>
              <a:ext uri="{FF2B5EF4-FFF2-40B4-BE49-F238E27FC236}">
                <a16:creationId xmlns:a16="http://schemas.microsoft.com/office/drawing/2014/main" xmlns="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316465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T = 0 K">
            <a:extLst>
              <a:ext uri="{FF2B5EF4-FFF2-40B4-BE49-F238E27FC236}">
                <a16:creationId xmlns:a16="http://schemas.microsoft.com/office/drawing/2014/main" xmlns="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229416"/>
              </p:ext>
            </p:extLst>
          </p:nvPr>
        </p:nvGraphicFramePr>
        <p:xfrm>
          <a:off x="3935760" y="20597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A59EE7D-E9B2-45DB-88B4-0DBA82F0E113}"/>
              </a:ext>
            </a:extLst>
          </p:cNvPr>
          <p:cNvCxnSpPr/>
          <p:nvPr/>
        </p:nvCxnSpPr>
        <p:spPr>
          <a:xfrm flipV="1">
            <a:off x="4557713" y="2083594"/>
            <a:ext cx="0" cy="2152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CA6E58A-E2FA-4676-B467-21FCAA97AEA4}"/>
              </a:ext>
            </a:extLst>
          </p:cNvPr>
          <p:cNvCxnSpPr/>
          <p:nvPr/>
        </p:nvCxnSpPr>
        <p:spPr>
          <a:xfrm>
            <a:off x="4557713" y="4236244"/>
            <a:ext cx="36576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 = 4.2 K">
            <a:extLst>
              <a:ext uri="{FF2B5EF4-FFF2-40B4-BE49-F238E27FC236}">
                <a16:creationId xmlns:a16="http://schemas.microsoft.com/office/drawing/2014/main" xmlns="" id="{A0CD62EA-B4C0-405E-99CE-448F37449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74460"/>
              </p:ext>
            </p:extLst>
          </p:nvPr>
        </p:nvGraphicFramePr>
        <p:xfrm>
          <a:off x="381697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T = 10 K">
            <a:extLst>
              <a:ext uri="{FF2B5EF4-FFF2-40B4-BE49-F238E27FC236}">
                <a16:creationId xmlns:a16="http://schemas.microsoft.com/office/drawing/2014/main" xmlns="" id="{A0CD62EA-B4C0-405E-99CE-448F37449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896348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T = 16 K">
            <a:extLst>
              <a:ext uri="{FF2B5EF4-FFF2-40B4-BE49-F238E27FC236}">
                <a16:creationId xmlns:a16="http://schemas.microsoft.com/office/drawing/2014/main" xmlns="" id="{A0CD62EA-B4C0-405E-99CE-448F37449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232018"/>
              </p:ext>
            </p:extLst>
          </p:nvPr>
        </p:nvGraphicFramePr>
        <p:xfrm>
          <a:off x="380303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Rectangle 21"/>
          <p:cNvSpPr/>
          <p:nvPr/>
        </p:nvSpPr>
        <p:spPr>
          <a:xfrm>
            <a:off x="6240016" y="4509120"/>
            <a:ext cx="23673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8382000" y="4100611"/>
            <a:ext cx="7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[T]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 = 0 K"/>
          <p:cNvSpPr txBox="1"/>
          <p:nvPr/>
        </p:nvSpPr>
        <p:spPr>
          <a:xfrm>
            <a:off x="5048528" y="205026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= 0 K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 = 4.2 K"/>
          <p:cNvSpPr txBox="1"/>
          <p:nvPr/>
        </p:nvSpPr>
        <p:spPr>
          <a:xfrm>
            <a:off x="4834072" y="2462451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</a:rPr>
              <a:t>T</a:t>
            </a:r>
            <a:r>
              <a:rPr lang="en-US" sz="1400" dirty="0" smtClean="0">
                <a:solidFill>
                  <a:schemeClr val="accent1"/>
                </a:solidFill>
              </a:rPr>
              <a:t> = 4.2 K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7" name="T = 10 K"/>
          <p:cNvSpPr txBox="1"/>
          <p:nvPr/>
        </p:nvSpPr>
        <p:spPr>
          <a:xfrm>
            <a:off x="4722947" y="3090648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7030A0"/>
                </a:solidFill>
              </a:rPr>
              <a:t>T</a:t>
            </a:r>
            <a:r>
              <a:rPr lang="en-US" sz="1400" dirty="0" smtClean="0">
                <a:solidFill>
                  <a:srgbClr val="7030A0"/>
                </a:solidFill>
              </a:rPr>
              <a:t> = 10 K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8" name="T = 16 K"/>
          <p:cNvSpPr txBox="1"/>
          <p:nvPr/>
        </p:nvSpPr>
        <p:spPr>
          <a:xfrm>
            <a:off x="4623572" y="3684229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T</a:t>
            </a:r>
            <a:r>
              <a:rPr lang="en-US" sz="1400" dirty="0" smtClean="0">
                <a:solidFill>
                  <a:srgbClr val="FF0000"/>
                </a:solidFill>
              </a:rPr>
              <a:t> = 16 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4.2"/>
          <p:cNvSpPr txBox="1"/>
          <p:nvPr/>
        </p:nvSpPr>
        <p:spPr>
          <a:xfrm>
            <a:off x="3875620" y="436510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4.2</a:t>
            </a:r>
            <a:endParaRPr lang="en-US" sz="1000" dirty="0"/>
          </a:p>
        </p:txBody>
      </p:sp>
      <p:sp>
        <p:nvSpPr>
          <p:cNvPr id="30" name="10"/>
          <p:cNvSpPr txBox="1"/>
          <p:nvPr/>
        </p:nvSpPr>
        <p:spPr>
          <a:xfrm>
            <a:off x="3447888" y="476518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31" name="16"/>
          <p:cNvSpPr txBox="1"/>
          <p:nvPr/>
        </p:nvSpPr>
        <p:spPr>
          <a:xfrm>
            <a:off x="3182938" y="504438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16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678664" y="2211852"/>
            <a:ext cx="507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US" i="1" dirty="0" smtClean="0"/>
              <a:t>F</a:t>
            </a:r>
            <a:r>
              <a:rPr lang="en-US" baseline="-25000" dirty="0" smtClean="0"/>
              <a:t>P</a:t>
            </a:r>
            <a:r>
              <a:rPr lang="en-US" dirty="0" smtClean="0"/>
              <a:t> curve is temperature and strain dependent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319102" y="4028115"/>
            <a:ext cx="3078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plot the pinning force </a:t>
            </a:r>
            <a:r>
              <a:rPr lang="en-US" i="1" dirty="0" smtClean="0"/>
              <a:t>F</a:t>
            </a:r>
            <a:r>
              <a:rPr lang="en-US" dirty="0" smtClean="0"/>
              <a:t> against the actual field </a:t>
            </a:r>
            <a:r>
              <a:rPr lang="en-US" i="1" dirty="0" smtClean="0"/>
              <a:t>B</a:t>
            </a:r>
            <a:r>
              <a:rPr lang="en-US" dirty="0" smtClean="0"/>
              <a:t> instead, the curves at increasing temperatures will have a decreasing </a:t>
            </a:r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dirty="0" smtClean="0"/>
              <a:t>, but the shape of the curve remains the same.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98416" y="4934136"/>
            <a:ext cx="3078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Now, if we plot the temperature on the third axis, we can see the </a:t>
            </a:r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dirty="0" smtClean="0"/>
              <a:t> dependence on </a:t>
            </a:r>
            <a:r>
              <a:rPr lang="en-US" i="1" dirty="0" smtClean="0"/>
              <a:t>T</a:t>
            </a:r>
            <a:r>
              <a:rPr lang="en-US" dirty="0"/>
              <a:t> </a:t>
            </a:r>
            <a:r>
              <a:rPr lang="en-US" dirty="0" smtClean="0"/>
              <a:t>more clearly.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2605 0.044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409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911 0.10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520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8854 0.15741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787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0" grpId="0" animBg="1"/>
      <p:bldGraphic spid="9" grpId="0">
        <p:bldAsOne/>
      </p:bldGraphic>
      <p:bldGraphic spid="15" grpId="0">
        <p:bldAsOne/>
      </p:bldGraphic>
      <p:bldGraphic spid="16" grpId="0">
        <p:bldAsOne/>
      </p:bldGraphic>
      <p:bldGraphic spid="16" grpId="1">
        <p:bldAsOne/>
      </p:bldGraphic>
      <p:bldGraphic spid="17" grpId="0">
        <p:bldAsOne/>
      </p:bldGraphic>
      <p:bldGraphic spid="17" grpId="1">
        <p:bldAsOne/>
      </p:bldGraphic>
      <p:bldGraphic spid="18" grpId="0">
        <p:bldAsOne/>
      </p:bldGraphic>
      <p:bldGraphic spid="18" grpId="1">
        <p:bldAsOne/>
      </p:bldGraphic>
      <p:bldP spid="22" grpId="0" animBg="1"/>
      <p:bldP spid="23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8" grpId="0"/>
      <p:bldP spid="38" grpId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baseline="30000" dirty="0" smtClean="0"/>
              <a:t>*</a:t>
            </a:r>
            <a:r>
              <a:rPr lang="en-US" dirty="0" smtClean="0"/>
              <a:t> (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2894906" y="5624512"/>
            <a:ext cx="576064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[K]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Bc2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8382000" y="4100611"/>
            <a:ext cx="730386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[T]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39416" y="4235450"/>
            <a:ext cx="7375897" cy="1750"/>
            <a:chOff x="839416" y="4235450"/>
            <a:chExt cx="7375897" cy="175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557713" y="4237200"/>
              <a:ext cx="3657600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839416" y="4235450"/>
              <a:ext cx="3708000" cy="0"/>
            </a:xfrm>
            <a:prstGeom prst="straightConnector1">
              <a:avLst/>
            </a:prstGeom>
            <a:ln>
              <a:noFill/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182938" y="2760328"/>
            <a:ext cx="2825814" cy="2864184"/>
            <a:chOff x="3182938" y="2760328"/>
            <a:chExt cx="2825814" cy="2864184"/>
          </a:xfrm>
        </p:grpSpPr>
        <p:cxnSp>
          <p:nvCxnSpPr>
            <p:cNvPr id="7" name="Straight Arrow Connector 6"/>
            <p:cNvCxnSpPr>
              <a:endCxn id="4" idx="0"/>
            </p:cNvCxnSpPr>
            <p:nvPr/>
          </p:nvCxnSpPr>
          <p:spPr>
            <a:xfrm flipH="1">
              <a:off x="3182938" y="4235450"/>
              <a:ext cx="1374775" cy="1389062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4568752" y="2760328"/>
              <a:ext cx="1440000" cy="1476000"/>
            </a:xfrm>
            <a:prstGeom prst="straightConnector1">
              <a:avLst/>
            </a:prstGeom>
            <a:ln>
              <a:noFill/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reeform 4"/>
          <p:cNvSpPr/>
          <p:nvPr/>
        </p:nvSpPr>
        <p:spPr>
          <a:xfrm>
            <a:off x="3403600" y="4235450"/>
            <a:ext cx="4114800" cy="1208639"/>
          </a:xfrm>
          <a:custGeom>
            <a:avLst/>
            <a:gdLst>
              <a:gd name="connsiteX0" fmla="*/ 4114800 w 4114800"/>
              <a:gd name="connsiteY0" fmla="*/ 0 h 1208639"/>
              <a:gd name="connsiteX1" fmla="*/ 3860800 w 4114800"/>
              <a:gd name="connsiteY1" fmla="*/ 127000 h 1208639"/>
              <a:gd name="connsiteX2" fmla="*/ 3600450 w 4114800"/>
              <a:gd name="connsiteY2" fmla="*/ 247650 h 1208639"/>
              <a:gd name="connsiteX3" fmla="*/ 3340100 w 4114800"/>
              <a:gd name="connsiteY3" fmla="*/ 368300 h 1208639"/>
              <a:gd name="connsiteX4" fmla="*/ 3124200 w 4114800"/>
              <a:gd name="connsiteY4" fmla="*/ 463550 h 1208639"/>
              <a:gd name="connsiteX5" fmla="*/ 2806700 w 4114800"/>
              <a:gd name="connsiteY5" fmla="*/ 596900 h 1208639"/>
              <a:gd name="connsiteX6" fmla="*/ 2501900 w 4114800"/>
              <a:gd name="connsiteY6" fmla="*/ 711200 h 1208639"/>
              <a:gd name="connsiteX7" fmla="*/ 2305050 w 4114800"/>
              <a:gd name="connsiteY7" fmla="*/ 781050 h 1208639"/>
              <a:gd name="connsiteX8" fmla="*/ 2076450 w 4114800"/>
              <a:gd name="connsiteY8" fmla="*/ 863600 h 1208639"/>
              <a:gd name="connsiteX9" fmla="*/ 1847850 w 4114800"/>
              <a:gd name="connsiteY9" fmla="*/ 933450 h 1208639"/>
              <a:gd name="connsiteX10" fmla="*/ 1663700 w 4114800"/>
              <a:gd name="connsiteY10" fmla="*/ 990600 h 1208639"/>
              <a:gd name="connsiteX11" fmla="*/ 1428750 w 4114800"/>
              <a:gd name="connsiteY11" fmla="*/ 1041400 h 1208639"/>
              <a:gd name="connsiteX12" fmla="*/ 1238250 w 4114800"/>
              <a:gd name="connsiteY12" fmla="*/ 1092200 h 1208639"/>
              <a:gd name="connsiteX13" fmla="*/ 971550 w 4114800"/>
              <a:gd name="connsiteY13" fmla="*/ 1143000 h 1208639"/>
              <a:gd name="connsiteX14" fmla="*/ 679450 w 4114800"/>
              <a:gd name="connsiteY14" fmla="*/ 1181100 h 1208639"/>
              <a:gd name="connsiteX15" fmla="*/ 349250 w 4114800"/>
              <a:gd name="connsiteY15" fmla="*/ 1206500 h 1208639"/>
              <a:gd name="connsiteX16" fmla="*/ 190500 w 4114800"/>
              <a:gd name="connsiteY16" fmla="*/ 1206500 h 1208639"/>
              <a:gd name="connsiteX17" fmla="*/ 82550 w 4114800"/>
              <a:gd name="connsiteY17" fmla="*/ 1200150 h 1208639"/>
              <a:gd name="connsiteX18" fmla="*/ 0 w 4114800"/>
              <a:gd name="connsiteY18" fmla="*/ 1187450 h 1208639"/>
              <a:gd name="connsiteX19" fmla="*/ 0 w 4114800"/>
              <a:gd name="connsiteY19" fmla="*/ 1187450 h 12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4800" h="1208639">
                <a:moveTo>
                  <a:pt x="4114800" y="0"/>
                </a:moveTo>
                <a:lnTo>
                  <a:pt x="3860800" y="127000"/>
                </a:lnTo>
                <a:cubicBezTo>
                  <a:pt x="3775075" y="168275"/>
                  <a:pt x="3600450" y="247650"/>
                  <a:pt x="3600450" y="247650"/>
                </a:cubicBezTo>
                <a:lnTo>
                  <a:pt x="3340100" y="368300"/>
                </a:lnTo>
                <a:cubicBezTo>
                  <a:pt x="3260725" y="404283"/>
                  <a:pt x="3124200" y="463550"/>
                  <a:pt x="3124200" y="463550"/>
                </a:cubicBezTo>
                <a:cubicBezTo>
                  <a:pt x="3035300" y="501650"/>
                  <a:pt x="2910417" y="555625"/>
                  <a:pt x="2806700" y="596900"/>
                </a:cubicBezTo>
                <a:cubicBezTo>
                  <a:pt x="2702983" y="638175"/>
                  <a:pt x="2585508" y="680508"/>
                  <a:pt x="2501900" y="711200"/>
                </a:cubicBezTo>
                <a:cubicBezTo>
                  <a:pt x="2418292" y="741892"/>
                  <a:pt x="2305050" y="781050"/>
                  <a:pt x="2305050" y="781050"/>
                </a:cubicBezTo>
                <a:cubicBezTo>
                  <a:pt x="2234142" y="806450"/>
                  <a:pt x="2152650" y="838200"/>
                  <a:pt x="2076450" y="863600"/>
                </a:cubicBezTo>
                <a:cubicBezTo>
                  <a:pt x="2000250" y="889000"/>
                  <a:pt x="1847850" y="933450"/>
                  <a:pt x="1847850" y="933450"/>
                </a:cubicBezTo>
                <a:cubicBezTo>
                  <a:pt x="1779058" y="954617"/>
                  <a:pt x="1733550" y="972608"/>
                  <a:pt x="1663700" y="990600"/>
                </a:cubicBezTo>
                <a:cubicBezTo>
                  <a:pt x="1593850" y="1008592"/>
                  <a:pt x="1499658" y="1024467"/>
                  <a:pt x="1428750" y="1041400"/>
                </a:cubicBezTo>
                <a:cubicBezTo>
                  <a:pt x="1357842" y="1058333"/>
                  <a:pt x="1314450" y="1075267"/>
                  <a:pt x="1238250" y="1092200"/>
                </a:cubicBezTo>
                <a:cubicBezTo>
                  <a:pt x="1162050" y="1109133"/>
                  <a:pt x="1064683" y="1128183"/>
                  <a:pt x="971550" y="1143000"/>
                </a:cubicBezTo>
                <a:cubicBezTo>
                  <a:pt x="878417" y="1157817"/>
                  <a:pt x="783167" y="1170517"/>
                  <a:pt x="679450" y="1181100"/>
                </a:cubicBezTo>
                <a:cubicBezTo>
                  <a:pt x="575733" y="1191683"/>
                  <a:pt x="430742" y="1202267"/>
                  <a:pt x="349250" y="1206500"/>
                </a:cubicBezTo>
                <a:cubicBezTo>
                  <a:pt x="267758" y="1210733"/>
                  <a:pt x="234950" y="1207558"/>
                  <a:pt x="190500" y="1206500"/>
                </a:cubicBezTo>
                <a:cubicBezTo>
                  <a:pt x="146050" y="1205442"/>
                  <a:pt x="114300" y="1203325"/>
                  <a:pt x="82550" y="1200150"/>
                </a:cubicBezTo>
                <a:cubicBezTo>
                  <a:pt x="50800" y="1196975"/>
                  <a:pt x="0" y="1187450"/>
                  <a:pt x="0" y="1187450"/>
                </a:cubicBezTo>
                <a:lnTo>
                  <a:pt x="0" y="1187450"/>
                </a:lnTo>
              </a:path>
            </a:pathLst>
          </a:custGeom>
          <a:noFill/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91000">
                  <a:srgbClr val="7030A0"/>
                </a:gs>
                <a:gs pos="48000">
                  <a:schemeClr val="tx2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e = 0, BT">
            <a:extLst>
              <a:ext uri="{FF2B5EF4-FFF2-40B4-BE49-F238E27FC236}">
                <a16:creationId xmlns="" xmlns:a16="http://schemas.microsoft.com/office/drawing/2014/main" id="{B8557DB6-4EC4-4460-81C3-3F665B50BD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232968"/>
              </p:ext>
            </p:extLst>
          </p:nvPr>
        </p:nvGraphicFramePr>
        <p:xfrm>
          <a:off x="3996000" y="1620000"/>
          <a:ext cx="3384376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e = 0, bt">
            <a:extLst>
              <a:ext uri="{FF2B5EF4-FFF2-40B4-BE49-F238E27FC236}">
                <a16:creationId xmlns="" xmlns:a16="http://schemas.microsoft.com/office/drawing/2014/main" id="{B8557DB6-4EC4-4460-81C3-3F665B50BD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459951"/>
              </p:ext>
            </p:extLst>
          </p:nvPr>
        </p:nvGraphicFramePr>
        <p:xfrm>
          <a:off x="3996000" y="1619999"/>
          <a:ext cx="3384376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bc2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3505132" y="1465039"/>
            <a:ext cx="730386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">
            <a:extLst>
              <a:ext uri="{FF2B5EF4-FFF2-40B4-BE49-F238E27FC236}">
                <a16:creationId xmlns:a16="http://schemas.microsoft.com/office/drawing/2014/main" xmlns="" id="{790923F7-FADC-48CF-8A54-359B310C77AC}"/>
              </a:ext>
            </a:extLst>
          </p:cNvPr>
          <p:cNvSpPr txBox="1"/>
          <p:nvPr/>
        </p:nvSpPr>
        <p:spPr>
          <a:xfrm>
            <a:off x="7907259" y="4149080"/>
            <a:ext cx="730386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0088" y="2478660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b</a:t>
            </a:r>
            <a:r>
              <a:rPr lang="en-US" sz="2000" baseline="-25000" dirty="0" smtClean="0"/>
              <a:t>C2</a:t>
            </a:r>
            <a:r>
              <a:rPr lang="en-US" sz="2000" dirty="0" smtClean="0"/>
              <a:t> (</a:t>
            </a:r>
            <a:r>
              <a:rPr lang="en-US" sz="2000" i="1" dirty="0" smtClean="0"/>
              <a:t>t</a:t>
            </a:r>
            <a:r>
              <a:rPr lang="en-US" sz="2000" dirty="0" smtClean="0"/>
              <a:t>) = 1 – </a:t>
            </a:r>
            <a:r>
              <a:rPr lang="en-US" sz="2000" i="1" dirty="0" smtClean="0"/>
              <a:t>t </a:t>
            </a:r>
            <a:r>
              <a:rPr lang="en-US" sz="2000" baseline="30000" dirty="0" smtClean="0"/>
              <a:t>v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5168" y="4679002"/>
            <a:ext cx="529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plot reduced field against reduced temperature, we can see a power law relationship.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7</a:t>
            </a:fld>
            <a:endParaRPr lang="en-GB"/>
          </a:p>
        </p:txBody>
      </p:sp>
      <p:sp>
        <p:nvSpPr>
          <p:cNvPr id="21" name="5-Point Star 20"/>
          <p:cNvSpPr/>
          <p:nvPr/>
        </p:nvSpPr>
        <p:spPr>
          <a:xfrm>
            <a:off x="6601152" y="4130044"/>
            <a:ext cx="216000" cy="216000"/>
          </a:xfrm>
          <a:prstGeom prst="star5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48128" y="3247360"/>
            <a:ext cx="451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This is one of two ways to determine </a:t>
            </a:r>
            <a:r>
              <a:rPr lang="en-US" i="1" dirty="0" smtClean="0">
                <a:solidFill>
                  <a:schemeClr val="accent1"/>
                </a:solidFill>
              </a:rPr>
              <a:t>T</a:t>
            </a:r>
            <a:r>
              <a:rPr lang="en-US" baseline="-25000" dirty="0" smtClean="0">
                <a:solidFill>
                  <a:schemeClr val="accent1"/>
                </a:solidFill>
              </a:rPr>
              <a:t>C</a:t>
            </a:r>
            <a:r>
              <a:rPr lang="en-US" baseline="30000" dirty="0" smtClean="0">
                <a:solidFill>
                  <a:schemeClr val="accent1"/>
                </a:solidFill>
              </a:rPr>
              <a:t>*</a:t>
            </a:r>
            <a:r>
              <a:rPr lang="en-US" dirty="0" smtClean="0">
                <a:solidFill>
                  <a:schemeClr val="accent1"/>
                </a:solidFill>
              </a:rPr>
              <a:t> -- th</a:t>
            </a:r>
            <a:r>
              <a:rPr lang="en-US" dirty="0">
                <a:solidFill>
                  <a:schemeClr val="accent1"/>
                </a:solidFill>
              </a:rPr>
              <a:t>e </a:t>
            </a:r>
            <a:r>
              <a:rPr lang="en-US" dirty="0" smtClean="0">
                <a:solidFill>
                  <a:schemeClr val="accent1"/>
                </a:solidFill>
              </a:rPr>
              <a:t>“effective </a:t>
            </a:r>
            <a:r>
              <a:rPr lang="en-US" dirty="0">
                <a:solidFill>
                  <a:schemeClr val="accent1"/>
                </a:solidFill>
              </a:rPr>
              <a:t>flux-pinning critical </a:t>
            </a:r>
            <a:r>
              <a:rPr lang="en-US" dirty="0" smtClean="0">
                <a:solidFill>
                  <a:schemeClr val="accent1"/>
                </a:solidFill>
              </a:rPr>
              <a:t>temperature”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070000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7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3.7037E-7 C -0.00729 -0.04745 -0.01849 -0.09468 -0.03737 -0.14028 C -0.05651 -0.18634 -0.07383 -0.22014 -0.11563 -0.27477 C -0.15026 -0.31852 -0.18646 -0.34097 -0.23125 -0.35694 C -0.27578 -0.37083 -0.33776 -0.38495 -0.40052 -0.38449 " pathEditMode="relative" rAng="14700000" ptsTypes="AAAAA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-193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59259E-6 C 0.06146 0.03843 0.07461 0.05533 0.14075 0.06667 C 0.19583 0.06435 0.27942 0.03357 0.31953 0.00533 C 0.35937 -0.02268 0.36224 -0.06875 0.38047 -0.10208 C 0.39336 -0.17291 0.39023 -0.15324 0.39518 -0.21458 " pathEditMode="relative" rAng="20580000" ptsTypes="AAAAA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5" grpId="0" animBg="1"/>
      <p:bldGraphic spid="14" grpId="0">
        <p:bldAsOne/>
      </p:bldGraphic>
      <p:bldGraphic spid="14" grpId="1">
        <p:bldAsOne/>
      </p:bldGraphic>
      <p:bldGraphic spid="15" grpId="0">
        <p:bldAsOne/>
      </p:bldGraphic>
      <p:bldP spid="16" grpId="0"/>
      <p:bldP spid="17" grpId="0"/>
      <p:bldP spid="9" grpId="0"/>
      <p:bldP spid="18" grpId="0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l-GR" i="1" dirty="0"/>
              <a:t>ε</a:t>
            </a:r>
            <a:r>
              <a:rPr lang="en-US" dirty="0"/>
              <a:t>)</a:t>
            </a:r>
          </a:p>
        </p:txBody>
      </p:sp>
      <p:graphicFrame>
        <p:nvGraphicFramePr>
          <p:cNvPr id="4" name="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750790"/>
              </p:ext>
            </p:extLst>
          </p:nvPr>
        </p:nvGraphicFramePr>
        <p:xfrm>
          <a:off x="3575720" y="1714603"/>
          <a:ext cx="5846440" cy="418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new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962756"/>
              </p:ext>
            </p:extLst>
          </p:nvPr>
        </p:nvGraphicFramePr>
        <p:xfrm>
          <a:off x="3574800" y="1713600"/>
          <a:ext cx="5846440" cy="418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7104112" y="2348880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57828" y="2756644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066436"/>
              </p:ext>
            </p:extLst>
          </p:nvPr>
        </p:nvGraphicFramePr>
        <p:xfrm>
          <a:off x="3470329" y="954000"/>
          <a:ext cx="6057221" cy="602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 rot="5400000">
            <a:off x="9135776" y="332597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baseline="30000" dirty="0" smtClean="0"/>
              <a:t>*</a:t>
            </a:r>
            <a:r>
              <a:rPr lang="en-US" dirty="0" smtClean="0"/>
              <a:t> (</a:t>
            </a:r>
            <a:r>
              <a:rPr lang="el-GR" i="1" dirty="0" smtClean="0"/>
              <a:t>ε</a:t>
            </a:r>
            <a:r>
              <a:rPr lang="en-US" dirty="0" smtClean="0"/>
              <a:t>) [T]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ct val="20000"/>
                  </a:spcBef>
                </a:pPr>
                <a:r>
                  <a:rPr lang="en-US" sz="2800" dirty="0" smtClean="0">
                    <a:solidFill>
                      <a:schemeClr val="accent2"/>
                    </a:solidFill>
                  </a:rPr>
                  <a:t>The strain function </a:t>
                </a:r>
              </a:p>
              <a:p>
                <a:pPr marL="0" lvl="1" algn="ctr">
                  <a:spcBef>
                    <a:spcPct val="20000"/>
                  </a:spcBef>
                </a:pPr>
                <a:r>
                  <a:rPr lang="en-US" sz="2800" i="1" dirty="0" smtClean="0">
                    <a:solidFill>
                      <a:schemeClr val="accent2"/>
                    </a:solidFill>
                  </a:rPr>
                  <a:t>b</a:t>
                </a:r>
                <a:r>
                  <a:rPr lang="en-US" sz="2800" baseline="-25000" dirty="0" smtClean="0">
                    <a:solidFill>
                      <a:schemeClr val="accent2"/>
                    </a:solidFill>
                  </a:rPr>
                  <a:t>C2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 (</a:t>
                </a:r>
                <a:r>
                  <a:rPr lang="el-GR" sz="2800" i="1" dirty="0" smtClean="0">
                    <a:solidFill>
                      <a:schemeClr val="accent2"/>
                    </a:solidFill>
                  </a:rPr>
                  <a:t>ε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blipFill rotWithShape="0">
                <a:blip r:embed="rId5"/>
                <a:stretch>
                  <a:fillRect l="-2236" t="-3846" r="-5488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5-Point Star 2"/>
          <p:cNvSpPr/>
          <p:nvPr/>
        </p:nvSpPr>
        <p:spPr>
          <a:xfrm>
            <a:off x="5941122" y="2187696"/>
            <a:ext cx="216000" cy="216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8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23392" y="5711689"/>
            <a:ext cx="360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Note: in reality there is irreversibility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Graphic spid="4" grpId="1" uiExpand="1">
        <p:bldSub>
          <a:bldChart bld="series"/>
        </p:bldSub>
      </p:bldGraphic>
      <p:bldGraphic spid="15" grpId="0" uiExpand="1">
        <p:bldSub>
          <a:bldChart bld="series"/>
        </p:bldSub>
      </p:bldGraphic>
      <p:bldGraphic spid="15" grpId="1" uiExpand="1">
        <p:bldSub>
          <a:bldChart bld="series"/>
        </p:bldSub>
      </p:bldGraphic>
      <p:bldP spid="7" grpId="0" animBg="1"/>
      <p:bldP spid="8" grpId="0" animBg="1"/>
      <p:bldGraphic spid="6" grpId="0">
        <p:bldAsOne/>
      </p:bldGraphic>
      <p:bldP spid="5" grpId="0"/>
      <p:bldP spid="9" grpId="0" animBg="1"/>
      <p:bldP spid="3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015516"/>
              </p:ext>
            </p:extLst>
          </p:nvPr>
        </p:nvGraphicFramePr>
        <p:xfrm>
          <a:off x="3461470" y="944662"/>
          <a:ext cx="6057221" cy="602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5400000">
            <a:off x="9021964" y="332597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baseline="30000" dirty="0" smtClean="0"/>
              <a:t>*</a:t>
            </a:r>
            <a:r>
              <a:rPr lang="en-US" dirty="0" smtClean="0"/>
              <a:t> (</a:t>
            </a:r>
            <a:r>
              <a:rPr lang="el-GR" i="1" dirty="0" smtClean="0"/>
              <a:t>ε</a:t>
            </a:r>
            <a:r>
              <a:rPr lang="en-US" dirty="0" smtClean="0"/>
              <a:t>, </a:t>
            </a:r>
            <a:r>
              <a:rPr lang="en-US" i="1" dirty="0" smtClean="0"/>
              <a:t>0</a:t>
            </a:r>
            <a:r>
              <a:rPr lang="en-US" dirty="0" smtClean="0"/>
              <a:t>) [T]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ct val="20000"/>
                  </a:spcBef>
                </a:pPr>
                <a:r>
                  <a:rPr lang="en-US" sz="2800" dirty="0" smtClean="0">
                    <a:solidFill>
                      <a:schemeClr val="accent2"/>
                    </a:solidFill>
                  </a:rPr>
                  <a:t>The strain function </a:t>
                </a:r>
              </a:p>
              <a:p>
                <a:pPr marL="0" lvl="1" algn="ctr">
                  <a:spcBef>
                    <a:spcPct val="20000"/>
                  </a:spcBef>
                </a:pPr>
                <a:r>
                  <a:rPr lang="en-US" sz="2800" i="1" dirty="0" smtClean="0">
                    <a:solidFill>
                      <a:schemeClr val="accent2"/>
                    </a:solidFill>
                  </a:rPr>
                  <a:t>b</a:t>
                </a:r>
                <a:r>
                  <a:rPr lang="en-US" sz="2800" baseline="-25000" dirty="0" smtClean="0">
                    <a:solidFill>
                      <a:schemeClr val="accent2"/>
                    </a:solidFill>
                  </a:rPr>
                  <a:t>C2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 (</a:t>
                </a:r>
                <a:r>
                  <a:rPr lang="el-GR" sz="2800" i="1" dirty="0" smtClean="0">
                    <a:solidFill>
                      <a:schemeClr val="accent2"/>
                    </a:solidFill>
                  </a:rPr>
                  <a:t>ε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sz="28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8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blipFill rotWithShape="0">
                <a:blip r:embed="rId3"/>
                <a:stretch>
                  <a:fillRect l="-2236" t="-3846" r="-5488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2"/>
          <p:cNvSpPr txBox="1">
            <a:spLocks/>
          </p:cNvSpPr>
          <p:nvPr/>
        </p:nvSpPr>
        <p:spPr>
          <a:xfrm>
            <a:off x="3143672" y="0"/>
            <a:ext cx="9048328" cy="1403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chemeClr val="bg1"/>
                </a:solidFill>
              </a:rPr>
              <a:t>B</a:t>
            </a:r>
            <a:r>
              <a:rPr lang="en-US" baseline="-25000" dirty="0" smtClean="0">
                <a:solidFill>
                  <a:schemeClr val="bg1"/>
                </a:solidFill>
              </a:rPr>
              <a:t>C2</a:t>
            </a:r>
            <a:r>
              <a:rPr lang="en-US" baseline="30000" dirty="0" smtClean="0">
                <a:solidFill>
                  <a:schemeClr val="bg1"/>
                </a:solidFill>
              </a:rPr>
              <a:t>*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l-GR" i="1" dirty="0" smtClean="0">
                <a:solidFill>
                  <a:schemeClr val="bg1"/>
                </a:solidFill>
              </a:rPr>
              <a:t>ε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i="1" dirty="0" smtClean="0"/>
              <a:t>B</a:t>
            </a:r>
            <a:r>
              <a:rPr lang="en-US" baseline="-25000" dirty="0" smtClean="0"/>
              <a:t>C2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l-GR" i="1" dirty="0" smtClean="0"/>
              <a:t>ε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2017-10-11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Ian Pong &amp; Jack Ekin MDP Seminar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0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29094</TotalTime>
  <Words>985</Words>
  <Application>Microsoft Office PowerPoint</Application>
  <PresentationFormat>Widescreen</PresentationFormat>
  <Paragraphs>252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MS PGothic</vt:lpstr>
      <vt:lpstr>AdvOT5bf56204.B</vt:lpstr>
      <vt:lpstr>AdvOT82c4f4c4</vt:lpstr>
      <vt:lpstr>AdvOTb0c9bf5d</vt:lpstr>
      <vt:lpstr>Arial</vt:lpstr>
      <vt:lpstr>Calibri</vt:lpstr>
      <vt:lpstr>Cambria Math</vt:lpstr>
      <vt:lpstr>Office Theme</vt:lpstr>
      <vt:lpstr>From Nb3Sn USL* to  ESE** Relation and Spreadsheet</vt:lpstr>
      <vt:lpstr>Outline</vt:lpstr>
      <vt:lpstr>Introduction</vt:lpstr>
      <vt:lpstr>Pinning force curve and its scalability</vt:lpstr>
      <vt:lpstr>Determining BC2* and K from IC(B) Data</vt:lpstr>
      <vt:lpstr>Temperature Dependence of the FP Curve</vt:lpstr>
      <vt:lpstr>BC2* (T)</vt:lpstr>
      <vt:lpstr>BC2* (ε)</vt:lpstr>
      <vt:lpstr>BC2* (ε)</vt:lpstr>
      <vt:lpstr>PowerPoint Presentation</vt:lpstr>
      <vt:lpstr>PowerPoint Presentation</vt:lpstr>
      <vt:lpstr>Temperature dependence of K</vt:lpstr>
      <vt:lpstr>K (t)</vt:lpstr>
      <vt:lpstr>K (ε)</vt:lpstr>
      <vt:lpstr>K (t)</vt:lpstr>
      <vt:lpstr>Mathematically…</vt:lpstr>
      <vt:lpstr>Mathematically…</vt:lpstr>
      <vt:lpstr>USL to ESE</vt:lpstr>
      <vt:lpstr>Outline – to be continued…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Ian Pong</cp:lastModifiedBy>
  <cp:revision>247</cp:revision>
  <cp:lastPrinted>2017-09-15T19:26:48Z</cp:lastPrinted>
  <dcterms:created xsi:type="dcterms:W3CDTF">2013-02-14T18:56:39Z</dcterms:created>
  <dcterms:modified xsi:type="dcterms:W3CDTF">2017-10-19T01:10:03Z</dcterms:modified>
</cp:coreProperties>
</file>