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6" r:id="rId2"/>
    <p:sldId id="298" r:id="rId3"/>
    <p:sldId id="344" r:id="rId4"/>
    <p:sldId id="345" r:id="rId5"/>
    <p:sldId id="354" r:id="rId6"/>
    <p:sldId id="347" r:id="rId7"/>
    <p:sldId id="348" r:id="rId8"/>
    <p:sldId id="349" r:id="rId9"/>
    <p:sldId id="362" r:id="rId10"/>
    <p:sldId id="352" r:id="rId11"/>
    <p:sldId id="353" r:id="rId12"/>
    <p:sldId id="363" r:id="rId13"/>
    <p:sldId id="369" r:id="rId14"/>
    <p:sldId id="365" r:id="rId15"/>
    <p:sldId id="366" r:id="rId16"/>
    <p:sldId id="357" r:id="rId17"/>
    <p:sldId id="358" r:id="rId18"/>
    <p:sldId id="368" r:id="rId19"/>
    <p:sldId id="359" r:id="rId20"/>
    <p:sldId id="326" r:id="rId21"/>
    <p:sldId id="34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8" orient="horz" pos="4320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7F"/>
    <a:srgbClr val="767FF9"/>
    <a:srgbClr val="000000"/>
    <a:srgbClr val="FF0000"/>
    <a:srgbClr val="FF9100"/>
    <a:srgbClr val="FF00FF"/>
    <a:srgbClr val="0000FF"/>
    <a:srgbClr val="BDFF00"/>
    <a:srgbClr val="00FF00"/>
    <a:srgbClr val="98F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71" autoAdjust="0"/>
    <p:restoredTop sz="96327"/>
  </p:normalViewPr>
  <p:slideViewPr>
    <p:cSldViewPr snapToGrid="0" snapToObjects="1" showGuides="1">
      <p:cViewPr>
        <p:scale>
          <a:sx n="150" d="100"/>
          <a:sy n="150" d="100"/>
        </p:scale>
        <p:origin x="342" y="342"/>
      </p:cViewPr>
      <p:guideLst>
        <p:guide pos="3840"/>
        <p:guide orient="horz" pos="432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39A6-77E7-444E-A642-9A63D17658CA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23C63-8C3D-434D-B393-CC7325194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18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E984D-96FD-2C4B-AC84-701CA62C147F}" type="datetimeFigureOut">
              <a:rPr lang="en-US" smtClean="0"/>
              <a:t>3/7/2023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D09A-A7EA-F240-8C4A-3FAABB2D80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134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lor Background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6400"/>
            <a:ext cx="1769532" cy="588347"/>
          </a:xfrm>
          <a:prstGeom prst="rect">
            <a:avLst/>
          </a:prstGeom>
        </p:spPr>
      </p:pic>
      <p:pic>
        <p:nvPicPr>
          <p:cNvPr id="155" name="Picture 154" descr="A close up of a sign&#10;&#10;Description automatically generated">
            <a:extLst>
              <a:ext uri="{FF2B5EF4-FFF2-40B4-BE49-F238E27FC236}">
                <a16:creationId xmlns:a16="http://schemas.microsoft.com/office/drawing/2014/main" id="{9C7CFF29-BDD8-8C48-BBAA-96D01327FD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16102"/>
            <a:ext cx="3520837" cy="426110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1" name="Content Placeholder 2"/>
          <p:cNvSpPr>
            <a:spLocks noGrp="1"/>
          </p:cNvSpPr>
          <p:nvPr>
            <p:ph idx="11"/>
          </p:nvPr>
        </p:nvSpPr>
        <p:spPr>
          <a:xfrm>
            <a:off x="4329867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3" name="Content Placeholder 2"/>
          <p:cNvSpPr>
            <a:spLocks noGrp="1"/>
          </p:cNvSpPr>
          <p:nvPr>
            <p:ph idx="12"/>
          </p:nvPr>
        </p:nvSpPr>
        <p:spPr>
          <a:xfrm>
            <a:off x="8058383" y="1816102"/>
            <a:ext cx="3520837" cy="426186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276" name="Straight Connector 275"/>
          <p:cNvCxnSpPr/>
          <p:nvPr userDrawn="1"/>
        </p:nvCxnSpPr>
        <p:spPr>
          <a:xfrm>
            <a:off x="610308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 userDrawn="1"/>
        </p:nvCxnSpPr>
        <p:spPr>
          <a:xfrm>
            <a:off x="11579225" y="6873248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8" name="Group 277"/>
          <p:cNvGrpSpPr/>
          <p:nvPr userDrawn="1"/>
        </p:nvGrpSpPr>
        <p:grpSpPr>
          <a:xfrm>
            <a:off x="10648211" y="6873248"/>
            <a:ext cx="203200" cy="122115"/>
            <a:chOff x="7983415" y="6582508"/>
            <a:chExt cx="152400" cy="486507"/>
          </a:xfrm>
        </p:grpSpPr>
        <p:cxnSp>
          <p:nvCxnSpPr>
            <p:cNvPr id="309" name="Straight Connector 30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 userDrawn="1"/>
        </p:nvGrpSpPr>
        <p:grpSpPr>
          <a:xfrm>
            <a:off x="9717201" y="6873248"/>
            <a:ext cx="203200" cy="122115"/>
            <a:chOff x="7983415" y="6582508"/>
            <a:chExt cx="152400" cy="486507"/>
          </a:xfrm>
        </p:grpSpPr>
        <p:cxnSp>
          <p:nvCxnSpPr>
            <p:cNvPr id="307" name="Straight Connector 30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30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0" name="Group 279"/>
          <p:cNvGrpSpPr/>
          <p:nvPr userDrawn="1"/>
        </p:nvGrpSpPr>
        <p:grpSpPr>
          <a:xfrm>
            <a:off x="8786192" y="6873248"/>
            <a:ext cx="203200" cy="122115"/>
            <a:chOff x="7983415" y="6582508"/>
            <a:chExt cx="152400" cy="486507"/>
          </a:xfrm>
        </p:grpSpPr>
        <p:cxnSp>
          <p:nvCxnSpPr>
            <p:cNvPr id="305" name="Straight Connector 30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1" name="Group 280"/>
          <p:cNvGrpSpPr/>
          <p:nvPr userDrawn="1"/>
        </p:nvGrpSpPr>
        <p:grpSpPr>
          <a:xfrm>
            <a:off x="7855183" y="6873248"/>
            <a:ext cx="203200" cy="122115"/>
            <a:chOff x="7983415" y="6582508"/>
            <a:chExt cx="152400" cy="486507"/>
          </a:xfrm>
        </p:grpSpPr>
        <p:cxnSp>
          <p:nvCxnSpPr>
            <p:cNvPr id="303" name="Straight Connector 30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 userDrawn="1"/>
        </p:nvGrpSpPr>
        <p:grpSpPr>
          <a:xfrm>
            <a:off x="6924173" y="6873248"/>
            <a:ext cx="203200" cy="122115"/>
            <a:chOff x="7983415" y="6582508"/>
            <a:chExt cx="152400" cy="486507"/>
          </a:xfrm>
        </p:grpSpPr>
        <p:cxnSp>
          <p:nvCxnSpPr>
            <p:cNvPr id="301" name="Straight Connector 30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 userDrawn="1"/>
        </p:nvGrpSpPr>
        <p:grpSpPr>
          <a:xfrm>
            <a:off x="5993164" y="6873248"/>
            <a:ext cx="203200" cy="122115"/>
            <a:chOff x="7983415" y="6582508"/>
            <a:chExt cx="152400" cy="486507"/>
          </a:xfrm>
        </p:grpSpPr>
        <p:cxnSp>
          <p:nvCxnSpPr>
            <p:cNvPr id="299" name="Straight Connector 29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 283"/>
          <p:cNvGrpSpPr/>
          <p:nvPr userDrawn="1"/>
        </p:nvGrpSpPr>
        <p:grpSpPr>
          <a:xfrm>
            <a:off x="5062155" y="6873248"/>
            <a:ext cx="203200" cy="122115"/>
            <a:chOff x="7983415" y="6582508"/>
            <a:chExt cx="152400" cy="486507"/>
          </a:xfrm>
        </p:grpSpPr>
        <p:cxnSp>
          <p:nvCxnSpPr>
            <p:cNvPr id="297" name="Straight Connector 29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oup 284"/>
          <p:cNvGrpSpPr/>
          <p:nvPr userDrawn="1"/>
        </p:nvGrpSpPr>
        <p:grpSpPr>
          <a:xfrm>
            <a:off x="4131145" y="6873248"/>
            <a:ext cx="203200" cy="122115"/>
            <a:chOff x="7983415" y="6582508"/>
            <a:chExt cx="152400" cy="486507"/>
          </a:xfrm>
        </p:grpSpPr>
        <p:cxnSp>
          <p:nvCxnSpPr>
            <p:cNvPr id="295" name="Straight Connector 29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 userDrawn="1"/>
        </p:nvGrpSpPr>
        <p:grpSpPr>
          <a:xfrm>
            <a:off x="3200136" y="6873248"/>
            <a:ext cx="203200" cy="122115"/>
            <a:chOff x="7983415" y="6582508"/>
            <a:chExt cx="152400" cy="486507"/>
          </a:xfrm>
        </p:grpSpPr>
        <p:cxnSp>
          <p:nvCxnSpPr>
            <p:cNvPr id="293" name="Straight Connector 29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/>
          <p:cNvGrpSpPr/>
          <p:nvPr userDrawn="1"/>
        </p:nvGrpSpPr>
        <p:grpSpPr>
          <a:xfrm>
            <a:off x="2269127" y="6873248"/>
            <a:ext cx="203200" cy="122115"/>
            <a:chOff x="7983415" y="6582508"/>
            <a:chExt cx="152400" cy="486507"/>
          </a:xfrm>
        </p:grpSpPr>
        <p:cxnSp>
          <p:nvCxnSpPr>
            <p:cNvPr id="291" name="Straight Connector 29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 userDrawn="1"/>
        </p:nvGrpSpPr>
        <p:grpSpPr>
          <a:xfrm>
            <a:off x="1338117" y="6873248"/>
            <a:ext cx="203200" cy="122115"/>
            <a:chOff x="7983415" y="6582508"/>
            <a:chExt cx="152400" cy="486507"/>
          </a:xfrm>
        </p:grpSpPr>
        <p:cxnSp>
          <p:nvCxnSpPr>
            <p:cNvPr id="289" name="Straight Connector 28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1" name="Straight Connector 240"/>
          <p:cNvCxnSpPr/>
          <p:nvPr userDrawn="1"/>
        </p:nvCxnSpPr>
        <p:spPr>
          <a:xfrm rot="5400000">
            <a:off x="-120356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Group 241"/>
          <p:cNvGrpSpPr/>
          <p:nvPr userDrawn="1"/>
        </p:nvGrpSpPr>
        <p:grpSpPr>
          <a:xfrm rot="5400000">
            <a:off x="-196556" y="5920357"/>
            <a:ext cx="152400" cy="162820"/>
            <a:chOff x="7983415" y="6582508"/>
            <a:chExt cx="152400" cy="486507"/>
          </a:xfrm>
        </p:grpSpPr>
        <p:cxnSp>
          <p:nvCxnSpPr>
            <p:cNvPr id="274" name="Straight Connector 27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3" name="Group 242"/>
          <p:cNvGrpSpPr/>
          <p:nvPr userDrawn="1"/>
        </p:nvGrpSpPr>
        <p:grpSpPr>
          <a:xfrm rot="5400000">
            <a:off x="-196556" y="5446715"/>
            <a:ext cx="152400" cy="162820"/>
            <a:chOff x="7983415" y="6582508"/>
            <a:chExt cx="152400" cy="486507"/>
          </a:xfrm>
        </p:grpSpPr>
        <p:cxnSp>
          <p:nvCxnSpPr>
            <p:cNvPr id="272" name="Straight Connector 27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Group 243"/>
          <p:cNvGrpSpPr/>
          <p:nvPr userDrawn="1"/>
        </p:nvGrpSpPr>
        <p:grpSpPr>
          <a:xfrm rot="5400000">
            <a:off x="-196556" y="4973073"/>
            <a:ext cx="152400" cy="162820"/>
            <a:chOff x="7983415" y="6582508"/>
            <a:chExt cx="152400" cy="486507"/>
          </a:xfrm>
        </p:grpSpPr>
        <p:cxnSp>
          <p:nvCxnSpPr>
            <p:cNvPr id="270" name="Straight Connector 26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Group 244"/>
          <p:cNvGrpSpPr/>
          <p:nvPr userDrawn="1"/>
        </p:nvGrpSpPr>
        <p:grpSpPr>
          <a:xfrm rot="5400000">
            <a:off x="-196556" y="4499431"/>
            <a:ext cx="152400" cy="162820"/>
            <a:chOff x="7983415" y="6582508"/>
            <a:chExt cx="152400" cy="486507"/>
          </a:xfrm>
        </p:grpSpPr>
        <p:cxnSp>
          <p:nvCxnSpPr>
            <p:cNvPr id="268" name="Straight Connector 26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6" name="Group 245"/>
          <p:cNvGrpSpPr/>
          <p:nvPr userDrawn="1"/>
        </p:nvGrpSpPr>
        <p:grpSpPr>
          <a:xfrm rot="5400000">
            <a:off x="-196556" y="4025789"/>
            <a:ext cx="152400" cy="162820"/>
            <a:chOff x="7983415" y="6582508"/>
            <a:chExt cx="152400" cy="486507"/>
          </a:xfrm>
        </p:grpSpPr>
        <p:cxnSp>
          <p:nvCxnSpPr>
            <p:cNvPr id="266" name="Straight Connector 26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 userDrawn="1"/>
        </p:nvGrpSpPr>
        <p:grpSpPr>
          <a:xfrm rot="5400000">
            <a:off x="-196556" y="3552147"/>
            <a:ext cx="152400" cy="162820"/>
            <a:chOff x="7983415" y="6582508"/>
            <a:chExt cx="152400" cy="486507"/>
          </a:xfrm>
        </p:grpSpPr>
        <p:cxnSp>
          <p:nvCxnSpPr>
            <p:cNvPr id="264" name="Straight Connector 26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 247"/>
          <p:cNvGrpSpPr/>
          <p:nvPr userDrawn="1"/>
        </p:nvGrpSpPr>
        <p:grpSpPr>
          <a:xfrm rot="5400000">
            <a:off x="-196556" y="3078505"/>
            <a:ext cx="152400" cy="162820"/>
            <a:chOff x="7983415" y="6582508"/>
            <a:chExt cx="152400" cy="486507"/>
          </a:xfrm>
        </p:grpSpPr>
        <p:cxnSp>
          <p:nvCxnSpPr>
            <p:cNvPr id="262" name="Straight Connector 26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9" name="Group 248"/>
          <p:cNvGrpSpPr/>
          <p:nvPr userDrawn="1"/>
        </p:nvGrpSpPr>
        <p:grpSpPr>
          <a:xfrm rot="5400000">
            <a:off x="-196556" y="2604863"/>
            <a:ext cx="152400" cy="162820"/>
            <a:chOff x="7983415" y="6582508"/>
            <a:chExt cx="152400" cy="486507"/>
          </a:xfrm>
        </p:grpSpPr>
        <p:cxnSp>
          <p:nvCxnSpPr>
            <p:cNvPr id="260" name="Straight Connector 25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0" name="Group 249"/>
          <p:cNvGrpSpPr/>
          <p:nvPr userDrawn="1"/>
        </p:nvGrpSpPr>
        <p:grpSpPr>
          <a:xfrm rot="5400000">
            <a:off x="-196556" y="2131221"/>
            <a:ext cx="152400" cy="162820"/>
            <a:chOff x="7983415" y="6582508"/>
            <a:chExt cx="152400" cy="486507"/>
          </a:xfrm>
        </p:grpSpPr>
        <p:cxnSp>
          <p:nvCxnSpPr>
            <p:cNvPr id="258" name="Straight Connector 25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1" name="Group 250"/>
          <p:cNvGrpSpPr/>
          <p:nvPr userDrawn="1"/>
        </p:nvGrpSpPr>
        <p:grpSpPr>
          <a:xfrm rot="5400000">
            <a:off x="-196556" y="1657579"/>
            <a:ext cx="152400" cy="162820"/>
            <a:chOff x="7983415" y="6582508"/>
            <a:chExt cx="152400" cy="486507"/>
          </a:xfrm>
        </p:grpSpPr>
        <p:cxnSp>
          <p:nvCxnSpPr>
            <p:cNvPr id="256" name="Straight Connector 25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2" name="Group 251"/>
          <p:cNvGrpSpPr/>
          <p:nvPr userDrawn="1"/>
        </p:nvGrpSpPr>
        <p:grpSpPr>
          <a:xfrm rot="5400000">
            <a:off x="-196556" y="976988"/>
            <a:ext cx="152400" cy="162820"/>
            <a:chOff x="7983415" y="6582508"/>
            <a:chExt cx="152400" cy="486507"/>
          </a:xfrm>
        </p:grpSpPr>
        <p:cxnSp>
          <p:nvCxnSpPr>
            <p:cNvPr id="254" name="Straight Connector 25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3" name="Straight Connector 252"/>
          <p:cNvCxnSpPr/>
          <p:nvPr userDrawn="1"/>
        </p:nvCxnSpPr>
        <p:spPr>
          <a:xfrm rot="5400000">
            <a:off x="-120356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 userDrawn="1"/>
        </p:nvCxnSpPr>
        <p:spPr>
          <a:xfrm rot="5400000">
            <a:off x="12303388" y="372597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7" name="Group 206"/>
          <p:cNvGrpSpPr/>
          <p:nvPr userDrawn="1"/>
        </p:nvGrpSpPr>
        <p:grpSpPr>
          <a:xfrm rot="5400000">
            <a:off x="12227188" y="5920357"/>
            <a:ext cx="152400" cy="162820"/>
            <a:chOff x="7983415" y="6582508"/>
            <a:chExt cx="152400" cy="486507"/>
          </a:xfrm>
        </p:grpSpPr>
        <p:cxnSp>
          <p:nvCxnSpPr>
            <p:cNvPr id="239" name="Straight Connector 23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 userDrawn="1"/>
        </p:nvGrpSpPr>
        <p:grpSpPr>
          <a:xfrm rot="5400000">
            <a:off x="12227188" y="5446715"/>
            <a:ext cx="152400" cy="162820"/>
            <a:chOff x="7983415" y="6582508"/>
            <a:chExt cx="152400" cy="486507"/>
          </a:xfrm>
        </p:grpSpPr>
        <p:cxnSp>
          <p:nvCxnSpPr>
            <p:cNvPr id="237" name="Straight Connector 23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/>
          <p:cNvGrpSpPr/>
          <p:nvPr userDrawn="1"/>
        </p:nvGrpSpPr>
        <p:grpSpPr>
          <a:xfrm rot="5400000">
            <a:off x="12227188" y="4973073"/>
            <a:ext cx="152400" cy="162820"/>
            <a:chOff x="7983415" y="6582508"/>
            <a:chExt cx="152400" cy="486507"/>
          </a:xfrm>
        </p:grpSpPr>
        <p:cxnSp>
          <p:nvCxnSpPr>
            <p:cNvPr id="235" name="Straight Connector 23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/>
          <p:cNvGrpSpPr/>
          <p:nvPr userDrawn="1"/>
        </p:nvGrpSpPr>
        <p:grpSpPr>
          <a:xfrm rot="5400000">
            <a:off x="12227188" y="4499431"/>
            <a:ext cx="152400" cy="162820"/>
            <a:chOff x="7983415" y="6582508"/>
            <a:chExt cx="152400" cy="486507"/>
          </a:xfrm>
        </p:grpSpPr>
        <p:cxnSp>
          <p:nvCxnSpPr>
            <p:cNvPr id="233" name="Straight Connector 23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 userDrawn="1"/>
        </p:nvGrpSpPr>
        <p:grpSpPr>
          <a:xfrm rot="5400000">
            <a:off x="12227188" y="4025789"/>
            <a:ext cx="152400" cy="162820"/>
            <a:chOff x="7983415" y="6582508"/>
            <a:chExt cx="152400" cy="486507"/>
          </a:xfrm>
        </p:grpSpPr>
        <p:cxnSp>
          <p:nvCxnSpPr>
            <p:cNvPr id="231" name="Straight Connector 23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/>
          <p:cNvGrpSpPr/>
          <p:nvPr userDrawn="1"/>
        </p:nvGrpSpPr>
        <p:grpSpPr>
          <a:xfrm rot="5400000">
            <a:off x="12227188" y="3552147"/>
            <a:ext cx="152400" cy="162820"/>
            <a:chOff x="7983415" y="6582508"/>
            <a:chExt cx="152400" cy="486507"/>
          </a:xfrm>
        </p:grpSpPr>
        <p:cxnSp>
          <p:nvCxnSpPr>
            <p:cNvPr id="229" name="Straight Connector 22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/>
          <p:cNvGrpSpPr/>
          <p:nvPr userDrawn="1"/>
        </p:nvGrpSpPr>
        <p:grpSpPr>
          <a:xfrm rot="5400000">
            <a:off x="12227188" y="3078505"/>
            <a:ext cx="152400" cy="162820"/>
            <a:chOff x="7983415" y="6582508"/>
            <a:chExt cx="152400" cy="486507"/>
          </a:xfrm>
        </p:grpSpPr>
        <p:cxnSp>
          <p:nvCxnSpPr>
            <p:cNvPr id="227" name="Straight Connector 226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 userDrawn="1"/>
        </p:nvGrpSpPr>
        <p:grpSpPr>
          <a:xfrm rot="5400000">
            <a:off x="12227188" y="2604863"/>
            <a:ext cx="152400" cy="162820"/>
            <a:chOff x="7983415" y="6582508"/>
            <a:chExt cx="152400" cy="486507"/>
          </a:xfrm>
        </p:grpSpPr>
        <p:cxnSp>
          <p:nvCxnSpPr>
            <p:cNvPr id="225" name="Straight Connector 224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/>
          <p:cNvGrpSpPr/>
          <p:nvPr userDrawn="1"/>
        </p:nvGrpSpPr>
        <p:grpSpPr>
          <a:xfrm rot="5400000">
            <a:off x="12227188" y="2131221"/>
            <a:ext cx="152400" cy="162820"/>
            <a:chOff x="7983415" y="6582508"/>
            <a:chExt cx="152400" cy="486507"/>
          </a:xfrm>
        </p:grpSpPr>
        <p:cxnSp>
          <p:nvCxnSpPr>
            <p:cNvPr id="223" name="Straight Connector 222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6" name="Group 215"/>
          <p:cNvGrpSpPr/>
          <p:nvPr userDrawn="1"/>
        </p:nvGrpSpPr>
        <p:grpSpPr>
          <a:xfrm rot="5400000">
            <a:off x="12227188" y="1657579"/>
            <a:ext cx="152400" cy="162820"/>
            <a:chOff x="7983415" y="6582508"/>
            <a:chExt cx="152400" cy="486507"/>
          </a:xfrm>
        </p:grpSpPr>
        <p:cxnSp>
          <p:nvCxnSpPr>
            <p:cNvPr id="221" name="Straight Connector 220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7" name="Group 216"/>
          <p:cNvGrpSpPr/>
          <p:nvPr userDrawn="1"/>
        </p:nvGrpSpPr>
        <p:grpSpPr>
          <a:xfrm rot="5400000">
            <a:off x="12227188" y="976988"/>
            <a:ext cx="152400" cy="162820"/>
            <a:chOff x="7983415" y="6582508"/>
            <a:chExt cx="152400" cy="486507"/>
          </a:xfrm>
        </p:grpSpPr>
        <p:cxnSp>
          <p:nvCxnSpPr>
            <p:cNvPr id="219" name="Straight Connector 218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8" name="Straight Connector 217"/>
          <p:cNvCxnSpPr/>
          <p:nvPr userDrawn="1"/>
        </p:nvCxnSpPr>
        <p:spPr>
          <a:xfrm rot="5400000">
            <a:off x="12303388" y="6317802"/>
            <a:ext cx="0" cy="16282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 userDrawn="1"/>
        </p:nvCxnSpPr>
        <p:spPr>
          <a:xfrm>
            <a:off x="610308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 userDrawn="1"/>
        </p:nvCxnSpPr>
        <p:spPr>
          <a:xfrm>
            <a:off x="11579225" y="-141165"/>
            <a:ext cx="0" cy="122115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 userDrawn="1"/>
        </p:nvGrpSpPr>
        <p:grpSpPr>
          <a:xfrm>
            <a:off x="10648211" y="-141165"/>
            <a:ext cx="203200" cy="122115"/>
            <a:chOff x="7983415" y="6582508"/>
            <a:chExt cx="152400" cy="486507"/>
          </a:xfrm>
        </p:grpSpPr>
        <p:cxnSp>
          <p:nvCxnSpPr>
            <p:cNvPr id="204" name="Straight Connector 20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 userDrawn="1"/>
        </p:nvGrpSpPr>
        <p:grpSpPr>
          <a:xfrm>
            <a:off x="9717201" y="-141165"/>
            <a:ext cx="203200" cy="122115"/>
            <a:chOff x="7983415" y="6582508"/>
            <a:chExt cx="152400" cy="486507"/>
          </a:xfrm>
        </p:grpSpPr>
        <p:cxnSp>
          <p:nvCxnSpPr>
            <p:cNvPr id="202" name="Straight Connector 20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5" name="Group 174"/>
          <p:cNvGrpSpPr/>
          <p:nvPr userDrawn="1"/>
        </p:nvGrpSpPr>
        <p:grpSpPr>
          <a:xfrm>
            <a:off x="8786192" y="-141165"/>
            <a:ext cx="203200" cy="122115"/>
            <a:chOff x="7983415" y="6582508"/>
            <a:chExt cx="152400" cy="486507"/>
          </a:xfrm>
        </p:grpSpPr>
        <p:cxnSp>
          <p:nvCxnSpPr>
            <p:cNvPr id="200" name="Straight Connector 19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 175"/>
          <p:cNvGrpSpPr/>
          <p:nvPr userDrawn="1"/>
        </p:nvGrpSpPr>
        <p:grpSpPr>
          <a:xfrm>
            <a:off x="7855183" y="-141165"/>
            <a:ext cx="203200" cy="122115"/>
            <a:chOff x="7983415" y="6582508"/>
            <a:chExt cx="152400" cy="486507"/>
          </a:xfrm>
        </p:grpSpPr>
        <p:cxnSp>
          <p:nvCxnSpPr>
            <p:cNvPr id="198" name="Straight Connector 19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 userDrawn="1"/>
        </p:nvGrpSpPr>
        <p:grpSpPr>
          <a:xfrm>
            <a:off x="6924173" y="-141165"/>
            <a:ext cx="203200" cy="122115"/>
            <a:chOff x="7983415" y="6582508"/>
            <a:chExt cx="152400" cy="486507"/>
          </a:xfrm>
        </p:grpSpPr>
        <p:cxnSp>
          <p:nvCxnSpPr>
            <p:cNvPr id="196" name="Straight Connector 19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 userDrawn="1"/>
        </p:nvGrpSpPr>
        <p:grpSpPr>
          <a:xfrm>
            <a:off x="5993164" y="-141165"/>
            <a:ext cx="203200" cy="122115"/>
            <a:chOff x="7983415" y="6582508"/>
            <a:chExt cx="152400" cy="486507"/>
          </a:xfrm>
        </p:grpSpPr>
        <p:cxnSp>
          <p:nvCxnSpPr>
            <p:cNvPr id="194" name="Straight Connector 19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 userDrawn="1"/>
        </p:nvGrpSpPr>
        <p:grpSpPr>
          <a:xfrm>
            <a:off x="5062155" y="-141165"/>
            <a:ext cx="203200" cy="122115"/>
            <a:chOff x="7983415" y="6582508"/>
            <a:chExt cx="152400" cy="486507"/>
          </a:xfrm>
        </p:grpSpPr>
        <p:cxnSp>
          <p:nvCxnSpPr>
            <p:cNvPr id="192" name="Straight Connector 191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 userDrawn="1"/>
        </p:nvGrpSpPr>
        <p:grpSpPr>
          <a:xfrm>
            <a:off x="4131145" y="-141165"/>
            <a:ext cx="203200" cy="122115"/>
            <a:chOff x="7983415" y="6582508"/>
            <a:chExt cx="152400" cy="486507"/>
          </a:xfrm>
        </p:grpSpPr>
        <p:cxnSp>
          <p:nvCxnSpPr>
            <p:cNvPr id="190" name="Straight Connector 189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 userDrawn="1"/>
        </p:nvGrpSpPr>
        <p:grpSpPr>
          <a:xfrm>
            <a:off x="3200136" y="-141165"/>
            <a:ext cx="203200" cy="122115"/>
            <a:chOff x="7983415" y="6582508"/>
            <a:chExt cx="152400" cy="486507"/>
          </a:xfrm>
        </p:grpSpPr>
        <p:cxnSp>
          <p:nvCxnSpPr>
            <p:cNvPr id="188" name="Straight Connector 187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 userDrawn="1"/>
        </p:nvGrpSpPr>
        <p:grpSpPr>
          <a:xfrm>
            <a:off x="2269127" y="-141165"/>
            <a:ext cx="203200" cy="122115"/>
            <a:chOff x="7983415" y="6582508"/>
            <a:chExt cx="152400" cy="486507"/>
          </a:xfrm>
        </p:grpSpPr>
        <p:cxnSp>
          <p:nvCxnSpPr>
            <p:cNvPr id="186" name="Straight Connector 185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/>
          <p:cNvGrpSpPr/>
          <p:nvPr userDrawn="1"/>
        </p:nvGrpSpPr>
        <p:grpSpPr>
          <a:xfrm>
            <a:off x="1338117" y="-141165"/>
            <a:ext cx="203200" cy="122115"/>
            <a:chOff x="7983415" y="6582508"/>
            <a:chExt cx="152400" cy="486507"/>
          </a:xfrm>
        </p:grpSpPr>
        <p:cxnSp>
          <p:nvCxnSpPr>
            <p:cNvPr id="184" name="Straight Connector 183"/>
            <p:cNvCxnSpPr/>
            <p:nvPr userDrawn="1"/>
          </p:nvCxnSpPr>
          <p:spPr>
            <a:xfrm>
              <a:off x="81358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 userDrawn="1"/>
          </p:nvCxnSpPr>
          <p:spPr>
            <a:xfrm>
              <a:off x="7983415" y="6582508"/>
              <a:ext cx="0" cy="486507"/>
            </a:xfrm>
            <a:prstGeom prst="line">
              <a:avLst/>
            </a:prstGeom>
            <a:ln w="31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24BA17-B5CF-3E4B-ACD3-60C5AA7536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123A2B9-6131-7A40-8142-F2709585E636}" type="datetime1">
              <a:rPr lang="en-US" smtClean="0"/>
              <a:t>3/7/2023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FB5CC-E55D-8245-8B64-7577EF58BD1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5ACEE-C45C-DF42-B5FB-48F6EF28303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815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87072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92573" y="1828800"/>
            <a:ext cx="2589828" cy="4261866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F150E8-6E0B-F14F-B8C9-1C9859261E2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7860A00-8FA4-9D40-8EC4-25F248320587}" type="datetime1">
              <a:rPr lang="en-US" smtClean="0"/>
              <a:t>3/7/2023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D4A70B-EF2B-EC40-96A3-DFF7EEFD6B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D8143-091E-944B-8ACD-1F19D50F88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tabLst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9" name="Content Placeholder 2"/>
          <p:cNvSpPr>
            <a:spLocks noGrp="1"/>
          </p:cNvSpPr>
          <p:nvPr>
            <p:ph idx="11"/>
          </p:nvPr>
        </p:nvSpPr>
        <p:spPr>
          <a:xfrm>
            <a:off x="2819055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1" name="Content Placeholder 2"/>
          <p:cNvSpPr>
            <a:spLocks noGrp="1"/>
          </p:cNvSpPr>
          <p:nvPr>
            <p:ph idx="12"/>
          </p:nvPr>
        </p:nvSpPr>
        <p:spPr>
          <a:xfrm>
            <a:off x="5062038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2" name="Content Placeholder 2"/>
          <p:cNvSpPr>
            <a:spLocks noGrp="1"/>
          </p:cNvSpPr>
          <p:nvPr>
            <p:ph idx="13"/>
          </p:nvPr>
        </p:nvSpPr>
        <p:spPr>
          <a:xfrm>
            <a:off x="7305021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3" name="Content Placeholder 2"/>
          <p:cNvSpPr>
            <a:spLocks noGrp="1"/>
          </p:cNvSpPr>
          <p:nvPr>
            <p:ph idx="14"/>
          </p:nvPr>
        </p:nvSpPr>
        <p:spPr>
          <a:xfrm>
            <a:off x="9548003" y="1828800"/>
            <a:ext cx="2031223" cy="426186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/>
            </a:lvl1pPr>
            <a:lvl2pPr marL="225425" indent="0">
              <a:buFontTx/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9" name="Group 17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80" name="Group 17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89" name="Straight Connector 28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1" name="Group 29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2" name="Straight Connector 3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2" name="Group 29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0" name="Straight Connector 31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3" name="Group 29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8" name="Straight Connector 31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4" name="Group 29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6" name="Straight Connector 3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5" name="Group 29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4" name="Straight Connector 3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6" name="Group 29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7" name="Group 29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8" name="Group 29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9" name="Group 29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0" name="Group 29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1" name="Group 30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1" name="Group 18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54" name="Straight Connector 25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7" name="Straight Connector 2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6" name="Group 25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5" name="Straight Connector 28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7" name="Group 25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3" name="Straight Connector 28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8" name="Group 25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81" name="Straight Connector 2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9" name="Group 25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9" name="Straight Connector 2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0" name="Group 25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1" name="Group 26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2" name="Group 26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3" name="Group 26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4" name="Group 26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5" name="Group 26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6" name="Straight Connector 26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2" name="Group 18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19" name="Straight Connector 21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2" name="Straight Connector 25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1" name="Group 22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0" name="Straight Connector 2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8" name="Straight Connector 2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3" name="Group 22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6" name="Straight Connector 2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4" name="Group 22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4" name="Straight Connector 2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5" name="Group 22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6" name="Group 22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7" name="Group 22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8" name="Group 22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9" name="Group 22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22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Straight Connector 23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3" name="Group 18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84" name="Straight Connector 18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6" name="Group 18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7" name="Straight Connector 21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Group 18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5" name="Straight Connector 2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8" name="Group 18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3" name="Straight Connector 2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9" name="Group 18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11" name="Straight Connector 2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0" name="Group 18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9" name="Straight Connector 2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2" name="Group 19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3" name="Group 19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4" name="Group 19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Group 19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6" name="Group 19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ED857-2620-2448-B0AC-4E16D916711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713B3D1-7B81-2645-BC84-2B7397D5AC93}" type="datetime1">
              <a:rPr lang="en-US" smtClean="0"/>
              <a:t>3/7/2023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8ABD5-FC8E-264F-A51A-A9A998F611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373FF-1443-3646-BE53-30C874D1903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21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pli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25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6" name="Content Placeholder 2"/>
          <p:cNvSpPr>
            <a:spLocks noGrp="1"/>
          </p:cNvSpPr>
          <p:nvPr>
            <p:ph idx="11"/>
          </p:nvPr>
        </p:nvSpPr>
        <p:spPr>
          <a:xfrm>
            <a:off x="336735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7" name="Content Placeholder 2"/>
          <p:cNvSpPr>
            <a:spLocks noGrp="1"/>
          </p:cNvSpPr>
          <p:nvPr>
            <p:ph idx="12"/>
          </p:nvPr>
        </p:nvSpPr>
        <p:spPr>
          <a:xfrm>
            <a:off x="6160384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8" name="Content Placeholder 2"/>
          <p:cNvSpPr>
            <a:spLocks noGrp="1"/>
          </p:cNvSpPr>
          <p:nvPr>
            <p:ph idx="13"/>
          </p:nvPr>
        </p:nvSpPr>
        <p:spPr>
          <a:xfrm>
            <a:off x="8956588" y="1828800"/>
            <a:ext cx="2589828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69" name="Group 168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170" name="Group 169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279" name="Straight Connector 278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1" name="Group 280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2" name="Straight Connector 3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2" name="Group 281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0" name="Straight Connector 3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3" name="Group 282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8" name="Straight Connector 3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4" name="Group 283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6" name="Straight Connector 3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5" name="Group 284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4" name="Straight Connector 3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5" name="Straight Connector 3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6" name="Group 285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2" name="Straight Connector 3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7" name="Group 286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0" name="Straight Connector 2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8" name="Group 287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8" name="Straight Connector 2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9" name="Group 288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6" name="Straight Connector 2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0" name="Group 289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4" name="Straight Connector 29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1" name="Group 290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2" name="Straight Connector 29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44" name="Straight Connector 243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5" name="Group 244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7" name="Straight Connector 2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6" name="Group 245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5" name="Straight Connector 2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7" name="Group 246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3" name="Straight Connector 2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71" name="Straight Connector 2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Group 248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9" name="Straight Connector 2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Straight Connector 2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0" name="Group 249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7" name="Straight Connector 2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Straight Connector 2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1" name="Group 250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5" name="Straight Connector 2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2" name="Group 251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3" name="Straight Connector 2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61" name="Straight Connector 2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4" name="Group 253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9" name="Straight Connector 25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5" name="Group 254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57" name="Straight Connector 25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6" name="Straight Connector 255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2" name="Group 171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209" name="Straight Connector 208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0" name="Group 209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2" name="Straight Connector 2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1" name="Group 210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40" name="Straight Connector 2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Straight Connector 2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2" name="Group 211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8" name="Straight Connector 2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3" name="Group 212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6" name="Straight Connector 2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Straight Connector 2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4" name="Group 213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4" name="Straight Connector 2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5" name="Group 214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2" name="Straight Connector 2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6" name="Group 215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30" name="Straight Connector 2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8" name="Straight Connector 2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8" name="Group 217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6" name="Straight Connector 2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9" name="Group 218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4" name="Straight Connector 22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0" name="Group 219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222" name="Straight Connector 22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1" name="Straight Connector 220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74" name="Straight Connector 173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6" name="Group 175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7" name="Straight Connector 2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7" name="Group 176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5" name="Straight Connector 2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8" name="Group 177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3" name="Straight Connector 2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01" name="Straight Connector 2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9" name="Straight Connector 1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7" name="Straight Connector 1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2" name="Group 181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5" name="Straight Connector 1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3" name="Group 182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3" name="Straight Connector 19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4" name="Group 183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91" name="Straight Connector 19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 184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9" name="Straight Connector 18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6" name="Group 185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87" name="Straight Connector 18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5" name="Content Placeholder 2"/>
          <p:cNvSpPr>
            <a:spLocks noGrp="1"/>
          </p:cNvSpPr>
          <p:nvPr>
            <p:ph idx="14"/>
          </p:nvPr>
        </p:nvSpPr>
        <p:spPr>
          <a:xfrm>
            <a:off x="574326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6" name="Content Placeholder 2"/>
          <p:cNvSpPr>
            <a:spLocks noGrp="1"/>
          </p:cNvSpPr>
          <p:nvPr>
            <p:ph idx="15"/>
          </p:nvPr>
        </p:nvSpPr>
        <p:spPr>
          <a:xfrm>
            <a:off x="3367354" y="4114800"/>
            <a:ext cx="2586650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7" name="Content Placeholder 2"/>
          <p:cNvSpPr>
            <a:spLocks noGrp="1"/>
          </p:cNvSpPr>
          <p:nvPr>
            <p:ph idx="16"/>
          </p:nvPr>
        </p:nvSpPr>
        <p:spPr>
          <a:xfrm>
            <a:off x="6160384" y="4114800"/>
            <a:ext cx="258665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8" name="Content Placeholder 2"/>
          <p:cNvSpPr>
            <a:spLocks noGrp="1"/>
          </p:cNvSpPr>
          <p:nvPr>
            <p:ph idx="17"/>
          </p:nvPr>
        </p:nvSpPr>
        <p:spPr>
          <a:xfrm>
            <a:off x="8953415" y="4114800"/>
            <a:ext cx="2593001" cy="1828800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5425" indent="0">
              <a:buNone/>
              <a:defRPr sz="1400"/>
            </a:lvl2pPr>
            <a:lvl3pPr marL="460375" indent="0">
              <a:buNone/>
              <a:defRPr sz="1400"/>
            </a:lvl3pPr>
            <a:lvl4pPr marL="687388" indent="0">
              <a:buNone/>
              <a:defRPr sz="1400"/>
            </a:lvl4pPr>
            <a:lvl5pPr marL="912812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573617" y="1055688"/>
            <a:ext cx="10972799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CF3D4-9550-2B4C-A2D9-F1BC3FA46D3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E04403A-0C23-C244-918E-37A28C2A21A6}" type="datetime1">
              <a:rPr lang="en-US" smtClean="0"/>
              <a:t>3/7/2023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B7AD2-42B3-D040-89FB-9532814301A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830B-F58C-2C4F-B2DA-7715A3F491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6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799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6E923-E749-6F4A-B825-3967AA21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F3DF7-FB29-2149-BC6C-92A6B41C54D7}" type="datetime1">
              <a:rPr lang="en-US" smtClean="0"/>
              <a:t>3/7/2023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0A5FC-5DFA-414E-8083-0049CCC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25894-79D7-5644-B9F6-84C19E2C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2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8D2A51-DE47-3D41-9C30-741E5FFC5B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E73C4A5-E23A-C247-8441-863BA23CEE18}" type="datetime1">
              <a:rPr lang="en-US" smtClean="0"/>
              <a:t>3/7/2023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4C15E74-FDF0-0C47-9617-826C96ABE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Presentation Title | BERKELEY LAB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A80D3C9-DAFC-4C4B-8A7A-ED0AD7665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70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07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C352D-1A0F-1243-A3B1-6EF8CE39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1BBA-8849-CF40-8281-9189FAA8CA31}" type="datetime1">
              <a:rPr lang="en-US" smtClean="0"/>
              <a:t>3/7/2023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9BF0E-F1BB-0D4C-8BF2-7A7BEDDB0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4B3DD-8252-394C-9787-06EBDE1B2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25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273051"/>
            <a:ext cx="6815667" cy="5853113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2000"/>
            </a:lvl4pPr>
            <a:lvl5pPr>
              <a:buClr>
                <a:schemeClr val="accent2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7574882" y="1435101"/>
            <a:ext cx="4011084" cy="469106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562613" y="273050"/>
            <a:ext cx="4011084" cy="1162050"/>
          </a:xfr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739326-CBBD-354B-8291-E65C4D3669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F21D717-8677-EB48-960B-7B5E07665226}" type="datetime1">
              <a:rPr lang="en-US" smtClean="0"/>
              <a:t>3/7/2023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268BF-1FD3-4B47-A983-1B740D12BA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895CD-C1AB-B94A-8F36-56EB9A9244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0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09" y="1134598"/>
            <a:ext cx="10968914" cy="2422759"/>
          </a:xfrm>
        </p:spPr>
        <p:txBody>
          <a:bodyPr anchor="b" anchorCtr="0">
            <a:noAutofit/>
          </a:bodyPr>
          <a:lstStyle>
            <a:lvl1pPr algn="ctr">
              <a:defRPr sz="5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0309" y="3886201"/>
            <a:ext cx="10968907" cy="1092083"/>
          </a:xfrm>
        </p:spPr>
        <p:txBody>
          <a:bodyPr>
            <a:noAutofit/>
          </a:bodyPr>
          <a:lstStyle>
            <a:lvl1pPr marL="0" indent="0" algn="ctr">
              <a:buNone/>
              <a:defRPr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10309" y="5327650"/>
            <a:ext cx="10968907" cy="52070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3" name="Picture 152" descr="DOE_Office_Science_white.png">
            <a:extLst>
              <a:ext uri="{FF2B5EF4-FFF2-40B4-BE49-F238E27FC236}">
                <a16:creationId xmlns:a16="http://schemas.microsoft.com/office/drawing/2014/main" id="{4327B12B-9E2F-EA47-9B79-D54BD52AF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692" y="408349"/>
            <a:ext cx="1769532" cy="588347"/>
          </a:xfrm>
          <a:prstGeom prst="rect">
            <a:avLst/>
          </a:prstGeom>
        </p:spPr>
      </p:pic>
      <p:pic>
        <p:nvPicPr>
          <p:cNvPr id="156" name="Picture 155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7DB3F6-A168-E141-AC49-F54F3BED4F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0149" y="323748"/>
            <a:ext cx="3200400" cy="7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0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59" y="1784905"/>
            <a:ext cx="10968916" cy="809919"/>
          </a:xfrm>
        </p:spPr>
        <p:txBody>
          <a:bodyPr anchor="b" anchorCtr="0">
            <a:noAutofit/>
          </a:bodyPr>
          <a:lstStyle>
            <a:lvl1pPr algn="ctr">
              <a:defRPr sz="54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059" y="2762473"/>
            <a:ext cx="10968916" cy="357392"/>
          </a:xfrm>
        </p:spPr>
        <p:txBody>
          <a:bodyPr>
            <a:noAutofit/>
          </a:bodyPr>
          <a:lstStyle>
            <a:lvl1pPr marL="0" indent="0" algn="ctr" fontAlgn="ctr">
              <a:buNone/>
              <a:defRPr b="0" i="0"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9" name="Group 8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8" name="Straight Connector 117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3" name="Straight Connector 82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5" name="Straight Connector 94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8" name="Straight Connector 47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Connector 59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3" name="Straight Connector 12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4" name="Text Placeholder 153"/>
          <p:cNvSpPr>
            <a:spLocks noGrp="1"/>
          </p:cNvSpPr>
          <p:nvPr>
            <p:ph type="body" sz="quarter" idx="13"/>
          </p:nvPr>
        </p:nvSpPr>
        <p:spPr>
          <a:xfrm>
            <a:off x="607059" y="3289385"/>
            <a:ext cx="10968916" cy="267972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5" name="Picture Placeholder 154">
            <a:extLst>
              <a:ext uri="{FF2B5EF4-FFF2-40B4-BE49-F238E27FC236}">
                <a16:creationId xmlns:a16="http://schemas.microsoft.com/office/drawing/2014/main" id="{DDEDD069-6DED-8E45-89A4-F1AB098B03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709988"/>
            <a:ext cx="12192000" cy="31480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3" name="Picture 152" descr="A close up of a sign&#10;&#10;Description automatically generated">
            <a:extLst>
              <a:ext uri="{FF2B5EF4-FFF2-40B4-BE49-F238E27FC236}">
                <a16:creationId xmlns:a16="http://schemas.microsoft.com/office/drawing/2014/main" id="{4595E5C9-9D1D-E54F-A7EF-4D59140D6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360" y="406400"/>
            <a:ext cx="3200400" cy="81730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F9D89F58-FCB2-A04E-B6D9-68B5328B7F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0112" y="411480"/>
            <a:ext cx="1773936" cy="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457200"/>
            <a:ext cx="10972799" cy="1143001"/>
          </a:xfrm>
        </p:spPr>
        <p:txBody>
          <a:bodyPr wrap="square"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72" y="1600201"/>
            <a:ext cx="10972800" cy="45084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 marL="457200" indent="-228600">
              <a:spcBef>
                <a:spcPts val="380"/>
              </a:spcBef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2pPr>
            <a:lvl3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3pPr>
            <a:lvl4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4pPr>
            <a:lvl5pPr>
              <a:buClr>
                <a:schemeClr val="accent2"/>
              </a:buClr>
              <a:defRPr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DF37F-4300-7446-B86E-A122B61CB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3B32-0FD6-654A-8A3E-5A7632837DD7}" type="datetime1">
              <a:rPr lang="en-US" smtClean="0"/>
              <a:t>3/7/2023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918A5-5A9E-D242-856A-C2A607D6B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6072" y="6356350"/>
            <a:ext cx="9106596" cy="365125"/>
          </a:xfrm>
        </p:spPr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4CE0EE-5B5A-6145-8847-32783B9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1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>
            <a:lvl1pPr>
              <a:defRPr sz="3200" b="1" i="0" cap="none" baseline="0">
                <a:solidFill>
                  <a:srgbClr val="313C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616" y="1600201"/>
            <a:ext cx="11008784" cy="4495799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36816" cy="457200"/>
          </a:xfrm>
        </p:spPr>
        <p:txBody>
          <a:bodyPr anchor="b" anchorCtr="0"/>
          <a:lstStyle>
            <a:lvl1pPr marL="0" indent="0">
              <a:buNone/>
              <a:defRPr sz="2000" i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BA4C-AA60-9A4D-B29D-E83B8846A52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D97717-E7DB-4548-B51C-0A9B0A443C8D}" type="datetime1">
              <a:rPr lang="en-US" smtClean="0"/>
              <a:t>3/7/2023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DFF5C0-BDA8-E348-A773-C9C0C69FB33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C9A09C0-DCA8-BA45-84BB-3CD9C9C7BF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64177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67126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83895"/>
            <a:ext cx="10963079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0" i="0" baseline="0">
                <a:solidFill>
                  <a:schemeClr val="tx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4460" y="4931494"/>
            <a:ext cx="10963080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82B9-A148-A84F-BCA0-4034A3A8ADD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54AC63-4A8D-5543-89A9-AD12D81EF8E4}" type="datetime1">
              <a:rPr lang="en-US" smtClean="0"/>
              <a:t>3/7/2023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C270-EE72-E643-86F3-6BAB5A74ED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3693B-CF22-D144-AFDE-69A55E267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0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72" y="1828800"/>
            <a:ext cx="10963079" cy="1362075"/>
          </a:xfrm>
        </p:spPr>
        <p:txBody>
          <a:bodyPr anchor="b" anchorCtr="0">
            <a:noAutofit/>
          </a:bodyPr>
          <a:lstStyle>
            <a:lvl1pPr algn="ctr">
              <a:defRPr sz="5400" b="1" i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3657600"/>
            <a:ext cx="10963079" cy="975895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76072" y="5029200"/>
            <a:ext cx="10972091" cy="1268528"/>
          </a:xfrm>
        </p:spPr>
        <p:txBody>
          <a:bodyPr>
            <a:noAutofit/>
          </a:bodyPr>
          <a:lstStyle>
            <a:lvl1pPr algn="ctr">
              <a:lnSpc>
                <a:spcPct val="110000"/>
              </a:lnSpc>
              <a:spcAft>
                <a:spcPts val="600"/>
              </a:spcAft>
              <a:buNone/>
              <a:defRPr sz="1100" b="1" i="0" baseline="0">
                <a:solidFill>
                  <a:schemeClr val="bg1"/>
                </a:solidFill>
                <a:latin typeface="+mn-lt"/>
              </a:defRPr>
            </a:lvl1pPr>
            <a:lvl2pPr>
              <a:defRPr sz="1100" b="0" i="0">
                <a:solidFill>
                  <a:schemeClr val="tx2"/>
                </a:solidFill>
                <a:latin typeface="+mj-lt"/>
              </a:defRPr>
            </a:lvl2pPr>
            <a:lvl3pPr>
              <a:defRPr sz="1100" b="0" i="0">
                <a:solidFill>
                  <a:schemeClr val="tx2"/>
                </a:solidFill>
                <a:latin typeface="+mj-lt"/>
              </a:defRPr>
            </a:lvl3pPr>
            <a:lvl4pPr>
              <a:defRPr sz="1100" b="0" i="0">
                <a:solidFill>
                  <a:schemeClr val="tx2"/>
                </a:solidFill>
                <a:latin typeface="+mj-lt"/>
              </a:defRPr>
            </a:lvl4pPr>
            <a:lvl5pPr>
              <a:defRPr sz="1100" b="0" i="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F621C-FC7B-AA4C-B773-C53AB56AC87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D577A38-EABE-D745-9C5B-75C05AD201BD}" type="datetime1">
              <a:rPr lang="en-US" smtClean="0"/>
              <a:t>3/7/2023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3C85-676B-9E43-8411-B3C29E7186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ABA0E-5CEB-3C4C-9288-67AEEFBD8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8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72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800"/>
              </a:spcBef>
              <a:buClr>
                <a:schemeClr val="accent2"/>
              </a:buClr>
              <a:defRPr sz="1800"/>
            </a:lvl1pPr>
            <a:lvl2pPr marL="457200" indent="-228600">
              <a:lnSpc>
                <a:spcPct val="110000"/>
              </a:lnSpc>
              <a:spcBef>
                <a:spcPts val="300"/>
              </a:spcBef>
              <a:buClr>
                <a:schemeClr val="accent2"/>
              </a:buClr>
              <a:defRPr sz="1800"/>
            </a:lvl2pPr>
            <a:lvl3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3pPr>
            <a:lvl4pPr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6071" y="457200"/>
            <a:ext cx="10972800" cy="548640"/>
          </a:xfrm>
        </p:spPr>
        <p:txBody>
          <a:bodyPr anchor="t" anchorCtr="0"/>
          <a:lstStyle>
            <a:lvl1pPr>
              <a:defRPr b="1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2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0A2F8-98C2-AE42-B80E-AFF286D612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88A2A4-5926-E149-AF4C-031E0D7AB879}" type="datetime1">
              <a:rPr lang="en-US" smtClean="0"/>
              <a:t>3/7/2023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7AB93-9FC2-8D44-AEE3-C8AC366C69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F648286-D5F1-064D-8702-CBF91A24FE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22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6072" y="2174875"/>
            <a:ext cx="5386917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>
            <a:noAutofit/>
          </a:bodyPr>
          <a:lstStyle>
            <a:lvl1pPr>
              <a:buClr>
                <a:schemeClr val="accent2"/>
              </a:buClr>
              <a:defRPr sz="18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618" y="457200"/>
            <a:ext cx="10972800" cy="54864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76071" y="1055688"/>
            <a:ext cx="10972800" cy="457200"/>
          </a:xfrm>
        </p:spPr>
        <p:txBody>
          <a:bodyPr anchor="b" anchorCtr="0"/>
          <a:lstStyle>
            <a:lvl1pPr marL="0" indent="0">
              <a:buNone/>
              <a:defRPr sz="2000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146CC-68D8-2B43-ADE3-CACFD52C8D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EBCEF84-5672-7F43-91A8-8C5591694022}" type="datetime1">
              <a:rPr lang="en-US" smtClean="0"/>
              <a:t>3/7/2023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149013A-C358-3C4E-9648-7384DB887BC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 | BERKELEY LAB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68AB6F-7C5E-1842-B488-5444DE400A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6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72" y="454005"/>
            <a:ext cx="10972800" cy="11461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72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01766" y="-141165"/>
            <a:ext cx="12586564" cy="7136527"/>
            <a:chOff x="-151325" y="-141165"/>
            <a:chExt cx="9439923" cy="713652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457731" y="6873247"/>
              <a:ext cx="8226688" cy="122115"/>
              <a:chOff x="457731" y="6582508"/>
              <a:chExt cx="8226688" cy="486507"/>
            </a:xfrm>
          </p:grpSpPr>
          <p:cxnSp>
            <p:nvCxnSpPr>
              <p:cNvPr id="117" name="Straight Connector 116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9" name="Group 118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50" name="Straight Connector 14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" name="Group 119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8" name="Straight Connector 14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6" name="Straight Connector 14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4" name="Straight Connector 14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2" name="Straight Connector 14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40" name="Straight Connector 13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8" name="Straight Connector 13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6" name="Straight Connector 13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4" name="Straight Connector 13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2" name="Straight Connector 13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130" name="Straight Connector 12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 userDrawn="1"/>
          </p:nvGrpSpPr>
          <p:grpSpPr>
            <a:xfrm>
              <a:off x="-151325" y="454007"/>
              <a:ext cx="122115" cy="5945205"/>
              <a:chOff x="-238875" y="454007"/>
              <a:chExt cx="122115" cy="5945205"/>
            </a:xfrm>
          </p:grpSpPr>
          <p:cxnSp>
            <p:nvCxnSpPr>
              <p:cNvPr id="82" name="Straight Connector 81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3" name="Group 82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5" name="Straight Connector 11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" name="Group 83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3" name="Straight Connector 11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" name="Group 84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11" name="Straight Connector 11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85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9" name="Straight Connector 10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oup 86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7" name="Straight Connector 10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5" name="Straight Connector 10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3" name="Straight Connector 10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101" name="Straight Connector 10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9" name="Straight Connector 9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7" name="Straight Connector 9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95" name="Straight Connector 9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4" name="Straight Connector 93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 userDrawn="1"/>
          </p:nvGrpSpPr>
          <p:grpSpPr>
            <a:xfrm>
              <a:off x="9166483" y="454007"/>
              <a:ext cx="122115" cy="5945205"/>
              <a:chOff x="-238875" y="454007"/>
              <a:chExt cx="122115" cy="5945205"/>
            </a:xfrm>
          </p:grpSpPr>
          <p:cxnSp>
            <p:nvCxnSpPr>
              <p:cNvPr id="47" name="Straight Connector 46"/>
              <p:cNvCxnSpPr/>
              <p:nvPr userDrawn="1"/>
            </p:nvCxnSpPr>
            <p:spPr>
              <a:xfrm rot="5400000">
                <a:off x="-177817" y="392949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 userDrawn="1"/>
            </p:nvGrpSpPr>
            <p:grpSpPr>
              <a:xfrm rot="5400000">
                <a:off x="-254017" y="594070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80" name="Straight Connector 7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 userDrawn="1"/>
            </p:nvGrpSpPr>
            <p:grpSpPr>
              <a:xfrm rot="5400000">
                <a:off x="-254017" y="546706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8" name="Straight Connector 7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/>
              <p:cNvGrpSpPr/>
              <p:nvPr userDrawn="1"/>
            </p:nvGrpSpPr>
            <p:grpSpPr>
              <a:xfrm rot="5400000">
                <a:off x="-254017" y="499342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6" name="Straight Connector 7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/>
              <p:cNvGrpSpPr/>
              <p:nvPr userDrawn="1"/>
            </p:nvGrpSpPr>
            <p:grpSpPr>
              <a:xfrm rot="5400000">
                <a:off x="-254017" y="451978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4" name="Straight Connector 7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 userDrawn="1"/>
            </p:nvGrpSpPr>
            <p:grpSpPr>
              <a:xfrm rot="5400000">
                <a:off x="-254017" y="404614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2" name="Straight Connector 7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 userDrawn="1"/>
            </p:nvGrpSpPr>
            <p:grpSpPr>
              <a:xfrm rot="5400000">
                <a:off x="-254017" y="3572499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70" name="Straight Connector 6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 userDrawn="1"/>
            </p:nvGrpSpPr>
            <p:grpSpPr>
              <a:xfrm rot="5400000">
                <a:off x="-254017" y="3098857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8" name="Straight Connector 67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 userDrawn="1"/>
            </p:nvGrpSpPr>
            <p:grpSpPr>
              <a:xfrm rot="5400000">
                <a:off x="-254017" y="2625215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6" name="Straight Connector 65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 userDrawn="1"/>
            </p:nvGrpSpPr>
            <p:grpSpPr>
              <a:xfrm rot="5400000">
                <a:off x="-254017" y="2151573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4" name="Straight Connector 63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 userDrawn="1"/>
            </p:nvGrpSpPr>
            <p:grpSpPr>
              <a:xfrm rot="5400000">
                <a:off x="-254017" y="1677931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2" name="Straight Connector 61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 userDrawn="1"/>
            </p:nvGrpSpPr>
            <p:grpSpPr>
              <a:xfrm rot="5400000">
                <a:off x="-254017" y="997340"/>
                <a:ext cx="152400" cy="122115"/>
                <a:chOff x="7983415" y="6582508"/>
                <a:chExt cx="152400" cy="486507"/>
              </a:xfrm>
            </p:grpSpPr>
            <p:cxnSp>
              <p:nvCxnSpPr>
                <p:cNvPr id="60" name="Straight Connector 59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9" name="Straight Connector 58"/>
              <p:cNvCxnSpPr/>
              <p:nvPr userDrawn="1"/>
            </p:nvCxnSpPr>
            <p:spPr>
              <a:xfrm rot="5400000">
                <a:off x="-177817" y="6338154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 userDrawn="1"/>
          </p:nvGrpSpPr>
          <p:grpSpPr>
            <a:xfrm>
              <a:off x="457731" y="-141165"/>
              <a:ext cx="8226688" cy="122115"/>
              <a:chOff x="457731" y="6582508"/>
              <a:chExt cx="8226688" cy="486507"/>
            </a:xfrm>
          </p:grpSpPr>
          <p:cxnSp>
            <p:nvCxnSpPr>
              <p:cNvPr id="12" name="Straight Connector 11"/>
              <p:cNvCxnSpPr/>
              <p:nvPr userDrawn="1"/>
            </p:nvCxnSpPr>
            <p:spPr>
              <a:xfrm>
                <a:off x="457731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 userDrawn="1"/>
            </p:nvCxnSpPr>
            <p:spPr>
              <a:xfrm>
                <a:off x="8684419" y="6582508"/>
                <a:ext cx="0" cy="486507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 userDrawn="1"/>
            </p:nvGrpSpPr>
            <p:grpSpPr>
              <a:xfrm>
                <a:off x="798615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 userDrawn="1"/>
            </p:nvGrpSpPr>
            <p:grpSpPr>
              <a:xfrm>
                <a:off x="7287901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 userDrawn="1"/>
            </p:nvGrpSpPr>
            <p:grpSpPr>
              <a:xfrm>
                <a:off x="6589644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41" name="Straight Connector 4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 userDrawn="1"/>
            </p:nvGrpSpPr>
            <p:grpSpPr>
              <a:xfrm>
                <a:off x="5891387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9" name="Straight Connector 3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 userDrawn="1"/>
            </p:nvGrpSpPr>
            <p:grpSpPr>
              <a:xfrm>
                <a:off x="5193130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 userDrawn="1"/>
            </p:nvGrpSpPr>
            <p:grpSpPr>
              <a:xfrm>
                <a:off x="4494873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 userDrawn="1"/>
            </p:nvGrpSpPr>
            <p:grpSpPr>
              <a:xfrm>
                <a:off x="3796616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3" name="Straight Connector 32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 userDrawn="1"/>
            </p:nvGrpSpPr>
            <p:grpSpPr>
              <a:xfrm>
                <a:off x="3098359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31" name="Straight Connector 30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 userDrawn="1"/>
            </p:nvGrpSpPr>
            <p:grpSpPr>
              <a:xfrm>
                <a:off x="2400102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9" name="Straight Connector 28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 userDrawn="1"/>
            </p:nvGrpSpPr>
            <p:grpSpPr>
              <a:xfrm>
                <a:off x="1701845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7" name="Straight Connector 26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 userDrawn="1"/>
            </p:nvGrpSpPr>
            <p:grpSpPr>
              <a:xfrm>
                <a:off x="1003588" y="6582508"/>
                <a:ext cx="152400" cy="486507"/>
                <a:chOff x="7983415" y="6582508"/>
                <a:chExt cx="152400" cy="486507"/>
              </a:xfrm>
            </p:grpSpPr>
            <p:cxnSp>
              <p:nvCxnSpPr>
                <p:cNvPr id="25" name="Straight Connector 24"/>
                <p:cNvCxnSpPr/>
                <p:nvPr userDrawn="1"/>
              </p:nvCxnSpPr>
              <p:spPr>
                <a:xfrm>
                  <a:off x="81358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 userDrawn="1"/>
              </p:nvCxnSpPr>
              <p:spPr>
                <a:xfrm>
                  <a:off x="7983415" y="6582508"/>
                  <a:ext cx="0" cy="486507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938E-2D20-FF4F-8096-2B3063A64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20402" y="6356349"/>
            <a:ext cx="7268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487824-C1D1-1643-8250-16208E32767F}" type="datetime1">
              <a:rPr lang="en-US" smtClean="0"/>
              <a:t>3/7/2023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B255-25BE-C14D-9125-BA628753C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6072" y="6356350"/>
            <a:ext cx="91065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Presentation Title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D084-B76C-A64D-B9EC-DB4B52A93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51411" y="6356349"/>
            <a:ext cx="708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F2EA88-E9D4-0C4F-A5DF-5FE49FAF8E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5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7" r:id="rId3"/>
    <p:sldLayoutId id="2147483650" r:id="rId4"/>
    <p:sldLayoutId id="2147483658" r:id="rId5"/>
    <p:sldLayoutId id="2147483651" r:id="rId6"/>
    <p:sldLayoutId id="2147483664" r:id="rId7"/>
    <p:sldLayoutId id="2147483652" r:id="rId8"/>
    <p:sldLayoutId id="2147483653" r:id="rId9"/>
    <p:sldLayoutId id="2147483660" r:id="rId10"/>
    <p:sldLayoutId id="2147483661" r:id="rId11"/>
    <p:sldLayoutId id="2147483662" r:id="rId12"/>
    <p:sldLayoutId id="2147483663" r:id="rId13"/>
    <p:sldLayoutId id="2147483654" r:id="rId14"/>
    <p:sldLayoutId id="2147483655" r:id="rId15"/>
    <p:sldLayoutId id="2147483656" r:id="rId16"/>
    <p:sldLayoutId id="214748365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i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lnSpc>
          <a:spcPct val="110000"/>
        </a:lnSpc>
        <a:spcBef>
          <a:spcPts val="800"/>
        </a:spcBef>
        <a:buClr>
          <a:schemeClr val="accent2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lnSpc>
          <a:spcPct val="110000"/>
        </a:lnSpc>
        <a:spcBef>
          <a:spcPts val="400"/>
        </a:spcBef>
        <a:buClr>
          <a:schemeClr val="accent2"/>
        </a:buClr>
        <a:buFont typeface="Arial"/>
        <a:buChar char="–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25425" algn="l" defTabSz="457200" rtl="0" eaLnBrk="1" latinLnBrk="0" hangingPunct="1">
        <a:spcBef>
          <a:spcPts val="400"/>
        </a:spcBef>
        <a:buClr>
          <a:schemeClr val="accent2"/>
        </a:buClr>
        <a:buSzPct val="85000"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7013" algn="l" defTabSz="457200" rtl="0" eaLnBrk="1" latinLnBrk="0" hangingPunct="1">
        <a:spcBef>
          <a:spcPct val="20000"/>
        </a:spcBef>
        <a:buClr>
          <a:schemeClr val="accent2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526.xml"/><Relationship Id="rId7" Type="http://schemas.openxmlformats.org/officeDocument/2006/relationships/tags" Target="../tags/tag530.xml"/><Relationship Id="rId2" Type="http://schemas.openxmlformats.org/officeDocument/2006/relationships/tags" Target="../tags/tag525.xml"/><Relationship Id="rId1" Type="http://schemas.openxmlformats.org/officeDocument/2006/relationships/tags" Target="../tags/tag524.xml"/><Relationship Id="rId6" Type="http://schemas.openxmlformats.org/officeDocument/2006/relationships/tags" Target="../tags/tag529.xml"/><Relationship Id="rId5" Type="http://schemas.openxmlformats.org/officeDocument/2006/relationships/tags" Target="../tags/tag528.xml"/><Relationship Id="rId10" Type="http://schemas.openxmlformats.org/officeDocument/2006/relationships/image" Target="../media/image23.svg"/><Relationship Id="rId4" Type="http://schemas.openxmlformats.org/officeDocument/2006/relationships/tags" Target="../tags/tag527.xml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533.xml"/><Relationship Id="rId7" Type="http://schemas.openxmlformats.org/officeDocument/2006/relationships/tags" Target="../tags/tag537.xml"/><Relationship Id="rId2" Type="http://schemas.openxmlformats.org/officeDocument/2006/relationships/tags" Target="../tags/tag532.xml"/><Relationship Id="rId1" Type="http://schemas.openxmlformats.org/officeDocument/2006/relationships/tags" Target="../tags/tag531.xml"/><Relationship Id="rId6" Type="http://schemas.openxmlformats.org/officeDocument/2006/relationships/tags" Target="../tags/tag536.xml"/><Relationship Id="rId5" Type="http://schemas.openxmlformats.org/officeDocument/2006/relationships/tags" Target="../tags/tag535.xml"/><Relationship Id="rId10" Type="http://schemas.openxmlformats.org/officeDocument/2006/relationships/image" Target="../media/image23.svg"/><Relationship Id="rId4" Type="http://schemas.openxmlformats.org/officeDocument/2006/relationships/tags" Target="../tags/tag534.xml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07" Type="http://schemas.openxmlformats.org/officeDocument/2006/relationships/tags" Target="../tags/tag107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53" Type="http://schemas.openxmlformats.org/officeDocument/2006/relationships/tags" Target="../tags/tag53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18" Type="http://schemas.openxmlformats.org/officeDocument/2006/relationships/tags" Target="../tags/tag118.xml"/><Relationship Id="rId134" Type="http://schemas.openxmlformats.org/officeDocument/2006/relationships/tags" Target="../tags/tag134.xml"/><Relationship Id="rId139" Type="http://schemas.openxmlformats.org/officeDocument/2006/relationships/tags" Target="../tags/tag139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08" Type="http://schemas.openxmlformats.org/officeDocument/2006/relationships/tags" Target="../tags/tag108.xml"/><Relationship Id="rId124" Type="http://schemas.openxmlformats.org/officeDocument/2006/relationships/tags" Target="../tags/tag124.xml"/><Relationship Id="rId129" Type="http://schemas.openxmlformats.org/officeDocument/2006/relationships/tags" Target="../tags/tag129.xml"/><Relationship Id="rId54" Type="http://schemas.openxmlformats.org/officeDocument/2006/relationships/tags" Target="../tags/tag54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45" Type="http://schemas.openxmlformats.org/officeDocument/2006/relationships/tags" Target="../tags/tag145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119" Type="http://schemas.openxmlformats.org/officeDocument/2006/relationships/tags" Target="../tags/tag119.xml"/><Relationship Id="rId44" Type="http://schemas.openxmlformats.org/officeDocument/2006/relationships/tags" Target="../tags/tag44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35" Type="http://schemas.openxmlformats.org/officeDocument/2006/relationships/tags" Target="../tags/tag135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109" Type="http://schemas.openxmlformats.org/officeDocument/2006/relationships/tags" Target="../tags/tag10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120" Type="http://schemas.openxmlformats.org/officeDocument/2006/relationships/tags" Target="../tags/tag120.xml"/><Relationship Id="rId125" Type="http://schemas.openxmlformats.org/officeDocument/2006/relationships/tags" Target="../tags/tag125.xml"/><Relationship Id="rId141" Type="http://schemas.openxmlformats.org/officeDocument/2006/relationships/tags" Target="../tags/tag141.xml"/><Relationship Id="rId146" Type="http://schemas.openxmlformats.org/officeDocument/2006/relationships/slideLayout" Target="../slideLayouts/slideLayout5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15" Type="http://schemas.openxmlformats.org/officeDocument/2006/relationships/tags" Target="../tags/tag115.xml"/><Relationship Id="rId131" Type="http://schemas.openxmlformats.org/officeDocument/2006/relationships/tags" Target="../tags/tag131.xml"/><Relationship Id="rId136" Type="http://schemas.openxmlformats.org/officeDocument/2006/relationships/tags" Target="../tags/tag136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image" Target="../media/image5.png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48" Type="http://schemas.openxmlformats.org/officeDocument/2006/relationships/image" Target="../media/image6.sv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26" Type="http://schemas.openxmlformats.org/officeDocument/2006/relationships/tags" Target="../tags/tag26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6" Type="http://schemas.openxmlformats.org/officeDocument/2006/relationships/tags" Target="../tags/tag16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tags" Target="../tags/tag262.xml"/><Relationship Id="rId21" Type="http://schemas.openxmlformats.org/officeDocument/2006/relationships/tags" Target="../tags/tag166.xml"/><Relationship Id="rId42" Type="http://schemas.openxmlformats.org/officeDocument/2006/relationships/tags" Target="../tags/tag187.xml"/><Relationship Id="rId63" Type="http://schemas.openxmlformats.org/officeDocument/2006/relationships/tags" Target="../tags/tag208.xml"/><Relationship Id="rId84" Type="http://schemas.openxmlformats.org/officeDocument/2006/relationships/tags" Target="../tags/tag229.xml"/><Relationship Id="rId138" Type="http://schemas.openxmlformats.org/officeDocument/2006/relationships/tags" Target="../tags/tag283.xml"/><Relationship Id="rId107" Type="http://schemas.openxmlformats.org/officeDocument/2006/relationships/tags" Target="../tags/tag252.xml"/><Relationship Id="rId11" Type="http://schemas.openxmlformats.org/officeDocument/2006/relationships/tags" Target="../tags/tag156.xml"/><Relationship Id="rId32" Type="http://schemas.openxmlformats.org/officeDocument/2006/relationships/tags" Target="../tags/tag177.xml"/><Relationship Id="rId53" Type="http://schemas.openxmlformats.org/officeDocument/2006/relationships/tags" Target="../tags/tag198.xml"/><Relationship Id="rId74" Type="http://schemas.openxmlformats.org/officeDocument/2006/relationships/tags" Target="../tags/tag219.xml"/><Relationship Id="rId128" Type="http://schemas.openxmlformats.org/officeDocument/2006/relationships/tags" Target="../tags/tag273.xml"/><Relationship Id="rId149" Type="http://schemas.openxmlformats.org/officeDocument/2006/relationships/image" Target="../media/image6.svg"/><Relationship Id="rId5" Type="http://schemas.openxmlformats.org/officeDocument/2006/relationships/tags" Target="../tags/tag150.xml"/><Relationship Id="rId95" Type="http://schemas.openxmlformats.org/officeDocument/2006/relationships/tags" Target="../tags/tag240.xml"/><Relationship Id="rId22" Type="http://schemas.openxmlformats.org/officeDocument/2006/relationships/tags" Target="../tags/tag167.xml"/><Relationship Id="rId27" Type="http://schemas.openxmlformats.org/officeDocument/2006/relationships/tags" Target="../tags/tag172.xml"/><Relationship Id="rId43" Type="http://schemas.openxmlformats.org/officeDocument/2006/relationships/tags" Target="../tags/tag188.xml"/><Relationship Id="rId48" Type="http://schemas.openxmlformats.org/officeDocument/2006/relationships/tags" Target="../tags/tag193.xml"/><Relationship Id="rId64" Type="http://schemas.openxmlformats.org/officeDocument/2006/relationships/tags" Target="../tags/tag209.xml"/><Relationship Id="rId69" Type="http://schemas.openxmlformats.org/officeDocument/2006/relationships/tags" Target="../tags/tag214.xml"/><Relationship Id="rId113" Type="http://schemas.openxmlformats.org/officeDocument/2006/relationships/tags" Target="../tags/tag258.xml"/><Relationship Id="rId118" Type="http://schemas.openxmlformats.org/officeDocument/2006/relationships/tags" Target="../tags/tag263.xml"/><Relationship Id="rId134" Type="http://schemas.openxmlformats.org/officeDocument/2006/relationships/tags" Target="../tags/tag279.xml"/><Relationship Id="rId139" Type="http://schemas.openxmlformats.org/officeDocument/2006/relationships/tags" Target="../tags/tag284.xml"/><Relationship Id="rId80" Type="http://schemas.openxmlformats.org/officeDocument/2006/relationships/tags" Target="../tags/tag225.xml"/><Relationship Id="rId85" Type="http://schemas.openxmlformats.org/officeDocument/2006/relationships/tags" Target="../tags/tag230.xml"/><Relationship Id="rId12" Type="http://schemas.openxmlformats.org/officeDocument/2006/relationships/tags" Target="../tags/tag157.xml"/><Relationship Id="rId17" Type="http://schemas.openxmlformats.org/officeDocument/2006/relationships/tags" Target="../tags/tag162.xml"/><Relationship Id="rId33" Type="http://schemas.openxmlformats.org/officeDocument/2006/relationships/tags" Target="../tags/tag178.xml"/><Relationship Id="rId38" Type="http://schemas.openxmlformats.org/officeDocument/2006/relationships/tags" Target="../tags/tag183.xml"/><Relationship Id="rId59" Type="http://schemas.openxmlformats.org/officeDocument/2006/relationships/tags" Target="../tags/tag204.xml"/><Relationship Id="rId103" Type="http://schemas.openxmlformats.org/officeDocument/2006/relationships/tags" Target="../tags/tag248.xml"/><Relationship Id="rId108" Type="http://schemas.openxmlformats.org/officeDocument/2006/relationships/tags" Target="../tags/tag253.xml"/><Relationship Id="rId124" Type="http://schemas.openxmlformats.org/officeDocument/2006/relationships/tags" Target="../tags/tag269.xml"/><Relationship Id="rId129" Type="http://schemas.openxmlformats.org/officeDocument/2006/relationships/tags" Target="../tags/tag274.xml"/><Relationship Id="rId54" Type="http://schemas.openxmlformats.org/officeDocument/2006/relationships/tags" Target="../tags/tag199.xml"/><Relationship Id="rId70" Type="http://schemas.openxmlformats.org/officeDocument/2006/relationships/tags" Target="../tags/tag215.xml"/><Relationship Id="rId75" Type="http://schemas.openxmlformats.org/officeDocument/2006/relationships/tags" Target="../tags/tag220.xml"/><Relationship Id="rId91" Type="http://schemas.openxmlformats.org/officeDocument/2006/relationships/tags" Target="../tags/tag236.xml"/><Relationship Id="rId96" Type="http://schemas.openxmlformats.org/officeDocument/2006/relationships/tags" Target="../tags/tag241.xml"/><Relationship Id="rId140" Type="http://schemas.openxmlformats.org/officeDocument/2006/relationships/tags" Target="../tags/tag285.xml"/><Relationship Id="rId145" Type="http://schemas.openxmlformats.org/officeDocument/2006/relationships/tags" Target="../tags/tag290.xml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23" Type="http://schemas.openxmlformats.org/officeDocument/2006/relationships/tags" Target="../tags/tag168.xml"/><Relationship Id="rId28" Type="http://schemas.openxmlformats.org/officeDocument/2006/relationships/tags" Target="../tags/tag173.xml"/><Relationship Id="rId49" Type="http://schemas.openxmlformats.org/officeDocument/2006/relationships/tags" Target="../tags/tag194.xml"/><Relationship Id="rId114" Type="http://schemas.openxmlformats.org/officeDocument/2006/relationships/tags" Target="../tags/tag259.xml"/><Relationship Id="rId119" Type="http://schemas.openxmlformats.org/officeDocument/2006/relationships/tags" Target="../tags/tag264.xml"/><Relationship Id="rId44" Type="http://schemas.openxmlformats.org/officeDocument/2006/relationships/tags" Target="../tags/tag189.xml"/><Relationship Id="rId60" Type="http://schemas.openxmlformats.org/officeDocument/2006/relationships/tags" Target="../tags/tag205.xml"/><Relationship Id="rId65" Type="http://schemas.openxmlformats.org/officeDocument/2006/relationships/tags" Target="../tags/tag210.xml"/><Relationship Id="rId81" Type="http://schemas.openxmlformats.org/officeDocument/2006/relationships/tags" Target="../tags/tag226.xml"/><Relationship Id="rId86" Type="http://schemas.openxmlformats.org/officeDocument/2006/relationships/tags" Target="../tags/tag231.xml"/><Relationship Id="rId130" Type="http://schemas.openxmlformats.org/officeDocument/2006/relationships/tags" Target="../tags/tag275.xml"/><Relationship Id="rId135" Type="http://schemas.openxmlformats.org/officeDocument/2006/relationships/tags" Target="../tags/tag280.xml"/><Relationship Id="rId13" Type="http://schemas.openxmlformats.org/officeDocument/2006/relationships/tags" Target="../tags/tag158.xml"/><Relationship Id="rId18" Type="http://schemas.openxmlformats.org/officeDocument/2006/relationships/tags" Target="../tags/tag163.xml"/><Relationship Id="rId39" Type="http://schemas.openxmlformats.org/officeDocument/2006/relationships/tags" Target="../tags/tag184.xml"/><Relationship Id="rId109" Type="http://schemas.openxmlformats.org/officeDocument/2006/relationships/tags" Target="../tags/tag254.xml"/><Relationship Id="rId34" Type="http://schemas.openxmlformats.org/officeDocument/2006/relationships/tags" Target="../tags/tag179.xml"/><Relationship Id="rId50" Type="http://schemas.openxmlformats.org/officeDocument/2006/relationships/tags" Target="../tags/tag195.xml"/><Relationship Id="rId55" Type="http://schemas.openxmlformats.org/officeDocument/2006/relationships/tags" Target="../tags/tag200.xml"/><Relationship Id="rId76" Type="http://schemas.openxmlformats.org/officeDocument/2006/relationships/tags" Target="../tags/tag221.xml"/><Relationship Id="rId97" Type="http://schemas.openxmlformats.org/officeDocument/2006/relationships/tags" Target="../tags/tag242.xml"/><Relationship Id="rId104" Type="http://schemas.openxmlformats.org/officeDocument/2006/relationships/tags" Target="../tags/tag249.xml"/><Relationship Id="rId120" Type="http://schemas.openxmlformats.org/officeDocument/2006/relationships/tags" Target="../tags/tag265.xml"/><Relationship Id="rId125" Type="http://schemas.openxmlformats.org/officeDocument/2006/relationships/tags" Target="../tags/tag270.xml"/><Relationship Id="rId141" Type="http://schemas.openxmlformats.org/officeDocument/2006/relationships/tags" Target="../tags/tag286.xml"/><Relationship Id="rId146" Type="http://schemas.openxmlformats.org/officeDocument/2006/relationships/tags" Target="../tags/tag291.xml"/><Relationship Id="rId7" Type="http://schemas.openxmlformats.org/officeDocument/2006/relationships/tags" Target="../tags/tag152.xml"/><Relationship Id="rId71" Type="http://schemas.openxmlformats.org/officeDocument/2006/relationships/tags" Target="../tags/tag216.xml"/><Relationship Id="rId92" Type="http://schemas.openxmlformats.org/officeDocument/2006/relationships/tags" Target="../tags/tag237.xml"/><Relationship Id="rId2" Type="http://schemas.openxmlformats.org/officeDocument/2006/relationships/tags" Target="../tags/tag147.xml"/><Relationship Id="rId29" Type="http://schemas.openxmlformats.org/officeDocument/2006/relationships/tags" Target="../tags/tag174.xml"/><Relationship Id="rId24" Type="http://schemas.openxmlformats.org/officeDocument/2006/relationships/tags" Target="../tags/tag169.xml"/><Relationship Id="rId40" Type="http://schemas.openxmlformats.org/officeDocument/2006/relationships/tags" Target="../tags/tag185.xml"/><Relationship Id="rId45" Type="http://schemas.openxmlformats.org/officeDocument/2006/relationships/tags" Target="../tags/tag190.xml"/><Relationship Id="rId66" Type="http://schemas.openxmlformats.org/officeDocument/2006/relationships/tags" Target="../tags/tag211.xml"/><Relationship Id="rId87" Type="http://schemas.openxmlformats.org/officeDocument/2006/relationships/tags" Target="../tags/tag232.xml"/><Relationship Id="rId110" Type="http://schemas.openxmlformats.org/officeDocument/2006/relationships/tags" Target="../tags/tag255.xml"/><Relationship Id="rId115" Type="http://schemas.openxmlformats.org/officeDocument/2006/relationships/tags" Target="../tags/tag260.xml"/><Relationship Id="rId131" Type="http://schemas.openxmlformats.org/officeDocument/2006/relationships/tags" Target="../tags/tag276.xml"/><Relationship Id="rId136" Type="http://schemas.openxmlformats.org/officeDocument/2006/relationships/tags" Target="../tags/tag281.xml"/><Relationship Id="rId61" Type="http://schemas.openxmlformats.org/officeDocument/2006/relationships/tags" Target="../tags/tag206.xml"/><Relationship Id="rId82" Type="http://schemas.openxmlformats.org/officeDocument/2006/relationships/tags" Target="../tags/tag227.xml"/><Relationship Id="rId19" Type="http://schemas.openxmlformats.org/officeDocument/2006/relationships/tags" Target="../tags/tag164.xml"/><Relationship Id="rId14" Type="http://schemas.openxmlformats.org/officeDocument/2006/relationships/tags" Target="../tags/tag159.xml"/><Relationship Id="rId30" Type="http://schemas.openxmlformats.org/officeDocument/2006/relationships/tags" Target="../tags/tag175.xml"/><Relationship Id="rId35" Type="http://schemas.openxmlformats.org/officeDocument/2006/relationships/tags" Target="../tags/tag180.xml"/><Relationship Id="rId56" Type="http://schemas.openxmlformats.org/officeDocument/2006/relationships/tags" Target="../tags/tag201.xml"/><Relationship Id="rId77" Type="http://schemas.openxmlformats.org/officeDocument/2006/relationships/tags" Target="../tags/tag222.xml"/><Relationship Id="rId100" Type="http://schemas.openxmlformats.org/officeDocument/2006/relationships/tags" Target="../tags/tag245.xml"/><Relationship Id="rId105" Type="http://schemas.openxmlformats.org/officeDocument/2006/relationships/tags" Target="../tags/tag250.xml"/><Relationship Id="rId126" Type="http://schemas.openxmlformats.org/officeDocument/2006/relationships/tags" Target="../tags/tag271.xml"/><Relationship Id="rId147" Type="http://schemas.openxmlformats.org/officeDocument/2006/relationships/slideLayout" Target="../slideLayouts/slideLayout5.xml"/><Relationship Id="rId8" Type="http://schemas.openxmlformats.org/officeDocument/2006/relationships/tags" Target="../tags/tag153.xml"/><Relationship Id="rId51" Type="http://schemas.openxmlformats.org/officeDocument/2006/relationships/tags" Target="../tags/tag196.xml"/><Relationship Id="rId72" Type="http://schemas.openxmlformats.org/officeDocument/2006/relationships/tags" Target="../tags/tag217.xml"/><Relationship Id="rId93" Type="http://schemas.openxmlformats.org/officeDocument/2006/relationships/tags" Target="../tags/tag238.xml"/><Relationship Id="rId98" Type="http://schemas.openxmlformats.org/officeDocument/2006/relationships/tags" Target="../tags/tag243.xml"/><Relationship Id="rId121" Type="http://schemas.openxmlformats.org/officeDocument/2006/relationships/tags" Target="../tags/tag266.xml"/><Relationship Id="rId142" Type="http://schemas.openxmlformats.org/officeDocument/2006/relationships/tags" Target="../tags/tag287.xml"/><Relationship Id="rId3" Type="http://schemas.openxmlformats.org/officeDocument/2006/relationships/tags" Target="../tags/tag148.xml"/><Relationship Id="rId25" Type="http://schemas.openxmlformats.org/officeDocument/2006/relationships/tags" Target="../tags/tag170.xml"/><Relationship Id="rId46" Type="http://schemas.openxmlformats.org/officeDocument/2006/relationships/tags" Target="../tags/tag191.xml"/><Relationship Id="rId67" Type="http://schemas.openxmlformats.org/officeDocument/2006/relationships/tags" Target="../tags/tag212.xml"/><Relationship Id="rId116" Type="http://schemas.openxmlformats.org/officeDocument/2006/relationships/tags" Target="../tags/tag261.xml"/><Relationship Id="rId137" Type="http://schemas.openxmlformats.org/officeDocument/2006/relationships/tags" Target="../tags/tag282.xml"/><Relationship Id="rId20" Type="http://schemas.openxmlformats.org/officeDocument/2006/relationships/tags" Target="../tags/tag165.xml"/><Relationship Id="rId41" Type="http://schemas.openxmlformats.org/officeDocument/2006/relationships/tags" Target="../tags/tag186.xml"/><Relationship Id="rId62" Type="http://schemas.openxmlformats.org/officeDocument/2006/relationships/tags" Target="../tags/tag207.xml"/><Relationship Id="rId83" Type="http://schemas.openxmlformats.org/officeDocument/2006/relationships/tags" Target="../tags/tag228.xml"/><Relationship Id="rId88" Type="http://schemas.openxmlformats.org/officeDocument/2006/relationships/tags" Target="../tags/tag233.xml"/><Relationship Id="rId111" Type="http://schemas.openxmlformats.org/officeDocument/2006/relationships/tags" Target="../tags/tag256.xml"/><Relationship Id="rId132" Type="http://schemas.openxmlformats.org/officeDocument/2006/relationships/tags" Target="../tags/tag277.xml"/><Relationship Id="rId15" Type="http://schemas.openxmlformats.org/officeDocument/2006/relationships/tags" Target="../tags/tag160.xml"/><Relationship Id="rId36" Type="http://schemas.openxmlformats.org/officeDocument/2006/relationships/tags" Target="../tags/tag181.xml"/><Relationship Id="rId57" Type="http://schemas.openxmlformats.org/officeDocument/2006/relationships/tags" Target="../tags/tag202.xml"/><Relationship Id="rId106" Type="http://schemas.openxmlformats.org/officeDocument/2006/relationships/tags" Target="../tags/tag251.xml"/><Relationship Id="rId127" Type="http://schemas.openxmlformats.org/officeDocument/2006/relationships/tags" Target="../tags/tag272.xml"/><Relationship Id="rId10" Type="http://schemas.openxmlformats.org/officeDocument/2006/relationships/tags" Target="../tags/tag155.xml"/><Relationship Id="rId31" Type="http://schemas.openxmlformats.org/officeDocument/2006/relationships/tags" Target="../tags/tag176.xml"/><Relationship Id="rId52" Type="http://schemas.openxmlformats.org/officeDocument/2006/relationships/tags" Target="../tags/tag197.xml"/><Relationship Id="rId73" Type="http://schemas.openxmlformats.org/officeDocument/2006/relationships/tags" Target="../tags/tag218.xml"/><Relationship Id="rId78" Type="http://schemas.openxmlformats.org/officeDocument/2006/relationships/tags" Target="../tags/tag223.xml"/><Relationship Id="rId94" Type="http://schemas.openxmlformats.org/officeDocument/2006/relationships/tags" Target="../tags/tag239.xml"/><Relationship Id="rId99" Type="http://schemas.openxmlformats.org/officeDocument/2006/relationships/tags" Target="../tags/tag244.xml"/><Relationship Id="rId101" Type="http://schemas.openxmlformats.org/officeDocument/2006/relationships/tags" Target="../tags/tag246.xml"/><Relationship Id="rId122" Type="http://schemas.openxmlformats.org/officeDocument/2006/relationships/tags" Target="../tags/tag267.xml"/><Relationship Id="rId143" Type="http://schemas.openxmlformats.org/officeDocument/2006/relationships/tags" Target="../tags/tag288.xml"/><Relationship Id="rId148" Type="http://schemas.openxmlformats.org/officeDocument/2006/relationships/image" Target="../media/image5.png"/><Relationship Id="rId4" Type="http://schemas.openxmlformats.org/officeDocument/2006/relationships/tags" Target="../tags/tag149.xml"/><Relationship Id="rId9" Type="http://schemas.openxmlformats.org/officeDocument/2006/relationships/tags" Target="../tags/tag154.xml"/><Relationship Id="rId26" Type="http://schemas.openxmlformats.org/officeDocument/2006/relationships/tags" Target="../tags/tag171.xml"/><Relationship Id="rId47" Type="http://schemas.openxmlformats.org/officeDocument/2006/relationships/tags" Target="../tags/tag192.xml"/><Relationship Id="rId68" Type="http://schemas.openxmlformats.org/officeDocument/2006/relationships/tags" Target="../tags/tag213.xml"/><Relationship Id="rId89" Type="http://schemas.openxmlformats.org/officeDocument/2006/relationships/tags" Target="../tags/tag234.xml"/><Relationship Id="rId112" Type="http://schemas.openxmlformats.org/officeDocument/2006/relationships/tags" Target="../tags/tag257.xml"/><Relationship Id="rId133" Type="http://schemas.openxmlformats.org/officeDocument/2006/relationships/tags" Target="../tags/tag278.xml"/><Relationship Id="rId16" Type="http://schemas.openxmlformats.org/officeDocument/2006/relationships/tags" Target="../tags/tag161.xml"/><Relationship Id="rId37" Type="http://schemas.openxmlformats.org/officeDocument/2006/relationships/tags" Target="../tags/tag182.xml"/><Relationship Id="rId58" Type="http://schemas.openxmlformats.org/officeDocument/2006/relationships/tags" Target="../tags/tag203.xml"/><Relationship Id="rId79" Type="http://schemas.openxmlformats.org/officeDocument/2006/relationships/tags" Target="../tags/tag224.xml"/><Relationship Id="rId102" Type="http://schemas.openxmlformats.org/officeDocument/2006/relationships/tags" Target="../tags/tag247.xml"/><Relationship Id="rId123" Type="http://schemas.openxmlformats.org/officeDocument/2006/relationships/tags" Target="../tags/tag268.xml"/><Relationship Id="rId144" Type="http://schemas.openxmlformats.org/officeDocument/2006/relationships/tags" Target="../tags/tag289.xml"/><Relationship Id="rId90" Type="http://schemas.openxmlformats.org/officeDocument/2006/relationships/tags" Target="../tags/tag2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tags" Target="../tags/tag408.xml"/><Relationship Id="rId21" Type="http://schemas.openxmlformats.org/officeDocument/2006/relationships/tags" Target="../tags/tag312.xml"/><Relationship Id="rId42" Type="http://schemas.openxmlformats.org/officeDocument/2006/relationships/tags" Target="../tags/tag333.xml"/><Relationship Id="rId63" Type="http://schemas.openxmlformats.org/officeDocument/2006/relationships/tags" Target="../tags/tag354.xml"/><Relationship Id="rId84" Type="http://schemas.openxmlformats.org/officeDocument/2006/relationships/tags" Target="../tags/tag375.xml"/><Relationship Id="rId138" Type="http://schemas.openxmlformats.org/officeDocument/2006/relationships/tags" Target="../tags/tag429.xml"/><Relationship Id="rId159" Type="http://schemas.openxmlformats.org/officeDocument/2006/relationships/tags" Target="../tags/tag450.xml"/><Relationship Id="rId170" Type="http://schemas.openxmlformats.org/officeDocument/2006/relationships/tags" Target="../tags/tag461.xml"/><Relationship Id="rId107" Type="http://schemas.openxmlformats.org/officeDocument/2006/relationships/tags" Target="../tags/tag398.xml"/><Relationship Id="rId11" Type="http://schemas.openxmlformats.org/officeDocument/2006/relationships/tags" Target="../tags/tag302.xml"/><Relationship Id="rId32" Type="http://schemas.openxmlformats.org/officeDocument/2006/relationships/tags" Target="../tags/tag323.xml"/><Relationship Id="rId53" Type="http://schemas.openxmlformats.org/officeDocument/2006/relationships/tags" Target="../tags/tag344.xml"/><Relationship Id="rId74" Type="http://schemas.openxmlformats.org/officeDocument/2006/relationships/tags" Target="../tags/tag365.xml"/><Relationship Id="rId128" Type="http://schemas.openxmlformats.org/officeDocument/2006/relationships/tags" Target="../tags/tag419.xml"/><Relationship Id="rId149" Type="http://schemas.openxmlformats.org/officeDocument/2006/relationships/tags" Target="../tags/tag440.xml"/><Relationship Id="rId5" Type="http://schemas.openxmlformats.org/officeDocument/2006/relationships/tags" Target="../tags/tag296.xml"/><Relationship Id="rId95" Type="http://schemas.openxmlformats.org/officeDocument/2006/relationships/tags" Target="../tags/tag386.xml"/><Relationship Id="rId160" Type="http://schemas.openxmlformats.org/officeDocument/2006/relationships/tags" Target="../tags/tag451.xml"/><Relationship Id="rId181" Type="http://schemas.openxmlformats.org/officeDocument/2006/relationships/tags" Target="../tags/tag472.xml"/><Relationship Id="rId22" Type="http://schemas.openxmlformats.org/officeDocument/2006/relationships/tags" Target="../tags/tag313.xml"/><Relationship Id="rId43" Type="http://schemas.openxmlformats.org/officeDocument/2006/relationships/tags" Target="../tags/tag334.xml"/><Relationship Id="rId64" Type="http://schemas.openxmlformats.org/officeDocument/2006/relationships/tags" Target="../tags/tag355.xml"/><Relationship Id="rId118" Type="http://schemas.openxmlformats.org/officeDocument/2006/relationships/tags" Target="../tags/tag409.xml"/><Relationship Id="rId139" Type="http://schemas.openxmlformats.org/officeDocument/2006/relationships/tags" Target="../tags/tag430.xml"/><Relationship Id="rId85" Type="http://schemas.openxmlformats.org/officeDocument/2006/relationships/tags" Target="../tags/tag376.xml"/><Relationship Id="rId150" Type="http://schemas.openxmlformats.org/officeDocument/2006/relationships/tags" Target="../tags/tag441.xml"/><Relationship Id="rId171" Type="http://schemas.openxmlformats.org/officeDocument/2006/relationships/tags" Target="../tags/tag462.xml"/><Relationship Id="rId12" Type="http://schemas.openxmlformats.org/officeDocument/2006/relationships/tags" Target="../tags/tag303.xml"/><Relationship Id="rId33" Type="http://schemas.openxmlformats.org/officeDocument/2006/relationships/tags" Target="../tags/tag324.xml"/><Relationship Id="rId108" Type="http://schemas.openxmlformats.org/officeDocument/2006/relationships/tags" Target="../tags/tag399.xml"/><Relationship Id="rId129" Type="http://schemas.openxmlformats.org/officeDocument/2006/relationships/tags" Target="../tags/tag420.xml"/><Relationship Id="rId54" Type="http://schemas.openxmlformats.org/officeDocument/2006/relationships/tags" Target="../tags/tag345.xml"/><Relationship Id="rId75" Type="http://schemas.openxmlformats.org/officeDocument/2006/relationships/tags" Target="../tags/tag366.xml"/><Relationship Id="rId96" Type="http://schemas.openxmlformats.org/officeDocument/2006/relationships/tags" Target="../tags/tag387.xml"/><Relationship Id="rId140" Type="http://schemas.openxmlformats.org/officeDocument/2006/relationships/tags" Target="../tags/tag431.xml"/><Relationship Id="rId161" Type="http://schemas.openxmlformats.org/officeDocument/2006/relationships/tags" Target="../tags/tag452.xml"/><Relationship Id="rId182" Type="http://schemas.openxmlformats.org/officeDocument/2006/relationships/tags" Target="../tags/tag473.xml"/><Relationship Id="rId6" Type="http://schemas.openxmlformats.org/officeDocument/2006/relationships/tags" Target="../tags/tag297.xml"/><Relationship Id="rId23" Type="http://schemas.openxmlformats.org/officeDocument/2006/relationships/tags" Target="../tags/tag314.xml"/><Relationship Id="rId119" Type="http://schemas.openxmlformats.org/officeDocument/2006/relationships/tags" Target="../tags/tag410.xml"/><Relationship Id="rId44" Type="http://schemas.openxmlformats.org/officeDocument/2006/relationships/tags" Target="../tags/tag335.xml"/><Relationship Id="rId65" Type="http://schemas.openxmlformats.org/officeDocument/2006/relationships/tags" Target="../tags/tag356.xml"/><Relationship Id="rId86" Type="http://schemas.openxmlformats.org/officeDocument/2006/relationships/tags" Target="../tags/tag377.xml"/><Relationship Id="rId130" Type="http://schemas.openxmlformats.org/officeDocument/2006/relationships/tags" Target="../tags/tag421.xml"/><Relationship Id="rId151" Type="http://schemas.openxmlformats.org/officeDocument/2006/relationships/tags" Target="../tags/tag442.xml"/><Relationship Id="rId172" Type="http://schemas.openxmlformats.org/officeDocument/2006/relationships/tags" Target="../tags/tag463.xml"/><Relationship Id="rId13" Type="http://schemas.openxmlformats.org/officeDocument/2006/relationships/tags" Target="../tags/tag304.xml"/><Relationship Id="rId18" Type="http://schemas.openxmlformats.org/officeDocument/2006/relationships/tags" Target="../tags/tag309.xml"/><Relationship Id="rId39" Type="http://schemas.openxmlformats.org/officeDocument/2006/relationships/tags" Target="../tags/tag330.xml"/><Relationship Id="rId109" Type="http://schemas.openxmlformats.org/officeDocument/2006/relationships/tags" Target="../tags/tag400.xml"/><Relationship Id="rId34" Type="http://schemas.openxmlformats.org/officeDocument/2006/relationships/tags" Target="../tags/tag325.xml"/><Relationship Id="rId50" Type="http://schemas.openxmlformats.org/officeDocument/2006/relationships/tags" Target="../tags/tag341.xml"/><Relationship Id="rId55" Type="http://schemas.openxmlformats.org/officeDocument/2006/relationships/tags" Target="../tags/tag346.xml"/><Relationship Id="rId76" Type="http://schemas.openxmlformats.org/officeDocument/2006/relationships/tags" Target="../tags/tag367.xml"/><Relationship Id="rId97" Type="http://schemas.openxmlformats.org/officeDocument/2006/relationships/tags" Target="../tags/tag388.xml"/><Relationship Id="rId104" Type="http://schemas.openxmlformats.org/officeDocument/2006/relationships/tags" Target="../tags/tag395.xml"/><Relationship Id="rId120" Type="http://schemas.openxmlformats.org/officeDocument/2006/relationships/tags" Target="../tags/tag411.xml"/><Relationship Id="rId125" Type="http://schemas.openxmlformats.org/officeDocument/2006/relationships/tags" Target="../tags/tag416.xml"/><Relationship Id="rId141" Type="http://schemas.openxmlformats.org/officeDocument/2006/relationships/tags" Target="../tags/tag432.xml"/><Relationship Id="rId146" Type="http://schemas.openxmlformats.org/officeDocument/2006/relationships/tags" Target="../tags/tag437.xml"/><Relationship Id="rId167" Type="http://schemas.openxmlformats.org/officeDocument/2006/relationships/tags" Target="../tags/tag458.xml"/><Relationship Id="rId7" Type="http://schemas.openxmlformats.org/officeDocument/2006/relationships/tags" Target="../tags/tag298.xml"/><Relationship Id="rId71" Type="http://schemas.openxmlformats.org/officeDocument/2006/relationships/tags" Target="../tags/tag362.xml"/><Relationship Id="rId92" Type="http://schemas.openxmlformats.org/officeDocument/2006/relationships/tags" Target="../tags/tag383.xml"/><Relationship Id="rId162" Type="http://schemas.openxmlformats.org/officeDocument/2006/relationships/tags" Target="../tags/tag453.xml"/><Relationship Id="rId183" Type="http://schemas.openxmlformats.org/officeDocument/2006/relationships/tags" Target="../tags/tag474.xml"/><Relationship Id="rId2" Type="http://schemas.openxmlformats.org/officeDocument/2006/relationships/tags" Target="../tags/tag293.xml"/><Relationship Id="rId29" Type="http://schemas.openxmlformats.org/officeDocument/2006/relationships/tags" Target="../tags/tag320.xml"/><Relationship Id="rId24" Type="http://schemas.openxmlformats.org/officeDocument/2006/relationships/tags" Target="../tags/tag315.xml"/><Relationship Id="rId40" Type="http://schemas.openxmlformats.org/officeDocument/2006/relationships/tags" Target="../tags/tag331.xml"/><Relationship Id="rId45" Type="http://schemas.openxmlformats.org/officeDocument/2006/relationships/tags" Target="../tags/tag336.xml"/><Relationship Id="rId66" Type="http://schemas.openxmlformats.org/officeDocument/2006/relationships/tags" Target="../tags/tag357.xml"/><Relationship Id="rId87" Type="http://schemas.openxmlformats.org/officeDocument/2006/relationships/tags" Target="../tags/tag378.xml"/><Relationship Id="rId110" Type="http://schemas.openxmlformats.org/officeDocument/2006/relationships/tags" Target="../tags/tag401.xml"/><Relationship Id="rId115" Type="http://schemas.openxmlformats.org/officeDocument/2006/relationships/tags" Target="../tags/tag406.xml"/><Relationship Id="rId131" Type="http://schemas.openxmlformats.org/officeDocument/2006/relationships/tags" Target="../tags/tag422.xml"/><Relationship Id="rId136" Type="http://schemas.openxmlformats.org/officeDocument/2006/relationships/tags" Target="../tags/tag427.xml"/><Relationship Id="rId157" Type="http://schemas.openxmlformats.org/officeDocument/2006/relationships/tags" Target="../tags/tag448.xml"/><Relationship Id="rId178" Type="http://schemas.openxmlformats.org/officeDocument/2006/relationships/tags" Target="../tags/tag469.xml"/><Relationship Id="rId61" Type="http://schemas.openxmlformats.org/officeDocument/2006/relationships/tags" Target="../tags/tag352.xml"/><Relationship Id="rId82" Type="http://schemas.openxmlformats.org/officeDocument/2006/relationships/tags" Target="../tags/tag373.xml"/><Relationship Id="rId152" Type="http://schemas.openxmlformats.org/officeDocument/2006/relationships/tags" Target="../tags/tag443.xml"/><Relationship Id="rId173" Type="http://schemas.openxmlformats.org/officeDocument/2006/relationships/tags" Target="../tags/tag464.xml"/><Relationship Id="rId19" Type="http://schemas.openxmlformats.org/officeDocument/2006/relationships/tags" Target="../tags/tag310.xml"/><Relationship Id="rId14" Type="http://schemas.openxmlformats.org/officeDocument/2006/relationships/tags" Target="../tags/tag305.xml"/><Relationship Id="rId30" Type="http://schemas.openxmlformats.org/officeDocument/2006/relationships/tags" Target="../tags/tag321.xml"/><Relationship Id="rId35" Type="http://schemas.openxmlformats.org/officeDocument/2006/relationships/tags" Target="../tags/tag326.xml"/><Relationship Id="rId56" Type="http://schemas.openxmlformats.org/officeDocument/2006/relationships/tags" Target="../tags/tag347.xml"/><Relationship Id="rId77" Type="http://schemas.openxmlformats.org/officeDocument/2006/relationships/tags" Target="../tags/tag368.xml"/><Relationship Id="rId100" Type="http://schemas.openxmlformats.org/officeDocument/2006/relationships/tags" Target="../tags/tag391.xml"/><Relationship Id="rId105" Type="http://schemas.openxmlformats.org/officeDocument/2006/relationships/tags" Target="../tags/tag396.xml"/><Relationship Id="rId126" Type="http://schemas.openxmlformats.org/officeDocument/2006/relationships/tags" Target="../tags/tag417.xml"/><Relationship Id="rId147" Type="http://schemas.openxmlformats.org/officeDocument/2006/relationships/tags" Target="../tags/tag438.xml"/><Relationship Id="rId168" Type="http://schemas.openxmlformats.org/officeDocument/2006/relationships/tags" Target="../tags/tag459.xml"/><Relationship Id="rId8" Type="http://schemas.openxmlformats.org/officeDocument/2006/relationships/tags" Target="../tags/tag299.xml"/><Relationship Id="rId51" Type="http://schemas.openxmlformats.org/officeDocument/2006/relationships/tags" Target="../tags/tag342.xml"/><Relationship Id="rId72" Type="http://schemas.openxmlformats.org/officeDocument/2006/relationships/tags" Target="../tags/tag363.xml"/><Relationship Id="rId93" Type="http://schemas.openxmlformats.org/officeDocument/2006/relationships/tags" Target="../tags/tag384.xml"/><Relationship Id="rId98" Type="http://schemas.openxmlformats.org/officeDocument/2006/relationships/tags" Target="../tags/tag389.xml"/><Relationship Id="rId121" Type="http://schemas.openxmlformats.org/officeDocument/2006/relationships/tags" Target="../tags/tag412.xml"/><Relationship Id="rId142" Type="http://schemas.openxmlformats.org/officeDocument/2006/relationships/tags" Target="../tags/tag433.xml"/><Relationship Id="rId163" Type="http://schemas.openxmlformats.org/officeDocument/2006/relationships/tags" Target="../tags/tag454.xml"/><Relationship Id="rId184" Type="http://schemas.openxmlformats.org/officeDocument/2006/relationships/tags" Target="../tags/tag475.xml"/><Relationship Id="rId3" Type="http://schemas.openxmlformats.org/officeDocument/2006/relationships/tags" Target="../tags/tag294.xml"/><Relationship Id="rId25" Type="http://schemas.openxmlformats.org/officeDocument/2006/relationships/tags" Target="../tags/tag316.xml"/><Relationship Id="rId46" Type="http://schemas.openxmlformats.org/officeDocument/2006/relationships/tags" Target="../tags/tag337.xml"/><Relationship Id="rId67" Type="http://schemas.openxmlformats.org/officeDocument/2006/relationships/tags" Target="../tags/tag358.xml"/><Relationship Id="rId116" Type="http://schemas.openxmlformats.org/officeDocument/2006/relationships/tags" Target="../tags/tag407.xml"/><Relationship Id="rId137" Type="http://schemas.openxmlformats.org/officeDocument/2006/relationships/tags" Target="../tags/tag428.xml"/><Relationship Id="rId158" Type="http://schemas.openxmlformats.org/officeDocument/2006/relationships/tags" Target="../tags/tag449.xml"/><Relationship Id="rId20" Type="http://schemas.openxmlformats.org/officeDocument/2006/relationships/tags" Target="../tags/tag311.xml"/><Relationship Id="rId41" Type="http://schemas.openxmlformats.org/officeDocument/2006/relationships/tags" Target="../tags/tag332.xml"/><Relationship Id="rId62" Type="http://schemas.openxmlformats.org/officeDocument/2006/relationships/tags" Target="../tags/tag353.xml"/><Relationship Id="rId83" Type="http://schemas.openxmlformats.org/officeDocument/2006/relationships/tags" Target="../tags/tag374.xml"/><Relationship Id="rId88" Type="http://schemas.openxmlformats.org/officeDocument/2006/relationships/tags" Target="../tags/tag379.xml"/><Relationship Id="rId111" Type="http://schemas.openxmlformats.org/officeDocument/2006/relationships/tags" Target="../tags/tag402.xml"/><Relationship Id="rId132" Type="http://schemas.openxmlformats.org/officeDocument/2006/relationships/tags" Target="../tags/tag423.xml"/><Relationship Id="rId153" Type="http://schemas.openxmlformats.org/officeDocument/2006/relationships/tags" Target="../tags/tag444.xml"/><Relationship Id="rId174" Type="http://schemas.openxmlformats.org/officeDocument/2006/relationships/tags" Target="../tags/tag465.xml"/><Relationship Id="rId179" Type="http://schemas.openxmlformats.org/officeDocument/2006/relationships/tags" Target="../tags/tag470.xml"/><Relationship Id="rId15" Type="http://schemas.openxmlformats.org/officeDocument/2006/relationships/tags" Target="../tags/tag306.xml"/><Relationship Id="rId36" Type="http://schemas.openxmlformats.org/officeDocument/2006/relationships/tags" Target="../tags/tag327.xml"/><Relationship Id="rId57" Type="http://schemas.openxmlformats.org/officeDocument/2006/relationships/tags" Target="../tags/tag348.xml"/><Relationship Id="rId106" Type="http://schemas.openxmlformats.org/officeDocument/2006/relationships/tags" Target="../tags/tag397.xml"/><Relationship Id="rId127" Type="http://schemas.openxmlformats.org/officeDocument/2006/relationships/tags" Target="../tags/tag418.xml"/><Relationship Id="rId10" Type="http://schemas.openxmlformats.org/officeDocument/2006/relationships/tags" Target="../tags/tag301.xml"/><Relationship Id="rId31" Type="http://schemas.openxmlformats.org/officeDocument/2006/relationships/tags" Target="../tags/tag322.xml"/><Relationship Id="rId52" Type="http://schemas.openxmlformats.org/officeDocument/2006/relationships/tags" Target="../tags/tag343.xml"/><Relationship Id="rId73" Type="http://schemas.openxmlformats.org/officeDocument/2006/relationships/tags" Target="../tags/tag364.xml"/><Relationship Id="rId78" Type="http://schemas.openxmlformats.org/officeDocument/2006/relationships/tags" Target="../tags/tag369.xml"/><Relationship Id="rId94" Type="http://schemas.openxmlformats.org/officeDocument/2006/relationships/tags" Target="../tags/tag385.xml"/><Relationship Id="rId99" Type="http://schemas.openxmlformats.org/officeDocument/2006/relationships/tags" Target="../tags/tag390.xml"/><Relationship Id="rId101" Type="http://schemas.openxmlformats.org/officeDocument/2006/relationships/tags" Target="../tags/tag392.xml"/><Relationship Id="rId122" Type="http://schemas.openxmlformats.org/officeDocument/2006/relationships/tags" Target="../tags/tag413.xml"/><Relationship Id="rId143" Type="http://schemas.openxmlformats.org/officeDocument/2006/relationships/tags" Target="../tags/tag434.xml"/><Relationship Id="rId148" Type="http://schemas.openxmlformats.org/officeDocument/2006/relationships/tags" Target="../tags/tag439.xml"/><Relationship Id="rId164" Type="http://schemas.openxmlformats.org/officeDocument/2006/relationships/tags" Target="../tags/tag455.xml"/><Relationship Id="rId169" Type="http://schemas.openxmlformats.org/officeDocument/2006/relationships/tags" Target="../tags/tag460.xml"/><Relationship Id="rId185" Type="http://schemas.openxmlformats.org/officeDocument/2006/relationships/tags" Target="../tags/tag476.xml"/><Relationship Id="rId4" Type="http://schemas.openxmlformats.org/officeDocument/2006/relationships/tags" Target="../tags/tag295.xml"/><Relationship Id="rId9" Type="http://schemas.openxmlformats.org/officeDocument/2006/relationships/tags" Target="../tags/tag300.xml"/><Relationship Id="rId180" Type="http://schemas.openxmlformats.org/officeDocument/2006/relationships/tags" Target="../tags/tag471.xml"/><Relationship Id="rId26" Type="http://schemas.openxmlformats.org/officeDocument/2006/relationships/tags" Target="../tags/tag317.xml"/><Relationship Id="rId47" Type="http://schemas.openxmlformats.org/officeDocument/2006/relationships/tags" Target="../tags/tag338.xml"/><Relationship Id="rId68" Type="http://schemas.openxmlformats.org/officeDocument/2006/relationships/tags" Target="../tags/tag359.xml"/><Relationship Id="rId89" Type="http://schemas.openxmlformats.org/officeDocument/2006/relationships/tags" Target="../tags/tag380.xml"/><Relationship Id="rId112" Type="http://schemas.openxmlformats.org/officeDocument/2006/relationships/tags" Target="../tags/tag403.xml"/><Relationship Id="rId133" Type="http://schemas.openxmlformats.org/officeDocument/2006/relationships/tags" Target="../tags/tag424.xml"/><Relationship Id="rId154" Type="http://schemas.openxmlformats.org/officeDocument/2006/relationships/tags" Target="../tags/tag445.xml"/><Relationship Id="rId175" Type="http://schemas.openxmlformats.org/officeDocument/2006/relationships/tags" Target="../tags/tag466.xml"/><Relationship Id="rId16" Type="http://schemas.openxmlformats.org/officeDocument/2006/relationships/tags" Target="../tags/tag307.xml"/><Relationship Id="rId37" Type="http://schemas.openxmlformats.org/officeDocument/2006/relationships/tags" Target="../tags/tag328.xml"/><Relationship Id="rId58" Type="http://schemas.openxmlformats.org/officeDocument/2006/relationships/tags" Target="../tags/tag349.xml"/><Relationship Id="rId79" Type="http://schemas.openxmlformats.org/officeDocument/2006/relationships/tags" Target="../tags/tag370.xml"/><Relationship Id="rId102" Type="http://schemas.openxmlformats.org/officeDocument/2006/relationships/tags" Target="../tags/tag393.xml"/><Relationship Id="rId123" Type="http://schemas.openxmlformats.org/officeDocument/2006/relationships/tags" Target="../tags/tag414.xml"/><Relationship Id="rId144" Type="http://schemas.openxmlformats.org/officeDocument/2006/relationships/tags" Target="../tags/tag435.xml"/><Relationship Id="rId90" Type="http://schemas.openxmlformats.org/officeDocument/2006/relationships/tags" Target="../tags/tag381.xml"/><Relationship Id="rId165" Type="http://schemas.openxmlformats.org/officeDocument/2006/relationships/tags" Target="../tags/tag456.xml"/><Relationship Id="rId186" Type="http://schemas.openxmlformats.org/officeDocument/2006/relationships/tags" Target="../tags/tag477.xml"/><Relationship Id="rId27" Type="http://schemas.openxmlformats.org/officeDocument/2006/relationships/tags" Target="../tags/tag318.xml"/><Relationship Id="rId48" Type="http://schemas.openxmlformats.org/officeDocument/2006/relationships/tags" Target="../tags/tag339.xml"/><Relationship Id="rId69" Type="http://schemas.openxmlformats.org/officeDocument/2006/relationships/tags" Target="../tags/tag360.xml"/><Relationship Id="rId113" Type="http://schemas.openxmlformats.org/officeDocument/2006/relationships/tags" Target="../tags/tag404.xml"/><Relationship Id="rId134" Type="http://schemas.openxmlformats.org/officeDocument/2006/relationships/tags" Target="../tags/tag425.xml"/><Relationship Id="rId80" Type="http://schemas.openxmlformats.org/officeDocument/2006/relationships/tags" Target="../tags/tag371.xml"/><Relationship Id="rId155" Type="http://schemas.openxmlformats.org/officeDocument/2006/relationships/tags" Target="../tags/tag446.xml"/><Relationship Id="rId176" Type="http://schemas.openxmlformats.org/officeDocument/2006/relationships/tags" Target="../tags/tag467.xml"/><Relationship Id="rId17" Type="http://schemas.openxmlformats.org/officeDocument/2006/relationships/tags" Target="../tags/tag308.xml"/><Relationship Id="rId38" Type="http://schemas.openxmlformats.org/officeDocument/2006/relationships/tags" Target="../tags/tag329.xml"/><Relationship Id="rId59" Type="http://schemas.openxmlformats.org/officeDocument/2006/relationships/tags" Target="../tags/tag350.xml"/><Relationship Id="rId103" Type="http://schemas.openxmlformats.org/officeDocument/2006/relationships/tags" Target="../tags/tag394.xml"/><Relationship Id="rId124" Type="http://schemas.openxmlformats.org/officeDocument/2006/relationships/tags" Target="../tags/tag415.xml"/><Relationship Id="rId70" Type="http://schemas.openxmlformats.org/officeDocument/2006/relationships/tags" Target="../tags/tag361.xml"/><Relationship Id="rId91" Type="http://schemas.openxmlformats.org/officeDocument/2006/relationships/tags" Target="../tags/tag382.xml"/><Relationship Id="rId145" Type="http://schemas.openxmlformats.org/officeDocument/2006/relationships/tags" Target="../tags/tag436.xml"/><Relationship Id="rId166" Type="http://schemas.openxmlformats.org/officeDocument/2006/relationships/tags" Target="../tags/tag457.xml"/><Relationship Id="rId187" Type="http://schemas.openxmlformats.org/officeDocument/2006/relationships/slideLayout" Target="../slideLayouts/slideLayout5.xml"/><Relationship Id="rId1" Type="http://schemas.openxmlformats.org/officeDocument/2006/relationships/tags" Target="../tags/tag292.xml"/><Relationship Id="rId28" Type="http://schemas.openxmlformats.org/officeDocument/2006/relationships/tags" Target="../tags/tag319.xml"/><Relationship Id="rId49" Type="http://schemas.openxmlformats.org/officeDocument/2006/relationships/tags" Target="../tags/tag340.xml"/><Relationship Id="rId114" Type="http://schemas.openxmlformats.org/officeDocument/2006/relationships/tags" Target="../tags/tag405.xml"/><Relationship Id="rId60" Type="http://schemas.openxmlformats.org/officeDocument/2006/relationships/tags" Target="../tags/tag351.xml"/><Relationship Id="rId81" Type="http://schemas.openxmlformats.org/officeDocument/2006/relationships/tags" Target="../tags/tag372.xml"/><Relationship Id="rId135" Type="http://schemas.openxmlformats.org/officeDocument/2006/relationships/tags" Target="../tags/tag426.xml"/><Relationship Id="rId156" Type="http://schemas.openxmlformats.org/officeDocument/2006/relationships/tags" Target="../tags/tag447.xml"/><Relationship Id="rId177" Type="http://schemas.openxmlformats.org/officeDocument/2006/relationships/tags" Target="../tags/tag468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490.xml"/><Relationship Id="rId18" Type="http://schemas.openxmlformats.org/officeDocument/2006/relationships/tags" Target="../tags/tag495.xml"/><Relationship Id="rId26" Type="http://schemas.openxmlformats.org/officeDocument/2006/relationships/tags" Target="../tags/tag503.xml"/><Relationship Id="rId39" Type="http://schemas.openxmlformats.org/officeDocument/2006/relationships/tags" Target="../tags/tag516.xml"/><Relationship Id="rId21" Type="http://schemas.openxmlformats.org/officeDocument/2006/relationships/tags" Target="../tags/tag498.xml"/><Relationship Id="rId34" Type="http://schemas.openxmlformats.org/officeDocument/2006/relationships/tags" Target="../tags/tag511.xml"/><Relationship Id="rId42" Type="http://schemas.openxmlformats.org/officeDocument/2006/relationships/tags" Target="../tags/tag519.xml"/><Relationship Id="rId47" Type="http://schemas.openxmlformats.org/officeDocument/2006/relationships/slideLayout" Target="../slideLayouts/slideLayout5.xml"/><Relationship Id="rId7" Type="http://schemas.openxmlformats.org/officeDocument/2006/relationships/tags" Target="../tags/tag484.xml"/><Relationship Id="rId2" Type="http://schemas.openxmlformats.org/officeDocument/2006/relationships/tags" Target="../tags/tag479.xml"/><Relationship Id="rId16" Type="http://schemas.openxmlformats.org/officeDocument/2006/relationships/tags" Target="../tags/tag493.xml"/><Relationship Id="rId29" Type="http://schemas.openxmlformats.org/officeDocument/2006/relationships/tags" Target="../tags/tag506.xml"/><Relationship Id="rId11" Type="http://schemas.openxmlformats.org/officeDocument/2006/relationships/tags" Target="../tags/tag488.xml"/><Relationship Id="rId24" Type="http://schemas.openxmlformats.org/officeDocument/2006/relationships/tags" Target="../tags/tag501.xml"/><Relationship Id="rId32" Type="http://schemas.openxmlformats.org/officeDocument/2006/relationships/tags" Target="../tags/tag509.xml"/><Relationship Id="rId37" Type="http://schemas.openxmlformats.org/officeDocument/2006/relationships/tags" Target="../tags/tag514.xml"/><Relationship Id="rId40" Type="http://schemas.openxmlformats.org/officeDocument/2006/relationships/tags" Target="../tags/tag517.xml"/><Relationship Id="rId45" Type="http://schemas.openxmlformats.org/officeDocument/2006/relationships/tags" Target="../tags/tag522.xml"/><Relationship Id="rId5" Type="http://schemas.openxmlformats.org/officeDocument/2006/relationships/tags" Target="../tags/tag482.xml"/><Relationship Id="rId15" Type="http://schemas.openxmlformats.org/officeDocument/2006/relationships/tags" Target="../tags/tag492.xml"/><Relationship Id="rId23" Type="http://schemas.openxmlformats.org/officeDocument/2006/relationships/tags" Target="../tags/tag500.xml"/><Relationship Id="rId28" Type="http://schemas.openxmlformats.org/officeDocument/2006/relationships/tags" Target="../tags/tag505.xml"/><Relationship Id="rId36" Type="http://schemas.openxmlformats.org/officeDocument/2006/relationships/tags" Target="../tags/tag513.xml"/><Relationship Id="rId49" Type="http://schemas.openxmlformats.org/officeDocument/2006/relationships/image" Target="../media/image8.png"/><Relationship Id="rId10" Type="http://schemas.openxmlformats.org/officeDocument/2006/relationships/tags" Target="../tags/tag487.xml"/><Relationship Id="rId19" Type="http://schemas.openxmlformats.org/officeDocument/2006/relationships/tags" Target="../tags/tag496.xml"/><Relationship Id="rId31" Type="http://schemas.openxmlformats.org/officeDocument/2006/relationships/tags" Target="../tags/tag508.xml"/><Relationship Id="rId44" Type="http://schemas.openxmlformats.org/officeDocument/2006/relationships/tags" Target="../tags/tag521.xml"/><Relationship Id="rId4" Type="http://schemas.openxmlformats.org/officeDocument/2006/relationships/tags" Target="../tags/tag481.xml"/><Relationship Id="rId9" Type="http://schemas.openxmlformats.org/officeDocument/2006/relationships/tags" Target="../tags/tag486.xml"/><Relationship Id="rId14" Type="http://schemas.openxmlformats.org/officeDocument/2006/relationships/tags" Target="../tags/tag491.xml"/><Relationship Id="rId22" Type="http://schemas.openxmlformats.org/officeDocument/2006/relationships/tags" Target="../tags/tag499.xml"/><Relationship Id="rId27" Type="http://schemas.openxmlformats.org/officeDocument/2006/relationships/tags" Target="../tags/tag504.xml"/><Relationship Id="rId30" Type="http://schemas.openxmlformats.org/officeDocument/2006/relationships/tags" Target="../tags/tag507.xml"/><Relationship Id="rId35" Type="http://schemas.openxmlformats.org/officeDocument/2006/relationships/tags" Target="../tags/tag512.xml"/><Relationship Id="rId43" Type="http://schemas.openxmlformats.org/officeDocument/2006/relationships/tags" Target="../tags/tag520.xml"/><Relationship Id="rId48" Type="http://schemas.openxmlformats.org/officeDocument/2006/relationships/image" Target="../media/image7.png"/><Relationship Id="rId8" Type="http://schemas.openxmlformats.org/officeDocument/2006/relationships/tags" Target="../tags/tag485.xml"/><Relationship Id="rId3" Type="http://schemas.openxmlformats.org/officeDocument/2006/relationships/tags" Target="../tags/tag480.xml"/><Relationship Id="rId12" Type="http://schemas.openxmlformats.org/officeDocument/2006/relationships/tags" Target="../tags/tag489.xml"/><Relationship Id="rId17" Type="http://schemas.openxmlformats.org/officeDocument/2006/relationships/tags" Target="../tags/tag494.xml"/><Relationship Id="rId25" Type="http://schemas.openxmlformats.org/officeDocument/2006/relationships/tags" Target="../tags/tag502.xml"/><Relationship Id="rId33" Type="http://schemas.openxmlformats.org/officeDocument/2006/relationships/tags" Target="../tags/tag510.xml"/><Relationship Id="rId38" Type="http://schemas.openxmlformats.org/officeDocument/2006/relationships/tags" Target="../tags/tag515.xml"/><Relationship Id="rId46" Type="http://schemas.openxmlformats.org/officeDocument/2006/relationships/tags" Target="../tags/tag523.xml"/><Relationship Id="rId20" Type="http://schemas.openxmlformats.org/officeDocument/2006/relationships/tags" Target="../tags/tag497.xml"/><Relationship Id="rId41" Type="http://schemas.openxmlformats.org/officeDocument/2006/relationships/tags" Target="../tags/tag518.xml"/><Relationship Id="rId1" Type="http://schemas.openxmlformats.org/officeDocument/2006/relationships/tags" Target="../tags/tag478.xml"/><Relationship Id="rId6" Type="http://schemas.openxmlformats.org/officeDocument/2006/relationships/tags" Target="../tags/tag4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9B50A73-266E-0B44-8939-0C5227C83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309" y="1334079"/>
            <a:ext cx="10968914" cy="2422759"/>
          </a:xfrm>
        </p:spPr>
        <p:txBody>
          <a:bodyPr/>
          <a:lstStyle/>
          <a:p>
            <a:pPr defTabSz="0"/>
            <a:r>
              <a:rPr lang="en-US" dirty="0"/>
              <a:t>Uni-layer </a:t>
            </a:r>
            <a:r>
              <a:rPr lang="en-US" dirty="0">
                <a:solidFill>
                  <a:schemeClr val="tx1">
                    <a:lumMod val="10000"/>
                    <a:lumOff val="90000"/>
                  </a:schemeClr>
                </a:solidFill>
              </a:rPr>
              <a:t>magnets</a:t>
            </a:r>
            <a:endParaRPr lang="en-US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D5773DE-2A24-5A46-A359-5B3DCC6AF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0309" y="4260599"/>
            <a:ext cx="10968907" cy="1092083"/>
          </a:xfrm>
        </p:spPr>
        <p:txBody>
          <a:bodyPr/>
          <a:lstStyle/>
          <a:p>
            <a:r>
              <a:rPr lang="en-US" dirty="0"/>
              <a:t>J. L. Rudeiros Fernandez, P. </a:t>
            </a:r>
            <a:r>
              <a:rPr lang="en-US" dirty="0" err="1"/>
              <a:t>Ferracin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27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 Uni-layer magnets </a:t>
            </a:r>
            <a:r>
              <a:rPr lang="en-US" sz="2800" b="0" i="1" dirty="0"/>
              <a:t>– Surface and winding configuration</a:t>
            </a:r>
            <a:endParaRPr lang="en-US" sz="28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Uni-layer magnets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FE1CC5F8-7EDD-490E-A02F-C3C4F0249C11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6477F2-ED60-1B92-CF8F-B76315861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0826" y="1070807"/>
            <a:ext cx="8371012" cy="5285543"/>
          </a:xfrm>
          <a:prstGeom prst="rect">
            <a:avLst/>
          </a:prstGeom>
        </p:spPr>
      </p:pic>
      <p:sp>
        <p:nvSpPr>
          <p:cNvPr id="447" name="Rectangle 446">
            <a:extLst>
              <a:ext uri="{FF2B5EF4-FFF2-40B4-BE49-F238E27FC236}">
                <a16:creationId xmlns:a16="http://schemas.microsoft.com/office/drawing/2014/main" id="{AAC91F83-2F0C-F2C0-E266-6B7C94447FD2}"/>
              </a:ext>
            </a:extLst>
          </p:cNvPr>
          <p:cNvSpPr/>
          <p:nvPr/>
        </p:nvSpPr>
        <p:spPr>
          <a:xfrm>
            <a:off x="4488180" y="1005840"/>
            <a:ext cx="2468880" cy="5350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BF12B9E3-E611-9CF6-604D-4B0D28F4D96A}"/>
              </a:ext>
            </a:extLst>
          </p:cNvPr>
          <p:cNvSpPr/>
          <p:nvPr/>
        </p:nvSpPr>
        <p:spPr>
          <a:xfrm>
            <a:off x="7213788" y="1158240"/>
            <a:ext cx="1236792" cy="5350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DFA940FF-F18B-9161-7551-4087267C320D}"/>
              </a:ext>
            </a:extLst>
          </p:cNvPr>
          <p:cNvSpPr/>
          <p:nvPr/>
        </p:nvSpPr>
        <p:spPr>
          <a:xfrm>
            <a:off x="8602980" y="973357"/>
            <a:ext cx="1236792" cy="5350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ED3E719C-64A0-45C0-27DD-3B2B3EF9D44A}"/>
              </a:ext>
            </a:extLst>
          </p:cNvPr>
          <p:cNvSpPr txBox="1"/>
          <p:nvPr/>
        </p:nvSpPr>
        <p:spPr>
          <a:xfrm>
            <a:off x="873379" y="1158240"/>
            <a:ext cx="42559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</a:t>
            </a:r>
            <a:r>
              <a:rPr lang="en-US" sz="1800" b="1" dirty="0"/>
              <a:t>symmetric dipole</a:t>
            </a:r>
            <a:br>
              <a:rPr lang="en-US" sz="1800" b="1" dirty="0"/>
            </a:br>
            <a:r>
              <a:rPr lang="en-US" sz="1800" i="1" dirty="0"/>
              <a:t>schematic winding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305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" grpId="0" animBg="1"/>
      <p:bldP spid="448" grpId="0" animBg="1"/>
      <p:bldP spid="4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 Uni-layer magnets </a:t>
            </a:r>
            <a:r>
              <a:rPr lang="en-US" sz="2800" b="0" i="1" dirty="0"/>
              <a:t>– Surface and winding configuration</a:t>
            </a:r>
            <a:endParaRPr lang="en-US" sz="28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Uni-layer magnets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FE1CC5F8-7EDD-490E-A02F-C3C4F0249C11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6477F2-ED60-1B92-CF8F-B76315861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10826" y="1137882"/>
            <a:ext cx="8371012" cy="5151392"/>
          </a:xfrm>
          <a:prstGeom prst="rect">
            <a:avLst/>
          </a:prstGeom>
        </p:spPr>
      </p:pic>
      <p:sp>
        <p:nvSpPr>
          <p:cNvPr id="447" name="Rectangle 446">
            <a:extLst>
              <a:ext uri="{FF2B5EF4-FFF2-40B4-BE49-F238E27FC236}">
                <a16:creationId xmlns:a16="http://schemas.microsoft.com/office/drawing/2014/main" id="{AAC91F83-2F0C-F2C0-E266-6B7C94447FD2}"/>
              </a:ext>
            </a:extLst>
          </p:cNvPr>
          <p:cNvSpPr/>
          <p:nvPr/>
        </p:nvSpPr>
        <p:spPr>
          <a:xfrm>
            <a:off x="4488180" y="1005840"/>
            <a:ext cx="2468880" cy="5350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BF12B9E3-E611-9CF6-604D-4B0D28F4D96A}"/>
              </a:ext>
            </a:extLst>
          </p:cNvPr>
          <p:cNvSpPr/>
          <p:nvPr/>
        </p:nvSpPr>
        <p:spPr>
          <a:xfrm>
            <a:off x="7213788" y="1158240"/>
            <a:ext cx="1236792" cy="5350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DFA940FF-F18B-9161-7551-4087267C320D}"/>
              </a:ext>
            </a:extLst>
          </p:cNvPr>
          <p:cNvSpPr/>
          <p:nvPr/>
        </p:nvSpPr>
        <p:spPr>
          <a:xfrm>
            <a:off x="8497622" y="973357"/>
            <a:ext cx="1236792" cy="5350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ED3E719C-64A0-45C0-27DD-3B2B3EF9D44A}"/>
              </a:ext>
            </a:extLst>
          </p:cNvPr>
          <p:cNvSpPr txBox="1"/>
          <p:nvPr/>
        </p:nvSpPr>
        <p:spPr>
          <a:xfrm>
            <a:off x="873379" y="1158240"/>
            <a:ext cx="42559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</a:t>
            </a:r>
            <a:r>
              <a:rPr lang="en-US" sz="1800" b="1" dirty="0"/>
              <a:t>symmetric quadrupole</a:t>
            </a:r>
            <a:br>
              <a:rPr lang="en-US" sz="1800" b="1" dirty="0"/>
            </a:br>
            <a:r>
              <a:rPr lang="en-US" sz="1800" i="1" dirty="0"/>
              <a:t>schematic winding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8213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" grpId="0" animBg="1"/>
      <p:bldP spid="448" grpId="0" animBg="1"/>
      <p:bldP spid="4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FEDD0A-1699-A12D-6047-7ADF5526F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481" y="810514"/>
            <a:ext cx="3306020" cy="56761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 Uni-layer magnets </a:t>
            </a:r>
            <a:r>
              <a:rPr lang="en-US" sz="2800" b="0" i="1" dirty="0"/>
              <a:t>– radius of curvature</a:t>
            </a:r>
            <a:endParaRPr lang="en-US" sz="28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Uni-layer magnets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FE1CC5F8-7EDD-490E-A02F-C3C4F0249C11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E2E5B6E-9BDE-7B9F-75DD-202FFA13D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2894" r="36868"/>
          <a:stretch/>
        </p:blipFill>
        <p:spPr>
          <a:xfrm>
            <a:off x="6285080" y="1070807"/>
            <a:ext cx="2531172" cy="52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5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 Uni-layer magnets </a:t>
            </a:r>
            <a:r>
              <a:rPr lang="en-US" sz="2800" b="0" i="1" dirty="0"/>
              <a:t>– example solutions</a:t>
            </a:r>
            <a:endParaRPr lang="en-US" sz="28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Uni-layer magnets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FE1CC5F8-7EDD-490E-A02F-C3C4F0249C11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8F7F20-E61C-C4CC-D7A3-710416747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5" y="1463040"/>
            <a:ext cx="4810125" cy="160817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DEC9B9F-DED6-16BD-CE69-5789743B5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63138" y="0"/>
            <a:ext cx="8975905" cy="5589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162F5E-094E-4697-236C-2A53D8E4D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5" y="3277552"/>
            <a:ext cx="3881280" cy="29714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7A2BD54-696E-580E-3608-87F2B4E7B416}"/>
              </a:ext>
            </a:extLst>
          </p:cNvPr>
          <p:cNvSpPr/>
          <p:nvPr/>
        </p:nvSpPr>
        <p:spPr>
          <a:xfrm>
            <a:off x="71595" y="1362075"/>
            <a:ext cx="4810125" cy="1808143"/>
          </a:xfrm>
          <a:prstGeom prst="rect">
            <a:avLst/>
          </a:prstGeom>
          <a:solidFill>
            <a:srgbClr val="767FF9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F92230-C380-3496-5FDD-022D0323F7FD}"/>
              </a:ext>
            </a:extLst>
          </p:cNvPr>
          <p:cNvSpPr/>
          <p:nvPr/>
        </p:nvSpPr>
        <p:spPr>
          <a:xfrm>
            <a:off x="71595" y="3322618"/>
            <a:ext cx="4810125" cy="2971464"/>
          </a:xfrm>
          <a:prstGeom prst="rect">
            <a:avLst/>
          </a:prstGeom>
          <a:solidFill>
            <a:srgbClr val="FFD17F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5B62E18-9A7B-81FB-803A-6B81C3F3F7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2894" r="36868"/>
          <a:stretch/>
        </p:blipFill>
        <p:spPr>
          <a:xfrm>
            <a:off x="10479439" y="2939024"/>
            <a:ext cx="1452811" cy="303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92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DCEF4D-9BBE-362A-CA86-448F21098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130" y="1052109"/>
            <a:ext cx="9594669" cy="55958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 Uni-layer magnets </a:t>
            </a:r>
            <a:r>
              <a:rPr lang="en-US" sz="2800" b="0" i="1" dirty="0"/>
              <a:t>– example solutions</a:t>
            </a:r>
            <a:endParaRPr lang="en-US" sz="28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Uni-layer magnets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FE1CC5F8-7EDD-490E-A02F-C3C4F0249C11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68188-4DF7-365E-6F9F-75EF86468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640" y="4587084"/>
            <a:ext cx="2377217" cy="181371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23132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75532B-F371-1F3C-4005-ED805ACDF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166" y="684763"/>
            <a:ext cx="4779720" cy="6118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 Uni-layer magnets </a:t>
            </a:r>
            <a:r>
              <a:rPr lang="en-US" sz="2800" b="0" i="1" dirty="0"/>
              <a:t>– multi-Uni-layer</a:t>
            </a:r>
            <a:endParaRPr lang="en-US" sz="28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Uni-layer magnets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FE1CC5F8-7EDD-490E-A02F-C3C4F0249C11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64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4D6D74-F104-4542-BBBD-823877E6D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25" y="2514600"/>
            <a:ext cx="2589828" cy="1828800"/>
          </a:xfrm>
        </p:spPr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01</a:t>
            </a:r>
          </a:p>
          <a:p>
            <a:r>
              <a:rPr lang="en-US" sz="2000" dirty="0"/>
              <a:t>Two special cases of a system of infinitely long current lines</a:t>
            </a:r>
            <a:endParaRPr lang="en-US" sz="2000" i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BEE79C-84E8-0E4B-B254-1F9614D151D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67354" y="2514600"/>
            <a:ext cx="2589828" cy="1828800"/>
          </a:xfrm>
        </p:spPr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02</a:t>
            </a:r>
          </a:p>
          <a:p>
            <a:r>
              <a:rPr lang="en-US" sz="2000" dirty="0"/>
              <a:t>Uni-layer magnets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A9E089-8A73-1E4B-A85C-4C44820F685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60384" y="2514600"/>
            <a:ext cx="2589828" cy="1828800"/>
          </a:xfrm>
        </p:spPr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03</a:t>
            </a:r>
          </a:p>
          <a:p>
            <a:r>
              <a:rPr lang="en-US" sz="2000" dirty="0"/>
              <a:t>Discussion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E69066B-B889-6F4F-A38E-F2908D281DB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56588" y="2514600"/>
            <a:ext cx="2589828" cy="1828800"/>
          </a:xfrm>
        </p:spPr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04</a:t>
            </a:r>
          </a:p>
          <a:p>
            <a:r>
              <a:rPr lang="en-US" sz="2000" dirty="0"/>
              <a:t>Conclusions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FF10101-1B42-7D47-8A74-6B7E8535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72AA6-E8B4-9F47-B3A6-38674957AFE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sz="1000" dirty="0"/>
              <a:t>Uni-layer magnet </a:t>
            </a:r>
            <a:r>
              <a:rPr lang="en-US" dirty="0"/>
              <a:t>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F41E7-8DF8-3F4E-ACF4-93E5E9E9E5E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8C7C17-B593-476C-9648-FC605FBE732E}"/>
              </a:ext>
            </a:extLst>
          </p:cNvPr>
          <p:cNvSpPr/>
          <p:nvPr/>
        </p:nvSpPr>
        <p:spPr>
          <a:xfrm>
            <a:off x="5954008" y="2514600"/>
            <a:ext cx="2590535" cy="1828800"/>
          </a:xfrm>
          <a:prstGeom prst="rect">
            <a:avLst/>
          </a:prstGeom>
          <a:noFill/>
          <a:ln w="22225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oter Placeholder 21">
            <a:extLst>
              <a:ext uri="{FF2B5EF4-FFF2-40B4-BE49-F238E27FC236}">
                <a16:creationId xmlns:a16="http://schemas.microsoft.com/office/drawing/2014/main" id="{23294F37-3E63-4991-9295-50ED4B61FD80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41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3. Discussion</a:t>
            </a:r>
            <a:endParaRPr lang="en-US" sz="2800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16345F-A0F1-F895-FD95-F016232CA427}"/>
              </a:ext>
            </a:extLst>
          </p:cNvPr>
          <p:cNvGrpSpPr/>
          <p:nvPr/>
        </p:nvGrpSpPr>
        <p:grpSpPr>
          <a:xfrm>
            <a:off x="6296486" y="1005840"/>
            <a:ext cx="4056849" cy="1136346"/>
            <a:chOff x="1172032" y="3707603"/>
            <a:chExt cx="4056849" cy="113634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B24B2D-2117-AEC8-253D-90904D2D99A1}"/>
                </a:ext>
              </a:extLst>
            </p:cNvPr>
            <p:cNvSpPr txBox="1"/>
            <p:nvPr/>
          </p:nvSpPr>
          <p:spPr>
            <a:xfrm>
              <a:off x="2599303" y="3707603"/>
              <a:ext cx="26295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/>
                <a:t>Same conductor.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/>
                <a:t>Same length of the conductor.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/>
                <a:t>Same current.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5FD0EE-2D9F-0A17-74B5-C0B70FB18A5E}"/>
                </a:ext>
              </a:extLst>
            </p:cNvPr>
            <p:cNvSpPr>
              <a:spLocks noChangeAspect="1"/>
            </p:cNvSpPr>
            <p:nvPr/>
          </p:nvSpPr>
          <p:spPr>
            <a:xfrm rot="6300000">
              <a:off x="1297062" y="3780986"/>
              <a:ext cx="937933" cy="1187993"/>
            </a:xfrm>
            <a:custGeom>
              <a:avLst/>
              <a:gdLst>
                <a:gd name="connsiteX0" fmla="*/ 208896 w 394247"/>
                <a:gd name="connsiteY0" fmla="*/ 0 h 716692"/>
                <a:gd name="connsiteX1" fmla="*/ 5009 w 394247"/>
                <a:gd name="connsiteY1" fmla="*/ 568411 h 716692"/>
                <a:gd name="connsiteX2" fmla="*/ 394247 w 394247"/>
                <a:gd name="connsiteY2" fmla="*/ 716692 h 716692"/>
                <a:gd name="connsiteX0" fmla="*/ 252182 w 437533"/>
                <a:gd name="connsiteY0" fmla="*/ 0 h 716692"/>
                <a:gd name="connsiteX1" fmla="*/ 3845 w 437533"/>
                <a:gd name="connsiteY1" fmla="*/ 457286 h 716692"/>
                <a:gd name="connsiteX2" fmla="*/ 437533 w 437533"/>
                <a:gd name="connsiteY2" fmla="*/ 716692 h 716692"/>
                <a:gd name="connsiteX0" fmla="*/ 262299 w 447650"/>
                <a:gd name="connsiteY0" fmla="*/ 0 h 716692"/>
                <a:gd name="connsiteX1" fmla="*/ 13962 w 447650"/>
                <a:gd name="connsiteY1" fmla="*/ 457286 h 716692"/>
                <a:gd name="connsiteX2" fmla="*/ 447650 w 447650"/>
                <a:gd name="connsiteY2" fmla="*/ 716692 h 716692"/>
                <a:gd name="connsiteX0" fmla="*/ 262299 w 460350"/>
                <a:gd name="connsiteY0" fmla="*/ 0 h 694467"/>
                <a:gd name="connsiteX1" fmla="*/ 13962 w 460350"/>
                <a:gd name="connsiteY1" fmla="*/ 457286 h 694467"/>
                <a:gd name="connsiteX2" fmla="*/ 460350 w 460350"/>
                <a:gd name="connsiteY2" fmla="*/ 694467 h 694467"/>
                <a:gd name="connsiteX0" fmla="*/ 262299 w 460350"/>
                <a:gd name="connsiteY0" fmla="*/ 0 h 754123"/>
                <a:gd name="connsiteX1" fmla="*/ 13962 w 460350"/>
                <a:gd name="connsiteY1" fmla="*/ 457286 h 754123"/>
                <a:gd name="connsiteX2" fmla="*/ 460350 w 460350"/>
                <a:gd name="connsiteY2" fmla="*/ 694467 h 754123"/>
                <a:gd name="connsiteX0" fmla="*/ 319890 w 517941"/>
                <a:gd name="connsiteY0" fmla="*/ 0 h 763714"/>
                <a:gd name="connsiteX1" fmla="*/ 7260 w 517941"/>
                <a:gd name="connsiteY1" fmla="*/ 521580 h 763714"/>
                <a:gd name="connsiteX2" fmla="*/ 517941 w 517941"/>
                <a:gd name="connsiteY2" fmla="*/ 694467 h 763714"/>
                <a:gd name="connsiteX0" fmla="*/ 358441 w 556492"/>
                <a:gd name="connsiteY0" fmla="*/ 0 h 761341"/>
                <a:gd name="connsiteX1" fmla="*/ 5330 w 556492"/>
                <a:gd name="connsiteY1" fmla="*/ 507292 h 761341"/>
                <a:gd name="connsiteX2" fmla="*/ 556492 w 556492"/>
                <a:gd name="connsiteY2" fmla="*/ 694467 h 761341"/>
                <a:gd name="connsiteX0" fmla="*/ 319891 w 517942"/>
                <a:gd name="connsiteY0" fmla="*/ 0 h 762508"/>
                <a:gd name="connsiteX1" fmla="*/ 7261 w 517942"/>
                <a:gd name="connsiteY1" fmla="*/ 514436 h 762508"/>
                <a:gd name="connsiteX2" fmla="*/ 517942 w 517942"/>
                <a:gd name="connsiteY2" fmla="*/ 694467 h 76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7942" h="762508">
                  <a:moveTo>
                    <a:pt x="319891" y="0"/>
                  </a:moveTo>
                  <a:cubicBezTo>
                    <a:pt x="37401" y="167331"/>
                    <a:pt x="-23631" y="394987"/>
                    <a:pt x="7261" y="514436"/>
                  </a:cubicBezTo>
                  <a:cubicBezTo>
                    <a:pt x="38153" y="633885"/>
                    <a:pt x="145888" y="882457"/>
                    <a:pt x="517942" y="694467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4E497A3-302F-CF8A-40A7-45FB2E05F7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5421" y="3958224"/>
              <a:ext cx="232986" cy="416758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 descr="\documentclass{article}&#10;\usepackage{amsmath}&#10;\pagestyle{empty}&#10;\begin{document}&#10;&#10;&#10;$R_{min,c}$&#10;&#10;\end{document}" title="IguanaTex Vector Display">
              <a:extLst>
                <a:ext uri="{FF2B5EF4-FFF2-40B4-BE49-F238E27FC236}">
                  <a16:creationId xmlns:a16="http://schemas.microsoft.com/office/drawing/2014/main" id="{676F9D6C-0C45-F06C-DFAA-A221ABF16E27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406826" y="4374982"/>
              <a:ext cx="718404" cy="238853"/>
              <a:chOff x="3649269" y="5344076"/>
              <a:chExt cx="718404" cy="238853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1075CA8-B37E-DBEE-0331-07058AD3E315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3649269" y="5344076"/>
                <a:ext cx="183904" cy="173940"/>
              </a:xfrm>
              <a:custGeom>
                <a:avLst/>
                <a:gdLst>
                  <a:gd name="connsiteX0" fmla="*/ 86105 w 183904"/>
                  <a:gd name="connsiteY0" fmla="*/ 17087 h 173940"/>
                  <a:gd name="connsiteX1" fmla="*/ 93317 w 183904"/>
                  <a:gd name="connsiteY1" fmla="*/ 7958 h 173940"/>
                  <a:gd name="connsiteX2" fmla="*/ 109029 w 183904"/>
                  <a:gd name="connsiteY2" fmla="*/ 7711 h 173940"/>
                  <a:gd name="connsiteX3" fmla="*/ 155906 w 183904"/>
                  <a:gd name="connsiteY3" fmla="*/ 32137 h 173940"/>
                  <a:gd name="connsiteX4" fmla="*/ 141740 w 183904"/>
                  <a:gd name="connsiteY4" fmla="*/ 67172 h 173940"/>
                  <a:gd name="connsiteX5" fmla="*/ 98211 w 183904"/>
                  <a:gd name="connsiteY5" fmla="*/ 81482 h 173940"/>
                  <a:gd name="connsiteX6" fmla="*/ 69363 w 183904"/>
                  <a:gd name="connsiteY6" fmla="*/ 81482 h 173940"/>
                  <a:gd name="connsiteX7" fmla="*/ 86105 w 183904"/>
                  <a:gd name="connsiteY7" fmla="*/ 17087 h 173940"/>
                  <a:gd name="connsiteX8" fmla="*/ 123195 w 183904"/>
                  <a:gd name="connsiteY8" fmla="*/ 84689 h 173940"/>
                  <a:gd name="connsiteX9" fmla="*/ 179860 w 183904"/>
                  <a:gd name="connsiteY9" fmla="*/ 37071 h 173940"/>
                  <a:gd name="connsiteX10" fmla="*/ 122938 w 183904"/>
                  <a:gd name="connsiteY10" fmla="*/ 63 h 173940"/>
                  <a:gd name="connsiteX11" fmla="*/ 49530 w 183904"/>
                  <a:gd name="connsiteY11" fmla="*/ 63 h 173940"/>
                  <a:gd name="connsiteX12" fmla="*/ 42061 w 183904"/>
                  <a:gd name="connsiteY12" fmla="*/ 4997 h 173940"/>
                  <a:gd name="connsiteX13" fmla="*/ 49273 w 183904"/>
                  <a:gd name="connsiteY13" fmla="*/ 7711 h 173940"/>
                  <a:gd name="connsiteX14" fmla="*/ 59060 w 183904"/>
                  <a:gd name="connsiteY14" fmla="*/ 8205 h 173940"/>
                  <a:gd name="connsiteX15" fmla="*/ 66015 w 183904"/>
                  <a:gd name="connsiteY15" fmla="*/ 12152 h 173940"/>
                  <a:gd name="connsiteX16" fmla="*/ 64984 w 183904"/>
                  <a:gd name="connsiteY16" fmla="*/ 16840 h 173940"/>
                  <a:gd name="connsiteX17" fmla="*/ 30470 w 183904"/>
                  <a:gd name="connsiteY17" fmla="*/ 149331 h 173940"/>
                  <a:gd name="connsiteX18" fmla="*/ 7031 w 183904"/>
                  <a:gd name="connsiteY18" fmla="*/ 160927 h 173940"/>
                  <a:gd name="connsiteX19" fmla="*/ 77 w 183904"/>
                  <a:gd name="connsiteY19" fmla="*/ 165862 h 173940"/>
                  <a:gd name="connsiteX20" fmla="*/ 3683 w 183904"/>
                  <a:gd name="connsiteY20" fmla="*/ 168576 h 173940"/>
                  <a:gd name="connsiteX21" fmla="*/ 36137 w 183904"/>
                  <a:gd name="connsiteY21" fmla="*/ 167836 h 173940"/>
                  <a:gd name="connsiteX22" fmla="*/ 68848 w 183904"/>
                  <a:gd name="connsiteY22" fmla="*/ 168576 h 173940"/>
                  <a:gd name="connsiteX23" fmla="*/ 73999 w 183904"/>
                  <a:gd name="connsiteY23" fmla="*/ 163641 h 173940"/>
                  <a:gd name="connsiteX24" fmla="*/ 66787 w 183904"/>
                  <a:gd name="connsiteY24" fmla="*/ 160927 h 173940"/>
                  <a:gd name="connsiteX25" fmla="*/ 50045 w 183904"/>
                  <a:gd name="connsiteY25" fmla="*/ 156486 h 173940"/>
                  <a:gd name="connsiteX26" fmla="*/ 50818 w 183904"/>
                  <a:gd name="connsiteY26" fmla="*/ 152292 h 173940"/>
                  <a:gd name="connsiteX27" fmla="*/ 67818 w 183904"/>
                  <a:gd name="connsiteY27" fmla="*/ 86910 h 173940"/>
                  <a:gd name="connsiteX28" fmla="*/ 98468 w 183904"/>
                  <a:gd name="connsiteY28" fmla="*/ 86910 h 173940"/>
                  <a:gd name="connsiteX29" fmla="*/ 126544 w 183904"/>
                  <a:gd name="connsiteY29" fmla="*/ 109362 h 173940"/>
                  <a:gd name="connsiteX30" fmla="*/ 122938 w 183904"/>
                  <a:gd name="connsiteY30" fmla="*/ 126386 h 173940"/>
                  <a:gd name="connsiteX31" fmla="*/ 118816 w 183904"/>
                  <a:gd name="connsiteY31" fmla="*/ 147357 h 173940"/>
                  <a:gd name="connsiteX32" fmla="*/ 153073 w 183904"/>
                  <a:gd name="connsiteY32" fmla="*/ 174004 h 173940"/>
                  <a:gd name="connsiteX33" fmla="*/ 183982 w 183904"/>
                  <a:gd name="connsiteY33" fmla="*/ 145630 h 173940"/>
                  <a:gd name="connsiteX34" fmla="*/ 180891 w 183904"/>
                  <a:gd name="connsiteY34" fmla="*/ 142670 h 173940"/>
                  <a:gd name="connsiteX35" fmla="*/ 177542 w 183904"/>
                  <a:gd name="connsiteY35" fmla="*/ 146124 h 173940"/>
                  <a:gd name="connsiteX36" fmla="*/ 154103 w 183904"/>
                  <a:gd name="connsiteY36" fmla="*/ 168576 h 173940"/>
                  <a:gd name="connsiteX37" fmla="*/ 143801 w 183904"/>
                  <a:gd name="connsiteY37" fmla="*/ 153526 h 173940"/>
                  <a:gd name="connsiteX38" fmla="*/ 146376 w 183904"/>
                  <a:gd name="connsiteY38" fmla="*/ 125399 h 173940"/>
                  <a:gd name="connsiteX39" fmla="*/ 147407 w 183904"/>
                  <a:gd name="connsiteY39" fmla="*/ 113803 h 173940"/>
                  <a:gd name="connsiteX40" fmla="*/ 123195 w 183904"/>
                  <a:gd name="connsiteY40" fmla="*/ 84689 h 17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83904" h="173940">
                    <a:moveTo>
                      <a:pt x="86105" y="17087"/>
                    </a:moveTo>
                    <a:cubicBezTo>
                      <a:pt x="87650" y="11165"/>
                      <a:pt x="88423" y="8698"/>
                      <a:pt x="93317" y="7958"/>
                    </a:cubicBezTo>
                    <a:cubicBezTo>
                      <a:pt x="95635" y="7711"/>
                      <a:pt x="103877" y="7711"/>
                      <a:pt x="109029" y="7711"/>
                    </a:cubicBezTo>
                    <a:cubicBezTo>
                      <a:pt x="127316" y="7711"/>
                      <a:pt x="155906" y="7711"/>
                      <a:pt x="155906" y="32137"/>
                    </a:cubicBezTo>
                    <a:cubicBezTo>
                      <a:pt x="155906" y="40526"/>
                      <a:pt x="151785" y="57550"/>
                      <a:pt x="141740" y="67172"/>
                    </a:cubicBezTo>
                    <a:cubicBezTo>
                      <a:pt x="135043" y="73587"/>
                      <a:pt x="121392" y="81482"/>
                      <a:pt x="98211" y="81482"/>
                    </a:cubicBezTo>
                    <a:lnTo>
                      <a:pt x="69363" y="81482"/>
                    </a:lnTo>
                    <a:lnTo>
                      <a:pt x="86105" y="17087"/>
                    </a:lnTo>
                    <a:close/>
                    <a:moveTo>
                      <a:pt x="123195" y="84689"/>
                    </a:moveTo>
                    <a:cubicBezTo>
                      <a:pt x="149210" y="79261"/>
                      <a:pt x="179860" y="61991"/>
                      <a:pt x="179860" y="37071"/>
                    </a:cubicBezTo>
                    <a:cubicBezTo>
                      <a:pt x="179860" y="15853"/>
                      <a:pt x="156679" y="63"/>
                      <a:pt x="122938" y="63"/>
                    </a:cubicBezTo>
                    <a:lnTo>
                      <a:pt x="49530" y="63"/>
                    </a:lnTo>
                    <a:cubicBezTo>
                      <a:pt x="44379" y="63"/>
                      <a:pt x="42061" y="63"/>
                      <a:pt x="42061" y="4997"/>
                    </a:cubicBezTo>
                    <a:cubicBezTo>
                      <a:pt x="42061" y="7711"/>
                      <a:pt x="44379" y="7711"/>
                      <a:pt x="49273" y="7711"/>
                    </a:cubicBezTo>
                    <a:cubicBezTo>
                      <a:pt x="49788" y="7711"/>
                      <a:pt x="54682" y="7711"/>
                      <a:pt x="59060" y="8205"/>
                    </a:cubicBezTo>
                    <a:cubicBezTo>
                      <a:pt x="63696" y="8698"/>
                      <a:pt x="66015" y="8945"/>
                      <a:pt x="66015" y="12152"/>
                    </a:cubicBezTo>
                    <a:cubicBezTo>
                      <a:pt x="66015" y="13139"/>
                      <a:pt x="65757" y="13879"/>
                      <a:pt x="64984" y="16840"/>
                    </a:cubicBezTo>
                    <a:lnTo>
                      <a:pt x="30470" y="149331"/>
                    </a:lnTo>
                    <a:cubicBezTo>
                      <a:pt x="27894" y="158954"/>
                      <a:pt x="27379" y="160927"/>
                      <a:pt x="7031" y="160927"/>
                    </a:cubicBezTo>
                    <a:cubicBezTo>
                      <a:pt x="2395" y="160927"/>
                      <a:pt x="77" y="160927"/>
                      <a:pt x="77" y="165862"/>
                    </a:cubicBezTo>
                    <a:cubicBezTo>
                      <a:pt x="77" y="168576"/>
                      <a:pt x="3168" y="168576"/>
                      <a:pt x="3683" y="168576"/>
                    </a:cubicBezTo>
                    <a:cubicBezTo>
                      <a:pt x="10895" y="168576"/>
                      <a:pt x="28925" y="167836"/>
                      <a:pt x="36137" y="167836"/>
                    </a:cubicBezTo>
                    <a:cubicBezTo>
                      <a:pt x="43348" y="167836"/>
                      <a:pt x="61636" y="168576"/>
                      <a:pt x="68848" y="168576"/>
                    </a:cubicBezTo>
                    <a:cubicBezTo>
                      <a:pt x="70908" y="168576"/>
                      <a:pt x="73999" y="168576"/>
                      <a:pt x="73999" y="163641"/>
                    </a:cubicBezTo>
                    <a:cubicBezTo>
                      <a:pt x="73999" y="160927"/>
                      <a:pt x="71681" y="160927"/>
                      <a:pt x="66787" y="160927"/>
                    </a:cubicBezTo>
                    <a:cubicBezTo>
                      <a:pt x="57257" y="160927"/>
                      <a:pt x="50045" y="160927"/>
                      <a:pt x="50045" y="156486"/>
                    </a:cubicBezTo>
                    <a:cubicBezTo>
                      <a:pt x="50045" y="155006"/>
                      <a:pt x="50560" y="153772"/>
                      <a:pt x="50818" y="152292"/>
                    </a:cubicBezTo>
                    <a:lnTo>
                      <a:pt x="67818" y="86910"/>
                    </a:lnTo>
                    <a:lnTo>
                      <a:pt x="98468" y="86910"/>
                    </a:lnTo>
                    <a:cubicBezTo>
                      <a:pt x="121907" y="86910"/>
                      <a:pt x="126544" y="100726"/>
                      <a:pt x="126544" y="109362"/>
                    </a:cubicBezTo>
                    <a:cubicBezTo>
                      <a:pt x="126544" y="113063"/>
                      <a:pt x="124483" y="120711"/>
                      <a:pt x="122938" y="126386"/>
                    </a:cubicBezTo>
                    <a:cubicBezTo>
                      <a:pt x="121135" y="133294"/>
                      <a:pt x="118816" y="142423"/>
                      <a:pt x="118816" y="147357"/>
                    </a:cubicBezTo>
                    <a:cubicBezTo>
                      <a:pt x="118816" y="174004"/>
                      <a:pt x="149725" y="174004"/>
                      <a:pt x="153073" y="174004"/>
                    </a:cubicBezTo>
                    <a:cubicBezTo>
                      <a:pt x="174967" y="174004"/>
                      <a:pt x="183982" y="149085"/>
                      <a:pt x="183982" y="145630"/>
                    </a:cubicBezTo>
                    <a:cubicBezTo>
                      <a:pt x="183982" y="142670"/>
                      <a:pt x="181148" y="142670"/>
                      <a:pt x="180891" y="142670"/>
                    </a:cubicBezTo>
                    <a:cubicBezTo>
                      <a:pt x="178573" y="142670"/>
                      <a:pt x="178057" y="144397"/>
                      <a:pt x="177542" y="146124"/>
                    </a:cubicBezTo>
                    <a:cubicBezTo>
                      <a:pt x="171103" y="164381"/>
                      <a:pt x="160028" y="168576"/>
                      <a:pt x="154103" y="168576"/>
                    </a:cubicBezTo>
                    <a:cubicBezTo>
                      <a:pt x="145604" y="168576"/>
                      <a:pt x="143801" y="163148"/>
                      <a:pt x="143801" y="153526"/>
                    </a:cubicBezTo>
                    <a:cubicBezTo>
                      <a:pt x="143801" y="145877"/>
                      <a:pt x="145346" y="133294"/>
                      <a:pt x="146376" y="125399"/>
                    </a:cubicBezTo>
                    <a:cubicBezTo>
                      <a:pt x="146892" y="121945"/>
                      <a:pt x="147407" y="117257"/>
                      <a:pt x="147407" y="113803"/>
                    </a:cubicBezTo>
                    <a:cubicBezTo>
                      <a:pt x="147407" y="94805"/>
                      <a:pt x="130149" y="87157"/>
                      <a:pt x="123195" y="846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54ADD6C-C67A-1B7F-16FB-7A54F8BFACCD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3842752" y="5473433"/>
                <a:ext cx="165514" cy="77891"/>
              </a:xfrm>
              <a:custGeom>
                <a:avLst/>
                <a:gdLst>
                  <a:gd name="connsiteX0" fmla="*/ 69860 w 165514"/>
                  <a:gd name="connsiteY0" fmla="*/ 62239 h 77891"/>
                  <a:gd name="connsiteX1" fmla="*/ 67336 w 165514"/>
                  <a:gd name="connsiteY1" fmla="*/ 72429 h 77891"/>
                  <a:gd name="connsiteX2" fmla="*/ 73466 w 165514"/>
                  <a:gd name="connsiteY2" fmla="*/ 77955 h 77891"/>
                  <a:gd name="connsiteX3" fmla="*/ 80498 w 165514"/>
                  <a:gd name="connsiteY3" fmla="*/ 74156 h 77891"/>
                  <a:gd name="connsiteX4" fmla="*/ 83743 w 165514"/>
                  <a:gd name="connsiteY4" fmla="*/ 63448 h 77891"/>
                  <a:gd name="connsiteX5" fmla="*/ 87710 w 165514"/>
                  <a:gd name="connsiteY5" fmla="*/ 47904 h 77891"/>
                  <a:gd name="connsiteX6" fmla="*/ 90775 w 165514"/>
                  <a:gd name="connsiteY6" fmla="*/ 36333 h 77891"/>
                  <a:gd name="connsiteX7" fmla="*/ 96364 w 165514"/>
                  <a:gd name="connsiteY7" fmla="*/ 23207 h 77891"/>
                  <a:gd name="connsiteX8" fmla="*/ 125212 w 165514"/>
                  <a:gd name="connsiteY8" fmla="*/ 4900 h 77891"/>
                  <a:gd name="connsiteX9" fmla="*/ 135849 w 165514"/>
                  <a:gd name="connsiteY9" fmla="*/ 16990 h 77891"/>
                  <a:gd name="connsiteX10" fmla="*/ 125212 w 165514"/>
                  <a:gd name="connsiteY10" fmla="*/ 53776 h 77891"/>
                  <a:gd name="connsiteX11" fmla="*/ 122507 w 165514"/>
                  <a:gd name="connsiteY11" fmla="*/ 63102 h 77891"/>
                  <a:gd name="connsiteX12" fmla="*/ 139636 w 165514"/>
                  <a:gd name="connsiteY12" fmla="*/ 77955 h 77891"/>
                  <a:gd name="connsiteX13" fmla="*/ 165599 w 165514"/>
                  <a:gd name="connsiteY13" fmla="*/ 51531 h 77891"/>
                  <a:gd name="connsiteX14" fmla="*/ 162714 w 165514"/>
                  <a:gd name="connsiteY14" fmla="*/ 49286 h 77891"/>
                  <a:gd name="connsiteX15" fmla="*/ 159288 w 165514"/>
                  <a:gd name="connsiteY15" fmla="*/ 52222 h 77891"/>
                  <a:gd name="connsiteX16" fmla="*/ 140177 w 165514"/>
                  <a:gd name="connsiteY16" fmla="*/ 73119 h 77891"/>
                  <a:gd name="connsiteX17" fmla="*/ 135669 w 165514"/>
                  <a:gd name="connsiteY17" fmla="*/ 67075 h 77891"/>
                  <a:gd name="connsiteX18" fmla="*/ 139816 w 165514"/>
                  <a:gd name="connsiteY18" fmla="*/ 53085 h 77891"/>
                  <a:gd name="connsiteX19" fmla="*/ 149372 w 165514"/>
                  <a:gd name="connsiteY19" fmla="*/ 19753 h 77891"/>
                  <a:gd name="connsiteX20" fmla="*/ 142701 w 165514"/>
                  <a:gd name="connsiteY20" fmla="*/ 4727 h 77891"/>
                  <a:gd name="connsiteX21" fmla="*/ 125933 w 165514"/>
                  <a:gd name="connsiteY21" fmla="*/ 64 h 77891"/>
                  <a:gd name="connsiteX22" fmla="*/ 94020 w 165514"/>
                  <a:gd name="connsiteY22" fmla="*/ 17508 h 77891"/>
                  <a:gd name="connsiteX23" fmla="*/ 70581 w 165514"/>
                  <a:gd name="connsiteY23" fmla="*/ 64 h 77891"/>
                  <a:gd name="connsiteX24" fmla="*/ 40111 w 165514"/>
                  <a:gd name="connsiteY24" fmla="*/ 15781 h 77891"/>
                  <a:gd name="connsiteX25" fmla="*/ 20819 w 165514"/>
                  <a:gd name="connsiteY25" fmla="*/ 64 h 77891"/>
                  <a:gd name="connsiteX26" fmla="*/ 6575 w 165514"/>
                  <a:gd name="connsiteY26" fmla="*/ 9390 h 77891"/>
                  <a:gd name="connsiteX27" fmla="*/ 84 w 165514"/>
                  <a:gd name="connsiteY27" fmla="*/ 26488 h 77891"/>
                  <a:gd name="connsiteX28" fmla="*/ 3149 w 165514"/>
                  <a:gd name="connsiteY28" fmla="*/ 28734 h 77891"/>
                  <a:gd name="connsiteX29" fmla="*/ 7116 w 165514"/>
                  <a:gd name="connsiteY29" fmla="*/ 23552 h 77891"/>
                  <a:gd name="connsiteX30" fmla="*/ 20278 w 165514"/>
                  <a:gd name="connsiteY30" fmla="*/ 4900 h 77891"/>
                  <a:gd name="connsiteX31" fmla="*/ 26228 w 165514"/>
                  <a:gd name="connsiteY31" fmla="*/ 13363 h 77891"/>
                  <a:gd name="connsiteX32" fmla="*/ 23343 w 165514"/>
                  <a:gd name="connsiteY32" fmla="*/ 27697 h 77891"/>
                  <a:gd name="connsiteX33" fmla="*/ 19376 w 165514"/>
                  <a:gd name="connsiteY33" fmla="*/ 43241 h 77891"/>
                  <a:gd name="connsiteX34" fmla="*/ 13607 w 165514"/>
                  <a:gd name="connsiteY34" fmla="*/ 65348 h 77891"/>
                  <a:gd name="connsiteX35" fmla="*/ 11804 w 165514"/>
                  <a:gd name="connsiteY35" fmla="*/ 72429 h 77891"/>
                  <a:gd name="connsiteX36" fmla="*/ 17934 w 165514"/>
                  <a:gd name="connsiteY36" fmla="*/ 77955 h 77891"/>
                  <a:gd name="connsiteX37" fmla="*/ 24966 w 165514"/>
                  <a:gd name="connsiteY37" fmla="*/ 74156 h 77891"/>
                  <a:gd name="connsiteX38" fmla="*/ 28211 w 165514"/>
                  <a:gd name="connsiteY38" fmla="*/ 63448 h 77891"/>
                  <a:gd name="connsiteX39" fmla="*/ 32177 w 165514"/>
                  <a:gd name="connsiteY39" fmla="*/ 47904 h 77891"/>
                  <a:gd name="connsiteX40" fmla="*/ 35243 w 165514"/>
                  <a:gd name="connsiteY40" fmla="*/ 36333 h 77891"/>
                  <a:gd name="connsiteX41" fmla="*/ 42815 w 165514"/>
                  <a:gd name="connsiteY41" fmla="*/ 20789 h 77891"/>
                  <a:gd name="connsiteX42" fmla="*/ 69860 w 165514"/>
                  <a:gd name="connsiteY42" fmla="*/ 4900 h 77891"/>
                  <a:gd name="connsiteX43" fmla="*/ 80498 w 165514"/>
                  <a:gd name="connsiteY43" fmla="*/ 16990 h 77891"/>
                  <a:gd name="connsiteX44" fmla="*/ 77433 w 165514"/>
                  <a:gd name="connsiteY44" fmla="*/ 33224 h 77891"/>
                  <a:gd name="connsiteX45" fmla="*/ 69860 w 165514"/>
                  <a:gd name="connsiteY45" fmla="*/ 62239 h 77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5514" h="77891">
                    <a:moveTo>
                      <a:pt x="69860" y="62239"/>
                    </a:moveTo>
                    <a:cubicBezTo>
                      <a:pt x="68958" y="65693"/>
                      <a:pt x="67336" y="71565"/>
                      <a:pt x="67336" y="72429"/>
                    </a:cubicBezTo>
                    <a:cubicBezTo>
                      <a:pt x="67336" y="76228"/>
                      <a:pt x="70581" y="77955"/>
                      <a:pt x="73466" y="77955"/>
                    </a:cubicBezTo>
                    <a:cubicBezTo>
                      <a:pt x="76711" y="77955"/>
                      <a:pt x="79596" y="75710"/>
                      <a:pt x="80498" y="74156"/>
                    </a:cubicBezTo>
                    <a:cubicBezTo>
                      <a:pt x="81399" y="72601"/>
                      <a:pt x="82841" y="67075"/>
                      <a:pt x="83743" y="63448"/>
                    </a:cubicBezTo>
                    <a:cubicBezTo>
                      <a:pt x="84644" y="60166"/>
                      <a:pt x="86628" y="52222"/>
                      <a:pt x="87710" y="47904"/>
                    </a:cubicBezTo>
                    <a:cubicBezTo>
                      <a:pt x="88791" y="44105"/>
                      <a:pt x="89873" y="40305"/>
                      <a:pt x="90775" y="36333"/>
                    </a:cubicBezTo>
                    <a:cubicBezTo>
                      <a:pt x="92758" y="28906"/>
                      <a:pt x="92758" y="28561"/>
                      <a:pt x="96364" y="23207"/>
                    </a:cubicBezTo>
                    <a:cubicBezTo>
                      <a:pt x="102133" y="14744"/>
                      <a:pt x="111148" y="4900"/>
                      <a:pt x="125212" y="4900"/>
                    </a:cubicBezTo>
                    <a:cubicBezTo>
                      <a:pt x="135308" y="4900"/>
                      <a:pt x="135849" y="12845"/>
                      <a:pt x="135849" y="16990"/>
                    </a:cubicBezTo>
                    <a:cubicBezTo>
                      <a:pt x="135849" y="27352"/>
                      <a:pt x="128096" y="46523"/>
                      <a:pt x="125212" y="53776"/>
                    </a:cubicBezTo>
                    <a:cubicBezTo>
                      <a:pt x="123228" y="58612"/>
                      <a:pt x="122507" y="60166"/>
                      <a:pt x="122507" y="63102"/>
                    </a:cubicBezTo>
                    <a:cubicBezTo>
                      <a:pt x="122507" y="72256"/>
                      <a:pt x="130440" y="77955"/>
                      <a:pt x="139636" y="77955"/>
                    </a:cubicBezTo>
                    <a:cubicBezTo>
                      <a:pt x="157666" y="77955"/>
                      <a:pt x="165599" y="54122"/>
                      <a:pt x="165599" y="51531"/>
                    </a:cubicBezTo>
                    <a:cubicBezTo>
                      <a:pt x="165599" y="49286"/>
                      <a:pt x="163255" y="49286"/>
                      <a:pt x="162714" y="49286"/>
                    </a:cubicBezTo>
                    <a:cubicBezTo>
                      <a:pt x="160190" y="49286"/>
                      <a:pt x="160009" y="50322"/>
                      <a:pt x="159288" y="52222"/>
                    </a:cubicBezTo>
                    <a:cubicBezTo>
                      <a:pt x="155141" y="66038"/>
                      <a:pt x="147388" y="73119"/>
                      <a:pt x="140177" y="73119"/>
                    </a:cubicBezTo>
                    <a:cubicBezTo>
                      <a:pt x="136390" y="73119"/>
                      <a:pt x="135669" y="70702"/>
                      <a:pt x="135669" y="67075"/>
                    </a:cubicBezTo>
                    <a:cubicBezTo>
                      <a:pt x="135669" y="63102"/>
                      <a:pt x="136571" y="60857"/>
                      <a:pt x="139816" y="53085"/>
                    </a:cubicBezTo>
                    <a:cubicBezTo>
                      <a:pt x="141979" y="47731"/>
                      <a:pt x="149372" y="29425"/>
                      <a:pt x="149372" y="19753"/>
                    </a:cubicBezTo>
                    <a:cubicBezTo>
                      <a:pt x="149372" y="16990"/>
                      <a:pt x="149372" y="9736"/>
                      <a:pt x="142701" y="4727"/>
                    </a:cubicBezTo>
                    <a:cubicBezTo>
                      <a:pt x="139636" y="2482"/>
                      <a:pt x="134407" y="64"/>
                      <a:pt x="125933" y="64"/>
                    </a:cubicBezTo>
                    <a:cubicBezTo>
                      <a:pt x="109706" y="64"/>
                      <a:pt x="99790" y="10254"/>
                      <a:pt x="94020" y="17508"/>
                    </a:cubicBezTo>
                    <a:cubicBezTo>
                      <a:pt x="92578" y="2828"/>
                      <a:pt x="79776" y="64"/>
                      <a:pt x="70581" y="64"/>
                    </a:cubicBezTo>
                    <a:cubicBezTo>
                      <a:pt x="55616" y="64"/>
                      <a:pt x="45520" y="8872"/>
                      <a:pt x="40111" y="15781"/>
                    </a:cubicBezTo>
                    <a:cubicBezTo>
                      <a:pt x="38849" y="3864"/>
                      <a:pt x="28211" y="64"/>
                      <a:pt x="20819" y="64"/>
                    </a:cubicBezTo>
                    <a:cubicBezTo>
                      <a:pt x="13066" y="64"/>
                      <a:pt x="8919" y="5418"/>
                      <a:pt x="6575" y="9390"/>
                    </a:cubicBezTo>
                    <a:cubicBezTo>
                      <a:pt x="2608" y="15781"/>
                      <a:pt x="84" y="25625"/>
                      <a:pt x="84" y="26488"/>
                    </a:cubicBezTo>
                    <a:cubicBezTo>
                      <a:pt x="84" y="28734"/>
                      <a:pt x="2608" y="28734"/>
                      <a:pt x="3149" y="28734"/>
                    </a:cubicBezTo>
                    <a:cubicBezTo>
                      <a:pt x="5674" y="28734"/>
                      <a:pt x="5854" y="28216"/>
                      <a:pt x="7116" y="23552"/>
                    </a:cubicBezTo>
                    <a:cubicBezTo>
                      <a:pt x="9820" y="13363"/>
                      <a:pt x="13246" y="4900"/>
                      <a:pt x="20278" y="4900"/>
                    </a:cubicBezTo>
                    <a:cubicBezTo>
                      <a:pt x="24966" y="4900"/>
                      <a:pt x="26228" y="8700"/>
                      <a:pt x="26228" y="13363"/>
                    </a:cubicBezTo>
                    <a:cubicBezTo>
                      <a:pt x="26228" y="16644"/>
                      <a:pt x="24605" y="23034"/>
                      <a:pt x="23343" y="27697"/>
                    </a:cubicBezTo>
                    <a:cubicBezTo>
                      <a:pt x="22081" y="32361"/>
                      <a:pt x="20278" y="39442"/>
                      <a:pt x="19376" y="43241"/>
                    </a:cubicBezTo>
                    <a:lnTo>
                      <a:pt x="13607" y="65348"/>
                    </a:lnTo>
                    <a:cubicBezTo>
                      <a:pt x="12885" y="67593"/>
                      <a:pt x="11804" y="71911"/>
                      <a:pt x="11804" y="72429"/>
                    </a:cubicBezTo>
                    <a:cubicBezTo>
                      <a:pt x="11804" y="76228"/>
                      <a:pt x="15049" y="77955"/>
                      <a:pt x="17934" y="77955"/>
                    </a:cubicBezTo>
                    <a:cubicBezTo>
                      <a:pt x="21179" y="77955"/>
                      <a:pt x="24064" y="75710"/>
                      <a:pt x="24966" y="74156"/>
                    </a:cubicBezTo>
                    <a:cubicBezTo>
                      <a:pt x="25867" y="72601"/>
                      <a:pt x="27309" y="67075"/>
                      <a:pt x="28211" y="63448"/>
                    </a:cubicBezTo>
                    <a:cubicBezTo>
                      <a:pt x="29112" y="60166"/>
                      <a:pt x="31096" y="52222"/>
                      <a:pt x="32177" y="47904"/>
                    </a:cubicBezTo>
                    <a:cubicBezTo>
                      <a:pt x="33259" y="44105"/>
                      <a:pt x="34341" y="40305"/>
                      <a:pt x="35243" y="36333"/>
                    </a:cubicBezTo>
                    <a:cubicBezTo>
                      <a:pt x="37226" y="29252"/>
                      <a:pt x="37586" y="27870"/>
                      <a:pt x="42815" y="20789"/>
                    </a:cubicBezTo>
                    <a:cubicBezTo>
                      <a:pt x="47863" y="13881"/>
                      <a:pt x="56338" y="4900"/>
                      <a:pt x="69860" y="4900"/>
                    </a:cubicBezTo>
                    <a:cubicBezTo>
                      <a:pt x="80317" y="4900"/>
                      <a:pt x="80498" y="13708"/>
                      <a:pt x="80498" y="16990"/>
                    </a:cubicBezTo>
                    <a:cubicBezTo>
                      <a:pt x="80498" y="21307"/>
                      <a:pt x="79957" y="23552"/>
                      <a:pt x="77433" y="33224"/>
                    </a:cubicBezTo>
                    <a:lnTo>
                      <a:pt x="69860" y="62239"/>
                    </a:lnTo>
                    <a:close/>
                  </a:path>
                </a:pathLst>
              </a:custGeom>
              <a:solidFill>
                <a:srgbClr val="000000"/>
              </a:solidFill>
              <a:ln w="2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688F05D-EE2A-506D-4DD3-1505D437F090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4025527" y="5435092"/>
                <a:ext cx="54630" cy="116232"/>
              </a:xfrm>
              <a:custGeom>
                <a:avLst/>
                <a:gdLst>
                  <a:gd name="connsiteX0" fmla="*/ 50034 w 54630"/>
                  <a:gd name="connsiteY0" fmla="*/ 6627 h 116232"/>
                  <a:gd name="connsiteX1" fmla="*/ 42822 w 54630"/>
                  <a:gd name="connsiteY1" fmla="*/ 64 h 116232"/>
                  <a:gd name="connsiteX2" fmla="*/ 32725 w 54630"/>
                  <a:gd name="connsiteY2" fmla="*/ 9563 h 116232"/>
                  <a:gd name="connsiteX3" fmla="*/ 39937 w 54630"/>
                  <a:gd name="connsiteY3" fmla="*/ 16126 h 116232"/>
                  <a:gd name="connsiteX4" fmla="*/ 50034 w 54630"/>
                  <a:gd name="connsiteY4" fmla="*/ 6627 h 116232"/>
                  <a:gd name="connsiteX5" fmla="*/ 13253 w 54630"/>
                  <a:gd name="connsiteY5" fmla="*/ 94362 h 116232"/>
                  <a:gd name="connsiteX6" fmla="*/ 11630 w 54630"/>
                  <a:gd name="connsiteY6" fmla="*/ 101616 h 116232"/>
                  <a:gd name="connsiteX7" fmla="*/ 28759 w 54630"/>
                  <a:gd name="connsiteY7" fmla="*/ 116296 h 116232"/>
                  <a:gd name="connsiteX8" fmla="*/ 54722 w 54630"/>
                  <a:gd name="connsiteY8" fmla="*/ 89872 h 116232"/>
                  <a:gd name="connsiteX9" fmla="*/ 51837 w 54630"/>
                  <a:gd name="connsiteY9" fmla="*/ 87627 h 116232"/>
                  <a:gd name="connsiteX10" fmla="*/ 48411 w 54630"/>
                  <a:gd name="connsiteY10" fmla="*/ 90563 h 116232"/>
                  <a:gd name="connsiteX11" fmla="*/ 29300 w 54630"/>
                  <a:gd name="connsiteY11" fmla="*/ 111461 h 116232"/>
                  <a:gd name="connsiteX12" fmla="*/ 24792 w 54630"/>
                  <a:gd name="connsiteY12" fmla="*/ 105416 h 116232"/>
                  <a:gd name="connsiteX13" fmla="*/ 27677 w 54630"/>
                  <a:gd name="connsiteY13" fmla="*/ 94362 h 116232"/>
                  <a:gd name="connsiteX14" fmla="*/ 33447 w 54630"/>
                  <a:gd name="connsiteY14" fmla="*/ 80546 h 116232"/>
                  <a:gd name="connsiteX15" fmla="*/ 42281 w 54630"/>
                  <a:gd name="connsiteY15" fmla="*/ 58612 h 116232"/>
                  <a:gd name="connsiteX16" fmla="*/ 43363 w 54630"/>
                  <a:gd name="connsiteY16" fmla="*/ 53085 h 116232"/>
                  <a:gd name="connsiteX17" fmla="*/ 26235 w 54630"/>
                  <a:gd name="connsiteY17" fmla="*/ 38405 h 116232"/>
                  <a:gd name="connsiteX18" fmla="*/ 91 w 54630"/>
                  <a:gd name="connsiteY18" fmla="*/ 64830 h 116232"/>
                  <a:gd name="connsiteX19" fmla="*/ 3156 w 54630"/>
                  <a:gd name="connsiteY19" fmla="*/ 67075 h 116232"/>
                  <a:gd name="connsiteX20" fmla="*/ 6402 w 54630"/>
                  <a:gd name="connsiteY20" fmla="*/ 64311 h 116232"/>
                  <a:gd name="connsiteX21" fmla="*/ 25694 w 54630"/>
                  <a:gd name="connsiteY21" fmla="*/ 43241 h 116232"/>
                  <a:gd name="connsiteX22" fmla="*/ 30201 w 54630"/>
                  <a:gd name="connsiteY22" fmla="*/ 49286 h 116232"/>
                  <a:gd name="connsiteX23" fmla="*/ 24612 w 54630"/>
                  <a:gd name="connsiteY23" fmla="*/ 66557 h 116232"/>
                  <a:gd name="connsiteX24" fmla="*/ 13253 w 54630"/>
                  <a:gd name="connsiteY24" fmla="*/ 94362 h 116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4630" h="116232">
                    <a:moveTo>
                      <a:pt x="50034" y="6627"/>
                    </a:moveTo>
                    <a:cubicBezTo>
                      <a:pt x="50034" y="3864"/>
                      <a:pt x="47871" y="64"/>
                      <a:pt x="42822" y="64"/>
                    </a:cubicBezTo>
                    <a:cubicBezTo>
                      <a:pt x="37954" y="64"/>
                      <a:pt x="32725" y="4555"/>
                      <a:pt x="32725" y="9563"/>
                    </a:cubicBezTo>
                    <a:cubicBezTo>
                      <a:pt x="32725" y="12499"/>
                      <a:pt x="35069" y="16126"/>
                      <a:pt x="39937" y="16126"/>
                    </a:cubicBezTo>
                    <a:cubicBezTo>
                      <a:pt x="45166" y="16126"/>
                      <a:pt x="50034" y="11290"/>
                      <a:pt x="50034" y="6627"/>
                    </a:cubicBezTo>
                    <a:close/>
                    <a:moveTo>
                      <a:pt x="13253" y="94362"/>
                    </a:moveTo>
                    <a:cubicBezTo>
                      <a:pt x="12532" y="96608"/>
                      <a:pt x="11630" y="98680"/>
                      <a:pt x="11630" y="101616"/>
                    </a:cubicBezTo>
                    <a:cubicBezTo>
                      <a:pt x="11630" y="109733"/>
                      <a:pt x="18842" y="116296"/>
                      <a:pt x="28759" y="116296"/>
                    </a:cubicBezTo>
                    <a:cubicBezTo>
                      <a:pt x="46789" y="116296"/>
                      <a:pt x="54722" y="92463"/>
                      <a:pt x="54722" y="89872"/>
                    </a:cubicBezTo>
                    <a:cubicBezTo>
                      <a:pt x="54722" y="87627"/>
                      <a:pt x="52378" y="87627"/>
                      <a:pt x="51837" y="87627"/>
                    </a:cubicBezTo>
                    <a:cubicBezTo>
                      <a:pt x="49313" y="87627"/>
                      <a:pt x="49133" y="88663"/>
                      <a:pt x="48411" y="90563"/>
                    </a:cubicBezTo>
                    <a:cubicBezTo>
                      <a:pt x="44265" y="104379"/>
                      <a:pt x="36331" y="111461"/>
                      <a:pt x="29300" y="111461"/>
                    </a:cubicBezTo>
                    <a:cubicBezTo>
                      <a:pt x="25694" y="111461"/>
                      <a:pt x="24792" y="109215"/>
                      <a:pt x="24792" y="105416"/>
                    </a:cubicBezTo>
                    <a:cubicBezTo>
                      <a:pt x="24792" y="101443"/>
                      <a:pt x="26054" y="98162"/>
                      <a:pt x="27677" y="94362"/>
                    </a:cubicBezTo>
                    <a:cubicBezTo>
                      <a:pt x="29480" y="89699"/>
                      <a:pt x="31463" y="85036"/>
                      <a:pt x="33447" y="80546"/>
                    </a:cubicBezTo>
                    <a:cubicBezTo>
                      <a:pt x="35069" y="76401"/>
                      <a:pt x="41560" y="60685"/>
                      <a:pt x="42281" y="58612"/>
                    </a:cubicBezTo>
                    <a:cubicBezTo>
                      <a:pt x="42822" y="56885"/>
                      <a:pt x="43363" y="54812"/>
                      <a:pt x="43363" y="53085"/>
                    </a:cubicBezTo>
                    <a:cubicBezTo>
                      <a:pt x="43363" y="44968"/>
                      <a:pt x="36151" y="38405"/>
                      <a:pt x="26235" y="38405"/>
                    </a:cubicBezTo>
                    <a:cubicBezTo>
                      <a:pt x="8385" y="38405"/>
                      <a:pt x="91" y="61893"/>
                      <a:pt x="91" y="64830"/>
                    </a:cubicBezTo>
                    <a:cubicBezTo>
                      <a:pt x="91" y="67075"/>
                      <a:pt x="2616" y="67075"/>
                      <a:pt x="3156" y="67075"/>
                    </a:cubicBezTo>
                    <a:cubicBezTo>
                      <a:pt x="5681" y="67075"/>
                      <a:pt x="5861" y="66211"/>
                      <a:pt x="6402" y="64311"/>
                    </a:cubicBezTo>
                    <a:cubicBezTo>
                      <a:pt x="11090" y="49459"/>
                      <a:pt x="19023" y="43241"/>
                      <a:pt x="25694" y="43241"/>
                    </a:cubicBezTo>
                    <a:cubicBezTo>
                      <a:pt x="28579" y="43241"/>
                      <a:pt x="30201" y="44623"/>
                      <a:pt x="30201" y="49286"/>
                    </a:cubicBezTo>
                    <a:cubicBezTo>
                      <a:pt x="30201" y="53258"/>
                      <a:pt x="29119" y="55849"/>
                      <a:pt x="24612" y="66557"/>
                    </a:cubicBezTo>
                    <a:lnTo>
                      <a:pt x="13253" y="94362"/>
                    </a:lnTo>
                    <a:close/>
                  </a:path>
                </a:pathLst>
              </a:custGeom>
              <a:solidFill>
                <a:srgbClr val="000000"/>
              </a:solidFill>
              <a:ln w="2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9A521C8-422F-D194-D1E1-B41EA63877DB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4098401" y="5473433"/>
                <a:ext cx="110162" cy="77891"/>
              </a:xfrm>
              <a:custGeom>
                <a:avLst/>
                <a:gdLst>
                  <a:gd name="connsiteX0" fmla="*/ 13617 w 110162"/>
                  <a:gd name="connsiteY0" fmla="*/ 65348 h 77891"/>
                  <a:gd name="connsiteX1" fmla="*/ 11814 w 110162"/>
                  <a:gd name="connsiteY1" fmla="*/ 72429 h 77891"/>
                  <a:gd name="connsiteX2" fmla="*/ 17944 w 110162"/>
                  <a:gd name="connsiteY2" fmla="*/ 77955 h 77891"/>
                  <a:gd name="connsiteX3" fmla="*/ 24975 w 110162"/>
                  <a:gd name="connsiteY3" fmla="*/ 74156 h 77891"/>
                  <a:gd name="connsiteX4" fmla="*/ 28221 w 110162"/>
                  <a:gd name="connsiteY4" fmla="*/ 63448 h 77891"/>
                  <a:gd name="connsiteX5" fmla="*/ 32187 w 110162"/>
                  <a:gd name="connsiteY5" fmla="*/ 47904 h 77891"/>
                  <a:gd name="connsiteX6" fmla="*/ 35252 w 110162"/>
                  <a:gd name="connsiteY6" fmla="*/ 36333 h 77891"/>
                  <a:gd name="connsiteX7" fmla="*/ 42825 w 110162"/>
                  <a:gd name="connsiteY7" fmla="*/ 20789 h 77891"/>
                  <a:gd name="connsiteX8" fmla="*/ 69870 w 110162"/>
                  <a:gd name="connsiteY8" fmla="*/ 4900 h 77891"/>
                  <a:gd name="connsiteX9" fmla="*/ 80507 w 110162"/>
                  <a:gd name="connsiteY9" fmla="*/ 16990 h 77891"/>
                  <a:gd name="connsiteX10" fmla="*/ 69870 w 110162"/>
                  <a:gd name="connsiteY10" fmla="*/ 53776 h 77891"/>
                  <a:gd name="connsiteX11" fmla="*/ 67165 w 110162"/>
                  <a:gd name="connsiteY11" fmla="*/ 63102 h 77891"/>
                  <a:gd name="connsiteX12" fmla="*/ 84294 w 110162"/>
                  <a:gd name="connsiteY12" fmla="*/ 77955 h 77891"/>
                  <a:gd name="connsiteX13" fmla="*/ 110257 w 110162"/>
                  <a:gd name="connsiteY13" fmla="*/ 51531 h 77891"/>
                  <a:gd name="connsiteX14" fmla="*/ 107372 w 110162"/>
                  <a:gd name="connsiteY14" fmla="*/ 49286 h 77891"/>
                  <a:gd name="connsiteX15" fmla="*/ 103946 w 110162"/>
                  <a:gd name="connsiteY15" fmla="*/ 52222 h 77891"/>
                  <a:gd name="connsiteX16" fmla="*/ 84835 w 110162"/>
                  <a:gd name="connsiteY16" fmla="*/ 73119 h 77891"/>
                  <a:gd name="connsiteX17" fmla="*/ 80327 w 110162"/>
                  <a:gd name="connsiteY17" fmla="*/ 67075 h 77891"/>
                  <a:gd name="connsiteX18" fmla="*/ 84474 w 110162"/>
                  <a:gd name="connsiteY18" fmla="*/ 53085 h 77891"/>
                  <a:gd name="connsiteX19" fmla="*/ 94030 w 110162"/>
                  <a:gd name="connsiteY19" fmla="*/ 19753 h 77891"/>
                  <a:gd name="connsiteX20" fmla="*/ 70591 w 110162"/>
                  <a:gd name="connsiteY20" fmla="*/ 64 h 77891"/>
                  <a:gd name="connsiteX21" fmla="*/ 40121 w 110162"/>
                  <a:gd name="connsiteY21" fmla="*/ 15781 h 77891"/>
                  <a:gd name="connsiteX22" fmla="*/ 20829 w 110162"/>
                  <a:gd name="connsiteY22" fmla="*/ 64 h 77891"/>
                  <a:gd name="connsiteX23" fmla="*/ 6585 w 110162"/>
                  <a:gd name="connsiteY23" fmla="*/ 9390 h 77891"/>
                  <a:gd name="connsiteX24" fmla="*/ 94 w 110162"/>
                  <a:gd name="connsiteY24" fmla="*/ 26488 h 77891"/>
                  <a:gd name="connsiteX25" fmla="*/ 3159 w 110162"/>
                  <a:gd name="connsiteY25" fmla="*/ 28734 h 77891"/>
                  <a:gd name="connsiteX26" fmla="*/ 7126 w 110162"/>
                  <a:gd name="connsiteY26" fmla="*/ 23552 h 77891"/>
                  <a:gd name="connsiteX27" fmla="*/ 20288 w 110162"/>
                  <a:gd name="connsiteY27" fmla="*/ 4900 h 77891"/>
                  <a:gd name="connsiteX28" fmla="*/ 26238 w 110162"/>
                  <a:gd name="connsiteY28" fmla="*/ 13363 h 77891"/>
                  <a:gd name="connsiteX29" fmla="*/ 23353 w 110162"/>
                  <a:gd name="connsiteY29" fmla="*/ 27697 h 77891"/>
                  <a:gd name="connsiteX30" fmla="*/ 19386 w 110162"/>
                  <a:gd name="connsiteY30" fmla="*/ 43241 h 77891"/>
                  <a:gd name="connsiteX31" fmla="*/ 13617 w 110162"/>
                  <a:gd name="connsiteY31" fmla="*/ 65348 h 77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10162" h="77891">
                    <a:moveTo>
                      <a:pt x="13617" y="65348"/>
                    </a:moveTo>
                    <a:cubicBezTo>
                      <a:pt x="12895" y="67593"/>
                      <a:pt x="11814" y="71911"/>
                      <a:pt x="11814" y="72429"/>
                    </a:cubicBezTo>
                    <a:cubicBezTo>
                      <a:pt x="11814" y="76228"/>
                      <a:pt x="15059" y="77955"/>
                      <a:pt x="17944" y="77955"/>
                    </a:cubicBezTo>
                    <a:cubicBezTo>
                      <a:pt x="21189" y="77955"/>
                      <a:pt x="24074" y="75710"/>
                      <a:pt x="24975" y="74156"/>
                    </a:cubicBezTo>
                    <a:cubicBezTo>
                      <a:pt x="25877" y="72601"/>
                      <a:pt x="27319" y="67075"/>
                      <a:pt x="28221" y="63448"/>
                    </a:cubicBezTo>
                    <a:cubicBezTo>
                      <a:pt x="29122" y="60166"/>
                      <a:pt x="31106" y="52222"/>
                      <a:pt x="32187" y="47904"/>
                    </a:cubicBezTo>
                    <a:cubicBezTo>
                      <a:pt x="33269" y="44105"/>
                      <a:pt x="34351" y="40305"/>
                      <a:pt x="35252" y="36333"/>
                    </a:cubicBezTo>
                    <a:cubicBezTo>
                      <a:pt x="37236" y="29252"/>
                      <a:pt x="37596" y="27870"/>
                      <a:pt x="42825" y="20789"/>
                    </a:cubicBezTo>
                    <a:cubicBezTo>
                      <a:pt x="47873" y="13881"/>
                      <a:pt x="56347" y="4900"/>
                      <a:pt x="69870" y="4900"/>
                    </a:cubicBezTo>
                    <a:cubicBezTo>
                      <a:pt x="80327" y="4900"/>
                      <a:pt x="80507" y="13708"/>
                      <a:pt x="80507" y="16990"/>
                    </a:cubicBezTo>
                    <a:cubicBezTo>
                      <a:pt x="80507" y="27352"/>
                      <a:pt x="72755" y="46523"/>
                      <a:pt x="69870" y="53776"/>
                    </a:cubicBezTo>
                    <a:cubicBezTo>
                      <a:pt x="67887" y="58612"/>
                      <a:pt x="67165" y="60166"/>
                      <a:pt x="67165" y="63102"/>
                    </a:cubicBezTo>
                    <a:cubicBezTo>
                      <a:pt x="67165" y="72256"/>
                      <a:pt x="75099" y="77955"/>
                      <a:pt x="84294" y="77955"/>
                    </a:cubicBezTo>
                    <a:cubicBezTo>
                      <a:pt x="102324" y="77955"/>
                      <a:pt x="110257" y="54122"/>
                      <a:pt x="110257" y="51531"/>
                    </a:cubicBezTo>
                    <a:cubicBezTo>
                      <a:pt x="110257" y="49286"/>
                      <a:pt x="107913" y="49286"/>
                      <a:pt x="107372" y="49286"/>
                    </a:cubicBezTo>
                    <a:cubicBezTo>
                      <a:pt x="104848" y="49286"/>
                      <a:pt x="104668" y="50322"/>
                      <a:pt x="103946" y="52222"/>
                    </a:cubicBezTo>
                    <a:cubicBezTo>
                      <a:pt x="99799" y="66038"/>
                      <a:pt x="92047" y="73119"/>
                      <a:pt x="84835" y="73119"/>
                    </a:cubicBezTo>
                    <a:cubicBezTo>
                      <a:pt x="81048" y="73119"/>
                      <a:pt x="80327" y="70702"/>
                      <a:pt x="80327" y="67075"/>
                    </a:cubicBezTo>
                    <a:cubicBezTo>
                      <a:pt x="80327" y="63102"/>
                      <a:pt x="81229" y="60857"/>
                      <a:pt x="84474" y="53085"/>
                    </a:cubicBezTo>
                    <a:cubicBezTo>
                      <a:pt x="86638" y="47731"/>
                      <a:pt x="94030" y="29425"/>
                      <a:pt x="94030" y="19753"/>
                    </a:cubicBezTo>
                    <a:cubicBezTo>
                      <a:pt x="94030" y="3000"/>
                      <a:pt x="80147" y="64"/>
                      <a:pt x="70591" y="64"/>
                    </a:cubicBezTo>
                    <a:cubicBezTo>
                      <a:pt x="55626" y="64"/>
                      <a:pt x="45529" y="8872"/>
                      <a:pt x="40121" y="15781"/>
                    </a:cubicBezTo>
                    <a:cubicBezTo>
                      <a:pt x="38858" y="3864"/>
                      <a:pt x="28221" y="64"/>
                      <a:pt x="20829" y="64"/>
                    </a:cubicBezTo>
                    <a:cubicBezTo>
                      <a:pt x="13076" y="64"/>
                      <a:pt x="8929" y="5418"/>
                      <a:pt x="6585" y="9390"/>
                    </a:cubicBezTo>
                    <a:cubicBezTo>
                      <a:pt x="2618" y="15781"/>
                      <a:pt x="94" y="25625"/>
                      <a:pt x="94" y="26488"/>
                    </a:cubicBezTo>
                    <a:cubicBezTo>
                      <a:pt x="94" y="28734"/>
                      <a:pt x="2618" y="28734"/>
                      <a:pt x="3159" y="28734"/>
                    </a:cubicBezTo>
                    <a:cubicBezTo>
                      <a:pt x="5683" y="28734"/>
                      <a:pt x="5864" y="28216"/>
                      <a:pt x="7126" y="23552"/>
                    </a:cubicBezTo>
                    <a:cubicBezTo>
                      <a:pt x="9830" y="13363"/>
                      <a:pt x="13256" y="4900"/>
                      <a:pt x="20288" y="4900"/>
                    </a:cubicBezTo>
                    <a:cubicBezTo>
                      <a:pt x="24975" y="4900"/>
                      <a:pt x="26238" y="8700"/>
                      <a:pt x="26238" y="13363"/>
                    </a:cubicBezTo>
                    <a:cubicBezTo>
                      <a:pt x="26238" y="16644"/>
                      <a:pt x="24615" y="23034"/>
                      <a:pt x="23353" y="27697"/>
                    </a:cubicBezTo>
                    <a:cubicBezTo>
                      <a:pt x="22091" y="32361"/>
                      <a:pt x="20288" y="39442"/>
                      <a:pt x="19386" y="43241"/>
                    </a:cubicBezTo>
                    <a:lnTo>
                      <a:pt x="13617" y="65348"/>
                    </a:lnTo>
                    <a:close/>
                  </a:path>
                </a:pathLst>
              </a:custGeom>
              <a:solidFill>
                <a:srgbClr val="000000"/>
              </a:solidFill>
              <a:ln w="2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D7CA8BE-3E9C-AE26-B6FD-1E2D1C79DAA7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4237446" y="5529736"/>
                <a:ext cx="22897" cy="53193"/>
              </a:xfrm>
              <a:custGeom>
                <a:avLst/>
                <a:gdLst>
                  <a:gd name="connsiteX0" fmla="*/ 17949 w 22897"/>
                  <a:gd name="connsiteY0" fmla="*/ 17162 h 53193"/>
                  <a:gd name="connsiteX1" fmla="*/ 3885 w 22897"/>
                  <a:gd name="connsiteY1" fmla="*/ 48768 h 53193"/>
                  <a:gd name="connsiteX2" fmla="*/ 2623 w 22897"/>
                  <a:gd name="connsiteY2" fmla="*/ 50840 h 53193"/>
                  <a:gd name="connsiteX3" fmla="*/ 5147 w 22897"/>
                  <a:gd name="connsiteY3" fmla="*/ 53258 h 53193"/>
                  <a:gd name="connsiteX4" fmla="*/ 22997 w 22897"/>
                  <a:gd name="connsiteY4" fmla="*/ 18889 h 53193"/>
                  <a:gd name="connsiteX5" fmla="*/ 10376 w 22897"/>
                  <a:gd name="connsiteY5" fmla="*/ 64 h 53193"/>
                  <a:gd name="connsiteX6" fmla="*/ 99 w 22897"/>
                  <a:gd name="connsiteY6" fmla="*/ 9909 h 53193"/>
                  <a:gd name="connsiteX7" fmla="*/ 10556 w 22897"/>
                  <a:gd name="connsiteY7" fmla="*/ 19926 h 53193"/>
                  <a:gd name="connsiteX8" fmla="*/ 17949 w 22897"/>
                  <a:gd name="connsiteY8" fmla="*/ 17162 h 53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7" h="53193">
                    <a:moveTo>
                      <a:pt x="17949" y="17162"/>
                    </a:moveTo>
                    <a:cubicBezTo>
                      <a:pt x="17949" y="26661"/>
                      <a:pt x="16146" y="37714"/>
                      <a:pt x="3885" y="48768"/>
                    </a:cubicBezTo>
                    <a:cubicBezTo>
                      <a:pt x="3164" y="49459"/>
                      <a:pt x="2623" y="49977"/>
                      <a:pt x="2623" y="50840"/>
                    </a:cubicBezTo>
                    <a:cubicBezTo>
                      <a:pt x="2623" y="52049"/>
                      <a:pt x="4066" y="53258"/>
                      <a:pt x="5147" y="53258"/>
                    </a:cubicBezTo>
                    <a:cubicBezTo>
                      <a:pt x="7672" y="53258"/>
                      <a:pt x="22997" y="39442"/>
                      <a:pt x="22997" y="18889"/>
                    </a:cubicBezTo>
                    <a:cubicBezTo>
                      <a:pt x="22997" y="8182"/>
                      <a:pt x="18670" y="64"/>
                      <a:pt x="10376" y="64"/>
                    </a:cubicBezTo>
                    <a:cubicBezTo>
                      <a:pt x="4426" y="64"/>
                      <a:pt x="99" y="4555"/>
                      <a:pt x="99" y="9909"/>
                    </a:cubicBezTo>
                    <a:cubicBezTo>
                      <a:pt x="99" y="15435"/>
                      <a:pt x="4246" y="19926"/>
                      <a:pt x="10556" y="19926"/>
                    </a:cubicBezTo>
                    <a:cubicBezTo>
                      <a:pt x="14884" y="19926"/>
                      <a:pt x="17768" y="17162"/>
                      <a:pt x="17949" y="171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32C523D-2C5B-C4E1-49F4-D3B454F3A90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4289604" y="5473433"/>
                <a:ext cx="78069" cy="77891"/>
              </a:xfrm>
              <a:custGeom>
                <a:avLst/>
                <a:gdLst>
                  <a:gd name="connsiteX0" fmla="*/ 67894 w 78069"/>
                  <a:gd name="connsiteY0" fmla="*/ 10081 h 77891"/>
                  <a:gd name="connsiteX1" fmla="*/ 58699 w 78069"/>
                  <a:gd name="connsiteY1" fmla="*/ 19753 h 77891"/>
                  <a:gd name="connsiteX2" fmla="*/ 65730 w 78069"/>
                  <a:gd name="connsiteY2" fmla="*/ 26143 h 77891"/>
                  <a:gd name="connsiteX3" fmla="*/ 76007 w 78069"/>
                  <a:gd name="connsiteY3" fmla="*/ 15090 h 77891"/>
                  <a:gd name="connsiteX4" fmla="*/ 52208 w 78069"/>
                  <a:gd name="connsiteY4" fmla="*/ 64 h 77891"/>
                  <a:gd name="connsiteX5" fmla="*/ 101 w 78069"/>
                  <a:gd name="connsiteY5" fmla="*/ 47904 h 77891"/>
                  <a:gd name="connsiteX6" fmla="*/ 33457 w 78069"/>
                  <a:gd name="connsiteY6" fmla="*/ 77955 h 77891"/>
                  <a:gd name="connsiteX7" fmla="*/ 78171 w 78069"/>
                  <a:gd name="connsiteY7" fmla="*/ 58439 h 77891"/>
                  <a:gd name="connsiteX8" fmla="*/ 75106 w 78069"/>
                  <a:gd name="connsiteY8" fmla="*/ 55503 h 77891"/>
                  <a:gd name="connsiteX9" fmla="*/ 72221 w 78069"/>
                  <a:gd name="connsiteY9" fmla="*/ 57230 h 77891"/>
                  <a:gd name="connsiteX10" fmla="*/ 33817 w 78069"/>
                  <a:gd name="connsiteY10" fmla="*/ 73119 h 77891"/>
                  <a:gd name="connsiteX11" fmla="*/ 15066 w 78069"/>
                  <a:gd name="connsiteY11" fmla="*/ 53949 h 77891"/>
                  <a:gd name="connsiteX12" fmla="*/ 26966 w 78069"/>
                  <a:gd name="connsiteY12" fmla="*/ 18199 h 77891"/>
                  <a:gd name="connsiteX13" fmla="*/ 52208 w 78069"/>
                  <a:gd name="connsiteY13" fmla="*/ 4900 h 77891"/>
                  <a:gd name="connsiteX14" fmla="*/ 67894 w 78069"/>
                  <a:gd name="connsiteY14" fmla="*/ 10081 h 77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69" h="77891">
                    <a:moveTo>
                      <a:pt x="67894" y="10081"/>
                    </a:moveTo>
                    <a:cubicBezTo>
                      <a:pt x="61403" y="11118"/>
                      <a:pt x="58699" y="15953"/>
                      <a:pt x="58699" y="19753"/>
                    </a:cubicBezTo>
                    <a:cubicBezTo>
                      <a:pt x="58699" y="24416"/>
                      <a:pt x="62485" y="26143"/>
                      <a:pt x="65730" y="26143"/>
                    </a:cubicBezTo>
                    <a:cubicBezTo>
                      <a:pt x="69697" y="26143"/>
                      <a:pt x="76007" y="23380"/>
                      <a:pt x="76007" y="15090"/>
                    </a:cubicBezTo>
                    <a:cubicBezTo>
                      <a:pt x="76007" y="3346"/>
                      <a:pt x="61944" y="64"/>
                      <a:pt x="52208" y="64"/>
                    </a:cubicBezTo>
                    <a:cubicBezTo>
                      <a:pt x="25163" y="64"/>
                      <a:pt x="101" y="23898"/>
                      <a:pt x="101" y="47904"/>
                    </a:cubicBezTo>
                    <a:cubicBezTo>
                      <a:pt x="101" y="62757"/>
                      <a:pt x="10919" y="77955"/>
                      <a:pt x="33457" y="77955"/>
                    </a:cubicBezTo>
                    <a:cubicBezTo>
                      <a:pt x="63927" y="77955"/>
                      <a:pt x="78171" y="60857"/>
                      <a:pt x="78171" y="58439"/>
                    </a:cubicBezTo>
                    <a:cubicBezTo>
                      <a:pt x="78171" y="57403"/>
                      <a:pt x="76548" y="55503"/>
                      <a:pt x="75106" y="55503"/>
                    </a:cubicBezTo>
                    <a:cubicBezTo>
                      <a:pt x="74024" y="55503"/>
                      <a:pt x="73663" y="55849"/>
                      <a:pt x="72221" y="57230"/>
                    </a:cubicBezTo>
                    <a:cubicBezTo>
                      <a:pt x="58158" y="73119"/>
                      <a:pt x="37063" y="73119"/>
                      <a:pt x="33817" y="73119"/>
                    </a:cubicBezTo>
                    <a:cubicBezTo>
                      <a:pt x="20836" y="73119"/>
                      <a:pt x="15066" y="64657"/>
                      <a:pt x="15066" y="53949"/>
                    </a:cubicBezTo>
                    <a:cubicBezTo>
                      <a:pt x="15066" y="48940"/>
                      <a:pt x="17590" y="30115"/>
                      <a:pt x="26966" y="18199"/>
                    </a:cubicBezTo>
                    <a:cubicBezTo>
                      <a:pt x="33817" y="9736"/>
                      <a:pt x="43193" y="4900"/>
                      <a:pt x="52208" y="4900"/>
                    </a:cubicBezTo>
                    <a:cubicBezTo>
                      <a:pt x="54732" y="4900"/>
                      <a:pt x="63386" y="5245"/>
                      <a:pt x="67894" y="100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FE1CC5F8-7EDD-490E-A02F-C3C4F0249C11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Uni-layer magnets | BERKELEY LAB</a:t>
            </a:r>
          </a:p>
        </p:txBody>
      </p:sp>
      <p:pic>
        <p:nvPicPr>
          <p:cNvPr id="3" name="Graphic 6">
            <a:extLst>
              <a:ext uri="{FF2B5EF4-FFF2-40B4-BE49-F238E27FC236}">
                <a16:creationId xmlns:a16="http://schemas.microsoft.com/office/drawing/2014/main" id="{BD9D3A7E-364C-27EF-05BD-DCE11FD292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95" y="1343064"/>
            <a:ext cx="5137237" cy="513723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30C349-44B9-8EAB-C9D3-050C57E99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430883"/>
              </p:ext>
            </p:extLst>
          </p:nvPr>
        </p:nvGraphicFramePr>
        <p:xfrm>
          <a:off x="4911854" y="3383175"/>
          <a:ext cx="7238311" cy="2428875"/>
        </p:xfrm>
        <a:graphic>
          <a:graphicData uri="http://schemas.openxmlformats.org/drawingml/2006/table">
            <a:tbl>
              <a:tblPr firstRow="1" firstCol="1" bandRow="1"/>
              <a:tblGrid>
                <a:gridCol w="1841558">
                  <a:extLst>
                    <a:ext uri="{9D8B030D-6E8A-4147-A177-3AD203B41FA5}">
                      <a16:colId xmlns:a16="http://schemas.microsoft.com/office/drawing/2014/main" val="3360179123"/>
                    </a:ext>
                  </a:extLst>
                </a:gridCol>
                <a:gridCol w="1103565">
                  <a:extLst>
                    <a:ext uri="{9D8B030D-6E8A-4147-A177-3AD203B41FA5}">
                      <a16:colId xmlns:a16="http://schemas.microsoft.com/office/drawing/2014/main" val="1629434922"/>
                    </a:ext>
                  </a:extLst>
                </a:gridCol>
                <a:gridCol w="2624592">
                  <a:extLst>
                    <a:ext uri="{9D8B030D-6E8A-4147-A177-3AD203B41FA5}">
                      <a16:colId xmlns:a16="http://schemas.microsoft.com/office/drawing/2014/main" val="3164168134"/>
                    </a:ext>
                  </a:extLst>
                </a:gridCol>
                <a:gridCol w="1668596">
                  <a:extLst>
                    <a:ext uri="{9D8B030D-6E8A-4147-A177-3AD203B41FA5}">
                      <a16:colId xmlns:a16="http://schemas.microsoft.com/office/drawing/2014/main" val="3280029665"/>
                    </a:ext>
                  </a:extLst>
                </a:gridCol>
              </a:tblGrid>
              <a:tr h="382850"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Coil design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Smallest possible aperture (mm)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Dipole field transfer function for the same constant length of conductor across all coil designs (T/kA)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Central field ratio (B</a:t>
                      </a:r>
                      <a:r>
                        <a:rPr lang="en-US" sz="1600" baseline="-250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/B</a:t>
                      </a:r>
                      <a:r>
                        <a:rPr lang="en-US" sz="1600" baseline="-250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m,UL17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282488"/>
                  </a:ext>
                </a:extLst>
              </a:tr>
              <a:tr h="233030"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UL</a:t>
                      </a:r>
                      <a:r>
                        <a:rPr lang="en-US" sz="1600" spc="-3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(UL17</a:t>
                      </a:r>
                      <a:r>
                        <a:rPr lang="en-US" sz="1600" spc="-1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 spc="-25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 spc="-1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0.218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4772119"/>
                  </a:ext>
                </a:extLst>
              </a:tr>
              <a:tr h="233030"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CT</a:t>
                      </a:r>
                      <a:r>
                        <a:rPr lang="en-US" sz="1600" spc="15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i="1" dirty="0" err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600" i="1" baseline="-25000" dirty="0" err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en-US" sz="1600" i="1" spc="14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1600" spc="-95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2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1600" spc="-20" baseline="300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◦</a:t>
                      </a:r>
                      <a:r>
                        <a:rPr lang="en-US" sz="1600" spc="-2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 spc="-25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 spc="-1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0.075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 spc="-2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0.34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573832"/>
                  </a:ext>
                </a:extLst>
              </a:tr>
              <a:tr h="233030"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CCT</a:t>
                      </a:r>
                      <a:r>
                        <a:rPr lang="en-US" sz="1600" spc="15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1600" i="1" spc="11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1600" spc="15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2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600" spc="-20" baseline="30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◦</a:t>
                      </a:r>
                      <a:r>
                        <a:rPr lang="en-US" sz="1600" spc="-2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 spc="-25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192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 spc="-1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0.051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 spc="-2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0.23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1054031"/>
                  </a:ext>
                </a:extLst>
              </a:tr>
              <a:tr h="233030"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CCT</a:t>
                      </a:r>
                      <a:r>
                        <a:rPr lang="en-US" sz="1600" spc="15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i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1600" i="1" spc="11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1600" spc="15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2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en-US" sz="1600" spc="-20" baseline="300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◦</a:t>
                      </a:r>
                      <a:r>
                        <a:rPr lang="en-US" sz="1600" spc="-2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 spc="-25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 spc="-1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0.081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 spc="-2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0.37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857769"/>
                  </a:ext>
                </a:extLst>
              </a:tr>
              <a:tr h="233030"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CCT</a:t>
                      </a:r>
                      <a:r>
                        <a:rPr lang="en-US" sz="1600" spc="15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i="1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1600" i="1" spc="11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1600" spc="15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2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1600" spc="-20" baseline="300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◦</a:t>
                      </a:r>
                      <a:r>
                        <a:rPr lang="en-US" sz="1600" spc="-2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 spc="-25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 spc="-1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0.064</a:t>
                      </a:r>
                      <a:endParaRPr lang="en-US" sz="18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2880" indent="191770" algn="ctr">
                        <a:lnSpc>
                          <a:spcPct val="107000"/>
                        </a:lnSpc>
                        <a:spcBef>
                          <a:spcPts val="300"/>
                        </a:spcBef>
                      </a:pPr>
                      <a:r>
                        <a:rPr lang="en-US" sz="1600" spc="-2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0.29</a:t>
                      </a:r>
                      <a:endParaRPr lang="en-US" sz="18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45218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0812359-769A-8A2D-A6F8-C76F722DE23A}"/>
              </a:ext>
            </a:extLst>
          </p:cNvPr>
          <p:cNvSpPr txBox="1"/>
          <p:nvPr/>
        </p:nvSpPr>
        <p:spPr>
          <a:xfrm>
            <a:off x="4911854" y="2221365"/>
            <a:ext cx="7407471" cy="961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2880" indent="191770" algn="just">
              <a:lnSpc>
                <a:spcPct val="107000"/>
              </a:lnSpc>
              <a:spcBef>
                <a:spcPts val="30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Smallest possible aperture diameter (i.e. 2</a:t>
            </a:r>
            <a:r>
              <a:rPr lang="en-US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ρ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that can be wound without degrading the conductor assuming a minimum bending radius of </a:t>
            </a:r>
            <a:r>
              <a:rPr lang="en-US" sz="1800" i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1800" i="1" baseline="-25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min,c</a:t>
            </a:r>
            <a:r>
              <a:rPr lang="en-US" sz="1800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= 25 mm (i.e. similar to CORC</a:t>
            </a:r>
            <a:r>
              <a:rPr lang="en-US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wire).</a:t>
            </a:r>
          </a:p>
        </p:txBody>
      </p:sp>
    </p:spTree>
    <p:extLst>
      <p:ext uri="{BB962C8B-B14F-4D97-AF65-F5344CB8AC3E}">
        <p14:creationId xmlns:p14="http://schemas.microsoft.com/office/powerpoint/2010/main" val="2561453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3. Discussion</a:t>
            </a:r>
            <a:endParaRPr lang="en-US" sz="2800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16345F-A0F1-F895-FD95-F016232CA427}"/>
              </a:ext>
            </a:extLst>
          </p:cNvPr>
          <p:cNvGrpSpPr/>
          <p:nvPr/>
        </p:nvGrpSpPr>
        <p:grpSpPr>
          <a:xfrm>
            <a:off x="6296486" y="1005840"/>
            <a:ext cx="4056849" cy="1136346"/>
            <a:chOff x="1172032" y="3707603"/>
            <a:chExt cx="4056849" cy="113634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B24B2D-2117-AEC8-253D-90904D2D99A1}"/>
                </a:ext>
              </a:extLst>
            </p:cNvPr>
            <p:cNvSpPr txBox="1"/>
            <p:nvPr/>
          </p:nvSpPr>
          <p:spPr>
            <a:xfrm>
              <a:off x="2599303" y="3707603"/>
              <a:ext cx="26295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/>
                <a:t>Same conductor.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/>
                <a:t>Same length of the conductor.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/>
                <a:t>Same current.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95FD0EE-2D9F-0A17-74B5-C0B70FB18A5E}"/>
                </a:ext>
              </a:extLst>
            </p:cNvPr>
            <p:cNvSpPr>
              <a:spLocks noChangeAspect="1"/>
            </p:cNvSpPr>
            <p:nvPr/>
          </p:nvSpPr>
          <p:spPr>
            <a:xfrm rot="6300000">
              <a:off x="1297062" y="3780986"/>
              <a:ext cx="937933" cy="1187993"/>
            </a:xfrm>
            <a:custGeom>
              <a:avLst/>
              <a:gdLst>
                <a:gd name="connsiteX0" fmla="*/ 208896 w 394247"/>
                <a:gd name="connsiteY0" fmla="*/ 0 h 716692"/>
                <a:gd name="connsiteX1" fmla="*/ 5009 w 394247"/>
                <a:gd name="connsiteY1" fmla="*/ 568411 h 716692"/>
                <a:gd name="connsiteX2" fmla="*/ 394247 w 394247"/>
                <a:gd name="connsiteY2" fmla="*/ 716692 h 716692"/>
                <a:gd name="connsiteX0" fmla="*/ 252182 w 437533"/>
                <a:gd name="connsiteY0" fmla="*/ 0 h 716692"/>
                <a:gd name="connsiteX1" fmla="*/ 3845 w 437533"/>
                <a:gd name="connsiteY1" fmla="*/ 457286 h 716692"/>
                <a:gd name="connsiteX2" fmla="*/ 437533 w 437533"/>
                <a:gd name="connsiteY2" fmla="*/ 716692 h 716692"/>
                <a:gd name="connsiteX0" fmla="*/ 262299 w 447650"/>
                <a:gd name="connsiteY0" fmla="*/ 0 h 716692"/>
                <a:gd name="connsiteX1" fmla="*/ 13962 w 447650"/>
                <a:gd name="connsiteY1" fmla="*/ 457286 h 716692"/>
                <a:gd name="connsiteX2" fmla="*/ 447650 w 447650"/>
                <a:gd name="connsiteY2" fmla="*/ 716692 h 716692"/>
                <a:gd name="connsiteX0" fmla="*/ 262299 w 460350"/>
                <a:gd name="connsiteY0" fmla="*/ 0 h 694467"/>
                <a:gd name="connsiteX1" fmla="*/ 13962 w 460350"/>
                <a:gd name="connsiteY1" fmla="*/ 457286 h 694467"/>
                <a:gd name="connsiteX2" fmla="*/ 460350 w 460350"/>
                <a:gd name="connsiteY2" fmla="*/ 694467 h 694467"/>
                <a:gd name="connsiteX0" fmla="*/ 262299 w 460350"/>
                <a:gd name="connsiteY0" fmla="*/ 0 h 754123"/>
                <a:gd name="connsiteX1" fmla="*/ 13962 w 460350"/>
                <a:gd name="connsiteY1" fmla="*/ 457286 h 754123"/>
                <a:gd name="connsiteX2" fmla="*/ 460350 w 460350"/>
                <a:gd name="connsiteY2" fmla="*/ 694467 h 754123"/>
                <a:gd name="connsiteX0" fmla="*/ 319890 w 517941"/>
                <a:gd name="connsiteY0" fmla="*/ 0 h 763714"/>
                <a:gd name="connsiteX1" fmla="*/ 7260 w 517941"/>
                <a:gd name="connsiteY1" fmla="*/ 521580 h 763714"/>
                <a:gd name="connsiteX2" fmla="*/ 517941 w 517941"/>
                <a:gd name="connsiteY2" fmla="*/ 694467 h 763714"/>
                <a:gd name="connsiteX0" fmla="*/ 358441 w 556492"/>
                <a:gd name="connsiteY0" fmla="*/ 0 h 761341"/>
                <a:gd name="connsiteX1" fmla="*/ 5330 w 556492"/>
                <a:gd name="connsiteY1" fmla="*/ 507292 h 761341"/>
                <a:gd name="connsiteX2" fmla="*/ 556492 w 556492"/>
                <a:gd name="connsiteY2" fmla="*/ 694467 h 761341"/>
                <a:gd name="connsiteX0" fmla="*/ 319891 w 517942"/>
                <a:gd name="connsiteY0" fmla="*/ 0 h 762508"/>
                <a:gd name="connsiteX1" fmla="*/ 7261 w 517942"/>
                <a:gd name="connsiteY1" fmla="*/ 514436 h 762508"/>
                <a:gd name="connsiteX2" fmla="*/ 517942 w 517942"/>
                <a:gd name="connsiteY2" fmla="*/ 694467 h 76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7942" h="762508">
                  <a:moveTo>
                    <a:pt x="319891" y="0"/>
                  </a:moveTo>
                  <a:cubicBezTo>
                    <a:pt x="37401" y="167331"/>
                    <a:pt x="-23631" y="394987"/>
                    <a:pt x="7261" y="514436"/>
                  </a:cubicBezTo>
                  <a:cubicBezTo>
                    <a:pt x="38153" y="633885"/>
                    <a:pt x="145888" y="882457"/>
                    <a:pt x="517942" y="694467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tailEnd type="non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4E497A3-302F-CF8A-40A7-45FB2E05F7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5421" y="3958224"/>
              <a:ext cx="232986" cy="416758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 descr="\documentclass{article}&#10;\usepackage{amsmath}&#10;\pagestyle{empty}&#10;\begin{document}&#10;&#10;&#10;$R_{min,c}$&#10;&#10;\end{document}" title="IguanaTex Vector Display">
              <a:extLst>
                <a:ext uri="{FF2B5EF4-FFF2-40B4-BE49-F238E27FC236}">
                  <a16:creationId xmlns:a16="http://schemas.microsoft.com/office/drawing/2014/main" id="{676F9D6C-0C45-F06C-DFAA-A221ABF16E27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1406826" y="4374982"/>
              <a:ext cx="718404" cy="238853"/>
              <a:chOff x="3649269" y="5344076"/>
              <a:chExt cx="718404" cy="238853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1075CA8-B37E-DBEE-0331-07058AD3E315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3649269" y="5344076"/>
                <a:ext cx="183904" cy="173940"/>
              </a:xfrm>
              <a:custGeom>
                <a:avLst/>
                <a:gdLst>
                  <a:gd name="connsiteX0" fmla="*/ 86105 w 183904"/>
                  <a:gd name="connsiteY0" fmla="*/ 17087 h 173940"/>
                  <a:gd name="connsiteX1" fmla="*/ 93317 w 183904"/>
                  <a:gd name="connsiteY1" fmla="*/ 7958 h 173940"/>
                  <a:gd name="connsiteX2" fmla="*/ 109029 w 183904"/>
                  <a:gd name="connsiteY2" fmla="*/ 7711 h 173940"/>
                  <a:gd name="connsiteX3" fmla="*/ 155906 w 183904"/>
                  <a:gd name="connsiteY3" fmla="*/ 32137 h 173940"/>
                  <a:gd name="connsiteX4" fmla="*/ 141740 w 183904"/>
                  <a:gd name="connsiteY4" fmla="*/ 67172 h 173940"/>
                  <a:gd name="connsiteX5" fmla="*/ 98211 w 183904"/>
                  <a:gd name="connsiteY5" fmla="*/ 81482 h 173940"/>
                  <a:gd name="connsiteX6" fmla="*/ 69363 w 183904"/>
                  <a:gd name="connsiteY6" fmla="*/ 81482 h 173940"/>
                  <a:gd name="connsiteX7" fmla="*/ 86105 w 183904"/>
                  <a:gd name="connsiteY7" fmla="*/ 17087 h 173940"/>
                  <a:gd name="connsiteX8" fmla="*/ 123195 w 183904"/>
                  <a:gd name="connsiteY8" fmla="*/ 84689 h 173940"/>
                  <a:gd name="connsiteX9" fmla="*/ 179860 w 183904"/>
                  <a:gd name="connsiteY9" fmla="*/ 37071 h 173940"/>
                  <a:gd name="connsiteX10" fmla="*/ 122938 w 183904"/>
                  <a:gd name="connsiteY10" fmla="*/ 63 h 173940"/>
                  <a:gd name="connsiteX11" fmla="*/ 49530 w 183904"/>
                  <a:gd name="connsiteY11" fmla="*/ 63 h 173940"/>
                  <a:gd name="connsiteX12" fmla="*/ 42061 w 183904"/>
                  <a:gd name="connsiteY12" fmla="*/ 4997 h 173940"/>
                  <a:gd name="connsiteX13" fmla="*/ 49273 w 183904"/>
                  <a:gd name="connsiteY13" fmla="*/ 7711 h 173940"/>
                  <a:gd name="connsiteX14" fmla="*/ 59060 w 183904"/>
                  <a:gd name="connsiteY14" fmla="*/ 8205 h 173940"/>
                  <a:gd name="connsiteX15" fmla="*/ 66015 w 183904"/>
                  <a:gd name="connsiteY15" fmla="*/ 12152 h 173940"/>
                  <a:gd name="connsiteX16" fmla="*/ 64984 w 183904"/>
                  <a:gd name="connsiteY16" fmla="*/ 16840 h 173940"/>
                  <a:gd name="connsiteX17" fmla="*/ 30470 w 183904"/>
                  <a:gd name="connsiteY17" fmla="*/ 149331 h 173940"/>
                  <a:gd name="connsiteX18" fmla="*/ 7031 w 183904"/>
                  <a:gd name="connsiteY18" fmla="*/ 160927 h 173940"/>
                  <a:gd name="connsiteX19" fmla="*/ 77 w 183904"/>
                  <a:gd name="connsiteY19" fmla="*/ 165862 h 173940"/>
                  <a:gd name="connsiteX20" fmla="*/ 3683 w 183904"/>
                  <a:gd name="connsiteY20" fmla="*/ 168576 h 173940"/>
                  <a:gd name="connsiteX21" fmla="*/ 36137 w 183904"/>
                  <a:gd name="connsiteY21" fmla="*/ 167836 h 173940"/>
                  <a:gd name="connsiteX22" fmla="*/ 68848 w 183904"/>
                  <a:gd name="connsiteY22" fmla="*/ 168576 h 173940"/>
                  <a:gd name="connsiteX23" fmla="*/ 73999 w 183904"/>
                  <a:gd name="connsiteY23" fmla="*/ 163641 h 173940"/>
                  <a:gd name="connsiteX24" fmla="*/ 66787 w 183904"/>
                  <a:gd name="connsiteY24" fmla="*/ 160927 h 173940"/>
                  <a:gd name="connsiteX25" fmla="*/ 50045 w 183904"/>
                  <a:gd name="connsiteY25" fmla="*/ 156486 h 173940"/>
                  <a:gd name="connsiteX26" fmla="*/ 50818 w 183904"/>
                  <a:gd name="connsiteY26" fmla="*/ 152292 h 173940"/>
                  <a:gd name="connsiteX27" fmla="*/ 67818 w 183904"/>
                  <a:gd name="connsiteY27" fmla="*/ 86910 h 173940"/>
                  <a:gd name="connsiteX28" fmla="*/ 98468 w 183904"/>
                  <a:gd name="connsiteY28" fmla="*/ 86910 h 173940"/>
                  <a:gd name="connsiteX29" fmla="*/ 126544 w 183904"/>
                  <a:gd name="connsiteY29" fmla="*/ 109362 h 173940"/>
                  <a:gd name="connsiteX30" fmla="*/ 122938 w 183904"/>
                  <a:gd name="connsiteY30" fmla="*/ 126386 h 173940"/>
                  <a:gd name="connsiteX31" fmla="*/ 118816 w 183904"/>
                  <a:gd name="connsiteY31" fmla="*/ 147357 h 173940"/>
                  <a:gd name="connsiteX32" fmla="*/ 153073 w 183904"/>
                  <a:gd name="connsiteY32" fmla="*/ 174004 h 173940"/>
                  <a:gd name="connsiteX33" fmla="*/ 183982 w 183904"/>
                  <a:gd name="connsiteY33" fmla="*/ 145630 h 173940"/>
                  <a:gd name="connsiteX34" fmla="*/ 180891 w 183904"/>
                  <a:gd name="connsiteY34" fmla="*/ 142670 h 173940"/>
                  <a:gd name="connsiteX35" fmla="*/ 177542 w 183904"/>
                  <a:gd name="connsiteY35" fmla="*/ 146124 h 173940"/>
                  <a:gd name="connsiteX36" fmla="*/ 154103 w 183904"/>
                  <a:gd name="connsiteY36" fmla="*/ 168576 h 173940"/>
                  <a:gd name="connsiteX37" fmla="*/ 143801 w 183904"/>
                  <a:gd name="connsiteY37" fmla="*/ 153526 h 173940"/>
                  <a:gd name="connsiteX38" fmla="*/ 146376 w 183904"/>
                  <a:gd name="connsiteY38" fmla="*/ 125399 h 173940"/>
                  <a:gd name="connsiteX39" fmla="*/ 147407 w 183904"/>
                  <a:gd name="connsiteY39" fmla="*/ 113803 h 173940"/>
                  <a:gd name="connsiteX40" fmla="*/ 123195 w 183904"/>
                  <a:gd name="connsiteY40" fmla="*/ 84689 h 17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83904" h="173940">
                    <a:moveTo>
                      <a:pt x="86105" y="17087"/>
                    </a:moveTo>
                    <a:cubicBezTo>
                      <a:pt x="87650" y="11165"/>
                      <a:pt x="88423" y="8698"/>
                      <a:pt x="93317" y="7958"/>
                    </a:cubicBezTo>
                    <a:cubicBezTo>
                      <a:pt x="95635" y="7711"/>
                      <a:pt x="103877" y="7711"/>
                      <a:pt x="109029" y="7711"/>
                    </a:cubicBezTo>
                    <a:cubicBezTo>
                      <a:pt x="127316" y="7711"/>
                      <a:pt x="155906" y="7711"/>
                      <a:pt x="155906" y="32137"/>
                    </a:cubicBezTo>
                    <a:cubicBezTo>
                      <a:pt x="155906" y="40526"/>
                      <a:pt x="151785" y="57550"/>
                      <a:pt x="141740" y="67172"/>
                    </a:cubicBezTo>
                    <a:cubicBezTo>
                      <a:pt x="135043" y="73587"/>
                      <a:pt x="121392" y="81482"/>
                      <a:pt x="98211" y="81482"/>
                    </a:cubicBezTo>
                    <a:lnTo>
                      <a:pt x="69363" y="81482"/>
                    </a:lnTo>
                    <a:lnTo>
                      <a:pt x="86105" y="17087"/>
                    </a:lnTo>
                    <a:close/>
                    <a:moveTo>
                      <a:pt x="123195" y="84689"/>
                    </a:moveTo>
                    <a:cubicBezTo>
                      <a:pt x="149210" y="79261"/>
                      <a:pt x="179860" y="61991"/>
                      <a:pt x="179860" y="37071"/>
                    </a:cubicBezTo>
                    <a:cubicBezTo>
                      <a:pt x="179860" y="15853"/>
                      <a:pt x="156679" y="63"/>
                      <a:pt x="122938" y="63"/>
                    </a:cubicBezTo>
                    <a:lnTo>
                      <a:pt x="49530" y="63"/>
                    </a:lnTo>
                    <a:cubicBezTo>
                      <a:pt x="44379" y="63"/>
                      <a:pt x="42061" y="63"/>
                      <a:pt x="42061" y="4997"/>
                    </a:cubicBezTo>
                    <a:cubicBezTo>
                      <a:pt x="42061" y="7711"/>
                      <a:pt x="44379" y="7711"/>
                      <a:pt x="49273" y="7711"/>
                    </a:cubicBezTo>
                    <a:cubicBezTo>
                      <a:pt x="49788" y="7711"/>
                      <a:pt x="54682" y="7711"/>
                      <a:pt x="59060" y="8205"/>
                    </a:cubicBezTo>
                    <a:cubicBezTo>
                      <a:pt x="63696" y="8698"/>
                      <a:pt x="66015" y="8945"/>
                      <a:pt x="66015" y="12152"/>
                    </a:cubicBezTo>
                    <a:cubicBezTo>
                      <a:pt x="66015" y="13139"/>
                      <a:pt x="65757" y="13879"/>
                      <a:pt x="64984" y="16840"/>
                    </a:cubicBezTo>
                    <a:lnTo>
                      <a:pt x="30470" y="149331"/>
                    </a:lnTo>
                    <a:cubicBezTo>
                      <a:pt x="27894" y="158954"/>
                      <a:pt x="27379" y="160927"/>
                      <a:pt x="7031" y="160927"/>
                    </a:cubicBezTo>
                    <a:cubicBezTo>
                      <a:pt x="2395" y="160927"/>
                      <a:pt x="77" y="160927"/>
                      <a:pt x="77" y="165862"/>
                    </a:cubicBezTo>
                    <a:cubicBezTo>
                      <a:pt x="77" y="168576"/>
                      <a:pt x="3168" y="168576"/>
                      <a:pt x="3683" y="168576"/>
                    </a:cubicBezTo>
                    <a:cubicBezTo>
                      <a:pt x="10895" y="168576"/>
                      <a:pt x="28925" y="167836"/>
                      <a:pt x="36137" y="167836"/>
                    </a:cubicBezTo>
                    <a:cubicBezTo>
                      <a:pt x="43348" y="167836"/>
                      <a:pt x="61636" y="168576"/>
                      <a:pt x="68848" y="168576"/>
                    </a:cubicBezTo>
                    <a:cubicBezTo>
                      <a:pt x="70908" y="168576"/>
                      <a:pt x="73999" y="168576"/>
                      <a:pt x="73999" y="163641"/>
                    </a:cubicBezTo>
                    <a:cubicBezTo>
                      <a:pt x="73999" y="160927"/>
                      <a:pt x="71681" y="160927"/>
                      <a:pt x="66787" y="160927"/>
                    </a:cubicBezTo>
                    <a:cubicBezTo>
                      <a:pt x="57257" y="160927"/>
                      <a:pt x="50045" y="160927"/>
                      <a:pt x="50045" y="156486"/>
                    </a:cubicBezTo>
                    <a:cubicBezTo>
                      <a:pt x="50045" y="155006"/>
                      <a:pt x="50560" y="153772"/>
                      <a:pt x="50818" y="152292"/>
                    </a:cubicBezTo>
                    <a:lnTo>
                      <a:pt x="67818" y="86910"/>
                    </a:lnTo>
                    <a:lnTo>
                      <a:pt x="98468" y="86910"/>
                    </a:lnTo>
                    <a:cubicBezTo>
                      <a:pt x="121907" y="86910"/>
                      <a:pt x="126544" y="100726"/>
                      <a:pt x="126544" y="109362"/>
                    </a:cubicBezTo>
                    <a:cubicBezTo>
                      <a:pt x="126544" y="113063"/>
                      <a:pt x="124483" y="120711"/>
                      <a:pt x="122938" y="126386"/>
                    </a:cubicBezTo>
                    <a:cubicBezTo>
                      <a:pt x="121135" y="133294"/>
                      <a:pt x="118816" y="142423"/>
                      <a:pt x="118816" y="147357"/>
                    </a:cubicBezTo>
                    <a:cubicBezTo>
                      <a:pt x="118816" y="174004"/>
                      <a:pt x="149725" y="174004"/>
                      <a:pt x="153073" y="174004"/>
                    </a:cubicBezTo>
                    <a:cubicBezTo>
                      <a:pt x="174967" y="174004"/>
                      <a:pt x="183982" y="149085"/>
                      <a:pt x="183982" y="145630"/>
                    </a:cubicBezTo>
                    <a:cubicBezTo>
                      <a:pt x="183982" y="142670"/>
                      <a:pt x="181148" y="142670"/>
                      <a:pt x="180891" y="142670"/>
                    </a:cubicBezTo>
                    <a:cubicBezTo>
                      <a:pt x="178573" y="142670"/>
                      <a:pt x="178057" y="144397"/>
                      <a:pt x="177542" y="146124"/>
                    </a:cubicBezTo>
                    <a:cubicBezTo>
                      <a:pt x="171103" y="164381"/>
                      <a:pt x="160028" y="168576"/>
                      <a:pt x="154103" y="168576"/>
                    </a:cubicBezTo>
                    <a:cubicBezTo>
                      <a:pt x="145604" y="168576"/>
                      <a:pt x="143801" y="163148"/>
                      <a:pt x="143801" y="153526"/>
                    </a:cubicBezTo>
                    <a:cubicBezTo>
                      <a:pt x="143801" y="145877"/>
                      <a:pt x="145346" y="133294"/>
                      <a:pt x="146376" y="125399"/>
                    </a:cubicBezTo>
                    <a:cubicBezTo>
                      <a:pt x="146892" y="121945"/>
                      <a:pt x="147407" y="117257"/>
                      <a:pt x="147407" y="113803"/>
                    </a:cubicBezTo>
                    <a:cubicBezTo>
                      <a:pt x="147407" y="94805"/>
                      <a:pt x="130149" y="87157"/>
                      <a:pt x="123195" y="846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54ADD6C-C67A-1B7F-16FB-7A54F8BFACCD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3842752" y="5473433"/>
                <a:ext cx="165514" cy="77891"/>
              </a:xfrm>
              <a:custGeom>
                <a:avLst/>
                <a:gdLst>
                  <a:gd name="connsiteX0" fmla="*/ 69860 w 165514"/>
                  <a:gd name="connsiteY0" fmla="*/ 62239 h 77891"/>
                  <a:gd name="connsiteX1" fmla="*/ 67336 w 165514"/>
                  <a:gd name="connsiteY1" fmla="*/ 72429 h 77891"/>
                  <a:gd name="connsiteX2" fmla="*/ 73466 w 165514"/>
                  <a:gd name="connsiteY2" fmla="*/ 77955 h 77891"/>
                  <a:gd name="connsiteX3" fmla="*/ 80498 w 165514"/>
                  <a:gd name="connsiteY3" fmla="*/ 74156 h 77891"/>
                  <a:gd name="connsiteX4" fmla="*/ 83743 w 165514"/>
                  <a:gd name="connsiteY4" fmla="*/ 63448 h 77891"/>
                  <a:gd name="connsiteX5" fmla="*/ 87710 w 165514"/>
                  <a:gd name="connsiteY5" fmla="*/ 47904 h 77891"/>
                  <a:gd name="connsiteX6" fmla="*/ 90775 w 165514"/>
                  <a:gd name="connsiteY6" fmla="*/ 36333 h 77891"/>
                  <a:gd name="connsiteX7" fmla="*/ 96364 w 165514"/>
                  <a:gd name="connsiteY7" fmla="*/ 23207 h 77891"/>
                  <a:gd name="connsiteX8" fmla="*/ 125212 w 165514"/>
                  <a:gd name="connsiteY8" fmla="*/ 4900 h 77891"/>
                  <a:gd name="connsiteX9" fmla="*/ 135849 w 165514"/>
                  <a:gd name="connsiteY9" fmla="*/ 16990 h 77891"/>
                  <a:gd name="connsiteX10" fmla="*/ 125212 w 165514"/>
                  <a:gd name="connsiteY10" fmla="*/ 53776 h 77891"/>
                  <a:gd name="connsiteX11" fmla="*/ 122507 w 165514"/>
                  <a:gd name="connsiteY11" fmla="*/ 63102 h 77891"/>
                  <a:gd name="connsiteX12" fmla="*/ 139636 w 165514"/>
                  <a:gd name="connsiteY12" fmla="*/ 77955 h 77891"/>
                  <a:gd name="connsiteX13" fmla="*/ 165599 w 165514"/>
                  <a:gd name="connsiteY13" fmla="*/ 51531 h 77891"/>
                  <a:gd name="connsiteX14" fmla="*/ 162714 w 165514"/>
                  <a:gd name="connsiteY14" fmla="*/ 49286 h 77891"/>
                  <a:gd name="connsiteX15" fmla="*/ 159288 w 165514"/>
                  <a:gd name="connsiteY15" fmla="*/ 52222 h 77891"/>
                  <a:gd name="connsiteX16" fmla="*/ 140177 w 165514"/>
                  <a:gd name="connsiteY16" fmla="*/ 73119 h 77891"/>
                  <a:gd name="connsiteX17" fmla="*/ 135669 w 165514"/>
                  <a:gd name="connsiteY17" fmla="*/ 67075 h 77891"/>
                  <a:gd name="connsiteX18" fmla="*/ 139816 w 165514"/>
                  <a:gd name="connsiteY18" fmla="*/ 53085 h 77891"/>
                  <a:gd name="connsiteX19" fmla="*/ 149372 w 165514"/>
                  <a:gd name="connsiteY19" fmla="*/ 19753 h 77891"/>
                  <a:gd name="connsiteX20" fmla="*/ 142701 w 165514"/>
                  <a:gd name="connsiteY20" fmla="*/ 4727 h 77891"/>
                  <a:gd name="connsiteX21" fmla="*/ 125933 w 165514"/>
                  <a:gd name="connsiteY21" fmla="*/ 64 h 77891"/>
                  <a:gd name="connsiteX22" fmla="*/ 94020 w 165514"/>
                  <a:gd name="connsiteY22" fmla="*/ 17508 h 77891"/>
                  <a:gd name="connsiteX23" fmla="*/ 70581 w 165514"/>
                  <a:gd name="connsiteY23" fmla="*/ 64 h 77891"/>
                  <a:gd name="connsiteX24" fmla="*/ 40111 w 165514"/>
                  <a:gd name="connsiteY24" fmla="*/ 15781 h 77891"/>
                  <a:gd name="connsiteX25" fmla="*/ 20819 w 165514"/>
                  <a:gd name="connsiteY25" fmla="*/ 64 h 77891"/>
                  <a:gd name="connsiteX26" fmla="*/ 6575 w 165514"/>
                  <a:gd name="connsiteY26" fmla="*/ 9390 h 77891"/>
                  <a:gd name="connsiteX27" fmla="*/ 84 w 165514"/>
                  <a:gd name="connsiteY27" fmla="*/ 26488 h 77891"/>
                  <a:gd name="connsiteX28" fmla="*/ 3149 w 165514"/>
                  <a:gd name="connsiteY28" fmla="*/ 28734 h 77891"/>
                  <a:gd name="connsiteX29" fmla="*/ 7116 w 165514"/>
                  <a:gd name="connsiteY29" fmla="*/ 23552 h 77891"/>
                  <a:gd name="connsiteX30" fmla="*/ 20278 w 165514"/>
                  <a:gd name="connsiteY30" fmla="*/ 4900 h 77891"/>
                  <a:gd name="connsiteX31" fmla="*/ 26228 w 165514"/>
                  <a:gd name="connsiteY31" fmla="*/ 13363 h 77891"/>
                  <a:gd name="connsiteX32" fmla="*/ 23343 w 165514"/>
                  <a:gd name="connsiteY32" fmla="*/ 27697 h 77891"/>
                  <a:gd name="connsiteX33" fmla="*/ 19376 w 165514"/>
                  <a:gd name="connsiteY33" fmla="*/ 43241 h 77891"/>
                  <a:gd name="connsiteX34" fmla="*/ 13607 w 165514"/>
                  <a:gd name="connsiteY34" fmla="*/ 65348 h 77891"/>
                  <a:gd name="connsiteX35" fmla="*/ 11804 w 165514"/>
                  <a:gd name="connsiteY35" fmla="*/ 72429 h 77891"/>
                  <a:gd name="connsiteX36" fmla="*/ 17934 w 165514"/>
                  <a:gd name="connsiteY36" fmla="*/ 77955 h 77891"/>
                  <a:gd name="connsiteX37" fmla="*/ 24966 w 165514"/>
                  <a:gd name="connsiteY37" fmla="*/ 74156 h 77891"/>
                  <a:gd name="connsiteX38" fmla="*/ 28211 w 165514"/>
                  <a:gd name="connsiteY38" fmla="*/ 63448 h 77891"/>
                  <a:gd name="connsiteX39" fmla="*/ 32177 w 165514"/>
                  <a:gd name="connsiteY39" fmla="*/ 47904 h 77891"/>
                  <a:gd name="connsiteX40" fmla="*/ 35243 w 165514"/>
                  <a:gd name="connsiteY40" fmla="*/ 36333 h 77891"/>
                  <a:gd name="connsiteX41" fmla="*/ 42815 w 165514"/>
                  <a:gd name="connsiteY41" fmla="*/ 20789 h 77891"/>
                  <a:gd name="connsiteX42" fmla="*/ 69860 w 165514"/>
                  <a:gd name="connsiteY42" fmla="*/ 4900 h 77891"/>
                  <a:gd name="connsiteX43" fmla="*/ 80498 w 165514"/>
                  <a:gd name="connsiteY43" fmla="*/ 16990 h 77891"/>
                  <a:gd name="connsiteX44" fmla="*/ 77433 w 165514"/>
                  <a:gd name="connsiteY44" fmla="*/ 33224 h 77891"/>
                  <a:gd name="connsiteX45" fmla="*/ 69860 w 165514"/>
                  <a:gd name="connsiteY45" fmla="*/ 62239 h 77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65514" h="77891">
                    <a:moveTo>
                      <a:pt x="69860" y="62239"/>
                    </a:moveTo>
                    <a:cubicBezTo>
                      <a:pt x="68958" y="65693"/>
                      <a:pt x="67336" y="71565"/>
                      <a:pt x="67336" y="72429"/>
                    </a:cubicBezTo>
                    <a:cubicBezTo>
                      <a:pt x="67336" y="76228"/>
                      <a:pt x="70581" y="77955"/>
                      <a:pt x="73466" y="77955"/>
                    </a:cubicBezTo>
                    <a:cubicBezTo>
                      <a:pt x="76711" y="77955"/>
                      <a:pt x="79596" y="75710"/>
                      <a:pt x="80498" y="74156"/>
                    </a:cubicBezTo>
                    <a:cubicBezTo>
                      <a:pt x="81399" y="72601"/>
                      <a:pt x="82841" y="67075"/>
                      <a:pt x="83743" y="63448"/>
                    </a:cubicBezTo>
                    <a:cubicBezTo>
                      <a:pt x="84644" y="60166"/>
                      <a:pt x="86628" y="52222"/>
                      <a:pt x="87710" y="47904"/>
                    </a:cubicBezTo>
                    <a:cubicBezTo>
                      <a:pt x="88791" y="44105"/>
                      <a:pt x="89873" y="40305"/>
                      <a:pt x="90775" y="36333"/>
                    </a:cubicBezTo>
                    <a:cubicBezTo>
                      <a:pt x="92758" y="28906"/>
                      <a:pt x="92758" y="28561"/>
                      <a:pt x="96364" y="23207"/>
                    </a:cubicBezTo>
                    <a:cubicBezTo>
                      <a:pt x="102133" y="14744"/>
                      <a:pt x="111148" y="4900"/>
                      <a:pt x="125212" y="4900"/>
                    </a:cubicBezTo>
                    <a:cubicBezTo>
                      <a:pt x="135308" y="4900"/>
                      <a:pt x="135849" y="12845"/>
                      <a:pt x="135849" y="16990"/>
                    </a:cubicBezTo>
                    <a:cubicBezTo>
                      <a:pt x="135849" y="27352"/>
                      <a:pt x="128096" y="46523"/>
                      <a:pt x="125212" y="53776"/>
                    </a:cubicBezTo>
                    <a:cubicBezTo>
                      <a:pt x="123228" y="58612"/>
                      <a:pt x="122507" y="60166"/>
                      <a:pt x="122507" y="63102"/>
                    </a:cubicBezTo>
                    <a:cubicBezTo>
                      <a:pt x="122507" y="72256"/>
                      <a:pt x="130440" y="77955"/>
                      <a:pt x="139636" y="77955"/>
                    </a:cubicBezTo>
                    <a:cubicBezTo>
                      <a:pt x="157666" y="77955"/>
                      <a:pt x="165599" y="54122"/>
                      <a:pt x="165599" y="51531"/>
                    </a:cubicBezTo>
                    <a:cubicBezTo>
                      <a:pt x="165599" y="49286"/>
                      <a:pt x="163255" y="49286"/>
                      <a:pt x="162714" y="49286"/>
                    </a:cubicBezTo>
                    <a:cubicBezTo>
                      <a:pt x="160190" y="49286"/>
                      <a:pt x="160009" y="50322"/>
                      <a:pt x="159288" y="52222"/>
                    </a:cubicBezTo>
                    <a:cubicBezTo>
                      <a:pt x="155141" y="66038"/>
                      <a:pt x="147388" y="73119"/>
                      <a:pt x="140177" y="73119"/>
                    </a:cubicBezTo>
                    <a:cubicBezTo>
                      <a:pt x="136390" y="73119"/>
                      <a:pt x="135669" y="70702"/>
                      <a:pt x="135669" y="67075"/>
                    </a:cubicBezTo>
                    <a:cubicBezTo>
                      <a:pt x="135669" y="63102"/>
                      <a:pt x="136571" y="60857"/>
                      <a:pt x="139816" y="53085"/>
                    </a:cubicBezTo>
                    <a:cubicBezTo>
                      <a:pt x="141979" y="47731"/>
                      <a:pt x="149372" y="29425"/>
                      <a:pt x="149372" y="19753"/>
                    </a:cubicBezTo>
                    <a:cubicBezTo>
                      <a:pt x="149372" y="16990"/>
                      <a:pt x="149372" y="9736"/>
                      <a:pt x="142701" y="4727"/>
                    </a:cubicBezTo>
                    <a:cubicBezTo>
                      <a:pt x="139636" y="2482"/>
                      <a:pt x="134407" y="64"/>
                      <a:pt x="125933" y="64"/>
                    </a:cubicBezTo>
                    <a:cubicBezTo>
                      <a:pt x="109706" y="64"/>
                      <a:pt x="99790" y="10254"/>
                      <a:pt x="94020" y="17508"/>
                    </a:cubicBezTo>
                    <a:cubicBezTo>
                      <a:pt x="92578" y="2828"/>
                      <a:pt x="79776" y="64"/>
                      <a:pt x="70581" y="64"/>
                    </a:cubicBezTo>
                    <a:cubicBezTo>
                      <a:pt x="55616" y="64"/>
                      <a:pt x="45520" y="8872"/>
                      <a:pt x="40111" y="15781"/>
                    </a:cubicBezTo>
                    <a:cubicBezTo>
                      <a:pt x="38849" y="3864"/>
                      <a:pt x="28211" y="64"/>
                      <a:pt x="20819" y="64"/>
                    </a:cubicBezTo>
                    <a:cubicBezTo>
                      <a:pt x="13066" y="64"/>
                      <a:pt x="8919" y="5418"/>
                      <a:pt x="6575" y="9390"/>
                    </a:cubicBezTo>
                    <a:cubicBezTo>
                      <a:pt x="2608" y="15781"/>
                      <a:pt x="84" y="25625"/>
                      <a:pt x="84" y="26488"/>
                    </a:cubicBezTo>
                    <a:cubicBezTo>
                      <a:pt x="84" y="28734"/>
                      <a:pt x="2608" y="28734"/>
                      <a:pt x="3149" y="28734"/>
                    </a:cubicBezTo>
                    <a:cubicBezTo>
                      <a:pt x="5674" y="28734"/>
                      <a:pt x="5854" y="28216"/>
                      <a:pt x="7116" y="23552"/>
                    </a:cubicBezTo>
                    <a:cubicBezTo>
                      <a:pt x="9820" y="13363"/>
                      <a:pt x="13246" y="4900"/>
                      <a:pt x="20278" y="4900"/>
                    </a:cubicBezTo>
                    <a:cubicBezTo>
                      <a:pt x="24966" y="4900"/>
                      <a:pt x="26228" y="8700"/>
                      <a:pt x="26228" y="13363"/>
                    </a:cubicBezTo>
                    <a:cubicBezTo>
                      <a:pt x="26228" y="16644"/>
                      <a:pt x="24605" y="23034"/>
                      <a:pt x="23343" y="27697"/>
                    </a:cubicBezTo>
                    <a:cubicBezTo>
                      <a:pt x="22081" y="32361"/>
                      <a:pt x="20278" y="39442"/>
                      <a:pt x="19376" y="43241"/>
                    </a:cubicBezTo>
                    <a:lnTo>
                      <a:pt x="13607" y="65348"/>
                    </a:lnTo>
                    <a:cubicBezTo>
                      <a:pt x="12885" y="67593"/>
                      <a:pt x="11804" y="71911"/>
                      <a:pt x="11804" y="72429"/>
                    </a:cubicBezTo>
                    <a:cubicBezTo>
                      <a:pt x="11804" y="76228"/>
                      <a:pt x="15049" y="77955"/>
                      <a:pt x="17934" y="77955"/>
                    </a:cubicBezTo>
                    <a:cubicBezTo>
                      <a:pt x="21179" y="77955"/>
                      <a:pt x="24064" y="75710"/>
                      <a:pt x="24966" y="74156"/>
                    </a:cubicBezTo>
                    <a:cubicBezTo>
                      <a:pt x="25867" y="72601"/>
                      <a:pt x="27309" y="67075"/>
                      <a:pt x="28211" y="63448"/>
                    </a:cubicBezTo>
                    <a:cubicBezTo>
                      <a:pt x="29112" y="60166"/>
                      <a:pt x="31096" y="52222"/>
                      <a:pt x="32177" y="47904"/>
                    </a:cubicBezTo>
                    <a:cubicBezTo>
                      <a:pt x="33259" y="44105"/>
                      <a:pt x="34341" y="40305"/>
                      <a:pt x="35243" y="36333"/>
                    </a:cubicBezTo>
                    <a:cubicBezTo>
                      <a:pt x="37226" y="29252"/>
                      <a:pt x="37586" y="27870"/>
                      <a:pt x="42815" y="20789"/>
                    </a:cubicBezTo>
                    <a:cubicBezTo>
                      <a:pt x="47863" y="13881"/>
                      <a:pt x="56338" y="4900"/>
                      <a:pt x="69860" y="4900"/>
                    </a:cubicBezTo>
                    <a:cubicBezTo>
                      <a:pt x="80317" y="4900"/>
                      <a:pt x="80498" y="13708"/>
                      <a:pt x="80498" y="16990"/>
                    </a:cubicBezTo>
                    <a:cubicBezTo>
                      <a:pt x="80498" y="21307"/>
                      <a:pt x="79957" y="23552"/>
                      <a:pt x="77433" y="33224"/>
                    </a:cubicBezTo>
                    <a:lnTo>
                      <a:pt x="69860" y="62239"/>
                    </a:lnTo>
                    <a:close/>
                  </a:path>
                </a:pathLst>
              </a:custGeom>
              <a:solidFill>
                <a:srgbClr val="000000"/>
              </a:solidFill>
              <a:ln w="2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1688F05D-EE2A-506D-4DD3-1505D437F090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4025527" y="5435092"/>
                <a:ext cx="54630" cy="116232"/>
              </a:xfrm>
              <a:custGeom>
                <a:avLst/>
                <a:gdLst>
                  <a:gd name="connsiteX0" fmla="*/ 50034 w 54630"/>
                  <a:gd name="connsiteY0" fmla="*/ 6627 h 116232"/>
                  <a:gd name="connsiteX1" fmla="*/ 42822 w 54630"/>
                  <a:gd name="connsiteY1" fmla="*/ 64 h 116232"/>
                  <a:gd name="connsiteX2" fmla="*/ 32725 w 54630"/>
                  <a:gd name="connsiteY2" fmla="*/ 9563 h 116232"/>
                  <a:gd name="connsiteX3" fmla="*/ 39937 w 54630"/>
                  <a:gd name="connsiteY3" fmla="*/ 16126 h 116232"/>
                  <a:gd name="connsiteX4" fmla="*/ 50034 w 54630"/>
                  <a:gd name="connsiteY4" fmla="*/ 6627 h 116232"/>
                  <a:gd name="connsiteX5" fmla="*/ 13253 w 54630"/>
                  <a:gd name="connsiteY5" fmla="*/ 94362 h 116232"/>
                  <a:gd name="connsiteX6" fmla="*/ 11630 w 54630"/>
                  <a:gd name="connsiteY6" fmla="*/ 101616 h 116232"/>
                  <a:gd name="connsiteX7" fmla="*/ 28759 w 54630"/>
                  <a:gd name="connsiteY7" fmla="*/ 116296 h 116232"/>
                  <a:gd name="connsiteX8" fmla="*/ 54722 w 54630"/>
                  <a:gd name="connsiteY8" fmla="*/ 89872 h 116232"/>
                  <a:gd name="connsiteX9" fmla="*/ 51837 w 54630"/>
                  <a:gd name="connsiteY9" fmla="*/ 87627 h 116232"/>
                  <a:gd name="connsiteX10" fmla="*/ 48411 w 54630"/>
                  <a:gd name="connsiteY10" fmla="*/ 90563 h 116232"/>
                  <a:gd name="connsiteX11" fmla="*/ 29300 w 54630"/>
                  <a:gd name="connsiteY11" fmla="*/ 111461 h 116232"/>
                  <a:gd name="connsiteX12" fmla="*/ 24792 w 54630"/>
                  <a:gd name="connsiteY12" fmla="*/ 105416 h 116232"/>
                  <a:gd name="connsiteX13" fmla="*/ 27677 w 54630"/>
                  <a:gd name="connsiteY13" fmla="*/ 94362 h 116232"/>
                  <a:gd name="connsiteX14" fmla="*/ 33447 w 54630"/>
                  <a:gd name="connsiteY14" fmla="*/ 80546 h 116232"/>
                  <a:gd name="connsiteX15" fmla="*/ 42281 w 54630"/>
                  <a:gd name="connsiteY15" fmla="*/ 58612 h 116232"/>
                  <a:gd name="connsiteX16" fmla="*/ 43363 w 54630"/>
                  <a:gd name="connsiteY16" fmla="*/ 53085 h 116232"/>
                  <a:gd name="connsiteX17" fmla="*/ 26235 w 54630"/>
                  <a:gd name="connsiteY17" fmla="*/ 38405 h 116232"/>
                  <a:gd name="connsiteX18" fmla="*/ 91 w 54630"/>
                  <a:gd name="connsiteY18" fmla="*/ 64830 h 116232"/>
                  <a:gd name="connsiteX19" fmla="*/ 3156 w 54630"/>
                  <a:gd name="connsiteY19" fmla="*/ 67075 h 116232"/>
                  <a:gd name="connsiteX20" fmla="*/ 6402 w 54630"/>
                  <a:gd name="connsiteY20" fmla="*/ 64311 h 116232"/>
                  <a:gd name="connsiteX21" fmla="*/ 25694 w 54630"/>
                  <a:gd name="connsiteY21" fmla="*/ 43241 h 116232"/>
                  <a:gd name="connsiteX22" fmla="*/ 30201 w 54630"/>
                  <a:gd name="connsiteY22" fmla="*/ 49286 h 116232"/>
                  <a:gd name="connsiteX23" fmla="*/ 24612 w 54630"/>
                  <a:gd name="connsiteY23" fmla="*/ 66557 h 116232"/>
                  <a:gd name="connsiteX24" fmla="*/ 13253 w 54630"/>
                  <a:gd name="connsiteY24" fmla="*/ 94362 h 116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4630" h="116232">
                    <a:moveTo>
                      <a:pt x="50034" y="6627"/>
                    </a:moveTo>
                    <a:cubicBezTo>
                      <a:pt x="50034" y="3864"/>
                      <a:pt x="47871" y="64"/>
                      <a:pt x="42822" y="64"/>
                    </a:cubicBezTo>
                    <a:cubicBezTo>
                      <a:pt x="37954" y="64"/>
                      <a:pt x="32725" y="4555"/>
                      <a:pt x="32725" y="9563"/>
                    </a:cubicBezTo>
                    <a:cubicBezTo>
                      <a:pt x="32725" y="12499"/>
                      <a:pt x="35069" y="16126"/>
                      <a:pt x="39937" y="16126"/>
                    </a:cubicBezTo>
                    <a:cubicBezTo>
                      <a:pt x="45166" y="16126"/>
                      <a:pt x="50034" y="11290"/>
                      <a:pt x="50034" y="6627"/>
                    </a:cubicBezTo>
                    <a:close/>
                    <a:moveTo>
                      <a:pt x="13253" y="94362"/>
                    </a:moveTo>
                    <a:cubicBezTo>
                      <a:pt x="12532" y="96608"/>
                      <a:pt x="11630" y="98680"/>
                      <a:pt x="11630" y="101616"/>
                    </a:cubicBezTo>
                    <a:cubicBezTo>
                      <a:pt x="11630" y="109733"/>
                      <a:pt x="18842" y="116296"/>
                      <a:pt x="28759" y="116296"/>
                    </a:cubicBezTo>
                    <a:cubicBezTo>
                      <a:pt x="46789" y="116296"/>
                      <a:pt x="54722" y="92463"/>
                      <a:pt x="54722" y="89872"/>
                    </a:cubicBezTo>
                    <a:cubicBezTo>
                      <a:pt x="54722" y="87627"/>
                      <a:pt x="52378" y="87627"/>
                      <a:pt x="51837" y="87627"/>
                    </a:cubicBezTo>
                    <a:cubicBezTo>
                      <a:pt x="49313" y="87627"/>
                      <a:pt x="49133" y="88663"/>
                      <a:pt x="48411" y="90563"/>
                    </a:cubicBezTo>
                    <a:cubicBezTo>
                      <a:pt x="44265" y="104379"/>
                      <a:pt x="36331" y="111461"/>
                      <a:pt x="29300" y="111461"/>
                    </a:cubicBezTo>
                    <a:cubicBezTo>
                      <a:pt x="25694" y="111461"/>
                      <a:pt x="24792" y="109215"/>
                      <a:pt x="24792" y="105416"/>
                    </a:cubicBezTo>
                    <a:cubicBezTo>
                      <a:pt x="24792" y="101443"/>
                      <a:pt x="26054" y="98162"/>
                      <a:pt x="27677" y="94362"/>
                    </a:cubicBezTo>
                    <a:cubicBezTo>
                      <a:pt x="29480" y="89699"/>
                      <a:pt x="31463" y="85036"/>
                      <a:pt x="33447" y="80546"/>
                    </a:cubicBezTo>
                    <a:cubicBezTo>
                      <a:pt x="35069" y="76401"/>
                      <a:pt x="41560" y="60685"/>
                      <a:pt x="42281" y="58612"/>
                    </a:cubicBezTo>
                    <a:cubicBezTo>
                      <a:pt x="42822" y="56885"/>
                      <a:pt x="43363" y="54812"/>
                      <a:pt x="43363" y="53085"/>
                    </a:cubicBezTo>
                    <a:cubicBezTo>
                      <a:pt x="43363" y="44968"/>
                      <a:pt x="36151" y="38405"/>
                      <a:pt x="26235" y="38405"/>
                    </a:cubicBezTo>
                    <a:cubicBezTo>
                      <a:pt x="8385" y="38405"/>
                      <a:pt x="91" y="61893"/>
                      <a:pt x="91" y="64830"/>
                    </a:cubicBezTo>
                    <a:cubicBezTo>
                      <a:pt x="91" y="67075"/>
                      <a:pt x="2616" y="67075"/>
                      <a:pt x="3156" y="67075"/>
                    </a:cubicBezTo>
                    <a:cubicBezTo>
                      <a:pt x="5681" y="67075"/>
                      <a:pt x="5861" y="66211"/>
                      <a:pt x="6402" y="64311"/>
                    </a:cubicBezTo>
                    <a:cubicBezTo>
                      <a:pt x="11090" y="49459"/>
                      <a:pt x="19023" y="43241"/>
                      <a:pt x="25694" y="43241"/>
                    </a:cubicBezTo>
                    <a:cubicBezTo>
                      <a:pt x="28579" y="43241"/>
                      <a:pt x="30201" y="44623"/>
                      <a:pt x="30201" y="49286"/>
                    </a:cubicBezTo>
                    <a:cubicBezTo>
                      <a:pt x="30201" y="53258"/>
                      <a:pt x="29119" y="55849"/>
                      <a:pt x="24612" y="66557"/>
                    </a:cubicBezTo>
                    <a:lnTo>
                      <a:pt x="13253" y="94362"/>
                    </a:lnTo>
                    <a:close/>
                  </a:path>
                </a:pathLst>
              </a:custGeom>
              <a:solidFill>
                <a:srgbClr val="000000"/>
              </a:solidFill>
              <a:ln w="2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9A521C8-422F-D194-D1E1-B41EA63877DB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4098401" y="5473433"/>
                <a:ext cx="110162" cy="77891"/>
              </a:xfrm>
              <a:custGeom>
                <a:avLst/>
                <a:gdLst>
                  <a:gd name="connsiteX0" fmla="*/ 13617 w 110162"/>
                  <a:gd name="connsiteY0" fmla="*/ 65348 h 77891"/>
                  <a:gd name="connsiteX1" fmla="*/ 11814 w 110162"/>
                  <a:gd name="connsiteY1" fmla="*/ 72429 h 77891"/>
                  <a:gd name="connsiteX2" fmla="*/ 17944 w 110162"/>
                  <a:gd name="connsiteY2" fmla="*/ 77955 h 77891"/>
                  <a:gd name="connsiteX3" fmla="*/ 24975 w 110162"/>
                  <a:gd name="connsiteY3" fmla="*/ 74156 h 77891"/>
                  <a:gd name="connsiteX4" fmla="*/ 28221 w 110162"/>
                  <a:gd name="connsiteY4" fmla="*/ 63448 h 77891"/>
                  <a:gd name="connsiteX5" fmla="*/ 32187 w 110162"/>
                  <a:gd name="connsiteY5" fmla="*/ 47904 h 77891"/>
                  <a:gd name="connsiteX6" fmla="*/ 35252 w 110162"/>
                  <a:gd name="connsiteY6" fmla="*/ 36333 h 77891"/>
                  <a:gd name="connsiteX7" fmla="*/ 42825 w 110162"/>
                  <a:gd name="connsiteY7" fmla="*/ 20789 h 77891"/>
                  <a:gd name="connsiteX8" fmla="*/ 69870 w 110162"/>
                  <a:gd name="connsiteY8" fmla="*/ 4900 h 77891"/>
                  <a:gd name="connsiteX9" fmla="*/ 80507 w 110162"/>
                  <a:gd name="connsiteY9" fmla="*/ 16990 h 77891"/>
                  <a:gd name="connsiteX10" fmla="*/ 69870 w 110162"/>
                  <a:gd name="connsiteY10" fmla="*/ 53776 h 77891"/>
                  <a:gd name="connsiteX11" fmla="*/ 67165 w 110162"/>
                  <a:gd name="connsiteY11" fmla="*/ 63102 h 77891"/>
                  <a:gd name="connsiteX12" fmla="*/ 84294 w 110162"/>
                  <a:gd name="connsiteY12" fmla="*/ 77955 h 77891"/>
                  <a:gd name="connsiteX13" fmla="*/ 110257 w 110162"/>
                  <a:gd name="connsiteY13" fmla="*/ 51531 h 77891"/>
                  <a:gd name="connsiteX14" fmla="*/ 107372 w 110162"/>
                  <a:gd name="connsiteY14" fmla="*/ 49286 h 77891"/>
                  <a:gd name="connsiteX15" fmla="*/ 103946 w 110162"/>
                  <a:gd name="connsiteY15" fmla="*/ 52222 h 77891"/>
                  <a:gd name="connsiteX16" fmla="*/ 84835 w 110162"/>
                  <a:gd name="connsiteY16" fmla="*/ 73119 h 77891"/>
                  <a:gd name="connsiteX17" fmla="*/ 80327 w 110162"/>
                  <a:gd name="connsiteY17" fmla="*/ 67075 h 77891"/>
                  <a:gd name="connsiteX18" fmla="*/ 84474 w 110162"/>
                  <a:gd name="connsiteY18" fmla="*/ 53085 h 77891"/>
                  <a:gd name="connsiteX19" fmla="*/ 94030 w 110162"/>
                  <a:gd name="connsiteY19" fmla="*/ 19753 h 77891"/>
                  <a:gd name="connsiteX20" fmla="*/ 70591 w 110162"/>
                  <a:gd name="connsiteY20" fmla="*/ 64 h 77891"/>
                  <a:gd name="connsiteX21" fmla="*/ 40121 w 110162"/>
                  <a:gd name="connsiteY21" fmla="*/ 15781 h 77891"/>
                  <a:gd name="connsiteX22" fmla="*/ 20829 w 110162"/>
                  <a:gd name="connsiteY22" fmla="*/ 64 h 77891"/>
                  <a:gd name="connsiteX23" fmla="*/ 6585 w 110162"/>
                  <a:gd name="connsiteY23" fmla="*/ 9390 h 77891"/>
                  <a:gd name="connsiteX24" fmla="*/ 94 w 110162"/>
                  <a:gd name="connsiteY24" fmla="*/ 26488 h 77891"/>
                  <a:gd name="connsiteX25" fmla="*/ 3159 w 110162"/>
                  <a:gd name="connsiteY25" fmla="*/ 28734 h 77891"/>
                  <a:gd name="connsiteX26" fmla="*/ 7126 w 110162"/>
                  <a:gd name="connsiteY26" fmla="*/ 23552 h 77891"/>
                  <a:gd name="connsiteX27" fmla="*/ 20288 w 110162"/>
                  <a:gd name="connsiteY27" fmla="*/ 4900 h 77891"/>
                  <a:gd name="connsiteX28" fmla="*/ 26238 w 110162"/>
                  <a:gd name="connsiteY28" fmla="*/ 13363 h 77891"/>
                  <a:gd name="connsiteX29" fmla="*/ 23353 w 110162"/>
                  <a:gd name="connsiteY29" fmla="*/ 27697 h 77891"/>
                  <a:gd name="connsiteX30" fmla="*/ 19386 w 110162"/>
                  <a:gd name="connsiteY30" fmla="*/ 43241 h 77891"/>
                  <a:gd name="connsiteX31" fmla="*/ 13617 w 110162"/>
                  <a:gd name="connsiteY31" fmla="*/ 65348 h 77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10162" h="77891">
                    <a:moveTo>
                      <a:pt x="13617" y="65348"/>
                    </a:moveTo>
                    <a:cubicBezTo>
                      <a:pt x="12895" y="67593"/>
                      <a:pt x="11814" y="71911"/>
                      <a:pt x="11814" y="72429"/>
                    </a:cubicBezTo>
                    <a:cubicBezTo>
                      <a:pt x="11814" y="76228"/>
                      <a:pt x="15059" y="77955"/>
                      <a:pt x="17944" y="77955"/>
                    </a:cubicBezTo>
                    <a:cubicBezTo>
                      <a:pt x="21189" y="77955"/>
                      <a:pt x="24074" y="75710"/>
                      <a:pt x="24975" y="74156"/>
                    </a:cubicBezTo>
                    <a:cubicBezTo>
                      <a:pt x="25877" y="72601"/>
                      <a:pt x="27319" y="67075"/>
                      <a:pt x="28221" y="63448"/>
                    </a:cubicBezTo>
                    <a:cubicBezTo>
                      <a:pt x="29122" y="60166"/>
                      <a:pt x="31106" y="52222"/>
                      <a:pt x="32187" y="47904"/>
                    </a:cubicBezTo>
                    <a:cubicBezTo>
                      <a:pt x="33269" y="44105"/>
                      <a:pt x="34351" y="40305"/>
                      <a:pt x="35252" y="36333"/>
                    </a:cubicBezTo>
                    <a:cubicBezTo>
                      <a:pt x="37236" y="29252"/>
                      <a:pt x="37596" y="27870"/>
                      <a:pt x="42825" y="20789"/>
                    </a:cubicBezTo>
                    <a:cubicBezTo>
                      <a:pt x="47873" y="13881"/>
                      <a:pt x="56347" y="4900"/>
                      <a:pt x="69870" y="4900"/>
                    </a:cubicBezTo>
                    <a:cubicBezTo>
                      <a:pt x="80327" y="4900"/>
                      <a:pt x="80507" y="13708"/>
                      <a:pt x="80507" y="16990"/>
                    </a:cubicBezTo>
                    <a:cubicBezTo>
                      <a:pt x="80507" y="27352"/>
                      <a:pt x="72755" y="46523"/>
                      <a:pt x="69870" y="53776"/>
                    </a:cubicBezTo>
                    <a:cubicBezTo>
                      <a:pt x="67887" y="58612"/>
                      <a:pt x="67165" y="60166"/>
                      <a:pt x="67165" y="63102"/>
                    </a:cubicBezTo>
                    <a:cubicBezTo>
                      <a:pt x="67165" y="72256"/>
                      <a:pt x="75099" y="77955"/>
                      <a:pt x="84294" y="77955"/>
                    </a:cubicBezTo>
                    <a:cubicBezTo>
                      <a:pt x="102324" y="77955"/>
                      <a:pt x="110257" y="54122"/>
                      <a:pt x="110257" y="51531"/>
                    </a:cubicBezTo>
                    <a:cubicBezTo>
                      <a:pt x="110257" y="49286"/>
                      <a:pt x="107913" y="49286"/>
                      <a:pt x="107372" y="49286"/>
                    </a:cubicBezTo>
                    <a:cubicBezTo>
                      <a:pt x="104848" y="49286"/>
                      <a:pt x="104668" y="50322"/>
                      <a:pt x="103946" y="52222"/>
                    </a:cubicBezTo>
                    <a:cubicBezTo>
                      <a:pt x="99799" y="66038"/>
                      <a:pt x="92047" y="73119"/>
                      <a:pt x="84835" y="73119"/>
                    </a:cubicBezTo>
                    <a:cubicBezTo>
                      <a:pt x="81048" y="73119"/>
                      <a:pt x="80327" y="70702"/>
                      <a:pt x="80327" y="67075"/>
                    </a:cubicBezTo>
                    <a:cubicBezTo>
                      <a:pt x="80327" y="63102"/>
                      <a:pt x="81229" y="60857"/>
                      <a:pt x="84474" y="53085"/>
                    </a:cubicBezTo>
                    <a:cubicBezTo>
                      <a:pt x="86638" y="47731"/>
                      <a:pt x="94030" y="29425"/>
                      <a:pt x="94030" y="19753"/>
                    </a:cubicBezTo>
                    <a:cubicBezTo>
                      <a:pt x="94030" y="3000"/>
                      <a:pt x="80147" y="64"/>
                      <a:pt x="70591" y="64"/>
                    </a:cubicBezTo>
                    <a:cubicBezTo>
                      <a:pt x="55626" y="64"/>
                      <a:pt x="45529" y="8872"/>
                      <a:pt x="40121" y="15781"/>
                    </a:cubicBezTo>
                    <a:cubicBezTo>
                      <a:pt x="38858" y="3864"/>
                      <a:pt x="28221" y="64"/>
                      <a:pt x="20829" y="64"/>
                    </a:cubicBezTo>
                    <a:cubicBezTo>
                      <a:pt x="13076" y="64"/>
                      <a:pt x="8929" y="5418"/>
                      <a:pt x="6585" y="9390"/>
                    </a:cubicBezTo>
                    <a:cubicBezTo>
                      <a:pt x="2618" y="15781"/>
                      <a:pt x="94" y="25625"/>
                      <a:pt x="94" y="26488"/>
                    </a:cubicBezTo>
                    <a:cubicBezTo>
                      <a:pt x="94" y="28734"/>
                      <a:pt x="2618" y="28734"/>
                      <a:pt x="3159" y="28734"/>
                    </a:cubicBezTo>
                    <a:cubicBezTo>
                      <a:pt x="5683" y="28734"/>
                      <a:pt x="5864" y="28216"/>
                      <a:pt x="7126" y="23552"/>
                    </a:cubicBezTo>
                    <a:cubicBezTo>
                      <a:pt x="9830" y="13363"/>
                      <a:pt x="13256" y="4900"/>
                      <a:pt x="20288" y="4900"/>
                    </a:cubicBezTo>
                    <a:cubicBezTo>
                      <a:pt x="24975" y="4900"/>
                      <a:pt x="26238" y="8700"/>
                      <a:pt x="26238" y="13363"/>
                    </a:cubicBezTo>
                    <a:cubicBezTo>
                      <a:pt x="26238" y="16644"/>
                      <a:pt x="24615" y="23034"/>
                      <a:pt x="23353" y="27697"/>
                    </a:cubicBezTo>
                    <a:cubicBezTo>
                      <a:pt x="22091" y="32361"/>
                      <a:pt x="20288" y="39442"/>
                      <a:pt x="19386" y="43241"/>
                    </a:cubicBezTo>
                    <a:lnTo>
                      <a:pt x="13617" y="65348"/>
                    </a:lnTo>
                    <a:close/>
                  </a:path>
                </a:pathLst>
              </a:custGeom>
              <a:solidFill>
                <a:srgbClr val="000000"/>
              </a:solidFill>
              <a:ln w="2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D7CA8BE-3E9C-AE26-B6FD-1E2D1C79DAA7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4237446" y="5529736"/>
                <a:ext cx="22897" cy="53193"/>
              </a:xfrm>
              <a:custGeom>
                <a:avLst/>
                <a:gdLst>
                  <a:gd name="connsiteX0" fmla="*/ 17949 w 22897"/>
                  <a:gd name="connsiteY0" fmla="*/ 17162 h 53193"/>
                  <a:gd name="connsiteX1" fmla="*/ 3885 w 22897"/>
                  <a:gd name="connsiteY1" fmla="*/ 48768 h 53193"/>
                  <a:gd name="connsiteX2" fmla="*/ 2623 w 22897"/>
                  <a:gd name="connsiteY2" fmla="*/ 50840 h 53193"/>
                  <a:gd name="connsiteX3" fmla="*/ 5147 w 22897"/>
                  <a:gd name="connsiteY3" fmla="*/ 53258 h 53193"/>
                  <a:gd name="connsiteX4" fmla="*/ 22997 w 22897"/>
                  <a:gd name="connsiteY4" fmla="*/ 18889 h 53193"/>
                  <a:gd name="connsiteX5" fmla="*/ 10376 w 22897"/>
                  <a:gd name="connsiteY5" fmla="*/ 64 h 53193"/>
                  <a:gd name="connsiteX6" fmla="*/ 99 w 22897"/>
                  <a:gd name="connsiteY6" fmla="*/ 9909 h 53193"/>
                  <a:gd name="connsiteX7" fmla="*/ 10556 w 22897"/>
                  <a:gd name="connsiteY7" fmla="*/ 19926 h 53193"/>
                  <a:gd name="connsiteX8" fmla="*/ 17949 w 22897"/>
                  <a:gd name="connsiteY8" fmla="*/ 17162 h 53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7" h="53193">
                    <a:moveTo>
                      <a:pt x="17949" y="17162"/>
                    </a:moveTo>
                    <a:cubicBezTo>
                      <a:pt x="17949" y="26661"/>
                      <a:pt x="16146" y="37714"/>
                      <a:pt x="3885" y="48768"/>
                    </a:cubicBezTo>
                    <a:cubicBezTo>
                      <a:pt x="3164" y="49459"/>
                      <a:pt x="2623" y="49977"/>
                      <a:pt x="2623" y="50840"/>
                    </a:cubicBezTo>
                    <a:cubicBezTo>
                      <a:pt x="2623" y="52049"/>
                      <a:pt x="4066" y="53258"/>
                      <a:pt x="5147" y="53258"/>
                    </a:cubicBezTo>
                    <a:cubicBezTo>
                      <a:pt x="7672" y="53258"/>
                      <a:pt x="22997" y="39442"/>
                      <a:pt x="22997" y="18889"/>
                    </a:cubicBezTo>
                    <a:cubicBezTo>
                      <a:pt x="22997" y="8182"/>
                      <a:pt x="18670" y="64"/>
                      <a:pt x="10376" y="64"/>
                    </a:cubicBezTo>
                    <a:cubicBezTo>
                      <a:pt x="4426" y="64"/>
                      <a:pt x="99" y="4555"/>
                      <a:pt x="99" y="9909"/>
                    </a:cubicBezTo>
                    <a:cubicBezTo>
                      <a:pt x="99" y="15435"/>
                      <a:pt x="4246" y="19926"/>
                      <a:pt x="10556" y="19926"/>
                    </a:cubicBezTo>
                    <a:cubicBezTo>
                      <a:pt x="14884" y="19926"/>
                      <a:pt x="17768" y="17162"/>
                      <a:pt x="17949" y="1716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32C523D-2C5B-C4E1-49F4-D3B454F3A90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4289604" y="5473433"/>
                <a:ext cx="78069" cy="77891"/>
              </a:xfrm>
              <a:custGeom>
                <a:avLst/>
                <a:gdLst>
                  <a:gd name="connsiteX0" fmla="*/ 67894 w 78069"/>
                  <a:gd name="connsiteY0" fmla="*/ 10081 h 77891"/>
                  <a:gd name="connsiteX1" fmla="*/ 58699 w 78069"/>
                  <a:gd name="connsiteY1" fmla="*/ 19753 h 77891"/>
                  <a:gd name="connsiteX2" fmla="*/ 65730 w 78069"/>
                  <a:gd name="connsiteY2" fmla="*/ 26143 h 77891"/>
                  <a:gd name="connsiteX3" fmla="*/ 76007 w 78069"/>
                  <a:gd name="connsiteY3" fmla="*/ 15090 h 77891"/>
                  <a:gd name="connsiteX4" fmla="*/ 52208 w 78069"/>
                  <a:gd name="connsiteY4" fmla="*/ 64 h 77891"/>
                  <a:gd name="connsiteX5" fmla="*/ 101 w 78069"/>
                  <a:gd name="connsiteY5" fmla="*/ 47904 h 77891"/>
                  <a:gd name="connsiteX6" fmla="*/ 33457 w 78069"/>
                  <a:gd name="connsiteY6" fmla="*/ 77955 h 77891"/>
                  <a:gd name="connsiteX7" fmla="*/ 78171 w 78069"/>
                  <a:gd name="connsiteY7" fmla="*/ 58439 h 77891"/>
                  <a:gd name="connsiteX8" fmla="*/ 75106 w 78069"/>
                  <a:gd name="connsiteY8" fmla="*/ 55503 h 77891"/>
                  <a:gd name="connsiteX9" fmla="*/ 72221 w 78069"/>
                  <a:gd name="connsiteY9" fmla="*/ 57230 h 77891"/>
                  <a:gd name="connsiteX10" fmla="*/ 33817 w 78069"/>
                  <a:gd name="connsiteY10" fmla="*/ 73119 h 77891"/>
                  <a:gd name="connsiteX11" fmla="*/ 15066 w 78069"/>
                  <a:gd name="connsiteY11" fmla="*/ 53949 h 77891"/>
                  <a:gd name="connsiteX12" fmla="*/ 26966 w 78069"/>
                  <a:gd name="connsiteY12" fmla="*/ 18199 h 77891"/>
                  <a:gd name="connsiteX13" fmla="*/ 52208 w 78069"/>
                  <a:gd name="connsiteY13" fmla="*/ 4900 h 77891"/>
                  <a:gd name="connsiteX14" fmla="*/ 67894 w 78069"/>
                  <a:gd name="connsiteY14" fmla="*/ 10081 h 77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069" h="77891">
                    <a:moveTo>
                      <a:pt x="67894" y="10081"/>
                    </a:moveTo>
                    <a:cubicBezTo>
                      <a:pt x="61403" y="11118"/>
                      <a:pt x="58699" y="15953"/>
                      <a:pt x="58699" y="19753"/>
                    </a:cubicBezTo>
                    <a:cubicBezTo>
                      <a:pt x="58699" y="24416"/>
                      <a:pt x="62485" y="26143"/>
                      <a:pt x="65730" y="26143"/>
                    </a:cubicBezTo>
                    <a:cubicBezTo>
                      <a:pt x="69697" y="26143"/>
                      <a:pt x="76007" y="23380"/>
                      <a:pt x="76007" y="15090"/>
                    </a:cubicBezTo>
                    <a:cubicBezTo>
                      <a:pt x="76007" y="3346"/>
                      <a:pt x="61944" y="64"/>
                      <a:pt x="52208" y="64"/>
                    </a:cubicBezTo>
                    <a:cubicBezTo>
                      <a:pt x="25163" y="64"/>
                      <a:pt x="101" y="23898"/>
                      <a:pt x="101" y="47904"/>
                    </a:cubicBezTo>
                    <a:cubicBezTo>
                      <a:pt x="101" y="62757"/>
                      <a:pt x="10919" y="77955"/>
                      <a:pt x="33457" y="77955"/>
                    </a:cubicBezTo>
                    <a:cubicBezTo>
                      <a:pt x="63927" y="77955"/>
                      <a:pt x="78171" y="60857"/>
                      <a:pt x="78171" y="58439"/>
                    </a:cubicBezTo>
                    <a:cubicBezTo>
                      <a:pt x="78171" y="57403"/>
                      <a:pt x="76548" y="55503"/>
                      <a:pt x="75106" y="55503"/>
                    </a:cubicBezTo>
                    <a:cubicBezTo>
                      <a:pt x="74024" y="55503"/>
                      <a:pt x="73663" y="55849"/>
                      <a:pt x="72221" y="57230"/>
                    </a:cubicBezTo>
                    <a:cubicBezTo>
                      <a:pt x="58158" y="73119"/>
                      <a:pt x="37063" y="73119"/>
                      <a:pt x="33817" y="73119"/>
                    </a:cubicBezTo>
                    <a:cubicBezTo>
                      <a:pt x="20836" y="73119"/>
                      <a:pt x="15066" y="64657"/>
                      <a:pt x="15066" y="53949"/>
                    </a:cubicBezTo>
                    <a:cubicBezTo>
                      <a:pt x="15066" y="48940"/>
                      <a:pt x="17590" y="30115"/>
                      <a:pt x="26966" y="18199"/>
                    </a:cubicBezTo>
                    <a:cubicBezTo>
                      <a:pt x="33817" y="9736"/>
                      <a:pt x="43193" y="4900"/>
                      <a:pt x="52208" y="4900"/>
                    </a:cubicBezTo>
                    <a:cubicBezTo>
                      <a:pt x="54732" y="4900"/>
                      <a:pt x="63386" y="5245"/>
                      <a:pt x="67894" y="100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8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FE1CC5F8-7EDD-490E-A02F-C3C4F0249C11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Uni-layer magnets | BERKELEY LAB</a:t>
            </a:r>
          </a:p>
        </p:txBody>
      </p:sp>
      <p:pic>
        <p:nvPicPr>
          <p:cNvPr id="3" name="Graphic 6">
            <a:extLst>
              <a:ext uri="{FF2B5EF4-FFF2-40B4-BE49-F238E27FC236}">
                <a16:creationId xmlns:a16="http://schemas.microsoft.com/office/drawing/2014/main" id="{BD9D3A7E-364C-27EF-05BD-DCE11FD292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95" y="1343064"/>
            <a:ext cx="5137237" cy="513723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30C349-44B9-8EAB-C9D3-050C57E99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548862"/>
              </p:ext>
            </p:extLst>
          </p:nvPr>
        </p:nvGraphicFramePr>
        <p:xfrm>
          <a:off x="4911854" y="3383175"/>
          <a:ext cx="7238311" cy="2438400"/>
        </p:xfrm>
        <a:graphic>
          <a:graphicData uri="http://schemas.openxmlformats.org/drawingml/2006/table">
            <a:tbl>
              <a:tblPr firstRow="1" firstCol="1" bandRow="1"/>
              <a:tblGrid>
                <a:gridCol w="1841558">
                  <a:extLst>
                    <a:ext uri="{9D8B030D-6E8A-4147-A177-3AD203B41FA5}">
                      <a16:colId xmlns:a16="http://schemas.microsoft.com/office/drawing/2014/main" val="3360179123"/>
                    </a:ext>
                  </a:extLst>
                </a:gridCol>
                <a:gridCol w="1103565">
                  <a:extLst>
                    <a:ext uri="{9D8B030D-6E8A-4147-A177-3AD203B41FA5}">
                      <a16:colId xmlns:a16="http://schemas.microsoft.com/office/drawing/2014/main" val="1629434922"/>
                    </a:ext>
                  </a:extLst>
                </a:gridCol>
                <a:gridCol w="2624592">
                  <a:extLst>
                    <a:ext uri="{9D8B030D-6E8A-4147-A177-3AD203B41FA5}">
                      <a16:colId xmlns:a16="http://schemas.microsoft.com/office/drawing/2014/main" val="3164168134"/>
                    </a:ext>
                  </a:extLst>
                </a:gridCol>
                <a:gridCol w="1668596">
                  <a:extLst>
                    <a:ext uri="{9D8B030D-6E8A-4147-A177-3AD203B41FA5}">
                      <a16:colId xmlns:a16="http://schemas.microsoft.com/office/drawing/2014/main" val="3280029665"/>
                    </a:ext>
                  </a:extLst>
                </a:gridCol>
              </a:tblGrid>
              <a:tr h="382850"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Coil design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Minimum radius of curvature (mm)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Dipole field transfer function for the same constant length of conductor across all coil designs (T/kA)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Central field ratio (B</a:t>
                      </a:r>
                      <a:r>
                        <a:rPr lang="en-US" sz="1600" baseline="-25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/B</a:t>
                      </a:r>
                      <a:r>
                        <a:rPr lang="en-US" sz="1600" baseline="-25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m,UL17</a:t>
                      </a: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282488"/>
                  </a:ext>
                </a:extLst>
              </a:tr>
              <a:tr h="233030"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UL</a:t>
                      </a:r>
                      <a:r>
                        <a:rPr lang="en-US" sz="1600" spc="-3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(UL17</a:t>
                      </a:r>
                      <a:r>
                        <a:rPr lang="en-US" sz="1600" spc="-1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0.222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4772119"/>
                  </a:ext>
                </a:extLst>
              </a:tr>
              <a:tr h="233030"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CT</a:t>
                      </a:r>
                      <a:r>
                        <a:rPr lang="en-US" sz="1600" spc="15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i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sz="1600" i="1" baseline="-25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en-US" sz="1600" i="1" spc="14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1600" spc="-95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2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1600" spc="-20" baseline="30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◦</a:t>
                      </a:r>
                      <a:r>
                        <a:rPr lang="en-US" sz="1600" spc="-2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0.222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6573832"/>
                  </a:ext>
                </a:extLst>
              </a:tr>
              <a:tr h="233030"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CCT</a:t>
                      </a:r>
                      <a:r>
                        <a:rPr lang="en-US" sz="1600" spc="15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i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1600" i="1" spc="11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1600" spc="15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2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600" spc="-20" baseline="30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◦</a:t>
                      </a:r>
                      <a:r>
                        <a:rPr lang="en-US" sz="1600" spc="-2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0.197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1054031"/>
                  </a:ext>
                </a:extLst>
              </a:tr>
              <a:tr h="233030"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CCT</a:t>
                      </a:r>
                      <a:r>
                        <a:rPr lang="en-US" sz="1600" spc="15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i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1600" i="1" spc="11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1600" spc="15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2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en-US" sz="1600" spc="-20" baseline="30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◦</a:t>
                      </a:r>
                      <a:r>
                        <a:rPr lang="en-US" sz="1600" spc="-2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0.115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0.52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857769"/>
                  </a:ext>
                </a:extLst>
              </a:tr>
              <a:tr h="233030"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CCT</a:t>
                      </a:r>
                      <a:r>
                        <a:rPr lang="en-US" sz="1600" spc="15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600" i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n-US" sz="1600" i="1" spc="11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en-US" sz="1600" spc="15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spc="-2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en-US" sz="1600" spc="-20" baseline="30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◦</a:t>
                      </a:r>
                      <a:r>
                        <a:rPr lang="en-US" sz="1600" spc="-2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0.075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8288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0.34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845218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0812359-769A-8A2D-A6F8-C76F722DE23A}"/>
              </a:ext>
            </a:extLst>
          </p:cNvPr>
          <p:cNvSpPr txBox="1"/>
          <p:nvPr/>
        </p:nvSpPr>
        <p:spPr>
          <a:xfrm>
            <a:off x="4877111" y="2651299"/>
            <a:ext cx="7407471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2880" algn="just">
              <a:lnSpc>
                <a:spcPct val="107000"/>
              </a:lnSpc>
              <a:spcAft>
                <a:spcPts val="1000"/>
              </a:spcAf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Minimum radius of curvature </a:t>
            </a:r>
            <a:r>
              <a:rPr lang="en-US" sz="1800" i="1" dirty="0" err="1">
                <a:effectLst/>
                <a:ea typeface="Times New Roman" panose="02020603050405020304" pitchFamily="18" charset="0"/>
              </a:rPr>
              <a:t>R</a:t>
            </a:r>
            <a:r>
              <a:rPr lang="en-US" sz="1800" i="1" baseline="-25000" dirty="0" err="1">
                <a:effectLst/>
                <a:ea typeface="Times New Roman" panose="02020603050405020304" pitchFamily="18" charset="0"/>
              </a:rPr>
              <a:t>min</a:t>
            </a:r>
            <a:r>
              <a:rPr lang="en-US" sz="18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required in the conductor to wind a coil with an aperture of 50 mm.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10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3. Discussion - Fabrication</a:t>
            </a:r>
            <a:endParaRPr lang="en-US" sz="2800" i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FE1CC5F8-7EDD-490E-A02F-C3C4F0249C11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Uni-layer magnets | BERKELEY LAB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611B6A7-918C-BDC7-5F07-7C0712332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8610" y="927894"/>
            <a:ext cx="8667750" cy="547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58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4D6D74-F104-4542-BBBD-823877E6D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25" y="2514600"/>
            <a:ext cx="2589828" cy="1828800"/>
          </a:xfrm>
        </p:spPr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01</a:t>
            </a:r>
          </a:p>
          <a:p>
            <a:r>
              <a:rPr lang="en-US" sz="2000" dirty="0"/>
              <a:t>Two special cases of a system of infinitely long current lines</a:t>
            </a:r>
            <a:endParaRPr lang="en-US" sz="2000" i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BEE79C-84E8-0E4B-B254-1F9614D151D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67354" y="2514600"/>
            <a:ext cx="2589828" cy="1828800"/>
          </a:xfrm>
        </p:spPr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02</a:t>
            </a:r>
          </a:p>
          <a:p>
            <a:r>
              <a:rPr lang="en-US" sz="2000" dirty="0"/>
              <a:t>Uni-layer magnets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A9E089-8A73-1E4B-A85C-4C44820F685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60384" y="2514600"/>
            <a:ext cx="2589828" cy="1828800"/>
          </a:xfrm>
        </p:spPr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03</a:t>
            </a:r>
          </a:p>
          <a:p>
            <a:r>
              <a:rPr lang="en-US" sz="2000" dirty="0"/>
              <a:t>Discussion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E69066B-B889-6F4F-A38E-F2908D281DB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56588" y="2514600"/>
            <a:ext cx="2589828" cy="1828800"/>
          </a:xfrm>
        </p:spPr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04</a:t>
            </a:r>
          </a:p>
          <a:p>
            <a:r>
              <a:rPr lang="en-US" sz="2000" dirty="0"/>
              <a:t>Conclusions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FF10101-1B42-7D47-8A74-6B7E8535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72AA6-E8B4-9F47-B3A6-38674957AFE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sz="1000" dirty="0"/>
              <a:t>Uni-layer magnet </a:t>
            </a:r>
            <a:r>
              <a:rPr lang="en-US" dirty="0"/>
              <a:t>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F41E7-8DF8-3F4E-ACF4-93E5E9E9E5E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8C7C17-B593-476C-9648-FC605FBE732E}"/>
              </a:ext>
            </a:extLst>
          </p:cNvPr>
          <p:cNvSpPr/>
          <p:nvPr/>
        </p:nvSpPr>
        <p:spPr>
          <a:xfrm>
            <a:off x="573618" y="2514600"/>
            <a:ext cx="2590535" cy="1828800"/>
          </a:xfrm>
          <a:prstGeom prst="rect">
            <a:avLst/>
          </a:prstGeom>
          <a:noFill/>
          <a:ln w="22225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oter Placeholder 21">
            <a:extLst>
              <a:ext uri="{FF2B5EF4-FFF2-40B4-BE49-F238E27FC236}">
                <a16:creationId xmlns:a16="http://schemas.microsoft.com/office/drawing/2014/main" id="{23294F37-3E63-4991-9295-50ED4B61FD80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777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1C338E6-7D2A-44C0-BCD2-F60E7B3AD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16" y="1181100"/>
            <a:ext cx="11008784" cy="4495799"/>
          </a:xfrm>
        </p:spPr>
        <p:txBody>
          <a:bodyPr/>
          <a:lstStyle/>
          <a:p>
            <a:r>
              <a:rPr lang="en-US" sz="2800" dirty="0"/>
              <a:t>The novel concept of </a:t>
            </a:r>
            <a:r>
              <a:rPr lang="en-US" sz="2800" b="1" dirty="0"/>
              <a:t>Uni-layer</a:t>
            </a:r>
            <a:r>
              <a:rPr lang="en-US" sz="2800" dirty="0"/>
              <a:t> magnets has been presented.</a:t>
            </a:r>
          </a:p>
          <a:p>
            <a:r>
              <a:rPr lang="en-US" sz="2800" dirty="0"/>
              <a:t>The asymmetric Uni-layer magnet presents significant advantages over other concepts, merging the advantages of the </a:t>
            </a:r>
            <a:r>
              <a:rPr lang="en-US" sz="2800" dirty="0" err="1"/>
              <a:t>costheta</a:t>
            </a:r>
            <a:r>
              <a:rPr lang="en-US" sz="2800" dirty="0"/>
              <a:t> and CCT concepts, providing a high-quality field in terms of harmonics, within a </a:t>
            </a:r>
            <a:r>
              <a:rPr lang="en-US" sz="2800" b="1" dirty="0"/>
              <a:t>single-layer</a:t>
            </a:r>
            <a:r>
              <a:rPr lang="en-US" sz="2800" dirty="0"/>
              <a:t> (no internal layer jumps), using a single continuous conductor, and with a </a:t>
            </a:r>
            <a:r>
              <a:rPr lang="en-US" sz="2800" b="1" dirty="0"/>
              <a:t>higher minimum radius of curvature</a:t>
            </a:r>
            <a:r>
              <a:rPr lang="en-US" sz="2800" dirty="0"/>
              <a:t> required in the conductor during winding.</a:t>
            </a:r>
          </a:p>
          <a:p>
            <a:r>
              <a:rPr lang="en-US" sz="2800" dirty="0"/>
              <a:t>This new concept is especially advantageous in the domain of stress-managed magnets for HTS conductors.</a:t>
            </a:r>
          </a:p>
          <a:p>
            <a:endParaRPr lang="en-US" sz="2800" dirty="0"/>
          </a:p>
          <a:p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Conclusions</a:t>
            </a:r>
            <a:endParaRPr lang="en-US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Uni-layer magnets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FE1CC5F8-7EDD-490E-A02F-C3C4F0249C11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9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18" y="2880360"/>
            <a:ext cx="10972800" cy="548640"/>
          </a:xfrm>
        </p:spPr>
        <p:txBody>
          <a:bodyPr/>
          <a:lstStyle/>
          <a:p>
            <a:pPr algn="ctr"/>
            <a:r>
              <a:rPr lang="en-US" dirty="0"/>
              <a:t>Thank you!!!</a:t>
            </a:r>
            <a:endParaRPr lang="en-US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Uni-layer magnets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FE1CC5F8-7EDD-490E-A02F-C3C4F0249C11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08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Rectangle 686">
            <a:extLst>
              <a:ext uri="{FF2B5EF4-FFF2-40B4-BE49-F238E27FC236}">
                <a16:creationId xmlns:a16="http://schemas.microsoft.com/office/drawing/2014/main" id="{6EB5E7C7-B600-191D-0DFF-86E12D12C7E0}"/>
              </a:ext>
            </a:extLst>
          </p:cNvPr>
          <p:cNvSpPr/>
          <p:nvPr/>
        </p:nvSpPr>
        <p:spPr>
          <a:xfrm>
            <a:off x="6749630" y="4967898"/>
            <a:ext cx="4101781" cy="872589"/>
          </a:xfrm>
          <a:prstGeom prst="rect">
            <a:avLst/>
          </a:prstGeom>
          <a:solidFill>
            <a:schemeClr val="tx1">
              <a:lumMod val="10000"/>
              <a:lumOff val="9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1. Two special cases of a system of infinitely long current lines</a:t>
            </a:r>
            <a:br>
              <a:rPr lang="en-US" sz="2800" dirty="0"/>
            </a:br>
            <a:endParaRPr lang="en-US" sz="28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Uni-layer magnets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FE1CC5F8-7EDD-490E-A02F-C3C4F0249C11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CDAE32D-0436-A28C-8DB4-2D42C821B5EF}"/>
              </a:ext>
            </a:extLst>
          </p:cNvPr>
          <p:cNvPicPr>
            <a:picLocks noChangeAspect="1"/>
          </p:cNvPicPr>
          <p:nvPr/>
        </p:nvPicPr>
        <p:blipFill rotWithShape="1">
          <a:blip r:embed="rId147">
            <a:extLst>
              <a:ext uri="{96DAC541-7B7A-43D3-8B79-37D633B846F1}">
                <asvg:svgBlip xmlns:asvg="http://schemas.microsoft.com/office/drawing/2016/SVG/main" r:embed="rId148"/>
              </a:ext>
            </a:extLst>
          </a:blip>
          <a:srcRect r="51868"/>
          <a:stretch/>
        </p:blipFill>
        <p:spPr>
          <a:xfrm>
            <a:off x="252041" y="1141057"/>
            <a:ext cx="5297859" cy="5080074"/>
          </a:xfrm>
          <a:prstGeom prst="rect">
            <a:avLst/>
          </a:prstGeom>
        </p:spPr>
      </p:pic>
      <p:grpSp>
        <p:nvGrpSpPr>
          <p:cNvPr id="518" name="Group 517" descr="\documentclass{article}&#10;\usepackage{amsmath}&#10;\pagestyle{empty}&#10;\begin{document}&#10;&#10;\begin{equation*}&#10;   \label{deqn_general}&#10;   \mathbf{B}(z) =  \sum_{n=1}^{\infty} C_{n,total} \left(\frac{z}{R_{ref}}\right)^{n-1}  &#10;   \&#10;  \end{equation*}&#10; &#10;  \begin{equation*}&#10;   \label{deqn_general2}&#10;   C_{n,total} =  -\frac{\mu_0 R_{ref}^{n-1}}{2 \pi} \sum_{j=1}^{m} \frac{I_j}{\rho_j^n} e^{-i n \theta_j}&#10;   \&#10;  \end{equation*}&#10;&#10;&#10;\end{document}" title="IguanaTex Vector Display">
            <a:extLst>
              <a:ext uri="{FF2B5EF4-FFF2-40B4-BE49-F238E27FC236}">
                <a16:creationId xmlns:a16="http://schemas.microsoft.com/office/drawing/2014/main" id="{D68AB252-69AC-149B-8AA5-11759DAEC25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26768" y="1460700"/>
            <a:ext cx="3942895" cy="1852423"/>
            <a:chOff x="11256004" y="3882372"/>
            <a:chExt cx="3670794" cy="1724586"/>
          </a:xfrm>
        </p:grpSpPr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40C81F80-48EE-077A-FCAA-1A2EC3387CBB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1364970" y="4132619"/>
              <a:ext cx="181301" cy="174888"/>
            </a:xfrm>
            <a:custGeom>
              <a:avLst/>
              <a:gdLst>
                <a:gd name="connsiteX0" fmla="*/ 60851 w 181301"/>
                <a:gd name="connsiteY0" fmla="*/ 79366 h 174888"/>
                <a:gd name="connsiteX1" fmla="*/ 60851 w 181301"/>
                <a:gd name="connsiteY1" fmla="*/ 12062 h 174888"/>
                <a:gd name="connsiteX2" fmla="*/ 107065 w 181301"/>
                <a:gd name="connsiteY2" fmla="*/ 12062 h 174888"/>
                <a:gd name="connsiteX3" fmla="*/ 137282 w 181301"/>
                <a:gd name="connsiteY3" fmla="*/ 43930 h 174888"/>
                <a:gd name="connsiteX4" fmla="*/ 100463 w 181301"/>
                <a:gd name="connsiteY4" fmla="*/ 79366 h 174888"/>
                <a:gd name="connsiteX5" fmla="*/ 60851 w 181301"/>
                <a:gd name="connsiteY5" fmla="*/ 79366 h 174888"/>
                <a:gd name="connsiteX6" fmla="*/ 129410 w 181301"/>
                <a:gd name="connsiteY6" fmla="*/ 83700 h 174888"/>
                <a:gd name="connsiteX7" fmla="*/ 173339 w 181301"/>
                <a:gd name="connsiteY7" fmla="*/ 43930 h 174888"/>
                <a:gd name="connsiteX8" fmla="*/ 110366 w 181301"/>
                <a:gd name="connsiteY8" fmla="*/ 80 h 174888"/>
                <a:gd name="connsiteX9" fmla="*/ 163 w 181301"/>
                <a:gd name="connsiteY9" fmla="*/ 80 h 174888"/>
                <a:gd name="connsiteX10" fmla="*/ 163 w 181301"/>
                <a:gd name="connsiteY10" fmla="*/ 12062 h 174888"/>
                <a:gd name="connsiteX11" fmla="*/ 27587 w 181301"/>
                <a:gd name="connsiteY11" fmla="*/ 12062 h 174888"/>
                <a:gd name="connsiteX12" fmla="*/ 27587 w 181301"/>
                <a:gd name="connsiteY12" fmla="*/ 162987 h 174888"/>
                <a:gd name="connsiteX13" fmla="*/ 163 w 181301"/>
                <a:gd name="connsiteY13" fmla="*/ 162987 h 174888"/>
                <a:gd name="connsiteX14" fmla="*/ 163 w 181301"/>
                <a:gd name="connsiteY14" fmla="*/ 174969 h 174888"/>
                <a:gd name="connsiteX15" fmla="*/ 117984 w 181301"/>
                <a:gd name="connsiteY15" fmla="*/ 174969 h 174888"/>
                <a:gd name="connsiteX16" fmla="*/ 181465 w 181301"/>
                <a:gd name="connsiteY16" fmla="*/ 127550 h 174888"/>
                <a:gd name="connsiteX17" fmla="*/ 129410 w 181301"/>
                <a:gd name="connsiteY17" fmla="*/ 83700 h 174888"/>
                <a:gd name="connsiteX18" fmla="*/ 107573 w 181301"/>
                <a:gd name="connsiteY18" fmla="*/ 162987 h 174888"/>
                <a:gd name="connsiteX19" fmla="*/ 60851 w 181301"/>
                <a:gd name="connsiteY19" fmla="*/ 162987 h 174888"/>
                <a:gd name="connsiteX20" fmla="*/ 60851 w 181301"/>
                <a:gd name="connsiteY20" fmla="*/ 88544 h 174888"/>
                <a:gd name="connsiteX21" fmla="*/ 110112 w 181301"/>
                <a:gd name="connsiteY21" fmla="*/ 88544 h 174888"/>
                <a:gd name="connsiteX22" fmla="*/ 135758 w 181301"/>
                <a:gd name="connsiteY22" fmla="*/ 99507 h 174888"/>
                <a:gd name="connsiteX23" fmla="*/ 144138 w 181301"/>
                <a:gd name="connsiteY23" fmla="*/ 127295 h 174888"/>
                <a:gd name="connsiteX24" fmla="*/ 107573 w 181301"/>
                <a:gd name="connsiteY24" fmla="*/ 162987 h 17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1301" h="174888">
                  <a:moveTo>
                    <a:pt x="60851" y="79366"/>
                  </a:moveTo>
                  <a:lnTo>
                    <a:pt x="60851" y="12062"/>
                  </a:lnTo>
                  <a:lnTo>
                    <a:pt x="107065" y="12062"/>
                  </a:lnTo>
                  <a:cubicBezTo>
                    <a:pt x="132711" y="12062"/>
                    <a:pt x="137282" y="32203"/>
                    <a:pt x="137282" y="43930"/>
                  </a:cubicBezTo>
                  <a:cubicBezTo>
                    <a:pt x="137282" y="63560"/>
                    <a:pt x="125094" y="79366"/>
                    <a:pt x="100463" y="79366"/>
                  </a:cubicBezTo>
                  <a:lnTo>
                    <a:pt x="60851" y="79366"/>
                  </a:lnTo>
                  <a:close/>
                  <a:moveTo>
                    <a:pt x="129410" y="83700"/>
                  </a:moveTo>
                  <a:cubicBezTo>
                    <a:pt x="156834" y="78857"/>
                    <a:pt x="173339" y="63560"/>
                    <a:pt x="173339" y="43930"/>
                  </a:cubicBezTo>
                  <a:cubicBezTo>
                    <a:pt x="173339" y="20475"/>
                    <a:pt x="151248" y="80"/>
                    <a:pt x="110366" y="80"/>
                  </a:cubicBezTo>
                  <a:lnTo>
                    <a:pt x="163" y="80"/>
                  </a:lnTo>
                  <a:lnTo>
                    <a:pt x="163" y="12062"/>
                  </a:lnTo>
                  <a:lnTo>
                    <a:pt x="27587" y="12062"/>
                  </a:lnTo>
                  <a:lnTo>
                    <a:pt x="27587" y="162987"/>
                  </a:lnTo>
                  <a:lnTo>
                    <a:pt x="163" y="162987"/>
                  </a:lnTo>
                  <a:lnTo>
                    <a:pt x="163" y="174969"/>
                  </a:lnTo>
                  <a:lnTo>
                    <a:pt x="117984" y="174969"/>
                  </a:lnTo>
                  <a:cubicBezTo>
                    <a:pt x="160135" y="174969"/>
                    <a:pt x="181465" y="152534"/>
                    <a:pt x="181465" y="127550"/>
                  </a:cubicBezTo>
                  <a:cubicBezTo>
                    <a:pt x="181465" y="103076"/>
                    <a:pt x="159627" y="85995"/>
                    <a:pt x="129410" y="83700"/>
                  </a:cubicBezTo>
                  <a:close/>
                  <a:moveTo>
                    <a:pt x="107573" y="162987"/>
                  </a:moveTo>
                  <a:lnTo>
                    <a:pt x="60851" y="162987"/>
                  </a:lnTo>
                  <a:lnTo>
                    <a:pt x="60851" y="88544"/>
                  </a:lnTo>
                  <a:lnTo>
                    <a:pt x="110112" y="88544"/>
                  </a:lnTo>
                  <a:cubicBezTo>
                    <a:pt x="115191" y="88544"/>
                    <a:pt x="127125" y="88544"/>
                    <a:pt x="135758" y="99507"/>
                  </a:cubicBezTo>
                  <a:cubicBezTo>
                    <a:pt x="144138" y="110214"/>
                    <a:pt x="144138" y="124491"/>
                    <a:pt x="144138" y="127295"/>
                  </a:cubicBezTo>
                  <a:cubicBezTo>
                    <a:pt x="144138" y="130354"/>
                    <a:pt x="144138" y="162987"/>
                    <a:pt x="107573" y="162987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70FBCF30-5A4F-6E26-6B34-CD4096C3A28C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1587928" y="4116303"/>
              <a:ext cx="58910" cy="254939"/>
            </a:xfrm>
            <a:custGeom>
              <a:avLst/>
              <a:gdLst>
                <a:gd name="connsiteX0" fmla="*/ 59082 w 58910"/>
                <a:gd name="connsiteY0" fmla="*/ 252470 h 254939"/>
                <a:gd name="connsiteX1" fmla="*/ 54765 w 58910"/>
                <a:gd name="connsiteY1" fmla="*/ 246862 h 254939"/>
                <a:gd name="connsiteX2" fmla="*/ 14899 w 58910"/>
                <a:gd name="connsiteY2" fmla="*/ 127550 h 254939"/>
                <a:gd name="connsiteX3" fmla="*/ 55781 w 58910"/>
                <a:gd name="connsiteY3" fmla="*/ 6964 h 254939"/>
                <a:gd name="connsiteX4" fmla="*/ 59082 w 58910"/>
                <a:gd name="connsiteY4" fmla="*/ 2630 h 254939"/>
                <a:gd name="connsiteX5" fmla="*/ 56542 w 58910"/>
                <a:gd name="connsiteY5" fmla="*/ 80 h 254939"/>
                <a:gd name="connsiteX6" fmla="*/ 16169 w 58910"/>
                <a:gd name="connsiteY6" fmla="*/ 49793 h 254939"/>
                <a:gd name="connsiteX7" fmla="*/ 171 w 58910"/>
                <a:gd name="connsiteY7" fmla="*/ 127550 h 254939"/>
                <a:gd name="connsiteX8" fmla="*/ 16930 w 58910"/>
                <a:gd name="connsiteY8" fmla="*/ 207091 h 254939"/>
                <a:gd name="connsiteX9" fmla="*/ 56542 w 58910"/>
                <a:gd name="connsiteY9" fmla="*/ 255020 h 254939"/>
                <a:gd name="connsiteX10" fmla="*/ 59082 w 58910"/>
                <a:gd name="connsiteY10" fmla="*/ 252470 h 25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910" h="254939">
                  <a:moveTo>
                    <a:pt x="59082" y="252470"/>
                  </a:moveTo>
                  <a:cubicBezTo>
                    <a:pt x="59082" y="251706"/>
                    <a:pt x="59082" y="251196"/>
                    <a:pt x="54765" y="246862"/>
                  </a:cubicBezTo>
                  <a:cubicBezTo>
                    <a:pt x="23025" y="214739"/>
                    <a:pt x="14899" y="166556"/>
                    <a:pt x="14899" y="127550"/>
                  </a:cubicBezTo>
                  <a:cubicBezTo>
                    <a:pt x="14899" y="83191"/>
                    <a:pt x="24548" y="38831"/>
                    <a:pt x="55781" y="6964"/>
                  </a:cubicBezTo>
                  <a:cubicBezTo>
                    <a:pt x="59082" y="3904"/>
                    <a:pt x="59082" y="3394"/>
                    <a:pt x="59082" y="2630"/>
                  </a:cubicBezTo>
                  <a:cubicBezTo>
                    <a:pt x="59082" y="845"/>
                    <a:pt x="58066" y="80"/>
                    <a:pt x="56542" y="80"/>
                  </a:cubicBezTo>
                  <a:cubicBezTo>
                    <a:pt x="54003" y="80"/>
                    <a:pt x="31150" y="17416"/>
                    <a:pt x="16169" y="49793"/>
                  </a:cubicBezTo>
                  <a:cubicBezTo>
                    <a:pt x="3218" y="77837"/>
                    <a:pt x="171" y="106135"/>
                    <a:pt x="171" y="127550"/>
                  </a:cubicBezTo>
                  <a:cubicBezTo>
                    <a:pt x="171" y="147435"/>
                    <a:pt x="2965" y="178283"/>
                    <a:pt x="16930" y="207091"/>
                  </a:cubicBezTo>
                  <a:cubicBezTo>
                    <a:pt x="32166" y="238449"/>
                    <a:pt x="54003" y="255020"/>
                    <a:pt x="56542" y="255020"/>
                  </a:cubicBezTo>
                  <a:cubicBezTo>
                    <a:pt x="58066" y="255020"/>
                    <a:pt x="59082" y="254255"/>
                    <a:pt x="59082" y="252470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0E58E6FE-D5CF-7FFE-C663-A205EE3A8160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1672457" y="4194824"/>
              <a:ext cx="107663" cy="115487"/>
            </a:xfrm>
            <a:custGeom>
              <a:avLst/>
              <a:gdLst>
                <a:gd name="connsiteX0" fmla="*/ 23028 w 107663"/>
                <a:gd name="connsiteY0" fmla="*/ 91604 h 115487"/>
                <a:gd name="connsiteX1" fmla="*/ 53245 w 107663"/>
                <a:gd name="connsiteY1" fmla="*/ 62540 h 115487"/>
                <a:gd name="connsiteX2" fmla="*/ 78130 w 107663"/>
                <a:gd name="connsiteY2" fmla="*/ 39596 h 115487"/>
                <a:gd name="connsiteX3" fmla="*/ 107839 w 107663"/>
                <a:gd name="connsiteY3" fmla="*/ 2630 h 115487"/>
                <a:gd name="connsiteX4" fmla="*/ 105046 w 107663"/>
                <a:gd name="connsiteY4" fmla="*/ 80 h 115487"/>
                <a:gd name="connsiteX5" fmla="*/ 101237 w 107663"/>
                <a:gd name="connsiteY5" fmla="*/ 2885 h 115487"/>
                <a:gd name="connsiteX6" fmla="*/ 82193 w 107663"/>
                <a:gd name="connsiteY6" fmla="*/ 19201 h 115487"/>
                <a:gd name="connsiteX7" fmla="*/ 69243 w 107663"/>
                <a:gd name="connsiteY7" fmla="*/ 11043 h 115487"/>
                <a:gd name="connsiteX8" fmla="*/ 51722 w 107663"/>
                <a:gd name="connsiteY8" fmla="*/ 80 h 115487"/>
                <a:gd name="connsiteX9" fmla="*/ 20997 w 107663"/>
                <a:gd name="connsiteY9" fmla="*/ 29143 h 115487"/>
                <a:gd name="connsiteX10" fmla="*/ 24044 w 107663"/>
                <a:gd name="connsiteY10" fmla="*/ 31948 h 115487"/>
                <a:gd name="connsiteX11" fmla="*/ 27345 w 107663"/>
                <a:gd name="connsiteY11" fmla="*/ 29143 h 115487"/>
                <a:gd name="connsiteX12" fmla="*/ 48929 w 107663"/>
                <a:gd name="connsiteY12" fmla="*/ 17161 h 115487"/>
                <a:gd name="connsiteX13" fmla="*/ 64926 w 107663"/>
                <a:gd name="connsiteY13" fmla="*/ 20985 h 115487"/>
                <a:gd name="connsiteX14" fmla="*/ 84478 w 107663"/>
                <a:gd name="connsiteY14" fmla="*/ 24809 h 115487"/>
                <a:gd name="connsiteX15" fmla="*/ 49183 w 107663"/>
                <a:gd name="connsiteY15" fmla="*/ 58206 h 115487"/>
                <a:gd name="connsiteX16" fmla="*/ 26329 w 107663"/>
                <a:gd name="connsiteY16" fmla="*/ 79621 h 115487"/>
                <a:gd name="connsiteX17" fmla="*/ 175 w 107663"/>
                <a:gd name="connsiteY17" fmla="*/ 113018 h 115487"/>
                <a:gd name="connsiteX18" fmla="*/ 3222 w 107663"/>
                <a:gd name="connsiteY18" fmla="*/ 115568 h 115487"/>
                <a:gd name="connsiteX19" fmla="*/ 7285 w 107663"/>
                <a:gd name="connsiteY19" fmla="*/ 112254 h 115487"/>
                <a:gd name="connsiteX20" fmla="*/ 28869 w 107663"/>
                <a:gd name="connsiteY20" fmla="*/ 96447 h 115487"/>
                <a:gd name="connsiteX21" fmla="*/ 43596 w 107663"/>
                <a:gd name="connsiteY21" fmla="*/ 106135 h 115487"/>
                <a:gd name="connsiteX22" fmla="*/ 59847 w 107663"/>
                <a:gd name="connsiteY22" fmla="*/ 115568 h 115487"/>
                <a:gd name="connsiteX23" fmla="*/ 99713 w 107663"/>
                <a:gd name="connsiteY23" fmla="*/ 76307 h 115487"/>
                <a:gd name="connsiteX24" fmla="*/ 96666 w 107663"/>
                <a:gd name="connsiteY24" fmla="*/ 73758 h 115487"/>
                <a:gd name="connsiteX25" fmla="*/ 93111 w 107663"/>
                <a:gd name="connsiteY25" fmla="*/ 77072 h 115487"/>
                <a:gd name="connsiteX26" fmla="*/ 62640 w 107663"/>
                <a:gd name="connsiteY26" fmla="*/ 98487 h 115487"/>
                <a:gd name="connsiteX27" fmla="*/ 47659 w 107663"/>
                <a:gd name="connsiteY27" fmla="*/ 95173 h 115487"/>
                <a:gd name="connsiteX28" fmla="*/ 29884 w 107663"/>
                <a:gd name="connsiteY28" fmla="*/ 90839 h 115487"/>
                <a:gd name="connsiteX29" fmla="*/ 23028 w 107663"/>
                <a:gd name="connsiteY29" fmla="*/ 91604 h 11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7663" h="115487">
                  <a:moveTo>
                    <a:pt x="23028" y="91604"/>
                  </a:moveTo>
                  <a:cubicBezTo>
                    <a:pt x="36740" y="76817"/>
                    <a:pt x="44104" y="70444"/>
                    <a:pt x="53245" y="62540"/>
                  </a:cubicBezTo>
                  <a:cubicBezTo>
                    <a:pt x="53245" y="62285"/>
                    <a:pt x="68989" y="48774"/>
                    <a:pt x="78130" y="39596"/>
                  </a:cubicBezTo>
                  <a:cubicBezTo>
                    <a:pt x="102253" y="15886"/>
                    <a:pt x="107839" y="3649"/>
                    <a:pt x="107839" y="2630"/>
                  </a:cubicBezTo>
                  <a:cubicBezTo>
                    <a:pt x="107839" y="80"/>
                    <a:pt x="105554" y="80"/>
                    <a:pt x="105046" y="80"/>
                  </a:cubicBezTo>
                  <a:cubicBezTo>
                    <a:pt x="103268" y="80"/>
                    <a:pt x="102506" y="590"/>
                    <a:pt x="101237" y="2885"/>
                  </a:cubicBezTo>
                  <a:cubicBezTo>
                    <a:pt x="93619" y="15122"/>
                    <a:pt x="88287" y="19201"/>
                    <a:pt x="82193" y="19201"/>
                  </a:cubicBezTo>
                  <a:cubicBezTo>
                    <a:pt x="76098" y="19201"/>
                    <a:pt x="73051" y="15377"/>
                    <a:pt x="69243" y="11043"/>
                  </a:cubicBezTo>
                  <a:cubicBezTo>
                    <a:pt x="64418" y="5179"/>
                    <a:pt x="60101" y="80"/>
                    <a:pt x="51722" y="80"/>
                  </a:cubicBezTo>
                  <a:cubicBezTo>
                    <a:pt x="32677" y="80"/>
                    <a:pt x="20997" y="23790"/>
                    <a:pt x="20997" y="29143"/>
                  </a:cubicBezTo>
                  <a:cubicBezTo>
                    <a:pt x="20997" y="30418"/>
                    <a:pt x="21759" y="31948"/>
                    <a:pt x="24044" y="31948"/>
                  </a:cubicBezTo>
                  <a:cubicBezTo>
                    <a:pt x="26329" y="31948"/>
                    <a:pt x="26837" y="30673"/>
                    <a:pt x="27345" y="29143"/>
                  </a:cubicBezTo>
                  <a:cubicBezTo>
                    <a:pt x="32170" y="17416"/>
                    <a:pt x="46897" y="17161"/>
                    <a:pt x="48929" y="17161"/>
                  </a:cubicBezTo>
                  <a:cubicBezTo>
                    <a:pt x="54261" y="17161"/>
                    <a:pt x="59086" y="18946"/>
                    <a:pt x="64926" y="20985"/>
                  </a:cubicBezTo>
                  <a:cubicBezTo>
                    <a:pt x="75083" y="24809"/>
                    <a:pt x="77876" y="24809"/>
                    <a:pt x="84478" y="24809"/>
                  </a:cubicBezTo>
                  <a:cubicBezTo>
                    <a:pt x="75337" y="35772"/>
                    <a:pt x="54007" y="54127"/>
                    <a:pt x="49183" y="58206"/>
                  </a:cubicBezTo>
                  <a:lnTo>
                    <a:pt x="26329" y="79621"/>
                  </a:lnTo>
                  <a:cubicBezTo>
                    <a:pt x="9063" y="96702"/>
                    <a:pt x="175" y="111234"/>
                    <a:pt x="175" y="113018"/>
                  </a:cubicBezTo>
                  <a:cubicBezTo>
                    <a:pt x="175" y="115568"/>
                    <a:pt x="2714" y="115568"/>
                    <a:pt x="3222" y="115568"/>
                  </a:cubicBezTo>
                  <a:cubicBezTo>
                    <a:pt x="5254" y="115568"/>
                    <a:pt x="5762" y="115058"/>
                    <a:pt x="7285" y="112254"/>
                  </a:cubicBezTo>
                  <a:cubicBezTo>
                    <a:pt x="13125" y="103331"/>
                    <a:pt x="20743" y="96447"/>
                    <a:pt x="28869" y="96447"/>
                  </a:cubicBezTo>
                  <a:cubicBezTo>
                    <a:pt x="34709" y="96447"/>
                    <a:pt x="37248" y="98742"/>
                    <a:pt x="43596" y="106135"/>
                  </a:cubicBezTo>
                  <a:cubicBezTo>
                    <a:pt x="47913" y="111489"/>
                    <a:pt x="52484" y="115568"/>
                    <a:pt x="59847" y="115568"/>
                  </a:cubicBezTo>
                  <a:cubicBezTo>
                    <a:pt x="84986" y="115568"/>
                    <a:pt x="99713" y="83191"/>
                    <a:pt x="99713" y="76307"/>
                  </a:cubicBezTo>
                  <a:cubicBezTo>
                    <a:pt x="99713" y="75032"/>
                    <a:pt x="98698" y="73758"/>
                    <a:pt x="96666" y="73758"/>
                  </a:cubicBezTo>
                  <a:cubicBezTo>
                    <a:pt x="94381" y="73758"/>
                    <a:pt x="93873" y="75287"/>
                    <a:pt x="93111" y="77072"/>
                  </a:cubicBezTo>
                  <a:cubicBezTo>
                    <a:pt x="87271" y="93643"/>
                    <a:pt x="71020" y="98487"/>
                    <a:pt x="62640" y="98487"/>
                  </a:cubicBezTo>
                  <a:cubicBezTo>
                    <a:pt x="57562" y="98487"/>
                    <a:pt x="52991" y="96957"/>
                    <a:pt x="47659" y="95173"/>
                  </a:cubicBezTo>
                  <a:cubicBezTo>
                    <a:pt x="39026" y="91858"/>
                    <a:pt x="35217" y="90839"/>
                    <a:pt x="29884" y="90839"/>
                  </a:cubicBezTo>
                  <a:cubicBezTo>
                    <a:pt x="29376" y="90839"/>
                    <a:pt x="25314" y="90839"/>
                    <a:pt x="23028" y="91604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5BC1ED3B-A2A8-A5F3-7379-68E139419E62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1805267" y="4116303"/>
              <a:ext cx="58910" cy="254939"/>
            </a:xfrm>
            <a:custGeom>
              <a:avLst/>
              <a:gdLst>
                <a:gd name="connsiteX0" fmla="*/ 59091 w 58910"/>
                <a:gd name="connsiteY0" fmla="*/ 127550 h 254939"/>
                <a:gd name="connsiteX1" fmla="*/ 42332 w 58910"/>
                <a:gd name="connsiteY1" fmla="*/ 48009 h 254939"/>
                <a:gd name="connsiteX2" fmla="*/ 2720 w 58910"/>
                <a:gd name="connsiteY2" fmla="*/ 80 h 254939"/>
                <a:gd name="connsiteX3" fmla="*/ 180 w 58910"/>
                <a:gd name="connsiteY3" fmla="*/ 2630 h 254939"/>
                <a:gd name="connsiteX4" fmla="*/ 5005 w 58910"/>
                <a:gd name="connsiteY4" fmla="*/ 8493 h 254939"/>
                <a:gd name="connsiteX5" fmla="*/ 44363 w 58910"/>
                <a:gd name="connsiteY5" fmla="*/ 127550 h 254939"/>
                <a:gd name="connsiteX6" fmla="*/ 3481 w 58910"/>
                <a:gd name="connsiteY6" fmla="*/ 248136 h 254939"/>
                <a:gd name="connsiteX7" fmla="*/ 180 w 58910"/>
                <a:gd name="connsiteY7" fmla="*/ 252470 h 254939"/>
                <a:gd name="connsiteX8" fmla="*/ 2720 w 58910"/>
                <a:gd name="connsiteY8" fmla="*/ 255020 h 254939"/>
                <a:gd name="connsiteX9" fmla="*/ 43093 w 58910"/>
                <a:gd name="connsiteY9" fmla="*/ 205307 h 254939"/>
                <a:gd name="connsiteX10" fmla="*/ 59091 w 58910"/>
                <a:gd name="connsiteY10" fmla="*/ 127550 h 25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910" h="254939">
                  <a:moveTo>
                    <a:pt x="59091" y="127550"/>
                  </a:moveTo>
                  <a:cubicBezTo>
                    <a:pt x="59091" y="107665"/>
                    <a:pt x="56297" y="76817"/>
                    <a:pt x="42332" y="48009"/>
                  </a:cubicBezTo>
                  <a:cubicBezTo>
                    <a:pt x="27096" y="16651"/>
                    <a:pt x="5259" y="80"/>
                    <a:pt x="2720" y="80"/>
                  </a:cubicBezTo>
                  <a:cubicBezTo>
                    <a:pt x="1196" y="80"/>
                    <a:pt x="180" y="1100"/>
                    <a:pt x="180" y="2630"/>
                  </a:cubicBezTo>
                  <a:cubicBezTo>
                    <a:pt x="180" y="3394"/>
                    <a:pt x="180" y="3904"/>
                    <a:pt x="5005" y="8493"/>
                  </a:cubicBezTo>
                  <a:cubicBezTo>
                    <a:pt x="29889" y="33732"/>
                    <a:pt x="44363" y="74268"/>
                    <a:pt x="44363" y="127550"/>
                  </a:cubicBezTo>
                  <a:cubicBezTo>
                    <a:pt x="44363" y="171145"/>
                    <a:pt x="34968" y="216014"/>
                    <a:pt x="3481" y="248136"/>
                  </a:cubicBezTo>
                  <a:cubicBezTo>
                    <a:pt x="180" y="251196"/>
                    <a:pt x="180" y="251706"/>
                    <a:pt x="180" y="252470"/>
                  </a:cubicBezTo>
                  <a:cubicBezTo>
                    <a:pt x="180" y="254000"/>
                    <a:pt x="1196" y="255020"/>
                    <a:pt x="2720" y="255020"/>
                  </a:cubicBezTo>
                  <a:cubicBezTo>
                    <a:pt x="5259" y="255020"/>
                    <a:pt x="28112" y="237684"/>
                    <a:pt x="43093" y="205307"/>
                  </a:cubicBezTo>
                  <a:cubicBezTo>
                    <a:pt x="56044" y="177263"/>
                    <a:pt x="59091" y="148965"/>
                    <a:pt x="59091" y="127550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741725B4-430C-6210-9DA9-C0058688FF77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1974294" y="4213944"/>
              <a:ext cx="168859" cy="59655"/>
            </a:xfrm>
            <a:custGeom>
              <a:avLst/>
              <a:gdLst>
                <a:gd name="connsiteX0" fmla="*/ 160413 w 168859"/>
                <a:gd name="connsiteY0" fmla="*/ 10278 h 59655"/>
                <a:gd name="connsiteX1" fmla="*/ 169046 w 168859"/>
                <a:gd name="connsiteY1" fmla="*/ 5179 h 59655"/>
                <a:gd name="connsiteX2" fmla="*/ 160667 w 168859"/>
                <a:gd name="connsiteY2" fmla="*/ 80 h 59655"/>
                <a:gd name="connsiteX3" fmla="*/ 8566 w 168859"/>
                <a:gd name="connsiteY3" fmla="*/ 80 h 59655"/>
                <a:gd name="connsiteX4" fmla="*/ 187 w 168859"/>
                <a:gd name="connsiteY4" fmla="*/ 5179 h 59655"/>
                <a:gd name="connsiteX5" fmla="*/ 8820 w 168859"/>
                <a:gd name="connsiteY5" fmla="*/ 10278 h 59655"/>
                <a:gd name="connsiteX6" fmla="*/ 160413 w 168859"/>
                <a:gd name="connsiteY6" fmla="*/ 10278 h 59655"/>
                <a:gd name="connsiteX7" fmla="*/ 160667 w 168859"/>
                <a:gd name="connsiteY7" fmla="*/ 59736 h 59655"/>
                <a:gd name="connsiteX8" fmla="*/ 169046 w 168859"/>
                <a:gd name="connsiteY8" fmla="*/ 54637 h 59655"/>
                <a:gd name="connsiteX9" fmla="*/ 160413 w 168859"/>
                <a:gd name="connsiteY9" fmla="*/ 49539 h 59655"/>
                <a:gd name="connsiteX10" fmla="*/ 8820 w 168859"/>
                <a:gd name="connsiteY10" fmla="*/ 49539 h 59655"/>
                <a:gd name="connsiteX11" fmla="*/ 187 w 168859"/>
                <a:gd name="connsiteY11" fmla="*/ 54637 h 59655"/>
                <a:gd name="connsiteX12" fmla="*/ 8566 w 168859"/>
                <a:gd name="connsiteY12" fmla="*/ 59736 h 59655"/>
                <a:gd name="connsiteX13" fmla="*/ 160667 w 168859"/>
                <a:gd name="connsiteY13" fmla="*/ 59736 h 5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859" h="59655">
                  <a:moveTo>
                    <a:pt x="160413" y="10278"/>
                  </a:moveTo>
                  <a:cubicBezTo>
                    <a:pt x="164222" y="10278"/>
                    <a:pt x="169046" y="10278"/>
                    <a:pt x="169046" y="5179"/>
                  </a:cubicBezTo>
                  <a:cubicBezTo>
                    <a:pt x="169046" y="80"/>
                    <a:pt x="164222" y="80"/>
                    <a:pt x="160667" y="80"/>
                  </a:cubicBezTo>
                  <a:lnTo>
                    <a:pt x="8566" y="80"/>
                  </a:lnTo>
                  <a:cubicBezTo>
                    <a:pt x="5012" y="80"/>
                    <a:pt x="187" y="80"/>
                    <a:pt x="187" y="5179"/>
                  </a:cubicBezTo>
                  <a:cubicBezTo>
                    <a:pt x="187" y="10278"/>
                    <a:pt x="5012" y="10278"/>
                    <a:pt x="8820" y="10278"/>
                  </a:cubicBezTo>
                  <a:lnTo>
                    <a:pt x="160413" y="10278"/>
                  </a:lnTo>
                  <a:close/>
                  <a:moveTo>
                    <a:pt x="160667" y="59736"/>
                  </a:moveTo>
                  <a:cubicBezTo>
                    <a:pt x="164222" y="59736"/>
                    <a:pt x="169046" y="59736"/>
                    <a:pt x="169046" y="54637"/>
                  </a:cubicBezTo>
                  <a:cubicBezTo>
                    <a:pt x="169046" y="49539"/>
                    <a:pt x="164222" y="49539"/>
                    <a:pt x="160413" y="49539"/>
                  </a:cubicBezTo>
                  <a:lnTo>
                    <a:pt x="8820" y="49539"/>
                  </a:lnTo>
                  <a:cubicBezTo>
                    <a:pt x="5012" y="49539"/>
                    <a:pt x="187" y="49539"/>
                    <a:pt x="187" y="54637"/>
                  </a:cubicBezTo>
                  <a:cubicBezTo>
                    <a:pt x="187" y="59736"/>
                    <a:pt x="5012" y="59736"/>
                    <a:pt x="8566" y="59736"/>
                  </a:cubicBezTo>
                  <a:lnTo>
                    <a:pt x="160667" y="59736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8037E301-821E-AA83-C596-8FFC34E5B809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2331884" y="3910132"/>
              <a:ext cx="174902" cy="80484"/>
            </a:xfrm>
            <a:custGeom>
              <a:avLst/>
              <a:gdLst>
                <a:gd name="connsiteX0" fmla="*/ 89252 w 174902"/>
                <a:gd name="connsiteY0" fmla="*/ 29870 h 80484"/>
                <a:gd name="connsiteX1" fmla="*/ 70233 w 174902"/>
                <a:gd name="connsiteY1" fmla="*/ 10954 h 80484"/>
                <a:gd name="connsiteX2" fmla="*/ 38239 w 174902"/>
                <a:gd name="connsiteY2" fmla="*/ 68 h 80484"/>
                <a:gd name="connsiteX3" fmla="*/ 201 w 174902"/>
                <a:gd name="connsiteY3" fmla="*/ 40399 h 80484"/>
                <a:gd name="connsiteX4" fmla="*/ 37706 w 174902"/>
                <a:gd name="connsiteY4" fmla="*/ 80552 h 80484"/>
                <a:gd name="connsiteX5" fmla="*/ 86053 w 174902"/>
                <a:gd name="connsiteY5" fmla="*/ 50750 h 80484"/>
                <a:gd name="connsiteX6" fmla="*/ 105072 w 174902"/>
                <a:gd name="connsiteY6" fmla="*/ 69666 h 80484"/>
                <a:gd name="connsiteX7" fmla="*/ 137066 w 174902"/>
                <a:gd name="connsiteY7" fmla="*/ 80552 h 80484"/>
                <a:gd name="connsiteX8" fmla="*/ 175104 w 174902"/>
                <a:gd name="connsiteY8" fmla="*/ 40221 h 80484"/>
                <a:gd name="connsiteX9" fmla="*/ 137599 w 174902"/>
                <a:gd name="connsiteY9" fmla="*/ 68 h 80484"/>
                <a:gd name="connsiteX10" fmla="*/ 89252 w 174902"/>
                <a:gd name="connsiteY10" fmla="*/ 29870 h 80484"/>
                <a:gd name="connsiteX11" fmla="*/ 94940 w 174902"/>
                <a:gd name="connsiteY11" fmla="*/ 36473 h 80484"/>
                <a:gd name="connsiteX12" fmla="*/ 139199 w 174902"/>
                <a:gd name="connsiteY12" fmla="*/ 6849 h 80484"/>
                <a:gd name="connsiteX13" fmla="*/ 170127 w 174902"/>
                <a:gd name="connsiteY13" fmla="*/ 40221 h 80484"/>
                <a:gd name="connsiteX14" fmla="*/ 139910 w 174902"/>
                <a:gd name="connsiteY14" fmla="*/ 70737 h 80484"/>
                <a:gd name="connsiteX15" fmla="*/ 94940 w 174902"/>
                <a:gd name="connsiteY15" fmla="*/ 36473 h 80484"/>
                <a:gd name="connsiteX16" fmla="*/ 80365 w 174902"/>
                <a:gd name="connsiteY16" fmla="*/ 44147 h 80484"/>
                <a:gd name="connsiteX17" fmla="*/ 36106 w 174902"/>
                <a:gd name="connsiteY17" fmla="*/ 73771 h 80484"/>
                <a:gd name="connsiteX18" fmla="*/ 5178 w 174902"/>
                <a:gd name="connsiteY18" fmla="*/ 40399 h 80484"/>
                <a:gd name="connsiteX19" fmla="*/ 35395 w 174902"/>
                <a:gd name="connsiteY19" fmla="*/ 9883 h 80484"/>
                <a:gd name="connsiteX20" fmla="*/ 80365 w 174902"/>
                <a:gd name="connsiteY20" fmla="*/ 44147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4902" h="80484">
                  <a:moveTo>
                    <a:pt x="89252" y="29870"/>
                  </a:moveTo>
                  <a:cubicBezTo>
                    <a:pt x="79831" y="18806"/>
                    <a:pt x="76988" y="15772"/>
                    <a:pt x="70233" y="10954"/>
                  </a:cubicBezTo>
                  <a:cubicBezTo>
                    <a:pt x="59391" y="3102"/>
                    <a:pt x="48015" y="68"/>
                    <a:pt x="38239" y="68"/>
                  </a:cubicBezTo>
                  <a:cubicBezTo>
                    <a:pt x="16198" y="68"/>
                    <a:pt x="201" y="18984"/>
                    <a:pt x="201" y="40399"/>
                  </a:cubicBezTo>
                  <a:cubicBezTo>
                    <a:pt x="201" y="61279"/>
                    <a:pt x="15487" y="80552"/>
                    <a:pt x="37706" y="80552"/>
                  </a:cubicBezTo>
                  <a:cubicBezTo>
                    <a:pt x="62412" y="80552"/>
                    <a:pt x="79654" y="60208"/>
                    <a:pt x="86053" y="50750"/>
                  </a:cubicBezTo>
                  <a:cubicBezTo>
                    <a:pt x="95473" y="61814"/>
                    <a:pt x="98317" y="64848"/>
                    <a:pt x="105072" y="69666"/>
                  </a:cubicBezTo>
                  <a:cubicBezTo>
                    <a:pt x="115914" y="77518"/>
                    <a:pt x="127290" y="80552"/>
                    <a:pt x="137066" y="80552"/>
                  </a:cubicBezTo>
                  <a:cubicBezTo>
                    <a:pt x="159106" y="80552"/>
                    <a:pt x="175104" y="61636"/>
                    <a:pt x="175104" y="40221"/>
                  </a:cubicBezTo>
                  <a:cubicBezTo>
                    <a:pt x="175104" y="19341"/>
                    <a:pt x="159817" y="68"/>
                    <a:pt x="137599" y="68"/>
                  </a:cubicBezTo>
                  <a:cubicBezTo>
                    <a:pt x="112892" y="68"/>
                    <a:pt x="95651" y="20412"/>
                    <a:pt x="89252" y="29870"/>
                  </a:cubicBezTo>
                  <a:close/>
                  <a:moveTo>
                    <a:pt x="94940" y="36473"/>
                  </a:moveTo>
                  <a:cubicBezTo>
                    <a:pt x="102050" y="24873"/>
                    <a:pt x="117514" y="6849"/>
                    <a:pt x="139199" y="6849"/>
                  </a:cubicBezTo>
                  <a:cubicBezTo>
                    <a:pt x="157507" y="6849"/>
                    <a:pt x="170127" y="23089"/>
                    <a:pt x="170127" y="40221"/>
                  </a:cubicBezTo>
                  <a:cubicBezTo>
                    <a:pt x="170127" y="57353"/>
                    <a:pt x="156263" y="70737"/>
                    <a:pt x="139910" y="70737"/>
                  </a:cubicBezTo>
                  <a:cubicBezTo>
                    <a:pt x="123379" y="70737"/>
                    <a:pt x="112004" y="57174"/>
                    <a:pt x="94940" y="36473"/>
                  </a:cubicBezTo>
                  <a:close/>
                  <a:moveTo>
                    <a:pt x="80365" y="44147"/>
                  </a:moveTo>
                  <a:cubicBezTo>
                    <a:pt x="73255" y="55747"/>
                    <a:pt x="57791" y="73771"/>
                    <a:pt x="36106" y="73771"/>
                  </a:cubicBezTo>
                  <a:cubicBezTo>
                    <a:pt x="17798" y="73771"/>
                    <a:pt x="5178" y="57531"/>
                    <a:pt x="5178" y="40399"/>
                  </a:cubicBezTo>
                  <a:cubicBezTo>
                    <a:pt x="5178" y="23267"/>
                    <a:pt x="19042" y="9883"/>
                    <a:pt x="35395" y="9883"/>
                  </a:cubicBezTo>
                  <a:cubicBezTo>
                    <a:pt x="51925" y="9883"/>
                    <a:pt x="63301" y="23446"/>
                    <a:pt x="80365" y="44147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3C13A29A-AA13-4D52-BB16-72F9808EEC97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2250245" y="4065313"/>
              <a:ext cx="337972" cy="356915"/>
            </a:xfrm>
            <a:custGeom>
              <a:avLst/>
              <a:gdLst>
                <a:gd name="connsiteX0" fmla="*/ 307445 w 337972"/>
                <a:gd name="connsiteY0" fmla="*/ 356986 h 356915"/>
                <a:gd name="connsiteX1" fmla="*/ 338170 w 337972"/>
                <a:gd name="connsiteY1" fmla="*/ 275405 h 356915"/>
                <a:gd name="connsiteX2" fmla="*/ 331822 w 337972"/>
                <a:gd name="connsiteY2" fmla="*/ 275405 h 356915"/>
                <a:gd name="connsiteX3" fmla="*/ 265802 w 337972"/>
                <a:gd name="connsiteY3" fmla="*/ 326903 h 356915"/>
                <a:gd name="connsiteX4" fmla="*/ 186832 w 337972"/>
                <a:gd name="connsiteY4" fmla="*/ 334806 h 356915"/>
                <a:gd name="connsiteX5" fmla="*/ 33716 w 337972"/>
                <a:gd name="connsiteY5" fmla="*/ 334806 h 356915"/>
                <a:gd name="connsiteX6" fmla="*/ 162963 w 337972"/>
                <a:gd name="connsiteY6" fmla="*/ 182607 h 356915"/>
                <a:gd name="connsiteX7" fmla="*/ 165248 w 337972"/>
                <a:gd name="connsiteY7" fmla="*/ 178528 h 356915"/>
                <a:gd name="connsiteX8" fmla="*/ 163471 w 337972"/>
                <a:gd name="connsiteY8" fmla="*/ 174704 h 356915"/>
                <a:gd name="connsiteX9" fmla="*/ 45142 w 337972"/>
                <a:gd name="connsiteY9" fmla="*/ 12308 h 356915"/>
                <a:gd name="connsiteX10" fmla="*/ 184292 w 337972"/>
                <a:gd name="connsiteY10" fmla="*/ 12308 h 356915"/>
                <a:gd name="connsiteX11" fmla="*/ 243711 w 337972"/>
                <a:gd name="connsiteY11" fmla="*/ 16387 h 356915"/>
                <a:gd name="connsiteX12" fmla="*/ 299574 w 337972"/>
                <a:gd name="connsiteY12" fmla="*/ 35507 h 356915"/>
                <a:gd name="connsiteX13" fmla="*/ 331822 w 337972"/>
                <a:gd name="connsiteY13" fmla="*/ 71709 h 356915"/>
                <a:gd name="connsiteX14" fmla="*/ 338170 w 337972"/>
                <a:gd name="connsiteY14" fmla="*/ 71709 h 356915"/>
                <a:gd name="connsiteX15" fmla="*/ 307445 w 337972"/>
                <a:gd name="connsiteY15" fmla="*/ 71 h 356915"/>
                <a:gd name="connsiteX16" fmla="*/ 7308 w 337972"/>
                <a:gd name="connsiteY16" fmla="*/ 71 h 356915"/>
                <a:gd name="connsiteX17" fmla="*/ 452 w 337972"/>
                <a:gd name="connsiteY17" fmla="*/ 1855 h 356915"/>
                <a:gd name="connsiteX18" fmla="*/ 198 w 337972"/>
                <a:gd name="connsiteY18" fmla="*/ 10268 h 356915"/>
                <a:gd name="connsiteX19" fmla="*/ 134523 w 337972"/>
                <a:gd name="connsiteY19" fmla="*/ 194845 h 356915"/>
                <a:gd name="connsiteX20" fmla="*/ 2991 w 337972"/>
                <a:gd name="connsiteY20" fmla="*/ 349593 h 356915"/>
                <a:gd name="connsiteX21" fmla="*/ 452 w 337972"/>
                <a:gd name="connsiteY21" fmla="*/ 354182 h 356915"/>
                <a:gd name="connsiteX22" fmla="*/ 7308 w 337972"/>
                <a:gd name="connsiteY22" fmla="*/ 356986 h 356915"/>
                <a:gd name="connsiteX23" fmla="*/ 307445 w 337972"/>
                <a:gd name="connsiteY23" fmla="*/ 356986 h 35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7972" h="356915">
                  <a:moveTo>
                    <a:pt x="307445" y="356986"/>
                  </a:moveTo>
                  <a:lnTo>
                    <a:pt x="338170" y="275405"/>
                  </a:lnTo>
                  <a:lnTo>
                    <a:pt x="331822" y="275405"/>
                  </a:lnTo>
                  <a:cubicBezTo>
                    <a:pt x="321919" y="301919"/>
                    <a:pt x="295003" y="319255"/>
                    <a:pt x="265802" y="326903"/>
                  </a:cubicBezTo>
                  <a:cubicBezTo>
                    <a:pt x="260470" y="328178"/>
                    <a:pt x="235585" y="334806"/>
                    <a:pt x="186832" y="334806"/>
                  </a:cubicBezTo>
                  <a:lnTo>
                    <a:pt x="33716" y="334806"/>
                  </a:lnTo>
                  <a:lnTo>
                    <a:pt x="162963" y="182607"/>
                  </a:lnTo>
                  <a:cubicBezTo>
                    <a:pt x="164740" y="180568"/>
                    <a:pt x="165248" y="179803"/>
                    <a:pt x="165248" y="178528"/>
                  </a:cubicBezTo>
                  <a:cubicBezTo>
                    <a:pt x="165248" y="178019"/>
                    <a:pt x="165248" y="177254"/>
                    <a:pt x="163471" y="174704"/>
                  </a:cubicBezTo>
                  <a:lnTo>
                    <a:pt x="45142" y="12308"/>
                  </a:lnTo>
                  <a:lnTo>
                    <a:pt x="184292" y="12308"/>
                  </a:lnTo>
                  <a:cubicBezTo>
                    <a:pt x="218318" y="12308"/>
                    <a:pt x="241425" y="15877"/>
                    <a:pt x="243711" y="16387"/>
                  </a:cubicBezTo>
                  <a:cubicBezTo>
                    <a:pt x="257422" y="18426"/>
                    <a:pt x="279514" y="22760"/>
                    <a:pt x="299574" y="35507"/>
                  </a:cubicBezTo>
                  <a:cubicBezTo>
                    <a:pt x="305922" y="39586"/>
                    <a:pt x="323189" y="51059"/>
                    <a:pt x="331822" y="71709"/>
                  </a:cubicBezTo>
                  <a:lnTo>
                    <a:pt x="338170" y="71709"/>
                  </a:lnTo>
                  <a:lnTo>
                    <a:pt x="307445" y="71"/>
                  </a:lnTo>
                  <a:lnTo>
                    <a:pt x="7308" y="71"/>
                  </a:lnTo>
                  <a:cubicBezTo>
                    <a:pt x="1467" y="71"/>
                    <a:pt x="1213" y="326"/>
                    <a:pt x="452" y="1855"/>
                  </a:cubicBezTo>
                  <a:cubicBezTo>
                    <a:pt x="198" y="2620"/>
                    <a:pt x="198" y="7464"/>
                    <a:pt x="198" y="10268"/>
                  </a:cubicBezTo>
                  <a:lnTo>
                    <a:pt x="134523" y="194845"/>
                  </a:lnTo>
                  <a:lnTo>
                    <a:pt x="2991" y="349593"/>
                  </a:lnTo>
                  <a:cubicBezTo>
                    <a:pt x="452" y="352652"/>
                    <a:pt x="452" y="353927"/>
                    <a:pt x="452" y="354182"/>
                  </a:cubicBezTo>
                  <a:cubicBezTo>
                    <a:pt x="452" y="356986"/>
                    <a:pt x="2737" y="356986"/>
                    <a:pt x="7308" y="356986"/>
                  </a:cubicBezTo>
                  <a:lnTo>
                    <a:pt x="307445" y="356986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BA329C7F-E9DF-B1E0-45ED-131CA98959C4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2236458" y="4526521"/>
              <a:ext cx="108603" cy="80484"/>
            </a:xfrm>
            <a:custGeom>
              <a:avLst/>
              <a:gdLst>
                <a:gd name="connsiteX0" fmla="*/ 13528 w 108603"/>
                <a:gd name="connsiteY0" fmla="*/ 67549 h 80484"/>
                <a:gd name="connsiteX1" fmla="*/ 11751 w 108603"/>
                <a:gd name="connsiteY1" fmla="*/ 74866 h 80484"/>
                <a:gd name="connsiteX2" fmla="*/ 17794 w 108603"/>
                <a:gd name="connsiteY2" fmla="*/ 80576 h 80484"/>
                <a:gd name="connsiteX3" fmla="*/ 24727 w 108603"/>
                <a:gd name="connsiteY3" fmla="*/ 76650 h 80484"/>
                <a:gd name="connsiteX4" fmla="*/ 27926 w 108603"/>
                <a:gd name="connsiteY4" fmla="*/ 65586 h 80484"/>
                <a:gd name="connsiteX5" fmla="*/ 31836 w 108603"/>
                <a:gd name="connsiteY5" fmla="*/ 49525 h 80484"/>
                <a:gd name="connsiteX6" fmla="*/ 34858 w 108603"/>
                <a:gd name="connsiteY6" fmla="*/ 37568 h 80484"/>
                <a:gd name="connsiteX7" fmla="*/ 42323 w 108603"/>
                <a:gd name="connsiteY7" fmla="*/ 21507 h 80484"/>
                <a:gd name="connsiteX8" fmla="*/ 68985 w 108603"/>
                <a:gd name="connsiteY8" fmla="*/ 5089 h 80484"/>
                <a:gd name="connsiteX9" fmla="*/ 79472 w 108603"/>
                <a:gd name="connsiteY9" fmla="*/ 17581 h 80484"/>
                <a:gd name="connsiteX10" fmla="*/ 68985 w 108603"/>
                <a:gd name="connsiteY10" fmla="*/ 55592 h 80484"/>
                <a:gd name="connsiteX11" fmla="*/ 66319 w 108603"/>
                <a:gd name="connsiteY11" fmla="*/ 65229 h 80484"/>
                <a:gd name="connsiteX12" fmla="*/ 83205 w 108603"/>
                <a:gd name="connsiteY12" fmla="*/ 80576 h 80484"/>
                <a:gd name="connsiteX13" fmla="*/ 108801 w 108603"/>
                <a:gd name="connsiteY13" fmla="*/ 53272 h 80484"/>
                <a:gd name="connsiteX14" fmla="*/ 105957 w 108603"/>
                <a:gd name="connsiteY14" fmla="*/ 50952 h 80484"/>
                <a:gd name="connsiteX15" fmla="*/ 102580 w 108603"/>
                <a:gd name="connsiteY15" fmla="*/ 53986 h 80484"/>
                <a:gd name="connsiteX16" fmla="*/ 83738 w 108603"/>
                <a:gd name="connsiteY16" fmla="*/ 75579 h 80484"/>
                <a:gd name="connsiteX17" fmla="*/ 79295 w 108603"/>
                <a:gd name="connsiteY17" fmla="*/ 69333 h 80484"/>
                <a:gd name="connsiteX18" fmla="*/ 83383 w 108603"/>
                <a:gd name="connsiteY18" fmla="*/ 54878 h 80484"/>
                <a:gd name="connsiteX19" fmla="*/ 92803 w 108603"/>
                <a:gd name="connsiteY19" fmla="*/ 20436 h 80484"/>
                <a:gd name="connsiteX20" fmla="*/ 69696 w 108603"/>
                <a:gd name="connsiteY20" fmla="*/ 92 h 80484"/>
                <a:gd name="connsiteX21" fmla="*/ 39657 w 108603"/>
                <a:gd name="connsiteY21" fmla="*/ 16332 h 80484"/>
                <a:gd name="connsiteX22" fmla="*/ 20638 w 108603"/>
                <a:gd name="connsiteY22" fmla="*/ 92 h 80484"/>
                <a:gd name="connsiteX23" fmla="*/ 6596 w 108603"/>
                <a:gd name="connsiteY23" fmla="*/ 9729 h 80484"/>
                <a:gd name="connsiteX24" fmla="*/ 198 w 108603"/>
                <a:gd name="connsiteY24" fmla="*/ 27396 h 80484"/>
                <a:gd name="connsiteX25" fmla="*/ 3219 w 108603"/>
                <a:gd name="connsiteY25" fmla="*/ 29716 h 80484"/>
                <a:gd name="connsiteX26" fmla="*/ 7130 w 108603"/>
                <a:gd name="connsiteY26" fmla="*/ 24362 h 80484"/>
                <a:gd name="connsiteX27" fmla="*/ 20105 w 108603"/>
                <a:gd name="connsiteY27" fmla="*/ 5089 h 80484"/>
                <a:gd name="connsiteX28" fmla="*/ 25971 w 108603"/>
                <a:gd name="connsiteY28" fmla="*/ 13833 h 80484"/>
                <a:gd name="connsiteX29" fmla="*/ 23127 w 108603"/>
                <a:gd name="connsiteY29" fmla="*/ 28645 h 80484"/>
                <a:gd name="connsiteX30" fmla="*/ 19216 w 108603"/>
                <a:gd name="connsiteY30" fmla="*/ 44706 h 80484"/>
                <a:gd name="connsiteX31" fmla="*/ 13528 w 108603"/>
                <a:gd name="connsiteY31" fmla="*/ 67549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603" h="80484">
                  <a:moveTo>
                    <a:pt x="13528" y="67549"/>
                  </a:moveTo>
                  <a:cubicBezTo>
                    <a:pt x="12818" y="69869"/>
                    <a:pt x="11751" y="74330"/>
                    <a:pt x="11751" y="74866"/>
                  </a:cubicBezTo>
                  <a:cubicBezTo>
                    <a:pt x="11751" y="78792"/>
                    <a:pt x="14950" y="80576"/>
                    <a:pt x="17794" y="80576"/>
                  </a:cubicBezTo>
                  <a:cubicBezTo>
                    <a:pt x="20994" y="80576"/>
                    <a:pt x="23838" y="78256"/>
                    <a:pt x="24727" y="76650"/>
                  </a:cubicBezTo>
                  <a:cubicBezTo>
                    <a:pt x="25615" y="75044"/>
                    <a:pt x="27037" y="69333"/>
                    <a:pt x="27926" y="65586"/>
                  </a:cubicBezTo>
                  <a:cubicBezTo>
                    <a:pt x="28815" y="62195"/>
                    <a:pt x="30770" y="53986"/>
                    <a:pt x="31836" y="49525"/>
                  </a:cubicBezTo>
                  <a:cubicBezTo>
                    <a:pt x="32903" y="45599"/>
                    <a:pt x="33969" y="41673"/>
                    <a:pt x="34858" y="37568"/>
                  </a:cubicBezTo>
                  <a:cubicBezTo>
                    <a:pt x="36813" y="30251"/>
                    <a:pt x="37169" y="28824"/>
                    <a:pt x="42323" y="21507"/>
                  </a:cubicBezTo>
                  <a:cubicBezTo>
                    <a:pt x="47300" y="14368"/>
                    <a:pt x="55654" y="5089"/>
                    <a:pt x="68985" y="5089"/>
                  </a:cubicBezTo>
                  <a:cubicBezTo>
                    <a:pt x="79295" y="5089"/>
                    <a:pt x="79472" y="14190"/>
                    <a:pt x="79472" y="17581"/>
                  </a:cubicBezTo>
                  <a:cubicBezTo>
                    <a:pt x="79472" y="28288"/>
                    <a:pt x="71829" y="48097"/>
                    <a:pt x="68985" y="55592"/>
                  </a:cubicBezTo>
                  <a:cubicBezTo>
                    <a:pt x="67030" y="60589"/>
                    <a:pt x="66319" y="62195"/>
                    <a:pt x="66319" y="65229"/>
                  </a:cubicBezTo>
                  <a:cubicBezTo>
                    <a:pt x="66319" y="74687"/>
                    <a:pt x="74140" y="80576"/>
                    <a:pt x="83205" y="80576"/>
                  </a:cubicBezTo>
                  <a:cubicBezTo>
                    <a:pt x="100980" y="80576"/>
                    <a:pt x="108801" y="55949"/>
                    <a:pt x="108801" y="53272"/>
                  </a:cubicBezTo>
                  <a:cubicBezTo>
                    <a:pt x="108801" y="50952"/>
                    <a:pt x="106490" y="50952"/>
                    <a:pt x="105957" y="50952"/>
                  </a:cubicBezTo>
                  <a:cubicBezTo>
                    <a:pt x="103468" y="50952"/>
                    <a:pt x="103291" y="52023"/>
                    <a:pt x="102580" y="53986"/>
                  </a:cubicBezTo>
                  <a:cubicBezTo>
                    <a:pt x="98491" y="68263"/>
                    <a:pt x="90848" y="75579"/>
                    <a:pt x="83738" y="75579"/>
                  </a:cubicBezTo>
                  <a:cubicBezTo>
                    <a:pt x="80006" y="75579"/>
                    <a:pt x="79295" y="73081"/>
                    <a:pt x="79295" y="69333"/>
                  </a:cubicBezTo>
                  <a:cubicBezTo>
                    <a:pt x="79295" y="65229"/>
                    <a:pt x="80183" y="62909"/>
                    <a:pt x="83383" y="54878"/>
                  </a:cubicBezTo>
                  <a:cubicBezTo>
                    <a:pt x="85516" y="49346"/>
                    <a:pt x="92803" y="30430"/>
                    <a:pt x="92803" y="20436"/>
                  </a:cubicBezTo>
                  <a:cubicBezTo>
                    <a:pt x="92803" y="3126"/>
                    <a:pt x="79117" y="92"/>
                    <a:pt x="69696" y="92"/>
                  </a:cubicBezTo>
                  <a:cubicBezTo>
                    <a:pt x="54943" y="92"/>
                    <a:pt x="44990" y="9193"/>
                    <a:pt x="39657" y="16332"/>
                  </a:cubicBezTo>
                  <a:cubicBezTo>
                    <a:pt x="38413" y="4018"/>
                    <a:pt x="27926" y="92"/>
                    <a:pt x="20638" y="92"/>
                  </a:cubicBezTo>
                  <a:cubicBezTo>
                    <a:pt x="12995" y="92"/>
                    <a:pt x="8907" y="5624"/>
                    <a:pt x="6596" y="9729"/>
                  </a:cubicBezTo>
                  <a:cubicBezTo>
                    <a:pt x="2686" y="16332"/>
                    <a:pt x="198" y="26504"/>
                    <a:pt x="198" y="27396"/>
                  </a:cubicBezTo>
                  <a:cubicBezTo>
                    <a:pt x="198" y="29716"/>
                    <a:pt x="2686" y="29716"/>
                    <a:pt x="3219" y="29716"/>
                  </a:cubicBezTo>
                  <a:cubicBezTo>
                    <a:pt x="5708" y="29716"/>
                    <a:pt x="5885" y="29180"/>
                    <a:pt x="7130" y="24362"/>
                  </a:cubicBezTo>
                  <a:cubicBezTo>
                    <a:pt x="9796" y="13833"/>
                    <a:pt x="13173" y="5089"/>
                    <a:pt x="20105" y="5089"/>
                  </a:cubicBezTo>
                  <a:cubicBezTo>
                    <a:pt x="24727" y="5089"/>
                    <a:pt x="25971" y="9015"/>
                    <a:pt x="25971" y="13833"/>
                  </a:cubicBezTo>
                  <a:cubicBezTo>
                    <a:pt x="25971" y="17224"/>
                    <a:pt x="24371" y="23827"/>
                    <a:pt x="23127" y="28645"/>
                  </a:cubicBezTo>
                  <a:cubicBezTo>
                    <a:pt x="21883" y="33463"/>
                    <a:pt x="20105" y="40780"/>
                    <a:pt x="19216" y="44706"/>
                  </a:cubicBezTo>
                  <a:lnTo>
                    <a:pt x="13528" y="67549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A12C1420-0A35-C2F0-A33A-E47F46DC0940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2366069" y="4536515"/>
              <a:ext cx="130821" cy="48005"/>
            </a:xfrm>
            <a:custGeom>
              <a:avLst/>
              <a:gdLst>
                <a:gd name="connsiteX0" fmla="*/ 124270 w 130821"/>
                <a:gd name="connsiteY0" fmla="*/ 8836 h 48005"/>
                <a:gd name="connsiteX1" fmla="*/ 131024 w 130821"/>
                <a:gd name="connsiteY1" fmla="*/ 4375 h 48005"/>
                <a:gd name="connsiteX2" fmla="*/ 124447 w 130821"/>
                <a:gd name="connsiteY2" fmla="*/ 92 h 48005"/>
                <a:gd name="connsiteX3" fmla="*/ 6779 w 130821"/>
                <a:gd name="connsiteY3" fmla="*/ 92 h 48005"/>
                <a:gd name="connsiteX4" fmla="*/ 202 w 130821"/>
                <a:gd name="connsiteY4" fmla="*/ 4375 h 48005"/>
                <a:gd name="connsiteX5" fmla="*/ 6957 w 130821"/>
                <a:gd name="connsiteY5" fmla="*/ 8836 h 48005"/>
                <a:gd name="connsiteX6" fmla="*/ 124270 w 130821"/>
                <a:gd name="connsiteY6" fmla="*/ 8836 h 48005"/>
                <a:gd name="connsiteX7" fmla="*/ 124447 w 130821"/>
                <a:gd name="connsiteY7" fmla="*/ 48097 h 48005"/>
                <a:gd name="connsiteX8" fmla="*/ 131024 w 130821"/>
                <a:gd name="connsiteY8" fmla="*/ 43814 h 48005"/>
                <a:gd name="connsiteX9" fmla="*/ 124270 w 130821"/>
                <a:gd name="connsiteY9" fmla="*/ 39353 h 48005"/>
                <a:gd name="connsiteX10" fmla="*/ 6957 w 130821"/>
                <a:gd name="connsiteY10" fmla="*/ 39353 h 48005"/>
                <a:gd name="connsiteX11" fmla="*/ 202 w 130821"/>
                <a:gd name="connsiteY11" fmla="*/ 43814 h 48005"/>
                <a:gd name="connsiteX12" fmla="*/ 6779 w 130821"/>
                <a:gd name="connsiteY12" fmla="*/ 48097 h 48005"/>
                <a:gd name="connsiteX13" fmla="*/ 124447 w 130821"/>
                <a:gd name="connsiteY13" fmla="*/ 48097 h 4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21" h="48005">
                  <a:moveTo>
                    <a:pt x="124270" y="8836"/>
                  </a:moveTo>
                  <a:cubicBezTo>
                    <a:pt x="126936" y="8836"/>
                    <a:pt x="131024" y="8836"/>
                    <a:pt x="131024" y="4375"/>
                  </a:cubicBezTo>
                  <a:cubicBezTo>
                    <a:pt x="131024" y="92"/>
                    <a:pt x="126758" y="92"/>
                    <a:pt x="124447" y="92"/>
                  </a:cubicBezTo>
                  <a:lnTo>
                    <a:pt x="6779" y="92"/>
                  </a:lnTo>
                  <a:cubicBezTo>
                    <a:pt x="4468" y="92"/>
                    <a:pt x="202" y="92"/>
                    <a:pt x="202" y="4375"/>
                  </a:cubicBezTo>
                  <a:cubicBezTo>
                    <a:pt x="202" y="8836"/>
                    <a:pt x="4291" y="8836"/>
                    <a:pt x="6957" y="8836"/>
                  </a:cubicBezTo>
                  <a:lnTo>
                    <a:pt x="124270" y="8836"/>
                  </a:lnTo>
                  <a:close/>
                  <a:moveTo>
                    <a:pt x="124447" y="48097"/>
                  </a:moveTo>
                  <a:cubicBezTo>
                    <a:pt x="126758" y="48097"/>
                    <a:pt x="131024" y="48097"/>
                    <a:pt x="131024" y="43814"/>
                  </a:cubicBezTo>
                  <a:cubicBezTo>
                    <a:pt x="131024" y="39353"/>
                    <a:pt x="126936" y="39353"/>
                    <a:pt x="124270" y="39353"/>
                  </a:cubicBezTo>
                  <a:lnTo>
                    <a:pt x="6957" y="39353"/>
                  </a:lnTo>
                  <a:cubicBezTo>
                    <a:pt x="4291" y="39353"/>
                    <a:pt x="202" y="39353"/>
                    <a:pt x="202" y="43814"/>
                  </a:cubicBezTo>
                  <a:cubicBezTo>
                    <a:pt x="202" y="48097"/>
                    <a:pt x="4468" y="48097"/>
                    <a:pt x="6779" y="48097"/>
                  </a:cubicBezTo>
                  <a:lnTo>
                    <a:pt x="124447" y="48097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98047EFF-43F6-9CAF-0E6A-695292674CE6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2528883" y="4486725"/>
              <a:ext cx="64699" cy="118495"/>
            </a:xfrm>
            <a:custGeom>
              <a:avLst/>
              <a:gdLst>
                <a:gd name="connsiteX0" fmla="*/ 40379 w 64699"/>
                <a:gd name="connsiteY0" fmla="*/ 5089 h 118495"/>
                <a:gd name="connsiteX1" fmla="*/ 35047 w 64699"/>
                <a:gd name="connsiteY1" fmla="*/ 92 h 118495"/>
                <a:gd name="connsiteX2" fmla="*/ 209 w 64699"/>
                <a:gd name="connsiteY2" fmla="*/ 11513 h 118495"/>
                <a:gd name="connsiteX3" fmla="*/ 209 w 64699"/>
                <a:gd name="connsiteY3" fmla="*/ 17938 h 118495"/>
                <a:gd name="connsiteX4" fmla="*/ 25982 w 64699"/>
                <a:gd name="connsiteY4" fmla="*/ 12941 h 118495"/>
                <a:gd name="connsiteX5" fmla="*/ 25982 w 64699"/>
                <a:gd name="connsiteY5" fmla="*/ 103954 h 118495"/>
                <a:gd name="connsiteX6" fmla="*/ 8207 w 64699"/>
                <a:gd name="connsiteY6" fmla="*/ 112163 h 118495"/>
                <a:gd name="connsiteX7" fmla="*/ 1453 w 64699"/>
                <a:gd name="connsiteY7" fmla="*/ 112163 h 118495"/>
                <a:gd name="connsiteX8" fmla="*/ 1453 w 64699"/>
                <a:gd name="connsiteY8" fmla="*/ 118588 h 118495"/>
                <a:gd name="connsiteX9" fmla="*/ 33092 w 64699"/>
                <a:gd name="connsiteY9" fmla="*/ 117874 h 118495"/>
                <a:gd name="connsiteX10" fmla="*/ 64908 w 64699"/>
                <a:gd name="connsiteY10" fmla="*/ 118588 h 118495"/>
                <a:gd name="connsiteX11" fmla="*/ 64908 w 64699"/>
                <a:gd name="connsiteY11" fmla="*/ 112163 h 118495"/>
                <a:gd name="connsiteX12" fmla="*/ 58154 w 64699"/>
                <a:gd name="connsiteY12" fmla="*/ 112163 h 118495"/>
                <a:gd name="connsiteX13" fmla="*/ 40379 w 64699"/>
                <a:gd name="connsiteY13" fmla="*/ 103954 h 118495"/>
                <a:gd name="connsiteX14" fmla="*/ 40379 w 64699"/>
                <a:gd name="connsiteY14" fmla="*/ 5089 h 11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699" h="118495">
                  <a:moveTo>
                    <a:pt x="40379" y="5089"/>
                  </a:moveTo>
                  <a:cubicBezTo>
                    <a:pt x="40379" y="270"/>
                    <a:pt x="40024" y="92"/>
                    <a:pt x="35047" y="92"/>
                  </a:cubicBezTo>
                  <a:cubicBezTo>
                    <a:pt x="23671" y="11335"/>
                    <a:pt x="7496" y="11513"/>
                    <a:pt x="209" y="11513"/>
                  </a:cubicBezTo>
                  <a:lnTo>
                    <a:pt x="209" y="17938"/>
                  </a:lnTo>
                  <a:cubicBezTo>
                    <a:pt x="4474" y="17938"/>
                    <a:pt x="16206" y="17938"/>
                    <a:pt x="25982" y="12941"/>
                  </a:cubicBezTo>
                  <a:lnTo>
                    <a:pt x="25982" y="103954"/>
                  </a:lnTo>
                  <a:cubicBezTo>
                    <a:pt x="25982" y="109843"/>
                    <a:pt x="25982" y="112163"/>
                    <a:pt x="8207" y="112163"/>
                  </a:cubicBezTo>
                  <a:lnTo>
                    <a:pt x="1453" y="112163"/>
                  </a:lnTo>
                  <a:lnTo>
                    <a:pt x="1453" y="118588"/>
                  </a:lnTo>
                  <a:cubicBezTo>
                    <a:pt x="4652" y="118409"/>
                    <a:pt x="26515" y="117874"/>
                    <a:pt x="33092" y="117874"/>
                  </a:cubicBezTo>
                  <a:cubicBezTo>
                    <a:pt x="38602" y="117874"/>
                    <a:pt x="60998" y="118409"/>
                    <a:pt x="64908" y="118588"/>
                  </a:cubicBezTo>
                  <a:lnTo>
                    <a:pt x="64908" y="112163"/>
                  </a:lnTo>
                  <a:lnTo>
                    <a:pt x="58154" y="112163"/>
                  </a:lnTo>
                  <a:cubicBezTo>
                    <a:pt x="40379" y="112163"/>
                    <a:pt x="40379" y="109843"/>
                    <a:pt x="40379" y="103954"/>
                  </a:cubicBezTo>
                  <a:lnTo>
                    <a:pt x="40379" y="5089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0232920A-7528-9CDD-2091-BBA1E959455C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2665741" y="4127775"/>
              <a:ext cx="180285" cy="185341"/>
            </a:xfrm>
            <a:custGeom>
              <a:avLst/>
              <a:gdLst>
                <a:gd name="connsiteX0" fmla="*/ 180500 w 180285"/>
                <a:gd name="connsiteY0" fmla="*/ 2630 h 185341"/>
                <a:gd name="connsiteX1" fmla="*/ 177707 w 180285"/>
                <a:gd name="connsiteY1" fmla="*/ 80 h 185341"/>
                <a:gd name="connsiteX2" fmla="*/ 173898 w 180285"/>
                <a:gd name="connsiteY2" fmla="*/ 3139 h 185341"/>
                <a:gd name="connsiteX3" fmla="*/ 156123 w 180285"/>
                <a:gd name="connsiteY3" fmla="*/ 22770 h 185341"/>
                <a:gd name="connsiteX4" fmla="*/ 113972 w 180285"/>
                <a:gd name="connsiteY4" fmla="*/ 80 h 185341"/>
                <a:gd name="connsiteX5" fmla="*/ 214 w 180285"/>
                <a:gd name="connsiteY5" fmla="*/ 115568 h 185341"/>
                <a:gd name="connsiteX6" fmla="*/ 69027 w 180285"/>
                <a:gd name="connsiteY6" fmla="*/ 185421 h 185341"/>
                <a:gd name="connsiteX7" fmla="*/ 123875 w 180285"/>
                <a:gd name="connsiteY7" fmla="*/ 163496 h 185341"/>
                <a:gd name="connsiteX8" fmla="*/ 151807 w 180285"/>
                <a:gd name="connsiteY8" fmla="*/ 118627 h 185341"/>
                <a:gd name="connsiteX9" fmla="*/ 148760 w 180285"/>
                <a:gd name="connsiteY9" fmla="*/ 116078 h 185341"/>
                <a:gd name="connsiteX10" fmla="*/ 145459 w 180285"/>
                <a:gd name="connsiteY10" fmla="*/ 118627 h 185341"/>
                <a:gd name="connsiteX11" fmla="*/ 119812 w 180285"/>
                <a:gd name="connsiteY11" fmla="*/ 158908 h 185341"/>
                <a:gd name="connsiteX12" fmla="*/ 73090 w 180285"/>
                <a:gd name="connsiteY12" fmla="*/ 177518 h 185341"/>
                <a:gd name="connsiteX13" fmla="*/ 23321 w 180285"/>
                <a:gd name="connsiteY13" fmla="*/ 124491 h 185341"/>
                <a:gd name="connsiteX14" fmla="*/ 54046 w 180285"/>
                <a:gd name="connsiteY14" fmla="*/ 38831 h 185341"/>
                <a:gd name="connsiteX15" fmla="*/ 116003 w 180285"/>
                <a:gd name="connsiteY15" fmla="*/ 7983 h 185341"/>
                <a:gd name="connsiteX16" fmla="*/ 156885 w 180285"/>
                <a:gd name="connsiteY16" fmla="*/ 57187 h 185341"/>
                <a:gd name="connsiteX17" fmla="*/ 156123 w 180285"/>
                <a:gd name="connsiteY17" fmla="*/ 70189 h 185341"/>
                <a:gd name="connsiteX18" fmla="*/ 159932 w 180285"/>
                <a:gd name="connsiteY18" fmla="*/ 72738 h 185341"/>
                <a:gd name="connsiteX19" fmla="*/ 164503 w 180285"/>
                <a:gd name="connsiteY19" fmla="*/ 67639 h 185341"/>
                <a:gd name="connsiteX20" fmla="*/ 180500 w 180285"/>
                <a:gd name="connsiteY20" fmla="*/ 2630 h 18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285" h="185341">
                  <a:moveTo>
                    <a:pt x="180500" y="2630"/>
                  </a:moveTo>
                  <a:cubicBezTo>
                    <a:pt x="180500" y="1865"/>
                    <a:pt x="179992" y="80"/>
                    <a:pt x="177707" y="80"/>
                  </a:cubicBezTo>
                  <a:cubicBezTo>
                    <a:pt x="176945" y="80"/>
                    <a:pt x="176691" y="335"/>
                    <a:pt x="173898" y="3139"/>
                  </a:cubicBezTo>
                  <a:lnTo>
                    <a:pt x="156123" y="22770"/>
                  </a:lnTo>
                  <a:cubicBezTo>
                    <a:pt x="153838" y="19201"/>
                    <a:pt x="142158" y="80"/>
                    <a:pt x="113972" y="80"/>
                  </a:cubicBezTo>
                  <a:cubicBezTo>
                    <a:pt x="57347" y="80"/>
                    <a:pt x="214" y="56422"/>
                    <a:pt x="214" y="115568"/>
                  </a:cubicBezTo>
                  <a:cubicBezTo>
                    <a:pt x="214" y="157633"/>
                    <a:pt x="30177" y="185421"/>
                    <a:pt x="69027" y="185421"/>
                  </a:cubicBezTo>
                  <a:cubicBezTo>
                    <a:pt x="91119" y="185421"/>
                    <a:pt x="110417" y="175224"/>
                    <a:pt x="123875" y="163496"/>
                  </a:cubicBezTo>
                  <a:cubicBezTo>
                    <a:pt x="147490" y="142591"/>
                    <a:pt x="151807" y="119392"/>
                    <a:pt x="151807" y="118627"/>
                  </a:cubicBezTo>
                  <a:cubicBezTo>
                    <a:pt x="151807" y="116078"/>
                    <a:pt x="149267" y="116078"/>
                    <a:pt x="148760" y="116078"/>
                  </a:cubicBezTo>
                  <a:cubicBezTo>
                    <a:pt x="147236" y="116078"/>
                    <a:pt x="145966" y="116588"/>
                    <a:pt x="145459" y="118627"/>
                  </a:cubicBezTo>
                  <a:cubicBezTo>
                    <a:pt x="143173" y="126020"/>
                    <a:pt x="137333" y="144121"/>
                    <a:pt x="119812" y="158908"/>
                  </a:cubicBezTo>
                  <a:cubicBezTo>
                    <a:pt x="102291" y="173184"/>
                    <a:pt x="86294" y="177518"/>
                    <a:pt x="73090" y="177518"/>
                  </a:cubicBezTo>
                  <a:cubicBezTo>
                    <a:pt x="50237" y="177518"/>
                    <a:pt x="23321" y="164261"/>
                    <a:pt x="23321" y="124491"/>
                  </a:cubicBezTo>
                  <a:cubicBezTo>
                    <a:pt x="23321" y="109959"/>
                    <a:pt x="28654" y="68659"/>
                    <a:pt x="54046" y="38831"/>
                  </a:cubicBezTo>
                  <a:cubicBezTo>
                    <a:pt x="69535" y="20730"/>
                    <a:pt x="93404" y="7983"/>
                    <a:pt x="116003" y="7983"/>
                  </a:cubicBezTo>
                  <a:cubicBezTo>
                    <a:pt x="141904" y="7983"/>
                    <a:pt x="156885" y="27614"/>
                    <a:pt x="156885" y="57187"/>
                  </a:cubicBezTo>
                  <a:cubicBezTo>
                    <a:pt x="156885" y="67384"/>
                    <a:pt x="156123" y="67639"/>
                    <a:pt x="156123" y="70189"/>
                  </a:cubicBezTo>
                  <a:cubicBezTo>
                    <a:pt x="156123" y="72738"/>
                    <a:pt x="158916" y="72738"/>
                    <a:pt x="159932" y="72738"/>
                  </a:cubicBezTo>
                  <a:cubicBezTo>
                    <a:pt x="163233" y="72738"/>
                    <a:pt x="163233" y="72228"/>
                    <a:pt x="164503" y="67639"/>
                  </a:cubicBezTo>
                  <a:lnTo>
                    <a:pt x="180500" y="2630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2CB8C081-0694-3FBB-2E73-396CCDBB86CD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2842884" y="4267048"/>
              <a:ext cx="108603" cy="80484"/>
            </a:xfrm>
            <a:custGeom>
              <a:avLst/>
              <a:gdLst>
                <a:gd name="connsiteX0" fmla="*/ 13552 w 108603"/>
                <a:gd name="connsiteY0" fmla="*/ 67539 h 80484"/>
                <a:gd name="connsiteX1" fmla="*/ 11775 w 108603"/>
                <a:gd name="connsiteY1" fmla="*/ 74855 h 80484"/>
                <a:gd name="connsiteX2" fmla="*/ 17818 w 108603"/>
                <a:gd name="connsiteY2" fmla="*/ 80566 h 80484"/>
                <a:gd name="connsiteX3" fmla="*/ 24750 w 108603"/>
                <a:gd name="connsiteY3" fmla="*/ 76640 h 80484"/>
                <a:gd name="connsiteX4" fmla="*/ 27950 w 108603"/>
                <a:gd name="connsiteY4" fmla="*/ 65576 h 80484"/>
                <a:gd name="connsiteX5" fmla="*/ 31860 w 108603"/>
                <a:gd name="connsiteY5" fmla="*/ 49515 h 80484"/>
                <a:gd name="connsiteX6" fmla="*/ 34882 w 108603"/>
                <a:gd name="connsiteY6" fmla="*/ 37558 h 80484"/>
                <a:gd name="connsiteX7" fmla="*/ 42347 w 108603"/>
                <a:gd name="connsiteY7" fmla="*/ 21497 h 80484"/>
                <a:gd name="connsiteX8" fmla="*/ 69009 w 108603"/>
                <a:gd name="connsiteY8" fmla="*/ 5079 h 80484"/>
                <a:gd name="connsiteX9" fmla="*/ 79496 w 108603"/>
                <a:gd name="connsiteY9" fmla="*/ 17571 h 80484"/>
                <a:gd name="connsiteX10" fmla="*/ 69009 w 108603"/>
                <a:gd name="connsiteY10" fmla="*/ 55582 h 80484"/>
                <a:gd name="connsiteX11" fmla="*/ 66343 w 108603"/>
                <a:gd name="connsiteY11" fmla="*/ 65219 h 80484"/>
                <a:gd name="connsiteX12" fmla="*/ 83229 w 108603"/>
                <a:gd name="connsiteY12" fmla="*/ 80566 h 80484"/>
                <a:gd name="connsiteX13" fmla="*/ 108824 w 108603"/>
                <a:gd name="connsiteY13" fmla="*/ 53262 h 80484"/>
                <a:gd name="connsiteX14" fmla="*/ 105980 w 108603"/>
                <a:gd name="connsiteY14" fmla="*/ 50942 h 80484"/>
                <a:gd name="connsiteX15" fmla="*/ 102603 w 108603"/>
                <a:gd name="connsiteY15" fmla="*/ 53976 h 80484"/>
                <a:gd name="connsiteX16" fmla="*/ 83762 w 108603"/>
                <a:gd name="connsiteY16" fmla="*/ 75569 h 80484"/>
                <a:gd name="connsiteX17" fmla="*/ 79319 w 108603"/>
                <a:gd name="connsiteY17" fmla="*/ 69323 h 80484"/>
                <a:gd name="connsiteX18" fmla="*/ 83407 w 108603"/>
                <a:gd name="connsiteY18" fmla="*/ 54868 h 80484"/>
                <a:gd name="connsiteX19" fmla="*/ 92827 w 108603"/>
                <a:gd name="connsiteY19" fmla="*/ 20426 h 80484"/>
                <a:gd name="connsiteX20" fmla="*/ 69720 w 108603"/>
                <a:gd name="connsiteY20" fmla="*/ 82 h 80484"/>
                <a:gd name="connsiteX21" fmla="*/ 39681 w 108603"/>
                <a:gd name="connsiteY21" fmla="*/ 16321 h 80484"/>
                <a:gd name="connsiteX22" fmla="*/ 20662 w 108603"/>
                <a:gd name="connsiteY22" fmla="*/ 82 h 80484"/>
                <a:gd name="connsiteX23" fmla="*/ 6620 w 108603"/>
                <a:gd name="connsiteY23" fmla="*/ 9718 h 80484"/>
                <a:gd name="connsiteX24" fmla="*/ 221 w 108603"/>
                <a:gd name="connsiteY24" fmla="*/ 27386 h 80484"/>
                <a:gd name="connsiteX25" fmla="*/ 3243 w 108603"/>
                <a:gd name="connsiteY25" fmla="*/ 29706 h 80484"/>
                <a:gd name="connsiteX26" fmla="*/ 7153 w 108603"/>
                <a:gd name="connsiteY26" fmla="*/ 24352 h 80484"/>
                <a:gd name="connsiteX27" fmla="*/ 20129 w 108603"/>
                <a:gd name="connsiteY27" fmla="*/ 5079 h 80484"/>
                <a:gd name="connsiteX28" fmla="*/ 25995 w 108603"/>
                <a:gd name="connsiteY28" fmla="*/ 13823 h 80484"/>
                <a:gd name="connsiteX29" fmla="*/ 23151 w 108603"/>
                <a:gd name="connsiteY29" fmla="*/ 28635 h 80484"/>
                <a:gd name="connsiteX30" fmla="*/ 19240 w 108603"/>
                <a:gd name="connsiteY30" fmla="*/ 44696 h 80484"/>
                <a:gd name="connsiteX31" fmla="*/ 13552 w 108603"/>
                <a:gd name="connsiteY31" fmla="*/ 67539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603" h="80484">
                  <a:moveTo>
                    <a:pt x="13552" y="67539"/>
                  </a:moveTo>
                  <a:cubicBezTo>
                    <a:pt x="12841" y="69859"/>
                    <a:pt x="11775" y="74320"/>
                    <a:pt x="11775" y="74855"/>
                  </a:cubicBezTo>
                  <a:cubicBezTo>
                    <a:pt x="11775" y="78782"/>
                    <a:pt x="14974" y="80566"/>
                    <a:pt x="17818" y="80566"/>
                  </a:cubicBezTo>
                  <a:cubicBezTo>
                    <a:pt x="21018" y="80566"/>
                    <a:pt x="23862" y="78246"/>
                    <a:pt x="24750" y="76640"/>
                  </a:cubicBezTo>
                  <a:cubicBezTo>
                    <a:pt x="25639" y="75034"/>
                    <a:pt x="27061" y="69323"/>
                    <a:pt x="27950" y="65576"/>
                  </a:cubicBezTo>
                  <a:cubicBezTo>
                    <a:pt x="28838" y="62185"/>
                    <a:pt x="30794" y="53976"/>
                    <a:pt x="31860" y="49515"/>
                  </a:cubicBezTo>
                  <a:cubicBezTo>
                    <a:pt x="32927" y="45588"/>
                    <a:pt x="33993" y="41662"/>
                    <a:pt x="34882" y="37558"/>
                  </a:cubicBezTo>
                  <a:cubicBezTo>
                    <a:pt x="36837" y="30241"/>
                    <a:pt x="37193" y="28813"/>
                    <a:pt x="42347" y="21497"/>
                  </a:cubicBezTo>
                  <a:cubicBezTo>
                    <a:pt x="47324" y="14358"/>
                    <a:pt x="55678" y="5079"/>
                    <a:pt x="69009" y="5079"/>
                  </a:cubicBezTo>
                  <a:cubicBezTo>
                    <a:pt x="79319" y="5079"/>
                    <a:pt x="79496" y="14180"/>
                    <a:pt x="79496" y="17571"/>
                  </a:cubicBezTo>
                  <a:cubicBezTo>
                    <a:pt x="79496" y="28278"/>
                    <a:pt x="71853" y="48087"/>
                    <a:pt x="69009" y="55582"/>
                  </a:cubicBezTo>
                  <a:cubicBezTo>
                    <a:pt x="67054" y="60579"/>
                    <a:pt x="66343" y="62185"/>
                    <a:pt x="66343" y="65219"/>
                  </a:cubicBezTo>
                  <a:cubicBezTo>
                    <a:pt x="66343" y="74677"/>
                    <a:pt x="74164" y="80566"/>
                    <a:pt x="83229" y="80566"/>
                  </a:cubicBezTo>
                  <a:cubicBezTo>
                    <a:pt x="101004" y="80566"/>
                    <a:pt x="108824" y="55939"/>
                    <a:pt x="108824" y="53262"/>
                  </a:cubicBezTo>
                  <a:cubicBezTo>
                    <a:pt x="108824" y="50942"/>
                    <a:pt x="106514" y="50942"/>
                    <a:pt x="105980" y="50942"/>
                  </a:cubicBezTo>
                  <a:cubicBezTo>
                    <a:pt x="103492" y="50942"/>
                    <a:pt x="103314" y="52013"/>
                    <a:pt x="102603" y="53976"/>
                  </a:cubicBezTo>
                  <a:cubicBezTo>
                    <a:pt x="98515" y="68253"/>
                    <a:pt x="90872" y="75569"/>
                    <a:pt x="83762" y="75569"/>
                  </a:cubicBezTo>
                  <a:cubicBezTo>
                    <a:pt x="80030" y="75569"/>
                    <a:pt x="79319" y="73071"/>
                    <a:pt x="79319" y="69323"/>
                  </a:cubicBezTo>
                  <a:cubicBezTo>
                    <a:pt x="79319" y="65219"/>
                    <a:pt x="80207" y="62899"/>
                    <a:pt x="83407" y="54868"/>
                  </a:cubicBezTo>
                  <a:cubicBezTo>
                    <a:pt x="85540" y="49336"/>
                    <a:pt x="92827" y="30420"/>
                    <a:pt x="92827" y="20426"/>
                  </a:cubicBezTo>
                  <a:cubicBezTo>
                    <a:pt x="92827" y="3116"/>
                    <a:pt x="79141" y="82"/>
                    <a:pt x="69720" y="82"/>
                  </a:cubicBezTo>
                  <a:cubicBezTo>
                    <a:pt x="54967" y="82"/>
                    <a:pt x="45013" y="9183"/>
                    <a:pt x="39681" y="16321"/>
                  </a:cubicBezTo>
                  <a:cubicBezTo>
                    <a:pt x="38437" y="4008"/>
                    <a:pt x="27950" y="82"/>
                    <a:pt x="20662" y="82"/>
                  </a:cubicBezTo>
                  <a:cubicBezTo>
                    <a:pt x="13019" y="82"/>
                    <a:pt x="8931" y="5614"/>
                    <a:pt x="6620" y="9718"/>
                  </a:cubicBezTo>
                  <a:cubicBezTo>
                    <a:pt x="2710" y="16321"/>
                    <a:pt x="221" y="26493"/>
                    <a:pt x="221" y="27386"/>
                  </a:cubicBezTo>
                  <a:cubicBezTo>
                    <a:pt x="221" y="29706"/>
                    <a:pt x="2710" y="29706"/>
                    <a:pt x="3243" y="29706"/>
                  </a:cubicBezTo>
                  <a:cubicBezTo>
                    <a:pt x="5731" y="29706"/>
                    <a:pt x="5909" y="29170"/>
                    <a:pt x="7153" y="24352"/>
                  </a:cubicBezTo>
                  <a:cubicBezTo>
                    <a:pt x="9820" y="13823"/>
                    <a:pt x="13197" y="5079"/>
                    <a:pt x="20129" y="5079"/>
                  </a:cubicBezTo>
                  <a:cubicBezTo>
                    <a:pt x="24750" y="5079"/>
                    <a:pt x="25995" y="9005"/>
                    <a:pt x="25995" y="13823"/>
                  </a:cubicBezTo>
                  <a:cubicBezTo>
                    <a:pt x="25995" y="17214"/>
                    <a:pt x="24395" y="23817"/>
                    <a:pt x="23151" y="28635"/>
                  </a:cubicBezTo>
                  <a:cubicBezTo>
                    <a:pt x="21906" y="33453"/>
                    <a:pt x="20129" y="40770"/>
                    <a:pt x="19240" y="44696"/>
                  </a:cubicBezTo>
                  <a:lnTo>
                    <a:pt x="13552" y="67539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B845A87A-4425-2E35-32F8-D31700CB9534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2979960" y="4325225"/>
              <a:ext cx="22573" cy="54964"/>
            </a:xfrm>
            <a:custGeom>
              <a:avLst/>
              <a:gdLst>
                <a:gd name="connsiteX0" fmla="*/ 17823 w 22573"/>
                <a:gd name="connsiteY0" fmla="*/ 17749 h 54964"/>
                <a:gd name="connsiteX1" fmla="*/ 3959 w 22573"/>
                <a:gd name="connsiteY1" fmla="*/ 50407 h 54964"/>
                <a:gd name="connsiteX2" fmla="*/ 2715 w 22573"/>
                <a:gd name="connsiteY2" fmla="*/ 52548 h 54964"/>
                <a:gd name="connsiteX3" fmla="*/ 5203 w 22573"/>
                <a:gd name="connsiteY3" fmla="*/ 55047 h 54964"/>
                <a:gd name="connsiteX4" fmla="*/ 22800 w 22573"/>
                <a:gd name="connsiteY4" fmla="*/ 19534 h 54964"/>
                <a:gd name="connsiteX5" fmla="*/ 10358 w 22573"/>
                <a:gd name="connsiteY5" fmla="*/ 82 h 54964"/>
                <a:gd name="connsiteX6" fmla="*/ 226 w 22573"/>
                <a:gd name="connsiteY6" fmla="*/ 10254 h 54964"/>
                <a:gd name="connsiteX7" fmla="*/ 10536 w 22573"/>
                <a:gd name="connsiteY7" fmla="*/ 20604 h 54964"/>
                <a:gd name="connsiteX8" fmla="*/ 17823 w 22573"/>
                <a:gd name="connsiteY8" fmla="*/ 17749 h 54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73" h="54964">
                  <a:moveTo>
                    <a:pt x="17823" y="17749"/>
                  </a:moveTo>
                  <a:cubicBezTo>
                    <a:pt x="17823" y="27564"/>
                    <a:pt x="16046" y="38986"/>
                    <a:pt x="3959" y="50407"/>
                  </a:cubicBezTo>
                  <a:cubicBezTo>
                    <a:pt x="3248" y="51121"/>
                    <a:pt x="2715" y="51656"/>
                    <a:pt x="2715" y="52548"/>
                  </a:cubicBezTo>
                  <a:cubicBezTo>
                    <a:pt x="2715" y="53798"/>
                    <a:pt x="4137" y="55047"/>
                    <a:pt x="5203" y="55047"/>
                  </a:cubicBezTo>
                  <a:cubicBezTo>
                    <a:pt x="7692" y="55047"/>
                    <a:pt x="22800" y="40770"/>
                    <a:pt x="22800" y="19534"/>
                  </a:cubicBezTo>
                  <a:cubicBezTo>
                    <a:pt x="22800" y="8469"/>
                    <a:pt x="18534" y="82"/>
                    <a:pt x="10358" y="82"/>
                  </a:cubicBezTo>
                  <a:cubicBezTo>
                    <a:pt x="4492" y="82"/>
                    <a:pt x="226" y="4722"/>
                    <a:pt x="226" y="10254"/>
                  </a:cubicBezTo>
                  <a:cubicBezTo>
                    <a:pt x="226" y="15964"/>
                    <a:pt x="4314" y="20604"/>
                    <a:pt x="10536" y="20604"/>
                  </a:cubicBezTo>
                  <a:cubicBezTo>
                    <a:pt x="14801" y="20604"/>
                    <a:pt x="17645" y="17749"/>
                    <a:pt x="17823" y="17749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2BEA2821-6D7E-8210-5258-D041D71C9D5E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3027825" y="4234212"/>
              <a:ext cx="60078" cy="113320"/>
            </a:xfrm>
            <a:custGeom>
              <a:avLst/>
              <a:gdLst>
                <a:gd name="connsiteX0" fmla="*/ 36489 w 60078"/>
                <a:gd name="connsiteY0" fmla="*/ 41127 h 113320"/>
                <a:gd name="connsiteX1" fmla="*/ 54619 w 60078"/>
                <a:gd name="connsiteY1" fmla="*/ 41127 h 113320"/>
                <a:gd name="connsiteX2" fmla="*/ 60307 w 60078"/>
                <a:gd name="connsiteY2" fmla="*/ 37201 h 113320"/>
                <a:gd name="connsiteX3" fmla="*/ 54975 w 60078"/>
                <a:gd name="connsiteY3" fmla="*/ 34703 h 113320"/>
                <a:gd name="connsiteX4" fmla="*/ 38089 w 60078"/>
                <a:gd name="connsiteY4" fmla="*/ 34703 h 113320"/>
                <a:gd name="connsiteX5" fmla="*/ 44665 w 60078"/>
                <a:gd name="connsiteY5" fmla="*/ 8291 h 113320"/>
                <a:gd name="connsiteX6" fmla="*/ 45198 w 60078"/>
                <a:gd name="connsiteY6" fmla="*/ 5792 h 113320"/>
                <a:gd name="connsiteX7" fmla="*/ 39155 w 60078"/>
                <a:gd name="connsiteY7" fmla="*/ 82 h 113320"/>
                <a:gd name="connsiteX8" fmla="*/ 30801 w 60078"/>
                <a:gd name="connsiteY8" fmla="*/ 7755 h 113320"/>
                <a:gd name="connsiteX9" fmla="*/ 24047 w 60078"/>
                <a:gd name="connsiteY9" fmla="*/ 34703 h 113320"/>
                <a:gd name="connsiteX10" fmla="*/ 5916 w 60078"/>
                <a:gd name="connsiteY10" fmla="*/ 34703 h 113320"/>
                <a:gd name="connsiteX11" fmla="*/ 229 w 60078"/>
                <a:gd name="connsiteY11" fmla="*/ 38629 h 113320"/>
                <a:gd name="connsiteX12" fmla="*/ 5561 w 60078"/>
                <a:gd name="connsiteY12" fmla="*/ 41127 h 113320"/>
                <a:gd name="connsiteX13" fmla="*/ 22447 w 60078"/>
                <a:gd name="connsiteY13" fmla="*/ 41127 h 113320"/>
                <a:gd name="connsiteX14" fmla="*/ 11960 w 60078"/>
                <a:gd name="connsiteY14" fmla="*/ 83243 h 113320"/>
                <a:gd name="connsiteX15" fmla="*/ 9294 w 60078"/>
                <a:gd name="connsiteY15" fmla="*/ 96449 h 113320"/>
                <a:gd name="connsiteX16" fmla="*/ 28313 w 60078"/>
                <a:gd name="connsiteY16" fmla="*/ 113402 h 113320"/>
                <a:gd name="connsiteX17" fmla="*/ 59240 w 60078"/>
                <a:gd name="connsiteY17" fmla="*/ 86098 h 113320"/>
                <a:gd name="connsiteX18" fmla="*/ 56397 w 60078"/>
                <a:gd name="connsiteY18" fmla="*/ 83778 h 113320"/>
                <a:gd name="connsiteX19" fmla="*/ 52664 w 60078"/>
                <a:gd name="connsiteY19" fmla="*/ 87169 h 113320"/>
                <a:gd name="connsiteX20" fmla="*/ 28846 w 60078"/>
                <a:gd name="connsiteY20" fmla="*/ 108406 h 113320"/>
                <a:gd name="connsiteX21" fmla="*/ 22625 w 60078"/>
                <a:gd name="connsiteY21" fmla="*/ 99661 h 113320"/>
                <a:gd name="connsiteX22" fmla="*/ 23691 w 60078"/>
                <a:gd name="connsiteY22" fmla="*/ 92344 h 113320"/>
                <a:gd name="connsiteX23" fmla="*/ 36489 w 60078"/>
                <a:gd name="connsiteY23" fmla="*/ 41127 h 11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078" h="113320">
                  <a:moveTo>
                    <a:pt x="36489" y="41127"/>
                  </a:moveTo>
                  <a:lnTo>
                    <a:pt x="54619" y="41127"/>
                  </a:lnTo>
                  <a:cubicBezTo>
                    <a:pt x="57996" y="41127"/>
                    <a:pt x="60307" y="41127"/>
                    <a:pt x="60307" y="37201"/>
                  </a:cubicBezTo>
                  <a:cubicBezTo>
                    <a:pt x="60307" y="34703"/>
                    <a:pt x="57996" y="34703"/>
                    <a:pt x="54975" y="34703"/>
                  </a:cubicBezTo>
                  <a:lnTo>
                    <a:pt x="38089" y="34703"/>
                  </a:lnTo>
                  <a:lnTo>
                    <a:pt x="44665" y="8291"/>
                  </a:lnTo>
                  <a:cubicBezTo>
                    <a:pt x="44843" y="7398"/>
                    <a:pt x="45198" y="6506"/>
                    <a:pt x="45198" y="5792"/>
                  </a:cubicBezTo>
                  <a:cubicBezTo>
                    <a:pt x="45198" y="2580"/>
                    <a:pt x="42710" y="82"/>
                    <a:pt x="39155" y="82"/>
                  </a:cubicBezTo>
                  <a:cubicBezTo>
                    <a:pt x="34711" y="82"/>
                    <a:pt x="32045" y="3116"/>
                    <a:pt x="30801" y="7755"/>
                  </a:cubicBezTo>
                  <a:cubicBezTo>
                    <a:pt x="29557" y="12217"/>
                    <a:pt x="31867" y="3651"/>
                    <a:pt x="24047" y="34703"/>
                  </a:cubicBezTo>
                  <a:lnTo>
                    <a:pt x="5916" y="34703"/>
                  </a:lnTo>
                  <a:cubicBezTo>
                    <a:pt x="2539" y="34703"/>
                    <a:pt x="229" y="34703"/>
                    <a:pt x="229" y="38629"/>
                  </a:cubicBezTo>
                  <a:cubicBezTo>
                    <a:pt x="229" y="41127"/>
                    <a:pt x="2362" y="41127"/>
                    <a:pt x="5561" y="41127"/>
                  </a:cubicBezTo>
                  <a:lnTo>
                    <a:pt x="22447" y="41127"/>
                  </a:lnTo>
                  <a:lnTo>
                    <a:pt x="11960" y="83243"/>
                  </a:lnTo>
                  <a:cubicBezTo>
                    <a:pt x="10893" y="87704"/>
                    <a:pt x="9294" y="94129"/>
                    <a:pt x="9294" y="96449"/>
                  </a:cubicBezTo>
                  <a:cubicBezTo>
                    <a:pt x="9294" y="106978"/>
                    <a:pt x="18181" y="113402"/>
                    <a:pt x="28313" y="113402"/>
                  </a:cubicBezTo>
                  <a:cubicBezTo>
                    <a:pt x="48042" y="113402"/>
                    <a:pt x="59240" y="88418"/>
                    <a:pt x="59240" y="86098"/>
                  </a:cubicBezTo>
                  <a:cubicBezTo>
                    <a:pt x="59240" y="83778"/>
                    <a:pt x="56930" y="83778"/>
                    <a:pt x="56397" y="83778"/>
                  </a:cubicBezTo>
                  <a:cubicBezTo>
                    <a:pt x="54264" y="83778"/>
                    <a:pt x="54086" y="84135"/>
                    <a:pt x="52664" y="87169"/>
                  </a:cubicBezTo>
                  <a:cubicBezTo>
                    <a:pt x="47687" y="98412"/>
                    <a:pt x="38622" y="108406"/>
                    <a:pt x="28846" y="108406"/>
                  </a:cubicBezTo>
                  <a:cubicBezTo>
                    <a:pt x="25113" y="108406"/>
                    <a:pt x="22625" y="106086"/>
                    <a:pt x="22625" y="99661"/>
                  </a:cubicBezTo>
                  <a:cubicBezTo>
                    <a:pt x="22625" y="97877"/>
                    <a:pt x="23336" y="94129"/>
                    <a:pt x="23691" y="92344"/>
                  </a:cubicBezTo>
                  <a:lnTo>
                    <a:pt x="36489" y="41127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8F9DEC65-116F-BAD0-9345-C6C463D3C320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3108087" y="4267048"/>
              <a:ext cx="83363" cy="80484"/>
            </a:xfrm>
            <a:custGeom>
              <a:avLst/>
              <a:gdLst>
                <a:gd name="connsiteX0" fmla="*/ 83595 w 83363"/>
                <a:gd name="connsiteY0" fmla="*/ 31312 h 80484"/>
                <a:gd name="connsiteX1" fmla="*/ 51423 w 83363"/>
                <a:gd name="connsiteY1" fmla="*/ 82 h 80484"/>
                <a:gd name="connsiteX2" fmla="*/ 232 w 83363"/>
                <a:gd name="connsiteY2" fmla="*/ 49336 h 80484"/>
                <a:gd name="connsiteX3" fmla="*/ 32581 w 83363"/>
                <a:gd name="connsiteY3" fmla="*/ 80566 h 80484"/>
                <a:gd name="connsiteX4" fmla="*/ 83595 w 83363"/>
                <a:gd name="connsiteY4" fmla="*/ 31312 h 80484"/>
                <a:gd name="connsiteX5" fmla="*/ 32759 w 83363"/>
                <a:gd name="connsiteY5" fmla="*/ 75569 h 80484"/>
                <a:gd name="connsiteX6" fmla="*/ 14985 w 83363"/>
                <a:gd name="connsiteY6" fmla="*/ 55761 h 80484"/>
                <a:gd name="connsiteX7" fmla="*/ 25294 w 83363"/>
                <a:gd name="connsiteY7" fmla="*/ 20783 h 80484"/>
                <a:gd name="connsiteX8" fmla="*/ 51245 w 83363"/>
                <a:gd name="connsiteY8" fmla="*/ 5079 h 80484"/>
                <a:gd name="connsiteX9" fmla="*/ 69020 w 83363"/>
                <a:gd name="connsiteY9" fmla="*/ 24887 h 80484"/>
                <a:gd name="connsiteX10" fmla="*/ 59066 w 83363"/>
                <a:gd name="connsiteY10" fmla="*/ 59330 h 80484"/>
                <a:gd name="connsiteX11" fmla="*/ 32759 w 83363"/>
                <a:gd name="connsiteY11" fmla="*/ 75569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363" h="80484">
                  <a:moveTo>
                    <a:pt x="83595" y="31312"/>
                  </a:moveTo>
                  <a:cubicBezTo>
                    <a:pt x="83595" y="11503"/>
                    <a:pt x="68842" y="82"/>
                    <a:pt x="51423" y="82"/>
                  </a:cubicBezTo>
                  <a:cubicBezTo>
                    <a:pt x="25116" y="82"/>
                    <a:pt x="232" y="24887"/>
                    <a:pt x="232" y="49336"/>
                  </a:cubicBezTo>
                  <a:cubicBezTo>
                    <a:pt x="232" y="67182"/>
                    <a:pt x="13207" y="80566"/>
                    <a:pt x="32581" y="80566"/>
                  </a:cubicBezTo>
                  <a:cubicBezTo>
                    <a:pt x="57999" y="80566"/>
                    <a:pt x="83595" y="57010"/>
                    <a:pt x="83595" y="31312"/>
                  </a:cubicBezTo>
                  <a:close/>
                  <a:moveTo>
                    <a:pt x="32759" y="75569"/>
                  </a:moveTo>
                  <a:cubicBezTo>
                    <a:pt x="23872" y="75569"/>
                    <a:pt x="14985" y="69859"/>
                    <a:pt x="14985" y="55761"/>
                  </a:cubicBezTo>
                  <a:cubicBezTo>
                    <a:pt x="14985" y="48444"/>
                    <a:pt x="18362" y="30955"/>
                    <a:pt x="25294" y="20783"/>
                  </a:cubicBezTo>
                  <a:cubicBezTo>
                    <a:pt x="32937" y="9718"/>
                    <a:pt x="43246" y="5079"/>
                    <a:pt x="51245" y="5079"/>
                  </a:cubicBezTo>
                  <a:cubicBezTo>
                    <a:pt x="60843" y="5079"/>
                    <a:pt x="69020" y="11681"/>
                    <a:pt x="69020" y="24887"/>
                  </a:cubicBezTo>
                  <a:cubicBezTo>
                    <a:pt x="69020" y="29170"/>
                    <a:pt x="66887" y="46838"/>
                    <a:pt x="59066" y="59330"/>
                  </a:cubicBezTo>
                  <a:cubicBezTo>
                    <a:pt x="52311" y="69859"/>
                    <a:pt x="41647" y="75569"/>
                    <a:pt x="32759" y="75569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97B49968-CC2B-16B9-CEA6-01B57BA04925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3204761" y="4234212"/>
              <a:ext cx="60078" cy="113320"/>
            </a:xfrm>
            <a:custGeom>
              <a:avLst/>
              <a:gdLst>
                <a:gd name="connsiteX0" fmla="*/ 36496 w 60078"/>
                <a:gd name="connsiteY0" fmla="*/ 41127 h 113320"/>
                <a:gd name="connsiteX1" fmla="*/ 54626 w 60078"/>
                <a:gd name="connsiteY1" fmla="*/ 41127 h 113320"/>
                <a:gd name="connsiteX2" fmla="*/ 60314 w 60078"/>
                <a:gd name="connsiteY2" fmla="*/ 37201 h 113320"/>
                <a:gd name="connsiteX3" fmla="*/ 54981 w 60078"/>
                <a:gd name="connsiteY3" fmla="*/ 34703 h 113320"/>
                <a:gd name="connsiteX4" fmla="*/ 38096 w 60078"/>
                <a:gd name="connsiteY4" fmla="*/ 34703 h 113320"/>
                <a:gd name="connsiteX5" fmla="*/ 44672 w 60078"/>
                <a:gd name="connsiteY5" fmla="*/ 8291 h 113320"/>
                <a:gd name="connsiteX6" fmla="*/ 45205 w 60078"/>
                <a:gd name="connsiteY6" fmla="*/ 5792 h 113320"/>
                <a:gd name="connsiteX7" fmla="*/ 39162 w 60078"/>
                <a:gd name="connsiteY7" fmla="*/ 82 h 113320"/>
                <a:gd name="connsiteX8" fmla="*/ 30808 w 60078"/>
                <a:gd name="connsiteY8" fmla="*/ 7755 h 113320"/>
                <a:gd name="connsiteX9" fmla="*/ 24054 w 60078"/>
                <a:gd name="connsiteY9" fmla="*/ 34703 h 113320"/>
                <a:gd name="connsiteX10" fmla="*/ 5923 w 60078"/>
                <a:gd name="connsiteY10" fmla="*/ 34703 h 113320"/>
                <a:gd name="connsiteX11" fmla="*/ 236 w 60078"/>
                <a:gd name="connsiteY11" fmla="*/ 38629 h 113320"/>
                <a:gd name="connsiteX12" fmla="*/ 5568 w 60078"/>
                <a:gd name="connsiteY12" fmla="*/ 41127 h 113320"/>
                <a:gd name="connsiteX13" fmla="*/ 22454 w 60078"/>
                <a:gd name="connsiteY13" fmla="*/ 41127 h 113320"/>
                <a:gd name="connsiteX14" fmla="*/ 11967 w 60078"/>
                <a:gd name="connsiteY14" fmla="*/ 83243 h 113320"/>
                <a:gd name="connsiteX15" fmla="*/ 9301 w 60078"/>
                <a:gd name="connsiteY15" fmla="*/ 96449 h 113320"/>
                <a:gd name="connsiteX16" fmla="*/ 28319 w 60078"/>
                <a:gd name="connsiteY16" fmla="*/ 113402 h 113320"/>
                <a:gd name="connsiteX17" fmla="*/ 59247 w 60078"/>
                <a:gd name="connsiteY17" fmla="*/ 86098 h 113320"/>
                <a:gd name="connsiteX18" fmla="*/ 56403 w 60078"/>
                <a:gd name="connsiteY18" fmla="*/ 83778 h 113320"/>
                <a:gd name="connsiteX19" fmla="*/ 52671 w 60078"/>
                <a:gd name="connsiteY19" fmla="*/ 87169 h 113320"/>
                <a:gd name="connsiteX20" fmla="*/ 28853 w 60078"/>
                <a:gd name="connsiteY20" fmla="*/ 108406 h 113320"/>
                <a:gd name="connsiteX21" fmla="*/ 22632 w 60078"/>
                <a:gd name="connsiteY21" fmla="*/ 99661 h 113320"/>
                <a:gd name="connsiteX22" fmla="*/ 23698 w 60078"/>
                <a:gd name="connsiteY22" fmla="*/ 92344 h 113320"/>
                <a:gd name="connsiteX23" fmla="*/ 36496 w 60078"/>
                <a:gd name="connsiteY23" fmla="*/ 41127 h 11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078" h="113320">
                  <a:moveTo>
                    <a:pt x="36496" y="41127"/>
                  </a:moveTo>
                  <a:lnTo>
                    <a:pt x="54626" y="41127"/>
                  </a:lnTo>
                  <a:cubicBezTo>
                    <a:pt x="58003" y="41127"/>
                    <a:pt x="60314" y="41127"/>
                    <a:pt x="60314" y="37201"/>
                  </a:cubicBezTo>
                  <a:cubicBezTo>
                    <a:pt x="60314" y="34703"/>
                    <a:pt x="58003" y="34703"/>
                    <a:pt x="54981" y="34703"/>
                  </a:cubicBezTo>
                  <a:lnTo>
                    <a:pt x="38096" y="34703"/>
                  </a:lnTo>
                  <a:lnTo>
                    <a:pt x="44672" y="8291"/>
                  </a:lnTo>
                  <a:cubicBezTo>
                    <a:pt x="44850" y="7398"/>
                    <a:pt x="45205" y="6506"/>
                    <a:pt x="45205" y="5792"/>
                  </a:cubicBezTo>
                  <a:cubicBezTo>
                    <a:pt x="45205" y="2580"/>
                    <a:pt x="42717" y="82"/>
                    <a:pt x="39162" y="82"/>
                  </a:cubicBezTo>
                  <a:cubicBezTo>
                    <a:pt x="34718" y="82"/>
                    <a:pt x="32052" y="3116"/>
                    <a:pt x="30808" y="7755"/>
                  </a:cubicBezTo>
                  <a:cubicBezTo>
                    <a:pt x="29564" y="12217"/>
                    <a:pt x="31874" y="3651"/>
                    <a:pt x="24054" y="34703"/>
                  </a:cubicBezTo>
                  <a:lnTo>
                    <a:pt x="5923" y="34703"/>
                  </a:lnTo>
                  <a:cubicBezTo>
                    <a:pt x="2546" y="34703"/>
                    <a:pt x="236" y="34703"/>
                    <a:pt x="236" y="38629"/>
                  </a:cubicBezTo>
                  <a:cubicBezTo>
                    <a:pt x="236" y="41127"/>
                    <a:pt x="2368" y="41127"/>
                    <a:pt x="5568" y="41127"/>
                  </a:cubicBezTo>
                  <a:lnTo>
                    <a:pt x="22454" y="41127"/>
                  </a:lnTo>
                  <a:lnTo>
                    <a:pt x="11967" y="83243"/>
                  </a:lnTo>
                  <a:cubicBezTo>
                    <a:pt x="10900" y="87704"/>
                    <a:pt x="9301" y="94129"/>
                    <a:pt x="9301" y="96449"/>
                  </a:cubicBezTo>
                  <a:cubicBezTo>
                    <a:pt x="9301" y="106978"/>
                    <a:pt x="18188" y="113402"/>
                    <a:pt x="28319" y="113402"/>
                  </a:cubicBezTo>
                  <a:cubicBezTo>
                    <a:pt x="48049" y="113402"/>
                    <a:pt x="59247" y="88418"/>
                    <a:pt x="59247" y="86098"/>
                  </a:cubicBezTo>
                  <a:cubicBezTo>
                    <a:pt x="59247" y="83778"/>
                    <a:pt x="56937" y="83778"/>
                    <a:pt x="56403" y="83778"/>
                  </a:cubicBezTo>
                  <a:cubicBezTo>
                    <a:pt x="54270" y="83778"/>
                    <a:pt x="54093" y="84135"/>
                    <a:pt x="52671" y="87169"/>
                  </a:cubicBezTo>
                  <a:cubicBezTo>
                    <a:pt x="47694" y="98412"/>
                    <a:pt x="38629" y="108406"/>
                    <a:pt x="28853" y="108406"/>
                  </a:cubicBezTo>
                  <a:cubicBezTo>
                    <a:pt x="25120" y="108406"/>
                    <a:pt x="22632" y="106086"/>
                    <a:pt x="22632" y="99661"/>
                  </a:cubicBezTo>
                  <a:cubicBezTo>
                    <a:pt x="22632" y="97877"/>
                    <a:pt x="23343" y="94129"/>
                    <a:pt x="23698" y="92344"/>
                  </a:cubicBezTo>
                  <a:lnTo>
                    <a:pt x="36496" y="41127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2373246D-DBA0-D9E9-12A0-5F6090070FBD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13284845" y="4267048"/>
              <a:ext cx="90650" cy="80484"/>
            </a:xfrm>
            <a:custGeom>
              <a:avLst/>
              <a:gdLst>
                <a:gd name="connsiteX0" fmla="*/ 64405 w 90650"/>
                <a:gd name="connsiteY0" fmla="*/ 10611 h 80484"/>
                <a:gd name="connsiteX1" fmla="*/ 46097 w 90650"/>
                <a:gd name="connsiteY1" fmla="*/ 82 h 80484"/>
                <a:gd name="connsiteX2" fmla="*/ 239 w 90650"/>
                <a:gd name="connsiteY2" fmla="*/ 50942 h 80484"/>
                <a:gd name="connsiteX3" fmla="*/ 27078 w 90650"/>
                <a:gd name="connsiteY3" fmla="*/ 80566 h 80484"/>
                <a:gd name="connsiteX4" fmla="*/ 52318 w 90650"/>
                <a:gd name="connsiteY4" fmla="*/ 68074 h 80484"/>
                <a:gd name="connsiteX5" fmla="*/ 70626 w 90650"/>
                <a:gd name="connsiteY5" fmla="*/ 80566 h 80484"/>
                <a:gd name="connsiteX6" fmla="*/ 84668 w 90650"/>
                <a:gd name="connsiteY6" fmla="*/ 71108 h 80484"/>
                <a:gd name="connsiteX7" fmla="*/ 90889 w 90650"/>
                <a:gd name="connsiteY7" fmla="*/ 53262 h 80484"/>
                <a:gd name="connsiteX8" fmla="*/ 88045 w 90650"/>
                <a:gd name="connsiteY8" fmla="*/ 50942 h 80484"/>
                <a:gd name="connsiteX9" fmla="*/ 84135 w 90650"/>
                <a:gd name="connsiteY9" fmla="*/ 56474 h 80484"/>
                <a:gd name="connsiteX10" fmla="*/ 71159 w 90650"/>
                <a:gd name="connsiteY10" fmla="*/ 75569 h 80484"/>
                <a:gd name="connsiteX11" fmla="*/ 65294 w 90650"/>
                <a:gd name="connsiteY11" fmla="*/ 66825 h 80484"/>
                <a:gd name="connsiteX12" fmla="*/ 67960 w 90650"/>
                <a:gd name="connsiteY12" fmla="*/ 52727 h 80484"/>
                <a:gd name="connsiteX13" fmla="*/ 71870 w 90650"/>
                <a:gd name="connsiteY13" fmla="*/ 36666 h 80484"/>
                <a:gd name="connsiteX14" fmla="*/ 75425 w 90650"/>
                <a:gd name="connsiteY14" fmla="*/ 23103 h 80484"/>
                <a:gd name="connsiteX15" fmla="*/ 78625 w 90650"/>
                <a:gd name="connsiteY15" fmla="*/ 9183 h 80484"/>
                <a:gd name="connsiteX16" fmla="*/ 72581 w 90650"/>
                <a:gd name="connsiteY16" fmla="*/ 3472 h 80484"/>
                <a:gd name="connsiteX17" fmla="*/ 64405 w 90650"/>
                <a:gd name="connsiteY17" fmla="*/ 10611 h 80484"/>
                <a:gd name="connsiteX18" fmla="*/ 53029 w 90650"/>
                <a:gd name="connsiteY18" fmla="*/ 56474 h 80484"/>
                <a:gd name="connsiteX19" fmla="*/ 43964 w 90650"/>
                <a:gd name="connsiteY19" fmla="*/ 68431 h 80484"/>
                <a:gd name="connsiteX20" fmla="*/ 27611 w 90650"/>
                <a:gd name="connsiteY20" fmla="*/ 75569 h 80484"/>
                <a:gd name="connsiteX21" fmla="*/ 14636 w 90650"/>
                <a:gd name="connsiteY21" fmla="*/ 58259 h 80484"/>
                <a:gd name="connsiteX22" fmla="*/ 23879 w 90650"/>
                <a:gd name="connsiteY22" fmla="*/ 22032 h 80484"/>
                <a:gd name="connsiteX23" fmla="*/ 46097 w 90650"/>
                <a:gd name="connsiteY23" fmla="*/ 5079 h 80484"/>
                <a:gd name="connsiteX24" fmla="*/ 61917 w 90650"/>
                <a:gd name="connsiteY24" fmla="*/ 20604 h 80484"/>
                <a:gd name="connsiteX25" fmla="*/ 61383 w 90650"/>
                <a:gd name="connsiteY25" fmla="*/ 23103 h 80484"/>
                <a:gd name="connsiteX26" fmla="*/ 53029 w 90650"/>
                <a:gd name="connsiteY26" fmla="*/ 56474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650" h="80484">
                  <a:moveTo>
                    <a:pt x="64405" y="10611"/>
                  </a:moveTo>
                  <a:cubicBezTo>
                    <a:pt x="60672" y="4722"/>
                    <a:pt x="54629" y="82"/>
                    <a:pt x="46097" y="82"/>
                  </a:cubicBezTo>
                  <a:cubicBezTo>
                    <a:pt x="23346" y="82"/>
                    <a:pt x="239" y="25244"/>
                    <a:pt x="239" y="50942"/>
                  </a:cubicBezTo>
                  <a:cubicBezTo>
                    <a:pt x="239" y="68253"/>
                    <a:pt x="11792" y="80566"/>
                    <a:pt x="27078" y="80566"/>
                  </a:cubicBezTo>
                  <a:cubicBezTo>
                    <a:pt x="36677" y="80566"/>
                    <a:pt x="45208" y="75034"/>
                    <a:pt x="52318" y="68074"/>
                  </a:cubicBezTo>
                  <a:cubicBezTo>
                    <a:pt x="55695" y="78782"/>
                    <a:pt x="66005" y="80566"/>
                    <a:pt x="70626" y="80566"/>
                  </a:cubicBezTo>
                  <a:cubicBezTo>
                    <a:pt x="77025" y="80566"/>
                    <a:pt x="81469" y="76640"/>
                    <a:pt x="84668" y="71108"/>
                  </a:cubicBezTo>
                  <a:cubicBezTo>
                    <a:pt x="88579" y="64148"/>
                    <a:pt x="90889" y="53976"/>
                    <a:pt x="90889" y="53262"/>
                  </a:cubicBezTo>
                  <a:cubicBezTo>
                    <a:pt x="90889" y="50942"/>
                    <a:pt x="88579" y="50942"/>
                    <a:pt x="88045" y="50942"/>
                  </a:cubicBezTo>
                  <a:cubicBezTo>
                    <a:pt x="85557" y="50942"/>
                    <a:pt x="85379" y="51656"/>
                    <a:pt x="84135" y="56474"/>
                  </a:cubicBezTo>
                  <a:cubicBezTo>
                    <a:pt x="82002" y="65040"/>
                    <a:pt x="78625" y="75569"/>
                    <a:pt x="71159" y="75569"/>
                  </a:cubicBezTo>
                  <a:cubicBezTo>
                    <a:pt x="66538" y="75569"/>
                    <a:pt x="65294" y="71643"/>
                    <a:pt x="65294" y="66825"/>
                  </a:cubicBezTo>
                  <a:cubicBezTo>
                    <a:pt x="65294" y="63791"/>
                    <a:pt x="66716" y="57367"/>
                    <a:pt x="67960" y="52727"/>
                  </a:cubicBezTo>
                  <a:cubicBezTo>
                    <a:pt x="69204" y="47908"/>
                    <a:pt x="70982" y="40592"/>
                    <a:pt x="71870" y="36666"/>
                  </a:cubicBezTo>
                  <a:lnTo>
                    <a:pt x="75425" y="23103"/>
                  </a:lnTo>
                  <a:cubicBezTo>
                    <a:pt x="76492" y="18463"/>
                    <a:pt x="78625" y="10075"/>
                    <a:pt x="78625" y="9183"/>
                  </a:cubicBezTo>
                  <a:cubicBezTo>
                    <a:pt x="78625" y="5257"/>
                    <a:pt x="75425" y="3472"/>
                    <a:pt x="72581" y="3472"/>
                  </a:cubicBezTo>
                  <a:cubicBezTo>
                    <a:pt x="69560" y="3472"/>
                    <a:pt x="65472" y="5614"/>
                    <a:pt x="64405" y="10611"/>
                  </a:cubicBezTo>
                  <a:close/>
                  <a:moveTo>
                    <a:pt x="53029" y="56474"/>
                  </a:moveTo>
                  <a:cubicBezTo>
                    <a:pt x="51785" y="61471"/>
                    <a:pt x="47875" y="65040"/>
                    <a:pt x="43964" y="68431"/>
                  </a:cubicBezTo>
                  <a:cubicBezTo>
                    <a:pt x="42364" y="69859"/>
                    <a:pt x="35255" y="75569"/>
                    <a:pt x="27611" y="75569"/>
                  </a:cubicBezTo>
                  <a:cubicBezTo>
                    <a:pt x="21035" y="75569"/>
                    <a:pt x="14636" y="70929"/>
                    <a:pt x="14636" y="58259"/>
                  </a:cubicBezTo>
                  <a:cubicBezTo>
                    <a:pt x="14636" y="48801"/>
                    <a:pt x="19791" y="29170"/>
                    <a:pt x="23879" y="22032"/>
                  </a:cubicBezTo>
                  <a:cubicBezTo>
                    <a:pt x="32055" y="7755"/>
                    <a:pt x="41120" y="5079"/>
                    <a:pt x="46097" y="5079"/>
                  </a:cubicBezTo>
                  <a:cubicBezTo>
                    <a:pt x="58539" y="5079"/>
                    <a:pt x="61917" y="18641"/>
                    <a:pt x="61917" y="20604"/>
                  </a:cubicBezTo>
                  <a:cubicBezTo>
                    <a:pt x="61917" y="21318"/>
                    <a:pt x="61561" y="22567"/>
                    <a:pt x="61383" y="23103"/>
                  </a:cubicBezTo>
                  <a:lnTo>
                    <a:pt x="53029" y="56474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5BD50AF6-6CFC-846E-4EDA-D385D155E5FD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13395166" y="4221898"/>
              <a:ext cx="39815" cy="125634"/>
            </a:xfrm>
            <a:custGeom>
              <a:avLst/>
              <a:gdLst>
                <a:gd name="connsiteX0" fmla="*/ 39347 w 39815"/>
                <a:gd name="connsiteY0" fmla="*/ 5435 h 125634"/>
                <a:gd name="connsiteX1" fmla="*/ 40058 w 39815"/>
                <a:gd name="connsiteY1" fmla="*/ 2580 h 125634"/>
                <a:gd name="connsiteX2" fmla="*/ 37214 w 39815"/>
                <a:gd name="connsiteY2" fmla="*/ 82 h 125634"/>
                <a:gd name="connsiteX3" fmla="*/ 14463 w 39815"/>
                <a:gd name="connsiteY3" fmla="*/ 1866 h 125634"/>
                <a:gd name="connsiteX4" fmla="*/ 10730 w 39815"/>
                <a:gd name="connsiteY4" fmla="*/ 5971 h 125634"/>
                <a:gd name="connsiteX5" fmla="*/ 15174 w 39815"/>
                <a:gd name="connsiteY5" fmla="*/ 8469 h 125634"/>
                <a:gd name="connsiteX6" fmla="*/ 23705 w 39815"/>
                <a:gd name="connsiteY6" fmla="*/ 11146 h 125634"/>
                <a:gd name="connsiteX7" fmla="*/ 22994 w 39815"/>
                <a:gd name="connsiteY7" fmla="*/ 15072 h 125634"/>
                <a:gd name="connsiteX8" fmla="*/ 954 w 39815"/>
                <a:gd name="connsiteY8" fmla="*/ 103230 h 125634"/>
                <a:gd name="connsiteX9" fmla="*/ 243 w 39815"/>
                <a:gd name="connsiteY9" fmla="*/ 108762 h 125634"/>
                <a:gd name="connsiteX10" fmla="*/ 18906 w 39815"/>
                <a:gd name="connsiteY10" fmla="*/ 125716 h 125634"/>
                <a:gd name="connsiteX11" fmla="*/ 33126 w 39815"/>
                <a:gd name="connsiteY11" fmla="*/ 116258 h 125634"/>
                <a:gd name="connsiteX12" fmla="*/ 39347 w 39815"/>
                <a:gd name="connsiteY12" fmla="*/ 98412 h 125634"/>
                <a:gd name="connsiteX13" fmla="*/ 36503 w 39815"/>
                <a:gd name="connsiteY13" fmla="*/ 96092 h 125634"/>
                <a:gd name="connsiteX14" fmla="*/ 32948 w 39815"/>
                <a:gd name="connsiteY14" fmla="*/ 100375 h 125634"/>
                <a:gd name="connsiteX15" fmla="*/ 19617 w 39815"/>
                <a:gd name="connsiteY15" fmla="*/ 120719 h 125634"/>
                <a:gd name="connsiteX16" fmla="*/ 13574 w 39815"/>
                <a:gd name="connsiteY16" fmla="*/ 111975 h 125634"/>
                <a:gd name="connsiteX17" fmla="*/ 14640 w 39815"/>
                <a:gd name="connsiteY17" fmla="*/ 104658 h 125634"/>
                <a:gd name="connsiteX18" fmla="*/ 39347 w 39815"/>
                <a:gd name="connsiteY18" fmla="*/ 5435 h 125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815" h="125634">
                  <a:moveTo>
                    <a:pt x="39347" y="5435"/>
                  </a:moveTo>
                  <a:cubicBezTo>
                    <a:pt x="39525" y="5079"/>
                    <a:pt x="40058" y="2759"/>
                    <a:pt x="40058" y="2580"/>
                  </a:cubicBezTo>
                  <a:cubicBezTo>
                    <a:pt x="40058" y="1688"/>
                    <a:pt x="39347" y="82"/>
                    <a:pt x="37214" y="82"/>
                  </a:cubicBezTo>
                  <a:cubicBezTo>
                    <a:pt x="33659" y="82"/>
                    <a:pt x="18906" y="1509"/>
                    <a:pt x="14463" y="1866"/>
                  </a:cubicBezTo>
                  <a:cubicBezTo>
                    <a:pt x="13218" y="2045"/>
                    <a:pt x="10730" y="2223"/>
                    <a:pt x="10730" y="5971"/>
                  </a:cubicBezTo>
                  <a:cubicBezTo>
                    <a:pt x="10730" y="8469"/>
                    <a:pt x="13218" y="8469"/>
                    <a:pt x="15174" y="8469"/>
                  </a:cubicBezTo>
                  <a:cubicBezTo>
                    <a:pt x="23705" y="8469"/>
                    <a:pt x="23705" y="9718"/>
                    <a:pt x="23705" y="11146"/>
                  </a:cubicBezTo>
                  <a:cubicBezTo>
                    <a:pt x="23705" y="12395"/>
                    <a:pt x="23350" y="13466"/>
                    <a:pt x="22994" y="15072"/>
                  </a:cubicBezTo>
                  <a:lnTo>
                    <a:pt x="954" y="103230"/>
                  </a:lnTo>
                  <a:cubicBezTo>
                    <a:pt x="421" y="105015"/>
                    <a:pt x="243" y="106978"/>
                    <a:pt x="243" y="108762"/>
                  </a:cubicBezTo>
                  <a:cubicBezTo>
                    <a:pt x="243" y="120184"/>
                    <a:pt x="10374" y="125716"/>
                    <a:pt x="18906" y="125716"/>
                  </a:cubicBezTo>
                  <a:cubicBezTo>
                    <a:pt x="23172" y="125716"/>
                    <a:pt x="28505" y="124288"/>
                    <a:pt x="33126" y="116258"/>
                  </a:cubicBezTo>
                  <a:cubicBezTo>
                    <a:pt x="36859" y="109655"/>
                    <a:pt x="39347" y="99126"/>
                    <a:pt x="39347" y="98412"/>
                  </a:cubicBezTo>
                  <a:cubicBezTo>
                    <a:pt x="39347" y="96092"/>
                    <a:pt x="37036" y="96092"/>
                    <a:pt x="36503" y="96092"/>
                  </a:cubicBezTo>
                  <a:cubicBezTo>
                    <a:pt x="34015" y="96092"/>
                    <a:pt x="33659" y="97163"/>
                    <a:pt x="32948" y="100375"/>
                  </a:cubicBezTo>
                  <a:cubicBezTo>
                    <a:pt x="30638" y="109298"/>
                    <a:pt x="27260" y="120719"/>
                    <a:pt x="19617" y="120719"/>
                  </a:cubicBezTo>
                  <a:cubicBezTo>
                    <a:pt x="14818" y="120719"/>
                    <a:pt x="13574" y="116258"/>
                    <a:pt x="13574" y="111975"/>
                  </a:cubicBezTo>
                  <a:cubicBezTo>
                    <a:pt x="13574" y="110012"/>
                    <a:pt x="14107" y="106621"/>
                    <a:pt x="14640" y="104658"/>
                  </a:cubicBezTo>
                  <a:lnTo>
                    <a:pt x="39347" y="5435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A3D9C351-E366-DBEB-BB0F-1E6B96AAE6F4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13557221" y="3937842"/>
              <a:ext cx="124930" cy="611599"/>
            </a:xfrm>
            <a:custGeom>
              <a:avLst/>
              <a:gdLst>
                <a:gd name="connsiteX0" fmla="*/ 125178 w 124930"/>
                <a:gd name="connsiteY0" fmla="*/ 609117 h 611599"/>
                <a:gd name="connsiteX1" fmla="*/ 124162 w 124930"/>
                <a:gd name="connsiteY1" fmla="*/ 606822 h 611599"/>
                <a:gd name="connsiteX2" fmla="*/ 80741 w 124930"/>
                <a:gd name="connsiteY2" fmla="*/ 552775 h 611599"/>
                <a:gd name="connsiteX3" fmla="*/ 21323 w 124930"/>
                <a:gd name="connsiteY3" fmla="*/ 305994 h 611599"/>
                <a:gd name="connsiteX4" fmla="*/ 72362 w 124930"/>
                <a:gd name="connsiteY4" fmla="*/ 72979 h 611599"/>
                <a:gd name="connsiteX5" fmla="*/ 124416 w 124930"/>
                <a:gd name="connsiteY5" fmla="*/ 4655 h 611599"/>
                <a:gd name="connsiteX6" fmla="*/ 125178 w 124930"/>
                <a:gd name="connsiteY6" fmla="*/ 2616 h 611599"/>
                <a:gd name="connsiteX7" fmla="*/ 119846 w 124930"/>
                <a:gd name="connsiteY7" fmla="*/ 66 h 611599"/>
                <a:gd name="connsiteX8" fmla="*/ 111974 w 124930"/>
                <a:gd name="connsiteY8" fmla="*/ 3890 h 611599"/>
                <a:gd name="connsiteX9" fmla="*/ 248 w 124930"/>
                <a:gd name="connsiteY9" fmla="*/ 305739 h 611599"/>
                <a:gd name="connsiteX10" fmla="*/ 87597 w 124930"/>
                <a:gd name="connsiteY10" fmla="*/ 583113 h 611599"/>
                <a:gd name="connsiteX11" fmla="*/ 112736 w 124930"/>
                <a:gd name="connsiteY11" fmla="*/ 608607 h 611599"/>
                <a:gd name="connsiteX12" fmla="*/ 119846 w 124930"/>
                <a:gd name="connsiteY12" fmla="*/ 611666 h 611599"/>
                <a:gd name="connsiteX13" fmla="*/ 125178 w 124930"/>
                <a:gd name="connsiteY13" fmla="*/ 609117 h 61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930" h="611599">
                  <a:moveTo>
                    <a:pt x="125178" y="609117"/>
                  </a:moveTo>
                  <a:cubicBezTo>
                    <a:pt x="125178" y="608097"/>
                    <a:pt x="124670" y="607587"/>
                    <a:pt x="124162" y="606822"/>
                  </a:cubicBezTo>
                  <a:cubicBezTo>
                    <a:pt x="114767" y="597389"/>
                    <a:pt x="97754" y="580309"/>
                    <a:pt x="80741" y="552775"/>
                  </a:cubicBezTo>
                  <a:cubicBezTo>
                    <a:pt x="39860" y="487001"/>
                    <a:pt x="21323" y="404145"/>
                    <a:pt x="21323" y="305994"/>
                  </a:cubicBezTo>
                  <a:cubicBezTo>
                    <a:pt x="21323" y="237415"/>
                    <a:pt x="30464" y="148951"/>
                    <a:pt x="72362" y="72979"/>
                  </a:cubicBezTo>
                  <a:cubicBezTo>
                    <a:pt x="92422" y="36778"/>
                    <a:pt x="113244" y="15872"/>
                    <a:pt x="124416" y="4655"/>
                  </a:cubicBezTo>
                  <a:cubicBezTo>
                    <a:pt x="125178" y="3890"/>
                    <a:pt x="125178" y="3380"/>
                    <a:pt x="125178" y="2616"/>
                  </a:cubicBezTo>
                  <a:cubicBezTo>
                    <a:pt x="125178" y="66"/>
                    <a:pt x="123401" y="66"/>
                    <a:pt x="119846" y="66"/>
                  </a:cubicBezTo>
                  <a:cubicBezTo>
                    <a:pt x="116291" y="66"/>
                    <a:pt x="115783" y="66"/>
                    <a:pt x="111974" y="3890"/>
                  </a:cubicBezTo>
                  <a:cubicBezTo>
                    <a:pt x="26910" y="81647"/>
                    <a:pt x="248" y="198409"/>
                    <a:pt x="248" y="305739"/>
                  </a:cubicBezTo>
                  <a:cubicBezTo>
                    <a:pt x="248" y="405930"/>
                    <a:pt x="23101" y="506886"/>
                    <a:pt x="87597" y="583113"/>
                  </a:cubicBezTo>
                  <a:cubicBezTo>
                    <a:pt x="92676" y="588976"/>
                    <a:pt x="102325" y="599429"/>
                    <a:pt x="112736" y="608607"/>
                  </a:cubicBezTo>
                  <a:cubicBezTo>
                    <a:pt x="115783" y="611666"/>
                    <a:pt x="116291" y="611666"/>
                    <a:pt x="119846" y="611666"/>
                  </a:cubicBezTo>
                  <a:cubicBezTo>
                    <a:pt x="123401" y="611666"/>
                    <a:pt x="125178" y="611666"/>
                    <a:pt x="125178" y="609117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A8831C94-C969-3927-60CB-1578DA0D4010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13928347" y="4022355"/>
              <a:ext cx="107663" cy="115487"/>
            </a:xfrm>
            <a:custGeom>
              <a:avLst/>
              <a:gdLst>
                <a:gd name="connsiteX0" fmla="*/ 23117 w 107663"/>
                <a:gd name="connsiteY0" fmla="*/ 91597 h 115487"/>
                <a:gd name="connsiteX1" fmla="*/ 53334 w 107663"/>
                <a:gd name="connsiteY1" fmla="*/ 62534 h 115487"/>
                <a:gd name="connsiteX2" fmla="*/ 78218 w 107663"/>
                <a:gd name="connsiteY2" fmla="*/ 39589 h 115487"/>
                <a:gd name="connsiteX3" fmla="*/ 107927 w 107663"/>
                <a:gd name="connsiteY3" fmla="*/ 2623 h 115487"/>
                <a:gd name="connsiteX4" fmla="*/ 105134 w 107663"/>
                <a:gd name="connsiteY4" fmla="*/ 73 h 115487"/>
                <a:gd name="connsiteX5" fmla="*/ 101325 w 107663"/>
                <a:gd name="connsiteY5" fmla="*/ 2878 h 115487"/>
                <a:gd name="connsiteX6" fmla="*/ 82281 w 107663"/>
                <a:gd name="connsiteY6" fmla="*/ 19194 h 115487"/>
                <a:gd name="connsiteX7" fmla="*/ 69331 w 107663"/>
                <a:gd name="connsiteY7" fmla="*/ 11036 h 115487"/>
                <a:gd name="connsiteX8" fmla="*/ 51810 w 107663"/>
                <a:gd name="connsiteY8" fmla="*/ 73 h 115487"/>
                <a:gd name="connsiteX9" fmla="*/ 21086 w 107663"/>
                <a:gd name="connsiteY9" fmla="*/ 29137 h 115487"/>
                <a:gd name="connsiteX10" fmla="*/ 24133 w 107663"/>
                <a:gd name="connsiteY10" fmla="*/ 31941 h 115487"/>
                <a:gd name="connsiteX11" fmla="*/ 27434 w 107663"/>
                <a:gd name="connsiteY11" fmla="*/ 29137 h 115487"/>
                <a:gd name="connsiteX12" fmla="*/ 49017 w 107663"/>
                <a:gd name="connsiteY12" fmla="*/ 17154 h 115487"/>
                <a:gd name="connsiteX13" fmla="*/ 65014 w 107663"/>
                <a:gd name="connsiteY13" fmla="*/ 20979 h 115487"/>
                <a:gd name="connsiteX14" fmla="*/ 84566 w 107663"/>
                <a:gd name="connsiteY14" fmla="*/ 24803 h 115487"/>
                <a:gd name="connsiteX15" fmla="*/ 49271 w 107663"/>
                <a:gd name="connsiteY15" fmla="*/ 58200 h 115487"/>
                <a:gd name="connsiteX16" fmla="*/ 26418 w 107663"/>
                <a:gd name="connsiteY16" fmla="*/ 79615 h 115487"/>
                <a:gd name="connsiteX17" fmla="*/ 264 w 107663"/>
                <a:gd name="connsiteY17" fmla="*/ 113012 h 115487"/>
                <a:gd name="connsiteX18" fmla="*/ 3311 w 107663"/>
                <a:gd name="connsiteY18" fmla="*/ 115561 h 115487"/>
                <a:gd name="connsiteX19" fmla="*/ 7374 w 107663"/>
                <a:gd name="connsiteY19" fmla="*/ 112247 h 115487"/>
                <a:gd name="connsiteX20" fmla="*/ 28957 w 107663"/>
                <a:gd name="connsiteY20" fmla="*/ 96441 h 115487"/>
                <a:gd name="connsiteX21" fmla="*/ 43685 w 107663"/>
                <a:gd name="connsiteY21" fmla="*/ 106128 h 115487"/>
                <a:gd name="connsiteX22" fmla="*/ 59936 w 107663"/>
                <a:gd name="connsiteY22" fmla="*/ 115561 h 115487"/>
                <a:gd name="connsiteX23" fmla="*/ 99802 w 107663"/>
                <a:gd name="connsiteY23" fmla="*/ 76300 h 115487"/>
                <a:gd name="connsiteX24" fmla="*/ 96755 w 107663"/>
                <a:gd name="connsiteY24" fmla="*/ 73751 h 115487"/>
                <a:gd name="connsiteX25" fmla="*/ 93200 w 107663"/>
                <a:gd name="connsiteY25" fmla="*/ 77065 h 115487"/>
                <a:gd name="connsiteX26" fmla="*/ 62729 w 107663"/>
                <a:gd name="connsiteY26" fmla="*/ 98480 h 115487"/>
                <a:gd name="connsiteX27" fmla="*/ 47747 w 107663"/>
                <a:gd name="connsiteY27" fmla="*/ 95166 h 115487"/>
                <a:gd name="connsiteX28" fmla="*/ 29973 w 107663"/>
                <a:gd name="connsiteY28" fmla="*/ 90832 h 115487"/>
                <a:gd name="connsiteX29" fmla="*/ 23117 w 107663"/>
                <a:gd name="connsiteY29" fmla="*/ 91597 h 11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7663" h="115487">
                  <a:moveTo>
                    <a:pt x="23117" y="91597"/>
                  </a:moveTo>
                  <a:cubicBezTo>
                    <a:pt x="36829" y="76810"/>
                    <a:pt x="44193" y="70437"/>
                    <a:pt x="53334" y="62534"/>
                  </a:cubicBezTo>
                  <a:cubicBezTo>
                    <a:pt x="53334" y="62279"/>
                    <a:pt x="69077" y="48767"/>
                    <a:pt x="78218" y="39589"/>
                  </a:cubicBezTo>
                  <a:cubicBezTo>
                    <a:pt x="102341" y="15880"/>
                    <a:pt x="107927" y="3643"/>
                    <a:pt x="107927" y="2623"/>
                  </a:cubicBezTo>
                  <a:cubicBezTo>
                    <a:pt x="107927" y="73"/>
                    <a:pt x="105642" y="73"/>
                    <a:pt x="105134" y="73"/>
                  </a:cubicBezTo>
                  <a:cubicBezTo>
                    <a:pt x="103357" y="73"/>
                    <a:pt x="102595" y="583"/>
                    <a:pt x="101325" y="2878"/>
                  </a:cubicBezTo>
                  <a:cubicBezTo>
                    <a:pt x="93708" y="15115"/>
                    <a:pt x="88375" y="19194"/>
                    <a:pt x="82281" y="19194"/>
                  </a:cubicBezTo>
                  <a:cubicBezTo>
                    <a:pt x="76187" y="19194"/>
                    <a:pt x="73140" y="15370"/>
                    <a:pt x="69331" y="11036"/>
                  </a:cubicBezTo>
                  <a:cubicBezTo>
                    <a:pt x="64506" y="5172"/>
                    <a:pt x="60190" y="73"/>
                    <a:pt x="51810" y="73"/>
                  </a:cubicBezTo>
                  <a:cubicBezTo>
                    <a:pt x="32766" y="73"/>
                    <a:pt x="21086" y="23783"/>
                    <a:pt x="21086" y="29137"/>
                  </a:cubicBezTo>
                  <a:cubicBezTo>
                    <a:pt x="21086" y="30411"/>
                    <a:pt x="21847" y="31941"/>
                    <a:pt x="24133" y="31941"/>
                  </a:cubicBezTo>
                  <a:cubicBezTo>
                    <a:pt x="26418" y="31941"/>
                    <a:pt x="26926" y="30666"/>
                    <a:pt x="27434" y="29137"/>
                  </a:cubicBezTo>
                  <a:cubicBezTo>
                    <a:pt x="32258" y="17409"/>
                    <a:pt x="46986" y="17154"/>
                    <a:pt x="49017" y="17154"/>
                  </a:cubicBezTo>
                  <a:cubicBezTo>
                    <a:pt x="54350" y="17154"/>
                    <a:pt x="59174" y="18939"/>
                    <a:pt x="65014" y="20979"/>
                  </a:cubicBezTo>
                  <a:cubicBezTo>
                    <a:pt x="75171" y="24803"/>
                    <a:pt x="77964" y="24803"/>
                    <a:pt x="84566" y="24803"/>
                  </a:cubicBezTo>
                  <a:cubicBezTo>
                    <a:pt x="75425" y="35765"/>
                    <a:pt x="54096" y="54121"/>
                    <a:pt x="49271" y="58200"/>
                  </a:cubicBezTo>
                  <a:lnTo>
                    <a:pt x="26418" y="79615"/>
                  </a:lnTo>
                  <a:cubicBezTo>
                    <a:pt x="9151" y="96696"/>
                    <a:pt x="264" y="111227"/>
                    <a:pt x="264" y="113012"/>
                  </a:cubicBezTo>
                  <a:cubicBezTo>
                    <a:pt x="264" y="115561"/>
                    <a:pt x="2803" y="115561"/>
                    <a:pt x="3311" y="115561"/>
                  </a:cubicBezTo>
                  <a:cubicBezTo>
                    <a:pt x="5342" y="115561"/>
                    <a:pt x="5850" y="115051"/>
                    <a:pt x="7374" y="112247"/>
                  </a:cubicBezTo>
                  <a:cubicBezTo>
                    <a:pt x="13214" y="103324"/>
                    <a:pt x="20832" y="96441"/>
                    <a:pt x="28957" y="96441"/>
                  </a:cubicBezTo>
                  <a:cubicBezTo>
                    <a:pt x="34797" y="96441"/>
                    <a:pt x="37337" y="98735"/>
                    <a:pt x="43685" y="106128"/>
                  </a:cubicBezTo>
                  <a:cubicBezTo>
                    <a:pt x="48001" y="111482"/>
                    <a:pt x="52572" y="115561"/>
                    <a:pt x="59936" y="115561"/>
                  </a:cubicBezTo>
                  <a:cubicBezTo>
                    <a:pt x="85074" y="115561"/>
                    <a:pt x="99802" y="83184"/>
                    <a:pt x="99802" y="76300"/>
                  </a:cubicBezTo>
                  <a:cubicBezTo>
                    <a:pt x="99802" y="75026"/>
                    <a:pt x="98786" y="73751"/>
                    <a:pt x="96755" y="73751"/>
                  </a:cubicBezTo>
                  <a:cubicBezTo>
                    <a:pt x="94469" y="73751"/>
                    <a:pt x="93962" y="75281"/>
                    <a:pt x="93200" y="77065"/>
                  </a:cubicBezTo>
                  <a:cubicBezTo>
                    <a:pt x="87360" y="93636"/>
                    <a:pt x="71108" y="98480"/>
                    <a:pt x="62729" y="98480"/>
                  </a:cubicBezTo>
                  <a:cubicBezTo>
                    <a:pt x="57651" y="98480"/>
                    <a:pt x="53080" y="96951"/>
                    <a:pt x="47747" y="95166"/>
                  </a:cubicBezTo>
                  <a:cubicBezTo>
                    <a:pt x="39114" y="91852"/>
                    <a:pt x="35305" y="90832"/>
                    <a:pt x="29973" y="90832"/>
                  </a:cubicBezTo>
                  <a:cubicBezTo>
                    <a:pt x="29465" y="90832"/>
                    <a:pt x="25402" y="90832"/>
                    <a:pt x="23117" y="91597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14076767-539E-F7D7-EC58-B539D8E594BC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13721793" y="4238674"/>
              <a:ext cx="520526" cy="10197"/>
            </a:xfrm>
            <a:custGeom>
              <a:avLst/>
              <a:gdLst>
                <a:gd name="connsiteX0" fmla="*/ 0 w 520526"/>
                <a:gd name="connsiteY0" fmla="*/ 0 h 10197"/>
                <a:gd name="connsiteX1" fmla="*/ 520527 w 520526"/>
                <a:gd name="connsiteY1" fmla="*/ 0 h 10197"/>
                <a:gd name="connsiteX2" fmla="*/ 520527 w 520526"/>
                <a:gd name="connsiteY2" fmla="*/ 10197 h 10197"/>
                <a:gd name="connsiteX3" fmla="*/ 0 w 520526"/>
                <a:gd name="connsiteY3" fmla="*/ 10197 h 1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26" h="10197">
                  <a:moveTo>
                    <a:pt x="0" y="0"/>
                  </a:moveTo>
                  <a:lnTo>
                    <a:pt x="520527" y="0"/>
                  </a:lnTo>
                  <a:lnTo>
                    <a:pt x="520527" y="10197"/>
                  </a:lnTo>
                  <a:lnTo>
                    <a:pt x="0" y="10197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8C369F87-342F-85C7-9546-78483B0C9346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13732203" y="4308259"/>
              <a:ext cx="181301" cy="179732"/>
            </a:xfrm>
            <a:custGeom>
              <a:avLst/>
              <a:gdLst>
                <a:gd name="connsiteX0" fmla="*/ 85067 w 181301"/>
                <a:gd name="connsiteY0" fmla="*/ 17678 h 179732"/>
                <a:gd name="connsiteX1" fmla="*/ 92176 w 181301"/>
                <a:gd name="connsiteY1" fmla="*/ 8245 h 179732"/>
                <a:gd name="connsiteX2" fmla="*/ 107666 w 181301"/>
                <a:gd name="connsiteY2" fmla="*/ 7990 h 179732"/>
                <a:gd name="connsiteX3" fmla="*/ 153880 w 181301"/>
                <a:gd name="connsiteY3" fmla="*/ 33229 h 179732"/>
                <a:gd name="connsiteX4" fmla="*/ 139914 w 181301"/>
                <a:gd name="connsiteY4" fmla="*/ 69431 h 179732"/>
                <a:gd name="connsiteX5" fmla="*/ 97001 w 181301"/>
                <a:gd name="connsiteY5" fmla="*/ 84217 h 179732"/>
                <a:gd name="connsiteX6" fmla="*/ 68562 w 181301"/>
                <a:gd name="connsiteY6" fmla="*/ 84217 h 179732"/>
                <a:gd name="connsiteX7" fmla="*/ 85067 w 181301"/>
                <a:gd name="connsiteY7" fmla="*/ 17678 h 179732"/>
                <a:gd name="connsiteX8" fmla="*/ 121632 w 181301"/>
                <a:gd name="connsiteY8" fmla="*/ 87531 h 179732"/>
                <a:gd name="connsiteX9" fmla="*/ 177495 w 181301"/>
                <a:gd name="connsiteY9" fmla="*/ 38328 h 179732"/>
                <a:gd name="connsiteX10" fmla="*/ 121378 w 181301"/>
                <a:gd name="connsiteY10" fmla="*/ 87 h 179732"/>
                <a:gd name="connsiteX11" fmla="*/ 49009 w 181301"/>
                <a:gd name="connsiteY11" fmla="*/ 87 h 179732"/>
                <a:gd name="connsiteX12" fmla="*/ 41646 w 181301"/>
                <a:gd name="connsiteY12" fmla="*/ 5186 h 179732"/>
                <a:gd name="connsiteX13" fmla="*/ 48756 w 181301"/>
                <a:gd name="connsiteY13" fmla="*/ 7990 h 179732"/>
                <a:gd name="connsiteX14" fmla="*/ 58405 w 181301"/>
                <a:gd name="connsiteY14" fmla="*/ 8500 h 179732"/>
                <a:gd name="connsiteX15" fmla="*/ 65261 w 181301"/>
                <a:gd name="connsiteY15" fmla="*/ 12579 h 179732"/>
                <a:gd name="connsiteX16" fmla="*/ 64245 w 181301"/>
                <a:gd name="connsiteY16" fmla="*/ 17423 h 179732"/>
                <a:gd name="connsiteX17" fmla="*/ 30219 w 181301"/>
                <a:gd name="connsiteY17" fmla="*/ 154325 h 179732"/>
                <a:gd name="connsiteX18" fmla="*/ 7112 w 181301"/>
                <a:gd name="connsiteY18" fmla="*/ 166308 h 179732"/>
                <a:gd name="connsiteX19" fmla="*/ 256 w 181301"/>
                <a:gd name="connsiteY19" fmla="*/ 171406 h 179732"/>
                <a:gd name="connsiteX20" fmla="*/ 3811 w 181301"/>
                <a:gd name="connsiteY20" fmla="*/ 174211 h 179732"/>
                <a:gd name="connsiteX21" fmla="*/ 35805 w 181301"/>
                <a:gd name="connsiteY21" fmla="*/ 173446 h 179732"/>
                <a:gd name="connsiteX22" fmla="*/ 68054 w 181301"/>
                <a:gd name="connsiteY22" fmla="*/ 174211 h 179732"/>
                <a:gd name="connsiteX23" fmla="*/ 73132 w 181301"/>
                <a:gd name="connsiteY23" fmla="*/ 169112 h 179732"/>
                <a:gd name="connsiteX24" fmla="*/ 66022 w 181301"/>
                <a:gd name="connsiteY24" fmla="*/ 166308 h 179732"/>
                <a:gd name="connsiteX25" fmla="*/ 49517 w 181301"/>
                <a:gd name="connsiteY25" fmla="*/ 161719 h 179732"/>
                <a:gd name="connsiteX26" fmla="*/ 50279 w 181301"/>
                <a:gd name="connsiteY26" fmla="*/ 157385 h 179732"/>
                <a:gd name="connsiteX27" fmla="*/ 67038 w 181301"/>
                <a:gd name="connsiteY27" fmla="*/ 89826 h 179732"/>
                <a:gd name="connsiteX28" fmla="*/ 97255 w 181301"/>
                <a:gd name="connsiteY28" fmla="*/ 89826 h 179732"/>
                <a:gd name="connsiteX29" fmla="*/ 124933 w 181301"/>
                <a:gd name="connsiteY29" fmla="*/ 113025 h 179732"/>
                <a:gd name="connsiteX30" fmla="*/ 121378 w 181301"/>
                <a:gd name="connsiteY30" fmla="*/ 130616 h 179732"/>
                <a:gd name="connsiteX31" fmla="*/ 117315 w 181301"/>
                <a:gd name="connsiteY31" fmla="*/ 152286 h 179732"/>
                <a:gd name="connsiteX32" fmla="*/ 151087 w 181301"/>
                <a:gd name="connsiteY32" fmla="*/ 179819 h 179732"/>
                <a:gd name="connsiteX33" fmla="*/ 181558 w 181301"/>
                <a:gd name="connsiteY33" fmla="*/ 150501 h 179732"/>
                <a:gd name="connsiteX34" fmla="*/ 178511 w 181301"/>
                <a:gd name="connsiteY34" fmla="*/ 147442 h 179732"/>
                <a:gd name="connsiteX35" fmla="*/ 175210 w 181301"/>
                <a:gd name="connsiteY35" fmla="*/ 151011 h 179732"/>
                <a:gd name="connsiteX36" fmla="*/ 152102 w 181301"/>
                <a:gd name="connsiteY36" fmla="*/ 174211 h 179732"/>
                <a:gd name="connsiteX37" fmla="*/ 141946 w 181301"/>
                <a:gd name="connsiteY37" fmla="*/ 158659 h 179732"/>
                <a:gd name="connsiteX38" fmla="*/ 144485 w 181301"/>
                <a:gd name="connsiteY38" fmla="*/ 129596 h 179732"/>
                <a:gd name="connsiteX39" fmla="*/ 145500 w 181301"/>
                <a:gd name="connsiteY39" fmla="*/ 117614 h 179732"/>
                <a:gd name="connsiteX40" fmla="*/ 121632 w 181301"/>
                <a:gd name="connsiteY40" fmla="*/ 87531 h 179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301" h="179732">
                  <a:moveTo>
                    <a:pt x="85067" y="17678"/>
                  </a:moveTo>
                  <a:cubicBezTo>
                    <a:pt x="86590" y="11559"/>
                    <a:pt x="87352" y="9010"/>
                    <a:pt x="92176" y="8245"/>
                  </a:cubicBezTo>
                  <a:cubicBezTo>
                    <a:pt x="94462" y="7990"/>
                    <a:pt x="102587" y="7990"/>
                    <a:pt x="107666" y="7990"/>
                  </a:cubicBezTo>
                  <a:cubicBezTo>
                    <a:pt x="125694" y="7990"/>
                    <a:pt x="153880" y="7990"/>
                    <a:pt x="153880" y="33229"/>
                  </a:cubicBezTo>
                  <a:cubicBezTo>
                    <a:pt x="153880" y="41897"/>
                    <a:pt x="149817" y="59488"/>
                    <a:pt x="139914" y="69431"/>
                  </a:cubicBezTo>
                  <a:cubicBezTo>
                    <a:pt x="133312" y="76059"/>
                    <a:pt x="119854" y="84217"/>
                    <a:pt x="97001" y="84217"/>
                  </a:cubicBezTo>
                  <a:lnTo>
                    <a:pt x="68562" y="84217"/>
                  </a:lnTo>
                  <a:lnTo>
                    <a:pt x="85067" y="17678"/>
                  </a:lnTo>
                  <a:close/>
                  <a:moveTo>
                    <a:pt x="121632" y="87531"/>
                  </a:moveTo>
                  <a:cubicBezTo>
                    <a:pt x="147278" y="81923"/>
                    <a:pt x="177495" y="64077"/>
                    <a:pt x="177495" y="38328"/>
                  </a:cubicBezTo>
                  <a:cubicBezTo>
                    <a:pt x="177495" y="16403"/>
                    <a:pt x="154642" y="87"/>
                    <a:pt x="121378" y="87"/>
                  </a:cubicBezTo>
                  <a:lnTo>
                    <a:pt x="49009" y="87"/>
                  </a:lnTo>
                  <a:cubicBezTo>
                    <a:pt x="43931" y="87"/>
                    <a:pt x="41646" y="87"/>
                    <a:pt x="41646" y="5186"/>
                  </a:cubicBezTo>
                  <a:cubicBezTo>
                    <a:pt x="41646" y="7990"/>
                    <a:pt x="43931" y="7990"/>
                    <a:pt x="48756" y="7990"/>
                  </a:cubicBezTo>
                  <a:cubicBezTo>
                    <a:pt x="49263" y="7990"/>
                    <a:pt x="54088" y="7990"/>
                    <a:pt x="58405" y="8500"/>
                  </a:cubicBezTo>
                  <a:cubicBezTo>
                    <a:pt x="62975" y="9010"/>
                    <a:pt x="65261" y="9265"/>
                    <a:pt x="65261" y="12579"/>
                  </a:cubicBezTo>
                  <a:cubicBezTo>
                    <a:pt x="65261" y="13599"/>
                    <a:pt x="65007" y="14364"/>
                    <a:pt x="64245" y="17423"/>
                  </a:cubicBezTo>
                  <a:lnTo>
                    <a:pt x="30219" y="154325"/>
                  </a:lnTo>
                  <a:cubicBezTo>
                    <a:pt x="27680" y="164268"/>
                    <a:pt x="27172" y="166308"/>
                    <a:pt x="7112" y="166308"/>
                  </a:cubicBezTo>
                  <a:cubicBezTo>
                    <a:pt x="2541" y="166308"/>
                    <a:pt x="256" y="166308"/>
                    <a:pt x="256" y="171406"/>
                  </a:cubicBezTo>
                  <a:cubicBezTo>
                    <a:pt x="256" y="174211"/>
                    <a:pt x="3303" y="174211"/>
                    <a:pt x="3811" y="174211"/>
                  </a:cubicBezTo>
                  <a:cubicBezTo>
                    <a:pt x="10921" y="174211"/>
                    <a:pt x="28696" y="173446"/>
                    <a:pt x="35805" y="173446"/>
                  </a:cubicBezTo>
                  <a:cubicBezTo>
                    <a:pt x="42915" y="173446"/>
                    <a:pt x="60944" y="174211"/>
                    <a:pt x="68054" y="174211"/>
                  </a:cubicBezTo>
                  <a:cubicBezTo>
                    <a:pt x="70085" y="174211"/>
                    <a:pt x="73132" y="174211"/>
                    <a:pt x="73132" y="169112"/>
                  </a:cubicBezTo>
                  <a:cubicBezTo>
                    <a:pt x="73132" y="166308"/>
                    <a:pt x="70847" y="166308"/>
                    <a:pt x="66022" y="166308"/>
                  </a:cubicBezTo>
                  <a:cubicBezTo>
                    <a:pt x="56627" y="166308"/>
                    <a:pt x="49517" y="166308"/>
                    <a:pt x="49517" y="161719"/>
                  </a:cubicBezTo>
                  <a:cubicBezTo>
                    <a:pt x="49517" y="160189"/>
                    <a:pt x="50025" y="158914"/>
                    <a:pt x="50279" y="157385"/>
                  </a:cubicBezTo>
                  <a:lnTo>
                    <a:pt x="67038" y="89826"/>
                  </a:lnTo>
                  <a:lnTo>
                    <a:pt x="97255" y="89826"/>
                  </a:lnTo>
                  <a:cubicBezTo>
                    <a:pt x="120362" y="89826"/>
                    <a:pt x="124933" y="104102"/>
                    <a:pt x="124933" y="113025"/>
                  </a:cubicBezTo>
                  <a:cubicBezTo>
                    <a:pt x="124933" y="116849"/>
                    <a:pt x="122901" y="124752"/>
                    <a:pt x="121378" y="130616"/>
                  </a:cubicBezTo>
                  <a:cubicBezTo>
                    <a:pt x="119600" y="137754"/>
                    <a:pt x="117315" y="147187"/>
                    <a:pt x="117315" y="152286"/>
                  </a:cubicBezTo>
                  <a:cubicBezTo>
                    <a:pt x="117315" y="179819"/>
                    <a:pt x="147786" y="179819"/>
                    <a:pt x="151087" y="179819"/>
                  </a:cubicBezTo>
                  <a:cubicBezTo>
                    <a:pt x="172670" y="179819"/>
                    <a:pt x="181558" y="154071"/>
                    <a:pt x="181558" y="150501"/>
                  </a:cubicBezTo>
                  <a:cubicBezTo>
                    <a:pt x="181558" y="147442"/>
                    <a:pt x="178764" y="147442"/>
                    <a:pt x="178511" y="147442"/>
                  </a:cubicBezTo>
                  <a:cubicBezTo>
                    <a:pt x="176225" y="147442"/>
                    <a:pt x="175717" y="149227"/>
                    <a:pt x="175210" y="151011"/>
                  </a:cubicBezTo>
                  <a:cubicBezTo>
                    <a:pt x="168861" y="169877"/>
                    <a:pt x="157943" y="174211"/>
                    <a:pt x="152102" y="174211"/>
                  </a:cubicBezTo>
                  <a:cubicBezTo>
                    <a:pt x="143723" y="174211"/>
                    <a:pt x="141946" y="168602"/>
                    <a:pt x="141946" y="158659"/>
                  </a:cubicBezTo>
                  <a:cubicBezTo>
                    <a:pt x="141946" y="150756"/>
                    <a:pt x="143469" y="137754"/>
                    <a:pt x="144485" y="129596"/>
                  </a:cubicBezTo>
                  <a:cubicBezTo>
                    <a:pt x="144993" y="126027"/>
                    <a:pt x="145500" y="121183"/>
                    <a:pt x="145500" y="117614"/>
                  </a:cubicBezTo>
                  <a:cubicBezTo>
                    <a:pt x="145500" y="97984"/>
                    <a:pt x="128488" y="90081"/>
                    <a:pt x="121632" y="87531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E3C88060-9474-05EC-638C-8B1D980DAB4A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13922948" y="4441924"/>
              <a:ext cx="82652" cy="80484"/>
            </a:xfrm>
            <a:custGeom>
              <a:avLst/>
              <a:gdLst>
                <a:gd name="connsiteX0" fmla="*/ 33680 w 82652"/>
                <a:gd name="connsiteY0" fmla="*/ 42740 h 80484"/>
                <a:gd name="connsiteX1" fmla="*/ 38301 w 82652"/>
                <a:gd name="connsiteY1" fmla="*/ 24716 h 80484"/>
                <a:gd name="connsiteX2" fmla="*/ 49499 w 82652"/>
                <a:gd name="connsiteY2" fmla="*/ 10082 h 80484"/>
                <a:gd name="connsiteX3" fmla="*/ 63897 w 82652"/>
                <a:gd name="connsiteY3" fmla="*/ 5085 h 80484"/>
                <a:gd name="connsiteX4" fmla="*/ 73673 w 82652"/>
                <a:gd name="connsiteY4" fmla="*/ 7584 h 80484"/>
                <a:gd name="connsiteX5" fmla="*/ 65852 w 82652"/>
                <a:gd name="connsiteY5" fmla="*/ 17399 h 80484"/>
                <a:gd name="connsiteX6" fmla="*/ 72962 w 82652"/>
                <a:gd name="connsiteY6" fmla="*/ 24002 h 80484"/>
                <a:gd name="connsiteX7" fmla="*/ 82916 w 82652"/>
                <a:gd name="connsiteY7" fmla="*/ 13116 h 80484"/>
                <a:gd name="connsiteX8" fmla="*/ 64075 w 82652"/>
                <a:gd name="connsiteY8" fmla="*/ 89 h 80484"/>
                <a:gd name="connsiteX9" fmla="*/ 39012 w 82652"/>
                <a:gd name="connsiteY9" fmla="*/ 12759 h 80484"/>
                <a:gd name="connsiteX10" fmla="*/ 20705 w 82652"/>
                <a:gd name="connsiteY10" fmla="*/ 89 h 80484"/>
                <a:gd name="connsiteX11" fmla="*/ 6840 w 82652"/>
                <a:gd name="connsiteY11" fmla="*/ 9190 h 80484"/>
                <a:gd name="connsiteX12" fmla="*/ 264 w 82652"/>
                <a:gd name="connsiteY12" fmla="*/ 27393 h 80484"/>
                <a:gd name="connsiteX13" fmla="*/ 3285 w 82652"/>
                <a:gd name="connsiteY13" fmla="*/ 29713 h 80484"/>
                <a:gd name="connsiteX14" fmla="*/ 7196 w 82652"/>
                <a:gd name="connsiteY14" fmla="*/ 24359 h 80484"/>
                <a:gd name="connsiteX15" fmla="*/ 20171 w 82652"/>
                <a:gd name="connsiteY15" fmla="*/ 5085 h 80484"/>
                <a:gd name="connsiteX16" fmla="*/ 26037 w 82652"/>
                <a:gd name="connsiteY16" fmla="*/ 13830 h 80484"/>
                <a:gd name="connsiteX17" fmla="*/ 23193 w 82652"/>
                <a:gd name="connsiteY17" fmla="*/ 28642 h 80484"/>
                <a:gd name="connsiteX18" fmla="*/ 19283 w 82652"/>
                <a:gd name="connsiteY18" fmla="*/ 44703 h 80484"/>
                <a:gd name="connsiteX19" fmla="*/ 13595 w 82652"/>
                <a:gd name="connsiteY19" fmla="*/ 67546 h 80484"/>
                <a:gd name="connsiteX20" fmla="*/ 11817 w 82652"/>
                <a:gd name="connsiteY20" fmla="*/ 74862 h 80484"/>
                <a:gd name="connsiteX21" fmla="*/ 17861 w 82652"/>
                <a:gd name="connsiteY21" fmla="*/ 80573 h 80484"/>
                <a:gd name="connsiteX22" fmla="*/ 25504 w 82652"/>
                <a:gd name="connsiteY22" fmla="*/ 75398 h 80484"/>
                <a:gd name="connsiteX23" fmla="*/ 28881 w 82652"/>
                <a:gd name="connsiteY23" fmla="*/ 62013 h 80484"/>
                <a:gd name="connsiteX24" fmla="*/ 33680 w 82652"/>
                <a:gd name="connsiteY24" fmla="*/ 42740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652" h="80484">
                  <a:moveTo>
                    <a:pt x="33680" y="42740"/>
                  </a:moveTo>
                  <a:cubicBezTo>
                    <a:pt x="33858" y="41669"/>
                    <a:pt x="37946" y="25608"/>
                    <a:pt x="38301" y="24716"/>
                  </a:cubicBezTo>
                  <a:cubicBezTo>
                    <a:pt x="38657" y="23288"/>
                    <a:pt x="43812" y="14365"/>
                    <a:pt x="49499" y="10082"/>
                  </a:cubicBezTo>
                  <a:cubicBezTo>
                    <a:pt x="51455" y="8655"/>
                    <a:pt x="56254" y="5085"/>
                    <a:pt x="63897" y="5085"/>
                  </a:cubicBezTo>
                  <a:cubicBezTo>
                    <a:pt x="65674" y="5085"/>
                    <a:pt x="70118" y="5264"/>
                    <a:pt x="73673" y="7584"/>
                  </a:cubicBezTo>
                  <a:cubicBezTo>
                    <a:pt x="67985" y="9190"/>
                    <a:pt x="65852" y="14187"/>
                    <a:pt x="65852" y="17399"/>
                  </a:cubicBezTo>
                  <a:cubicBezTo>
                    <a:pt x="65852" y="21325"/>
                    <a:pt x="68874" y="24002"/>
                    <a:pt x="72962" y="24002"/>
                  </a:cubicBezTo>
                  <a:cubicBezTo>
                    <a:pt x="77050" y="24002"/>
                    <a:pt x="82916" y="20611"/>
                    <a:pt x="82916" y="13116"/>
                  </a:cubicBezTo>
                  <a:cubicBezTo>
                    <a:pt x="82916" y="3836"/>
                    <a:pt x="73140" y="89"/>
                    <a:pt x="64075" y="89"/>
                  </a:cubicBezTo>
                  <a:cubicBezTo>
                    <a:pt x="54832" y="89"/>
                    <a:pt x="46833" y="3836"/>
                    <a:pt x="39012" y="12759"/>
                  </a:cubicBezTo>
                  <a:cubicBezTo>
                    <a:pt x="35813" y="1873"/>
                    <a:pt x="24970" y="89"/>
                    <a:pt x="20705" y="89"/>
                  </a:cubicBezTo>
                  <a:cubicBezTo>
                    <a:pt x="14128" y="89"/>
                    <a:pt x="9684" y="4193"/>
                    <a:pt x="6840" y="9190"/>
                  </a:cubicBezTo>
                  <a:cubicBezTo>
                    <a:pt x="2752" y="16150"/>
                    <a:pt x="264" y="26500"/>
                    <a:pt x="264" y="27393"/>
                  </a:cubicBezTo>
                  <a:cubicBezTo>
                    <a:pt x="264" y="29713"/>
                    <a:pt x="2752" y="29713"/>
                    <a:pt x="3285" y="29713"/>
                  </a:cubicBezTo>
                  <a:cubicBezTo>
                    <a:pt x="5774" y="29713"/>
                    <a:pt x="5952" y="29177"/>
                    <a:pt x="7196" y="24359"/>
                  </a:cubicBezTo>
                  <a:cubicBezTo>
                    <a:pt x="9862" y="13473"/>
                    <a:pt x="13239" y="5085"/>
                    <a:pt x="20171" y="5085"/>
                  </a:cubicBezTo>
                  <a:cubicBezTo>
                    <a:pt x="24793" y="5085"/>
                    <a:pt x="26037" y="9011"/>
                    <a:pt x="26037" y="13830"/>
                  </a:cubicBezTo>
                  <a:cubicBezTo>
                    <a:pt x="26037" y="17220"/>
                    <a:pt x="24437" y="23823"/>
                    <a:pt x="23193" y="28642"/>
                  </a:cubicBezTo>
                  <a:cubicBezTo>
                    <a:pt x="21949" y="33460"/>
                    <a:pt x="20171" y="40777"/>
                    <a:pt x="19283" y="44703"/>
                  </a:cubicBezTo>
                  <a:lnTo>
                    <a:pt x="13595" y="67546"/>
                  </a:lnTo>
                  <a:cubicBezTo>
                    <a:pt x="12884" y="69866"/>
                    <a:pt x="11817" y="74327"/>
                    <a:pt x="11817" y="74862"/>
                  </a:cubicBezTo>
                  <a:cubicBezTo>
                    <a:pt x="11817" y="78788"/>
                    <a:pt x="15017" y="80573"/>
                    <a:pt x="17861" y="80573"/>
                  </a:cubicBezTo>
                  <a:cubicBezTo>
                    <a:pt x="20527" y="80573"/>
                    <a:pt x="24082" y="78967"/>
                    <a:pt x="25504" y="75398"/>
                  </a:cubicBezTo>
                  <a:cubicBezTo>
                    <a:pt x="25859" y="74327"/>
                    <a:pt x="27814" y="66475"/>
                    <a:pt x="28881" y="62013"/>
                  </a:cubicBezTo>
                  <a:lnTo>
                    <a:pt x="33680" y="42740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A74D5ECC-5C1F-BCA7-ACA4-B0EC17BAB584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14026251" y="4441924"/>
              <a:ext cx="76075" cy="80484"/>
            </a:xfrm>
            <a:custGeom>
              <a:avLst/>
              <a:gdLst>
                <a:gd name="connsiteX0" fmla="*/ 28174 w 76075"/>
                <a:gd name="connsiteY0" fmla="*/ 38100 h 80484"/>
                <a:gd name="connsiteX1" fmla="*/ 56791 w 76075"/>
                <a:gd name="connsiteY1" fmla="*/ 34352 h 80484"/>
                <a:gd name="connsiteX2" fmla="*/ 72433 w 76075"/>
                <a:gd name="connsiteY2" fmla="*/ 15793 h 80484"/>
                <a:gd name="connsiteX3" fmla="*/ 50392 w 76075"/>
                <a:gd name="connsiteY3" fmla="*/ 89 h 80484"/>
                <a:gd name="connsiteX4" fmla="*/ 268 w 76075"/>
                <a:gd name="connsiteY4" fmla="*/ 47023 h 80484"/>
                <a:gd name="connsiteX5" fmla="*/ 32262 w 76075"/>
                <a:gd name="connsiteY5" fmla="*/ 80573 h 80484"/>
                <a:gd name="connsiteX6" fmla="*/ 76343 w 76075"/>
                <a:gd name="connsiteY6" fmla="*/ 60407 h 80484"/>
                <a:gd name="connsiteX7" fmla="*/ 73321 w 76075"/>
                <a:gd name="connsiteY7" fmla="*/ 57373 h 80484"/>
                <a:gd name="connsiteX8" fmla="*/ 70477 w 76075"/>
                <a:gd name="connsiteY8" fmla="*/ 59158 h 80484"/>
                <a:gd name="connsiteX9" fmla="*/ 32617 w 76075"/>
                <a:gd name="connsiteY9" fmla="*/ 75576 h 80484"/>
                <a:gd name="connsiteX10" fmla="*/ 14843 w 76075"/>
                <a:gd name="connsiteY10" fmla="*/ 53983 h 80484"/>
                <a:gd name="connsiteX11" fmla="*/ 16976 w 76075"/>
                <a:gd name="connsiteY11" fmla="*/ 38100 h 80484"/>
                <a:gd name="connsiteX12" fmla="*/ 28174 w 76075"/>
                <a:gd name="connsiteY12" fmla="*/ 38100 h 80484"/>
                <a:gd name="connsiteX13" fmla="*/ 18398 w 76075"/>
                <a:gd name="connsiteY13" fmla="*/ 33103 h 80484"/>
                <a:gd name="connsiteX14" fmla="*/ 50392 w 76075"/>
                <a:gd name="connsiteY14" fmla="*/ 5085 h 80484"/>
                <a:gd name="connsiteX15" fmla="*/ 64790 w 76075"/>
                <a:gd name="connsiteY15" fmla="*/ 15793 h 80484"/>
                <a:gd name="connsiteX16" fmla="*/ 27107 w 76075"/>
                <a:gd name="connsiteY16" fmla="*/ 33103 h 80484"/>
                <a:gd name="connsiteX17" fmla="*/ 18398 w 76075"/>
                <a:gd name="connsiteY17" fmla="*/ 33103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075" h="80484">
                  <a:moveTo>
                    <a:pt x="28174" y="38100"/>
                  </a:moveTo>
                  <a:cubicBezTo>
                    <a:pt x="33151" y="38100"/>
                    <a:pt x="47193" y="37743"/>
                    <a:pt x="56791" y="34352"/>
                  </a:cubicBezTo>
                  <a:cubicBezTo>
                    <a:pt x="69944" y="29713"/>
                    <a:pt x="72433" y="21147"/>
                    <a:pt x="72433" y="15793"/>
                  </a:cubicBezTo>
                  <a:cubicBezTo>
                    <a:pt x="72433" y="5978"/>
                    <a:pt x="62657" y="89"/>
                    <a:pt x="50392" y="89"/>
                  </a:cubicBezTo>
                  <a:cubicBezTo>
                    <a:pt x="29063" y="89"/>
                    <a:pt x="268" y="16507"/>
                    <a:pt x="268" y="47023"/>
                  </a:cubicBezTo>
                  <a:cubicBezTo>
                    <a:pt x="268" y="65047"/>
                    <a:pt x="11466" y="80573"/>
                    <a:pt x="32262" y="80573"/>
                  </a:cubicBezTo>
                  <a:cubicBezTo>
                    <a:pt x="62301" y="80573"/>
                    <a:pt x="76343" y="62906"/>
                    <a:pt x="76343" y="60407"/>
                  </a:cubicBezTo>
                  <a:cubicBezTo>
                    <a:pt x="76343" y="59337"/>
                    <a:pt x="74743" y="57373"/>
                    <a:pt x="73321" y="57373"/>
                  </a:cubicBezTo>
                  <a:cubicBezTo>
                    <a:pt x="72255" y="57373"/>
                    <a:pt x="71899" y="57730"/>
                    <a:pt x="70477" y="59158"/>
                  </a:cubicBezTo>
                  <a:cubicBezTo>
                    <a:pt x="56613" y="75576"/>
                    <a:pt x="35817" y="75576"/>
                    <a:pt x="32617" y="75576"/>
                  </a:cubicBezTo>
                  <a:cubicBezTo>
                    <a:pt x="21953" y="75576"/>
                    <a:pt x="14843" y="68438"/>
                    <a:pt x="14843" y="53983"/>
                  </a:cubicBezTo>
                  <a:cubicBezTo>
                    <a:pt x="14843" y="51484"/>
                    <a:pt x="14843" y="47915"/>
                    <a:pt x="16976" y="38100"/>
                  </a:cubicBezTo>
                  <a:lnTo>
                    <a:pt x="28174" y="38100"/>
                  </a:lnTo>
                  <a:close/>
                  <a:moveTo>
                    <a:pt x="18398" y="33103"/>
                  </a:moveTo>
                  <a:cubicBezTo>
                    <a:pt x="25685" y="7227"/>
                    <a:pt x="45415" y="5085"/>
                    <a:pt x="50392" y="5085"/>
                  </a:cubicBezTo>
                  <a:cubicBezTo>
                    <a:pt x="58213" y="5085"/>
                    <a:pt x="64790" y="9011"/>
                    <a:pt x="64790" y="15793"/>
                  </a:cubicBezTo>
                  <a:cubicBezTo>
                    <a:pt x="64790" y="33103"/>
                    <a:pt x="34750" y="33103"/>
                    <a:pt x="27107" y="33103"/>
                  </a:cubicBezTo>
                  <a:lnTo>
                    <a:pt x="18398" y="33103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9202ED07-31F5-C3BF-CD1C-E4ECC2C23A3C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14123659" y="4394989"/>
              <a:ext cx="94383" cy="162039"/>
            </a:xfrm>
            <a:custGeom>
              <a:avLst/>
              <a:gdLst>
                <a:gd name="connsiteX0" fmla="*/ 59639 w 94383"/>
                <a:gd name="connsiteY0" fmla="*/ 55232 h 162039"/>
                <a:gd name="connsiteX1" fmla="*/ 77058 w 94383"/>
                <a:gd name="connsiteY1" fmla="*/ 55232 h 162039"/>
                <a:gd name="connsiteX2" fmla="*/ 82924 w 94383"/>
                <a:gd name="connsiteY2" fmla="*/ 51306 h 162039"/>
                <a:gd name="connsiteX3" fmla="*/ 77413 w 94383"/>
                <a:gd name="connsiteY3" fmla="*/ 48807 h 162039"/>
                <a:gd name="connsiteX4" fmla="*/ 60883 w 94383"/>
                <a:gd name="connsiteY4" fmla="*/ 48807 h 162039"/>
                <a:gd name="connsiteX5" fmla="*/ 67815 w 94383"/>
                <a:gd name="connsiteY5" fmla="*/ 12759 h 162039"/>
                <a:gd name="connsiteX6" fmla="*/ 76880 w 94383"/>
                <a:gd name="connsiteY6" fmla="*/ 5085 h 162039"/>
                <a:gd name="connsiteX7" fmla="*/ 85234 w 94383"/>
                <a:gd name="connsiteY7" fmla="*/ 7227 h 162039"/>
                <a:gd name="connsiteX8" fmla="*/ 77413 w 94383"/>
                <a:gd name="connsiteY8" fmla="*/ 17042 h 162039"/>
                <a:gd name="connsiteX9" fmla="*/ 84523 w 94383"/>
                <a:gd name="connsiteY9" fmla="*/ 23645 h 162039"/>
                <a:gd name="connsiteX10" fmla="*/ 94655 w 94383"/>
                <a:gd name="connsiteY10" fmla="*/ 12759 h 162039"/>
                <a:gd name="connsiteX11" fmla="*/ 76880 w 94383"/>
                <a:gd name="connsiteY11" fmla="*/ 89 h 162039"/>
                <a:gd name="connsiteX12" fmla="*/ 55551 w 94383"/>
                <a:gd name="connsiteY12" fmla="*/ 13473 h 162039"/>
                <a:gd name="connsiteX13" fmla="*/ 46841 w 94383"/>
                <a:gd name="connsiteY13" fmla="*/ 48807 h 162039"/>
                <a:gd name="connsiteX14" fmla="*/ 32799 w 94383"/>
                <a:gd name="connsiteY14" fmla="*/ 48807 h 162039"/>
                <a:gd name="connsiteX15" fmla="*/ 26933 w 94383"/>
                <a:gd name="connsiteY15" fmla="*/ 52734 h 162039"/>
                <a:gd name="connsiteX16" fmla="*/ 32443 w 94383"/>
                <a:gd name="connsiteY16" fmla="*/ 55232 h 162039"/>
                <a:gd name="connsiteX17" fmla="*/ 45597 w 94383"/>
                <a:gd name="connsiteY17" fmla="*/ 55232 h 162039"/>
                <a:gd name="connsiteX18" fmla="*/ 29955 w 94383"/>
                <a:gd name="connsiteY18" fmla="*/ 139642 h 162039"/>
                <a:gd name="connsiteX19" fmla="*/ 17513 w 94383"/>
                <a:gd name="connsiteY19" fmla="*/ 157131 h 162039"/>
                <a:gd name="connsiteX20" fmla="*/ 9692 w 94383"/>
                <a:gd name="connsiteY20" fmla="*/ 154990 h 162039"/>
                <a:gd name="connsiteX21" fmla="*/ 17513 w 94383"/>
                <a:gd name="connsiteY21" fmla="*/ 145175 h 162039"/>
                <a:gd name="connsiteX22" fmla="*/ 10403 w 94383"/>
                <a:gd name="connsiteY22" fmla="*/ 138572 h 162039"/>
                <a:gd name="connsiteX23" fmla="*/ 271 w 94383"/>
                <a:gd name="connsiteY23" fmla="*/ 149458 h 162039"/>
                <a:gd name="connsiteX24" fmla="*/ 17513 w 94383"/>
                <a:gd name="connsiteY24" fmla="*/ 162128 h 162039"/>
                <a:gd name="connsiteX25" fmla="*/ 38842 w 94383"/>
                <a:gd name="connsiteY25" fmla="*/ 146424 h 162039"/>
                <a:gd name="connsiteX26" fmla="*/ 49685 w 94383"/>
                <a:gd name="connsiteY26" fmla="*/ 110375 h 162039"/>
                <a:gd name="connsiteX27" fmla="*/ 59639 w 94383"/>
                <a:gd name="connsiteY27" fmla="*/ 55232 h 16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4383" h="162039">
                  <a:moveTo>
                    <a:pt x="59639" y="55232"/>
                  </a:moveTo>
                  <a:lnTo>
                    <a:pt x="77058" y="55232"/>
                  </a:lnTo>
                  <a:cubicBezTo>
                    <a:pt x="80613" y="55232"/>
                    <a:pt x="82924" y="55232"/>
                    <a:pt x="82924" y="51306"/>
                  </a:cubicBezTo>
                  <a:cubicBezTo>
                    <a:pt x="82924" y="48807"/>
                    <a:pt x="80613" y="48807"/>
                    <a:pt x="77413" y="48807"/>
                  </a:cubicBezTo>
                  <a:lnTo>
                    <a:pt x="60883" y="48807"/>
                  </a:lnTo>
                  <a:cubicBezTo>
                    <a:pt x="64971" y="26143"/>
                    <a:pt x="66393" y="17934"/>
                    <a:pt x="67815" y="12759"/>
                  </a:cubicBezTo>
                  <a:cubicBezTo>
                    <a:pt x="68704" y="8833"/>
                    <a:pt x="72614" y="5085"/>
                    <a:pt x="76880" y="5085"/>
                  </a:cubicBezTo>
                  <a:cubicBezTo>
                    <a:pt x="77058" y="5085"/>
                    <a:pt x="81857" y="5085"/>
                    <a:pt x="85234" y="7227"/>
                  </a:cubicBezTo>
                  <a:cubicBezTo>
                    <a:pt x="77947" y="9547"/>
                    <a:pt x="77413" y="15971"/>
                    <a:pt x="77413" y="17042"/>
                  </a:cubicBezTo>
                  <a:cubicBezTo>
                    <a:pt x="77413" y="20968"/>
                    <a:pt x="80435" y="23645"/>
                    <a:pt x="84523" y="23645"/>
                  </a:cubicBezTo>
                  <a:cubicBezTo>
                    <a:pt x="89322" y="23645"/>
                    <a:pt x="94655" y="19540"/>
                    <a:pt x="94655" y="12759"/>
                  </a:cubicBezTo>
                  <a:cubicBezTo>
                    <a:pt x="94655" y="4550"/>
                    <a:pt x="85945" y="89"/>
                    <a:pt x="76880" y="89"/>
                  </a:cubicBezTo>
                  <a:cubicBezTo>
                    <a:pt x="69059" y="89"/>
                    <a:pt x="60350" y="4550"/>
                    <a:pt x="55551" y="13473"/>
                  </a:cubicBezTo>
                  <a:cubicBezTo>
                    <a:pt x="51996" y="20076"/>
                    <a:pt x="50574" y="28106"/>
                    <a:pt x="46841" y="48807"/>
                  </a:cubicBezTo>
                  <a:lnTo>
                    <a:pt x="32799" y="48807"/>
                  </a:lnTo>
                  <a:cubicBezTo>
                    <a:pt x="29244" y="48807"/>
                    <a:pt x="26933" y="48807"/>
                    <a:pt x="26933" y="52734"/>
                  </a:cubicBezTo>
                  <a:cubicBezTo>
                    <a:pt x="26933" y="55232"/>
                    <a:pt x="29244" y="55232"/>
                    <a:pt x="32443" y="55232"/>
                  </a:cubicBezTo>
                  <a:lnTo>
                    <a:pt x="45597" y="55232"/>
                  </a:lnTo>
                  <a:cubicBezTo>
                    <a:pt x="45419" y="56303"/>
                    <a:pt x="34221" y="120547"/>
                    <a:pt x="29955" y="139642"/>
                  </a:cubicBezTo>
                  <a:cubicBezTo>
                    <a:pt x="29066" y="143569"/>
                    <a:pt x="26045" y="157131"/>
                    <a:pt x="17513" y="157131"/>
                  </a:cubicBezTo>
                  <a:cubicBezTo>
                    <a:pt x="17335" y="157131"/>
                    <a:pt x="13069" y="157131"/>
                    <a:pt x="9692" y="154990"/>
                  </a:cubicBezTo>
                  <a:cubicBezTo>
                    <a:pt x="16980" y="152670"/>
                    <a:pt x="17513" y="146245"/>
                    <a:pt x="17513" y="145175"/>
                  </a:cubicBezTo>
                  <a:cubicBezTo>
                    <a:pt x="17513" y="141249"/>
                    <a:pt x="14491" y="138572"/>
                    <a:pt x="10403" y="138572"/>
                  </a:cubicBezTo>
                  <a:cubicBezTo>
                    <a:pt x="5604" y="138572"/>
                    <a:pt x="271" y="142676"/>
                    <a:pt x="271" y="149458"/>
                  </a:cubicBezTo>
                  <a:cubicBezTo>
                    <a:pt x="271" y="157488"/>
                    <a:pt x="8625" y="162128"/>
                    <a:pt x="17513" y="162128"/>
                  </a:cubicBezTo>
                  <a:cubicBezTo>
                    <a:pt x="28889" y="162128"/>
                    <a:pt x="36709" y="150350"/>
                    <a:pt x="38842" y="146424"/>
                  </a:cubicBezTo>
                  <a:cubicBezTo>
                    <a:pt x="45241" y="134467"/>
                    <a:pt x="49329" y="112517"/>
                    <a:pt x="49685" y="110375"/>
                  </a:cubicBezTo>
                  <a:lnTo>
                    <a:pt x="59639" y="55232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2FC4C5DC-B165-534B-341F-05FC17CFB993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14281677" y="3937842"/>
              <a:ext cx="124930" cy="611599"/>
            </a:xfrm>
            <a:custGeom>
              <a:avLst/>
              <a:gdLst>
                <a:gd name="connsiteX0" fmla="*/ 125208 w 124930"/>
                <a:gd name="connsiteY0" fmla="*/ 305994 h 611599"/>
                <a:gd name="connsiteX1" fmla="*/ 37858 w 124930"/>
                <a:gd name="connsiteY1" fmla="*/ 28619 h 611599"/>
                <a:gd name="connsiteX2" fmla="*/ 12720 w 124930"/>
                <a:gd name="connsiteY2" fmla="*/ 3125 h 611599"/>
                <a:gd name="connsiteX3" fmla="*/ 5610 w 124930"/>
                <a:gd name="connsiteY3" fmla="*/ 66 h 611599"/>
                <a:gd name="connsiteX4" fmla="*/ 278 w 124930"/>
                <a:gd name="connsiteY4" fmla="*/ 2616 h 611599"/>
                <a:gd name="connsiteX5" fmla="*/ 1801 w 124930"/>
                <a:gd name="connsiteY5" fmla="*/ 5165 h 611599"/>
                <a:gd name="connsiteX6" fmla="*/ 44714 w 124930"/>
                <a:gd name="connsiteY6" fmla="*/ 58957 h 611599"/>
                <a:gd name="connsiteX7" fmla="*/ 104133 w 124930"/>
                <a:gd name="connsiteY7" fmla="*/ 305739 h 611599"/>
                <a:gd name="connsiteX8" fmla="*/ 53094 w 124930"/>
                <a:gd name="connsiteY8" fmla="*/ 538753 h 611599"/>
                <a:gd name="connsiteX9" fmla="*/ 1293 w 124930"/>
                <a:gd name="connsiteY9" fmla="*/ 606822 h 611599"/>
                <a:gd name="connsiteX10" fmla="*/ 278 w 124930"/>
                <a:gd name="connsiteY10" fmla="*/ 609117 h 611599"/>
                <a:gd name="connsiteX11" fmla="*/ 5610 w 124930"/>
                <a:gd name="connsiteY11" fmla="*/ 611666 h 611599"/>
                <a:gd name="connsiteX12" fmla="*/ 13482 w 124930"/>
                <a:gd name="connsiteY12" fmla="*/ 607842 h 611599"/>
                <a:gd name="connsiteX13" fmla="*/ 125208 w 124930"/>
                <a:gd name="connsiteY13" fmla="*/ 305994 h 61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930" h="611599">
                  <a:moveTo>
                    <a:pt x="125208" y="305994"/>
                  </a:moveTo>
                  <a:cubicBezTo>
                    <a:pt x="125208" y="205802"/>
                    <a:pt x="102355" y="104846"/>
                    <a:pt x="37858" y="28619"/>
                  </a:cubicBezTo>
                  <a:cubicBezTo>
                    <a:pt x="32780" y="22756"/>
                    <a:pt x="23131" y="12303"/>
                    <a:pt x="12720" y="3125"/>
                  </a:cubicBezTo>
                  <a:cubicBezTo>
                    <a:pt x="9673" y="66"/>
                    <a:pt x="9165" y="66"/>
                    <a:pt x="5610" y="66"/>
                  </a:cubicBezTo>
                  <a:cubicBezTo>
                    <a:pt x="2563" y="66"/>
                    <a:pt x="278" y="66"/>
                    <a:pt x="278" y="2616"/>
                  </a:cubicBezTo>
                  <a:cubicBezTo>
                    <a:pt x="278" y="3635"/>
                    <a:pt x="1293" y="4655"/>
                    <a:pt x="1801" y="5165"/>
                  </a:cubicBezTo>
                  <a:cubicBezTo>
                    <a:pt x="10689" y="14343"/>
                    <a:pt x="27701" y="31424"/>
                    <a:pt x="44714" y="58957"/>
                  </a:cubicBezTo>
                  <a:cubicBezTo>
                    <a:pt x="85596" y="124732"/>
                    <a:pt x="104133" y="207587"/>
                    <a:pt x="104133" y="305739"/>
                  </a:cubicBezTo>
                  <a:cubicBezTo>
                    <a:pt x="104133" y="374317"/>
                    <a:pt x="94991" y="462781"/>
                    <a:pt x="53094" y="538753"/>
                  </a:cubicBezTo>
                  <a:cubicBezTo>
                    <a:pt x="33034" y="574955"/>
                    <a:pt x="11958" y="596115"/>
                    <a:pt x="1293" y="606822"/>
                  </a:cubicBezTo>
                  <a:cubicBezTo>
                    <a:pt x="786" y="607587"/>
                    <a:pt x="278" y="608352"/>
                    <a:pt x="278" y="609117"/>
                  </a:cubicBezTo>
                  <a:cubicBezTo>
                    <a:pt x="278" y="611666"/>
                    <a:pt x="2563" y="611666"/>
                    <a:pt x="5610" y="611666"/>
                  </a:cubicBezTo>
                  <a:cubicBezTo>
                    <a:pt x="9165" y="611666"/>
                    <a:pt x="9673" y="611666"/>
                    <a:pt x="13482" y="607842"/>
                  </a:cubicBezTo>
                  <a:cubicBezTo>
                    <a:pt x="98546" y="530085"/>
                    <a:pt x="125208" y="413323"/>
                    <a:pt x="125208" y="305994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2AF18F97-C5D6-B188-72CA-EC8FDF0C50F4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14468061" y="3922168"/>
              <a:ext cx="108603" cy="80484"/>
            </a:xfrm>
            <a:custGeom>
              <a:avLst/>
              <a:gdLst>
                <a:gd name="connsiteX0" fmla="*/ 13616 w 108603"/>
                <a:gd name="connsiteY0" fmla="*/ 67525 h 80484"/>
                <a:gd name="connsiteX1" fmla="*/ 11839 w 108603"/>
                <a:gd name="connsiteY1" fmla="*/ 74842 h 80484"/>
                <a:gd name="connsiteX2" fmla="*/ 17882 w 108603"/>
                <a:gd name="connsiteY2" fmla="*/ 80553 h 80484"/>
                <a:gd name="connsiteX3" fmla="*/ 24814 w 108603"/>
                <a:gd name="connsiteY3" fmla="*/ 76627 h 80484"/>
                <a:gd name="connsiteX4" fmla="*/ 28014 w 108603"/>
                <a:gd name="connsiteY4" fmla="*/ 65562 h 80484"/>
                <a:gd name="connsiteX5" fmla="*/ 31924 w 108603"/>
                <a:gd name="connsiteY5" fmla="*/ 49501 h 80484"/>
                <a:gd name="connsiteX6" fmla="*/ 34946 w 108603"/>
                <a:gd name="connsiteY6" fmla="*/ 37544 h 80484"/>
                <a:gd name="connsiteX7" fmla="*/ 42411 w 108603"/>
                <a:gd name="connsiteY7" fmla="*/ 21483 h 80484"/>
                <a:gd name="connsiteX8" fmla="*/ 69073 w 108603"/>
                <a:gd name="connsiteY8" fmla="*/ 5065 h 80484"/>
                <a:gd name="connsiteX9" fmla="*/ 79560 w 108603"/>
                <a:gd name="connsiteY9" fmla="*/ 17557 h 80484"/>
                <a:gd name="connsiteX10" fmla="*/ 69073 w 108603"/>
                <a:gd name="connsiteY10" fmla="*/ 55569 h 80484"/>
                <a:gd name="connsiteX11" fmla="*/ 66407 w 108603"/>
                <a:gd name="connsiteY11" fmla="*/ 65205 h 80484"/>
                <a:gd name="connsiteX12" fmla="*/ 83293 w 108603"/>
                <a:gd name="connsiteY12" fmla="*/ 80553 h 80484"/>
                <a:gd name="connsiteX13" fmla="*/ 108888 w 108603"/>
                <a:gd name="connsiteY13" fmla="*/ 53249 h 80484"/>
                <a:gd name="connsiteX14" fmla="*/ 106044 w 108603"/>
                <a:gd name="connsiteY14" fmla="*/ 50929 h 80484"/>
                <a:gd name="connsiteX15" fmla="*/ 102667 w 108603"/>
                <a:gd name="connsiteY15" fmla="*/ 53962 h 80484"/>
                <a:gd name="connsiteX16" fmla="*/ 83826 w 108603"/>
                <a:gd name="connsiteY16" fmla="*/ 75556 h 80484"/>
                <a:gd name="connsiteX17" fmla="*/ 79382 w 108603"/>
                <a:gd name="connsiteY17" fmla="*/ 69310 h 80484"/>
                <a:gd name="connsiteX18" fmla="*/ 83470 w 108603"/>
                <a:gd name="connsiteY18" fmla="*/ 54855 h 80484"/>
                <a:gd name="connsiteX19" fmla="*/ 92891 w 108603"/>
                <a:gd name="connsiteY19" fmla="*/ 20412 h 80484"/>
                <a:gd name="connsiteX20" fmla="*/ 69784 w 108603"/>
                <a:gd name="connsiteY20" fmla="*/ 68 h 80484"/>
                <a:gd name="connsiteX21" fmla="*/ 39745 w 108603"/>
                <a:gd name="connsiteY21" fmla="*/ 16308 h 80484"/>
                <a:gd name="connsiteX22" fmla="*/ 20726 w 108603"/>
                <a:gd name="connsiteY22" fmla="*/ 68 h 80484"/>
                <a:gd name="connsiteX23" fmla="*/ 6684 w 108603"/>
                <a:gd name="connsiteY23" fmla="*/ 9705 h 80484"/>
                <a:gd name="connsiteX24" fmla="*/ 285 w 108603"/>
                <a:gd name="connsiteY24" fmla="*/ 27372 h 80484"/>
                <a:gd name="connsiteX25" fmla="*/ 3307 w 108603"/>
                <a:gd name="connsiteY25" fmla="*/ 29692 h 80484"/>
                <a:gd name="connsiteX26" fmla="*/ 7217 w 108603"/>
                <a:gd name="connsiteY26" fmla="*/ 24338 h 80484"/>
                <a:gd name="connsiteX27" fmla="*/ 20193 w 108603"/>
                <a:gd name="connsiteY27" fmla="*/ 5065 h 80484"/>
                <a:gd name="connsiteX28" fmla="*/ 26058 w 108603"/>
                <a:gd name="connsiteY28" fmla="*/ 13809 h 80484"/>
                <a:gd name="connsiteX29" fmla="*/ 23214 w 108603"/>
                <a:gd name="connsiteY29" fmla="*/ 28621 h 80484"/>
                <a:gd name="connsiteX30" fmla="*/ 19304 w 108603"/>
                <a:gd name="connsiteY30" fmla="*/ 44683 h 80484"/>
                <a:gd name="connsiteX31" fmla="*/ 13616 w 108603"/>
                <a:gd name="connsiteY31" fmla="*/ 67525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603" h="80484">
                  <a:moveTo>
                    <a:pt x="13616" y="67525"/>
                  </a:moveTo>
                  <a:cubicBezTo>
                    <a:pt x="12905" y="69845"/>
                    <a:pt x="11839" y="74307"/>
                    <a:pt x="11839" y="74842"/>
                  </a:cubicBezTo>
                  <a:cubicBezTo>
                    <a:pt x="11839" y="78768"/>
                    <a:pt x="15038" y="80553"/>
                    <a:pt x="17882" y="80553"/>
                  </a:cubicBezTo>
                  <a:cubicBezTo>
                    <a:pt x="21081" y="80553"/>
                    <a:pt x="23925" y="78233"/>
                    <a:pt x="24814" y="76627"/>
                  </a:cubicBezTo>
                  <a:cubicBezTo>
                    <a:pt x="25703" y="75020"/>
                    <a:pt x="27125" y="69310"/>
                    <a:pt x="28014" y="65562"/>
                  </a:cubicBezTo>
                  <a:cubicBezTo>
                    <a:pt x="28902" y="62172"/>
                    <a:pt x="30857" y="53962"/>
                    <a:pt x="31924" y="49501"/>
                  </a:cubicBezTo>
                  <a:cubicBezTo>
                    <a:pt x="32990" y="45575"/>
                    <a:pt x="34057" y="41649"/>
                    <a:pt x="34946" y="37544"/>
                  </a:cubicBezTo>
                  <a:cubicBezTo>
                    <a:pt x="36901" y="30228"/>
                    <a:pt x="37256" y="28800"/>
                    <a:pt x="42411" y="21483"/>
                  </a:cubicBezTo>
                  <a:cubicBezTo>
                    <a:pt x="47388" y="14345"/>
                    <a:pt x="55742" y="5065"/>
                    <a:pt x="69073" y="5065"/>
                  </a:cubicBezTo>
                  <a:cubicBezTo>
                    <a:pt x="79382" y="5065"/>
                    <a:pt x="79560" y="14166"/>
                    <a:pt x="79560" y="17557"/>
                  </a:cubicBezTo>
                  <a:cubicBezTo>
                    <a:pt x="79560" y="28265"/>
                    <a:pt x="71917" y="48073"/>
                    <a:pt x="69073" y="55569"/>
                  </a:cubicBezTo>
                  <a:cubicBezTo>
                    <a:pt x="67118" y="60565"/>
                    <a:pt x="66407" y="62172"/>
                    <a:pt x="66407" y="65205"/>
                  </a:cubicBezTo>
                  <a:cubicBezTo>
                    <a:pt x="66407" y="74664"/>
                    <a:pt x="74228" y="80553"/>
                    <a:pt x="83293" y="80553"/>
                  </a:cubicBezTo>
                  <a:cubicBezTo>
                    <a:pt x="101067" y="80553"/>
                    <a:pt x="108888" y="55925"/>
                    <a:pt x="108888" y="53249"/>
                  </a:cubicBezTo>
                  <a:cubicBezTo>
                    <a:pt x="108888" y="50929"/>
                    <a:pt x="106578" y="50929"/>
                    <a:pt x="106044" y="50929"/>
                  </a:cubicBezTo>
                  <a:cubicBezTo>
                    <a:pt x="103556" y="50929"/>
                    <a:pt x="103378" y="51999"/>
                    <a:pt x="102667" y="53962"/>
                  </a:cubicBezTo>
                  <a:cubicBezTo>
                    <a:pt x="98579" y="68239"/>
                    <a:pt x="90936" y="75556"/>
                    <a:pt x="83826" y="75556"/>
                  </a:cubicBezTo>
                  <a:cubicBezTo>
                    <a:pt x="80093" y="75556"/>
                    <a:pt x="79382" y="73057"/>
                    <a:pt x="79382" y="69310"/>
                  </a:cubicBezTo>
                  <a:cubicBezTo>
                    <a:pt x="79382" y="65205"/>
                    <a:pt x="80271" y="62885"/>
                    <a:pt x="83470" y="54855"/>
                  </a:cubicBezTo>
                  <a:cubicBezTo>
                    <a:pt x="85603" y="49323"/>
                    <a:pt x="92891" y="30406"/>
                    <a:pt x="92891" y="20412"/>
                  </a:cubicBezTo>
                  <a:cubicBezTo>
                    <a:pt x="92891" y="3102"/>
                    <a:pt x="79205" y="68"/>
                    <a:pt x="69784" y="68"/>
                  </a:cubicBezTo>
                  <a:cubicBezTo>
                    <a:pt x="55031" y="68"/>
                    <a:pt x="45077" y="9170"/>
                    <a:pt x="39745" y="16308"/>
                  </a:cubicBezTo>
                  <a:cubicBezTo>
                    <a:pt x="38501" y="3994"/>
                    <a:pt x="28014" y="68"/>
                    <a:pt x="20726" y="68"/>
                  </a:cubicBezTo>
                  <a:cubicBezTo>
                    <a:pt x="13083" y="68"/>
                    <a:pt x="8995" y="5600"/>
                    <a:pt x="6684" y="9705"/>
                  </a:cubicBezTo>
                  <a:cubicBezTo>
                    <a:pt x="2774" y="16308"/>
                    <a:pt x="285" y="26480"/>
                    <a:pt x="285" y="27372"/>
                  </a:cubicBezTo>
                  <a:cubicBezTo>
                    <a:pt x="285" y="29692"/>
                    <a:pt x="2774" y="29692"/>
                    <a:pt x="3307" y="29692"/>
                  </a:cubicBezTo>
                  <a:cubicBezTo>
                    <a:pt x="5795" y="29692"/>
                    <a:pt x="5973" y="29157"/>
                    <a:pt x="7217" y="24338"/>
                  </a:cubicBezTo>
                  <a:cubicBezTo>
                    <a:pt x="9883" y="13809"/>
                    <a:pt x="13261" y="5065"/>
                    <a:pt x="20193" y="5065"/>
                  </a:cubicBezTo>
                  <a:cubicBezTo>
                    <a:pt x="24814" y="5065"/>
                    <a:pt x="26058" y="8991"/>
                    <a:pt x="26058" y="13809"/>
                  </a:cubicBezTo>
                  <a:cubicBezTo>
                    <a:pt x="26058" y="17200"/>
                    <a:pt x="24459" y="23803"/>
                    <a:pt x="23214" y="28621"/>
                  </a:cubicBezTo>
                  <a:cubicBezTo>
                    <a:pt x="21970" y="33440"/>
                    <a:pt x="20193" y="40757"/>
                    <a:pt x="19304" y="44683"/>
                  </a:cubicBezTo>
                  <a:lnTo>
                    <a:pt x="13616" y="67525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8782EC23-0C4E-3488-B248-35E0E0CA9421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14604426" y="3951792"/>
              <a:ext cx="120156" cy="8744"/>
            </a:xfrm>
            <a:custGeom>
              <a:avLst/>
              <a:gdLst>
                <a:gd name="connsiteX0" fmla="*/ 113337 w 120156"/>
                <a:gd name="connsiteY0" fmla="*/ 8813 h 8744"/>
                <a:gd name="connsiteX1" fmla="*/ 120447 w 120156"/>
                <a:gd name="connsiteY1" fmla="*/ 4530 h 8744"/>
                <a:gd name="connsiteX2" fmla="*/ 113337 w 120156"/>
                <a:gd name="connsiteY2" fmla="*/ 68 h 8744"/>
                <a:gd name="connsiteX3" fmla="*/ 7400 w 120156"/>
                <a:gd name="connsiteY3" fmla="*/ 68 h 8744"/>
                <a:gd name="connsiteX4" fmla="*/ 290 w 120156"/>
                <a:gd name="connsiteY4" fmla="*/ 4351 h 8744"/>
                <a:gd name="connsiteX5" fmla="*/ 7400 w 120156"/>
                <a:gd name="connsiteY5" fmla="*/ 8813 h 8744"/>
                <a:gd name="connsiteX6" fmla="*/ 113337 w 120156"/>
                <a:gd name="connsiteY6" fmla="*/ 8813 h 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56" h="8744">
                  <a:moveTo>
                    <a:pt x="113337" y="8813"/>
                  </a:moveTo>
                  <a:cubicBezTo>
                    <a:pt x="116181" y="8813"/>
                    <a:pt x="120447" y="8813"/>
                    <a:pt x="120447" y="4530"/>
                  </a:cubicBezTo>
                  <a:cubicBezTo>
                    <a:pt x="120447" y="68"/>
                    <a:pt x="116358" y="68"/>
                    <a:pt x="113337" y="68"/>
                  </a:cubicBezTo>
                  <a:lnTo>
                    <a:pt x="7400" y="68"/>
                  </a:lnTo>
                  <a:cubicBezTo>
                    <a:pt x="4556" y="68"/>
                    <a:pt x="290" y="68"/>
                    <a:pt x="290" y="4351"/>
                  </a:cubicBezTo>
                  <a:cubicBezTo>
                    <a:pt x="290" y="8813"/>
                    <a:pt x="4378" y="8813"/>
                    <a:pt x="7400" y="8813"/>
                  </a:cubicBezTo>
                  <a:lnTo>
                    <a:pt x="113337" y="8813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15691A27-D59D-4CBC-ADBC-2EB17C301BD0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14763307" y="3882372"/>
              <a:ext cx="64699" cy="118495"/>
            </a:xfrm>
            <a:custGeom>
              <a:avLst/>
              <a:gdLst>
                <a:gd name="connsiteX0" fmla="*/ 40467 w 64699"/>
                <a:gd name="connsiteY0" fmla="*/ 5065 h 118495"/>
                <a:gd name="connsiteX1" fmla="*/ 35135 w 64699"/>
                <a:gd name="connsiteY1" fmla="*/ 68 h 118495"/>
                <a:gd name="connsiteX2" fmla="*/ 296 w 64699"/>
                <a:gd name="connsiteY2" fmla="*/ 11490 h 118495"/>
                <a:gd name="connsiteX3" fmla="*/ 296 w 64699"/>
                <a:gd name="connsiteY3" fmla="*/ 17914 h 118495"/>
                <a:gd name="connsiteX4" fmla="*/ 26069 w 64699"/>
                <a:gd name="connsiteY4" fmla="*/ 12917 h 118495"/>
                <a:gd name="connsiteX5" fmla="*/ 26069 w 64699"/>
                <a:gd name="connsiteY5" fmla="*/ 103931 h 118495"/>
                <a:gd name="connsiteX6" fmla="*/ 8295 w 64699"/>
                <a:gd name="connsiteY6" fmla="*/ 112140 h 118495"/>
                <a:gd name="connsiteX7" fmla="*/ 1540 w 64699"/>
                <a:gd name="connsiteY7" fmla="*/ 112140 h 118495"/>
                <a:gd name="connsiteX8" fmla="*/ 1540 w 64699"/>
                <a:gd name="connsiteY8" fmla="*/ 118564 h 118495"/>
                <a:gd name="connsiteX9" fmla="*/ 33179 w 64699"/>
                <a:gd name="connsiteY9" fmla="*/ 117850 h 118495"/>
                <a:gd name="connsiteX10" fmla="*/ 64996 w 64699"/>
                <a:gd name="connsiteY10" fmla="*/ 118564 h 118495"/>
                <a:gd name="connsiteX11" fmla="*/ 64996 w 64699"/>
                <a:gd name="connsiteY11" fmla="*/ 112140 h 118495"/>
                <a:gd name="connsiteX12" fmla="*/ 58242 w 64699"/>
                <a:gd name="connsiteY12" fmla="*/ 112140 h 118495"/>
                <a:gd name="connsiteX13" fmla="*/ 40467 w 64699"/>
                <a:gd name="connsiteY13" fmla="*/ 103931 h 118495"/>
                <a:gd name="connsiteX14" fmla="*/ 40467 w 64699"/>
                <a:gd name="connsiteY14" fmla="*/ 5065 h 11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699" h="118495">
                  <a:moveTo>
                    <a:pt x="40467" y="5065"/>
                  </a:moveTo>
                  <a:cubicBezTo>
                    <a:pt x="40467" y="247"/>
                    <a:pt x="40111" y="68"/>
                    <a:pt x="35135" y="68"/>
                  </a:cubicBezTo>
                  <a:cubicBezTo>
                    <a:pt x="23759" y="11311"/>
                    <a:pt x="7584" y="11490"/>
                    <a:pt x="296" y="11490"/>
                  </a:cubicBezTo>
                  <a:lnTo>
                    <a:pt x="296" y="17914"/>
                  </a:lnTo>
                  <a:cubicBezTo>
                    <a:pt x="4562" y="17914"/>
                    <a:pt x="16293" y="17914"/>
                    <a:pt x="26069" y="12917"/>
                  </a:cubicBezTo>
                  <a:lnTo>
                    <a:pt x="26069" y="103931"/>
                  </a:lnTo>
                  <a:cubicBezTo>
                    <a:pt x="26069" y="109820"/>
                    <a:pt x="26069" y="112140"/>
                    <a:pt x="8295" y="112140"/>
                  </a:cubicBezTo>
                  <a:lnTo>
                    <a:pt x="1540" y="112140"/>
                  </a:lnTo>
                  <a:lnTo>
                    <a:pt x="1540" y="118564"/>
                  </a:lnTo>
                  <a:cubicBezTo>
                    <a:pt x="4740" y="118386"/>
                    <a:pt x="26603" y="117850"/>
                    <a:pt x="33179" y="117850"/>
                  </a:cubicBezTo>
                  <a:cubicBezTo>
                    <a:pt x="38689" y="117850"/>
                    <a:pt x="61086" y="118386"/>
                    <a:pt x="64996" y="118564"/>
                  </a:cubicBezTo>
                  <a:lnTo>
                    <a:pt x="64996" y="112140"/>
                  </a:lnTo>
                  <a:lnTo>
                    <a:pt x="58242" y="112140"/>
                  </a:lnTo>
                  <a:cubicBezTo>
                    <a:pt x="40467" y="112140"/>
                    <a:pt x="40467" y="109820"/>
                    <a:pt x="40467" y="103931"/>
                  </a:cubicBezTo>
                  <a:lnTo>
                    <a:pt x="40467" y="5065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16AF7A6B-A56D-7C04-1488-95B1BB8E97BC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11256004" y="5090027"/>
              <a:ext cx="180285" cy="185341"/>
            </a:xfrm>
            <a:custGeom>
              <a:avLst/>
              <a:gdLst>
                <a:gd name="connsiteX0" fmla="*/ 180445 w 180285"/>
                <a:gd name="connsiteY0" fmla="*/ 2667 h 185341"/>
                <a:gd name="connsiteX1" fmla="*/ 177651 w 180285"/>
                <a:gd name="connsiteY1" fmla="*/ 118 h 185341"/>
                <a:gd name="connsiteX2" fmla="*/ 173843 w 180285"/>
                <a:gd name="connsiteY2" fmla="*/ 3177 h 185341"/>
                <a:gd name="connsiteX3" fmla="*/ 156068 w 180285"/>
                <a:gd name="connsiteY3" fmla="*/ 22807 h 185341"/>
                <a:gd name="connsiteX4" fmla="*/ 113917 w 180285"/>
                <a:gd name="connsiteY4" fmla="*/ 118 h 185341"/>
                <a:gd name="connsiteX5" fmla="*/ 159 w 180285"/>
                <a:gd name="connsiteY5" fmla="*/ 115605 h 185341"/>
                <a:gd name="connsiteX6" fmla="*/ 68972 w 180285"/>
                <a:gd name="connsiteY6" fmla="*/ 185459 h 185341"/>
                <a:gd name="connsiteX7" fmla="*/ 123820 w 180285"/>
                <a:gd name="connsiteY7" fmla="*/ 163534 h 185341"/>
                <a:gd name="connsiteX8" fmla="*/ 151751 w 180285"/>
                <a:gd name="connsiteY8" fmla="*/ 118665 h 185341"/>
                <a:gd name="connsiteX9" fmla="*/ 148704 w 180285"/>
                <a:gd name="connsiteY9" fmla="*/ 116115 h 185341"/>
                <a:gd name="connsiteX10" fmla="*/ 145403 w 180285"/>
                <a:gd name="connsiteY10" fmla="*/ 118665 h 185341"/>
                <a:gd name="connsiteX11" fmla="*/ 119757 w 180285"/>
                <a:gd name="connsiteY11" fmla="*/ 158945 h 185341"/>
                <a:gd name="connsiteX12" fmla="*/ 73035 w 180285"/>
                <a:gd name="connsiteY12" fmla="*/ 177556 h 185341"/>
                <a:gd name="connsiteX13" fmla="*/ 23266 w 180285"/>
                <a:gd name="connsiteY13" fmla="*/ 124528 h 185341"/>
                <a:gd name="connsiteX14" fmla="*/ 53991 w 180285"/>
                <a:gd name="connsiteY14" fmla="*/ 38869 h 185341"/>
                <a:gd name="connsiteX15" fmla="*/ 115948 w 180285"/>
                <a:gd name="connsiteY15" fmla="*/ 8021 h 185341"/>
                <a:gd name="connsiteX16" fmla="*/ 156830 w 180285"/>
                <a:gd name="connsiteY16" fmla="*/ 57224 h 185341"/>
                <a:gd name="connsiteX17" fmla="*/ 156068 w 180285"/>
                <a:gd name="connsiteY17" fmla="*/ 70226 h 185341"/>
                <a:gd name="connsiteX18" fmla="*/ 159877 w 180285"/>
                <a:gd name="connsiteY18" fmla="*/ 72776 h 185341"/>
                <a:gd name="connsiteX19" fmla="*/ 164447 w 180285"/>
                <a:gd name="connsiteY19" fmla="*/ 67677 h 185341"/>
                <a:gd name="connsiteX20" fmla="*/ 180445 w 180285"/>
                <a:gd name="connsiteY20" fmla="*/ 2667 h 18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285" h="185341">
                  <a:moveTo>
                    <a:pt x="180445" y="2667"/>
                  </a:moveTo>
                  <a:cubicBezTo>
                    <a:pt x="180445" y="1902"/>
                    <a:pt x="179937" y="118"/>
                    <a:pt x="177651" y="118"/>
                  </a:cubicBezTo>
                  <a:cubicBezTo>
                    <a:pt x="176890" y="118"/>
                    <a:pt x="176636" y="373"/>
                    <a:pt x="173843" y="3177"/>
                  </a:cubicBezTo>
                  <a:lnTo>
                    <a:pt x="156068" y="22807"/>
                  </a:lnTo>
                  <a:cubicBezTo>
                    <a:pt x="153783" y="19238"/>
                    <a:pt x="142102" y="118"/>
                    <a:pt x="113917" y="118"/>
                  </a:cubicBezTo>
                  <a:cubicBezTo>
                    <a:pt x="57292" y="118"/>
                    <a:pt x="159" y="56459"/>
                    <a:pt x="159" y="115605"/>
                  </a:cubicBezTo>
                  <a:cubicBezTo>
                    <a:pt x="159" y="157670"/>
                    <a:pt x="30122" y="185459"/>
                    <a:pt x="68972" y="185459"/>
                  </a:cubicBezTo>
                  <a:cubicBezTo>
                    <a:pt x="91064" y="185459"/>
                    <a:pt x="110362" y="175261"/>
                    <a:pt x="123820" y="163534"/>
                  </a:cubicBezTo>
                  <a:cubicBezTo>
                    <a:pt x="147435" y="142629"/>
                    <a:pt x="151751" y="119430"/>
                    <a:pt x="151751" y="118665"/>
                  </a:cubicBezTo>
                  <a:cubicBezTo>
                    <a:pt x="151751" y="116115"/>
                    <a:pt x="149212" y="116115"/>
                    <a:pt x="148704" y="116115"/>
                  </a:cubicBezTo>
                  <a:cubicBezTo>
                    <a:pt x="147181" y="116115"/>
                    <a:pt x="145911" y="116625"/>
                    <a:pt x="145403" y="118665"/>
                  </a:cubicBezTo>
                  <a:cubicBezTo>
                    <a:pt x="143118" y="126058"/>
                    <a:pt x="137278" y="144159"/>
                    <a:pt x="119757" y="158945"/>
                  </a:cubicBezTo>
                  <a:cubicBezTo>
                    <a:pt x="102236" y="173222"/>
                    <a:pt x="86239" y="177556"/>
                    <a:pt x="73035" y="177556"/>
                  </a:cubicBezTo>
                  <a:cubicBezTo>
                    <a:pt x="50182" y="177556"/>
                    <a:pt x="23266" y="164299"/>
                    <a:pt x="23266" y="124528"/>
                  </a:cubicBezTo>
                  <a:cubicBezTo>
                    <a:pt x="23266" y="109997"/>
                    <a:pt x="28598" y="68697"/>
                    <a:pt x="53991" y="38869"/>
                  </a:cubicBezTo>
                  <a:cubicBezTo>
                    <a:pt x="69480" y="20768"/>
                    <a:pt x="93349" y="8021"/>
                    <a:pt x="115948" y="8021"/>
                  </a:cubicBezTo>
                  <a:cubicBezTo>
                    <a:pt x="141848" y="8021"/>
                    <a:pt x="156830" y="27651"/>
                    <a:pt x="156830" y="57224"/>
                  </a:cubicBezTo>
                  <a:cubicBezTo>
                    <a:pt x="156830" y="67422"/>
                    <a:pt x="156068" y="67677"/>
                    <a:pt x="156068" y="70226"/>
                  </a:cubicBezTo>
                  <a:cubicBezTo>
                    <a:pt x="156068" y="72776"/>
                    <a:pt x="158861" y="72776"/>
                    <a:pt x="159877" y="72776"/>
                  </a:cubicBezTo>
                  <a:cubicBezTo>
                    <a:pt x="163178" y="72776"/>
                    <a:pt x="163178" y="72266"/>
                    <a:pt x="164447" y="67677"/>
                  </a:cubicBezTo>
                  <a:lnTo>
                    <a:pt x="180445" y="2667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DB5519E2-1932-8ECE-2FCA-5C287BB82C2A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11433146" y="5229300"/>
              <a:ext cx="108603" cy="80484"/>
            </a:xfrm>
            <a:custGeom>
              <a:avLst/>
              <a:gdLst>
                <a:gd name="connsiteX0" fmla="*/ 13497 w 108603"/>
                <a:gd name="connsiteY0" fmla="*/ 67576 h 80484"/>
                <a:gd name="connsiteX1" fmla="*/ 11720 w 108603"/>
                <a:gd name="connsiteY1" fmla="*/ 74893 h 80484"/>
                <a:gd name="connsiteX2" fmla="*/ 17763 w 108603"/>
                <a:gd name="connsiteY2" fmla="*/ 80604 h 80484"/>
                <a:gd name="connsiteX3" fmla="*/ 24695 w 108603"/>
                <a:gd name="connsiteY3" fmla="*/ 76678 h 80484"/>
                <a:gd name="connsiteX4" fmla="*/ 27894 w 108603"/>
                <a:gd name="connsiteY4" fmla="*/ 65613 h 80484"/>
                <a:gd name="connsiteX5" fmla="*/ 31805 w 108603"/>
                <a:gd name="connsiteY5" fmla="*/ 49552 h 80484"/>
                <a:gd name="connsiteX6" fmla="*/ 34827 w 108603"/>
                <a:gd name="connsiteY6" fmla="*/ 37595 h 80484"/>
                <a:gd name="connsiteX7" fmla="*/ 42292 w 108603"/>
                <a:gd name="connsiteY7" fmla="*/ 21534 h 80484"/>
                <a:gd name="connsiteX8" fmla="*/ 68954 w 108603"/>
                <a:gd name="connsiteY8" fmla="*/ 5116 h 80484"/>
                <a:gd name="connsiteX9" fmla="*/ 79441 w 108603"/>
                <a:gd name="connsiteY9" fmla="*/ 17608 h 80484"/>
                <a:gd name="connsiteX10" fmla="*/ 68954 w 108603"/>
                <a:gd name="connsiteY10" fmla="*/ 55620 h 80484"/>
                <a:gd name="connsiteX11" fmla="*/ 66288 w 108603"/>
                <a:gd name="connsiteY11" fmla="*/ 65256 h 80484"/>
                <a:gd name="connsiteX12" fmla="*/ 83174 w 108603"/>
                <a:gd name="connsiteY12" fmla="*/ 80604 h 80484"/>
                <a:gd name="connsiteX13" fmla="*/ 108769 w 108603"/>
                <a:gd name="connsiteY13" fmla="*/ 53300 h 80484"/>
                <a:gd name="connsiteX14" fmla="*/ 105925 w 108603"/>
                <a:gd name="connsiteY14" fmla="*/ 50980 h 80484"/>
                <a:gd name="connsiteX15" fmla="*/ 102548 w 108603"/>
                <a:gd name="connsiteY15" fmla="*/ 54014 h 80484"/>
                <a:gd name="connsiteX16" fmla="*/ 83707 w 108603"/>
                <a:gd name="connsiteY16" fmla="*/ 75607 h 80484"/>
                <a:gd name="connsiteX17" fmla="*/ 79263 w 108603"/>
                <a:gd name="connsiteY17" fmla="*/ 69361 h 80484"/>
                <a:gd name="connsiteX18" fmla="*/ 83351 w 108603"/>
                <a:gd name="connsiteY18" fmla="*/ 54906 h 80484"/>
                <a:gd name="connsiteX19" fmla="*/ 92772 w 108603"/>
                <a:gd name="connsiteY19" fmla="*/ 20464 h 80484"/>
                <a:gd name="connsiteX20" fmla="*/ 69665 w 108603"/>
                <a:gd name="connsiteY20" fmla="*/ 119 h 80484"/>
                <a:gd name="connsiteX21" fmla="*/ 39626 w 108603"/>
                <a:gd name="connsiteY21" fmla="*/ 16359 h 80484"/>
                <a:gd name="connsiteX22" fmla="*/ 20607 w 108603"/>
                <a:gd name="connsiteY22" fmla="*/ 119 h 80484"/>
                <a:gd name="connsiteX23" fmla="*/ 6565 w 108603"/>
                <a:gd name="connsiteY23" fmla="*/ 9756 h 80484"/>
                <a:gd name="connsiteX24" fmla="*/ 166 w 108603"/>
                <a:gd name="connsiteY24" fmla="*/ 27423 h 80484"/>
                <a:gd name="connsiteX25" fmla="*/ 3188 w 108603"/>
                <a:gd name="connsiteY25" fmla="*/ 29743 h 80484"/>
                <a:gd name="connsiteX26" fmla="*/ 7098 w 108603"/>
                <a:gd name="connsiteY26" fmla="*/ 24390 h 80484"/>
                <a:gd name="connsiteX27" fmla="*/ 20074 w 108603"/>
                <a:gd name="connsiteY27" fmla="*/ 5116 h 80484"/>
                <a:gd name="connsiteX28" fmla="*/ 25939 w 108603"/>
                <a:gd name="connsiteY28" fmla="*/ 13861 h 80484"/>
                <a:gd name="connsiteX29" fmla="*/ 23095 w 108603"/>
                <a:gd name="connsiteY29" fmla="*/ 28673 h 80484"/>
                <a:gd name="connsiteX30" fmla="*/ 19185 w 108603"/>
                <a:gd name="connsiteY30" fmla="*/ 44734 h 80484"/>
                <a:gd name="connsiteX31" fmla="*/ 13497 w 108603"/>
                <a:gd name="connsiteY31" fmla="*/ 67576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603" h="80484">
                  <a:moveTo>
                    <a:pt x="13497" y="67576"/>
                  </a:moveTo>
                  <a:cubicBezTo>
                    <a:pt x="12786" y="69896"/>
                    <a:pt x="11720" y="74358"/>
                    <a:pt x="11720" y="74893"/>
                  </a:cubicBezTo>
                  <a:cubicBezTo>
                    <a:pt x="11720" y="78819"/>
                    <a:pt x="14919" y="80604"/>
                    <a:pt x="17763" y="80604"/>
                  </a:cubicBezTo>
                  <a:cubicBezTo>
                    <a:pt x="20962" y="80604"/>
                    <a:pt x="23806" y="78284"/>
                    <a:pt x="24695" y="76678"/>
                  </a:cubicBezTo>
                  <a:cubicBezTo>
                    <a:pt x="25584" y="75072"/>
                    <a:pt x="27006" y="69361"/>
                    <a:pt x="27894" y="65613"/>
                  </a:cubicBezTo>
                  <a:cubicBezTo>
                    <a:pt x="28783" y="62223"/>
                    <a:pt x="30738" y="54014"/>
                    <a:pt x="31805" y="49552"/>
                  </a:cubicBezTo>
                  <a:cubicBezTo>
                    <a:pt x="32871" y="45626"/>
                    <a:pt x="33938" y="41700"/>
                    <a:pt x="34827" y="37595"/>
                  </a:cubicBezTo>
                  <a:cubicBezTo>
                    <a:pt x="36782" y="30279"/>
                    <a:pt x="37137" y="28851"/>
                    <a:pt x="42292" y="21534"/>
                  </a:cubicBezTo>
                  <a:cubicBezTo>
                    <a:pt x="47269" y="14396"/>
                    <a:pt x="55623" y="5116"/>
                    <a:pt x="68954" y="5116"/>
                  </a:cubicBezTo>
                  <a:cubicBezTo>
                    <a:pt x="79263" y="5116"/>
                    <a:pt x="79441" y="14217"/>
                    <a:pt x="79441" y="17608"/>
                  </a:cubicBezTo>
                  <a:cubicBezTo>
                    <a:pt x="79441" y="28316"/>
                    <a:pt x="71798" y="48124"/>
                    <a:pt x="68954" y="55620"/>
                  </a:cubicBezTo>
                  <a:cubicBezTo>
                    <a:pt x="66999" y="60616"/>
                    <a:pt x="66288" y="62223"/>
                    <a:pt x="66288" y="65256"/>
                  </a:cubicBezTo>
                  <a:cubicBezTo>
                    <a:pt x="66288" y="74715"/>
                    <a:pt x="74109" y="80604"/>
                    <a:pt x="83174" y="80604"/>
                  </a:cubicBezTo>
                  <a:cubicBezTo>
                    <a:pt x="100948" y="80604"/>
                    <a:pt x="108769" y="55977"/>
                    <a:pt x="108769" y="53300"/>
                  </a:cubicBezTo>
                  <a:cubicBezTo>
                    <a:pt x="108769" y="50980"/>
                    <a:pt x="106458" y="50980"/>
                    <a:pt x="105925" y="50980"/>
                  </a:cubicBezTo>
                  <a:cubicBezTo>
                    <a:pt x="103437" y="50980"/>
                    <a:pt x="103259" y="52051"/>
                    <a:pt x="102548" y="54014"/>
                  </a:cubicBezTo>
                  <a:cubicBezTo>
                    <a:pt x="98460" y="68290"/>
                    <a:pt x="90817" y="75607"/>
                    <a:pt x="83707" y="75607"/>
                  </a:cubicBezTo>
                  <a:cubicBezTo>
                    <a:pt x="79974" y="75607"/>
                    <a:pt x="79263" y="73109"/>
                    <a:pt x="79263" y="69361"/>
                  </a:cubicBezTo>
                  <a:cubicBezTo>
                    <a:pt x="79263" y="65256"/>
                    <a:pt x="80152" y="62936"/>
                    <a:pt x="83351" y="54906"/>
                  </a:cubicBezTo>
                  <a:cubicBezTo>
                    <a:pt x="85484" y="49374"/>
                    <a:pt x="92772" y="30457"/>
                    <a:pt x="92772" y="20464"/>
                  </a:cubicBezTo>
                  <a:cubicBezTo>
                    <a:pt x="92772" y="3153"/>
                    <a:pt x="79085" y="119"/>
                    <a:pt x="69665" y="119"/>
                  </a:cubicBezTo>
                  <a:cubicBezTo>
                    <a:pt x="54912" y="119"/>
                    <a:pt x="44958" y="9221"/>
                    <a:pt x="39626" y="16359"/>
                  </a:cubicBezTo>
                  <a:cubicBezTo>
                    <a:pt x="38381" y="4045"/>
                    <a:pt x="27894" y="119"/>
                    <a:pt x="20607" y="119"/>
                  </a:cubicBezTo>
                  <a:cubicBezTo>
                    <a:pt x="12964" y="119"/>
                    <a:pt x="8876" y="5652"/>
                    <a:pt x="6565" y="9756"/>
                  </a:cubicBezTo>
                  <a:cubicBezTo>
                    <a:pt x="2654" y="16359"/>
                    <a:pt x="166" y="26531"/>
                    <a:pt x="166" y="27423"/>
                  </a:cubicBezTo>
                  <a:cubicBezTo>
                    <a:pt x="166" y="29743"/>
                    <a:pt x="2654" y="29743"/>
                    <a:pt x="3188" y="29743"/>
                  </a:cubicBezTo>
                  <a:cubicBezTo>
                    <a:pt x="5676" y="29743"/>
                    <a:pt x="5854" y="29208"/>
                    <a:pt x="7098" y="24390"/>
                  </a:cubicBezTo>
                  <a:cubicBezTo>
                    <a:pt x="9764" y="13861"/>
                    <a:pt x="13141" y="5116"/>
                    <a:pt x="20074" y="5116"/>
                  </a:cubicBezTo>
                  <a:cubicBezTo>
                    <a:pt x="24695" y="5116"/>
                    <a:pt x="25939" y="9042"/>
                    <a:pt x="25939" y="13861"/>
                  </a:cubicBezTo>
                  <a:cubicBezTo>
                    <a:pt x="25939" y="17251"/>
                    <a:pt x="24340" y="23854"/>
                    <a:pt x="23095" y="28673"/>
                  </a:cubicBezTo>
                  <a:cubicBezTo>
                    <a:pt x="21851" y="33491"/>
                    <a:pt x="20074" y="40808"/>
                    <a:pt x="19185" y="44734"/>
                  </a:cubicBezTo>
                  <a:lnTo>
                    <a:pt x="13497" y="67576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EB53BE2E-41C5-9095-CA57-24BF2D254A6A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11570223" y="5287477"/>
              <a:ext cx="22573" cy="54964"/>
            </a:xfrm>
            <a:custGeom>
              <a:avLst/>
              <a:gdLst>
                <a:gd name="connsiteX0" fmla="*/ 17768 w 22573"/>
                <a:gd name="connsiteY0" fmla="*/ 17787 h 54964"/>
                <a:gd name="connsiteX1" fmla="*/ 3904 w 22573"/>
                <a:gd name="connsiteY1" fmla="*/ 50444 h 54964"/>
                <a:gd name="connsiteX2" fmla="*/ 2659 w 22573"/>
                <a:gd name="connsiteY2" fmla="*/ 52586 h 54964"/>
                <a:gd name="connsiteX3" fmla="*/ 5148 w 22573"/>
                <a:gd name="connsiteY3" fmla="*/ 55084 h 54964"/>
                <a:gd name="connsiteX4" fmla="*/ 22745 w 22573"/>
                <a:gd name="connsiteY4" fmla="*/ 19571 h 54964"/>
                <a:gd name="connsiteX5" fmla="*/ 10302 w 22573"/>
                <a:gd name="connsiteY5" fmla="*/ 119 h 54964"/>
                <a:gd name="connsiteX6" fmla="*/ 171 w 22573"/>
                <a:gd name="connsiteY6" fmla="*/ 10291 h 54964"/>
                <a:gd name="connsiteX7" fmla="*/ 10480 w 22573"/>
                <a:gd name="connsiteY7" fmla="*/ 20642 h 54964"/>
                <a:gd name="connsiteX8" fmla="*/ 17768 w 22573"/>
                <a:gd name="connsiteY8" fmla="*/ 17787 h 54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73" h="54964">
                  <a:moveTo>
                    <a:pt x="17768" y="17787"/>
                  </a:moveTo>
                  <a:cubicBezTo>
                    <a:pt x="17768" y="27602"/>
                    <a:pt x="15990" y="39023"/>
                    <a:pt x="3904" y="50444"/>
                  </a:cubicBezTo>
                  <a:cubicBezTo>
                    <a:pt x="3193" y="51158"/>
                    <a:pt x="2659" y="51694"/>
                    <a:pt x="2659" y="52586"/>
                  </a:cubicBezTo>
                  <a:cubicBezTo>
                    <a:pt x="2659" y="53835"/>
                    <a:pt x="4081" y="55084"/>
                    <a:pt x="5148" y="55084"/>
                  </a:cubicBezTo>
                  <a:cubicBezTo>
                    <a:pt x="7636" y="55084"/>
                    <a:pt x="22745" y="40808"/>
                    <a:pt x="22745" y="19571"/>
                  </a:cubicBezTo>
                  <a:cubicBezTo>
                    <a:pt x="22745" y="8507"/>
                    <a:pt x="18479" y="119"/>
                    <a:pt x="10302" y="119"/>
                  </a:cubicBezTo>
                  <a:cubicBezTo>
                    <a:pt x="4437" y="119"/>
                    <a:pt x="171" y="4759"/>
                    <a:pt x="171" y="10291"/>
                  </a:cubicBezTo>
                  <a:cubicBezTo>
                    <a:pt x="171" y="16002"/>
                    <a:pt x="4259" y="20642"/>
                    <a:pt x="10480" y="20642"/>
                  </a:cubicBezTo>
                  <a:cubicBezTo>
                    <a:pt x="14746" y="20642"/>
                    <a:pt x="17590" y="17787"/>
                    <a:pt x="17768" y="17787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2ACD08B8-F278-E2B0-27AC-0E6B0A17E790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11618088" y="5196464"/>
              <a:ext cx="60078" cy="113320"/>
            </a:xfrm>
            <a:custGeom>
              <a:avLst/>
              <a:gdLst>
                <a:gd name="connsiteX0" fmla="*/ 36434 w 60078"/>
                <a:gd name="connsiteY0" fmla="*/ 41165 h 113320"/>
                <a:gd name="connsiteX1" fmla="*/ 54564 w 60078"/>
                <a:gd name="connsiteY1" fmla="*/ 41165 h 113320"/>
                <a:gd name="connsiteX2" fmla="*/ 60252 w 60078"/>
                <a:gd name="connsiteY2" fmla="*/ 37239 h 113320"/>
                <a:gd name="connsiteX3" fmla="*/ 54919 w 60078"/>
                <a:gd name="connsiteY3" fmla="*/ 34740 h 113320"/>
                <a:gd name="connsiteX4" fmla="*/ 38033 w 60078"/>
                <a:gd name="connsiteY4" fmla="*/ 34740 h 113320"/>
                <a:gd name="connsiteX5" fmla="*/ 44610 w 60078"/>
                <a:gd name="connsiteY5" fmla="*/ 8328 h 113320"/>
                <a:gd name="connsiteX6" fmla="*/ 45143 w 60078"/>
                <a:gd name="connsiteY6" fmla="*/ 5830 h 113320"/>
                <a:gd name="connsiteX7" fmla="*/ 39100 w 60078"/>
                <a:gd name="connsiteY7" fmla="*/ 119 h 113320"/>
                <a:gd name="connsiteX8" fmla="*/ 30746 w 60078"/>
                <a:gd name="connsiteY8" fmla="*/ 7793 h 113320"/>
                <a:gd name="connsiteX9" fmla="*/ 23991 w 60078"/>
                <a:gd name="connsiteY9" fmla="*/ 34740 h 113320"/>
                <a:gd name="connsiteX10" fmla="*/ 5861 w 60078"/>
                <a:gd name="connsiteY10" fmla="*/ 34740 h 113320"/>
                <a:gd name="connsiteX11" fmla="*/ 173 w 60078"/>
                <a:gd name="connsiteY11" fmla="*/ 38666 h 113320"/>
                <a:gd name="connsiteX12" fmla="*/ 5506 w 60078"/>
                <a:gd name="connsiteY12" fmla="*/ 41165 h 113320"/>
                <a:gd name="connsiteX13" fmla="*/ 22392 w 60078"/>
                <a:gd name="connsiteY13" fmla="*/ 41165 h 113320"/>
                <a:gd name="connsiteX14" fmla="*/ 11905 w 60078"/>
                <a:gd name="connsiteY14" fmla="*/ 83281 h 113320"/>
                <a:gd name="connsiteX15" fmla="*/ 9238 w 60078"/>
                <a:gd name="connsiteY15" fmla="*/ 96486 h 113320"/>
                <a:gd name="connsiteX16" fmla="*/ 28257 w 60078"/>
                <a:gd name="connsiteY16" fmla="*/ 113440 h 113320"/>
                <a:gd name="connsiteX17" fmla="*/ 59185 w 60078"/>
                <a:gd name="connsiteY17" fmla="*/ 86136 h 113320"/>
                <a:gd name="connsiteX18" fmla="*/ 56341 w 60078"/>
                <a:gd name="connsiteY18" fmla="*/ 83816 h 113320"/>
                <a:gd name="connsiteX19" fmla="*/ 52609 w 60078"/>
                <a:gd name="connsiteY19" fmla="*/ 87207 h 113320"/>
                <a:gd name="connsiteX20" fmla="*/ 28790 w 60078"/>
                <a:gd name="connsiteY20" fmla="*/ 108443 h 113320"/>
                <a:gd name="connsiteX21" fmla="*/ 22569 w 60078"/>
                <a:gd name="connsiteY21" fmla="*/ 99699 h 113320"/>
                <a:gd name="connsiteX22" fmla="*/ 23636 w 60078"/>
                <a:gd name="connsiteY22" fmla="*/ 92382 h 113320"/>
                <a:gd name="connsiteX23" fmla="*/ 36434 w 60078"/>
                <a:gd name="connsiteY23" fmla="*/ 41165 h 11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078" h="113320">
                  <a:moveTo>
                    <a:pt x="36434" y="41165"/>
                  </a:moveTo>
                  <a:lnTo>
                    <a:pt x="54564" y="41165"/>
                  </a:lnTo>
                  <a:cubicBezTo>
                    <a:pt x="57941" y="41165"/>
                    <a:pt x="60252" y="41165"/>
                    <a:pt x="60252" y="37239"/>
                  </a:cubicBezTo>
                  <a:cubicBezTo>
                    <a:pt x="60252" y="34740"/>
                    <a:pt x="57941" y="34740"/>
                    <a:pt x="54919" y="34740"/>
                  </a:cubicBezTo>
                  <a:lnTo>
                    <a:pt x="38033" y="34740"/>
                  </a:lnTo>
                  <a:lnTo>
                    <a:pt x="44610" y="8328"/>
                  </a:lnTo>
                  <a:cubicBezTo>
                    <a:pt x="44788" y="7436"/>
                    <a:pt x="45143" y="6544"/>
                    <a:pt x="45143" y="5830"/>
                  </a:cubicBezTo>
                  <a:cubicBezTo>
                    <a:pt x="45143" y="2618"/>
                    <a:pt x="42655" y="119"/>
                    <a:pt x="39100" y="119"/>
                  </a:cubicBezTo>
                  <a:cubicBezTo>
                    <a:pt x="34656" y="119"/>
                    <a:pt x="31990" y="3153"/>
                    <a:pt x="30746" y="7793"/>
                  </a:cubicBezTo>
                  <a:cubicBezTo>
                    <a:pt x="29501" y="12254"/>
                    <a:pt x="31812" y="3688"/>
                    <a:pt x="23991" y="34740"/>
                  </a:cubicBezTo>
                  <a:lnTo>
                    <a:pt x="5861" y="34740"/>
                  </a:lnTo>
                  <a:cubicBezTo>
                    <a:pt x="2484" y="34740"/>
                    <a:pt x="173" y="34740"/>
                    <a:pt x="173" y="38666"/>
                  </a:cubicBezTo>
                  <a:cubicBezTo>
                    <a:pt x="173" y="41165"/>
                    <a:pt x="2306" y="41165"/>
                    <a:pt x="5506" y="41165"/>
                  </a:cubicBezTo>
                  <a:lnTo>
                    <a:pt x="22392" y="41165"/>
                  </a:lnTo>
                  <a:lnTo>
                    <a:pt x="11905" y="83281"/>
                  </a:lnTo>
                  <a:cubicBezTo>
                    <a:pt x="10838" y="87742"/>
                    <a:pt x="9238" y="94167"/>
                    <a:pt x="9238" y="96486"/>
                  </a:cubicBezTo>
                  <a:cubicBezTo>
                    <a:pt x="9238" y="107015"/>
                    <a:pt x="18126" y="113440"/>
                    <a:pt x="28257" y="113440"/>
                  </a:cubicBezTo>
                  <a:cubicBezTo>
                    <a:pt x="47987" y="113440"/>
                    <a:pt x="59185" y="88456"/>
                    <a:pt x="59185" y="86136"/>
                  </a:cubicBezTo>
                  <a:cubicBezTo>
                    <a:pt x="59185" y="83816"/>
                    <a:pt x="56874" y="83816"/>
                    <a:pt x="56341" y="83816"/>
                  </a:cubicBezTo>
                  <a:cubicBezTo>
                    <a:pt x="54208" y="83816"/>
                    <a:pt x="54030" y="84173"/>
                    <a:pt x="52609" y="87207"/>
                  </a:cubicBezTo>
                  <a:cubicBezTo>
                    <a:pt x="47632" y="98449"/>
                    <a:pt x="38567" y="108443"/>
                    <a:pt x="28790" y="108443"/>
                  </a:cubicBezTo>
                  <a:cubicBezTo>
                    <a:pt x="25058" y="108443"/>
                    <a:pt x="22569" y="106123"/>
                    <a:pt x="22569" y="99699"/>
                  </a:cubicBezTo>
                  <a:cubicBezTo>
                    <a:pt x="22569" y="97914"/>
                    <a:pt x="23280" y="94167"/>
                    <a:pt x="23636" y="92382"/>
                  </a:cubicBezTo>
                  <a:lnTo>
                    <a:pt x="36434" y="41165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35D6C825-5EBD-941C-BD9C-EF4BB6F42B23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11698349" y="5229300"/>
              <a:ext cx="83363" cy="80484"/>
            </a:xfrm>
            <a:custGeom>
              <a:avLst/>
              <a:gdLst>
                <a:gd name="connsiteX0" fmla="*/ 83539 w 83363"/>
                <a:gd name="connsiteY0" fmla="*/ 31349 h 80484"/>
                <a:gd name="connsiteX1" fmla="*/ 51367 w 83363"/>
                <a:gd name="connsiteY1" fmla="*/ 119 h 80484"/>
                <a:gd name="connsiteX2" fmla="*/ 176 w 83363"/>
                <a:gd name="connsiteY2" fmla="*/ 49374 h 80484"/>
                <a:gd name="connsiteX3" fmla="*/ 32526 w 83363"/>
                <a:gd name="connsiteY3" fmla="*/ 80604 h 80484"/>
                <a:gd name="connsiteX4" fmla="*/ 83539 w 83363"/>
                <a:gd name="connsiteY4" fmla="*/ 31349 h 80484"/>
                <a:gd name="connsiteX5" fmla="*/ 32704 w 83363"/>
                <a:gd name="connsiteY5" fmla="*/ 75607 h 80484"/>
                <a:gd name="connsiteX6" fmla="*/ 14929 w 83363"/>
                <a:gd name="connsiteY6" fmla="*/ 55798 h 80484"/>
                <a:gd name="connsiteX7" fmla="*/ 25239 w 83363"/>
                <a:gd name="connsiteY7" fmla="*/ 20820 h 80484"/>
                <a:gd name="connsiteX8" fmla="*/ 51190 w 83363"/>
                <a:gd name="connsiteY8" fmla="*/ 5116 h 80484"/>
                <a:gd name="connsiteX9" fmla="*/ 68964 w 83363"/>
                <a:gd name="connsiteY9" fmla="*/ 24925 h 80484"/>
                <a:gd name="connsiteX10" fmla="*/ 59010 w 83363"/>
                <a:gd name="connsiteY10" fmla="*/ 59367 h 80484"/>
                <a:gd name="connsiteX11" fmla="*/ 32704 w 83363"/>
                <a:gd name="connsiteY11" fmla="*/ 75607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363" h="80484">
                  <a:moveTo>
                    <a:pt x="83539" y="31349"/>
                  </a:moveTo>
                  <a:cubicBezTo>
                    <a:pt x="83539" y="11541"/>
                    <a:pt x="68786" y="119"/>
                    <a:pt x="51367" y="119"/>
                  </a:cubicBezTo>
                  <a:cubicBezTo>
                    <a:pt x="25061" y="119"/>
                    <a:pt x="176" y="24925"/>
                    <a:pt x="176" y="49374"/>
                  </a:cubicBezTo>
                  <a:cubicBezTo>
                    <a:pt x="176" y="67219"/>
                    <a:pt x="13152" y="80604"/>
                    <a:pt x="32526" y="80604"/>
                  </a:cubicBezTo>
                  <a:cubicBezTo>
                    <a:pt x="57944" y="80604"/>
                    <a:pt x="83539" y="57047"/>
                    <a:pt x="83539" y="31349"/>
                  </a:cubicBezTo>
                  <a:close/>
                  <a:moveTo>
                    <a:pt x="32704" y="75607"/>
                  </a:moveTo>
                  <a:cubicBezTo>
                    <a:pt x="23817" y="75607"/>
                    <a:pt x="14929" y="69896"/>
                    <a:pt x="14929" y="55798"/>
                  </a:cubicBezTo>
                  <a:cubicBezTo>
                    <a:pt x="14929" y="48481"/>
                    <a:pt x="18306" y="30993"/>
                    <a:pt x="25239" y="20820"/>
                  </a:cubicBezTo>
                  <a:cubicBezTo>
                    <a:pt x="32882" y="9756"/>
                    <a:pt x="43191" y="5116"/>
                    <a:pt x="51190" y="5116"/>
                  </a:cubicBezTo>
                  <a:cubicBezTo>
                    <a:pt x="60788" y="5116"/>
                    <a:pt x="68964" y="11719"/>
                    <a:pt x="68964" y="24925"/>
                  </a:cubicBezTo>
                  <a:cubicBezTo>
                    <a:pt x="68964" y="29208"/>
                    <a:pt x="66831" y="46875"/>
                    <a:pt x="59010" y="59367"/>
                  </a:cubicBezTo>
                  <a:cubicBezTo>
                    <a:pt x="52256" y="69896"/>
                    <a:pt x="41591" y="75607"/>
                    <a:pt x="32704" y="75607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F4C9AE71-B5DE-ECB5-B90C-4EDC04BE37A2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11795024" y="5196464"/>
              <a:ext cx="60078" cy="113320"/>
            </a:xfrm>
            <a:custGeom>
              <a:avLst/>
              <a:gdLst>
                <a:gd name="connsiteX0" fmla="*/ 36441 w 60078"/>
                <a:gd name="connsiteY0" fmla="*/ 41165 h 113320"/>
                <a:gd name="connsiteX1" fmla="*/ 54571 w 60078"/>
                <a:gd name="connsiteY1" fmla="*/ 41165 h 113320"/>
                <a:gd name="connsiteX2" fmla="*/ 60259 w 60078"/>
                <a:gd name="connsiteY2" fmla="*/ 37239 h 113320"/>
                <a:gd name="connsiteX3" fmla="*/ 54926 w 60078"/>
                <a:gd name="connsiteY3" fmla="*/ 34740 h 113320"/>
                <a:gd name="connsiteX4" fmla="*/ 38040 w 60078"/>
                <a:gd name="connsiteY4" fmla="*/ 34740 h 113320"/>
                <a:gd name="connsiteX5" fmla="*/ 44617 w 60078"/>
                <a:gd name="connsiteY5" fmla="*/ 8328 h 113320"/>
                <a:gd name="connsiteX6" fmla="*/ 45150 w 60078"/>
                <a:gd name="connsiteY6" fmla="*/ 5830 h 113320"/>
                <a:gd name="connsiteX7" fmla="*/ 39107 w 60078"/>
                <a:gd name="connsiteY7" fmla="*/ 119 h 113320"/>
                <a:gd name="connsiteX8" fmla="*/ 30753 w 60078"/>
                <a:gd name="connsiteY8" fmla="*/ 7793 h 113320"/>
                <a:gd name="connsiteX9" fmla="*/ 23998 w 60078"/>
                <a:gd name="connsiteY9" fmla="*/ 34740 h 113320"/>
                <a:gd name="connsiteX10" fmla="*/ 5868 w 60078"/>
                <a:gd name="connsiteY10" fmla="*/ 34740 h 113320"/>
                <a:gd name="connsiteX11" fmla="*/ 180 w 60078"/>
                <a:gd name="connsiteY11" fmla="*/ 38666 h 113320"/>
                <a:gd name="connsiteX12" fmla="*/ 5513 w 60078"/>
                <a:gd name="connsiteY12" fmla="*/ 41165 h 113320"/>
                <a:gd name="connsiteX13" fmla="*/ 22399 w 60078"/>
                <a:gd name="connsiteY13" fmla="*/ 41165 h 113320"/>
                <a:gd name="connsiteX14" fmla="*/ 11911 w 60078"/>
                <a:gd name="connsiteY14" fmla="*/ 83281 h 113320"/>
                <a:gd name="connsiteX15" fmla="*/ 9245 w 60078"/>
                <a:gd name="connsiteY15" fmla="*/ 96486 h 113320"/>
                <a:gd name="connsiteX16" fmla="*/ 28264 w 60078"/>
                <a:gd name="connsiteY16" fmla="*/ 113440 h 113320"/>
                <a:gd name="connsiteX17" fmla="*/ 59192 w 60078"/>
                <a:gd name="connsiteY17" fmla="*/ 86136 h 113320"/>
                <a:gd name="connsiteX18" fmla="*/ 56348 w 60078"/>
                <a:gd name="connsiteY18" fmla="*/ 83816 h 113320"/>
                <a:gd name="connsiteX19" fmla="*/ 52615 w 60078"/>
                <a:gd name="connsiteY19" fmla="*/ 87207 h 113320"/>
                <a:gd name="connsiteX20" fmla="*/ 28797 w 60078"/>
                <a:gd name="connsiteY20" fmla="*/ 108443 h 113320"/>
                <a:gd name="connsiteX21" fmla="*/ 22576 w 60078"/>
                <a:gd name="connsiteY21" fmla="*/ 99699 h 113320"/>
                <a:gd name="connsiteX22" fmla="*/ 23643 w 60078"/>
                <a:gd name="connsiteY22" fmla="*/ 92382 h 113320"/>
                <a:gd name="connsiteX23" fmla="*/ 36441 w 60078"/>
                <a:gd name="connsiteY23" fmla="*/ 41165 h 11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078" h="113320">
                  <a:moveTo>
                    <a:pt x="36441" y="41165"/>
                  </a:moveTo>
                  <a:lnTo>
                    <a:pt x="54571" y="41165"/>
                  </a:lnTo>
                  <a:cubicBezTo>
                    <a:pt x="57948" y="41165"/>
                    <a:pt x="60259" y="41165"/>
                    <a:pt x="60259" y="37239"/>
                  </a:cubicBezTo>
                  <a:cubicBezTo>
                    <a:pt x="60259" y="34740"/>
                    <a:pt x="57948" y="34740"/>
                    <a:pt x="54926" y="34740"/>
                  </a:cubicBezTo>
                  <a:lnTo>
                    <a:pt x="38040" y="34740"/>
                  </a:lnTo>
                  <a:lnTo>
                    <a:pt x="44617" y="8328"/>
                  </a:lnTo>
                  <a:cubicBezTo>
                    <a:pt x="44795" y="7436"/>
                    <a:pt x="45150" y="6544"/>
                    <a:pt x="45150" y="5830"/>
                  </a:cubicBezTo>
                  <a:cubicBezTo>
                    <a:pt x="45150" y="2618"/>
                    <a:pt x="42662" y="119"/>
                    <a:pt x="39107" y="119"/>
                  </a:cubicBezTo>
                  <a:cubicBezTo>
                    <a:pt x="34663" y="119"/>
                    <a:pt x="31997" y="3153"/>
                    <a:pt x="30753" y="7793"/>
                  </a:cubicBezTo>
                  <a:cubicBezTo>
                    <a:pt x="29508" y="12254"/>
                    <a:pt x="31819" y="3688"/>
                    <a:pt x="23998" y="34740"/>
                  </a:cubicBezTo>
                  <a:lnTo>
                    <a:pt x="5868" y="34740"/>
                  </a:lnTo>
                  <a:cubicBezTo>
                    <a:pt x="2491" y="34740"/>
                    <a:pt x="180" y="34740"/>
                    <a:pt x="180" y="38666"/>
                  </a:cubicBezTo>
                  <a:cubicBezTo>
                    <a:pt x="180" y="41165"/>
                    <a:pt x="2313" y="41165"/>
                    <a:pt x="5513" y="41165"/>
                  </a:cubicBezTo>
                  <a:lnTo>
                    <a:pt x="22399" y="41165"/>
                  </a:lnTo>
                  <a:lnTo>
                    <a:pt x="11911" y="83281"/>
                  </a:lnTo>
                  <a:cubicBezTo>
                    <a:pt x="10845" y="87742"/>
                    <a:pt x="9245" y="94167"/>
                    <a:pt x="9245" y="96486"/>
                  </a:cubicBezTo>
                  <a:cubicBezTo>
                    <a:pt x="9245" y="107015"/>
                    <a:pt x="18133" y="113440"/>
                    <a:pt x="28264" y="113440"/>
                  </a:cubicBezTo>
                  <a:cubicBezTo>
                    <a:pt x="47994" y="113440"/>
                    <a:pt x="59192" y="88456"/>
                    <a:pt x="59192" y="86136"/>
                  </a:cubicBezTo>
                  <a:cubicBezTo>
                    <a:pt x="59192" y="83816"/>
                    <a:pt x="56881" y="83816"/>
                    <a:pt x="56348" y="83816"/>
                  </a:cubicBezTo>
                  <a:cubicBezTo>
                    <a:pt x="54215" y="83816"/>
                    <a:pt x="54037" y="84173"/>
                    <a:pt x="52615" y="87207"/>
                  </a:cubicBezTo>
                  <a:cubicBezTo>
                    <a:pt x="47639" y="98449"/>
                    <a:pt x="38573" y="108443"/>
                    <a:pt x="28797" y="108443"/>
                  </a:cubicBezTo>
                  <a:cubicBezTo>
                    <a:pt x="25065" y="108443"/>
                    <a:pt x="22576" y="106123"/>
                    <a:pt x="22576" y="99699"/>
                  </a:cubicBezTo>
                  <a:cubicBezTo>
                    <a:pt x="22576" y="97914"/>
                    <a:pt x="23287" y="94167"/>
                    <a:pt x="23643" y="92382"/>
                  </a:cubicBezTo>
                  <a:lnTo>
                    <a:pt x="36441" y="41165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C5A18A71-37B0-D8FD-D5C9-6A720EBE7763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11875108" y="5229300"/>
              <a:ext cx="90650" cy="80484"/>
            </a:xfrm>
            <a:custGeom>
              <a:avLst/>
              <a:gdLst>
                <a:gd name="connsiteX0" fmla="*/ 64350 w 90650"/>
                <a:gd name="connsiteY0" fmla="*/ 10648 h 80484"/>
                <a:gd name="connsiteX1" fmla="*/ 46042 w 90650"/>
                <a:gd name="connsiteY1" fmla="*/ 119 h 80484"/>
                <a:gd name="connsiteX2" fmla="*/ 183 w 90650"/>
                <a:gd name="connsiteY2" fmla="*/ 50980 h 80484"/>
                <a:gd name="connsiteX3" fmla="*/ 27023 w 90650"/>
                <a:gd name="connsiteY3" fmla="*/ 80604 h 80484"/>
                <a:gd name="connsiteX4" fmla="*/ 52263 w 90650"/>
                <a:gd name="connsiteY4" fmla="*/ 68112 h 80484"/>
                <a:gd name="connsiteX5" fmla="*/ 70571 w 90650"/>
                <a:gd name="connsiteY5" fmla="*/ 80604 h 80484"/>
                <a:gd name="connsiteX6" fmla="*/ 84613 w 90650"/>
                <a:gd name="connsiteY6" fmla="*/ 71145 h 80484"/>
                <a:gd name="connsiteX7" fmla="*/ 90834 w 90650"/>
                <a:gd name="connsiteY7" fmla="*/ 53300 h 80484"/>
                <a:gd name="connsiteX8" fmla="*/ 87990 w 90650"/>
                <a:gd name="connsiteY8" fmla="*/ 50980 h 80484"/>
                <a:gd name="connsiteX9" fmla="*/ 84080 w 90650"/>
                <a:gd name="connsiteY9" fmla="*/ 56512 h 80484"/>
                <a:gd name="connsiteX10" fmla="*/ 71104 w 90650"/>
                <a:gd name="connsiteY10" fmla="*/ 75607 h 80484"/>
                <a:gd name="connsiteX11" fmla="*/ 65238 w 90650"/>
                <a:gd name="connsiteY11" fmla="*/ 66862 h 80484"/>
                <a:gd name="connsiteX12" fmla="*/ 67905 w 90650"/>
                <a:gd name="connsiteY12" fmla="*/ 52764 h 80484"/>
                <a:gd name="connsiteX13" fmla="*/ 71815 w 90650"/>
                <a:gd name="connsiteY13" fmla="*/ 36703 h 80484"/>
                <a:gd name="connsiteX14" fmla="*/ 75370 w 90650"/>
                <a:gd name="connsiteY14" fmla="*/ 23140 h 80484"/>
                <a:gd name="connsiteX15" fmla="*/ 78569 w 90650"/>
                <a:gd name="connsiteY15" fmla="*/ 9221 h 80484"/>
                <a:gd name="connsiteX16" fmla="*/ 72526 w 90650"/>
                <a:gd name="connsiteY16" fmla="*/ 3510 h 80484"/>
                <a:gd name="connsiteX17" fmla="*/ 64350 w 90650"/>
                <a:gd name="connsiteY17" fmla="*/ 10648 h 80484"/>
                <a:gd name="connsiteX18" fmla="*/ 52974 w 90650"/>
                <a:gd name="connsiteY18" fmla="*/ 56512 h 80484"/>
                <a:gd name="connsiteX19" fmla="*/ 43909 w 90650"/>
                <a:gd name="connsiteY19" fmla="*/ 68469 h 80484"/>
                <a:gd name="connsiteX20" fmla="*/ 27556 w 90650"/>
                <a:gd name="connsiteY20" fmla="*/ 75607 h 80484"/>
                <a:gd name="connsiteX21" fmla="*/ 14581 w 90650"/>
                <a:gd name="connsiteY21" fmla="*/ 58297 h 80484"/>
                <a:gd name="connsiteX22" fmla="*/ 23824 w 90650"/>
                <a:gd name="connsiteY22" fmla="*/ 22070 h 80484"/>
                <a:gd name="connsiteX23" fmla="*/ 46042 w 90650"/>
                <a:gd name="connsiteY23" fmla="*/ 5116 h 80484"/>
                <a:gd name="connsiteX24" fmla="*/ 61861 w 90650"/>
                <a:gd name="connsiteY24" fmla="*/ 20642 h 80484"/>
                <a:gd name="connsiteX25" fmla="*/ 61328 w 90650"/>
                <a:gd name="connsiteY25" fmla="*/ 23140 h 80484"/>
                <a:gd name="connsiteX26" fmla="*/ 52974 w 90650"/>
                <a:gd name="connsiteY26" fmla="*/ 56512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650" h="80484">
                  <a:moveTo>
                    <a:pt x="64350" y="10648"/>
                  </a:moveTo>
                  <a:cubicBezTo>
                    <a:pt x="60617" y="4759"/>
                    <a:pt x="54574" y="119"/>
                    <a:pt x="46042" y="119"/>
                  </a:cubicBezTo>
                  <a:cubicBezTo>
                    <a:pt x="23290" y="119"/>
                    <a:pt x="183" y="25282"/>
                    <a:pt x="183" y="50980"/>
                  </a:cubicBezTo>
                  <a:cubicBezTo>
                    <a:pt x="183" y="68290"/>
                    <a:pt x="11737" y="80604"/>
                    <a:pt x="27023" y="80604"/>
                  </a:cubicBezTo>
                  <a:cubicBezTo>
                    <a:pt x="36621" y="80604"/>
                    <a:pt x="45153" y="75072"/>
                    <a:pt x="52263" y="68112"/>
                  </a:cubicBezTo>
                  <a:cubicBezTo>
                    <a:pt x="55640" y="78819"/>
                    <a:pt x="65949" y="80604"/>
                    <a:pt x="70571" y="80604"/>
                  </a:cubicBezTo>
                  <a:cubicBezTo>
                    <a:pt x="76970" y="80604"/>
                    <a:pt x="81413" y="76678"/>
                    <a:pt x="84613" y="71145"/>
                  </a:cubicBezTo>
                  <a:cubicBezTo>
                    <a:pt x="88523" y="64186"/>
                    <a:pt x="90834" y="54014"/>
                    <a:pt x="90834" y="53300"/>
                  </a:cubicBezTo>
                  <a:cubicBezTo>
                    <a:pt x="90834" y="50980"/>
                    <a:pt x="88523" y="50980"/>
                    <a:pt x="87990" y="50980"/>
                  </a:cubicBezTo>
                  <a:cubicBezTo>
                    <a:pt x="85502" y="50980"/>
                    <a:pt x="85324" y="51694"/>
                    <a:pt x="84080" y="56512"/>
                  </a:cubicBezTo>
                  <a:cubicBezTo>
                    <a:pt x="81947" y="65078"/>
                    <a:pt x="78569" y="75607"/>
                    <a:pt x="71104" y="75607"/>
                  </a:cubicBezTo>
                  <a:cubicBezTo>
                    <a:pt x="66483" y="75607"/>
                    <a:pt x="65238" y="71681"/>
                    <a:pt x="65238" y="66862"/>
                  </a:cubicBezTo>
                  <a:cubicBezTo>
                    <a:pt x="65238" y="63829"/>
                    <a:pt x="66660" y="57404"/>
                    <a:pt x="67905" y="52764"/>
                  </a:cubicBezTo>
                  <a:cubicBezTo>
                    <a:pt x="69149" y="47946"/>
                    <a:pt x="70926" y="40629"/>
                    <a:pt x="71815" y="36703"/>
                  </a:cubicBezTo>
                  <a:lnTo>
                    <a:pt x="75370" y="23140"/>
                  </a:lnTo>
                  <a:cubicBezTo>
                    <a:pt x="76437" y="18500"/>
                    <a:pt x="78569" y="10113"/>
                    <a:pt x="78569" y="9221"/>
                  </a:cubicBezTo>
                  <a:cubicBezTo>
                    <a:pt x="78569" y="5295"/>
                    <a:pt x="75370" y="3510"/>
                    <a:pt x="72526" y="3510"/>
                  </a:cubicBezTo>
                  <a:cubicBezTo>
                    <a:pt x="69504" y="3510"/>
                    <a:pt x="65416" y="5652"/>
                    <a:pt x="64350" y="10648"/>
                  </a:cubicBezTo>
                  <a:close/>
                  <a:moveTo>
                    <a:pt x="52974" y="56512"/>
                  </a:moveTo>
                  <a:cubicBezTo>
                    <a:pt x="51730" y="61509"/>
                    <a:pt x="47819" y="65078"/>
                    <a:pt x="43909" y="68469"/>
                  </a:cubicBezTo>
                  <a:cubicBezTo>
                    <a:pt x="42309" y="69896"/>
                    <a:pt x="35199" y="75607"/>
                    <a:pt x="27556" y="75607"/>
                  </a:cubicBezTo>
                  <a:cubicBezTo>
                    <a:pt x="20980" y="75607"/>
                    <a:pt x="14581" y="70967"/>
                    <a:pt x="14581" y="58297"/>
                  </a:cubicBezTo>
                  <a:cubicBezTo>
                    <a:pt x="14581" y="48838"/>
                    <a:pt x="19735" y="29208"/>
                    <a:pt x="23824" y="22070"/>
                  </a:cubicBezTo>
                  <a:cubicBezTo>
                    <a:pt x="32000" y="7793"/>
                    <a:pt x="41065" y="5116"/>
                    <a:pt x="46042" y="5116"/>
                  </a:cubicBezTo>
                  <a:cubicBezTo>
                    <a:pt x="58484" y="5116"/>
                    <a:pt x="61861" y="18679"/>
                    <a:pt x="61861" y="20642"/>
                  </a:cubicBezTo>
                  <a:cubicBezTo>
                    <a:pt x="61861" y="21356"/>
                    <a:pt x="61506" y="22605"/>
                    <a:pt x="61328" y="23140"/>
                  </a:cubicBezTo>
                  <a:lnTo>
                    <a:pt x="52974" y="56512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979B470A-E9CD-1DBA-5A55-F26CF3262623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11985429" y="5184150"/>
              <a:ext cx="39815" cy="125634"/>
            </a:xfrm>
            <a:custGeom>
              <a:avLst/>
              <a:gdLst>
                <a:gd name="connsiteX0" fmla="*/ 39292 w 39815"/>
                <a:gd name="connsiteY0" fmla="*/ 5473 h 125634"/>
                <a:gd name="connsiteX1" fmla="*/ 40003 w 39815"/>
                <a:gd name="connsiteY1" fmla="*/ 2618 h 125634"/>
                <a:gd name="connsiteX2" fmla="*/ 37159 w 39815"/>
                <a:gd name="connsiteY2" fmla="*/ 119 h 125634"/>
                <a:gd name="connsiteX3" fmla="*/ 14407 w 39815"/>
                <a:gd name="connsiteY3" fmla="*/ 1904 h 125634"/>
                <a:gd name="connsiteX4" fmla="*/ 10675 w 39815"/>
                <a:gd name="connsiteY4" fmla="*/ 6008 h 125634"/>
                <a:gd name="connsiteX5" fmla="*/ 15118 w 39815"/>
                <a:gd name="connsiteY5" fmla="*/ 8507 h 125634"/>
                <a:gd name="connsiteX6" fmla="*/ 23650 w 39815"/>
                <a:gd name="connsiteY6" fmla="*/ 11184 h 125634"/>
                <a:gd name="connsiteX7" fmla="*/ 22939 w 39815"/>
                <a:gd name="connsiteY7" fmla="*/ 15110 h 125634"/>
                <a:gd name="connsiteX8" fmla="*/ 899 w 39815"/>
                <a:gd name="connsiteY8" fmla="*/ 103268 h 125634"/>
                <a:gd name="connsiteX9" fmla="*/ 188 w 39815"/>
                <a:gd name="connsiteY9" fmla="*/ 108800 h 125634"/>
                <a:gd name="connsiteX10" fmla="*/ 18851 w 39815"/>
                <a:gd name="connsiteY10" fmla="*/ 125754 h 125634"/>
                <a:gd name="connsiteX11" fmla="*/ 33071 w 39815"/>
                <a:gd name="connsiteY11" fmla="*/ 116295 h 125634"/>
                <a:gd name="connsiteX12" fmla="*/ 39292 w 39815"/>
                <a:gd name="connsiteY12" fmla="*/ 98450 h 125634"/>
                <a:gd name="connsiteX13" fmla="*/ 36448 w 39815"/>
                <a:gd name="connsiteY13" fmla="*/ 96130 h 125634"/>
                <a:gd name="connsiteX14" fmla="*/ 32893 w 39815"/>
                <a:gd name="connsiteY14" fmla="*/ 100413 h 125634"/>
                <a:gd name="connsiteX15" fmla="*/ 19562 w 39815"/>
                <a:gd name="connsiteY15" fmla="*/ 120757 h 125634"/>
                <a:gd name="connsiteX16" fmla="*/ 13519 w 39815"/>
                <a:gd name="connsiteY16" fmla="*/ 112012 h 125634"/>
                <a:gd name="connsiteX17" fmla="*/ 14585 w 39815"/>
                <a:gd name="connsiteY17" fmla="*/ 104696 h 125634"/>
                <a:gd name="connsiteX18" fmla="*/ 39292 w 39815"/>
                <a:gd name="connsiteY18" fmla="*/ 5473 h 125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815" h="125634">
                  <a:moveTo>
                    <a:pt x="39292" y="5473"/>
                  </a:moveTo>
                  <a:cubicBezTo>
                    <a:pt x="39470" y="5116"/>
                    <a:pt x="40003" y="2796"/>
                    <a:pt x="40003" y="2618"/>
                  </a:cubicBezTo>
                  <a:cubicBezTo>
                    <a:pt x="40003" y="1725"/>
                    <a:pt x="39292" y="119"/>
                    <a:pt x="37159" y="119"/>
                  </a:cubicBezTo>
                  <a:cubicBezTo>
                    <a:pt x="33604" y="119"/>
                    <a:pt x="18851" y="1547"/>
                    <a:pt x="14407" y="1904"/>
                  </a:cubicBezTo>
                  <a:cubicBezTo>
                    <a:pt x="13163" y="2082"/>
                    <a:pt x="10675" y="2261"/>
                    <a:pt x="10675" y="6008"/>
                  </a:cubicBezTo>
                  <a:cubicBezTo>
                    <a:pt x="10675" y="8507"/>
                    <a:pt x="13163" y="8507"/>
                    <a:pt x="15118" y="8507"/>
                  </a:cubicBezTo>
                  <a:cubicBezTo>
                    <a:pt x="23650" y="8507"/>
                    <a:pt x="23650" y="9756"/>
                    <a:pt x="23650" y="11184"/>
                  </a:cubicBezTo>
                  <a:cubicBezTo>
                    <a:pt x="23650" y="12433"/>
                    <a:pt x="23295" y="13504"/>
                    <a:pt x="22939" y="15110"/>
                  </a:cubicBezTo>
                  <a:lnTo>
                    <a:pt x="899" y="103268"/>
                  </a:lnTo>
                  <a:cubicBezTo>
                    <a:pt x="365" y="105052"/>
                    <a:pt x="188" y="107015"/>
                    <a:pt x="188" y="108800"/>
                  </a:cubicBezTo>
                  <a:cubicBezTo>
                    <a:pt x="188" y="120221"/>
                    <a:pt x="10319" y="125754"/>
                    <a:pt x="18851" y="125754"/>
                  </a:cubicBezTo>
                  <a:cubicBezTo>
                    <a:pt x="23117" y="125754"/>
                    <a:pt x="28449" y="124326"/>
                    <a:pt x="33071" y="116295"/>
                  </a:cubicBezTo>
                  <a:cubicBezTo>
                    <a:pt x="36803" y="109692"/>
                    <a:pt x="39292" y="99163"/>
                    <a:pt x="39292" y="98450"/>
                  </a:cubicBezTo>
                  <a:cubicBezTo>
                    <a:pt x="39292" y="96130"/>
                    <a:pt x="36981" y="96130"/>
                    <a:pt x="36448" y="96130"/>
                  </a:cubicBezTo>
                  <a:cubicBezTo>
                    <a:pt x="33959" y="96130"/>
                    <a:pt x="33604" y="97200"/>
                    <a:pt x="32893" y="100413"/>
                  </a:cubicBezTo>
                  <a:cubicBezTo>
                    <a:pt x="30582" y="109335"/>
                    <a:pt x="27205" y="120757"/>
                    <a:pt x="19562" y="120757"/>
                  </a:cubicBezTo>
                  <a:cubicBezTo>
                    <a:pt x="14763" y="120757"/>
                    <a:pt x="13519" y="116295"/>
                    <a:pt x="13519" y="112012"/>
                  </a:cubicBezTo>
                  <a:cubicBezTo>
                    <a:pt x="13519" y="110049"/>
                    <a:pt x="14052" y="106659"/>
                    <a:pt x="14585" y="104696"/>
                  </a:cubicBezTo>
                  <a:lnTo>
                    <a:pt x="39292" y="5473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B2024594-C387-BE09-844E-8DD27B6B98BC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12137100" y="5176196"/>
              <a:ext cx="168859" cy="59655"/>
            </a:xfrm>
            <a:custGeom>
              <a:avLst/>
              <a:gdLst>
                <a:gd name="connsiteX0" fmla="*/ 160419 w 168859"/>
                <a:gd name="connsiteY0" fmla="*/ 10315 h 59655"/>
                <a:gd name="connsiteX1" fmla="*/ 169053 w 168859"/>
                <a:gd name="connsiteY1" fmla="*/ 5217 h 59655"/>
                <a:gd name="connsiteX2" fmla="*/ 160673 w 168859"/>
                <a:gd name="connsiteY2" fmla="*/ 118 h 59655"/>
                <a:gd name="connsiteX3" fmla="*/ 8573 w 168859"/>
                <a:gd name="connsiteY3" fmla="*/ 118 h 59655"/>
                <a:gd name="connsiteX4" fmla="*/ 193 w 168859"/>
                <a:gd name="connsiteY4" fmla="*/ 5217 h 59655"/>
                <a:gd name="connsiteX5" fmla="*/ 8827 w 168859"/>
                <a:gd name="connsiteY5" fmla="*/ 10315 h 59655"/>
                <a:gd name="connsiteX6" fmla="*/ 160419 w 168859"/>
                <a:gd name="connsiteY6" fmla="*/ 10315 h 59655"/>
                <a:gd name="connsiteX7" fmla="*/ 160673 w 168859"/>
                <a:gd name="connsiteY7" fmla="*/ 59774 h 59655"/>
                <a:gd name="connsiteX8" fmla="*/ 169053 w 168859"/>
                <a:gd name="connsiteY8" fmla="*/ 54675 h 59655"/>
                <a:gd name="connsiteX9" fmla="*/ 160419 w 168859"/>
                <a:gd name="connsiteY9" fmla="*/ 49576 h 59655"/>
                <a:gd name="connsiteX10" fmla="*/ 8827 w 168859"/>
                <a:gd name="connsiteY10" fmla="*/ 49576 h 59655"/>
                <a:gd name="connsiteX11" fmla="*/ 193 w 168859"/>
                <a:gd name="connsiteY11" fmla="*/ 54675 h 59655"/>
                <a:gd name="connsiteX12" fmla="*/ 8573 w 168859"/>
                <a:gd name="connsiteY12" fmla="*/ 59774 h 59655"/>
                <a:gd name="connsiteX13" fmla="*/ 160673 w 168859"/>
                <a:gd name="connsiteY13" fmla="*/ 59774 h 5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859" h="59655">
                  <a:moveTo>
                    <a:pt x="160419" y="10315"/>
                  </a:moveTo>
                  <a:cubicBezTo>
                    <a:pt x="164228" y="10315"/>
                    <a:pt x="169053" y="10315"/>
                    <a:pt x="169053" y="5217"/>
                  </a:cubicBezTo>
                  <a:cubicBezTo>
                    <a:pt x="169053" y="118"/>
                    <a:pt x="164228" y="118"/>
                    <a:pt x="160673" y="118"/>
                  </a:cubicBezTo>
                  <a:lnTo>
                    <a:pt x="8573" y="118"/>
                  </a:lnTo>
                  <a:cubicBezTo>
                    <a:pt x="5018" y="118"/>
                    <a:pt x="193" y="118"/>
                    <a:pt x="193" y="5217"/>
                  </a:cubicBezTo>
                  <a:cubicBezTo>
                    <a:pt x="193" y="10315"/>
                    <a:pt x="5018" y="10315"/>
                    <a:pt x="8827" y="10315"/>
                  </a:cubicBezTo>
                  <a:lnTo>
                    <a:pt x="160419" y="10315"/>
                  </a:lnTo>
                  <a:close/>
                  <a:moveTo>
                    <a:pt x="160673" y="59774"/>
                  </a:moveTo>
                  <a:cubicBezTo>
                    <a:pt x="164228" y="59774"/>
                    <a:pt x="169053" y="59774"/>
                    <a:pt x="169053" y="54675"/>
                  </a:cubicBezTo>
                  <a:cubicBezTo>
                    <a:pt x="169053" y="49576"/>
                    <a:pt x="164228" y="49576"/>
                    <a:pt x="160419" y="49576"/>
                  </a:cubicBezTo>
                  <a:lnTo>
                    <a:pt x="8827" y="49576"/>
                  </a:lnTo>
                  <a:cubicBezTo>
                    <a:pt x="5018" y="49576"/>
                    <a:pt x="193" y="49576"/>
                    <a:pt x="193" y="54675"/>
                  </a:cubicBezTo>
                  <a:cubicBezTo>
                    <a:pt x="193" y="59774"/>
                    <a:pt x="5018" y="59774"/>
                    <a:pt x="8573" y="59774"/>
                  </a:cubicBezTo>
                  <a:lnTo>
                    <a:pt x="160673" y="59774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9971FF38-191B-DAD7-1CC0-674C7BDCFF7D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12411985" y="5200925"/>
              <a:ext cx="155147" cy="10197"/>
            </a:xfrm>
            <a:custGeom>
              <a:avLst/>
              <a:gdLst>
                <a:gd name="connsiteX0" fmla="*/ 146464 w 155147"/>
                <a:gd name="connsiteY0" fmla="*/ 10315 h 10197"/>
                <a:gd name="connsiteX1" fmla="*/ 155351 w 155147"/>
                <a:gd name="connsiteY1" fmla="*/ 5217 h 10197"/>
                <a:gd name="connsiteX2" fmla="*/ 146464 w 155147"/>
                <a:gd name="connsiteY2" fmla="*/ 118 h 10197"/>
                <a:gd name="connsiteX3" fmla="*/ 9091 w 155147"/>
                <a:gd name="connsiteY3" fmla="*/ 118 h 10197"/>
                <a:gd name="connsiteX4" fmla="*/ 204 w 155147"/>
                <a:gd name="connsiteY4" fmla="*/ 5217 h 10197"/>
                <a:gd name="connsiteX5" fmla="*/ 9091 w 155147"/>
                <a:gd name="connsiteY5" fmla="*/ 10315 h 10197"/>
                <a:gd name="connsiteX6" fmla="*/ 146464 w 155147"/>
                <a:gd name="connsiteY6" fmla="*/ 10315 h 1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147" h="10197">
                  <a:moveTo>
                    <a:pt x="146464" y="10315"/>
                  </a:moveTo>
                  <a:cubicBezTo>
                    <a:pt x="150781" y="10315"/>
                    <a:pt x="155351" y="10315"/>
                    <a:pt x="155351" y="5217"/>
                  </a:cubicBezTo>
                  <a:cubicBezTo>
                    <a:pt x="155351" y="118"/>
                    <a:pt x="150781" y="118"/>
                    <a:pt x="146464" y="118"/>
                  </a:cubicBezTo>
                  <a:lnTo>
                    <a:pt x="9091" y="118"/>
                  </a:lnTo>
                  <a:cubicBezTo>
                    <a:pt x="4775" y="118"/>
                    <a:pt x="204" y="118"/>
                    <a:pt x="204" y="5217"/>
                  </a:cubicBezTo>
                  <a:cubicBezTo>
                    <a:pt x="204" y="10315"/>
                    <a:pt x="4775" y="10315"/>
                    <a:pt x="9091" y="10315"/>
                  </a:cubicBezTo>
                  <a:lnTo>
                    <a:pt x="146464" y="10315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E67630FD-DFA1-BBD6-0C5F-B3F91AF6136A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12626495" y="4946047"/>
              <a:ext cx="137626" cy="167750"/>
            </a:xfrm>
            <a:custGeom>
              <a:avLst/>
              <a:gdLst>
                <a:gd name="connsiteX0" fmla="*/ 51251 w 137626"/>
                <a:gd name="connsiteY0" fmla="*/ 23309 h 167750"/>
                <a:gd name="connsiteX1" fmla="*/ 55060 w 137626"/>
                <a:gd name="connsiteY1" fmla="*/ 6993 h 167750"/>
                <a:gd name="connsiteX2" fmla="*/ 47697 w 137626"/>
                <a:gd name="connsiteY2" fmla="*/ 110 h 167750"/>
                <a:gd name="connsiteX3" fmla="*/ 37540 w 137626"/>
                <a:gd name="connsiteY3" fmla="*/ 9287 h 167750"/>
                <a:gd name="connsiteX4" fmla="*/ 975 w 137626"/>
                <a:gd name="connsiteY4" fmla="*/ 156897 h 167750"/>
                <a:gd name="connsiteX5" fmla="*/ 213 w 137626"/>
                <a:gd name="connsiteY5" fmla="*/ 160976 h 167750"/>
                <a:gd name="connsiteX6" fmla="*/ 7323 w 137626"/>
                <a:gd name="connsiteY6" fmla="*/ 167860 h 167750"/>
                <a:gd name="connsiteX7" fmla="*/ 16210 w 137626"/>
                <a:gd name="connsiteY7" fmla="*/ 162506 h 167750"/>
                <a:gd name="connsiteX8" fmla="*/ 30176 w 137626"/>
                <a:gd name="connsiteY8" fmla="*/ 107694 h 167750"/>
                <a:gd name="connsiteX9" fmla="*/ 54806 w 137626"/>
                <a:gd name="connsiteY9" fmla="*/ 115597 h 167750"/>
                <a:gd name="connsiteX10" fmla="*/ 88578 w 137626"/>
                <a:gd name="connsiteY10" fmla="*/ 96987 h 167750"/>
                <a:gd name="connsiteX11" fmla="*/ 111431 w 137626"/>
                <a:gd name="connsiteY11" fmla="*/ 115597 h 167750"/>
                <a:gd name="connsiteX12" fmla="*/ 130222 w 137626"/>
                <a:gd name="connsiteY12" fmla="*/ 101576 h 167750"/>
                <a:gd name="connsiteX13" fmla="*/ 137839 w 137626"/>
                <a:gd name="connsiteY13" fmla="*/ 76337 h 167750"/>
                <a:gd name="connsiteX14" fmla="*/ 134792 w 137626"/>
                <a:gd name="connsiteY14" fmla="*/ 73787 h 167750"/>
                <a:gd name="connsiteX15" fmla="*/ 131237 w 137626"/>
                <a:gd name="connsiteY15" fmla="*/ 78376 h 167750"/>
                <a:gd name="connsiteX16" fmla="*/ 111939 w 137626"/>
                <a:gd name="connsiteY16" fmla="*/ 109989 h 167750"/>
                <a:gd name="connsiteX17" fmla="*/ 104322 w 137626"/>
                <a:gd name="connsiteY17" fmla="*/ 98261 h 167750"/>
                <a:gd name="connsiteX18" fmla="*/ 109400 w 137626"/>
                <a:gd name="connsiteY18" fmla="*/ 71748 h 167750"/>
                <a:gd name="connsiteX19" fmla="*/ 116510 w 137626"/>
                <a:gd name="connsiteY19" fmla="*/ 44214 h 167750"/>
                <a:gd name="connsiteX20" fmla="*/ 120827 w 137626"/>
                <a:gd name="connsiteY20" fmla="*/ 26878 h 167750"/>
                <a:gd name="connsiteX21" fmla="*/ 124635 w 137626"/>
                <a:gd name="connsiteY21" fmla="*/ 9797 h 167750"/>
                <a:gd name="connsiteX22" fmla="*/ 117272 w 137626"/>
                <a:gd name="connsiteY22" fmla="*/ 2914 h 167750"/>
                <a:gd name="connsiteX23" fmla="*/ 107369 w 137626"/>
                <a:gd name="connsiteY23" fmla="*/ 11837 h 167750"/>
                <a:gd name="connsiteX24" fmla="*/ 95434 w 137626"/>
                <a:gd name="connsiteY24" fmla="*/ 59511 h 167750"/>
                <a:gd name="connsiteX25" fmla="*/ 88832 w 137626"/>
                <a:gd name="connsiteY25" fmla="*/ 85514 h 167750"/>
                <a:gd name="connsiteX26" fmla="*/ 55822 w 137626"/>
                <a:gd name="connsiteY26" fmla="*/ 109989 h 167750"/>
                <a:gd name="connsiteX27" fmla="*/ 37032 w 137626"/>
                <a:gd name="connsiteY27" fmla="*/ 87809 h 167750"/>
                <a:gd name="connsiteX28" fmla="*/ 40587 w 137626"/>
                <a:gd name="connsiteY28" fmla="*/ 66139 h 167750"/>
                <a:gd name="connsiteX29" fmla="*/ 51251 w 137626"/>
                <a:gd name="connsiteY29" fmla="*/ 23309 h 16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7626" h="167750">
                  <a:moveTo>
                    <a:pt x="51251" y="23309"/>
                  </a:moveTo>
                  <a:cubicBezTo>
                    <a:pt x="52521" y="17955"/>
                    <a:pt x="55060" y="8268"/>
                    <a:pt x="55060" y="6993"/>
                  </a:cubicBezTo>
                  <a:cubicBezTo>
                    <a:pt x="55060" y="2659"/>
                    <a:pt x="52013" y="110"/>
                    <a:pt x="47697" y="110"/>
                  </a:cubicBezTo>
                  <a:cubicBezTo>
                    <a:pt x="46935" y="110"/>
                    <a:pt x="39825" y="365"/>
                    <a:pt x="37540" y="9287"/>
                  </a:cubicBezTo>
                  <a:lnTo>
                    <a:pt x="975" y="156897"/>
                  </a:lnTo>
                  <a:cubicBezTo>
                    <a:pt x="213" y="159957"/>
                    <a:pt x="213" y="160467"/>
                    <a:pt x="213" y="160976"/>
                  </a:cubicBezTo>
                  <a:cubicBezTo>
                    <a:pt x="213" y="164801"/>
                    <a:pt x="3006" y="167860"/>
                    <a:pt x="7323" y="167860"/>
                  </a:cubicBezTo>
                  <a:cubicBezTo>
                    <a:pt x="12655" y="167860"/>
                    <a:pt x="15702" y="163271"/>
                    <a:pt x="16210" y="162506"/>
                  </a:cubicBezTo>
                  <a:cubicBezTo>
                    <a:pt x="17226" y="160212"/>
                    <a:pt x="20527" y="146955"/>
                    <a:pt x="30176" y="107694"/>
                  </a:cubicBezTo>
                  <a:cubicBezTo>
                    <a:pt x="38301" y="114577"/>
                    <a:pt x="49728" y="115597"/>
                    <a:pt x="54806" y="115597"/>
                  </a:cubicBezTo>
                  <a:cubicBezTo>
                    <a:pt x="72581" y="115597"/>
                    <a:pt x="82484" y="104125"/>
                    <a:pt x="88578" y="96987"/>
                  </a:cubicBezTo>
                  <a:cubicBezTo>
                    <a:pt x="90864" y="108459"/>
                    <a:pt x="100259" y="115597"/>
                    <a:pt x="111431" y="115597"/>
                  </a:cubicBezTo>
                  <a:cubicBezTo>
                    <a:pt x="120319" y="115597"/>
                    <a:pt x="126159" y="109734"/>
                    <a:pt x="130222" y="101576"/>
                  </a:cubicBezTo>
                  <a:cubicBezTo>
                    <a:pt x="134538" y="92398"/>
                    <a:pt x="137839" y="76846"/>
                    <a:pt x="137839" y="76337"/>
                  </a:cubicBezTo>
                  <a:cubicBezTo>
                    <a:pt x="137839" y="73787"/>
                    <a:pt x="135554" y="73787"/>
                    <a:pt x="134792" y="73787"/>
                  </a:cubicBezTo>
                  <a:cubicBezTo>
                    <a:pt x="132253" y="73787"/>
                    <a:pt x="131999" y="74807"/>
                    <a:pt x="131237" y="78376"/>
                  </a:cubicBezTo>
                  <a:cubicBezTo>
                    <a:pt x="126921" y="94947"/>
                    <a:pt x="122350" y="109989"/>
                    <a:pt x="111939" y="109989"/>
                  </a:cubicBezTo>
                  <a:cubicBezTo>
                    <a:pt x="105083" y="109989"/>
                    <a:pt x="104322" y="103360"/>
                    <a:pt x="104322" y="98261"/>
                  </a:cubicBezTo>
                  <a:cubicBezTo>
                    <a:pt x="104322" y="92653"/>
                    <a:pt x="107369" y="80670"/>
                    <a:pt x="109400" y="71748"/>
                  </a:cubicBezTo>
                  <a:lnTo>
                    <a:pt x="116510" y="44214"/>
                  </a:lnTo>
                  <a:cubicBezTo>
                    <a:pt x="117272" y="40390"/>
                    <a:pt x="119811" y="30702"/>
                    <a:pt x="120827" y="26878"/>
                  </a:cubicBezTo>
                  <a:cubicBezTo>
                    <a:pt x="122096" y="21015"/>
                    <a:pt x="124635" y="11327"/>
                    <a:pt x="124635" y="9797"/>
                  </a:cubicBezTo>
                  <a:cubicBezTo>
                    <a:pt x="124635" y="5208"/>
                    <a:pt x="121081" y="2914"/>
                    <a:pt x="117272" y="2914"/>
                  </a:cubicBezTo>
                  <a:cubicBezTo>
                    <a:pt x="116002" y="2914"/>
                    <a:pt x="109400" y="3169"/>
                    <a:pt x="107369" y="11837"/>
                  </a:cubicBezTo>
                  <a:lnTo>
                    <a:pt x="95434" y="59511"/>
                  </a:lnTo>
                  <a:cubicBezTo>
                    <a:pt x="92387" y="72257"/>
                    <a:pt x="89594" y="82965"/>
                    <a:pt x="88832" y="85514"/>
                  </a:cubicBezTo>
                  <a:cubicBezTo>
                    <a:pt x="88578" y="86789"/>
                    <a:pt x="76390" y="109989"/>
                    <a:pt x="55822" y="109989"/>
                  </a:cubicBezTo>
                  <a:cubicBezTo>
                    <a:pt x="43126" y="109989"/>
                    <a:pt x="37032" y="101576"/>
                    <a:pt x="37032" y="87809"/>
                  </a:cubicBezTo>
                  <a:cubicBezTo>
                    <a:pt x="37032" y="80416"/>
                    <a:pt x="38809" y="73277"/>
                    <a:pt x="40587" y="66139"/>
                  </a:cubicBezTo>
                  <a:lnTo>
                    <a:pt x="51251" y="23309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BCD77463-86EA-B052-28BB-141FD36DA395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12781122" y="4978475"/>
              <a:ext cx="82474" cy="122065"/>
            </a:xfrm>
            <a:custGeom>
              <a:avLst/>
              <a:gdLst>
                <a:gd name="connsiteX0" fmla="*/ 82693 w 82474"/>
                <a:gd name="connsiteY0" fmla="*/ 61679 h 122065"/>
                <a:gd name="connsiteX1" fmla="*/ 72206 w 82474"/>
                <a:gd name="connsiteY1" fmla="*/ 15458 h 122065"/>
                <a:gd name="connsiteX2" fmla="*/ 41456 w 82474"/>
                <a:gd name="connsiteY2" fmla="*/ 111 h 122065"/>
                <a:gd name="connsiteX3" fmla="*/ 219 w 82474"/>
                <a:gd name="connsiteY3" fmla="*/ 61679 h 122065"/>
                <a:gd name="connsiteX4" fmla="*/ 41456 w 82474"/>
                <a:gd name="connsiteY4" fmla="*/ 122176 h 122065"/>
                <a:gd name="connsiteX5" fmla="*/ 82693 w 82474"/>
                <a:gd name="connsiteY5" fmla="*/ 61679 h 122065"/>
                <a:gd name="connsiteX6" fmla="*/ 41456 w 82474"/>
                <a:gd name="connsiteY6" fmla="*/ 117179 h 122065"/>
                <a:gd name="connsiteX7" fmla="*/ 18882 w 82474"/>
                <a:gd name="connsiteY7" fmla="*/ 97727 h 122065"/>
                <a:gd name="connsiteX8" fmla="*/ 16394 w 82474"/>
                <a:gd name="connsiteY8" fmla="*/ 59359 h 122065"/>
                <a:gd name="connsiteX9" fmla="*/ 19060 w 82474"/>
                <a:gd name="connsiteY9" fmla="*/ 22954 h 122065"/>
                <a:gd name="connsiteX10" fmla="*/ 41456 w 82474"/>
                <a:gd name="connsiteY10" fmla="*/ 5108 h 122065"/>
                <a:gd name="connsiteX11" fmla="*/ 63497 w 82474"/>
                <a:gd name="connsiteY11" fmla="*/ 21348 h 122065"/>
                <a:gd name="connsiteX12" fmla="*/ 66518 w 82474"/>
                <a:gd name="connsiteY12" fmla="*/ 59359 h 122065"/>
                <a:gd name="connsiteX13" fmla="*/ 64208 w 82474"/>
                <a:gd name="connsiteY13" fmla="*/ 97014 h 122065"/>
                <a:gd name="connsiteX14" fmla="*/ 41456 w 82474"/>
                <a:gd name="connsiteY14" fmla="*/ 117179 h 12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474" h="122065">
                  <a:moveTo>
                    <a:pt x="82693" y="61679"/>
                  </a:moveTo>
                  <a:cubicBezTo>
                    <a:pt x="82693" y="42049"/>
                    <a:pt x="80383" y="27950"/>
                    <a:pt x="72206" y="15458"/>
                  </a:cubicBezTo>
                  <a:cubicBezTo>
                    <a:pt x="66696" y="7249"/>
                    <a:pt x="55676" y="111"/>
                    <a:pt x="41456" y="111"/>
                  </a:cubicBezTo>
                  <a:cubicBezTo>
                    <a:pt x="219" y="111"/>
                    <a:pt x="219" y="48830"/>
                    <a:pt x="219" y="61679"/>
                  </a:cubicBezTo>
                  <a:cubicBezTo>
                    <a:pt x="219" y="74528"/>
                    <a:pt x="219" y="122176"/>
                    <a:pt x="41456" y="122176"/>
                  </a:cubicBezTo>
                  <a:cubicBezTo>
                    <a:pt x="82693" y="122176"/>
                    <a:pt x="82693" y="74528"/>
                    <a:pt x="82693" y="61679"/>
                  </a:cubicBezTo>
                  <a:close/>
                  <a:moveTo>
                    <a:pt x="41456" y="117179"/>
                  </a:moveTo>
                  <a:cubicBezTo>
                    <a:pt x="33280" y="117179"/>
                    <a:pt x="22437" y="112361"/>
                    <a:pt x="18882" y="97727"/>
                  </a:cubicBezTo>
                  <a:cubicBezTo>
                    <a:pt x="16394" y="87198"/>
                    <a:pt x="16394" y="72565"/>
                    <a:pt x="16394" y="59359"/>
                  </a:cubicBezTo>
                  <a:cubicBezTo>
                    <a:pt x="16394" y="46332"/>
                    <a:pt x="16394" y="32769"/>
                    <a:pt x="19060" y="22954"/>
                  </a:cubicBezTo>
                  <a:cubicBezTo>
                    <a:pt x="22793" y="8855"/>
                    <a:pt x="34168" y="5108"/>
                    <a:pt x="41456" y="5108"/>
                  </a:cubicBezTo>
                  <a:cubicBezTo>
                    <a:pt x="51054" y="5108"/>
                    <a:pt x="60297" y="10997"/>
                    <a:pt x="63497" y="21348"/>
                  </a:cubicBezTo>
                  <a:cubicBezTo>
                    <a:pt x="66341" y="30984"/>
                    <a:pt x="66518" y="43833"/>
                    <a:pt x="66518" y="59359"/>
                  </a:cubicBezTo>
                  <a:cubicBezTo>
                    <a:pt x="66518" y="72565"/>
                    <a:pt x="66518" y="85771"/>
                    <a:pt x="64208" y="97014"/>
                  </a:cubicBezTo>
                  <a:cubicBezTo>
                    <a:pt x="60653" y="113253"/>
                    <a:pt x="48566" y="117179"/>
                    <a:pt x="41456" y="117179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44C0779B-56EC-B868-1B7A-EF7B5ABC5089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12896203" y="4884606"/>
              <a:ext cx="181301" cy="179732"/>
            </a:xfrm>
            <a:custGeom>
              <a:avLst/>
              <a:gdLst>
                <a:gd name="connsiteX0" fmla="*/ 85034 w 181301"/>
                <a:gd name="connsiteY0" fmla="*/ 17700 h 179732"/>
                <a:gd name="connsiteX1" fmla="*/ 92144 w 181301"/>
                <a:gd name="connsiteY1" fmla="*/ 8268 h 179732"/>
                <a:gd name="connsiteX2" fmla="*/ 107633 w 181301"/>
                <a:gd name="connsiteY2" fmla="*/ 8013 h 179732"/>
                <a:gd name="connsiteX3" fmla="*/ 153847 w 181301"/>
                <a:gd name="connsiteY3" fmla="*/ 33252 h 179732"/>
                <a:gd name="connsiteX4" fmla="*/ 139881 w 181301"/>
                <a:gd name="connsiteY4" fmla="*/ 69453 h 179732"/>
                <a:gd name="connsiteX5" fmla="*/ 96968 w 181301"/>
                <a:gd name="connsiteY5" fmla="*/ 84240 h 179732"/>
                <a:gd name="connsiteX6" fmla="*/ 68529 w 181301"/>
                <a:gd name="connsiteY6" fmla="*/ 84240 h 179732"/>
                <a:gd name="connsiteX7" fmla="*/ 85034 w 181301"/>
                <a:gd name="connsiteY7" fmla="*/ 17700 h 179732"/>
                <a:gd name="connsiteX8" fmla="*/ 121599 w 181301"/>
                <a:gd name="connsiteY8" fmla="*/ 87554 h 179732"/>
                <a:gd name="connsiteX9" fmla="*/ 177462 w 181301"/>
                <a:gd name="connsiteY9" fmla="*/ 38351 h 179732"/>
                <a:gd name="connsiteX10" fmla="*/ 121345 w 181301"/>
                <a:gd name="connsiteY10" fmla="*/ 110 h 179732"/>
                <a:gd name="connsiteX11" fmla="*/ 48977 w 181301"/>
                <a:gd name="connsiteY11" fmla="*/ 110 h 179732"/>
                <a:gd name="connsiteX12" fmla="*/ 41613 w 181301"/>
                <a:gd name="connsiteY12" fmla="*/ 5208 h 179732"/>
                <a:gd name="connsiteX13" fmla="*/ 48723 w 181301"/>
                <a:gd name="connsiteY13" fmla="*/ 8013 h 179732"/>
                <a:gd name="connsiteX14" fmla="*/ 58372 w 181301"/>
                <a:gd name="connsiteY14" fmla="*/ 8523 h 179732"/>
                <a:gd name="connsiteX15" fmla="*/ 65228 w 181301"/>
                <a:gd name="connsiteY15" fmla="*/ 12602 h 179732"/>
                <a:gd name="connsiteX16" fmla="*/ 64212 w 181301"/>
                <a:gd name="connsiteY16" fmla="*/ 17445 h 179732"/>
                <a:gd name="connsiteX17" fmla="*/ 30186 w 181301"/>
                <a:gd name="connsiteY17" fmla="*/ 154348 h 179732"/>
                <a:gd name="connsiteX18" fmla="*/ 7079 w 181301"/>
                <a:gd name="connsiteY18" fmla="*/ 166330 h 179732"/>
                <a:gd name="connsiteX19" fmla="*/ 223 w 181301"/>
                <a:gd name="connsiteY19" fmla="*/ 171429 h 179732"/>
                <a:gd name="connsiteX20" fmla="*/ 3778 w 181301"/>
                <a:gd name="connsiteY20" fmla="*/ 174233 h 179732"/>
                <a:gd name="connsiteX21" fmla="*/ 35773 w 181301"/>
                <a:gd name="connsiteY21" fmla="*/ 173468 h 179732"/>
                <a:gd name="connsiteX22" fmla="*/ 68021 w 181301"/>
                <a:gd name="connsiteY22" fmla="*/ 174233 h 179732"/>
                <a:gd name="connsiteX23" fmla="*/ 73099 w 181301"/>
                <a:gd name="connsiteY23" fmla="*/ 169134 h 179732"/>
                <a:gd name="connsiteX24" fmla="*/ 65990 w 181301"/>
                <a:gd name="connsiteY24" fmla="*/ 166330 h 179732"/>
                <a:gd name="connsiteX25" fmla="*/ 49484 w 181301"/>
                <a:gd name="connsiteY25" fmla="*/ 161741 h 179732"/>
                <a:gd name="connsiteX26" fmla="*/ 50246 w 181301"/>
                <a:gd name="connsiteY26" fmla="*/ 157407 h 179732"/>
                <a:gd name="connsiteX27" fmla="*/ 67005 w 181301"/>
                <a:gd name="connsiteY27" fmla="*/ 89848 h 179732"/>
                <a:gd name="connsiteX28" fmla="*/ 97222 w 181301"/>
                <a:gd name="connsiteY28" fmla="*/ 89848 h 179732"/>
                <a:gd name="connsiteX29" fmla="*/ 124900 w 181301"/>
                <a:gd name="connsiteY29" fmla="*/ 113048 h 179732"/>
                <a:gd name="connsiteX30" fmla="*/ 121345 w 181301"/>
                <a:gd name="connsiteY30" fmla="*/ 130639 h 179732"/>
                <a:gd name="connsiteX31" fmla="*/ 117282 w 181301"/>
                <a:gd name="connsiteY31" fmla="*/ 152308 h 179732"/>
                <a:gd name="connsiteX32" fmla="*/ 151054 w 181301"/>
                <a:gd name="connsiteY32" fmla="*/ 179842 h 179732"/>
                <a:gd name="connsiteX33" fmla="*/ 181525 w 181301"/>
                <a:gd name="connsiteY33" fmla="*/ 150524 h 179732"/>
                <a:gd name="connsiteX34" fmla="*/ 178478 w 181301"/>
                <a:gd name="connsiteY34" fmla="*/ 147465 h 179732"/>
                <a:gd name="connsiteX35" fmla="*/ 175177 w 181301"/>
                <a:gd name="connsiteY35" fmla="*/ 151034 h 179732"/>
                <a:gd name="connsiteX36" fmla="*/ 152070 w 181301"/>
                <a:gd name="connsiteY36" fmla="*/ 174233 h 179732"/>
                <a:gd name="connsiteX37" fmla="*/ 141913 w 181301"/>
                <a:gd name="connsiteY37" fmla="*/ 158682 h 179732"/>
                <a:gd name="connsiteX38" fmla="*/ 144452 w 181301"/>
                <a:gd name="connsiteY38" fmla="*/ 129619 h 179732"/>
                <a:gd name="connsiteX39" fmla="*/ 145468 w 181301"/>
                <a:gd name="connsiteY39" fmla="*/ 117637 h 179732"/>
                <a:gd name="connsiteX40" fmla="*/ 121599 w 181301"/>
                <a:gd name="connsiteY40" fmla="*/ 87554 h 179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301" h="179732">
                  <a:moveTo>
                    <a:pt x="85034" y="17700"/>
                  </a:moveTo>
                  <a:cubicBezTo>
                    <a:pt x="86557" y="11582"/>
                    <a:pt x="87319" y="9032"/>
                    <a:pt x="92144" y="8268"/>
                  </a:cubicBezTo>
                  <a:cubicBezTo>
                    <a:pt x="94429" y="8013"/>
                    <a:pt x="102555" y="8013"/>
                    <a:pt x="107633" y="8013"/>
                  </a:cubicBezTo>
                  <a:cubicBezTo>
                    <a:pt x="125662" y="8013"/>
                    <a:pt x="153847" y="8013"/>
                    <a:pt x="153847" y="33252"/>
                  </a:cubicBezTo>
                  <a:cubicBezTo>
                    <a:pt x="153847" y="41920"/>
                    <a:pt x="149784" y="59510"/>
                    <a:pt x="139881" y="69453"/>
                  </a:cubicBezTo>
                  <a:cubicBezTo>
                    <a:pt x="133279" y="76082"/>
                    <a:pt x="119821" y="84240"/>
                    <a:pt x="96968" y="84240"/>
                  </a:cubicBezTo>
                  <a:lnTo>
                    <a:pt x="68529" y="84240"/>
                  </a:lnTo>
                  <a:lnTo>
                    <a:pt x="85034" y="17700"/>
                  </a:lnTo>
                  <a:close/>
                  <a:moveTo>
                    <a:pt x="121599" y="87554"/>
                  </a:moveTo>
                  <a:cubicBezTo>
                    <a:pt x="147245" y="81945"/>
                    <a:pt x="177462" y="64099"/>
                    <a:pt x="177462" y="38351"/>
                  </a:cubicBezTo>
                  <a:cubicBezTo>
                    <a:pt x="177462" y="16426"/>
                    <a:pt x="154609" y="110"/>
                    <a:pt x="121345" y="110"/>
                  </a:cubicBezTo>
                  <a:lnTo>
                    <a:pt x="48977" y="110"/>
                  </a:lnTo>
                  <a:cubicBezTo>
                    <a:pt x="43898" y="110"/>
                    <a:pt x="41613" y="110"/>
                    <a:pt x="41613" y="5208"/>
                  </a:cubicBezTo>
                  <a:cubicBezTo>
                    <a:pt x="41613" y="8013"/>
                    <a:pt x="43898" y="8013"/>
                    <a:pt x="48723" y="8013"/>
                  </a:cubicBezTo>
                  <a:cubicBezTo>
                    <a:pt x="49231" y="8013"/>
                    <a:pt x="54055" y="8013"/>
                    <a:pt x="58372" y="8523"/>
                  </a:cubicBezTo>
                  <a:cubicBezTo>
                    <a:pt x="62942" y="9032"/>
                    <a:pt x="65228" y="9287"/>
                    <a:pt x="65228" y="12602"/>
                  </a:cubicBezTo>
                  <a:cubicBezTo>
                    <a:pt x="65228" y="13621"/>
                    <a:pt x="64974" y="14386"/>
                    <a:pt x="64212" y="17445"/>
                  </a:cubicBezTo>
                  <a:lnTo>
                    <a:pt x="30186" y="154348"/>
                  </a:lnTo>
                  <a:cubicBezTo>
                    <a:pt x="27647" y="164291"/>
                    <a:pt x="27139" y="166330"/>
                    <a:pt x="7079" y="166330"/>
                  </a:cubicBezTo>
                  <a:cubicBezTo>
                    <a:pt x="2509" y="166330"/>
                    <a:pt x="223" y="166330"/>
                    <a:pt x="223" y="171429"/>
                  </a:cubicBezTo>
                  <a:cubicBezTo>
                    <a:pt x="223" y="174233"/>
                    <a:pt x="3270" y="174233"/>
                    <a:pt x="3778" y="174233"/>
                  </a:cubicBezTo>
                  <a:cubicBezTo>
                    <a:pt x="10888" y="174233"/>
                    <a:pt x="28663" y="173468"/>
                    <a:pt x="35773" y="173468"/>
                  </a:cubicBezTo>
                  <a:cubicBezTo>
                    <a:pt x="42882" y="173468"/>
                    <a:pt x="60911" y="174233"/>
                    <a:pt x="68021" y="174233"/>
                  </a:cubicBezTo>
                  <a:cubicBezTo>
                    <a:pt x="70052" y="174233"/>
                    <a:pt x="73099" y="174233"/>
                    <a:pt x="73099" y="169134"/>
                  </a:cubicBezTo>
                  <a:cubicBezTo>
                    <a:pt x="73099" y="166330"/>
                    <a:pt x="70814" y="166330"/>
                    <a:pt x="65990" y="166330"/>
                  </a:cubicBezTo>
                  <a:cubicBezTo>
                    <a:pt x="56594" y="166330"/>
                    <a:pt x="49484" y="166330"/>
                    <a:pt x="49484" y="161741"/>
                  </a:cubicBezTo>
                  <a:cubicBezTo>
                    <a:pt x="49484" y="160212"/>
                    <a:pt x="49992" y="158937"/>
                    <a:pt x="50246" y="157407"/>
                  </a:cubicBezTo>
                  <a:lnTo>
                    <a:pt x="67005" y="89848"/>
                  </a:lnTo>
                  <a:lnTo>
                    <a:pt x="97222" y="89848"/>
                  </a:lnTo>
                  <a:cubicBezTo>
                    <a:pt x="120329" y="89848"/>
                    <a:pt x="124900" y="104125"/>
                    <a:pt x="124900" y="113048"/>
                  </a:cubicBezTo>
                  <a:cubicBezTo>
                    <a:pt x="124900" y="116872"/>
                    <a:pt x="122868" y="124775"/>
                    <a:pt x="121345" y="130639"/>
                  </a:cubicBezTo>
                  <a:cubicBezTo>
                    <a:pt x="119567" y="137777"/>
                    <a:pt x="117282" y="147210"/>
                    <a:pt x="117282" y="152308"/>
                  </a:cubicBezTo>
                  <a:cubicBezTo>
                    <a:pt x="117282" y="179842"/>
                    <a:pt x="147753" y="179842"/>
                    <a:pt x="151054" y="179842"/>
                  </a:cubicBezTo>
                  <a:cubicBezTo>
                    <a:pt x="172637" y="179842"/>
                    <a:pt x="181525" y="154093"/>
                    <a:pt x="181525" y="150524"/>
                  </a:cubicBezTo>
                  <a:cubicBezTo>
                    <a:pt x="181525" y="147465"/>
                    <a:pt x="178732" y="147465"/>
                    <a:pt x="178478" y="147465"/>
                  </a:cubicBezTo>
                  <a:cubicBezTo>
                    <a:pt x="176192" y="147465"/>
                    <a:pt x="175685" y="149249"/>
                    <a:pt x="175177" y="151034"/>
                  </a:cubicBezTo>
                  <a:cubicBezTo>
                    <a:pt x="168829" y="169899"/>
                    <a:pt x="157910" y="174233"/>
                    <a:pt x="152070" y="174233"/>
                  </a:cubicBezTo>
                  <a:cubicBezTo>
                    <a:pt x="143690" y="174233"/>
                    <a:pt x="141913" y="168625"/>
                    <a:pt x="141913" y="158682"/>
                  </a:cubicBezTo>
                  <a:cubicBezTo>
                    <a:pt x="141913" y="150779"/>
                    <a:pt x="143436" y="137777"/>
                    <a:pt x="144452" y="129619"/>
                  </a:cubicBezTo>
                  <a:cubicBezTo>
                    <a:pt x="144960" y="126050"/>
                    <a:pt x="145468" y="121206"/>
                    <a:pt x="145468" y="117637"/>
                  </a:cubicBezTo>
                  <a:cubicBezTo>
                    <a:pt x="145468" y="98006"/>
                    <a:pt x="128455" y="90103"/>
                    <a:pt x="121599" y="87554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A382B3E5-B41B-520E-7C37-E4F9FF439C89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13088910" y="4870973"/>
              <a:ext cx="108603" cy="80484"/>
            </a:xfrm>
            <a:custGeom>
              <a:avLst/>
              <a:gdLst>
                <a:gd name="connsiteX0" fmla="*/ 13562 w 108603"/>
                <a:gd name="connsiteY0" fmla="*/ 67562 h 80484"/>
                <a:gd name="connsiteX1" fmla="*/ 11784 w 108603"/>
                <a:gd name="connsiteY1" fmla="*/ 74879 h 80484"/>
                <a:gd name="connsiteX2" fmla="*/ 17828 w 108603"/>
                <a:gd name="connsiteY2" fmla="*/ 80590 h 80484"/>
                <a:gd name="connsiteX3" fmla="*/ 24760 w 108603"/>
                <a:gd name="connsiteY3" fmla="*/ 76664 h 80484"/>
                <a:gd name="connsiteX4" fmla="*/ 27959 w 108603"/>
                <a:gd name="connsiteY4" fmla="*/ 65599 h 80484"/>
                <a:gd name="connsiteX5" fmla="*/ 31870 w 108603"/>
                <a:gd name="connsiteY5" fmla="*/ 49538 h 80484"/>
                <a:gd name="connsiteX6" fmla="*/ 34892 w 108603"/>
                <a:gd name="connsiteY6" fmla="*/ 37581 h 80484"/>
                <a:gd name="connsiteX7" fmla="*/ 42357 w 108603"/>
                <a:gd name="connsiteY7" fmla="*/ 21520 h 80484"/>
                <a:gd name="connsiteX8" fmla="*/ 69019 w 108603"/>
                <a:gd name="connsiteY8" fmla="*/ 5102 h 80484"/>
                <a:gd name="connsiteX9" fmla="*/ 79506 w 108603"/>
                <a:gd name="connsiteY9" fmla="*/ 17594 h 80484"/>
                <a:gd name="connsiteX10" fmla="*/ 69019 w 108603"/>
                <a:gd name="connsiteY10" fmla="*/ 55606 h 80484"/>
                <a:gd name="connsiteX11" fmla="*/ 66353 w 108603"/>
                <a:gd name="connsiteY11" fmla="*/ 65242 h 80484"/>
                <a:gd name="connsiteX12" fmla="*/ 83239 w 108603"/>
                <a:gd name="connsiteY12" fmla="*/ 80590 h 80484"/>
                <a:gd name="connsiteX13" fmla="*/ 108834 w 108603"/>
                <a:gd name="connsiteY13" fmla="*/ 53286 h 80484"/>
                <a:gd name="connsiteX14" fmla="*/ 105990 w 108603"/>
                <a:gd name="connsiteY14" fmla="*/ 50966 h 80484"/>
                <a:gd name="connsiteX15" fmla="*/ 102613 w 108603"/>
                <a:gd name="connsiteY15" fmla="*/ 54000 h 80484"/>
                <a:gd name="connsiteX16" fmla="*/ 83772 w 108603"/>
                <a:gd name="connsiteY16" fmla="*/ 75593 h 80484"/>
                <a:gd name="connsiteX17" fmla="*/ 79328 w 108603"/>
                <a:gd name="connsiteY17" fmla="*/ 69347 h 80484"/>
                <a:gd name="connsiteX18" fmla="*/ 83416 w 108603"/>
                <a:gd name="connsiteY18" fmla="*/ 54892 h 80484"/>
                <a:gd name="connsiteX19" fmla="*/ 92837 w 108603"/>
                <a:gd name="connsiteY19" fmla="*/ 20450 h 80484"/>
                <a:gd name="connsiteX20" fmla="*/ 69730 w 108603"/>
                <a:gd name="connsiteY20" fmla="*/ 105 h 80484"/>
                <a:gd name="connsiteX21" fmla="*/ 39691 w 108603"/>
                <a:gd name="connsiteY21" fmla="*/ 16345 h 80484"/>
                <a:gd name="connsiteX22" fmla="*/ 20672 w 108603"/>
                <a:gd name="connsiteY22" fmla="*/ 105 h 80484"/>
                <a:gd name="connsiteX23" fmla="*/ 6630 w 108603"/>
                <a:gd name="connsiteY23" fmla="*/ 9742 h 80484"/>
                <a:gd name="connsiteX24" fmla="*/ 231 w 108603"/>
                <a:gd name="connsiteY24" fmla="*/ 27409 h 80484"/>
                <a:gd name="connsiteX25" fmla="*/ 3253 w 108603"/>
                <a:gd name="connsiteY25" fmla="*/ 29729 h 80484"/>
                <a:gd name="connsiteX26" fmla="*/ 7163 w 108603"/>
                <a:gd name="connsiteY26" fmla="*/ 24376 h 80484"/>
                <a:gd name="connsiteX27" fmla="*/ 20139 w 108603"/>
                <a:gd name="connsiteY27" fmla="*/ 5102 h 80484"/>
                <a:gd name="connsiteX28" fmla="*/ 26004 w 108603"/>
                <a:gd name="connsiteY28" fmla="*/ 13847 h 80484"/>
                <a:gd name="connsiteX29" fmla="*/ 23160 w 108603"/>
                <a:gd name="connsiteY29" fmla="*/ 28659 h 80484"/>
                <a:gd name="connsiteX30" fmla="*/ 19250 w 108603"/>
                <a:gd name="connsiteY30" fmla="*/ 44720 h 80484"/>
                <a:gd name="connsiteX31" fmla="*/ 13562 w 108603"/>
                <a:gd name="connsiteY31" fmla="*/ 67562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603" h="80484">
                  <a:moveTo>
                    <a:pt x="13562" y="67562"/>
                  </a:moveTo>
                  <a:cubicBezTo>
                    <a:pt x="12851" y="69882"/>
                    <a:pt x="11784" y="74344"/>
                    <a:pt x="11784" y="74879"/>
                  </a:cubicBezTo>
                  <a:cubicBezTo>
                    <a:pt x="11784" y="78805"/>
                    <a:pt x="14984" y="80590"/>
                    <a:pt x="17828" y="80590"/>
                  </a:cubicBezTo>
                  <a:cubicBezTo>
                    <a:pt x="21027" y="80590"/>
                    <a:pt x="23871" y="78270"/>
                    <a:pt x="24760" y="76664"/>
                  </a:cubicBezTo>
                  <a:cubicBezTo>
                    <a:pt x="25649" y="75058"/>
                    <a:pt x="27071" y="69347"/>
                    <a:pt x="27959" y="65599"/>
                  </a:cubicBezTo>
                  <a:cubicBezTo>
                    <a:pt x="28848" y="62209"/>
                    <a:pt x="30803" y="54000"/>
                    <a:pt x="31870" y="49538"/>
                  </a:cubicBezTo>
                  <a:cubicBezTo>
                    <a:pt x="32936" y="45612"/>
                    <a:pt x="34003" y="41686"/>
                    <a:pt x="34892" y="37581"/>
                  </a:cubicBezTo>
                  <a:cubicBezTo>
                    <a:pt x="36847" y="30265"/>
                    <a:pt x="37202" y="28837"/>
                    <a:pt x="42357" y="21520"/>
                  </a:cubicBezTo>
                  <a:cubicBezTo>
                    <a:pt x="47334" y="14382"/>
                    <a:pt x="55688" y="5102"/>
                    <a:pt x="69019" y="5102"/>
                  </a:cubicBezTo>
                  <a:cubicBezTo>
                    <a:pt x="79328" y="5102"/>
                    <a:pt x="79506" y="14203"/>
                    <a:pt x="79506" y="17594"/>
                  </a:cubicBezTo>
                  <a:cubicBezTo>
                    <a:pt x="79506" y="28302"/>
                    <a:pt x="71863" y="48110"/>
                    <a:pt x="69019" y="55606"/>
                  </a:cubicBezTo>
                  <a:cubicBezTo>
                    <a:pt x="67064" y="60602"/>
                    <a:pt x="66353" y="62209"/>
                    <a:pt x="66353" y="65242"/>
                  </a:cubicBezTo>
                  <a:cubicBezTo>
                    <a:pt x="66353" y="74701"/>
                    <a:pt x="74174" y="80590"/>
                    <a:pt x="83239" y="80590"/>
                  </a:cubicBezTo>
                  <a:cubicBezTo>
                    <a:pt x="101013" y="80590"/>
                    <a:pt x="108834" y="55963"/>
                    <a:pt x="108834" y="53286"/>
                  </a:cubicBezTo>
                  <a:cubicBezTo>
                    <a:pt x="108834" y="50966"/>
                    <a:pt x="106523" y="50966"/>
                    <a:pt x="105990" y="50966"/>
                  </a:cubicBezTo>
                  <a:cubicBezTo>
                    <a:pt x="103502" y="50966"/>
                    <a:pt x="103324" y="52037"/>
                    <a:pt x="102613" y="54000"/>
                  </a:cubicBezTo>
                  <a:cubicBezTo>
                    <a:pt x="98525" y="68276"/>
                    <a:pt x="90882" y="75593"/>
                    <a:pt x="83772" y="75593"/>
                  </a:cubicBezTo>
                  <a:cubicBezTo>
                    <a:pt x="80039" y="75593"/>
                    <a:pt x="79328" y="73095"/>
                    <a:pt x="79328" y="69347"/>
                  </a:cubicBezTo>
                  <a:cubicBezTo>
                    <a:pt x="79328" y="65242"/>
                    <a:pt x="80217" y="62922"/>
                    <a:pt x="83416" y="54892"/>
                  </a:cubicBezTo>
                  <a:cubicBezTo>
                    <a:pt x="85549" y="49360"/>
                    <a:pt x="92837" y="30443"/>
                    <a:pt x="92837" y="20450"/>
                  </a:cubicBezTo>
                  <a:cubicBezTo>
                    <a:pt x="92837" y="3139"/>
                    <a:pt x="79150" y="105"/>
                    <a:pt x="69730" y="105"/>
                  </a:cubicBezTo>
                  <a:cubicBezTo>
                    <a:pt x="54977" y="105"/>
                    <a:pt x="45023" y="9207"/>
                    <a:pt x="39691" y="16345"/>
                  </a:cubicBezTo>
                  <a:cubicBezTo>
                    <a:pt x="38446" y="4031"/>
                    <a:pt x="27959" y="105"/>
                    <a:pt x="20672" y="105"/>
                  </a:cubicBezTo>
                  <a:cubicBezTo>
                    <a:pt x="13029" y="105"/>
                    <a:pt x="8941" y="5638"/>
                    <a:pt x="6630" y="9742"/>
                  </a:cubicBezTo>
                  <a:cubicBezTo>
                    <a:pt x="2719" y="16345"/>
                    <a:pt x="231" y="26517"/>
                    <a:pt x="231" y="27409"/>
                  </a:cubicBezTo>
                  <a:cubicBezTo>
                    <a:pt x="231" y="29729"/>
                    <a:pt x="2719" y="29729"/>
                    <a:pt x="3253" y="29729"/>
                  </a:cubicBezTo>
                  <a:cubicBezTo>
                    <a:pt x="5741" y="29729"/>
                    <a:pt x="5919" y="29194"/>
                    <a:pt x="7163" y="24376"/>
                  </a:cubicBezTo>
                  <a:cubicBezTo>
                    <a:pt x="9829" y="13847"/>
                    <a:pt x="13206" y="5102"/>
                    <a:pt x="20139" y="5102"/>
                  </a:cubicBezTo>
                  <a:cubicBezTo>
                    <a:pt x="24760" y="5102"/>
                    <a:pt x="26004" y="9028"/>
                    <a:pt x="26004" y="13847"/>
                  </a:cubicBezTo>
                  <a:cubicBezTo>
                    <a:pt x="26004" y="17237"/>
                    <a:pt x="24404" y="23840"/>
                    <a:pt x="23160" y="28659"/>
                  </a:cubicBezTo>
                  <a:cubicBezTo>
                    <a:pt x="21916" y="33477"/>
                    <a:pt x="20139" y="40794"/>
                    <a:pt x="19250" y="44720"/>
                  </a:cubicBezTo>
                  <a:lnTo>
                    <a:pt x="13562" y="67562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D5E05483-E9C3-0D97-6011-1B81BE301600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13225275" y="4900597"/>
              <a:ext cx="120156" cy="8744"/>
            </a:xfrm>
            <a:custGeom>
              <a:avLst/>
              <a:gdLst>
                <a:gd name="connsiteX0" fmla="*/ 113283 w 120156"/>
                <a:gd name="connsiteY0" fmla="*/ 8850 h 8744"/>
                <a:gd name="connsiteX1" fmla="*/ 120393 w 120156"/>
                <a:gd name="connsiteY1" fmla="*/ 4567 h 8744"/>
                <a:gd name="connsiteX2" fmla="*/ 113283 w 120156"/>
                <a:gd name="connsiteY2" fmla="*/ 105 h 8744"/>
                <a:gd name="connsiteX3" fmla="*/ 7346 w 120156"/>
                <a:gd name="connsiteY3" fmla="*/ 105 h 8744"/>
                <a:gd name="connsiteX4" fmla="*/ 236 w 120156"/>
                <a:gd name="connsiteY4" fmla="*/ 4388 h 8744"/>
                <a:gd name="connsiteX5" fmla="*/ 7346 w 120156"/>
                <a:gd name="connsiteY5" fmla="*/ 8850 h 8744"/>
                <a:gd name="connsiteX6" fmla="*/ 113283 w 120156"/>
                <a:gd name="connsiteY6" fmla="*/ 8850 h 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56" h="8744">
                  <a:moveTo>
                    <a:pt x="113283" y="8850"/>
                  </a:moveTo>
                  <a:cubicBezTo>
                    <a:pt x="116127" y="8850"/>
                    <a:pt x="120393" y="8850"/>
                    <a:pt x="120393" y="4567"/>
                  </a:cubicBezTo>
                  <a:cubicBezTo>
                    <a:pt x="120393" y="105"/>
                    <a:pt x="116304" y="105"/>
                    <a:pt x="113283" y="105"/>
                  </a:cubicBezTo>
                  <a:lnTo>
                    <a:pt x="7346" y="105"/>
                  </a:lnTo>
                  <a:cubicBezTo>
                    <a:pt x="4502" y="105"/>
                    <a:pt x="236" y="105"/>
                    <a:pt x="236" y="4388"/>
                  </a:cubicBezTo>
                  <a:cubicBezTo>
                    <a:pt x="236" y="8850"/>
                    <a:pt x="4324" y="8850"/>
                    <a:pt x="7346" y="8850"/>
                  </a:cubicBezTo>
                  <a:lnTo>
                    <a:pt x="113283" y="8850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442E845A-1BFC-D206-C6C3-A7471B088C57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13384156" y="4831177"/>
              <a:ext cx="64699" cy="118495"/>
            </a:xfrm>
            <a:custGeom>
              <a:avLst/>
              <a:gdLst>
                <a:gd name="connsiteX0" fmla="*/ 40413 w 64699"/>
                <a:gd name="connsiteY0" fmla="*/ 5102 h 118495"/>
                <a:gd name="connsiteX1" fmla="*/ 35080 w 64699"/>
                <a:gd name="connsiteY1" fmla="*/ 105 h 118495"/>
                <a:gd name="connsiteX2" fmla="*/ 242 w 64699"/>
                <a:gd name="connsiteY2" fmla="*/ 11527 h 118495"/>
                <a:gd name="connsiteX3" fmla="*/ 242 w 64699"/>
                <a:gd name="connsiteY3" fmla="*/ 17951 h 118495"/>
                <a:gd name="connsiteX4" fmla="*/ 26015 w 64699"/>
                <a:gd name="connsiteY4" fmla="*/ 12954 h 118495"/>
                <a:gd name="connsiteX5" fmla="*/ 26015 w 64699"/>
                <a:gd name="connsiteY5" fmla="*/ 103968 h 118495"/>
                <a:gd name="connsiteX6" fmla="*/ 8241 w 64699"/>
                <a:gd name="connsiteY6" fmla="*/ 112177 h 118495"/>
                <a:gd name="connsiteX7" fmla="*/ 1486 w 64699"/>
                <a:gd name="connsiteY7" fmla="*/ 112177 h 118495"/>
                <a:gd name="connsiteX8" fmla="*/ 1486 w 64699"/>
                <a:gd name="connsiteY8" fmla="*/ 118601 h 118495"/>
                <a:gd name="connsiteX9" fmla="*/ 33125 w 64699"/>
                <a:gd name="connsiteY9" fmla="*/ 117887 h 118495"/>
                <a:gd name="connsiteX10" fmla="*/ 64942 w 64699"/>
                <a:gd name="connsiteY10" fmla="*/ 118601 h 118495"/>
                <a:gd name="connsiteX11" fmla="*/ 64942 w 64699"/>
                <a:gd name="connsiteY11" fmla="*/ 112177 h 118495"/>
                <a:gd name="connsiteX12" fmla="*/ 58187 w 64699"/>
                <a:gd name="connsiteY12" fmla="*/ 112177 h 118495"/>
                <a:gd name="connsiteX13" fmla="*/ 40413 w 64699"/>
                <a:gd name="connsiteY13" fmla="*/ 103968 h 118495"/>
                <a:gd name="connsiteX14" fmla="*/ 40413 w 64699"/>
                <a:gd name="connsiteY14" fmla="*/ 5102 h 11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699" h="118495">
                  <a:moveTo>
                    <a:pt x="40413" y="5102"/>
                  </a:moveTo>
                  <a:cubicBezTo>
                    <a:pt x="40413" y="284"/>
                    <a:pt x="40057" y="105"/>
                    <a:pt x="35080" y="105"/>
                  </a:cubicBezTo>
                  <a:cubicBezTo>
                    <a:pt x="23705" y="11348"/>
                    <a:pt x="7530" y="11527"/>
                    <a:pt x="242" y="11527"/>
                  </a:cubicBezTo>
                  <a:lnTo>
                    <a:pt x="242" y="17951"/>
                  </a:lnTo>
                  <a:cubicBezTo>
                    <a:pt x="4508" y="17951"/>
                    <a:pt x="16239" y="17951"/>
                    <a:pt x="26015" y="12954"/>
                  </a:cubicBezTo>
                  <a:lnTo>
                    <a:pt x="26015" y="103968"/>
                  </a:lnTo>
                  <a:cubicBezTo>
                    <a:pt x="26015" y="109857"/>
                    <a:pt x="26015" y="112177"/>
                    <a:pt x="8241" y="112177"/>
                  </a:cubicBezTo>
                  <a:lnTo>
                    <a:pt x="1486" y="112177"/>
                  </a:lnTo>
                  <a:lnTo>
                    <a:pt x="1486" y="118601"/>
                  </a:lnTo>
                  <a:cubicBezTo>
                    <a:pt x="4686" y="118423"/>
                    <a:pt x="26549" y="117887"/>
                    <a:pt x="33125" y="117887"/>
                  </a:cubicBezTo>
                  <a:cubicBezTo>
                    <a:pt x="38635" y="117887"/>
                    <a:pt x="61031" y="118423"/>
                    <a:pt x="64942" y="118601"/>
                  </a:cubicBezTo>
                  <a:lnTo>
                    <a:pt x="64942" y="112177"/>
                  </a:lnTo>
                  <a:lnTo>
                    <a:pt x="58187" y="112177"/>
                  </a:lnTo>
                  <a:cubicBezTo>
                    <a:pt x="40413" y="112177"/>
                    <a:pt x="40413" y="109857"/>
                    <a:pt x="40413" y="103968"/>
                  </a:cubicBezTo>
                  <a:lnTo>
                    <a:pt x="40413" y="5102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61BBF017-B8AB-03E7-BDB1-6D7EDC8BE1E7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13086948" y="5056935"/>
              <a:ext cx="82652" cy="80484"/>
            </a:xfrm>
            <a:custGeom>
              <a:avLst/>
              <a:gdLst>
                <a:gd name="connsiteX0" fmla="*/ 33647 w 82652"/>
                <a:gd name="connsiteY0" fmla="*/ 42764 h 80484"/>
                <a:gd name="connsiteX1" fmla="*/ 38269 w 82652"/>
                <a:gd name="connsiteY1" fmla="*/ 24740 h 80484"/>
                <a:gd name="connsiteX2" fmla="*/ 49467 w 82652"/>
                <a:gd name="connsiteY2" fmla="*/ 10106 h 80484"/>
                <a:gd name="connsiteX3" fmla="*/ 63864 w 82652"/>
                <a:gd name="connsiteY3" fmla="*/ 5109 h 80484"/>
                <a:gd name="connsiteX4" fmla="*/ 73640 w 82652"/>
                <a:gd name="connsiteY4" fmla="*/ 7608 h 80484"/>
                <a:gd name="connsiteX5" fmla="*/ 65819 w 82652"/>
                <a:gd name="connsiteY5" fmla="*/ 17423 h 80484"/>
                <a:gd name="connsiteX6" fmla="*/ 72929 w 82652"/>
                <a:gd name="connsiteY6" fmla="*/ 24026 h 80484"/>
                <a:gd name="connsiteX7" fmla="*/ 82883 w 82652"/>
                <a:gd name="connsiteY7" fmla="*/ 13140 h 80484"/>
                <a:gd name="connsiteX8" fmla="*/ 64042 w 82652"/>
                <a:gd name="connsiteY8" fmla="*/ 113 h 80484"/>
                <a:gd name="connsiteX9" fmla="*/ 38980 w 82652"/>
                <a:gd name="connsiteY9" fmla="*/ 12783 h 80484"/>
                <a:gd name="connsiteX10" fmla="*/ 20672 w 82652"/>
                <a:gd name="connsiteY10" fmla="*/ 113 h 80484"/>
                <a:gd name="connsiteX11" fmla="*/ 6807 w 82652"/>
                <a:gd name="connsiteY11" fmla="*/ 9214 h 80484"/>
                <a:gd name="connsiteX12" fmla="*/ 231 w 82652"/>
                <a:gd name="connsiteY12" fmla="*/ 27417 h 80484"/>
                <a:gd name="connsiteX13" fmla="*/ 3253 w 82652"/>
                <a:gd name="connsiteY13" fmla="*/ 29737 h 80484"/>
                <a:gd name="connsiteX14" fmla="*/ 7163 w 82652"/>
                <a:gd name="connsiteY14" fmla="*/ 24383 h 80484"/>
                <a:gd name="connsiteX15" fmla="*/ 20138 w 82652"/>
                <a:gd name="connsiteY15" fmla="*/ 5109 h 80484"/>
                <a:gd name="connsiteX16" fmla="*/ 26004 w 82652"/>
                <a:gd name="connsiteY16" fmla="*/ 13854 h 80484"/>
                <a:gd name="connsiteX17" fmla="*/ 23160 w 82652"/>
                <a:gd name="connsiteY17" fmla="*/ 28666 h 80484"/>
                <a:gd name="connsiteX18" fmla="*/ 19250 w 82652"/>
                <a:gd name="connsiteY18" fmla="*/ 44727 h 80484"/>
                <a:gd name="connsiteX19" fmla="*/ 13562 w 82652"/>
                <a:gd name="connsiteY19" fmla="*/ 67570 h 80484"/>
                <a:gd name="connsiteX20" fmla="*/ 11784 w 82652"/>
                <a:gd name="connsiteY20" fmla="*/ 74886 h 80484"/>
                <a:gd name="connsiteX21" fmla="*/ 17828 w 82652"/>
                <a:gd name="connsiteY21" fmla="*/ 80597 h 80484"/>
                <a:gd name="connsiteX22" fmla="*/ 25471 w 82652"/>
                <a:gd name="connsiteY22" fmla="*/ 75422 h 80484"/>
                <a:gd name="connsiteX23" fmla="*/ 28848 w 82652"/>
                <a:gd name="connsiteY23" fmla="*/ 62037 h 80484"/>
                <a:gd name="connsiteX24" fmla="*/ 33647 w 82652"/>
                <a:gd name="connsiteY24" fmla="*/ 42764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652" h="80484">
                  <a:moveTo>
                    <a:pt x="33647" y="42764"/>
                  </a:moveTo>
                  <a:cubicBezTo>
                    <a:pt x="33825" y="41693"/>
                    <a:pt x="37913" y="25632"/>
                    <a:pt x="38269" y="24740"/>
                  </a:cubicBezTo>
                  <a:cubicBezTo>
                    <a:pt x="38624" y="23312"/>
                    <a:pt x="43779" y="14389"/>
                    <a:pt x="49467" y="10106"/>
                  </a:cubicBezTo>
                  <a:cubicBezTo>
                    <a:pt x="51422" y="8679"/>
                    <a:pt x="56221" y="5109"/>
                    <a:pt x="63864" y="5109"/>
                  </a:cubicBezTo>
                  <a:cubicBezTo>
                    <a:pt x="65642" y="5109"/>
                    <a:pt x="70085" y="5288"/>
                    <a:pt x="73640" y="7608"/>
                  </a:cubicBezTo>
                  <a:cubicBezTo>
                    <a:pt x="67952" y="9214"/>
                    <a:pt x="65819" y="14211"/>
                    <a:pt x="65819" y="17423"/>
                  </a:cubicBezTo>
                  <a:cubicBezTo>
                    <a:pt x="65819" y="21349"/>
                    <a:pt x="68841" y="24026"/>
                    <a:pt x="72929" y="24026"/>
                  </a:cubicBezTo>
                  <a:cubicBezTo>
                    <a:pt x="77017" y="24026"/>
                    <a:pt x="82883" y="20635"/>
                    <a:pt x="82883" y="13140"/>
                  </a:cubicBezTo>
                  <a:cubicBezTo>
                    <a:pt x="82883" y="3860"/>
                    <a:pt x="73107" y="113"/>
                    <a:pt x="64042" y="113"/>
                  </a:cubicBezTo>
                  <a:cubicBezTo>
                    <a:pt x="54799" y="113"/>
                    <a:pt x="46800" y="3860"/>
                    <a:pt x="38980" y="12783"/>
                  </a:cubicBezTo>
                  <a:cubicBezTo>
                    <a:pt x="35780" y="1897"/>
                    <a:pt x="24938" y="113"/>
                    <a:pt x="20672" y="113"/>
                  </a:cubicBezTo>
                  <a:cubicBezTo>
                    <a:pt x="14095" y="113"/>
                    <a:pt x="9651" y="4217"/>
                    <a:pt x="6807" y="9214"/>
                  </a:cubicBezTo>
                  <a:cubicBezTo>
                    <a:pt x="2719" y="16174"/>
                    <a:pt x="231" y="26524"/>
                    <a:pt x="231" y="27417"/>
                  </a:cubicBezTo>
                  <a:cubicBezTo>
                    <a:pt x="231" y="29737"/>
                    <a:pt x="2719" y="29737"/>
                    <a:pt x="3253" y="29737"/>
                  </a:cubicBezTo>
                  <a:cubicBezTo>
                    <a:pt x="5741" y="29737"/>
                    <a:pt x="5919" y="29201"/>
                    <a:pt x="7163" y="24383"/>
                  </a:cubicBezTo>
                  <a:cubicBezTo>
                    <a:pt x="9829" y="13497"/>
                    <a:pt x="13206" y="5109"/>
                    <a:pt x="20138" y="5109"/>
                  </a:cubicBezTo>
                  <a:cubicBezTo>
                    <a:pt x="24760" y="5109"/>
                    <a:pt x="26004" y="9035"/>
                    <a:pt x="26004" y="13854"/>
                  </a:cubicBezTo>
                  <a:cubicBezTo>
                    <a:pt x="26004" y="17245"/>
                    <a:pt x="24404" y="23847"/>
                    <a:pt x="23160" y="28666"/>
                  </a:cubicBezTo>
                  <a:cubicBezTo>
                    <a:pt x="21916" y="33484"/>
                    <a:pt x="20138" y="40801"/>
                    <a:pt x="19250" y="44727"/>
                  </a:cubicBezTo>
                  <a:lnTo>
                    <a:pt x="13562" y="67570"/>
                  </a:lnTo>
                  <a:cubicBezTo>
                    <a:pt x="12851" y="69890"/>
                    <a:pt x="11784" y="74351"/>
                    <a:pt x="11784" y="74886"/>
                  </a:cubicBezTo>
                  <a:cubicBezTo>
                    <a:pt x="11784" y="78812"/>
                    <a:pt x="14984" y="80597"/>
                    <a:pt x="17828" y="80597"/>
                  </a:cubicBezTo>
                  <a:cubicBezTo>
                    <a:pt x="20494" y="80597"/>
                    <a:pt x="24049" y="78991"/>
                    <a:pt x="25471" y="75422"/>
                  </a:cubicBezTo>
                  <a:cubicBezTo>
                    <a:pt x="25826" y="74351"/>
                    <a:pt x="27782" y="66499"/>
                    <a:pt x="28848" y="62037"/>
                  </a:cubicBezTo>
                  <a:lnTo>
                    <a:pt x="33647" y="42764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0AA9E533-FAFA-F5A1-D0C6-837C0993B710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13190251" y="5056935"/>
              <a:ext cx="76075" cy="80484"/>
            </a:xfrm>
            <a:custGeom>
              <a:avLst/>
              <a:gdLst>
                <a:gd name="connsiteX0" fmla="*/ 28141 w 76075"/>
                <a:gd name="connsiteY0" fmla="*/ 38124 h 80484"/>
                <a:gd name="connsiteX1" fmla="*/ 56758 w 76075"/>
                <a:gd name="connsiteY1" fmla="*/ 34376 h 80484"/>
                <a:gd name="connsiteX2" fmla="*/ 72400 w 76075"/>
                <a:gd name="connsiteY2" fmla="*/ 15817 h 80484"/>
                <a:gd name="connsiteX3" fmla="*/ 50359 w 76075"/>
                <a:gd name="connsiteY3" fmla="*/ 113 h 80484"/>
                <a:gd name="connsiteX4" fmla="*/ 235 w 76075"/>
                <a:gd name="connsiteY4" fmla="*/ 47047 h 80484"/>
                <a:gd name="connsiteX5" fmla="*/ 32229 w 76075"/>
                <a:gd name="connsiteY5" fmla="*/ 80597 h 80484"/>
                <a:gd name="connsiteX6" fmla="*/ 76310 w 76075"/>
                <a:gd name="connsiteY6" fmla="*/ 60431 h 80484"/>
                <a:gd name="connsiteX7" fmla="*/ 73289 w 76075"/>
                <a:gd name="connsiteY7" fmla="*/ 57398 h 80484"/>
                <a:gd name="connsiteX8" fmla="*/ 70445 w 76075"/>
                <a:gd name="connsiteY8" fmla="*/ 59182 h 80484"/>
                <a:gd name="connsiteX9" fmla="*/ 32585 w 76075"/>
                <a:gd name="connsiteY9" fmla="*/ 75600 h 80484"/>
                <a:gd name="connsiteX10" fmla="*/ 14810 w 76075"/>
                <a:gd name="connsiteY10" fmla="*/ 54007 h 80484"/>
                <a:gd name="connsiteX11" fmla="*/ 16943 w 76075"/>
                <a:gd name="connsiteY11" fmla="*/ 38124 h 80484"/>
                <a:gd name="connsiteX12" fmla="*/ 28141 w 76075"/>
                <a:gd name="connsiteY12" fmla="*/ 38124 h 80484"/>
                <a:gd name="connsiteX13" fmla="*/ 18365 w 76075"/>
                <a:gd name="connsiteY13" fmla="*/ 33127 h 80484"/>
                <a:gd name="connsiteX14" fmla="*/ 50359 w 76075"/>
                <a:gd name="connsiteY14" fmla="*/ 5109 h 80484"/>
                <a:gd name="connsiteX15" fmla="*/ 64757 w 76075"/>
                <a:gd name="connsiteY15" fmla="*/ 15817 h 80484"/>
                <a:gd name="connsiteX16" fmla="*/ 27075 w 76075"/>
                <a:gd name="connsiteY16" fmla="*/ 33127 h 80484"/>
                <a:gd name="connsiteX17" fmla="*/ 18365 w 76075"/>
                <a:gd name="connsiteY17" fmla="*/ 33127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075" h="80484">
                  <a:moveTo>
                    <a:pt x="28141" y="38124"/>
                  </a:moveTo>
                  <a:cubicBezTo>
                    <a:pt x="33118" y="38124"/>
                    <a:pt x="47160" y="37767"/>
                    <a:pt x="56758" y="34376"/>
                  </a:cubicBezTo>
                  <a:cubicBezTo>
                    <a:pt x="69911" y="29737"/>
                    <a:pt x="72400" y="21171"/>
                    <a:pt x="72400" y="15817"/>
                  </a:cubicBezTo>
                  <a:cubicBezTo>
                    <a:pt x="72400" y="6002"/>
                    <a:pt x="62624" y="113"/>
                    <a:pt x="50359" y="113"/>
                  </a:cubicBezTo>
                  <a:cubicBezTo>
                    <a:pt x="29030" y="113"/>
                    <a:pt x="235" y="16531"/>
                    <a:pt x="235" y="47047"/>
                  </a:cubicBezTo>
                  <a:cubicBezTo>
                    <a:pt x="235" y="65071"/>
                    <a:pt x="11433" y="80597"/>
                    <a:pt x="32229" y="80597"/>
                  </a:cubicBezTo>
                  <a:cubicBezTo>
                    <a:pt x="62268" y="80597"/>
                    <a:pt x="76310" y="62930"/>
                    <a:pt x="76310" y="60431"/>
                  </a:cubicBezTo>
                  <a:cubicBezTo>
                    <a:pt x="76310" y="59361"/>
                    <a:pt x="74711" y="57398"/>
                    <a:pt x="73289" y="57398"/>
                  </a:cubicBezTo>
                  <a:cubicBezTo>
                    <a:pt x="72222" y="57398"/>
                    <a:pt x="71867" y="57754"/>
                    <a:pt x="70445" y="59182"/>
                  </a:cubicBezTo>
                  <a:cubicBezTo>
                    <a:pt x="56580" y="75600"/>
                    <a:pt x="35784" y="75600"/>
                    <a:pt x="32585" y="75600"/>
                  </a:cubicBezTo>
                  <a:cubicBezTo>
                    <a:pt x="21920" y="75600"/>
                    <a:pt x="14810" y="68462"/>
                    <a:pt x="14810" y="54007"/>
                  </a:cubicBezTo>
                  <a:cubicBezTo>
                    <a:pt x="14810" y="51508"/>
                    <a:pt x="14810" y="47939"/>
                    <a:pt x="16943" y="38124"/>
                  </a:cubicBezTo>
                  <a:lnTo>
                    <a:pt x="28141" y="38124"/>
                  </a:lnTo>
                  <a:close/>
                  <a:moveTo>
                    <a:pt x="18365" y="33127"/>
                  </a:moveTo>
                  <a:cubicBezTo>
                    <a:pt x="25653" y="7251"/>
                    <a:pt x="45382" y="5109"/>
                    <a:pt x="50359" y="5109"/>
                  </a:cubicBezTo>
                  <a:cubicBezTo>
                    <a:pt x="58180" y="5109"/>
                    <a:pt x="64757" y="9035"/>
                    <a:pt x="64757" y="15817"/>
                  </a:cubicBezTo>
                  <a:cubicBezTo>
                    <a:pt x="64757" y="33127"/>
                    <a:pt x="34718" y="33127"/>
                    <a:pt x="27075" y="33127"/>
                  </a:cubicBezTo>
                  <a:lnTo>
                    <a:pt x="18365" y="33127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67DF21CD-C94F-C49C-E5BD-EC6F0400961A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13287659" y="5010000"/>
              <a:ext cx="94383" cy="162039"/>
            </a:xfrm>
            <a:custGeom>
              <a:avLst/>
              <a:gdLst>
                <a:gd name="connsiteX0" fmla="*/ 59606 w 94383"/>
                <a:gd name="connsiteY0" fmla="*/ 55256 h 162039"/>
                <a:gd name="connsiteX1" fmla="*/ 77025 w 94383"/>
                <a:gd name="connsiteY1" fmla="*/ 55256 h 162039"/>
                <a:gd name="connsiteX2" fmla="*/ 82891 w 94383"/>
                <a:gd name="connsiteY2" fmla="*/ 51330 h 162039"/>
                <a:gd name="connsiteX3" fmla="*/ 77381 w 94383"/>
                <a:gd name="connsiteY3" fmla="*/ 48832 h 162039"/>
                <a:gd name="connsiteX4" fmla="*/ 60850 w 94383"/>
                <a:gd name="connsiteY4" fmla="*/ 48832 h 162039"/>
                <a:gd name="connsiteX5" fmla="*/ 67782 w 94383"/>
                <a:gd name="connsiteY5" fmla="*/ 12783 h 162039"/>
                <a:gd name="connsiteX6" fmla="*/ 76847 w 94383"/>
                <a:gd name="connsiteY6" fmla="*/ 5109 h 162039"/>
                <a:gd name="connsiteX7" fmla="*/ 85201 w 94383"/>
                <a:gd name="connsiteY7" fmla="*/ 7251 h 162039"/>
                <a:gd name="connsiteX8" fmla="*/ 77381 w 94383"/>
                <a:gd name="connsiteY8" fmla="*/ 17066 h 162039"/>
                <a:gd name="connsiteX9" fmla="*/ 84490 w 94383"/>
                <a:gd name="connsiteY9" fmla="*/ 23669 h 162039"/>
                <a:gd name="connsiteX10" fmla="*/ 94622 w 94383"/>
                <a:gd name="connsiteY10" fmla="*/ 12783 h 162039"/>
                <a:gd name="connsiteX11" fmla="*/ 76847 w 94383"/>
                <a:gd name="connsiteY11" fmla="*/ 113 h 162039"/>
                <a:gd name="connsiteX12" fmla="*/ 55518 w 94383"/>
                <a:gd name="connsiteY12" fmla="*/ 13497 h 162039"/>
                <a:gd name="connsiteX13" fmla="*/ 46808 w 94383"/>
                <a:gd name="connsiteY13" fmla="*/ 48832 h 162039"/>
                <a:gd name="connsiteX14" fmla="*/ 32766 w 94383"/>
                <a:gd name="connsiteY14" fmla="*/ 48832 h 162039"/>
                <a:gd name="connsiteX15" fmla="*/ 26901 w 94383"/>
                <a:gd name="connsiteY15" fmla="*/ 52758 h 162039"/>
                <a:gd name="connsiteX16" fmla="*/ 32411 w 94383"/>
                <a:gd name="connsiteY16" fmla="*/ 55256 h 162039"/>
                <a:gd name="connsiteX17" fmla="*/ 45564 w 94383"/>
                <a:gd name="connsiteY17" fmla="*/ 55256 h 162039"/>
                <a:gd name="connsiteX18" fmla="*/ 29922 w 94383"/>
                <a:gd name="connsiteY18" fmla="*/ 139666 h 162039"/>
                <a:gd name="connsiteX19" fmla="*/ 17480 w 94383"/>
                <a:gd name="connsiteY19" fmla="*/ 157155 h 162039"/>
                <a:gd name="connsiteX20" fmla="*/ 9659 w 94383"/>
                <a:gd name="connsiteY20" fmla="*/ 155014 h 162039"/>
                <a:gd name="connsiteX21" fmla="*/ 17480 w 94383"/>
                <a:gd name="connsiteY21" fmla="*/ 145199 h 162039"/>
                <a:gd name="connsiteX22" fmla="*/ 10370 w 94383"/>
                <a:gd name="connsiteY22" fmla="*/ 138596 h 162039"/>
                <a:gd name="connsiteX23" fmla="*/ 239 w 94383"/>
                <a:gd name="connsiteY23" fmla="*/ 149482 h 162039"/>
                <a:gd name="connsiteX24" fmla="*/ 17480 w 94383"/>
                <a:gd name="connsiteY24" fmla="*/ 162152 h 162039"/>
                <a:gd name="connsiteX25" fmla="*/ 38810 w 94383"/>
                <a:gd name="connsiteY25" fmla="*/ 146448 h 162039"/>
                <a:gd name="connsiteX26" fmla="*/ 49652 w 94383"/>
                <a:gd name="connsiteY26" fmla="*/ 110399 h 162039"/>
                <a:gd name="connsiteX27" fmla="*/ 59606 w 94383"/>
                <a:gd name="connsiteY27" fmla="*/ 55256 h 16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4383" h="162039">
                  <a:moveTo>
                    <a:pt x="59606" y="55256"/>
                  </a:moveTo>
                  <a:lnTo>
                    <a:pt x="77025" y="55256"/>
                  </a:lnTo>
                  <a:cubicBezTo>
                    <a:pt x="80580" y="55256"/>
                    <a:pt x="82891" y="55256"/>
                    <a:pt x="82891" y="51330"/>
                  </a:cubicBezTo>
                  <a:cubicBezTo>
                    <a:pt x="82891" y="48832"/>
                    <a:pt x="80580" y="48832"/>
                    <a:pt x="77381" y="48832"/>
                  </a:cubicBezTo>
                  <a:lnTo>
                    <a:pt x="60850" y="48832"/>
                  </a:lnTo>
                  <a:cubicBezTo>
                    <a:pt x="64938" y="26167"/>
                    <a:pt x="66360" y="17958"/>
                    <a:pt x="67782" y="12783"/>
                  </a:cubicBezTo>
                  <a:cubicBezTo>
                    <a:pt x="68671" y="8857"/>
                    <a:pt x="72581" y="5109"/>
                    <a:pt x="76847" y="5109"/>
                  </a:cubicBezTo>
                  <a:cubicBezTo>
                    <a:pt x="77025" y="5109"/>
                    <a:pt x="81824" y="5109"/>
                    <a:pt x="85201" y="7251"/>
                  </a:cubicBezTo>
                  <a:cubicBezTo>
                    <a:pt x="77914" y="9571"/>
                    <a:pt x="77381" y="15995"/>
                    <a:pt x="77381" y="17066"/>
                  </a:cubicBezTo>
                  <a:cubicBezTo>
                    <a:pt x="77381" y="20992"/>
                    <a:pt x="80402" y="23669"/>
                    <a:pt x="84490" y="23669"/>
                  </a:cubicBezTo>
                  <a:cubicBezTo>
                    <a:pt x="89290" y="23669"/>
                    <a:pt x="94622" y="19564"/>
                    <a:pt x="94622" y="12783"/>
                  </a:cubicBezTo>
                  <a:cubicBezTo>
                    <a:pt x="94622" y="4574"/>
                    <a:pt x="85912" y="113"/>
                    <a:pt x="76847" y="113"/>
                  </a:cubicBezTo>
                  <a:cubicBezTo>
                    <a:pt x="69026" y="113"/>
                    <a:pt x="60317" y="4574"/>
                    <a:pt x="55518" y="13497"/>
                  </a:cubicBezTo>
                  <a:cubicBezTo>
                    <a:pt x="51963" y="20100"/>
                    <a:pt x="50541" y="28130"/>
                    <a:pt x="46808" y="48832"/>
                  </a:cubicBezTo>
                  <a:lnTo>
                    <a:pt x="32766" y="48832"/>
                  </a:lnTo>
                  <a:cubicBezTo>
                    <a:pt x="29211" y="48832"/>
                    <a:pt x="26901" y="48832"/>
                    <a:pt x="26901" y="52758"/>
                  </a:cubicBezTo>
                  <a:cubicBezTo>
                    <a:pt x="26901" y="55256"/>
                    <a:pt x="29211" y="55256"/>
                    <a:pt x="32411" y="55256"/>
                  </a:cubicBezTo>
                  <a:lnTo>
                    <a:pt x="45564" y="55256"/>
                  </a:lnTo>
                  <a:cubicBezTo>
                    <a:pt x="45386" y="56327"/>
                    <a:pt x="34188" y="120572"/>
                    <a:pt x="29922" y="139666"/>
                  </a:cubicBezTo>
                  <a:cubicBezTo>
                    <a:pt x="29033" y="143593"/>
                    <a:pt x="26012" y="157155"/>
                    <a:pt x="17480" y="157155"/>
                  </a:cubicBezTo>
                  <a:cubicBezTo>
                    <a:pt x="17302" y="157155"/>
                    <a:pt x="13036" y="157155"/>
                    <a:pt x="9659" y="155014"/>
                  </a:cubicBezTo>
                  <a:cubicBezTo>
                    <a:pt x="16947" y="152694"/>
                    <a:pt x="17480" y="146269"/>
                    <a:pt x="17480" y="145199"/>
                  </a:cubicBezTo>
                  <a:cubicBezTo>
                    <a:pt x="17480" y="141273"/>
                    <a:pt x="14458" y="138596"/>
                    <a:pt x="10370" y="138596"/>
                  </a:cubicBezTo>
                  <a:cubicBezTo>
                    <a:pt x="5571" y="138596"/>
                    <a:pt x="239" y="142700"/>
                    <a:pt x="239" y="149482"/>
                  </a:cubicBezTo>
                  <a:cubicBezTo>
                    <a:pt x="239" y="157512"/>
                    <a:pt x="8593" y="162152"/>
                    <a:pt x="17480" y="162152"/>
                  </a:cubicBezTo>
                  <a:cubicBezTo>
                    <a:pt x="28856" y="162152"/>
                    <a:pt x="36677" y="150374"/>
                    <a:pt x="38810" y="146448"/>
                  </a:cubicBezTo>
                  <a:cubicBezTo>
                    <a:pt x="45208" y="134491"/>
                    <a:pt x="49297" y="112541"/>
                    <a:pt x="49652" y="110399"/>
                  </a:cubicBezTo>
                  <a:lnTo>
                    <a:pt x="59606" y="55256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F1C35916-B53F-7891-5C79-9EF71FA1F73F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12618877" y="5200925"/>
              <a:ext cx="859816" cy="10197"/>
            </a:xfrm>
            <a:custGeom>
              <a:avLst/>
              <a:gdLst>
                <a:gd name="connsiteX0" fmla="*/ 0 w 859816"/>
                <a:gd name="connsiteY0" fmla="*/ 0 h 10197"/>
                <a:gd name="connsiteX1" fmla="*/ 859817 w 859816"/>
                <a:gd name="connsiteY1" fmla="*/ 0 h 10197"/>
                <a:gd name="connsiteX2" fmla="*/ 859817 w 859816"/>
                <a:gd name="connsiteY2" fmla="*/ 10197 h 10197"/>
                <a:gd name="connsiteX3" fmla="*/ 0 w 859816"/>
                <a:gd name="connsiteY3" fmla="*/ 10197 h 1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9816" h="10197">
                  <a:moveTo>
                    <a:pt x="0" y="0"/>
                  </a:moveTo>
                  <a:lnTo>
                    <a:pt x="859817" y="0"/>
                  </a:lnTo>
                  <a:lnTo>
                    <a:pt x="859817" y="10197"/>
                  </a:lnTo>
                  <a:lnTo>
                    <a:pt x="0" y="10197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F3FF64C2-5DE4-5F04-700D-693649145D5A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12921074" y="5274845"/>
              <a:ext cx="101315" cy="169789"/>
            </a:xfrm>
            <a:custGeom>
              <a:avLst/>
              <a:gdLst>
                <a:gd name="connsiteX0" fmla="*/ 19776 w 101315"/>
                <a:gd name="connsiteY0" fmla="*/ 150284 h 169789"/>
                <a:gd name="connsiteX1" fmla="*/ 46692 w 101315"/>
                <a:gd name="connsiteY1" fmla="*/ 124025 h 169789"/>
                <a:gd name="connsiteX2" fmla="*/ 101540 w 101315"/>
                <a:gd name="connsiteY2" fmla="*/ 49583 h 169789"/>
                <a:gd name="connsiteX3" fmla="*/ 47708 w 101315"/>
                <a:gd name="connsiteY3" fmla="*/ 125 h 169789"/>
                <a:gd name="connsiteX4" fmla="*/ 224 w 101315"/>
                <a:gd name="connsiteY4" fmla="*/ 46269 h 169789"/>
                <a:gd name="connsiteX5" fmla="*/ 13682 w 101315"/>
                <a:gd name="connsiteY5" fmla="*/ 60545 h 169789"/>
                <a:gd name="connsiteX6" fmla="*/ 26886 w 101315"/>
                <a:gd name="connsiteY6" fmla="*/ 47034 h 169789"/>
                <a:gd name="connsiteX7" fmla="*/ 13428 w 101315"/>
                <a:gd name="connsiteY7" fmla="*/ 33777 h 169789"/>
                <a:gd name="connsiteX8" fmla="*/ 10127 w 101315"/>
                <a:gd name="connsiteY8" fmla="*/ 34032 h 169789"/>
                <a:gd name="connsiteX9" fmla="*/ 44407 w 101315"/>
                <a:gd name="connsiteY9" fmla="*/ 8028 h 169789"/>
                <a:gd name="connsiteX10" fmla="*/ 78433 w 101315"/>
                <a:gd name="connsiteY10" fmla="*/ 49583 h 169789"/>
                <a:gd name="connsiteX11" fmla="*/ 51771 w 101315"/>
                <a:gd name="connsiteY11" fmla="*/ 105925 h 169789"/>
                <a:gd name="connsiteX12" fmla="*/ 3017 w 101315"/>
                <a:gd name="connsiteY12" fmla="*/ 160482 h 169789"/>
                <a:gd name="connsiteX13" fmla="*/ 224 w 101315"/>
                <a:gd name="connsiteY13" fmla="*/ 169914 h 169789"/>
                <a:gd name="connsiteX14" fmla="*/ 94430 w 101315"/>
                <a:gd name="connsiteY14" fmla="*/ 169914 h 169789"/>
                <a:gd name="connsiteX15" fmla="*/ 101540 w 101315"/>
                <a:gd name="connsiteY15" fmla="*/ 125555 h 169789"/>
                <a:gd name="connsiteX16" fmla="*/ 95192 w 101315"/>
                <a:gd name="connsiteY16" fmla="*/ 125555 h 169789"/>
                <a:gd name="connsiteX17" fmla="*/ 89605 w 101315"/>
                <a:gd name="connsiteY17" fmla="*/ 148245 h 169789"/>
                <a:gd name="connsiteX18" fmla="*/ 65483 w 101315"/>
                <a:gd name="connsiteY18" fmla="*/ 150284 h 169789"/>
                <a:gd name="connsiteX19" fmla="*/ 19776 w 101315"/>
                <a:gd name="connsiteY19" fmla="*/ 150284 h 16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315" h="169789">
                  <a:moveTo>
                    <a:pt x="19776" y="150284"/>
                  </a:moveTo>
                  <a:lnTo>
                    <a:pt x="46692" y="124025"/>
                  </a:lnTo>
                  <a:cubicBezTo>
                    <a:pt x="86304" y="88844"/>
                    <a:pt x="101540" y="75077"/>
                    <a:pt x="101540" y="49583"/>
                  </a:cubicBezTo>
                  <a:cubicBezTo>
                    <a:pt x="101540" y="20520"/>
                    <a:pt x="78687" y="125"/>
                    <a:pt x="47708" y="125"/>
                  </a:cubicBezTo>
                  <a:cubicBezTo>
                    <a:pt x="19015" y="125"/>
                    <a:pt x="224" y="23579"/>
                    <a:pt x="224" y="46269"/>
                  </a:cubicBezTo>
                  <a:cubicBezTo>
                    <a:pt x="224" y="60545"/>
                    <a:pt x="12920" y="60545"/>
                    <a:pt x="13682" y="60545"/>
                  </a:cubicBezTo>
                  <a:cubicBezTo>
                    <a:pt x="17999" y="60545"/>
                    <a:pt x="26886" y="57486"/>
                    <a:pt x="26886" y="47034"/>
                  </a:cubicBezTo>
                  <a:cubicBezTo>
                    <a:pt x="26886" y="40405"/>
                    <a:pt x="22316" y="33777"/>
                    <a:pt x="13428" y="33777"/>
                  </a:cubicBezTo>
                  <a:cubicBezTo>
                    <a:pt x="11397" y="33777"/>
                    <a:pt x="10889" y="33777"/>
                    <a:pt x="10127" y="34032"/>
                  </a:cubicBezTo>
                  <a:cubicBezTo>
                    <a:pt x="15967" y="17461"/>
                    <a:pt x="29679" y="8028"/>
                    <a:pt x="44407" y="8028"/>
                  </a:cubicBezTo>
                  <a:cubicBezTo>
                    <a:pt x="67514" y="8028"/>
                    <a:pt x="78433" y="28678"/>
                    <a:pt x="78433" y="49583"/>
                  </a:cubicBezTo>
                  <a:cubicBezTo>
                    <a:pt x="78433" y="69978"/>
                    <a:pt x="65736" y="90118"/>
                    <a:pt x="51771" y="105925"/>
                  </a:cubicBezTo>
                  <a:lnTo>
                    <a:pt x="3017" y="160482"/>
                  </a:lnTo>
                  <a:cubicBezTo>
                    <a:pt x="224" y="163286"/>
                    <a:pt x="224" y="163796"/>
                    <a:pt x="224" y="169914"/>
                  </a:cubicBezTo>
                  <a:lnTo>
                    <a:pt x="94430" y="169914"/>
                  </a:lnTo>
                  <a:lnTo>
                    <a:pt x="101540" y="125555"/>
                  </a:lnTo>
                  <a:lnTo>
                    <a:pt x="95192" y="125555"/>
                  </a:lnTo>
                  <a:cubicBezTo>
                    <a:pt x="93922" y="133203"/>
                    <a:pt x="92145" y="144420"/>
                    <a:pt x="89605" y="148245"/>
                  </a:cubicBezTo>
                  <a:cubicBezTo>
                    <a:pt x="87828" y="150284"/>
                    <a:pt x="71069" y="150284"/>
                    <a:pt x="65483" y="150284"/>
                  </a:cubicBezTo>
                  <a:lnTo>
                    <a:pt x="19776" y="150284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9B3B1118-3BA0-0A4D-B097-B4D0AD58AD58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13042196" y="5334756"/>
              <a:ext cx="137118" cy="112683"/>
            </a:xfrm>
            <a:custGeom>
              <a:avLst/>
              <a:gdLst>
                <a:gd name="connsiteX0" fmla="*/ 60663 w 137118"/>
                <a:gd name="connsiteY0" fmla="*/ 14911 h 112683"/>
                <a:gd name="connsiteX1" fmla="*/ 89356 w 137118"/>
                <a:gd name="connsiteY1" fmla="*/ 14911 h 112683"/>
                <a:gd name="connsiteX2" fmla="*/ 78692 w 137118"/>
                <a:gd name="connsiteY2" fmla="*/ 80686 h 112683"/>
                <a:gd name="connsiteX3" fmla="*/ 80723 w 137118"/>
                <a:gd name="connsiteY3" fmla="*/ 100061 h 112683"/>
                <a:gd name="connsiteX4" fmla="*/ 89864 w 137118"/>
                <a:gd name="connsiteY4" fmla="*/ 112808 h 112683"/>
                <a:gd name="connsiteX5" fmla="*/ 100275 w 137118"/>
                <a:gd name="connsiteY5" fmla="*/ 103120 h 112683"/>
                <a:gd name="connsiteX6" fmla="*/ 98752 w 137118"/>
                <a:gd name="connsiteY6" fmla="*/ 97512 h 112683"/>
                <a:gd name="connsiteX7" fmla="*/ 91388 w 137118"/>
                <a:gd name="connsiteY7" fmla="*/ 55447 h 112683"/>
                <a:gd name="connsiteX8" fmla="*/ 95958 w 137118"/>
                <a:gd name="connsiteY8" fmla="*/ 14911 h 112683"/>
                <a:gd name="connsiteX9" fmla="*/ 124906 w 137118"/>
                <a:gd name="connsiteY9" fmla="*/ 14911 h 112683"/>
                <a:gd name="connsiteX10" fmla="*/ 137348 w 137118"/>
                <a:gd name="connsiteY10" fmla="*/ 6243 h 112683"/>
                <a:gd name="connsiteX11" fmla="*/ 127191 w 137118"/>
                <a:gd name="connsiteY11" fmla="*/ 125 h 112683"/>
                <a:gd name="connsiteX12" fmla="*/ 42127 w 137118"/>
                <a:gd name="connsiteY12" fmla="*/ 125 h 112683"/>
                <a:gd name="connsiteX13" fmla="*/ 15719 w 137118"/>
                <a:gd name="connsiteY13" fmla="*/ 12107 h 112683"/>
                <a:gd name="connsiteX14" fmla="*/ 229 w 137118"/>
                <a:gd name="connsiteY14" fmla="*/ 35051 h 112683"/>
                <a:gd name="connsiteX15" fmla="*/ 3276 w 137118"/>
                <a:gd name="connsiteY15" fmla="*/ 37601 h 112683"/>
                <a:gd name="connsiteX16" fmla="*/ 7339 w 137118"/>
                <a:gd name="connsiteY16" fmla="*/ 34542 h 112683"/>
                <a:gd name="connsiteX17" fmla="*/ 39587 w 137118"/>
                <a:gd name="connsiteY17" fmla="*/ 14911 h 112683"/>
                <a:gd name="connsiteX18" fmla="*/ 54061 w 137118"/>
                <a:gd name="connsiteY18" fmla="*/ 14911 h 112683"/>
                <a:gd name="connsiteX19" fmla="*/ 21559 w 137118"/>
                <a:gd name="connsiteY19" fmla="*/ 99806 h 112683"/>
                <a:gd name="connsiteX20" fmla="*/ 19527 w 137118"/>
                <a:gd name="connsiteY20" fmla="*/ 105925 h 112683"/>
                <a:gd name="connsiteX21" fmla="*/ 26891 w 137118"/>
                <a:gd name="connsiteY21" fmla="*/ 112808 h 112683"/>
                <a:gd name="connsiteX22" fmla="*/ 39587 w 137118"/>
                <a:gd name="connsiteY22" fmla="*/ 96237 h 112683"/>
                <a:gd name="connsiteX23" fmla="*/ 46443 w 137118"/>
                <a:gd name="connsiteY23" fmla="*/ 71253 h 112683"/>
                <a:gd name="connsiteX24" fmla="*/ 60663 w 137118"/>
                <a:gd name="connsiteY24" fmla="*/ 14911 h 112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7118" h="112683">
                  <a:moveTo>
                    <a:pt x="60663" y="14911"/>
                  </a:moveTo>
                  <a:lnTo>
                    <a:pt x="89356" y="14911"/>
                  </a:lnTo>
                  <a:cubicBezTo>
                    <a:pt x="80977" y="52642"/>
                    <a:pt x="78692" y="63605"/>
                    <a:pt x="78692" y="80686"/>
                  </a:cubicBezTo>
                  <a:cubicBezTo>
                    <a:pt x="78692" y="84510"/>
                    <a:pt x="78692" y="91393"/>
                    <a:pt x="80723" y="100061"/>
                  </a:cubicBezTo>
                  <a:cubicBezTo>
                    <a:pt x="83262" y="111278"/>
                    <a:pt x="86055" y="112808"/>
                    <a:pt x="89864" y="112808"/>
                  </a:cubicBezTo>
                  <a:cubicBezTo>
                    <a:pt x="94943" y="112808"/>
                    <a:pt x="100275" y="108219"/>
                    <a:pt x="100275" y="103120"/>
                  </a:cubicBezTo>
                  <a:cubicBezTo>
                    <a:pt x="100275" y="101591"/>
                    <a:pt x="100275" y="101081"/>
                    <a:pt x="98752" y="97512"/>
                  </a:cubicBezTo>
                  <a:cubicBezTo>
                    <a:pt x="91388" y="79156"/>
                    <a:pt x="91388" y="62585"/>
                    <a:pt x="91388" y="55447"/>
                  </a:cubicBezTo>
                  <a:cubicBezTo>
                    <a:pt x="91388" y="41935"/>
                    <a:pt x="93165" y="28168"/>
                    <a:pt x="95958" y="14911"/>
                  </a:cubicBezTo>
                  <a:lnTo>
                    <a:pt x="124906" y="14911"/>
                  </a:lnTo>
                  <a:cubicBezTo>
                    <a:pt x="128207" y="14911"/>
                    <a:pt x="137348" y="14911"/>
                    <a:pt x="137348" y="6243"/>
                  </a:cubicBezTo>
                  <a:cubicBezTo>
                    <a:pt x="137348" y="125"/>
                    <a:pt x="132016" y="125"/>
                    <a:pt x="127191" y="125"/>
                  </a:cubicBezTo>
                  <a:lnTo>
                    <a:pt x="42127" y="125"/>
                  </a:lnTo>
                  <a:cubicBezTo>
                    <a:pt x="36540" y="125"/>
                    <a:pt x="26891" y="125"/>
                    <a:pt x="15719" y="12107"/>
                  </a:cubicBezTo>
                  <a:cubicBezTo>
                    <a:pt x="6831" y="22049"/>
                    <a:pt x="229" y="33777"/>
                    <a:pt x="229" y="35051"/>
                  </a:cubicBezTo>
                  <a:cubicBezTo>
                    <a:pt x="229" y="35306"/>
                    <a:pt x="229" y="37601"/>
                    <a:pt x="3276" y="37601"/>
                  </a:cubicBezTo>
                  <a:cubicBezTo>
                    <a:pt x="5308" y="37601"/>
                    <a:pt x="5815" y="36581"/>
                    <a:pt x="7339" y="34542"/>
                  </a:cubicBezTo>
                  <a:cubicBezTo>
                    <a:pt x="19781" y="14911"/>
                    <a:pt x="34509" y="14911"/>
                    <a:pt x="39587" y="14911"/>
                  </a:cubicBezTo>
                  <a:lnTo>
                    <a:pt x="54061" y="14911"/>
                  </a:lnTo>
                  <a:cubicBezTo>
                    <a:pt x="45935" y="45759"/>
                    <a:pt x="32224" y="76607"/>
                    <a:pt x="21559" y="99806"/>
                  </a:cubicBezTo>
                  <a:cubicBezTo>
                    <a:pt x="19527" y="103630"/>
                    <a:pt x="19527" y="104140"/>
                    <a:pt x="19527" y="105925"/>
                  </a:cubicBezTo>
                  <a:cubicBezTo>
                    <a:pt x="19527" y="110768"/>
                    <a:pt x="23590" y="112808"/>
                    <a:pt x="26891" y="112808"/>
                  </a:cubicBezTo>
                  <a:cubicBezTo>
                    <a:pt x="34509" y="112808"/>
                    <a:pt x="36540" y="105670"/>
                    <a:pt x="39587" y="96237"/>
                  </a:cubicBezTo>
                  <a:cubicBezTo>
                    <a:pt x="43142" y="84510"/>
                    <a:pt x="43142" y="84000"/>
                    <a:pt x="46443" y="71253"/>
                  </a:cubicBezTo>
                  <a:lnTo>
                    <a:pt x="60663" y="14911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EB8376BE-E5A6-C25F-9FCA-D06EABB1632C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13653135" y="4872384"/>
              <a:ext cx="163171" cy="80484"/>
            </a:xfrm>
            <a:custGeom>
              <a:avLst/>
              <a:gdLst>
                <a:gd name="connsiteX0" fmla="*/ 69041 w 163171"/>
                <a:gd name="connsiteY0" fmla="*/ 64350 h 80484"/>
                <a:gd name="connsiteX1" fmla="*/ 66553 w 163171"/>
                <a:gd name="connsiteY1" fmla="*/ 74879 h 80484"/>
                <a:gd name="connsiteX2" fmla="*/ 72596 w 163171"/>
                <a:gd name="connsiteY2" fmla="*/ 80590 h 80484"/>
                <a:gd name="connsiteX3" fmla="*/ 79528 w 163171"/>
                <a:gd name="connsiteY3" fmla="*/ 76664 h 80484"/>
                <a:gd name="connsiteX4" fmla="*/ 82727 w 163171"/>
                <a:gd name="connsiteY4" fmla="*/ 65599 h 80484"/>
                <a:gd name="connsiteX5" fmla="*/ 86638 w 163171"/>
                <a:gd name="connsiteY5" fmla="*/ 49538 h 80484"/>
                <a:gd name="connsiteX6" fmla="*/ 89660 w 163171"/>
                <a:gd name="connsiteY6" fmla="*/ 37581 h 80484"/>
                <a:gd name="connsiteX7" fmla="*/ 95170 w 163171"/>
                <a:gd name="connsiteY7" fmla="*/ 24019 h 80484"/>
                <a:gd name="connsiteX8" fmla="*/ 123609 w 163171"/>
                <a:gd name="connsiteY8" fmla="*/ 5102 h 80484"/>
                <a:gd name="connsiteX9" fmla="*/ 134096 w 163171"/>
                <a:gd name="connsiteY9" fmla="*/ 17594 h 80484"/>
                <a:gd name="connsiteX10" fmla="*/ 123609 w 163171"/>
                <a:gd name="connsiteY10" fmla="*/ 55606 h 80484"/>
                <a:gd name="connsiteX11" fmla="*/ 120943 w 163171"/>
                <a:gd name="connsiteY11" fmla="*/ 65242 h 80484"/>
                <a:gd name="connsiteX12" fmla="*/ 137829 w 163171"/>
                <a:gd name="connsiteY12" fmla="*/ 80590 h 80484"/>
                <a:gd name="connsiteX13" fmla="*/ 163424 w 163171"/>
                <a:gd name="connsiteY13" fmla="*/ 53286 h 80484"/>
                <a:gd name="connsiteX14" fmla="*/ 160580 w 163171"/>
                <a:gd name="connsiteY14" fmla="*/ 50966 h 80484"/>
                <a:gd name="connsiteX15" fmla="*/ 157203 w 163171"/>
                <a:gd name="connsiteY15" fmla="*/ 54000 h 80484"/>
                <a:gd name="connsiteX16" fmla="*/ 138362 w 163171"/>
                <a:gd name="connsiteY16" fmla="*/ 75593 h 80484"/>
                <a:gd name="connsiteX17" fmla="*/ 133919 w 163171"/>
                <a:gd name="connsiteY17" fmla="*/ 69347 h 80484"/>
                <a:gd name="connsiteX18" fmla="*/ 138007 w 163171"/>
                <a:gd name="connsiteY18" fmla="*/ 54892 h 80484"/>
                <a:gd name="connsiteX19" fmla="*/ 147427 w 163171"/>
                <a:gd name="connsiteY19" fmla="*/ 20450 h 80484"/>
                <a:gd name="connsiteX20" fmla="*/ 140851 w 163171"/>
                <a:gd name="connsiteY20" fmla="*/ 4924 h 80484"/>
                <a:gd name="connsiteX21" fmla="*/ 124320 w 163171"/>
                <a:gd name="connsiteY21" fmla="*/ 105 h 80484"/>
                <a:gd name="connsiteX22" fmla="*/ 92859 w 163171"/>
                <a:gd name="connsiteY22" fmla="*/ 18130 h 80484"/>
                <a:gd name="connsiteX23" fmla="*/ 69752 w 163171"/>
                <a:gd name="connsiteY23" fmla="*/ 105 h 80484"/>
                <a:gd name="connsiteX24" fmla="*/ 39713 w 163171"/>
                <a:gd name="connsiteY24" fmla="*/ 16345 h 80484"/>
                <a:gd name="connsiteX25" fmla="*/ 20694 w 163171"/>
                <a:gd name="connsiteY25" fmla="*/ 105 h 80484"/>
                <a:gd name="connsiteX26" fmla="*/ 6652 w 163171"/>
                <a:gd name="connsiteY26" fmla="*/ 9742 h 80484"/>
                <a:gd name="connsiteX27" fmla="*/ 253 w 163171"/>
                <a:gd name="connsiteY27" fmla="*/ 27409 h 80484"/>
                <a:gd name="connsiteX28" fmla="*/ 3275 w 163171"/>
                <a:gd name="connsiteY28" fmla="*/ 29729 h 80484"/>
                <a:gd name="connsiteX29" fmla="*/ 7185 w 163171"/>
                <a:gd name="connsiteY29" fmla="*/ 24376 h 80484"/>
                <a:gd name="connsiteX30" fmla="*/ 20161 w 163171"/>
                <a:gd name="connsiteY30" fmla="*/ 5102 h 80484"/>
                <a:gd name="connsiteX31" fmla="*/ 26026 w 163171"/>
                <a:gd name="connsiteY31" fmla="*/ 13847 h 80484"/>
                <a:gd name="connsiteX32" fmla="*/ 23182 w 163171"/>
                <a:gd name="connsiteY32" fmla="*/ 28659 h 80484"/>
                <a:gd name="connsiteX33" fmla="*/ 19272 w 163171"/>
                <a:gd name="connsiteY33" fmla="*/ 44720 h 80484"/>
                <a:gd name="connsiteX34" fmla="*/ 13584 w 163171"/>
                <a:gd name="connsiteY34" fmla="*/ 67562 h 80484"/>
                <a:gd name="connsiteX35" fmla="*/ 11807 w 163171"/>
                <a:gd name="connsiteY35" fmla="*/ 74879 h 80484"/>
                <a:gd name="connsiteX36" fmla="*/ 17850 w 163171"/>
                <a:gd name="connsiteY36" fmla="*/ 80590 h 80484"/>
                <a:gd name="connsiteX37" fmla="*/ 24782 w 163171"/>
                <a:gd name="connsiteY37" fmla="*/ 76664 h 80484"/>
                <a:gd name="connsiteX38" fmla="*/ 27982 w 163171"/>
                <a:gd name="connsiteY38" fmla="*/ 65599 h 80484"/>
                <a:gd name="connsiteX39" fmla="*/ 31892 w 163171"/>
                <a:gd name="connsiteY39" fmla="*/ 49538 h 80484"/>
                <a:gd name="connsiteX40" fmla="*/ 34914 w 163171"/>
                <a:gd name="connsiteY40" fmla="*/ 37581 h 80484"/>
                <a:gd name="connsiteX41" fmla="*/ 42379 w 163171"/>
                <a:gd name="connsiteY41" fmla="*/ 21520 h 80484"/>
                <a:gd name="connsiteX42" fmla="*/ 69041 w 163171"/>
                <a:gd name="connsiteY42" fmla="*/ 5102 h 80484"/>
                <a:gd name="connsiteX43" fmla="*/ 79528 w 163171"/>
                <a:gd name="connsiteY43" fmla="*/ 17594 h 80484"/>
                <a:gd name="connsiteX44" fmla="*/ 76506 w 163171"/>
                <a:gd name="connsiteY44" fmla="*/ 34369 h 80484"/>
                <a:gd name="connsiteX45" fmla="*/ 69041 w 163171"/>
                <a:gd name="connsiteY45" fmla="*/ 64350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3171" h="80484">
                  <a:moveTo>
                    <a:pt x="69041" y="64350"/>
                  </a:moveTo>
                  <a:cubicBezTo>
                    <a:pt x="68152" y="67919"/>
                    <a:pt x="66553" y="73987"/>
                    <a:pt x="66553" y="74879"/>
                  </a:cubicBezTo>
                  <a:cubicBezTo>
                    <a:pt x="66553" y="78805"/>
                    <a:pt x="69752" y="80590"/>
                    <a:pt x="72596" y="80590"/>
                  </a:cubicBezTo>
                  <a:cubicBezTo>
                    <a:pt x="75795" y="80590"/>
                    <a:pt x="78639" y="78270"/>
                    <a:pt x="79528" y="76664"/>
                  </a:cubicBezTo>
                  <a:cubicBezTo>
                    <a:pt x="80417" y="75058"/>
                    <a:pt x="81839" y="69347"/>
                    <a:pt x="82727" y="65599"/>
                  </a:cubicBezTo>
                  <a:cubicBezTo>
                    <a:pt x="83616" y="62209"/>
                    <a:pt x="85571" y="54000"/>
                    <a:pt x="86638" y="49538"/>
                  </a:cubicBezTo>
                  <a:cubicBezTo>
                    <a:pt x="87704" y="45612"/>
                    <a:pt x="88771" y="41686"/>
                    <a:pt x="89660" y="37581"/>
                  </a:cubicBezTo>
                  <a:cubicBezTo>
                    <a:pt x="91615" y="29908"/>
                    <a:pt x="91615" y="29551"/>
                    <a:pt x="95170" y="24019"/>
                  </a:cubicBezTo>
                  <a:cubicBezTo>
                    <a:pt x="100858" y="15274"/>
                    <a:pt x="109745" y="5102"/>
                    <a:pt x="123609" y="5102"/>
                  </a:cubicBezTo>
                  <a:cubicBezTo>
                    <a:pt x="133563" y="5102"/>
                    <a:pt x="134096" y="13311"/>
                    <a:pt x="134096" y="17594"/>
                  </a:cubicBezTo>
                  <a:cubicBezTo>
                    <a:pt x="134096" y="28302"/>
                    <a:pt x="126453" y="48110"/>
                    <a:pt x="123609" y="55606"/>
                  </a:cubicBezTo>
                  <a:cubicBezTo>
                    <a:pt x="121654" y="60603"/>
                    <a:pt x="120943" y="62209"/>
                    <a:pt x="120943" y="65242"/>
                  </a:cubicBezTo>
                  <a:cubicBezTo>
                    <a:pt x="120943" y="74701"/>
                    <a:pt x="128764" y="80590"/>
                    <a:pt x="137829" y="80590"/>
                  </a:cubicBezTo>
                  <a:cubicBezTo>
                    <a:pt x="155604" y="80590"/>
                    <a:pt x="163424" y="55963"/>
                    <a:pt x="163424" y="53286"/>
                  </a:cubicBezTo>
                  <a:cubicBezTo>
                    <a:pt x="163424" y="50966"/>
                    <a:pt x="161114" y="50966"/>
                    <a:pt x="160580" y="50966"/>
                  </a:cubicBezTo>
                  <a:cubicBezTo>
                    <a:pt x="158092" y="50966"/>
                    <a:pt x="157914" y="52037"/>
                    <a:pt x="157203" y="54000"/>
                  </a:cubicBezTo>
                  <a:cubicBezTo>
                    <a:pt x="153115" y="68276"/>
                    <a:pt x="145472" y="75593"/>
                    <a:pt x="138362" y="75593"/>
                  </a:cubicBezTo>
                  <a:cubicBezTo>
                    <a:pt x="134629" y="75593"/>
                    <a:pt x="133919" y="73095"/>
                    <a:pt x="133919" y="69347"/>
                  </a:cubicBezTo>
                  <a:cubicBezTo>
                    <a:pt x="133919" y="65242"/>
                    <a:pt x="134807" y="62922"/>
                    <a:pt x="138007" y="54892"/>
                  </a:cubicBezTo>
                  <a:cubicBezTo>
                    <a:pt x="140140" y="49360"/>
                    <a:pt x="147427" y="30443"/>
                    <a:pt x="147427" y="20450"/>
                  </a:cubicBezTo>
                  <a:cubicBezTo>
                    <a:pt x="147427" y="17594"/>
                    <a:pt x="147427" y="10099"/>
                    <a:pt x="140851" y="4924"/>
                  </a:cubicBezTo>
                  <a:cubicBezTo>
                    <a:pt x="137829" y="2604"/>
                    <a:pt x="132674" y="105"/>
                    <a:pt x="124320" y="105"/>
                  </a:cubicBezTo>
                  <a:cubicBezTo>
                    <a:pt x="108323" y="105"/>
                    <a:pt x="98547" y="10634"/>
                    <a:pt x="92859" y="18130"/>
                  </a:cubicBezTo>
                  <a:cubicBezTo>
                    <a:pt x="91437" y="2961"/>
                    <a:pt x="78817" y="105"/>
                    <a:pt x="69752" y="105"/>
                  </a:cubicBezTo>
                  <a:cubicBezTo>
                    <a:pt x="54999" y="105"/>
                    <a:pt x="45045" y="9207"/>
                    <a:pt x="39713" y="16345"/>
                  </a:cubicBezTo>
                  <a:cubicBezTo>
                    <a:pt x="38469" y="4031"/>
                    <a:pt x="27982" y="105"/>
                    <a:pt x="20694" y="105"/>
                  </a:cubicBezTo>
                  <a:cubicBezTo>
                    <a:pt x="13051" y="105"/>
                    <a:pt x="8963" y="5638"/>
                    <a:pt x="6652" y="9742"/>
                  </a:cubicBezTo>
                  <a:cubicBezTo>
                    <a:pt x="2742" y="16345"/>
                    <a:pt x="253" y="26517"/>
                    <a:pt x="253" y="27409"/>
                  </a:cubicBezTo>
                  <a:cubicBezTo>
                    <a:pt x="253" y="29729"/>
                    <a:pt x="2742" y="29729"/>
                    <a:pt x="3275" y="29729"/>
                  </a:cubicBezTo>
                  <a:cubicBezTo>
                    <a:pt x="5763" y="29729"/>
                    <a:pt x="5941" y="29194"/>
                    <a:pt x="7185" y="24376"/>
                  </a:cubicBezTo>
                  <a:cubicBezTo>
                    <a:pt x="9851" y="13847"/>
                    <a:pt x="13229" y="5102"/>
                    <a:pt x="20161" y="5102"/>
                  </a:cubicBezTo>
                  <a:cubicBezTo>
                    <a:pt x="24782" y="5102"/>
                    <a:pt x="26026" y="9028"/>
                    <a:pt x="26026" y="13847"/>
                  </a:cubicBezTo>
                  <a:cubicBezTo>
                    <a:pt x="26026" y="17237"/>
                    <a:pt x="24427" y="23840"/>
                    <a:pt x="23182" y="28659"/>
                  </a:cubicBezTo>
                  <a:cubicBezTo>
                    <a:pt x="21938" y="33477"/>
                    <a:pt x="20161" y="40794"/>
                    <a:pt x="19272" y="44720"/>
                  </a:cubicBezTo>
                  <a:lnTo>
                    <a:pt x="13584" y="67562"/>
                  </a:lnTo>
                  <a:cubicBezTo>
                    <a:pt x="12873" y="69882"/>
                    <a:pt x="11807" y="74344"/>
                    <a:pt x="11807" y="74879"/>
                  </a:cubicBezTo>
                  <a:cubicBezTo>
                    <a:pt x="11807" y="78805"/>
                    <a:pt x="15006" y="80590"/>
                    <a:pt x="17850" y="80590"/>
                  </a:cubicBezTo>
                  <a:cubicBezTo>
                    <a:pt x="21049" y="80590"/>
                    <a:pt x="23893" y="78270"/>
                    <a:pt x="24782" y="76664"/>
                  </a:cubicBezTo>
                  <a:cubicBezTo>
                    <a:pt x="25671" y="75058"/>
                    <a:pt x="27093" y="69347"/>
                    <a:pt x="27982" y="65599"/>
                  </a:cubicBezTo>
                  <a:cubicBezTo>
                    <a:pt x="28870" y="62209"/>
                    <a:pt x="30825" y="54000"/>
                    <a:pt x="31892" y="49538"/>
                  </a:cubicBezTo>
                  <a:cubicBezTo>
                    <a:pt x="32958" y="45612"/>
                    <a:pt x="34025" y="41686"/>
                    <a:pt x="34914" y="37581"/>
                  </a:cubicBezTo>
                  <a:cubicBezTo>
                    <a:pt x="36869" y="30265"/>
                    <a:pt x="37224" y="28837"/>
                    <a:pt x="42379" y="21520"/>
                  </a:cubicBezTo>
                  <a:cubicBezTo>
                    <a:pt x="47356" y="14382"/>
                    <a:pt x="55710" y="5102"/>
                    <a:pt x="69041" y="5102"/>
                  </a:cubicBezTo>
                  <a:cubicBezTo>
                    <a:pt x="79350" y="5102"/>
                    <a:pt x="79528" y="14204"/>
                    <a:pt x="79528" y="17594"/>
                  </a:cubicBezTo>
                  <a:cubicBezTo>
                    <a:pt x="79528" y="22056"/>
                    <a:pt x="78995" y="24376"/>
                    <a:pt x="76506" y="34369"/>
                  </a:cubicBezTo>
                  <a:lnTo>
                    <a:pt x="69041" y="64350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82A2D2C2-5DA4-97CB-8508-955130EB5C30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13565704" y="5027565"/>
              <a:ext cx="337972" cy="356915"/>
            </a:xfrm>
            <a:custGeom>
              <a:avLst/>
              <a:gdLst>
                <a:gd name="connsiteX0" fmla="*/ 307497 w 337972"/>
                <a:gd name="connsiteY0" fmla="*/ 357024 h 356915"/>
                <a:gd name="connsiteX1" fmla="*/ 338222 w 337972"/>
                <a:gd name="connsiteY1" fmla="*/ 275443 h 356915"/>
                <a:gd name="connsiteX2" fmla="*/ 331874 w 337972"/>
                <a:gd name="connsiteY2" fmla="*/ 275443 h 356915"/>
                <a:gd name="connsiteX3" fmla="*/ 265854 w 337972"/>
                <a:gd name="connsiteY3" fmla="*/ 326941 h 356915"/>
                <a:gd name="connsiteX4" fmla="*/ 186883 w 337972"/>
                <a:gd name="connsiteY4" fmla="*/ 334844 h 356915"/>
                <a:gd name="connsiteX5" fmla="*/ 33767 w 337972"/>
                <a:gd name="connsiteY5" fmla="*/ 334844 h 356915"/>
                <a:gd name="connsiteX6" fmla="*/ 163014 w 337972"/>
                <a:gd name="connsiteY6" fmla="*/ 182645 h 356915"/>
                <a:gd name="connsiteX7" fmla="*/ 165300 w 337972"/>
                <a:gd name="connsiteY7" fmla="*/ 178566 h 356915"/>
                <a:gd name="connsiteX8" fmla="*/ 163522 w 337972"/>
                <a:gd name="connsiteY8" fmla="*/ 174742 h 356915"/>
                <a:gd name="connsiteX9" fmla="*/ 45194 w 337972"/>
                <a:gd name="connsiteY9" fmla="*/ 12345 h 356915"/>
                <a:gd name="connsiteX10" fmla="*/ 184344 w 337972"/>
                <a:gd name="connsiteY10" fmla="*/ 12345 h 356915"/>
                <a:gd name="connsiteX11" fmla="*/ 243762 w 337972"/>
                <a:gd name="connsiteY11" fmla="*/ 16425 h 356915"/>
                <a:gd name="connsiteX12" fmla="*/ 299625 w 337972"/>
                <a:gd name="connsiteY12" fmla="*/ 35545 h 356915"/>
                <a:gd name="connsiteX13" fmla="*/ 331874 w 337972"/>
                <a:gd name="connsiteY13" fmla="*/ 71746 h 356915"/>
                <a:gd name="connsiteX14" fmla="*/ 338222 w 337972"/>
                <a:gd name="connsiteY14" fmla="*/ 71746 h 356915"/>
                <a:gd name="connsiteX15" fmla="*/ 307497 w 337972"/>
                <a:gd name="connsiteY15" fmla="*/ 108 h 356915"/>
                <a:gd name="connsiteX16" fmla="*/ 7359 w 337972"/>
                <a:gd name="connsiteY16" fmla="*/ 108 h 356915"/>
                <a:gd name="connsiteX17" fmla="*/ 503 w 337972"/>
                <a:gd name="connsiteY17" fmla="*/ 1893 h 356915"/>
                <a:gd name="connsiteX18" fmla="*/ 249 w 337972"/>
                <a:gd name="connsiteY18" fmla="*/ 10306 h 356915"/>
                <a:gd name="connsiteX19" fmla="*/ 134575 w 337972"/>
                <a:gd name="connsiteY19" fmla="*/ 194882 h 356915"/>
                <a:gd name="connsiteX20" fmla="*/ 3043 w 337972"/>
                <a:gd name="connsiteY20" fmla="*/ 349630 h 356915"/>
                <a:gd name="connsiteX21" fmla="*/ 503 w 337972"/>
                <a:gd name="connsiteY21" fmla="*/ 354219 h 356915"/>
                <a:gd name="connsiteX22" fmla="*/ 7359 w 337972"/>
                <a:gd name="connsiteY22" fmla="*/ 357024 h 356915"/>
                <a:gd name="connsiteX23" fmla="*/ 307497 w 337972"/>
                <a:gd name="connsiteY23" fmla="*/ 357024 h 35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7972" h="356915">
                  <a:moveTo>
                    <a:pt x="307497" y="357024"/>
                  </a:moveTo>
                  <a:lnTo>
                    <a:pt x="338222" y="275443"/>
                  </a:lnTo>
                  <a:lnTo>
                    <a:pt x="331874" y="275443"/>
                  </a:lnTo>
                  <a:cubicBezTo>
                    <a:pt x="321971" y="301957"/>
                    <a:pt x="295055" y="319293"/>
                    <a:pt x="265854" y="326941"/>
                  </a:cubicBezTo>
                  <a:cubicBezTo>
                    <a:pt x="260521" y="328216"/>
                    <a:pt x="235637" y="334844"/>
                    <a:pt x="186883" y="334844"/>
                  </a:cubicBezTo>
                  <a:lnTo>
                    <a:pt x="33767" y="334844"/>
                  </a:lnTo>
                  <a:lnTo>
                    <a:pt x="163014" y="182645"/>
                  </a:lnTo>
                  <a:cubicBezTo>
                    <a:pt x="164792" y="180606"/>
                    <a:pt x="165300" y="179841"/>
                    <a:pt x="165300" y="178566"/>
                  </a:cubicBezTo>
                  <a:cubicBezTo>
                    <a:pt x="165300" y="178056"/>
                    <a:pt x="165300" y="177291"/>
                    <a:pt x="163522" y="174742"/>
                  </a:cubicBezTo>
                  <a:lnTo>
                    <a:pt x="45194" y="12345"/>
                  </a:lnTo>
                  <a:lnTo>
                    <a:pt x="184344" y="12345"/>
                  </a:lnTo>
                  <a:cubicBezTo>
                    <a:pt x="218370" y="12345"/>
                    <a:pt x="241477" y="15915"/>
                    <a:pt x="243762" y="16425"/>
                  </a:cubicBezTo>
                  <a:cubicBezTo>
                    <a:pt x="257474" y="18464"/>
                    <a:pt x="279565" y="22798"/>
                    <a:pt x="299625" y="35545"/>
                  </a:cubicBezTo>
                  <a:cubicBezTo>
                    <a:pt x="305974" y="39624"/>
                    <a:pt x="323240" y="51096"/>
                    <a:pt x="331874" y="71746"/>
                  </a:cubicBezTo>
                  <a:lnTo>
                    <a:pt x="338222" y="71746"/>
                  </a:lnTo>
                  <a:lnTo>
                    <a:pt x="307497" y="108"/>
                  </a:lnTo>
                  <a:lnTo>
                    <a:pt x="7359" y="108"/>
                  </a:lnTo>
                  <a:cubicBezTo>
                    <a:pt x="1519" y="108"/>
                    <a:pt x="1265" y="363"/>
                    <a:pt x="503" y="1893"/>
                  </a:cubicBezTo>
                  <a:cubicBezTo>
                    <a:pt x="249" y="2658"/>
                    <a:pt x="249" y="7502"/>
                    <a:pt x="249" y="10306"/>
                  </a:cubicBezTo>
                  <a:lnTo>
                    <a:pt x="134575" y="194882"/>
                  </a:lnTo>
                  <a:lnTo>
                    <a:pt x="3043" y="349630"/>
                  </a:lnTo>
                  <a:cubicBezTo>
                    <a:pt x="503" y="352690"/>
                    <a:pt x="503" y="353964"/>
                    <a:pt x="503" y="354219"/>
                  </a:cubicBezTo>
                  <a:cubicBezTo>
                    <a:pt x="503" y="357024"/>
                    <a:pt x="2789" y="357024"/>
                    <a:pt x="7359" y="357024"/>
                  </a:cubicBezTo>
                  <a:lnTo>
                    <a:pt x="307497" y="357024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52C4EEE4-A5DB-AA4D-FB19-E9DB69C27A31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13559177" y="5452236"/>
              <a:ext cx="78030" cy="154722"/>
            </a:xfrm>
            <a:custGeom>
              <a:avLst/>
              <a:gdLst>
                <a:gd name="connsiteX0" fmla="*/ 78280 w 78030"/>
                <a:gd name="connsiteY0" fmla="*/ 6911 h 154722"/>
                <a:gd name="connsiteX1" fmla="*/ 71171 w 78030"/>
                <a:gd name="connsiteY1" fmla="*/ 130 h 154722"/>
                <a:gd name="connsiteX2" fmla="*/ 61217 w 78030"/>
                <a:gd name="connsiteY2" fmla="*/ 9945 h 154722"/>
                <a:gd name="connsiteX3" fmla="*/ 68327 w 78030"/>
                <a:gd name="connsiteY3" fmla="*/ 16726 h 154722"/>
                <a:gd name="connsiteX4" fmla="*/ 78280 w 78030"/>
                <a:gd name="connsiteY4" fmla="*/ 6911 h 154722"/>
                <a:gd name="connsiteX5" fmla="*/ 40598 w 78030"/>
                <a:gd name="connsiteY5" fmla="*/ 127191 h 154722"/>
                <a:gd name="connsiteX6" fmla="*/ 17669 w 78030"/>
                <a:gd name="connsiteY6" fmla="*/ 149856 h 154722"/>
                <a:gd name="connsiteX7" fmla="*/ 11270 w 78030"/>
                <a:gd name="connsiteY7" fmla="*/ 148785 h 154722"/>
                <a:gd name="connsiteX8" fmla="*/ 17313 w 78030"/>
                <a:gd name="connsiteY8" fmla="*/ 139683 h 154722"/>
                <a:gd name="connsiteX9" fmla="*/ 10381 w 78030"/>
                <a:gd name="connsiteY9" fmla="*/ 133081 h 154722"/>
                <a:gd name="connsiteX10" fmla="*/ 250 w 78030"/>
                <a:gd name="connsiteY10" fmla="*/ 143610 h 154722"/>
                <a:gd name="connsiteX11" fmla="*/ 17847 w 78030"/>
                <a:gd name="connsiteY11" fmla="*/ 154852 h 154722"/>
                <a:gd name="connsiteX12" fmla="*/ 54818 w 78030"/>
                <a:gd name="connsiteY12" fmla="*/ 126656 h 154722"/>
                <a:gd name="connsiteX13" fmla="*/ 70815 w 78030"/>
                <a:gd name="connsiteY13" fmla="*/ 62768 h 154722"/>
                <a:gd name="connsiteX14" fmla="*/ 71704 w 78030"/>
                <a:gd name="connsiteY14" fmla="*/ 56522 h 154722"/>
                <a:gd name="connsiteX15" fmla="*/ 52685 w 78030"/>
                <a:gd name="connsiteY15" fmla="*/ 39747 h 154722"/>
                <a:gd name="connsiteX16" fmla="*/ 21579 w 78030"/>
                <a:gd name="connsiteY16" fmla="*/ 67051 h 154722"/>
                <a:gd name="connsiteX17" fmla="*/ 24601 w 78030"/>
                <a:gd name="connsiteY17" fmla="*/ 69371 h 154722"/>
                <a:gd name="connsiteX18" fmla="*/ 28156 w 78030"/>
                <a:gd name="connsiteY18" fmla="*/ 66159 h 154722"/>
                <a:gd name="connsiteX19" fmla="*/ 52152 w 78030"/>
                <a:gd name="connsiteY19" fmla="*/ 44744 h 154722"/>
                <a:gd name="connsiteX20" fmla="*/ 58195 w 78030"/>
                <a:gd name="connsiteY20" fmla="*/ 53488 h 154722"/>
                <a:gd name="connsiteX21" fmla="*/ 57662 w 78030"/>
                <a:gd name="connsiteY21" fmla="*/ 58842 h 154722"/>
                <a:gd name="connsiteX22" fmla="*/ 40598 w 78030"/>
                <a:gd name="connsiteY22" fmla="*/ 127191 h 15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8030" h="154722">
                  <a:moveTo>
                    <a:pt x="78280" y="6911"/>
                  </a:moveTo>
                  <a:cubicBezTo>
                    <a:pt x="78280" y="3877"/>
                    <a:pt x="75970" y="130"/>
                    <a:pt x="71171" y="130"/>
                  </a:cubicBezTo>
                  <a:cubicBezTo>
                    <a:pt x="66016" y="130"/>
                    <a:pt x="61217" y="5126"/>
                    <a:pt x="61217" y="9945"/>
                  </a:cubicBezTo>
                  <a:cubicBezTo>
                    <a:pt x="61217" y="12800"/>
                    <a:pt x="63350" y="16726"/>
                    <a:pt x="68327" y="16726"/>
                  </a:cubicBezTo>
                  <a:cubicBezTo>
                    <a:pt x="73126" y="16726"/>
                    <a:pt x="78280" y="12086"/>
                    <a:pt x="78280" y="6911"/>
                  </a:cubicBezTo>
                  <a:close/>
                  <a:moveTo>
                    <a:pt x="40598" y="127191"/>
                  </a:moveTo>
                  <a:cubicBezTo>
                    <a:pt x="37577" y="139505"/>
                    <a:pt x="28156" y="149856"/>
                    <a:pt x="17669" y="149856"/>
                  </a:cubicBezTo>
                  <a:cubicBezTo>
                    <a:pt x="15358" y="149856"/>
                    <a:pt x="13225" y="149499"/>
                    <a:pt x="11270" y="148785"/>
                  </a:cubicBezTo>
                  <a:cubicBezTo>
                    <a:pt x="15891" y="146643"/>
                    <a:pt x="17313" y="142360"/>
                    <a:pt x="17313" y="139683"/>
                  </a:cubicBezTo>
                  <a:cubicBezTo>
                    <a:pt x="17313" y="135401"/>
                    <a:pt x="13936" y="133081"/>
                    <a:pt x="10381" y="133081"/>
                  </a:cubicBezTo>
                  <a:cubicBezTo>
                    <a:pt x="4871" y="133081"/>
                    <a:pt x="250" y="137899"/>
                    <a:pt x="250" y="143610"/>
                  </a:cubicBezTo>
                  <a:cubicBezTo>
                    <a:pt x="250" y="150391"/>
                    <a:pt x="7182" y="154852"/>
                    <a:pt x="17847" y="154852"/>
                  </a:cubicBezTo>
                  <a:cubicBezTo>
                    <a:pt x="28511" y="154852"/>
                    <a:pt x="49308" y="148428"/>
                    <a:pt x="54818" y="126656"/>
                  </a:cubicBezTo>
                  <a:lnTo>
                    <a:pt x="70815" y="62768"/>
                  </a:lnTo>
                  <a:cubicBezTo>
                    <a:pt x="71348" y="60805"/>
                    <a:pt x="71704" y="59199"/>
                    <a:pt x="71704" y="56522"/>
                  </a:cubicBezTo>
                  <a:cubicBezTo>
                    <a:pt x="71704" y="46707"/>
                    <a:pt x="63350" y="39747"/>
                    <a:pt x="52685" y="39747"/>
                  </a:cubicBezTo>
                  <a:cubicBezTo>
                    <a:pt x="32955" y="39747"/>
                    <a:pt x="21579" y="64553"/>
                    <a:pt x="21579" y="67051"/>
                  </a:cubicBezTo>
                  <a:cubicBezTo>
                    <a:pt x="21579" y="69371"/>
                    <a:pt x="24068" y="69371"/>
                    <a:pt x="24601" y="69371"/>
                  </a:cubicBezTo>
                  <a:cubicBezTo>
                    <a:pt x="26734" y="69371"/>
                    <a:pt x="26912" y="68836"/>
                    <a:pt x="28156" y="66159"/>
                  </a:cubicBezTo>
                  <a:cubicBezTo>
                    <a:pt x="32600" y="55808"/>
                    <a:pt x="41842" y="44744"/>
                    <a:pt x="52152" y="44744"/>
                  </a:cubicBezTo>
                  <a:cubicBezTo>
                    <a:pt x="56595" y="44744"/>
                    <a:pt x="58195" y="47778"/>
                    <a:pt x="58195" y="53488"/>
                  </a:cubicBezTo>
                  <a:cubicBezTo>
                    <a:pt x="58195" y="55451"/>
                    <a:pt x="57840" y="57950"/>
                    <a:pt x="57662" y="58842"/>
                  </a:cubicBezTo>
                  <a:lnTo>
                    <a:pt x="40598" y="127191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9AE72C4A-C6E7-9369-20CE-327C2478884C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13665915" y="5501847"/>
              <a:ext cx="130821" cy="48005"/>
            </a:xfrm>
            <a:custGeom>
              <a:avLst/>
              <a:gdLst>
                <a:gd name="connsiteX0" fmla="*/ 124321 w 130821"/>
                <a:gd name="connsiteY0" fmla="*/ 8874 h 48005"/>
                <a:gd name="connsiteX1" fmla="*/ 131075 w 130821"/>
                <a:gd name="connsiteY1" fmla="*/ 4413 h 48005"/>
                <a:gd name="connsiteX2" fmla="*/ 124498 w 130821"/>
                <a:gd name="connsiteY2" fmla="*/ 130 h 48005"/>
                <a:gd name="connsiteX3" fmla="*/ 6830 w 130821"/>
                <a:gd name="connsiteY3" fmla="*/ 130 h 48005"/>
                <a:gd name="connsiteX4" fmla="*/ 253 w 130821"/>
                <a:gd name="connsiteY4" fmla="*/ 4413 h 48005"/>
                <a:gd name="connsiteX5" fmla="*/ 7008 w 130821"/>
                <a:gd name="connsiteY5" fmla="*/ 8874 h 48005"/>
                <a:gd name="connsiteX6" fmla="*/ 124321 w 130821"/>
                <a:gd name="connsiteY6" fmla="*/ 8874 h 48005"/>
                <a:gd name="connsiteX7" fmla="*/ 124498 w 130821"/>
                <a:gd name="connsiteY7" fmla="*/ 48135 h 48005"/>
                <a:gd name="connsiteX8" fmla="*/ 131075 w 130821"/>
                <a:gd name="connsiteY8" fmla="*/ 43852 h 48005"/>
                <a:gd name="connsiteX9" fmla="*/ 124321 w 130821"/>
                <a:gd name="connsiteY9" fmla="*/ 39390 h 48005"/>
                <a:gd name="connsiteX10" fmla="*/ 7008 w 130821"/>
                <a:gd name="connsiteY10" fmla="*/ 39390 h 48005"/>
                <a:gd name="connsiteX11" fmla="*/ 253 w 130821"/>
                <a:gd name="connsiteY11" fmla="*/ 43852 h 48005"/>
                <a:gd name="connsiteX12" fmla="*/ 6830 w 130821"/>
                <a:gd name="connsiteY12" fmla="*/ 48135 h 48005"/>
                <a:gd name="connsiteX13" fmla="*/ 124498 w 130821"/>
                <a:gd name="connsiteY13" fmla="*/ 48135 h 4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21" h="48005">
                  <a:moveTo>
                    <a:pt x="124321" y="8874"/>
                  </a:moveTo>
                  <a:cubicBezTo>
                    <a:pt x="126987" y="8874"/>
                    <a:pt x="131075" y="8874"/>
                    <a:pt x="131075" y="4413"/>
                  </a:cubicBezTo>
                  <a:cubicBezTo>
                    <a:pt x="131075" y="130"/>
                    <a:pt x="126809" y="130"/>
                    <a:pt x="124498" y="130"/>
                  </a:cubicBezTo>
                  <a:lnTo>
                    <a:pt x="6830" y="130"/>
                  </a:lnTo>
                  <a:cubicBezTo>
                    <a:pt x="4519" y="130"/>
                    <a:pt x="253" y="130"/>
                    <a:pt x="253" y="4413"/>
                  </a:cubicBezTo>
                  <a:cubicBezTo>
                    <a:pt x="253" y="8874"/>
                    <a:pt x="4342" y="8874"/>
                    <a:pt x="7008" y="8874"/>
                  </a:cubicBezTo>
                  <a:lnTo>
                    <a:pt x="124321" y="8874"/>
                  </a:lnTo>
                  <a:close/>
                  <a:moveTo>
                    <a:pt x="124498" y="48135"/>
                  </a:moveTo>
                  <a:cubicBezTo>
                    <a:pt x="126809" y="48135"/>
                    <a:pt x="131075" y="48135"/>
                    <a:pt x="131075" y="43852"/>
                  </a:cubicBezTo>
                  <a:cubicBezTo>
                    <a:pt x="131075" y="39390"/>
                    <a:pt x="126987" y="39390"/>
                    <a:pt x="124321" y="39390"/>
                  </a:cubicBezTo>
                  <a:lnTo>
                    <a:pt x="7008" y="39390"/>
                  </a:lnTo>
                  <a:cubicBezTo>
                    <a:pt x="4342" y="39390"/>
                    <a:pt x="253" y="39390"/>
                    <a:pt x="253" y="43852"/>
                  </a:cubicBezTo>
                  <a:cubicBezTo>
                    <a:pt x="253" y="48135"/>
                    <a:pt x="4519" y="48135"/>
                    <a:pt x="6830" y="48135"/>
                  </a:cubicBezTo>
                  <a:lnTo>
                    <a:pt x="124498" y="48135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F9714F5A-9C1F-5F54-27BA-5082CB1806BD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13828729" y="5452057"/>
              <a:ext cx="64699" cy="118495"/>
            </a:xfrm>
            <a:custGeom>
              <a:avLst/>
              <a:gdLst>
                <a:gd name="connsiteX0" fmla="*/ 40430 w 64699"/>
                <a:gd name="connsiteY0" fmla="*/ 5126 h 118495"/>
                <a:gd name="connsiteX1" fmla="*/ 35098 w 64699"/>
                <a:gd name="connsiteY1" fmla="*/ 130 h 118495"/>
                <a:gd name="connsiteX2" fmla="*/ 260 w 64699"/>
                <a:gd name="connsiteY2" fmla="*/ 11551 h 118495"/>
                <a:gd name="connsiteX3" fmla="*/ 260 w 64699"/>
                <a:gd name="connsiteY3" fmla="*/ 17975 h 118495"/>
                <a:gd name="connsiteX4" fmla="*/ 26033 w 64699"/>
                <a:gd name="connsiteY4" fmla="*/ 12979 h 118495"/>
                <a:gd name="connsiteX5" fmla="*/ 26033 w 64699"/>
                <a:gd name="connsiteY5" fmla="*/ 103992 h 118495"/>
                <a:gd name="connsiteX6" fmla="*/ 8258 w 64699"/>
                <a:gd name="connsiteY6" fmla="*/ 112201 h 118495"/>
                <a:gd name="connsiteX7" fmla="*/ 1504 w 64699"/>
                <a:gd name="connsiteY7" fmla="*/ 112201 h 118495"/>
                <a:gd name="connsiteX8" fmla="*/ 1504 w 64699"/>
                <a:gd name="connsiteY8" fmla="*/ 118625 h 118495"/>
                <a:gd name="connsiteX9" fmla="*/ 33143 w 64699"/>
                <a:gd name="connsiteY9" fmla="*/ 117912 h 118495"/>
                <a:gd name="connsiteX10" fmla="*/ 64959 w 64699"/>
                <a:gd name="connsiteY10" fmla="*/ 118625 h 118495"/>
                <a:gd name="connsiteX11" fmla="*/ 64959 w 64699"/>
                <a:gd name="connsiteY11" fmla="*/ 112201 h 118495"/>
                <a:gd name="connsiteX12" fmla="*/ 58205 w 64699"/>
                <a:gd name="connsiteY12" fmla="*/ 112201 h 118495"/>
                <a:gd name="connsiteX13" fmla="*/ 40430 w 64699"/>
                <a:gd name="connsiteY13" fmla="*/ 103992 h 118495"/>
                <a:gd name="connsiteX14" fmla="*/ 40430 w 64699"/>
                <a:gd name="connsiteY14" fmla="*/ 5126 h 11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699" h="118495">
                  <a:moveTo>
                    <a:pt x="40430" y="5126"/>
                  </a:moveTo>
                  <a:cubicBezTo>
                    <a:pt x="40430" y="308"/>
                    <a:pt x="40075" y="130"/>
                    <a:pt x="35098" y="130"/>
                  </a:cubicBezTo>
                  <a:cubicBezTo>
                    <a:pt x="23722" y="11372"/>
                    <a:pt x="7547" y="11551"/>
                    <a:pt x="260" y="11551"/>
                  </a:cubicBezTo>
                  <a:lnTo>
                    <a:pt x="260" y="17975"/>
                  </a:lnTo>
                  <a:cubicBezTo>
                    <a:pt x="4525" y="17975"/>
                    <a:pt x="16257" y="17975"/>
                    <a:pt x="26033" y="12979"/>
                  </a:cubicBezTo>
                  <a:lnTo>
                    <a:pt x="26033" y="103992"/>
                  </a:lnTo>
                  <a:cubicBezTo>
                    <a:pt x="26033" y="109881"/>
                    <a:pt x="26033" y="112201"/>
                    <a:pt x="8258" y="112201"/>
                  </a:cubicBezTo>
                  <a:lnTo>
                    <a:pt x="1504" y="112201"/>
                  </a:lnTo>
                  <a:lnTo>
                    <a:pt x="1504" y="118625"/>
                  </a:lnTo>
                  <a:cubicBezTo>
                    <a:pt x="4703" y="118447"/>
                    <a:pt x="26566" y="117912"/>
                    <a:pt x="33143" y="117912"/>
                  </a:cubicBezTo>
                  <a:cubicBezTo>
                    <a:pt x="38653" y="117912"/>
                    <a:pt x="61049" y="118447"/>
                    <a:pt x="64959" y="118625"/>
                  </a:cubicBezTo>
                  <a:lnTo>
                    <a:pt x="64959" y="112201"/>
                  </a:lnTo>
                  <a:lnTo>
                    <a:pt x="58205" y="112201"/>
                  </a:lnTo>
                  <a:cubicBezTo>
                    <a:pt x="40430" y="112201"/>
                    <a:pt x="40430" y="109881"/>
                    <a:pt x="40430" y="103992"/>
                  </a:cubicBezTo>
                  <a:lnTo>
                    <a:pt x="40430" y="5126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CA53DDC6-089A-BF4D-F4B8-FFC48F45F74B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14025132" y="4923167"/>
              <a:ext cx="117566" cy="174123"/>
            </a:xfrm>
            <a:custGeom>
              <a:avLst/>
              <a:gdLst>
                <a:gd name="connsiteX0" fmla="*/ 86602 w 117566"/>
                <a:gd name="connsiteY0" fmla="*/ 19741 h 174123"/>
                <a:gd name="connsiteX1" fmla="*/ 109709 w 117566"/>
                <a:gd name="connsiteY1" fmla="*/ 8014 h 174123"/>
                <a:gd name="connsiteX2" fmla="*/ 117834 w 117566"/>
                <a:gd name="connsiteY2" fmla="*/ 3170 h 174123"/>
                <a:gd name="connsiteX3" fmla="*/ 114025 w 117566"/>
                <a:gd name="connsiteY3" fmla="*/ 111 h 174123"/>
                <a:gd name="connsiteX4" fmla="*/ 80508 w 117566"/>
                <a:gd name="connsiteY4" fmla="*/ 876 h 174123"/>
                <a:gd name="connsiteX5" fmla="*/ 46736 w 117566"/>
                <a:gd name="connsiteY5" fmla="*/ 111 h 174123"/>
                <a:gd name="connsiteX6" fmla="*/ 41657 w 117566"/>
                <a:gd name="connsiteY6" fmla="*/ 5210 h 174123"/>
                <a:gd name="connsiteX7" fmla="*/ 48767 w 117566"/>
                <a:gd name="connsiteY7" fmla="*/ 8014 h 174123"/>
                <a:gd name="connsiteX8" fmla="*/ 66288 w 117566"/>
                <a:gd name="connsiteY8" fmla="*/ 12858 h 174123"/>
                <a:gd name="connsiteX9" fmla="*/ 65780 w 117566"/>
                <a:gd name="connsiteY9" fmla="*/ 16937 h 174123"/>
                <a:gd name="connsiteX10" fmla="*/ 31500 w 117566"/>
                <a:gd name="connsiteY10" fmla="*/ 154349 h 174123"/>
                <a:gd name="connsiteX11" fmla="*/ 8393 w 117566"/>
                <a:gd name="connsiteY11" fmla="*/ 166332 h 174123"/>
                <a:gd name="connsiteX12" fmla="*/ 268 w 117566"/>
                <a:gd name="connsiteY12" fmla="*/ 171430 h 174123"/>
                <a:gd name="connsiteX13" fmla="*/ 4077 w 117566"/>
                <a:gd name="connsiteY13" fmla="*/ 174235 h 174123"/>
                <a:gd name="connsiteX14" fmla="*/ 37341 w 117566"/>
                <a:gd name="connsiteY14" fmla="*/ 173470 h 174123"/>
                <a:gd name="connsiteX15" fmla="*/ 71366 w 117566"/>
                <a:gd name="connsiteY15" fmla="*/ 174235 h 174123"/>
                <a:gd name="connsiteX16" fmla="*/ 76445 w 117566"/>
                <a:gd name="connsiteY16" fmla="*/ 169391 h 174123"/>
                <a:gd name="connsiteX17" fmla="*/ 68827 w 117566"/>
                <a:gd name="connsiteY17" fmla="*/ 166332 h 174123"/>
                <a:gd name="connsiteX18" fmla="*/ 57908 w 117566"/>
                <a:gd name="connsiteY18" fmla="*/ 165822 h 174123"/>
                <a:gd name="connsiteX19" fmla="*/ 51560 w 117566"/>
                <a:gd name="connsiteY19" fmla="*/ 161488 h 174123"/>
                <a:gd name="connsiteX20" fmla="*/ 52576 w 117566"/>
                <a:gd name="connsiteY20" fmla="*/ 155624 h 174123"/>
                <a:gd name="connsiteX21" fmla="*/ 86602 w 117566"/>
                <a:gd name="connsiteY21" fmla="*/ 19741 h 17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566" h="174123">
                  <a:moveTo>
                    <a:pt x="86602" y="19741"/>
                  </a:moveTo>
                  <a:cubicBezTo>
                    <a:pt x="88887" y="10564"/>
                    <a:pt x="89649" y="8014"/>
                    <a:pt x="109709" y="8014"/>
                  </a:cubicBezTo>
                  <a:cubicBezTo>
                    <a:pt x="115803" y="8014"/>
                    <a:pt x="117834" y="8014"/>
                    <a:pt x="117834" y="3170"/>
                  </a:cubicBezTo>
                  <a:cubicBezTo>
                    <a:pt x="117834" y="111"/>
                    <a:pt x="115041" y="111"/>
                    <a:pt x="114025" y="111"/>
                  </a:cubicBezTo>
                  <a:cubicBezTo>
                    <a:pt x="106662" y="111"/>
                    <a:pt x="87871" y="876"/>
                    <a:pt x="80508" y="876"/>
                  </a:cubicBezTo>
                  <a:cubicBezTo>
                    <a:pt x="72890" y="876"/>
                    <a:pt x="54353" y="111"/>
                    <a:pt x="46736" y="111"/>
                  </a:cubicBezTo>
                  <a:cubicBezTo>
                    <a:pt x="44958" y="111"/>
                    <a:pt x="41657" y="111"/>
                    <a:pt x="41657" y="5210"/>
                  </a:cubicBezTo>
                  <a:cubicBezTo>
                    <a:pt x="41657" y="8014"/>
                    <a:pt x="43943" y="8014"/>
                    <a:pt x="48767" y="8014"/>
                  </a:cubicBezTo>
                  <a:cubicBezTo>
                    <a:pt x="59432" y="8014"/>
                    <a:pt x="66288" y="8014"/>
                    <a:pt x="66288" y="12858"/>
                  </a:cubicBezTo>
                  <a:cubicBezTo>
                    <a:pt x="66288" y="14133"/>
                    <a:pt x="66288" y="14643"/>
                    <a:pt x="65780" y="16937"/>
                  </a:cubicBezTo>
                  <a:lnTo>
                    <a:pt x="31500" y="154349"/>
                  </a:lnTo>
                  <a:cubicBezTo>
                    <a:pt x="29215" y="163782"/>
                    <a:pt x="28453" y="166332"/>
                    <a:pt x="8393" y="166332"/>
                  </a:cubicBezTo>
                  <a:cubicBezTo>
                    <a:pt x="2553" y="166332"/>
                    <a:pt x="268" y="166332"/>
                    <a:pt x="268" y="171430"/>
                  </a:cubicBezTo>
                  <a:cubicBezTo>
                    <a:pt x="268" y="174235"/>
                    <a:pt x="3315" y="174235"/>
                    <a:pt x="4077" y="174235"/>
                  </a:cubicBezTo>
                  <a:cubicBezTo>
                    <a:pt x="11440" y="174235"/>
                    <a:pt x="29977" y="173470"/>
                    <a:pt x="37341" y="173470"/>
                  </a:cubicBezTo>
                  <a:cubicBezTo>
                    <a:pt x="44958" y="173470"/>
                    <a:pt x="63749" y="174235"/>
                    <a:pt x="71366" y="174235"/>
                  </a:cubicBezTo>
                  <a:cubicBezTo>
                    <a:pt x="73398" y="174235"/>
                    <a:pt x="76445" y="174235"/>
                    <a:pt x="76445" y="169391"/>
                  </a:cubicBezTo>
                  <a:cubicBezTo>
                    <a:pt x="76445" y="166332"/>
                    <a:pt x="74413" y="166332"/>
                    <a:pt x="68827" y="166332"/>
                  </a:cubicBezTo>
                  <a:cubicBezTo>
                    <a:pt x="64256" y="166332"/>
                    <a:pt x="62987" y="166332"/>
                    <a:pt x="57908" y="165822"/>
                  </a:cubicBezTo>
                  <a:cubicBezTo>
                    <a:pt x="52576" y="165312"/>
                    <a:pt x="51560" y="164292"/>
                    <a:pt x="51560" y="161488"/>
                  </a:cubicBezTo>
                  <a:cubicBezTo>
                    <a:pt x="51560" y="159448"/>
                    <a:pt x="52068" y="157409"/>
                    <a:pt x="52576" y="155624"/>
                  </a:cubicBezTo>
                  <a:lnTo>
                    <a:pt x="86602" y="19741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0781598C-6591-A993-61A2-C37F04570002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14128120" y="5017214"/>
              <a:ext cx="78030" cy="154722"/>
            </a:xfrm>
            <a:custGeom>
              <a:avLst/>
              <a:gdLst>
                <a:gd name="connsiteX0" fmla="*/ 78303 w 78030"/>
                <a:gd name="connsiteY0" fmla="*/ 6894 h 154722"/>
                <a:gd name="connsiteX1" fmla="*/ 71193 w 78030"/>
                <a:gd name="connsiteY1" fmla="*/ 113 h 154722"/>
                <a:gd name="connsiteX2" fmla="*/ 61239 w 78030"/>
                <a:gd name="connsiteY2" fmla="*/ 9928 h 154722"/>
                <a:gd name="connsiteX3" fmla="*/ 68349 w 78030"/>
                <a:gd name="connsiteY3" fmla="*/ 16709 h 154722"/>
                <a:gd name="connsiteX4" fmla="*/ 78303 w 78030"/>
                <a:gd name="connsiteY4" fmla="*/ 6894 h 154722"/>
                <a:gd name="connsiteX5" fmla="*/ 40621 w 78030"/>
                <a:gd name="connsiteY5" fmla="*/ 127174 h 154722"/>
                <a:gd name="connsiteX6" fmla="*/ 17691 w 78030"/>
                <a:gd name="connsiteY6" fmla="*/ 149839 h 154722"/>
                <a:gd name="connsiteX7" fmla="*/ 11292 w 78030"/>
                <a:gd name="connsiteY7" fmla="*/ 148768 h 154722"/>
                <a:gd name="connsiteX8" fmla="*/ 17336 w 78030"/>
                <a:gd name="connsiteY8" fmla="*/ 139666 h 154722"/>
                <a:gd name="connsiteX9" fmla="*/ 10404 w 78030"/>
                <a:gd name="connsiteY9" fmla="*/ 133064 h 154722"/>
                <a:gd name="connsiteX10" fmla="*/ 272 w 78030"/>
                <a:gd name="connsiteY10" fmla="*/ 143593 h 154722"/>
                <a:gd name="connsiteX11" fmla="*/ 17869 w 78030"/>
                <a:gd name="connsiteY11" fmla="*/ 154835 h 154722"/>
                <a:gd name="connsiteX12" fmla="*/ 54840 w 78030"/>
                <a:gd name="connsiteY12" fmla="*/ 126639 h 154722"/>
                <a:gd name="connsiteX13" fmla="*/ 70837 w 78030"/>
                <a:gd name="connsiteY13" fmla="*/ 62751 h 154722"/>
                <a:gd name="connsiteX14" fmla="*/ 71726 w 78030"/>
                <a:gd name="connsiteY14" fmla="*/ 56505 h 154722"/>
                <a:gd name="connsiteX15" fmla="*/ 52707 w 78030"/>
                <a:gd name="connsiteY15" fmla="*/ 39730 h 154722"/>
                <a:gd name="connsiteX16" fmla="*/ 21602 w 78030"/>
                <a:gd name="connsiteY16" fmla="*/ 67034 h 154722"/>
                <a:gd name="connsiteX17" fmla="*/ 24623 w 78030"/>
                <a:gd name="connsiteY17" fmla="*/ 69354 h 154722"/>
                <a:gd name="connsiteX18" fmla="*/ 28178 w 78030"/>
                <a:gd name="connsiteY18" fmla="*/ 66142 h 154722"/>
                <a:gd name="connsiteX19" fmla="*/ 52174 w 78030"/>
                <a:gd name="connsiteY19" fmla="*/ 44727 h 154722"/>
                <a:gd name="connsiteX20" fmla="*/ 58217 w 78030"/>
                <a:gd name="connsiteY20" fmla="*/ 53471 h 154722"/>
                <a:gd name="connsiteX21" fmla="*/ 57684 w 78030"/>
                <a:gd name="connsiteY21" fmla="*/ 58825 h 154722"/>
                <a:gd name="connsiteX22" fmla="*/ 40621 w 78030"/>
                <a:gd name="connsiteY22" fmla="*/ 127174 h 15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8030" h="154722">
                  <a:moveTo>
                    <a:pt x="78303" y="6894"/>
                  </a:moveTo>
                  <a:cubicBezTo>
                    <a:pt x="78303" y="3860"/>
                    <a:pt x="75992" y="113"/>
                    <a:pt x="71193" y="113"/>
                  </a:cubicBezTo>
                  <a:cubicBezTo>
                    <a:pt x="66038" y="113"/>
                    <a:pt x="61239" y="5109"/>
                    <a:pt x="61239" y="9928"/>
                  </a:cubicBezTo>
                  <a:cubicBezTo>
                    <a:pt x="61239" y="12783"/>
                    <a:pt x="63372" y="16709"/>
                    <a:pt x="68349" y="16709"/>
                  </a:cubicBezTo>
                  <a:cubicBezTo>
                    <a:pt x="73148" y="16709"/>
                    <a:pt x="78303" y="12069"/>
                    <a:pt x="78303" y="6894"/>
                  </a:cubicBezTo>
                  <a:close/>
                  <a:moveTo>
                    <a:pt x="40621" y="127174"/>
                  </a:moveTo>
                  <a:cubicBezTo>
                    <a:pt x="37599" y="139488"/>
                    <a:pt x="28178" y="149839"/>
                    <a:pt x="17691" y="149839"/>
                  </a:cubicBezTo>
                  <a:cubicBezTo>
                    <a:pt x="15381" y="149839"/>
                    <a:pt x="13248" y="149482"/>
                    <a:pt x="11292" y="148768"/>
                  </a:cubicBezTo>
                  <a:cubicBezTo>
                    <a:pt x="15914" y="146626"/>
                    <a:pt x="17336" y="142343"/>
                    <a:pt x="17336" y="139666"/>
                  </a:cubicBezTo>
                  <a:cubicBezTo>
                    <a:pt x="17336" y="135384"/>
                    <a:pt x="13959" y="133064"/>
                    <a:pt x="10404" y="133064"/>
                  </a:cubicBezTo>
                  <a:cubicBezTo>
                    <a:pt x="4893" y="133064"/>
                    <a:pt x="272" y="137882"/>
                    <a:pt x="272" y="143593"/>
                  </a:cubicBezTo>
                  <a:cubicBezTo>
                    <a:pt x="272" y="150374"/>
                    <a:pt x="7204" y="154835"/>
                    <a:pt x="17869" y="154835"/>
                  </a:cubicBezTo>
                  <a:cubicBezTo>
                    <a:pt x="28534" y="154835"/>
                    <a:pt x="49330" y="148411"/>
                    <a:pt x="54840" y="126639"/>
                  </a:cubicBezTo>
                  <a:lnTo>
                    <a:pt x="70837" y="62751"/>
                  </a:lnTo>
                  <a:cubicBezTo>
                    <a:pt x="71371" y="60788"/>
                    <a:pt x="71726" y="59182"/>
                    <a:pt x="71726" y="56505"/>
                  </a:cubicBezTo>
                  <a:cubicBezTo>
                    <a:pt x="71726" y="46690"/>
                    <a:pt x="63372" y="39730"/>
                    <a:pt x="52707" y="39730"/>
                  </a:cubicBezTo>
                  <a:cubicBezTo>
                    <a:pt x="32977" y="39730"/>
                    <a:pt x="21602" y="64536"/>
                    <a:pt x="21602" y="67034"/>
                  </a:cubicBezTo>
                  <a:cubicBezTo>
                    <a:pt x="21602" y="69354"/>
                    <a:pt x="24090" y="69354"/>
                    <a:pt x="24623" y="69354"/>
                  </a:cubicBezTo>
                  <a:cubicBezTo>
                    <a:pt x="26756" y="69354"/>
                    <a:pt x="26934" y="68819"/>
                    <a:pt x="28178" y="66142"/>
                  </a:cubicBezTo>
                  <a:cubicBezTo>
                    <a:pt x="32622" y="55791"/>
                    <a:pt x="41865" y="44727"/>
                    <a:pt x="52174" y="44727"/>
                  </a:cubicBezTo>
                  <a:cubicBezTo>
                    <a:pt x="56618" y="44727"/>
                    <a:pt x="58217" y="47761"/>
                    <a:pt x="58217" y="53471"/>
                  </a:cubicBezTo>
                  <a:cubicBezTo>
                    <a:pt x="58217" y="55434"/>
                    <a:pt x="57862" y="57933"/>
                    <a:pt x="57684" y="58825"/>
                  </a:cubicBezTo>
                  <a:lnTo>
                    <a:pt x="40621" y="127174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D0C438F8-9568-207B-AC1C-87580ECE66F8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13991054" y="5200925"/>
              <a:ext cx="269501" cy="10197"/>
            </a:xfrm>
            <a:custGeom>
              <a:avLst/>
              <a:gdLst>
                <a:gd name="connsiteX0" fmla="*/ 0 w 269501"/>
                <a:gd name="connsiteY0" fmla="*/ 0 h 10197"/>
                <a:gd name="connsiteX1" fmla="*/ 269501 w 269501"/>
                <a:gd name="connsiteY1" fmla="*/ 0 h 10197"/>
                <a:gd name="connsiteX2" fmla="*/ 269501 w 269501"/>
                <a:gd name="connsiteY2" fmla="*/ 10197 h 10197"/>
                <a:gd name="connsiteX3" fmla="*/ 0 w 269501"/>
                <a:gd name="connsiteY3" fmla="*/ 10197 h 1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501" h="10197">
                  <a:moveTo>
                    <a:pt x="0" y="0"/>
                  </a:moveTo>
                  <a:lnTo>
                    <a:pt x="269501" y="0"/>
                  </a:lnTo>
                  <a:lnTo>
                    <a:pt x="269501" y="10197"/>
                  </a:lnTo>
                  <a:lnTo>
                    <a:pt x="0" y="10197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89A5109D-F618-BAAE-5C52-7720F6EBF744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13998672" y="5331951"/>
              <a:ext cx="119851" cy="167750"/>
            </a:xfrm>
            <a:custGeom>
              <a:avLst/>
              <a:gdLst>
                <a:gd name="connsiteX0" fmla="*/ 1028 w 119851"/>
                <a:gd name="connsiteY0" fmla="*/ 156912 h 167750"/>
                <a:gd name="connsiteX1" fmla="*/ 267 w 119851"/>
                <a:gd name="connsiteY1" fmla="*/ 160992 h 167750"/>
                <a:gd name="connsiteX2" fmla="*/ 7377 w 119851"/>
                <a:gd name="connsiteY2" fmla="*/ 167875 h 167750"/>
                <a:gd name="connsiteX3" fmla="*/ 16264 w 119851"/>
                <a:gd name="connsiteY3" fmla="*/ 162521 h 167750"/>
                <a:gd name="connsiteX4" fmla="*/ 32515 w 119851"/>
                <a:gd name="connsiteY4" fmla="*/ 98531 h 167750"/>
                <a:gd name="connsiteX5" fmla="*/ 57653 w 119851"/>
                <a:gd name="connsiteY5" fmla="*/ 115612 h 167750"/>
                <a:gd name="connsiteX6" fmla="*/ 120119 w 119851"/>
                <a:gd name="connsiteY6" fmla="*/ 41680 h 167750"/>
                <a:gd name="connsiteX7" fmla="*/ 84823 w 119851"/>
                <a:gd name="connsiteY7" fmla="*/ 125 h 167750"/>
                <a:gd name="connsiteX8" fmla="*/ 25913 w 119851"/>
                <a:gd name="connsiteY8" fmla="*/ 56721 h 167750"/>
                <a:gd name="connsiteX9" fmla="*/ 1028 w 119851"/>
                <a:gd name="connsiteY9" fmla="*/ 156912 h 167750"/>
                <a:gd name="connsiteX10" fmla="*/ 57399 w 119851"/>
                <a:gd name="connsiteY10" fmla="*/ 110004 h 167750"/>
                <a:gd name="connsiteX11" fmla="*/ 35562 w 119851"/>
                <a:gd name="connsiteY11" fmla="*/ 87314 h 167750"/>
                <a:gd name="connsiteX12" fmla="*/ 37593 w 119851"/>
                <a:gd name="connsiteY12" fmla="*/ 77881 h 167750"/>
                <a:gd name="connsiteX13" fmla="*/ 52829 w 119851"/>
                <a:gd name="connsiteY13" fmla="*/ 29953 h 167750"/>
                <a:gd name="connsiteX14" fmla="*/ 84315 w 119851"/>
                <a:gd name="connsiteY14" fmla="*/ 5733 h 167750"/>
                <a:gd name="connsiteX15" fmla="*/ 101836 w 119851"/>
                <a:gd name="connsiteY15" fmla="*/ 30717 h 167750"/>
                <a:gd name="connsiteX16" fmla="*/ 87616 w 119851"/>
                <a:gd name="connsiteY16" fmla="*/ 85784 h 167750"/>
                <a:gd name="connsiteX17" fmla="*/ 57399 w 119851"/>
                <a:gd name="connsiteY17" fmla="*/ 110004 h 16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851" h="167750">
                  <a:moveTo>
                    <a:pt x="1028" y="156912"/>
                  </a:moveTo>
                  <a:cubicBezTo>
                    <a:pt x="267" y="159972"/>
                    <a:pt x="267" y="160482"/>
                    <a:pt x="267" y="160992"/>
                  </a:cubicBezTo>
                  <a:cubicBezTo>
                    <a:pt x="267" y="164816"/>
                    <a:pt x="3060" y="167875"/>
                    <a:pt x="7377" y="167875"/>
                  </a:cubicBezTo>
                  <a:cubicBezTo>
                    <a:pt x="12709" y="167875"/>
                    <a:pt x="15756" y="163286"/>
                    <a:pt x="16264" y="162521"/>
                  </a:cubicBezTo>
                  <a:cubicBezTo>
                    <a:pt x="17533" y="160227"/>
                    <a:pt x="25659" y="126065"/>
                    <a:pt x="32515" y="98531"/>
                  </a:cubicBezTo>
                  <a:cubicBezTo>
                    <a:pt x="37593" y="108729"/>
                    <a:pt x="45719" y="115612"/>
                    <a:pt x="57653" y="115612"/>
                  </a:cubicBezTo>
                  <a:cubicBezTo>
                    <a:pt x="87362" y="115612"/>
                    <a:pt x="120119" y="79666"/>
                    <a:pt x="120119" y="41680"/>
                  </a:cubicBezTo>
                  <a:cubicBezTo>
                    <a:pt x="120119" y="14656"/>
                    <a:pt x="103360" y="125"/>
                    <a:pt x="84823" y="125"/>
                  </a:cubicBezTo>
                  <a:cubicBezTo>
                    <a:pt x="60193" y="125"/>
                    <a:pt x="33531" y="25619"/>
                    <a:pt x="25913" y="56721"/>
                  </a:cubicBezTo>
                  <a:lnTo>
                    <a:pt x="1028" y="156912"/>
                  </a:lnTo>
                  <a:close/>
                  <a:moveTo>
                    <a:pt x="57399" y="110004"/>
                  </a:moveTo>
                  <a:cubicBezTo>
                    <a:pt x="39625" y="110004"/>
                    <a:pt x="35562" y="89608"/>
                    <a:pt x="35562" y="87314"/>
                  </a:cubicBezTo>
                  <a:cubicBezTo>
                    <a:pt x="35562" y="86294"/>
                    <a:pt x="36832" y="81195"/>
                    <a:pt x="37593" y="77881"/>
                  </a:cubicBezTo>
                  <a:cubicBezTo>
                    <a:pt x="44703" y="49328"/>
                    <a:pt x="47243" y="40150"/>
                    <a:pt x="52829" y="29953"/>
                  </a:cubicBezTo>
                  <a:cubicBezTo>
                    <a:pt x="63748" y="11342"/>
                    <a:pt x="76444" y="5733"/>
                    <a:pt x="84315" y="5733"/>
                  </a:cubicBezTo>
                  <a:cubicBezTo>
                    <a:pt x="93711" y="5733"/>
                    <a:pt x="101836" y="13127"/>
                    <a:pt x="101836" y="30717"/>
                  </a:cubicBezTo>
                  <a:cubicBezTo>
                    <a:pt x="101836" y="44739"/>
                    <a:pt x="94472" y="73292"/>
                    <a:pt x="87616" y="85784"/>
                  </a:cubicBezTo>
                  <a:cubicBezTo>
                    <a:pt x="79237" y="101846"/>
                    <a:pt x="67049" y="110004"/>
                    <a:pt x="57399" y="110004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D48D29BE-B479-0971-BD4D-ED6B717E096A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14130691" y="5278123"/>
              <a:ext cx="108603" cy="80484"/>
            </a:xfrm>
            <a:custGeom>
              <a:avLst/>
              <a:gdLst>
                <a:gd name="connsiteX0" fmla="*/ 13603 w 108603"/>
                <a:gd name="connsiteY0" fmla="*/ 67578 h 80484"/>
                <a:gd name="connsiteX1" fmla="*/ 11825 w 108603"/>
                <a:gd name="connsiteY1" fmla="*/ 74895 h 80484"/>
                <a:gd name="connsiteX2" fmla="*/ 17869 w 108603"/>
                <a:gd name="connsiteY2" fmla="*/ 80606 h 80484"/>
                <a:gd name="connsiteX3" fmla="*/ 24801 w 108603"/>
                <a:gd name="connsiteY3" fmla="*/ 76680 h 80484"/>
                <a:gd name="connsiteX4" fmla="*/ 28000 w 108603"/>
                <a:gd name="connsiteY4" fmla="*/ 65615 h 80484"/>
                <a:gd name="connsiteX5" fmla="*/ 31911 w 108603"/>
                <a:gd name="connsiteY5" fmla="*/ 49554 h 80484"/>
                <a:gd name="connsiteX6" fmla="*/ 34932 w 108603"/>
                <a:gd name="connsiteY6" fmla="*/ 37597 h 80484"/>
                <a:gd name="connsiteX7" fmla="*/ 42398 w 108603"/>
                <a:gd name="connsiteY7" fmla="*/ 21536 h 80484"/>
                <a:gd name="connsiteX8" fmla="*/ 69060 w 108603"/>
                <a:gd name="connsiteY8" fmla="*/ 5118 h 80484"/>
                <a:gd name="connsiteX9" fmla="*/ 79547 w 108603"/>
                <a:gd name="connsiteY9" fmla="*/ 17610 h 80484"/>
                <a:gd name="connsiteX10" fmla="*/ 69060 w 108603"/>
                <a:gd name="connsiteY10" fmla="*/ 55622 h 80484"/>
                <a:gd name="connsiteX11" fmla="*/ 66394 w 108603"/>
                <a:gd name="connsiteY11" fmla="*/ 65258 h 80484"/>
                <a:gd name="connsiteX12" fmla="*/ 83279 w 108603"/>
                <a:gd name="connsiteY12" fmla="*/ 80606 h 80484"/>
                <a:gd name="connsiteX13" fmla="*/ 108875 w 108603"/>
                <a:gd name="connsiteY13" fmla="*/ 53302 h 80484"/>
                <a:gd name="connsiteX14" fmla="*/ 106031 w 108603"/>
                <a:gd name="connsiteY14" fmla="*/ 50982 h 80484"/>
                <a:gd name="connsiteX15" fmla="*/ 102654 w 108603"/>
                <a:gd name="connsiteY15" fmla="*/ 54015 h 80484"/>
                <a:gd name="connsiteX16" fmla="*/ 83813 w 108603"/>
                <a:gd name="connsiteY16" fmla="*/ 75609 h 80484"/>
                <a:gd name="connsiteX17" fmla="*/ 79369 w 108603"/>
                <a:gd name="connsiteY17" fmla="*/ 69363 h 80484"/>
                <a:gd name="connsiteX18" fmla="*/ 83457 w 108603"/>
                <a:gd name="connsiteY18" fmla="*/ 54908 h 80484"/>
                <a:gd name="connsiteX19" fmla="*/ 92878 w 108603"/>
                <a:gd name="connsiteY19" fmla="*/ 20465 h 80484"/>
                <a:gd name="connsiteX20" fmla="*/ 69771 w 108603"/>
                <a:gd name="connsiteY20" fmla="*/ 121 h 80484"/>
                <a:gd name="connsiteX21" fmla="*/ 39732 w 108603"/>
                <a:gd name="connsiteY21" fmla="*/ 16361 h 80484"/>
                <a:gd name="connsiteX22" fmla="*/ 20713 w 108603"/>
                <a:gd name="connsiteY22" fmla="*/ 121 h 80484"/>
                <a:gd name="connsiteX23" fmla="*/ 6671 w 108603"/>
                <a:gd name="connsiteY23" fmla="*/ 9758 h 80484"/>
                <a:gd name="connsiteX24" fmla="*/ 272 w 108603"/>
                <a:gd name="connsiteY24" fmla="*/ 27425 h 80484"/>
                <a:gd name="connsiteX25" fmla="*/ 3294 w 108603"/>
                <a:gd name="connsiteY25" fmla="*/ 29745 h 80484"/>
                <a:gd name="connsiteX26" fmla="*/ 7204 w 108603"/>
                <a:gd name="connsiteY26" fmla="*/ 24391 h 80484"/>
                <a:gd name="connsiteX27" fmla="*/ 20179 w 108603"/>
                <a:gd name="connsiteY27" fmla="*/ 5118 h 80484"/>
                <a:gd name="connsiteX28" fmla="*/ 26045 w 108603"/>
                <a:gd name="connsiteY28" fmla="*/ 13862 h 80484"/>
                <a:gd name="connsiteX29" fmla="*/ 23201 w 108603"/>
                <a:gd name="connsiteY29" fmla="*/ 28674 h 80484"/>
                <a:gd name="connsiteX30" fmla="*/ 19291 w 108603"/>
                <a:gd name="connsiteY30" fmla="*/ 44736 h 80484"/>
                <a:gd name="connsiteX31" fmla="*/ 13603 w 108603"/>
                <a:gd name="connsiteY31" fmla="*/ 67578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603" h="80484">
                  <a:moveTo>
                    <a:pt x="13603" y="67578"/>
                  </a:moveTo>
                  <a:cubicBezTo>
                    <a:pt x="12892" y="69898"/>
                    <a:pt x="11825" y="74360"/>
                    <a:pt x="11825" y="74895"/>
                  </a:cubicBezTo>
                  <a:cubicBezTo>
                    <a:pt x="11825" y="78821"/>
                    <a:pt x="15025" y="80606"/>
                    <a:pt x="17869" y="80606"/>
                  </a:cubicBezTo>
                  <a:cubicBezTo>
                    <a:pt x="21068" y="80606"/>
                    <a:pt x="23912" y="78286"/>
                    <a:pt x="24801" y="76680"/>
                  </a:cubicBezTo>
                  <a:cubicBezTo>
                    <a:pt x="25690" y="75073"/>
                    <a:pt x="27112" y="69363"/>
                    <a:pt x="28000" y="65615"/>
                  </a:cubicBezTo>
                  <a:cubicBezTo>
                    <a:pt x="28889" y="62225"/>
                    <a:pt x="30844" y="54015"/>
                    <a:pt x="31911" y="49554"/>
                  </a:cubicBezTo>
                  <a:cubicBezTo>
                    <a:pt x="32977" y="45628"/>
                    <a:pt x="34044" y="41702"/>
                    <a:pt x="34932" y="37597"/>
                  </a:cubicBezTo>
                  <a:cubicBezTo>
                    <a:pt x="36888" y="30281"/>
                    <a:pt x="37243" y="28853"/>
                    <a:pt x="42398" y="21536"/>
                  </a:cubicBezTo>
                  <a:cubicBezTo>
                    <a:pt x="47375" y="14398"/>
                    <a:pt x="55729" y="5118"/>
                    <a:pt x="69060" y="5118"/>
                  </a:cubicBezTo>
                  <a:cubicBezTo>
                    <a:pt x="79369" y="5118"/>
                    <a:pt x="79547" y="14219"/>
                    <a:pt x="79547" y="17610"/>
                  </a:cubicBezTo>
                  <a:cubicBezTo>
                    <a:pt x="79547" y="28318"/>
                    <a:pt x="71904" y="48126"/>
                    <a:pt x="69060" y="55622"/>
                  </a:cubicBezTo>
                  <a:cubicBezTo>
                    <a:pt x="67105" y="60618"/>
                    <a:pt x="66394" y="62225"/>
                    <a:pt x="66394" y="65258"/>
                  </a:cubicBezTo>
                  <a:cubicBezTo>
                    <a:pt x="66394" y="74717"/>
                    <a:pt x="74214" y="80606"/>
                    <a:pt x="83279" y="80606"/>
                  </a:cubicBezTo>
                  <a:cubicBezTo>
                    <a:pt x="101054" y="80606"/>
                    <a:pt x="108875" y="55978"/>
                    <a:pt x="108875" y="53302"/>
                  </a:cubicBezTo>
                  <a:cubicBezTo>
                    <a:pt x="108875" y="50982"/>
                    <a:pt x="106564" y="50982"/>
                    <a:pt x="106031" y="50982"/>
                  </a:cubicBezTo>
                  <a:cubicBezTo>
                    <a:pt x="103543" y="50982"/>
                    <a:pt x="103365" y="52052"/>
                    <a:pt x="102654" y="54015"/>
                  </a:cubicBezTo>
                  <a:cubicBezTo>
                    <a:pt x="98566" y="68292"/>
                    <a:pt x="90923" y="75609"/>
                    <a:pt x="83813" y="75609"/>
                  </a:cubicBezTo>
                  <a:cubicBezTo>
                    <a:pt x="80080" y="75609"/>
                    <a:pt x="79369" y="73110"/>
                    <a:pt x="79369" y="69363"/>
                  </a:cubicBezTo>
                  <a:cubicBezTo>
                    <a:pt x="79369" y="65258"/>
                    <a:pt x="80258" y="62938"/>
                    <a:pt x="83457" y="54908"/>
                  </a:cubicBezTo>
                  <a:cubicBezTo>
                    <a:pt x="85590" y="49376"/>
                    <a:pt x="92878" y="30459"/>
                    <a:pt x="92878" y="20465"/>
                  </a:cubicBezTo>
                  <a:cubicBezTo>
                    <a:pt x="92878" y="3155"/>
                    <a:pt x="79191" y="121"/>
                    <a:pt x="69771" y="121"/>
                  </a:cubicBezTo>
                  <a:cubicBezTo>
                    <a:pt x="55018" y="121"/>
                    <a:pt x="45064" y="9223"/>
                    <a:pt x="39732" y="16361"/>
                  </a:cubicBezTo>
                  <a:cubicBezTo>
                    <a:pt x="38487" y="4047"/>
                    <a:pt x="28000" y="121"/>
                    <a:pt x="20713" y="121"/>
                  </a:cubicBezTo>
                  <a:cubicBezTo>
                    <a:pt x="13070" y="121"/>
                    <a:pt x="8981" y="5653"/>
                    <a:pt x="6671" y="9758"/>
                  </a:cubicBezTo>
                  <a:cubicBezTo>
                    <a:pt x="2760" y="16361"/>
                    <a:pt x="272" y="26533"/>
                    <a:pt x="272" y="27425"/>
                  </a:cubicBezTo>
                  <a:cubicBezTo>
                    <a:pt x="272" y="29745"/>
                    <a:pt x="2760" y="29745"/>
                    <a:pt x="3294" y="29745"/>
                  </a:cubicBezTo>
                  <a:cubicBezTo>
                    <a:pt x="5782" y="29745"/>
                    <a:pt x="5960" y="29210"/>
                    <a:pt x="7204" y="24391"/>
                  </a:cubicBezTo>
                  <a:cubicBezTo>
                    <a:pt x="9870" y="13862"/>
                    <a:pt x="13247" y="5118"/>
                    <a:pt x="20179" y="5118"/>
                  </a:cubicBezTo>
                  <a:cubicBezTo>
                    <a:pt x="24801" y="5118"/>
                    <a:pt x="26045" y="9044"/>
                    <a:pt x="26045" y="13862"/>
                  </a:cubicBezTo>
                  <a:cubicBezTo>
                    <a:pt x="26045" y="17253"/>
                    <a:pt x="24445" y="23856"/>
                    <a:pt x="23201" y="28674"/>
                  </a:cubicBezTo>
                  <a:cubicBezTo>
                    <a:pt x="21957" y="33493"/>
                    <a:pt x="20179" y="40810"/>
                    <a:pt x="19291" y="44736"/>
                  </a:cubicBezTo>
                  <a:lnTo>
                    <a:pt x="13603" y="67578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E74E919F-4500-7E99-47E6-F4181D6B6E95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14122337" y="5397380"/>
              <a:ext cx="78030" cy="154722"/>
            </a:xfrm>
            <a:custGeom>
              <a:avLst/>
              <a:gdLst>
                <a:gd name="connsiteX0" fmla="*/ 78303 w 78030"/>
                <a:gd name="connsiteY0" fmla="*/ 6909 h 154722"/>
                <a:gd name="connsiteX1" fmla="*/ 71193 w 78030"/>
                <a:gd name="connsiteY1" fmla="*/ 127 h 154722"/>
                <a:gd name="connsiteX2" fmla="*/ 61239 w 78030"/>
                <a:gd name="connsiteY2" fmla="*/ 9943 h 154722"/>
                <a:gd name="connsiteX3" fmla="*/ 68349 w 78030"/>
                <a:gd name="connsiteY3" fmla="*/ 16724 h 154722"/>
                <a:gd name="connsiteX4" fmla="*/ 78303 w 78030"/>
                <a:gd name="connsiteY4" fmla="*/ 6909 h 154722"/>
                <a:gd name="connsiteX5" fmla="*/ 40620 w 78030"/>
                <a:gd name="connsiteY5" fmla="*/ 127189 h 154722"/>
                <a:gd name="connsiteX6" fmla="*/ 17691 w 78030"/>
                <a:gd name="connsiteY6" fmla="*/ 149853 h 154722"/>
                <a:gd name="connsiteX7" fmla="*/ 11292 w 78030"/>
                <a:gd name="connsiteY7" fmla="*/ 148783 h 154722"/>
                <a:gd name="connsiteX8" fmla="*/ 17335 w 78030"/>
                <a:gd name="connsiteY8" fmla="*/ 139681 h 154722"/>
                <a:gd name="connsiteX9" fmla="*/ 10403 w 78030"/>
                <a:gd name="connsiteY9" fmla="*/ 133078 h 154722"/>
                <a:gd name="connsiteX10" fmla="*/ 272 w 78030"/>
                <a:gd name="connsiteY10" fmla="*/ 143607 h 154722"/>
                <a:gd name="connsiteX11" fmla="*/ 17869 w 78030"/>
                <a:gd name="connsiteY11" fmla="*/ 154850 h 154722"/>
                <a:gd name="connsiteX12" fmla="*/ 54840 w 78030"/>
                <a:gd name="connsiteY12" fmla="*/ 126654 h 154722"/>
                <a:gd name="connsiteX13" fmla="*/ 70837 w 78030"/>
                <a:gd name="connsiteY13" fmla="*/ 62766 h 154722"/>
                <a:gd name="connsiteX14" fmla="*/ 71726 w 78030"/>
                <a:gd name="connsiteY14" fmla="*/ 56520 h 154722"/>
                <a:gd name="connsiteX15" fmla="*/ 52707 w 78030"/>
                <a:gd name="connsiteY15" fmla="*/ 39745 h 154722"/>
                <a:gd name="connsiteX16" fmla="*/ 21601 w 78030"/>
                <a:gd name="connsiteY16" fmla="*/ 67049 h 154722"/>
                <a:gd name="connsiteX17" fmla="*/ 24623 w 78030"/>
                <a:gd name="connsiteY17" fmla="*/ 69369 h 154722"/>
                <a:gd name="connsiteX18" fmla="*/ 28178 w 78030"/>
                <a:gd name="connsiteY18" fmla="*/ 66157 h 154722"/>
                <a:gd name="connsiteX19" fmla="*/ 52174 w 78030"/>
                <a:gd name="connsiteY19" fmla="*/ 44742 h 154722"/>
                <a:gd name="connsiteX20" fmla="*/ 58217 w 78030"/>
                <a:gd name="connsiteY20" fmla="*/ 53486 h 154722"/>
                <a:gd name="connsiteX21" fmla="*/ 57684 w 78030"/>
                <a:gd name="connsiteY21" fmla="*/ 58840 h 154722"/>
                <a:gd name="connsiteX22" fmla="*/ 40620 w 78030"/>
                <a:gd name="connsiteY22" fmla="*/ 127189 h 15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8030" h="154722">
                  <a:moveTo>
                    <a:pt x="78303" y="6909"/>
                  </a:moveTo>
                  <a:cubicBezTo>
                    <a:pt x="78303" y="3875"/>
                    <a:pt x="75992" y="127"/>
                    <a:pt x="71193" y="127"/>
                  </a:cubicBezTo>
                  <a:cubicBezTo>
                    <a:pt x="66038" y="127"/>
                    <a:pt x="61239" y="5124"/>
                    <a:pt x="61239" y="9943"/>
                  </a:cubicBezTo>
                  <a:cubicBezTo>
                    <a:pt x="61239" y="12798"/>
                    <a:pt x="63372" y="16724"/>
                    <a:pt x="68349" y="16724"/>
                  </a:cubicBezTo>
                  <a:cubicBezTo>
                    <a:pt x="73148" y="16724"/>
                    <a:pt x="78303" y="12084"/>
                    <a:pt x="78303" y="6909"/>
                  </a:cubicBezTo>
                  <a:close/>
                  <a:moveTo>
                    <a:pt x="40620" y="127189"/>
                  </a:moveTo>
                  <a:cubicBezTo>
                    <a:pt x="37599" y="139503"/>
                    <a:pt x="28178" y="149853"/>
                    <a:pt x="17691" y="149853"/>
                  </a:cubicBezTo>
                  <a:cubicBezTo>
                    <a:pt x="15380" y="149853"/>
                    <a:pt x="13247" y="149497"/>
                    <a:pt x="11292" y="148783"/>
                  </a:cubicBezTo>
                  <a:cubicBezTo>
                    <a:pt x="15914" y="146641"/>
                    <a:pt x="17335" y="142358"/>
                    <a:pt x="17335" y="139681"/>
                  </a:cubicBezTo>
                  <a:cubicBezTo>
                    <a:pt x="17335" y="135398"/>
                    <a:pt x="13958" y="133078"/>
                    <a:pt x="10403" y="133078"/>
                  </a:cubicBezTo>
                  <a:cubicBezTo>
                    <a:pt x="4893" y="133078"/>
                    <a:pt x="272" y="137897"/>
                    <a:pt x="272" y="143607"/>
                  </a:cubicBezTo>
                  <a:cubicBezTo>
                    <a:pt x="272" y="150389"/>
                    <a:pt x="7204" y="154850"/>
                    <a:pt x="17869" y="154850"/>
                  </a:cubicBezTo>
                  <a:cubicBezTo>
                    <a:pt x="28534" y="154850"/>
                    <a:pt x="49330" y="148426"/>
                    <a:pt x="54840" y="126654"/>
                  </a:cubicBezTo>
                  <a:lnTo>
                    <a:pt x="70837" y="62766"/>
                  </a:lnTo>
                  <a:cubicBezTo>
                    <a:pt x="71370" y="60803"/>
                    <a:pt x="71726" y="59197"/>
                    <a:pt x="71726" y="56520"/>
                  </a:cubicBezTo>
                  <a:cubicBezTo>
                    <a:pt x="71726" y="46705"/>
                    <a:pt x="63372" y="39745"/>
                    <a:pt x="52707" y="39745"/>
                  </a:cubicBezTo>
                  <a:cubicBezTo>
                    <a:pt x="32977" y="39745"/>
                    <a:pt x="21601" y="64551"/>
                    <a:pt x="21601" y="67049"/>
                  </a:cubicBezTo>
                  <a:cubicBezTo>
                    <a:pt x="21601" y="69369"/>
                    <a:pt x="24090" y="69369"/>
                    <a:pt x="24623" y="69369"/>
                  </a:cubicBezTo>
                  <a:cubicBezTo>
                    <a:pt x="26756" y="69369"/>
                    <a:pt x="26934" y="68834"/>
                    <a:pt x="28178" y="66157"/>
                  </a:cubicBezTo>
                  <a:cubicBezTo>
                    <a:pt x="32622" y="55806"/>
                    <a:pt x="41865" y="44742"/>
                    <a:pt x="52174" y="44742"/>
                  </a:cubicBezTo>
                  <a:cubicBezTo>
                    <a:pt x="56617" y="44742"/>
                    <a:pt x="58217" y="47776"/>
                    <a:pt x="58217" y="53486"/>
                  </a:cubicBezTo>
                  <a:cubicBezTo>
                    <a:pt x="58217" y="55449"/>
                    <a:pt x="57862" y="57948"/>
                    <a:pt x="57684" y="58840"/>
                  </a:cubicBezTo>
                  <a:lnTo>
                    <a:pt x="40620" y="127189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28B9FACA-9982-55D8-4CDD-BEA9C45CE8FC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14302707" y="5157076"/>
              <a:ext cx="97506" cy="115487"/>
            </a:xfrm>
            <a:custGeom>
              <a:avLst/>
              <a:gdLst>
                <a:gd name="connsiteX0" fmla="*/ 36082 w 97506"/>
                <a:gd name="connsiteY0" fmla="*/ 53910 h 115487"/>
                <a:gd name="connsiteX1" fmla="*/ 74932 w 97506"/>
                <a:gd name="connsiteY1" fmla="*/ 48046 h 115487"/>
                <a:gd name="connsiteX2" fmla="*/ 93976 w 97506"/>
                <a:gd name="connsiteY2" fmla="*/ 21788 h 115487"/>
                <a:gd name="connsiteX3" fmla="*/ 66806 w 97506"/>
                <a:gd name="connsiteY3" fmla="*/ 118 h 115487"/>
                <a:gd name="connsiteX4" fmla="*/ 278 w 97506"/>
                <a:gd name="connsiteY4" fmla="*/ 69461 h 115487"/>
                <a:gd name="connsiteX5" fmla="*/ 40144 w 97506"/>
                <a:gd name="connsiteY5" fmla="*/ 115605 h 115487"/>
                <a:gd name="connsiteX6" fmla="*/ 97785 w 97506"/>
                <a:gd name="connsiteY6" fmla="*/ 85523 h 115487"/>
                <a:gd name="connsiteX7" fmla="*/ 94738 w 97506"/>
                <a:gd name="connsiteY7" fmla="*/ 82208 h 115487"/>
                <a:gd name="connsiteX8" fmla="*/ 91437 w 97506"/>
                <a:gd name="connsiteY8" fmla="*/ 84758 h 115487"/>
                <a:gd name="connsiteX9" fmla="*/ 40652 w 97506"/>
                <a:gd name="connsiteY9" fmla="*/ 109997 h 115487"/>
                <a:gd name="connsiteX10" fmla="*/ 18561 w 97506"/>
                <a:gd name="connsiteY10" fmla="*/ 80424 h 115487"/>
                <a:gd name="connsiteX11" fmla="*/ 22624 w 97506"/>
                <a:gd name="connsiteY11" fmla="*/ 53910 h 115487"/>
                <a:gd name="connsiteX12" fmla="*/ 36082 w 97506"/>
                <a:gd name="connsiteY12" fmla="*/ 53910 h 115487"/>
                <a:gd name="connsiteX13" fmla="*/ 24147 w 97506"/>
                <a:gd name="connsiteY13" fmla="*/ 48301 h 115487"/>
                <a:gd name="connsiteX14" fmla="*/ 66806 w 97506"/>
                <a:gd name="connsiteY14" fmla="*/ 5727 h 115487"/>
                <a:gd name="connsiteX15" fmla="*/ 85597 w 97506"/>
                <a:gd name="connsiteY15" fmla="*/ 21788 h 115487"/>
                <a:gd name="connsiteX16" fmla="*/ 34558 w 97506"/>
                <a:gd name="connsiteY16" fmla="*/ 48301 h 115487"/>
                <a:gd name="connsiteX17" fmla="*/ 24147 w 97506"/>
                <a:gd name="connsiteY17" fmla="*/ 48301 h 11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506" h="115487">
                  <a:moveTo>
                    <a:pt x="36082" y="53910"/>
                  </a:moveTo>
                  <a:cubicBezTo>
                    <a:pt x="43445" y="53910"/>
                    <a:pt x="62236" y="53400"/>
                    <a:pt x="74932" y="48046"/>
                  </a:cubicBezTo>
                  <a:cubicBezTo>
                    <a:pt x="92707" y="40398"/>
                    <a:pt x="93976" y="25357"/>
                    <a:pt x="93976" y="21788"/>
                  </a:cubicBezTo>
                  <a:cubicBezTo>
                    <a:pt x="93976" y="10570"/>
                    <a:pt x="84327" y="118"/>
                    <a:pt x="66806" y="118"/>
                  </a:cubicBezTo>
                  <a:cubicBezTo>
                    <a:pt x="38621" y="118"/>
                    <a:pt x="278" y="24847"/>
                    <a:pt x="278" y="69461"/>
                  </a:cubicBezTo>
                  <a:cubicBezTo>
                    <a:pt x="278" y="95465"/>
                    <a:pt x="15260" y="115605"/>
                    <a:pt x="40144" y="115605"/>
                  </a:cubicBezTo>
                  <a:cubicBezTo>
                    <a:pt x="76456" y="115605"/>
                    <a:pt x="97785" y="88582"/>
                    <a:pt x="97785" y="85523"/>
                  </a:cubicBezTo>
                  <a:cubicBezTo>
                    <a:pt x="97785" y="83993"/>
                    <a:pt x="96262" y="82208"/>
                    <a:pt x="94738" y="82208"/>
                  </a:cubicBezTo>
                  <a:cubicBezTo>
                    <a:pt x="93468" y="82208"/>
                    <a:pt x="92961" y="82718"/>
                    <a:pt x="91437" y="84758"/>
                  </a:cubicBezTo>
                  <a:cubicBezTo>
                    <a:pt x="71377" y="109997"/>
                    <a:pt x="43699" y="109997"/>
                    <a:pt x="40652" y="109997"/>
                  </a:cubicBezTo>
                  <a:cubicBezTo>
                    <a:pt x="20846" y="109997"/>
                    <a:pt x="18561" y="88582"/>
                    <a:pt x="18561" y="80424"/>
                  </a:cubicBezTo>
                  <a:cubicBezTo>
                    <a:pt x="18561" y="77365"/>
                    <a:pt x="18815" y="69461"/>
                    <a:pt x="22624" y="53910"/>
                  </a:cubicBezTo>
                  <a:lnTo>
                    <a:pt x="36082" y="53910"/>
                  </a:lnTo>
                  <a:close/>
                  <a:moveTo>
                    <a:pt x="24147" y="48301"/>
                  </a:moveTo>
                  <a:cubicBezTo>
                    <a:pt x="34050" y="9551"/>
                    <a:pt x="60204" y="5727"/>
                    <a:pt x="66806" y="5727"/>
                  </a:cubicBezTo>
                  <a:cubicBezTo>
                    <a:pt x="78741" y="5727"/>
                    <a:pt x="85597" y="13120"/>
                    <a:pt x="85597" y="21788"/>
                  </a:cubicBezTo>
                  <a:cubicBezTo>
                    <a:pt x="85597" y="48301"/>
                    <a:pt x="44969" y="48301"/>
                    <a:pt x="34558" y="48301"/>
                  </a:cubicBezTo>
                  <a:lnTo>
                    <a:pt x="24147" y="48301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5D42DA5C-F81A-AC4F-E181-BD60EE7C964D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14428457" y="5115421"/>
              <a:ext cx="120156" cy="8744"/>
            </a:xfrm>
            <a:custGeom>
              <a:avLst/>
              <a:gdLst>
                <a:gd name="connsiteX0" fmla="*/ 113330 w 120156"/>
                <a:gd name="connsiteY0" fmla="*/ 8858 h 8744"/>
                <a:gd name="connsiteX1" fmla="*/ 120440 w 120156"/>
                <a:gd name="connsiteY1" fmla="*/ 4575 h 8744"/>
                <a:gd name="connsiteX2" fmla="*/ 113330 w 120156"/>
                <a:gd name="connsiteY2" fmla="*/ 114 h 8744"/>
                <a:gd name="connsiteX3" fmla="*/ 7393 w 120156"/>
                <a:gd name="connsiteY3" fmla="*/ 114 h 8744"/>
                <a:gd name="connsiteX4" fmla="*/ 283 w 120156"/>
                <a:gd name="connsiteY4" fmla="*/ 4397 h 8744"/>
                <a:gd name="connsiteX5" fmla="*/ 7393 w 120156"/>
                <a:gd name="connsiteY5" fmla="*/ 8858 h 8744"/>
                <a:gd name="connsiteX6" fmla="*/ 113330 w 120156"/>
                <a:gd name="connsiteY6" fmla="*/ 8858 h 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56" h="8744">
                  <a:moveTo>
                    <a:pt x="113330" y="8858"/>
                  </a:moveTo>
                  <a:cubicBezTo>
                    <a:pt x="116174" y="8858"/>
                    <a:pt x="120440" y="8858"/>
                    <a:pt x="120440" y="4575"/>
                  </a:cubicBezTo>
                  <a:cubicBezTo>
                    <a:pt x="120440" y="114"/>
                    <a:pt x="116352" y="114"/>
                    <a:pt x="113330" y="114"/>
                  </a:cubicBezTo>
                  <a:lnTo>
                    <a:pt x="7393" y="114"/>
                  </a:lnTo>
                  <a:cubicBezTo>
                    <a:pt x="4549" y="114"/>
                    <a:pt x="283" y="114"/>
                    <a:pt x="283" y="4397"/>
                  </a:cubicBezTo>
                  <a:cubicBezTo>
                    <a:pt x="283" y="8858"/>
                    <a:pt x="4371" y="8858"/>
                    <a:pt x="7393" y="8858"/>
                  </a:cubicBezTo>
                  <a:lnTo>
                    <a:pt x="113330" y="8858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8DF58A6F-9348-9F23-02D9-F2C9D37C43C4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14576317" y="5046179"/>
              <a:ext cx="53857" cy="120101"/>
            </a:xfrm>
            <a:custGeom>
              <a:avLst/>
              <a:gdLst>
                <a:gd name="connsiteX0" fmla="*/ 49525 w 53857"/>
                <a:gd name="connsiteY0" fmla="*/ 6895 h 120101"/>
                <a:gd name="connsiteX1" fmla="*/ 42415 w 53857"/>
                <a:gd name="connsiteY1" fmla="*/ 114 h 120101"/>
                <a:gd name="connsiteX2" fmla="*/ 32461 w 53857"/>
                <a:gd name="connsiteY2" fmla="*/ 9929 h 120101"/>
                <a:gd name="connsiteX3" fmla="*/ 39571 w 53857"/>
                <a:gd name="connsiteY3" fmla="*/ 16710 h 120101"/>
                <a:gd name="connsiteX4" fmla="*/ 49525 w 53857"/>
                <a:gd name="connsiteY4" fmla="*/ 6895 h 120101"/>
                <a:gd name="connsiteX5" fmla="*/ 13265 w 53857"/>
                <a:gd name="connsiteY5" fmla="*/ 97552 h 120101"/>
                <a:gd name="connsiteX6" fmla="*/ 11665 w 53857"/>
                <a:gd name="connsiteY6" fmla="*/ 105047 h 120101"/>
                <a:gd name="connsiteX7" fmla="*/ 28551 w 53857"/>
                <a:gd name="connsiteY7" fmla="*/ 120216 h 120101"/>
                <a:gd name="connsiteX8" fmla="*/ 54147 w 53857"/>
                <a:gd name="connsiteY8" fmla="*/ 92912 h 120101"/>
                <a:gd name="connsiteX9" fmla="*/ 51303 w 53857"/>
                <a:gd name="connsiteY9" fmla="*/ 90592 h 120101"/>
                <a:gd name="connsiteX10" fmla="*/ 47925 w 53857"/>
                <a:gd name="connsiteY10" fmla="*/ 93626 h 120101"/>
                <a:gd name="connsiteX11" fmla="*/ 29084 w 53857"/>
                <a:gd name="connsiteY11" fmla="*/ 115219 h 120101"/>
                <a:gd name="connsiteX12" fmla="*/ 24641 w 53857"/>
                <a:gd name="connsiteY12" fmla="*/ 108973 h 120101"/>
                <a:gd name="connsiteX13" fmla="*/ 27485 w 53857"/>
                <a:gd name="connsiteY13" fmla="*/ 97552 h 120101"/>
                <a:gd name="connsiteX14" fmla="*/ 33172 w 53857"/>
                <a:gd name="connsiteY14" fmla="*/ 83275 h 120101"/>
                <a:gd name="connsiteX15" fmla="*/ 41882 w 53857"/>
                <a:gd name="connsiteY15" fmla="*/ 60611 h 120101"/>
                <a:gd name="connsiteX16" fmla="*/ 42948 w 53857"/>
                <a:gd name="connsiteY16" fmla="*/ 54900 h 120101"/>
                <a:gd name="connsiteX17" fmla="*/ 26063 w 53857"/>
                <a:gd name="connsiteY17" fmla="*/ 39731 h 120101"/>
                <a:gd name="connsiteX18" fmla="*/ 289 w 53857"/>
                <a:gd name="connsiteY18" fmla="*/ 67035 h 120101"/>
                <a:gd name="connsiteX19" fmla="*/ 3311 w 53857"/>
                <a:gd name="connsiteY19" fmla="*/ 69355 h 120101"/>
                <a:gd name="connsiteX20" fmla="*/ 6510 w 53857"/>
                <a:gd name="connsiteY20" fmla="*/ 66500 h 120101"/>
                <a:gd name="connsiteX21" fmla="*/ 25529 w 53857"/>
                <a:gd name="connsiteY21" fmla="*/ 44728 h 120101"/>
                <a:gd name="connsiteX22" fmla="*/ 29973 w 53857"/>
                <a:gd name="connsiteY22" fmla="*/ 50974 h 120101"/>
                <a:gd name="connsiteX23" fmla="*/ 24463 w 53857"/>
                <a:gd name="connsiteY23" fmla="*/ 68820 h 120101"/>
                <a:gd name="connsiteX24" fmla="*/ 13265 w 53857"/>
                <a:gd name="connsiteY24" fmla="*/ 97552 h 1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857" h="120101">
                  <a:moveTo>
                    <a:pt x="49525" y="6895"/>
                  </a:moveTo>
                  <a:cubicBezTo>
                    <a:pt x="49525" y="4040"/>
                    <a:pt x="47392" y="114"/>
                    <a:pt x="42415" y="114"/>
                  </a:cubicBezTo>
                  <a:cubicBezTo>
                    <a:pt x="37616" y="114"/>
                    <a:pt x="32461" y="4754"/>
                    <a:pt x="32461" y="9929"/>
                  </a:cubicBezTo>
                  <a:cubicBezTo>
                    <a:pt x="32461" y="12963"/>
                    <a:pt x="34772" y="16710"/>
                    <a:pt x="39571" y="16710"/>
                  </a:cubicBezTo>
                  <a:cubicBezTo>
                    <a:pt x="44726" y="16710"/>
                    <a:pt x="49525" y="11713"/>
                    <a:pt x="49525" y="6895"/>
                  </a:cubicBezTo>
                  <a:close/>
                  <a:moveTo>
                    <a:pt x="13265" y="97552"/>
                  </a:moveTo>
                  <a:cubicBezTo>
                    <a:pt x="12554" y="99872"/>
                    <a:pt x="11665" y="102013"/>
                    <a:pt x="11665" y="105047"/>
                  </a:cubicBezTo>
                  <a:cubicBezTo>
                    <a:pt x="11665" y="113434"/>
                    <a:pt x="18775" y="120216"/>
                    <a:pt x="28551" y="120216"/>
                  </a:cubicBezTo>
                  <a:cubicBezTo>
                    <a:pt x="46326" y="120216"/>
                    <a:pt x="54147" y="95589"/>
                    <a:pt x="54147" y="92912"/>
                  </a:cubicBezTo>
                  <a:cubicBezTo>
                    <a:pt x="54147" y="90592"/>
                    <a:pt x="51836" y="90592"/>
                    <a:pt x="51303" y="90592"/>
                  </a:cubicBezTo>
                  <a:cubicBezTo>
                    <a:pt x="48814" y="90592"/>
                    <a:pt x="48636" y="91663"/>
                    <a:pt x="47925" y="93626"/>
                  </a:cubicBezTo>
                  <a:cubicBezTo>
                    <a:pt x="43837" y="107902"/>
                    <a:pt x="36016" y="115219"/>
                    <a:pt x="29084" y="115219"/>
                  </a:cubicBezTo>
                  <a:cubicBezTo>
                    <a:pt x="25529" y="115219"/>
                    <a:pt x="24641" y="112899"/>
                    <a:pt x="24641" y="108973"/>
                  </a:cubicBezTo>
                  <a:cubicBezTo>
                    <a:pt x="24641" y="104868"/>
                    <a:pt x="25885" y="101478"/>
                    <a:pt x="27485" y="97552"/>
                  </a:cubicBezTo>
                  <a:cubicBezTo>
                    <a:pt x="29262" y="92733"/>
                    <a:pt x="31217" y="87915"/>
                    <a:pt x="33172" y="83275"/>
                  </a:cubicBezTo>
                  <a:cubicBezTo>
                    <a:pt x="34772" y="78992"/>
                    <a:pt x="41171" y="62752"/>
                    <a:pt x="41882" y="60611"/>
                  </a:cubicBezTo>
                  <a:cubicBezTo>
                    <a:pt x="42415" y="58826"/>
                    <a:pt x="42948" y="56685"/>
                    <a:pt x="42948" y="54900"/>
                  </a:cubicBezTo>
                  <a:cubicBezTo>
                    <a:pt x="42948" y="46513"/>
                    <a:pt x="35839" y="39731"/>
                    <a:pt x="26063" y="39731"/>
                  </a:cubicBezTo>
                  <a:cubicBezTo>
                    <a:pt x="8466" y="39731"/>
                    <a:pt x="289" y="64002"/>
                    <a:pt x="289" y="67035"/>
                  </a:cubicBezTo>
                  <a:cubicBezTo>
                    <a:pt x="289" y="69355"/>
                    <a:pt x="2778" y="69355"/>
                    <a:pt x="3311" y="69355"/>
                  </a:cubicBezTo>
                  <a:cubicBezTo>
                    <a:pt x="5799" y="69355"/>
                    <a:pt x="5977" y="68463"/>
                    <a:pt x="6510" y="66500"/>
                  </a:cubicBezTo>
                  <a:cubicBezTo>
                    <a:pt x="11132" y="51153"/>
                    <a:pt x="18953" y="44728"/>
                    <a:pt x="25529" y="44728"/>
                  </a:cubicBezTo>
                  <a:cubicBezTo>
                    <a:pt x="28373" y="44728"/>
                    <a:pt x="29973" y="46156"/>
                    <a:pt x="29973" y="50974"/>
                  </a:cubicBezTo>
                  <a:cubicBezTo>
                    <a:pt x="29973" y="55079"/>
                    <a:pt x="28906" y="57756"/>
                    <a:pt x="24463" y="68820"/>
                  </a:cubicBezTo>
                  <a:lnTo>
                    <a:pt x="13265" y="97552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5A437D80-FD52-B9CB-0CE1-B405AA22C7D6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14648160" y="5085797"/>
              <a:ext cx="108603" cy="80484"/>
            </a:xfrm>
            <a:custGeom>
              <a:avLst/>
              <a:gdLst>
                <a:gd name="connsiteX0" fmla="*/ 13623 w 108603"/>
                <a:gd name="connsiteY0" fmla="*/ 67571 h 80484"/>
                <a:gd name="connsiteX1" fmla="*/ 11846 w 108603"/>
                <a:gd name="connsiteY1" fmla="*/ 74887 h 80484"/>
                <a:gd name="connsiteX2" fmla="*/ 17889 w 108603"/>
                <a:gd name="connsiteY2" fmla="*/ 80598 h 80484"/>
                <a:gd name="connsiteX3" fmla="*/ 24821 w 108603"/>
                <a:gd name="connsiteY3" fmla="*/ 76672 h 80484"/>
                <a:gd name="connsiteX4" fmla="*/ 28021 w 108603"/>
                <a:gd name="connsiteY4" fmla="*/ 65608 h 80484"/>
                <a:gd name="connsiteX5" fmla="*/ 31931 w 108603"/>
                <a:gd name="connsiteY5" fmla="*/ 49547 h 80484"/>
                <a:gd name="connsiteX6" fmla="*/ 34953 w 108603"/>
                <a:gd name="connsiteY6" fmla="*/ 37590 h 80484"/>
                <a:gd name="connsiteX7" fmla="*/ 42418 w 108603"/>
                <a:gd name="connsiteY7" fmla="*/ 21529 h 80484"/>
                <a:gd name="connsiteX8" fmla="*/ 69080 w 108603"/>
                <a:gd name="connsiteY8" fmla="*/ 5111 h 80484"/>
                <a:gd name="connsiteX9" fmla="*/ 79567 w 108603"/>
                <a:gd name="connsiteY9" fmla="*/ 17603 h 80484"/>
                <a:gd name="connsiteX10" fmla="*/ 69080 w 108603"/>
                <a:gd name="connsiteY10" fmla="*/ 55614 h 80484"/>
                <a:gd name="connsiteX11" fmla="*/ 66414 w 108603"/>
                <a:gd name="connsiteY11" fmla="*/ 65251 h 80484"/>
                <a:gd name="connsiteX12" fmla="*/ 83300 w 108603"/>
                <a:gd name="connsiteY12" fmla="*/ 80598 h 80484"/>
                <a:gd name="connsiteX13" fmla="*/ 108895 w 108603"/>
                <a:gd name="connsiteY13" fmla="*/ 53294 h 80484"/>
                <a:gd name="connsiteX14" fmla="*/ 106051 w 108603"/>
                <a:gd name="connsiteY14" fmla="*/ 50974 h 80484"/>
                <a:gd name="connsiteX15" fmla="*/ 102674 w 108603"/>
                <a:gd name="connsiteY15" fmla="*/ 54008 h 80484"/>
                <a:gd name="connsiteX16" fmla="*/ 83833 w 108603"/>
                <a:gd name="connsiteY16" fmla="*/ 75601 h 80484"/>
                <a:gd name="connsiteX17" fmla="*/ 79389 w 108603"/>
                <a:gd name="connsiteY17" fmla="*/ 69355 h 80484"/>
                <a:gd name="connsiteX18" fmla="*/ 83478 w 108603"/>
                <a:gd name="connsiteY18" fmla="*/ 54900 h 80484"/>
                <a:gd name="connsiteX19" fmla="*/ 92898 w 108603"/>
                <a:gd name="connsiteY19" fmla="*/ 20458 h 80484"/>
                <a:gd name="connsiteX20" fmla="*/ 69791 w 108603"/>
                <a:gd name="connsiteY20" fmla="*/ 114 h 80484"/>
                <a:gd name="connsiteX21" fmla="*/ 39752 w 108603"/>
                <a:gd name="connsiteY21" fmla="*/ 16353 h 80484"/>
                <a:gd name="connsiteX22" fmla="*/ 20733 w 108603"/>
                <a:gd name="connsiteY22" fmla="*/ 114 h 80484"/>
                <a:gd name="connsiteX23" fmla="*/ 6691 w 108603"/>
                <a:gd name="connsiteY23" fmla="*/ 9750 h 80484"/>
                <a:gd name="connsiteX24" fmla="*/ 292 w 108603"/>
                <a:gd name="connsiteY24" fmla="*/ 27418 h 80484"/>
                <a:gd name="connsiteX25" fmla="*/ 3314 w 108603"/>
                <a:gd name="connsiteY25" fmla="*/ 29738 h 80484"/>
                <a:gd name="connsiteX26" fmla="*/ 7224 w 108603"/>
                <a:gd name="connsiteY26" fmla="*/ 24384 h 80484"/>
                <a:gd name="connsiteX27" fmla="*/ 20200 w 108603"/>
                <a:gd name="connsiteY27" fmla="*/ 5111 h 80484"/>
                <a:gd name="connsiteX28" fmla="*/ 26065 w 108603"/>
                <a:gd name="connsiteY28" fmla="*/ 13855 h 80484"/>
                <a:gd name="connsiteX29" fmla="*/ 23221 w 108603"/>
                <a:gd name="connsiteY29" fmla="*/ 28667 h 80484"/>
                <a:gd name="connsiteX30" fmla="*/ 19311 w 108603"/>
                <a:gd name="connsiteY30" fmla="*/ 44728 h 80484"/>
                <a:gd name="connsiteX31" fmla="*/ 13623 w 108603"/>
                <a:gd name="connsiteY31" fmla="*/ 67571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603" h="80484">
                  <a:moveTo>
                    <a:pt x="13623" y="67571"/>
                  </a:moveTo>
                  <a:cubicBezTo>
                    <a:pt x="12912" y="69891"/>
                    <a:pt x="11846" y="74352"/>
                    <a:pt x="11846" y="74887"/>
                  </a:cubicBezTo>
                  <a:cubicBezTo>
                    <a:pt x="11846" y="78814"/>
                    <a:pt x="15045" y="80598"/>
                    <a:pt x="17889" y="80598"/>
                  </a:cubicBezTo>
                  <a:cubicBezTo>
                    <a:pt x="21088" y="80598"/>
                    <a:pt x="23932" y="78278"/>
                    <a:pt x="24821" y="76672"/>
                  </a:cubicBezTo>
                  <a:cubicBezTo>
                    <a:pt x="25710" y="75066"/>
                    <a:pt x="27132" y="69355"/>
                    <a:pt x="28021" y="65608"/>
                  </a:cubicBezTo>
                  <a:cubicBezTo>
                    <a:pt x="28909" y="62217"/>
                    <a:pt x="30865" y="54008"/>
                    <a:pt x="31931" y="49547"/>
                  </a:cubicBezTo>
                  <a:cubicBezTo>
                    <a:pt x="32997" y="45620"/>
                    <a:pt x="34064" y="41694"/>
                    <a:pt x="34953" y="37590"/>
                  </a:cubicBezTo>
                  <a:cubicBezTo>
                    <a:pt x="36908" y="30273"/>
                    <a:pt x="37263" y="28845"/>
                    <a:pt x="42418" y="21529"/>
                  </a:cubicBezTo>
                  <a:cubicBezTo>
                    <a:pt x="47395" y="14390"/>
                    <a:pt x="55749" y="5111"/>
                    <a:pt x="69080" y="5111"/>
                  </a:cubicBezTo>
                  <a:cubicBezTo>
                    <a:pt x="79389" y="5111"/>
                    <a:pt x="79567" y="14212"/>
                    <a:pt x="79567" y="17603"/>
                  </a:cubicBezTo>
                  <a:cubicBezTo>
                    <a:pt x="79567" y="28310"/>
                    <a:pt x="71924" y="48119"/>
                    <a:pt x="69080" y="55614"/>
                  </a:cubicBezTo>
                  <a:cubicBezTo>
                    <a:pt x="67125" y="60611"/>
                    <a:pt x="66414" y="62217"/>
                    <a:pt x="66414" y="65251"/>
                  </a:cubicBezTo>
                  <a:cubicBezTo>
                    <a:pt x="66414" y="74709"/>
                    <a:pt x="74235" y="80598"/>
                    <a:pt x="83300" y="80598"/>
                  </a:cubicBezTo>
                  <a:cubicBezTo>
                    <a:pt x="101074" y="80598"/>
                    <a:pt x="108895" y="55971"/>
                    <a:pt x="108895" y="53294"/>
                  </a:cubicBezTo>
                  <a:cubicBezTo>
                    <a:pt x="108895" y="50974"/>
                    <a:pt x="106585" y="50974"/>
                    <a:pt x="106051" y="50974"/>
                  </a:cubicBezTo>
                  <a:cubicBezTo>
                    <a:pt x="103563" y="50974"/>
                    <a:pt x="103385" y="52045"/>
                    <a:pt x="102674" y="54008"/>
                  </a:cubicBezTo>
                  <a:cubicBezTo>
                    <a:pt x="98586" y="68285"/>
                    <a:pt x="90943" y="75601"/>
                    <a:pt x="83833" y="75601"/>
                  </a:cubicBezTo>
                  <a:cubicBezTo>
                    <a:pt x="80100" y="75601"/>
                    <a:pt x="79389" y="73103"/>
                    <a:pt x="79389" y="69355"/>
                  </a:cubicBezTo>
                  <a:cubicBezTo>
                    <a:pt x="79389" y="65251"/>
                    <a:pt x="80278" y="62931"/>
                    <a:pt x="83478" y="54900"/>
                  </a:cubicBezTo>
                  <a:cubicBezTo>
                    <a:pt x="85610" y="49368"/>
                    <a:pt x="92898" y="30452"/>
                    <a:pt x="92898" y="20458"/>
                  </a:cubicBezTo>
                  <a:cubicBezTo>
                    <a:pt x="92898" y="3147"/>
                    <a:pt x="79212" y="114"/>
                    <a:pt x="69791" y="114"/>
                  </a:cubicBezTo>
                  <a:cubicBezTo>
                    <a:pt x="55038" y="114"/>
                    <a:pt x="45084" y="9215"/>
                    <a:pt x="39752" y="16353"/>
                  </a:cubicBezTo>
                  <a:cubicBezTo>
                    <a:pt x="38508" y="4040"/>
                    <a:pt x="28021" y="114"/>
                    <a:pt x="20733" y="114"/>
                  </a:cubicBezTo>
                  <a:cubicBezTo>
                    <a:pt x="13090" y="114"/>
                    <a:pt x="9002" y="5646"/>
                    <a:pt x="6691" y="9750"/>
                  </a:cubicBezTo>
                  <a:cubicBezTo>
                    <a:pt x="2781" y="16353"/>
                    <a:pt x="292" y="26525"/>
                    <a:pt x="292" y="27418"/>
                  </a:cubicBezTo>
                  <a:cubicBezTo>
                    <a:pt x="292" y="29738"/>
                    <a:pt x="2781" y="29738"/>
                    <a:pt x="3314" y="29738"/>
                  </a:cubicBezTo>
                  <a:cubicBezTo>
                    <a:pt x="5802" y="29738"/>
                    <a:pt x="5980" y="29202"/>
                    <a:pt x="7224" y="24384"/>
                  </a:cubicBezTo>
                  <a:cubicBezTo>
                    <a:pt x="9890" y="13855"/>
                    <a:pt x="13268" y="5111"/>
                    <a:pt x="20200" y="5111"/>
                  </a:cubicBezTo>
                  <a:cubicBezTo>
                    <a:pt x="24821" y="5111"/>
                    <a:pt x="26065" y="9037"/>
                    <a:pt x="26065" y="13855"/>
                  </a:cubicBezTo>
                  <a:cubicBezTo>
                    <a:pt x="26065" y="17246"/>
                    <a:pt x="24466" y="23849"/>
                    <a:pt x="23221" y="28667"/>
                  </a:cubicBezTo>
                  <a:cubicBezTo>
                    <a:pt x="21977" y="33485"/>
                    <a:pt x="20200" y="40802"/>
                    <a:pt x="19311" y="44728"/>
                  </a:cubicBezTo>
                  <a:lnTo>
                    <a:pt x="13623" y="67571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1B022ECB-1626-4804-1939-326F338BA79C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14776527" y="5038862"/>
              <a:ext cx="79630" cy="127418"/>
            </a:xfrm>
            <a:custGeom>
              <a:avLst/>
              <a:gdLst>
                <a:gd name="connsiteX0" fmla="*/ 79928 w 79630"/>
                <a:gd name="connsiteY0" fmla="*/ 38839 h 127418"/>
                <a:gd name="connsiteX1" fmla="*/ 55398 w 79630"/>
                <a:gd name="connsiteY1" fmla="*/ 114 h 127418"/>
                <a:gd name="connsiteX2" fmla="*/ 297 w 79630"/>
                <a:gd name="connsiteY2" fmla="*/ 88807 h 127418"/>
                <a:gd name="connsiteX3" fmla="*/ 24826 w 79630"/>
                <a:gd name="connsiteY3" fmla="*/ 127532 h 127418"/>
                <a:gd name="connsiteX4" fmla="*/ 79928 w 79630"/>
                <a:gd name="connsiteY4" fmla="*/ 38839 h 127418"/>
                <a:gd name="connsiteX5" fmla="*/ 20382 w 79630"/>
                <a:gd name="connsiteY5" fmla="*/ 60611 h 127418"/>
                <a:gd name="connsiteX6" fmla="*/ 55221 w 79630"/>
                <a:gd name="connsiteY6" fmla="*/ 5111 h 127418"/>
                <a:gd name="connsiteX7" fmla="*/ 66597 w 79630"/>
                <a:gd name="connsiteY7" fmla="*/ 28310 h 127418"/>
                <a:gd name="connsiteX8" fmla="*/ 61442 w 79630"/>
                <a:gd name="connsiteY8" fmla="*/ 60611 h 127418"/>
                <a:gd name="connsiteX9" fmla="*/ 20382 w 79630"/>
                <a:gd name="connsiteY9" fmla="*/ 60611 h 127418"/>
                <a:gd name="connsiteX10" fmla="*/ 59842 w 79630"/>
                <a:gd name="connsiteY10" fmla="*/ 67035 h 127418"/>
                <a:gd name="connsiteX11" fmla="*/ 45445 w 79630"/>
                <a:gd name="connsiteY11" fmla="*/ 104868 h 127418"/>
                <a:gd name="connsiteX12" fmla="*/ 25004 w 79630"/>
                <a:gd name="connsiteY12" fmla="*/ 122536 h 127418"/>
                <a:gd name="connsiteX13" fmla="*/ 13628 w 79630"/>
                <a:gd name="connsiteY13" fmla="*/ 99336 h 127418"/>
                <a:gd name="connsiteX14" fmla="*/ 18783 w 79630"/>
                <a:gd name="connsiteY14" fmla="*/ 67035 h 127418"/>
                <a:gd name="connsiteX15" fmla="*/ 59842 w 79630"/>
                <a:gd name="connsiteY15" fmla="*/ 67035 h 12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30" h="127418">
                  <a:moveTo>
                    <a:pt x="79928" y="38839"/>
                  </a:moveTo>
                  <a:cubicBezTo>
                    <a:pt x="79928" y="20101"/>
                    <a:pt x="72818" y="114"/>
                    <a:pt x="55398" y="114"/>
                  </a:cubicBezTo>
                  <a:cubicBezTo>
                    <a:pt x="28737" y="114"/>
                    <a:pt x="297" y="47940"/>
                    <a:pt x="297" y="88807"/>
                  </a:cubicBezTo>
                  <a:cubicBezTo>
                    <a:pt x="297" y="110044"/>
                    <a:pt x="8473" y="127532"/>
                    <a:pt x="24826" y="127532"/>
                  </a:cubicBezTo>
                  <a:cubicBezTo>
                    <a:pt x="51844" y="127532"/>
                    <a:pt x="79928" y="78814"/>
                    <a:pt x="79928" y="38839"/>
                  </a:cubicBezTo>
                  <a:close/>
                  <a:moveTo>
                    <a:pt x="20382" y="60611"/>
                  </a:moveTo>
                  <a:cubicBezTo>
                    <a:pt x="29448" y="22064"/>
                    <a:pt x="44734" y="5111"/>
                    <a:pt x="55221" y="5111"/>
                  </a:cubicBezTo>
                  <a:cubicBezTo>
                    <a:pt x="66597" y="5111"/>
                    <a:pt x="66597" y="24919"/>
                    <a:pt x="66597" y="28310"/>
                  </a:cubicBezTo>
                  <a:cubicBezTo>
                    <a:pt x="66597" y="35270"/>
                    <a:pt x="65175" y="45620"/>
                    <a:pt x="61442" y="60611"/>
                  </a:cubicBezTo>
                  <a:lnTo>
                    <a:pt x="20382" y="60611"/>
                  </a:lnTo>
                  <a:close/>
                  <a:moveTo>
                    <a:pt x="59842" y="67035"/>
                  </a:moveTo>
                  <a:cubicBezTo>
                    <a:pt x="54865" y="86487"/>
                    <a:pt x="50777" y="96124"/>
                    <a:pt x="45445" y="104868"/>
                  </a:cubicBezTo>
                  <a:cubicBezTo>
                    <a:pt x="39935" y="114148"/>
                    <a:pt x="32825" y="122536"/>
                    <a:pt x="25004" y="122536"/>
                  </a:cubicBezTo>
                  <a:cubicBezTo>
                    <a:pt x="15228" y="122536"/>
                    <a:pt x="13628" y="108973"/>
                    <a:pt x="13628" y="99336"/>
                  </a:cubicBezTo>
                  <a:cubicBezTo>
                    <a:pt x="13628" y="87558"/>
                    <a:pt x="17005" y="73638"/>
                    <a:pt x="18783" y="67035"/>
                  </a:cubicBezTo>
                  <a:lnTo>
                    <a:pt x="59842" y="67035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B35F0E57-4FFD-D2B9-8E92-E7EC0D48DB2E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14866746" y="5104968"/>
              <a:ext cx="60052" cy="111153"/>
            </a:xfrm>
            <a:custGeom>
              <a:avLst/>
              <a:gdLst>
                <a:gd name="connsiteX0" fmla="*/ 60354 w 60052"/>
                <a:gd name="connsiteY0" fmla="*/ 5596 h 111153"/>
                <a:gd name="connsiteX1" fmla="*/ 54767 w 60052"/>
                <a:gd name="connsiteY1" fmla="*/ 115 h 111153"/>
                <a:gd name="connsiteX2" fmla="*/ 46896 w 60052"/>
                <a:gd name="connsiteY2" fmla="*/ 7763 h 111153"/>
                <a:gd name="connsiteX3" fmla="*/ 52482 w 60052"/>
                <a:gd name="connsiteY3" fmla="*/ 13244 h 111153"/>
                <a:gd name="connsiteX4" fmla="*/ 60354 w 60052"/>
                <a:gd name="connsiteY4" fmla="*/ 5596 h 111153"/>
                <a:gd name="connsiteX5" fmla="*/ 32676 w 60052"/>
                <a:gd name="connsiteY5" fmla="*/ 90873 h 111153"/>
                <a:gd name="connsiteX6" fmla="*/ 14521 w 60052"/>
                <a:gd name="connsiteY6" fmla="*/ 106934 h 111153"/>
                <a:gd name="connsiteX7" fmla="*/ 9950 w 60052"/>
                <a:gd name="connsiteY7" fmla="*/ 106297 h 111153"/>
                <a:gd name="connsiteX8" fmla="*/ 13886 w 60052"/>
                <a:gd name="connsiteY8" fmla="*/ 99541 h 111153"/>
                <a:gd name="connsiteX9" fmla="*/ 8172 w 60052"/>
                <a:gd name="connsiteY9" fmla="*/ 94315 h 111153"/>
                <a:gd name="connsiteX10" fmla="*/ 301 w 60052"/>
                <a:gd name="connsiteY10" fmla="*/ 102473 h 111153"/>
                <a:gd name="connsiteX11" fmla="*/ 14648 w 60052"/>
                <a:gd name="connsiteY11" fmla="*/ 111268 h 111153"/>
                <a:gd name="connsiteX12" fmla="*/ 43722 w 60052"/>
                <a:gd name="connsiteY12" fmla="*/ 91001 h 111153"/>
                <a:gd name="connsiteX13" fmla="*/ 55148 w 60052"/>
                <a:gd name="connsiteY13" fmla="*/ 45366 h 111153"/>
                <a:gd name="connsiteX14" fmla="*/ 55783 w 60052"/>
                <a:gd name="connsiteY14" fmla="*/ 41160 h 111153"/>
                <a:gd name="connsiteX15" fmla="*/ 40167 w 60052"/>
                <a:gd name="connsiteY15" fmla="*/ 28795 h 111153"/>
                <a:gd name="connsiteX16" fmla="*/ 15409 w 60052"/>
                <a:gd name="connsiteY16" fmla="*/ 48553 h 111153"/>
                <a:gd name="connsiteX17" fmla="*/ 18076 w 60052"/>
                <a:gd name="connsiteY17" fmla="*/ 50338 h 111153"/>
                <a:gd name="connsiteX18" fmla="*/ 20869 w 60052"/>
                <a:gd name="connsiteY18" fmla="*/ 48553 h 111153"/>
                <a:gd name="connsiteX19" fmla="*/ 39659 w 60052"/>
                <a:gd name="connsiteY19" fmla="*/ 33129 h 111153"/>
                <a:gd name="connsiteX20" fmla="*/ 44991 w 60052"/>
                <a:gd name="connsiteY20" fmla="*/ 39885 h 111153"/>
                <a:gd name="connsiteX21" fmla="*/ 44611 w 60052"/>
                <a:gd name="connsiteY21" fmla="*/ 43199 h 111153"/>
                <a:gd name="connsiteX22" fmla="*/ 32676 w 60052"/>
                <a:gd name="connsiteY22" fmla="*/ 90873 h 111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0052" h="111153">
                  <a:moveTo>
                    <a:pt x="60354" y="5596"/>
                  </a:moveTo>
                  <a:cubicBezTo>
                    <a:pt x="60354" y="2664"/>
                    <a:pt x="58195" y="115"/>
                    <a:pt x="54767" y="115"/>
                  </a:cubicBezTo>
                  <a:cubicBezTo>
                    <a:pt x="50832" y="115"/>
                    <a:pt x="46896" y="3939"/>
                    <a:pt x="46896" y="7763"/>
                  </a:cubicBezTo>
                  <a:cubicBezTo>
                    <a:pt x="46896" y="10822"/>
                    <a:pt x="49308" y="13244"/>
                    <a:pt x="52482" y="13244"/>
                  </a:cubicBezTo>
                  <a:cubicBezTo>
                    <a:pt x="56799" y="13244"/>
                    <a:pt x="60354" y="9165"/>
                    <a:pt x="60354" y="5596"/>
                  </a:cubicBezTo>
                  <a:close/>
                  <a:moveTo>
                    <a:pt x="32676" y="90873"/>
                  </a:moveTo>
                  <a:cubicBezTo>
                    <a:pt x="30264" y="100561"/>
                    <a:pt x="22265" y="106934"/>
                    <a:pt x="14521" y="106934"/>
                  </a:cubicBezTo>
                  <a:cubicBezTo>
                    <a:pt x="12362" y="106934"/>
                    <a:pt x="10966" y="106552"/>
                    <a:pt x="9950" y="106297"/>
                  </a:cubicBezTo>
                  <a:cubicBezTo>
                    <a:pt x="12997" y="104512"/>
                    <a:pt x="13886" y="101198"/>
                    <a:pt x="13886" y="99541"/>
                  </a:cubicBezTo>
                  <a:cubicBezTo>
                    <a:pt x="13886" y="97374"/>
                    <a:pt x="12362" y="94315"/>
                    <a:pt x="8172" y="94315"/>
                  </a:cubicBezTo>
                  <a:cubicBezTo>
                    <a:pt x="3856" y="94315"/>
                    <a:pt x="301" y="98266"/>
                    <a:pt x="301" y="102473"/>
                  </a:cubicBezTo>
                  <a:cubicBezTo>
                    <a:pt x="301" y="107954"/>
                    <a:pt x="6014" y="111268"/>
                    <a:pt x="14648" y="111268"/>
                  </a:cubicBezTo>
                  <a:cubicBezTo>
                    <a:pt x="23281" y="111268"/>
                    <a:pt x="39786" y="106807"/>
                    <a:pt x="43722" y="91001"/>
                  </a:cubicBezTo>
                  <a:lnTo>
                    <a:pt x="55148" y="45366"/>
                  </a:lnTo>
                  <a:cubicBezTo>
                    <a:pt x="55402" y="44092"/>
                    <a:pt x="55783" y="42945"/>
                    <a:pt x="55783" y="41160"/>
                  </a:cubicBezTo>
                  <a:cubicBezTo>
                    <a:pt x="55783" y="33894"/>
                    <a:pt x="49054" y="28795"/>
                    <a:pt x="40167" y="28795"/>
                  </a:cubicBezTo>
                  <a:cubicBezTo>
                    <a:pt x="24804" y="28795"/>
                    <a:pt x="15409" y="46004"/>
                    <a:pt x="15409" y="48553"/>
                  </a:cubicBezTo>
                  <a:cubicBezTo>
                    <a:pt x="15409" y="50338"/>
                    <a:pt x="17441" y="50338"/>
                    <a:pt x="18076" y="50338"/>
                  </a:cubicBezTo>
                  <a:cubicBezTo>
                    <a:pt x="19980" y="50338"/>
                    <a:pt x="20234" y="49828"/>
                    <a:pt x="20869" y="48553"/>
                  </a:cubicBezTo>
                  <a:cubicBezTo>
                    <a:pt x="26709" y="36061"/>
                    <a:pt x="35342" y="33129"/>
                    <a:pt x="39659" y="33129"/>
                  </a:cubicBezTo>
                  <a:cubicBezTo>
                    <a:pt x="44737" y="33129"/>
                    <a:pt x="44991" y="37718"/>
                    <a:pt x="44991" y="39885"/>
                  </a:cubicBezTo>
                  <a:cubicBezTo>
                    <a:pt x="44991" y="41670"/>
                    <a:pt x="44864" y="42180"/>
                    <a:pt x="44611" y="43199"/>
                  </a:cubicBezTo>
                  <a:lnTo>
                    <a:pt x="32676" y="90873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06" name="Group 605" descr="\documentclass{article}&#10;\usepackage{amsmath}&#10;\pagestyle{empty}&#10;\begin{document}&#10;&#10;   \begin{equation*}&#10;   \label{deqn_coef_total}&#10;   C_{n,total} =  -\frac{\mu_0 I}{2 \pi } \frac{ R_{ref}^{n-1}}{\rho^n} \sum_{j=1}^{m} s_j e^{-i n \theta_j}&#10;   \&#10;  \end{equation*}&#10;&#10;&#10;\end{document}" title="IguanaTex Vector Display">
            <a:extLst>
              <a:ext uri="{FF2B5EF4-FFF2-40B4-BE49-F238E27FC236}">
                <a16:creationId xmlns:a16="http://schemas.microsoft.com/office/drawing/2014/main" id="{7DF00C75-5FBA-F252-0CC1-18836D3C705F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889170" y="3781869"/>
            <a:ext cx="3806949" cy="785211"/>
            <a:chOff x="10990607" y="5775413"/>
            <a:chExt cx="3806950" cy="785211"/>
          </a:xfrm>
        </p:grpSpPr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65A5F9BE-E047-43E0-E3E4-1335E76854B0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0990607" y="6037409"/>
              <a:ext cx="182592" cy="187593"/>
            </a:xfrm>
            <a:custGeom>
              <a:avLst/>
              <a:gdLst>
                <a:gd name="connsiteX0" fmla="*/ 182750 w 182592"/>
                <a:gd name="connsiteY0" fmla="*/ 2661 h 187593"/>
                <a:gd name="connsiteX1" fmla="*/ 179921 w 182592"/>
                <a:gd name="connsiteY1" fmla="*/ 81 h 187593"/>
                <a:gd name="connsiteX2" fmla="*/ 176063 w 182592"/>
                <a:gd name="connsiteY2" fmla="*/ 3177 h 187593"/>
                <a:gd name="connsiteX3" fmla="*/ 158061 w 182592"/>
                <a:gd name="connsiteY3" fmla="*/ 23046 h 187593"/>
                <a:gd name="connsiteX4" fmla="*/ 115370 w 182592"/>
                <a:gd name="connsiteY4" fmla="*/ 81 h 187593"/>
                <a:gd name="connsiteX5" fmla="*/ 157 w 182592"/>
                <a:gd name="connsiteY5" fmla="*/ 116972 h 187593"/>
                <a:gd name="connsiteX6" fmla="*/ 69851 w 182592"/>
                <a:gd name="connsiteY6" fmla="*/ 187675 h 187593"/>
                <a:gd name="connsiteX7" fmla="*/ 125400 w 182592"/>
                <a:gd name="connsiteY7" fmla="*/ 165483 h 187593"/>
                <a:gd name="connsiteX8" fmla="*/ 153689 w 182592"/>
                <a:gd name="connsiteY8" fmla="*/ 120069 h 187593"/>
                <a:gd name="connsiteX9" fmla="*/ 150603 w 182592"/>
                <a:gd name="connsiteY9" fmla="*/ 117488 h 187593"/>
                <a:gd name="connsiteX10" fmla="*/ 147260 w 182592"/>
                <a:gd name="connsiteY10" fmla="*/ 120069 h 187593"/>
                <a:gd name="connsiteX11" fmla="*/ 121285 w 182592"/>
                <a:gd name="connsiteY11" fmla="*/ 160839 h 187593"/>
                <a:gd name="connsiteX12" fmla="*/ 73966 w 182592"/>
                <a:gd name="connsiteY12" fmla="*/ 179675 h 187593"/>
                <a:gd name="connsiteX13" fmla="*/ 23560 w 182592"/>
                <a:gd name="connsiteY13" fmla="*/ 126003 h 187593"/>
                <a:gd name="connsiteX14" fmla="*/ 54678 w 182592"/>
                <a:gd name="connsiteY14" fmla="*/ 39303 h 187593"/>
                <a:gd name="connsiteX15" fmla="*/ 117428 w 182592"/>
                <a:gd name="connsiteY15" fmla="*/ 8080 h 187593"/>
                <a:gd name="connsiteX16" fmla="*/ 158833 w 182592"/>
                <a:gd name="connsiteY16" fmla="*/ 57881 h 187593"/>
                <a:gd name="connsiteX17" fmla="*/ 158061 w 182592"/>
                <a:gd name="connsiteY17" fmla="*/ 71041 h 187593"/>
                <a:gd name="connsiteX18" fmla="*/ 161919 w 182592"/>
                <a:gd name="connsiteY18" fmla="*/ 73622 h 187593"/>
                <a:gd name="connsiteX19" fmla="*/ 166548 w 182592"/>
                <a:gd name="connsiteY19" fmla="*/ 68461 h 187593"/>
                <a:gd name="connsiteX20" fmla="*/ 182750 w 182592"/>
                <a:gd name="connsiteY20" fmla="*/ 2661 h 18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2592" h="187593">
                  <a:moveTo>
                    <a:pt x="182750" y="2661"/>
                  </a:moveTo>
                  <a:cubicBezTo>
                    <a:pt x="182750" y="1887"/>
                    <a:pt x="182235" y="81"/>
                    <a:pt x="179921" y="81"/>
                  </a:cubicBezTo>
                  <a:cubicBezTo>
                    <a:pt x="179149" y="81"/>
                    <a:pt x="178892" y="339"/>
                    <a:pt x="176063" y="3177"/>
                  </a:cubicBezTo>
                  <a:lnTo>
                    <a:pt x="158061" y="23046"/>
                  </a:lnTo>
                  <a:cubicBezTo>
                    <a:pt x="155746" y="19434"/>
                    <a:pt x="143917" y="81"/>
                    <a:pt x="115370" y="81"/>
                  </a:cubicBezTo>
                  <a:cubicBezTo>
                    <a:pt x="58021" y="81"/>
                    <a:pt x="157" y="57107"/>
                    <a:pt x="157" y="116972"/>
                  </a:cubicBezTo>
                  <a:cubicBezTo>
                    <a:pt x="157" y="159548"/>
                    <a:pt x="30503" y="187675"/>
                    <a:pt x="69851" y="187675"/>
                  </a:cubicBezTo>
                  <a:cubicBezTo>
                    <a:pt x="92225" y="187675"/>
                    <a:pt x="111770" y="177353"/>
                    <a:pt x="125400" y="165483"/>
                  </a:cubicBezTo>
                  <a:cubicBezTo>
                    <a:pt x="149317" y="144324"/>
                    <a:pt x="153689" y="120843"/>
                    <a:pt x="153689" y="120069"/>
                  </a:cubicBezTo>
                  <a:cubicBezTo>
                    <a:pt x="153689" y="117488"/>
                    <a:pt x="151117" y="117488"/>
                    <a:pt x="150603" y="117488"/>
                  </a:cubicBezTo>
                  <a:cubicBezTo>
                    <a:pt x="149060" y="117488"/>
                    <a:pt x="147774" y="118004"/>
                    <a:pt x="147260" y="120069"/>
                  </a:cubicBezTo>
                  <a:cubicBezTo>
                    <a:pt x="144945" y="127552"/>
                    <a:pt x="139030" y="145872"/>
                    <a:pt x="121285" y="160839"/>
                  </a:cubicBezTo>
                  <a:cubicBezTo>
                    <a:pt x="103540" y="175289"/>
                    <a:pt x="87339" y="179675"/>
                    <a:pt x="73966" y="179675"/>
                  </a:cubicBezTo>
                  <a:cubicBezTo>
                    <a:pt x="50820" y="179675"/>
                    <a:pt x="23560" y="166257"/>
                    <a:pt x="23560" y="126003"/>
                  </a:cubicBezTo>
                  <a:cubicBezTo>
                    <a:pt x="23560" y="111295"/>
                    <a:pt x="28960" y="69493"/>
                    <a:pt x="54678" y="39303"/>
                  </a:cubicBezTo>
                  <a:cubicBezTo>
                    <a:pt x="70365" y="20982"/>
                    <a:pt x="94539" y="8080"/>
                    <a:pt x="117428" y="8080"/>
                  </a:cubicBezTo>
                  <a:cubicBezTo>
                    <a:pt x="143659" y="8080"/>
                    <a:pt x="158833" y="27949"/>
                    <a:pt x="158833" y="57881"/>
                  </a:cubicBezTo>
                  <a:cubicBezTo>
                    <a:pt x="158833" y="68203"/>
                    <a:pt x="158061" y="68461"/>
                    <a:pt x="158061" y="71041"/>
                  </a:cubicBezTo>
                  <a:cubicBezTo>
                    <a:pt x="158061" y="73622"/>
                    <a:pt x="160890" y="73622"/>
                    <a:pt x="161919" y="73622"/>
                  </a:cubicBezTo>
                  <a:cubicBezTo>
                    <a:pt x="165262" y="73622"/>
                    <a:pt x="165262" y="73106"/>
                    <a:pt x="166548" y="68461"/>
                  </a:cubicBezTo>
                  <a:lnTo>
                    <a:pt x="182750" y="2661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1792F681-2505-6A63-E7A3-5E99A9A3F1A2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1170016" y="6178375"/>
              <a:ext cx="109992" cy="81462"/>
            </a:xfrm>
            <a:custGeom>
              <a:avLst/>
              <a:gdLst>
                <a:gd name="connsiteX0" fmla="*/ 13666 w 109992"/>
                <a:gd name="connsiteY0" fmla="*/ 68359 h 81462"/>
                <a:gd name="connsiteX1" fmla="*/ 11866 w 109992"/>
                <a:gd name="connsiteY1" fmla="*/ 75765 h 81462"/>
                <a:gd name="connsiteX2" fmla="*/ 17986 w 109992"/>
                <a:gd name="connsiteY2" fmla="*/ 81545 h 81462"/>
                <a:gd name="connsiteX3" fmla="*/ 25007 w 109992"/>
                <a:gd name="connsiteY3" fmla="*/ 77571 h 81462"/>
                <a:gd name="connsiteX4" fmla="*/ 28247 w 109992"/>
                <a:gd name="connsiteY4" fmla="*/ 66372 h 81462"/>
                <a:gd name="connsiteX5" fmla="*/ 32208 w 109992"/>
                <a:gd name="connsiteY5" fmla="*/ 50116 h 81462"/>
                <a:gd name="connsiteX6" fmla="*/ 35268 w 109992"/>
                <a:gd name="connsiteY6" fmla="*/ 38014 h 81462"/>
                <a:gd name="connsiteX7" fmla="*/ 42829 w 109992"/>
                <a:gd name="connsiteY7" fmla="*/ 21757 h 81462"/>
                <a:gd name="connsiteX8" fmla="*/ 69832 w 109992"/>
                <a:gd name="connsiteY8" fmla="*/ 5140 h 81462"/>
                <a:gd name="connsiteX9" fmla="*/ 80453 w 109992"/>
                <a:gd name="connsiteY9" fmla="*/ 17784 h 81462"/>
                <a:gd name="connsiteX10" fmla="*/ 69832 w 109992"/>
                <a:gd name="connsiteY10" fmla="*/ 56257 h 81462"/>
                <a:gd name="connsiteX11" fmla="*/ 67132 w 109992"/>
                <a:gd name="connsiteY11" fmla="*/ 66011 h 81462"/>
                <a:gd name="connsiteX12" fmla="*/ 84234 w 109992"/>
                <a:gd name="connsiteY12" fmla="*/ 81545 h 81462"/>
                <a:gd name="connsiteX13" fmla="*/ 110157 w 109992"/>
                <a:gd name="connsiteY13" fmla="*/ 53909 h 81462"/>
                <a:gd name="connsiteX14" fmla="*/ 107277 w 109992"/>
                <a:gd name="connsiteY14" fmla="*/ 51561 h 81462"/>
                <a:gd name="connsiteX15" fmla="*/ 103856 w 109992"/>
                <a:gd name="connsiteY15" fmla="*/ 54632 h 81462"/>
                <a:gd name="connsiteX16" fmla="*/ 84774 w 109992"/>
                <a:gd name="connsiteY16" fmla="*/ 76487 h 81462"/>
                <a:gd name="connsiteX17" fmla="*/ 80273 w 109992"/>
                <a:gd name="connsiteY17" fmla="*/ 70165 h 81462"/>
                <a:gd name="connsiteX18" fmla="*/ 84414 w 109992"/>
                <a:gd name="connsiteY18" fmla="*/ 55535 h 81462"/>
                <a:gd name="connsiteX19" fmla="*/ 93955 w 109992"/>
                <a:gd name="connsiteY19" fmla="*/ 20674 h 81462"/>
                <a:gd name="connsiteX20" fmla="*/ 70552 w 109992"/>
                <a:gd name="connsiteY20" fmla="*/ 82 h 81462"/>
                <a:gd name="connsiteX21" fmla="*/ 40129 w 109992"/>
                <a:gd name="connsiteY21" fmla="*/ 16519 h 81462"/>
                <a:gd name="connsiteX22" fmla="*/ 20867 w 109992"/>
                <a:gd name="connsiteY22" fmla="*/ 82 h 81462"/>
                <a:gd name="connsiteX23" fmla="*/ 6645 w 109992"/>
                <a:gd name="connsiteY23" fmla="*/ 9836 h 81462"/>
                <a:gd name="connsiteX24" fmla="*/ 164 w 109992"/>
                <a:gd name="connsiteY24" fmla="*/ 27718 h 81462"/>
                <a:gd name="connsiteX25" fmla="*/ 3225 w 109992"/>
                <a:gd name="connsiteY25" fmla="*/ 30066 h 81462"/>
                <a:gd name="connsiteX26" fmla="*/ 7185 w 109992"/>
                <a:gd name="connsiteY26" fmla="*/ 24648 h 81462"/>
                <a:gd name="connsiteX27" fmla="*/ 20327 w 109992"/>
                <a:gd name="connsiteY27" fmla="*/ 5140 h 81462"/>
                <a:gd name="connsiteX28" fmla="*/ 26267 w 109992"/>
                <a:gd name="connsiteY28" fmla="*/ 13991 h 81462"/>
                <a:gd name="connsiteX29" fmla="*/ 23387 w 109992"/>
                <a:gd name="connsiteY29" fmla="*/ 28983 h 81462"/>
                <a:gd name="connsiteX30" fmla="*/ 19426 w 109992"/>
                <a:gd name="connsiteY30" fmla="*/ 45239 h 81462"/>
                <a:gd name="connsiteX31" fmla="*/ 13666 w 109992"/>
                <a:gd name="connsiteY31" fmla="*/ 68359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992" h="81462">
                  <a:moveTo>
                    <a:pt x="13666" y="68359"/>
                  </a:moveTo>
                  <a:cubicBezTo>
                    <a:pt x="12946" y="70707"/>
                    <a:pt x="11866" y="75223"/>
                    <a:pt x="11866" y="75765"/>
                  </a:cubicBezTo>
                  <a:cubicBezTo>
                    <a:pt x="11866" y="79739"/>
                    <a:pt x="15106" y="81545"/>
                    <a:pt x="17986" y="81545"/>
                  </a:cubicBezTo>
                  <a:cubicBezTo>
                    <a:pt x="21227" y="81545"/>
                    <a:pt x="24107" y="79197"/>
                    <a:pt x="25007" y="77571"/>
                  </a:cubicBezTo>
                  <a:cubicBezTo>
                    <a:pt x="25907" y="75946"/>
                    <a:pt x="27347" y="70165"/>
                    <a:pt x="28247" y="66372"/>
                  </a:cubicBezTo>
                  <a:cubicBezTo>
                    <a:pt x="29148" y="62940"/>
                    <a:pt x="31128" y="54632"/>
                    <a:pt x="32208" y="50116"/>
                  </a:cubicBezTo>
                  <a:cubicBezTo>
                    <a:pt x="33288" y="46142"/>
                    <a:pt x="34368" y="42168"/>
                    <a:pt x="35268" y="38014"/>
                  </a:cubicBezTo>
                  <a:cubicBezTo>
                    <a:pt x="37249" y="30608"/>
                    <a:pt x="37609" y="29163"/>
                    <a:pt x="42829" y="21757"/>
                  </a:cubicBezTo>
                  <a:cubicBezTo>
                    <a:pt x="47870" y="14532"/>
                    <a:pt x="56331" y="5140"/>
                    <a:pt x="69832" y="5140"/>
                  </a:cubicBezTo>
                  <a:cubicBezTo>
                    <a:pt x="80273" y="5140"/>
                    <a:pt x="80453" y="14352"/>
                    <a:pt x="80453" y="17784"/>
                  </a:cubicBezTo>
                  <a:cubicBezTo>
                    <a:pt x="80453" y="28621"/>
                    <a:pt x="72713" y="48671"/>
                    <a:pt x="69832" y="56257"/>
                  </a:cubicBezTo>
                  <a:cubicBezTo>
                    <a:pt x="67852" y="61315"/>
                    <a:pt x="67132" y="62940"/>
                    <a:pt x="67132" y="66011"/>
                  </a:cubicBezTo>
                  <a:cubicBezTo>
                    <a:pt x="67132" y="75584"/>
                    <a:pt x="75053" y="81545"/>
                    <a:pt x="84234" y="81545"/>
                  </a:cubicBezTo>
                  <a:cubicBezTo>
                    <a:pt x="102236" y="81545"/>
                    <a:pt x="110157" y="56618"/>
                    <a:pt x="110157" y="53909"/>
                  </a:cubicBezTo>
                  <a:cubicBezTo>
                    <a:pt x="110157" y="51561"/>
                    <a:pt x="107817" y="51561"/>
                    <a:pt x="107277" y="51561"/>
                  </a:cubicBezTo>
                  <a:cubicBezTo>
                    <a:pt x="104756" y="51561"/>
                    <a:pt x="104576" y="52645"/>
                    <a:pt x="103856" y="54632"/>
                  </a:cubicBezTo>
                  <a:cubicBezTo>
                    <a:pt x="99716" y="69082"/>
                    <a:pt x="91975" y="76487"/>
                    <a:pt x="84774" y="76487"/>
                  </a:cubicBezTo>
                  <a:cubicBezTo>
                    <a:pt x="80994" y="76487"/>
                    <a:pt x="80273" y="73959"/>
                    <a:pt x="80273" y="70165"/>
                  </a:cubicBezTo>
                  <a:cubicBezTo>
                    <a:pt x="80273" y="66011"/>
                    <a:pt x="81174" y="63663"/>
                    <a:pt x="84414" y="55535"/>
                  </a:cubicBezTo>
                  <a:cubicBezTo>
                    <a:pt x="86574" y="49935"/>
                    <a:pt x="93955" y="30789"/>
                    <a:pt x="93955" y="20674"/>
                  </a:cubicBezTo>
                  <a:cubicBezTo>
                    <a:pt x="93955" y="3153"/>
                    <a:pt x="80093" y="82"/>
                    <a:pt x="70552" y="82"/>
                  </a:cubicBezTo>
                  <a:cubicBezTo>
                    <a:pt x="55611" y="82"/>
                    <a:pt x="45529" y="9294"/>
                    <a:pt x="40129" y="16519"/>
                  </a:cubicBezTo>
                  <a:cubicBezTo>
                    <a:pt x="38869" y="4056"/>
                    <a:pt x="28247" y="82"/>
                    <a:pt x="20867" y="82"/>
                  </a:cubicBezTo>
                  <a:cubicBezTo>
                    <a:pt x="13126" y="82"/>
                    <a:pt x="8985" y="5682"/>
                    <a:pt x="6645" y="9836"/>
                  </a:cubicBezTo>
                  <a:cubicBezTo>
                    <a:pt x="2685" y="16519"/>
                    <a:pt x="164" y="26815"/>
                    <a:pt x="164" y="27718"/>
                  </a:cubicBezTo>
                  <a:cubicBezTo>
                    <a:pt x="164" y="30066"/>
                    <a:pt x="2685" y="30066"/>
                    <a:pt x="3225" y="30066"/>
                  </a:cubicBezTo>
                  <a:cubicBezTo>
                    <a:pt x="5745" y="30066"/>
                    <a:pt x="5925" y="29524"/>
                    <a:pt x="7185" y="24648"/>
                  </a:cubicBezTo>
                  <a:cubicBezTo>
                    <a:pt x="9885" y="13991"/>
                    <a:pt x="13306" y="5140"/>
                    <a:pt x="20327" y="5140"/>
                  </a:cubicBezTo>
                  <a:cubicBezTo>
                    <a:pt x="25007" y="5140"/>
                    <a:pt x="26267" y="9114"/>
                    <a:pt x="26267" y="13991"/>
                  </a:cubicBezTo>
                  <a:cubicBezTo>
                    <a:pt x="26267" y="17422"/>
                    <a:pt x="24647" y="24106"/>
                    <a:pt x="23387" y="28983"/>
                  </a:cubicBezTo>
                  <a:cubicBezTo>
                    <a:pt x="22127" y="33859"/>
                    <a:pt x="20327" y="41265"/>
                    <a:pt x="19426" y="45239"/>
                  </a:cubicBezTo>
                  <a:lnTo>
                    <a:pt x="13666" y="68359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93626C63-4645-28CF-25AE-228EC49583BF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1308846" y="6237259"/>
              <a:ext cx="22862" cy="55633"/>
            </a:xfrm>
            <a:custGeom>
              <a:avLst/>
              <a:gdLst>
                <a:gd name="connsiteX0" fmla="*/ 17991 w 22862"/>
                <a:gd name="connsiteY0" fmla="*/ 17964 h 55633"/>
                <a:gd name="connsiteX1" fmla="*/ 3950 w 22862"/>
                <a:gd name="connsiteY1" fmla="*/ 51019 h 55633"/>
                <a:gd name="connsiteX2" fmla="*/ 2689 w 22862"/>
                <a:gd name="connsiteY2" fmla="*/ 53187 h 55633"/>
                <a:gd name="connsiteX3" fmla="*/ 5210 w 22862"/>
                <a:gd name="connsiteY3" fmla="*/ 55715 h 55633"/>
                <a:gd name="connsiteX4" fmla="*/ 23032 w 22862"/>
                <a:gd name="connsiteY4" fmla="*/ 19771 h 55633"/>
                <a:gd name="connsiteX5" fmla="*/ 10430 w 22862"/>
                <a:gd name="connsiteY5" fmla="*/ 82 h 55633"/>
                <a:gd name="connsiteX6" fmla="*/ 169 w 22862"/>
                <a:gd name="connsiteY6" fmla="*/ 10378 h 55633"/>
                <a:gd name="connsiteX7" fmla="*/ 10610 w 22862"/>
                <a:gd name="connsiteY7" fmla="*/ 20854 h 55633"/>
                <a:gd name="connsiteX8" fmla="*/ 17991 w 22862"/>
                <a:gd name="connsiteY8" fmla="*/ 17964 h 5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2" h="55633">
                  <a:moveTo>
                    <a:pt x="17991" y="17964"/>
                  </a:moveTo>
                  <a:cubicBezTo>
                    <a:pt x="17991" y="27899"/>
                    <a:pt x="16191" y="39459"/>
                    <a:pt x="3950" y="51019"/>
                  </a:cubicBezTo>
                  <a:cubicBezTo>
                    <a:pt x="3230" y="51742"/>
                    <a:pt x="2689" y="52283"/>
                    <a:pt x="2689" y="53187"/>
                  </a:cubicBezTo>
                  <a:cubicBezTo>
                    <a:pt x="2689" y="54451"/>
                    <a:pt x="4130" y="55715"/>
                    <a:pt x="5210" y="55715"/>
                  </a:cubicBezTo>
                  <a:cubicBezTo>
                    <a:pt x="7730" y="55715"/>
                    <a:pt x="23032" y="41265"/>
                    <a:pt x="23032" y="19771"/>
                  </a:cubicBezTo>
                  <a:cubicBezTo>
                    <a:pt x="23032" y="8572"/>
                    <a:pt x="18711" y="82"/>
                    <a:pt x="10430" y="82"/>
                  </a:cubicBezTo>
                  <a:cubicBezTo>
                    <a:pt x="4490" y="82"/>
                    <a:pt x="169" y="4779"/>
                    <a:pt x="169" y="10378"/>
                  </a:cubicBezTo>
                  <a:cubicBezTo>
                    <a:pt x="169" y="16158"/>
                    <a:pt x="4310" y="20854"/>
                    <a:pt x="10610" y="20854"/>
                  </a:cubicBezTo>
                  <a:cubicBezTo>
                    <a:pt x="14931" y="20854"/>
                    <a:pt x="17811" y="17964"/>
                    <a:pt x="17991" y="17964"/>
                  </a:cubicBez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4E996FE2-3A03-0408-AF28-C6E6CFE81A06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1357323" y="6145140"/>
              <a:ext cx="60846" cy="114698"/>
            </a:xfrm>
            <a:custGeom>
              <a:avLst/>
              <a:gdLst>
                <a:gd name="connsiteX0" fmla="*/ 36896 w 60846"/>
                <a:gd name="connsiteY0" fmla="*/ 41626 h 114698"/>
                <a:gd name="connsiteX1" fmla="*/ 55258 w 60846"/>
                <a:gd name="connsiteY1" fmla="*/ 41626 h 114698"/>
                <a:gd name="connsiteX2" fmla="*/ 61019 w 60846"/>
                <a:gd name="connsiteY2" fmla="*/ 37653 h 114698"/>
                <a:gd name="connsiteX3" fmla="*/ 55618 w 60846"/>
                <a:gd name="connsiteY3" fmla="*/ 35124 h 114698"/>
                <a:gd name="connsiteX4" fmla="*/ 38516 w 60846"/>
                <a:gd name="connsiteY4" fmla="*/ 35124 h 114698"/>
                <a:gd name="connsiteX5" fmla="*/ 45177 w 60846"/>
                <a:gd name="connsiteY5" fmla="*/ 8391 h 114698"/>
                <a:gd name="connsiteX6" fmla="*/ 45717 w 60846"/>
                <a:gd name="connsiteY6" fmla="*/ 5862 h 114698"/>
                <a:gd name="connsiteX7" fmla="*/ 39596 w 60846"/>
                <a:gd name="connsiteY7" fmla="*/ 82 h 114698"/>
                <a:gd name="connsiteX8" fmla="*/ 31135 w 60846"/>
                <a:gd name="connsiteY8" fmla="*/ 7849 h 114698"/>
                <a:gd name="connsiteX9" fmla="*/ 24294 w 60846"/>
                <a:gd name="connsiteY9" fmla="*/ 35124 h 114698"/>
                <a:gd name="connsiteX10" fmla="*/ 5932 w 60846"/>
                <a:gd name="connsiteY10" fmla="*/ 35124 h 114698"/>
                <a:gd name="connsiteX11" fmla="*/ 172 w 60846"/>
                <a:gd name="connsiteY11" fmla="*/ 39098 h 114698"/>
                <a:gd name="connsiteX12" fmla="*/ 5572 w 60846"/>
                <a:gd name="connsiteY12" fmla="*/ 41626 h 114698"/>
                <a:gd name="connsiteX13" fmla="*/ 22674 w 60846"/>
                <a:gd name="connsiteY13" fmla="*/ 41626 h 114698"/>
                <a:gd name="connsiteX14" fmla="*/ 12053 w 60846"/>
                <a:gd name="connsiteY14" fmla="*/ 84254 h 114698"/>
                <a:gd name="connsiteX15" fmla="*/ 9353 w 60846"/>
                <a:gd name="connsiteY15" fmla="*/ 97621 h 114698"/>
                <a:gd name="connsiteX16" fmla="*/ 28615 w 60846"/>
                <a:gd name="connsiteY16" fmla="*/ 114780 h 114698"/>
                <a:gd name="connsiteX17" fmla="*/ 59938 w 60846"/>
                <a:gd name="connsiteY17" fmla="*/ 87144 h 114698"/>
                <a:gd name="connsiteX18" fmla="*/ 57058 w 60846"/>
                <a:gd name="connsiteY18" fmla="*/ 84796 h 114698"/>
                <a:gd name="connsiteX19" fmla="*/ 53278 w 60846"/>
                <a:gd name="connsiteY19" fmla="*/ 88228 h 114698"/>
                <a:gd name="connsiteX20" fmla="*/ 29155 w 60846"/>
                <a:gd name="connsiteY20" fmla="*/ 109723 h 114698"/>
                <a:gd name="connsiteX21" fmla="*/ 22854 w 60846"/>
                <a:gd name="connsiteY21" fmla="*/ 100872 h 114698"/>
                <a:gd name="connsiteX22" fmla="*/ 23934 w 60846"/>
                <a:gd name="connsiteY22" fmla="*/ 93466 h 114698"/>
                <a:gd name="connsiteX23" fmla="*/ 36896 w 60846"/>
                <a:gd name="connsiteY23" fmla="*/ 41626 h 11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846" h="114698">
                  <a:moveTo>
                    <a:pt x="36896" y="41626"/>
                  </a:moveTo>
                  <a:lnTo>
                    <a:pt x="55258" y="41626"/>
                  </a:lnTo>
                  <a:cubicBezTo>
                    <a:pt x="58678" y="41626"/>
                    <a:pt x="61019" y="41626"/>
                    <a:pt x="61019" y="37653"/>
                  </a:cubicBezTo>
                  <a:cubicBezTo>
                    <a:pt x="61019" y="35124"/>
                    <a:pt x="58678" y="35124"/>
                    <a:pt x="55618" y="35124"/>
                  </a:cubicBezTo>
                  <a:lnTo>
                    <a:pt x="38516" y="35124"/>
                  </a:lnTo>
                  <a:lnTo>
                    <a:pt x="45177" y="8391"/>
                  </a:lnTo>
                  <a:cubicBezTo>
                    <a:pt x="45357" y="7488"/>
                    <a:pt x="45717" y="6585"/>
                    <a:pt x="45717" y="5862"/>
                  </a:cubicBezTo>
                  <a:cubicBezTo>
                    <a:pt x="45717" y="2611"/>
                    <a:pt x="43196" y="82"/>
                    <a:pt x="39596" y="82"/>
                  </a:cubicBezTo>
                  <a:cubicBezTo>
                    <a:pt x="35096" y="82"/>
                    <a:pt x="32395" y="3153"/>
                    <a:pt x="31135" y="7849"/>
                  </a:cubicBezTo>
                  <a:cubicBezTo>
                    <a:pt x="29875" y="12365"/>
                    <a:pt x="32215" y="3695"/>
                    <a:pt x="24294" y="35124"/>
                  </a:cubicBezTo>
                  <a:lnTo>
                    <a:pt x="5932" y="35124"/>
                  </a:lnTo>
                  <a:cubicBezTo>
                    <a:pt x="2512" y="35124"/>
                    <a:pt x="172" y="35124"/>
                    <a:pt x="172" y="39098"/>
                  </a:cubicBezTo>
                  <a:cubicBezTo>
                    <a:pt x="172" y="41626"/>
                    <a:pt x="2332" y="41626"/>
                    <a:pt x="5572" y="41626"/>
                  </a:cubicBezTo>
                  <a:lnTo>
                    <a:pt x="22674" y="41626"/>
                  </a:lnTo>
                  <a:lnTo>
                    <a:pt x="12053" y="84254"/>
                  </a:lnTo>
                  <a:cubicBezTo>
                    <a:pt x="10973" y="88770"/>
                    <a:pt x="9353" y="95273"/>
                    <a:pt x="9353" y="97621"/>
                  </a:cubicBezTo>
                  <a:cubicBezTo>
                    <a:pt x="9353" y="108278"/>
                    <a:pt x="18354" y="114780"/>
                    <a:pt x="28615" y="114780"/>
                  </a:cubicBezTo>
                  <a:cubicBezTo>
                    <a:pt x="48597" y="114780"/>
                    <a:pt x="59938" y="89493"/>
                    <a:pt x="59938" y="87144"/>
                  </a:cubicBezTo>
                  <a:cubicBezTo>
                    <a:pt x="59938" y="84796"/>
                    <a:pt x="57598" y="84796"/>
                    <a:pt x="57058" y="84796"/>
                  </a:cubicBezTo>
                  <a:cubicBezTo>
                    <a:pt x="54898" y="84796"/>
                    <a:pt x="54718" y="85157"/>
                    <a:pt x="53278" y="88228"/>
                  </a:cubicBezTo>
                  <a:cubicBezTo>
                    <a:pt x="48237" y="99608"/>
                    <a:pt x="39056" y="109723"/>
                    <a:pt x="29155" y="109723"/>
                  </a:cubicBezTo>
                  <a:cubicBezTo>
                    <a:pt x="25374" y="109723"/>
                    <a:pt x="22854" y="107375"/>
                    <a:pt x="22854" y="100872"/>
                  </a:cubicBezTo>
                  <a:cubicBezTo>
                    <a:pt x="22854" y="99066"/>
                    <a:pt x="23574" y="95273"/>
                    <a:pt x="23934" y="93466"/>
                  </a:cubicBezTo>
                  <a:lnTo>
                    <a:pt x="36896" y="41626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95031116-EE1B-437A-887C-69FBFF767B5B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1438612" y="6178375"/>
              <a:ext cx="84429" cy="81462"/>
            </a:xfrm>
            <a:custGeom>
              <a:avLst/>
              <a:gdLst>
                <a:gd name="connsiteX0" fmla="*/ 84604 w 84429"/>
                <a:gd name="connsiteY0" fmla="*/ 31692 h 81462"/>
                <a:gd name="connsiteX1" fmla="*/ 52021 w 84429"/>
                <a:gd name="connsiteY1" fmla="*/ 82 h 81462"/>
                <a:gd name="connsiteX2" fmla="*/ 175 w 84429"/>
                <a:gd name="connsiteY2" fmla="*/ 49935 h 81462"/>
                <a:gd name="connsiteX3" fmla="*/ 32938 w 84429"/>
                <a:gd name="connsiteY3" fmla="*/ 81545 h 81462"/>
                <a:gd name="connsiteX4" fmla="*/ 84604 w 84429"/>
                <a:gd name="connsiteY4" fmla="*/ 31692 h 81462"/>
                <a:gd name="connsiteX5" fmla="*/ 33118 w 84429"/>
                <a:gd name="connsiteY5" fmla="*/ 76487 h 81462"/>
                <a:gd name="connsiteX6" fmla="*/ 15116 w 84429"/>
                <a:gd name="connsiteY6" fmla="*/ 56438 h 81462"/>
                <a:gd name="connsiteX7" fmla="*/ 25557 w 84429"/>
                <a:gd name="connsiteY7" fmla="*/ 21035 h 81462"/>
                <a:gd name="connsiteX8" fmla="*/ 51840 w 84429"/>
                <a:gd name="connsiteY8" fmla="*/ 5140 h 81462"/>
                <a:gd name="connsiteX9" fmla="*/ 69843 w 84429"/>
                <a:gd name="connsiteY9" fmla="*/ 25189 h 81462"/>
                <a:gd name="connsiteX10" fmla="*/ 59761 w 84429"/>
                <a:gd name="connsiteY10" fmla="*/ 60050 h 81462"/>
                <a:gd name="connsiteX11" fmla="*/ 33118 w 84429"/>
                <a:gd name="connsiteY11" fmla="*/ 76487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429" h="81462">
                  <a:moveTo>
                    <a:pt x="84604" y="31692"/>
                  </a:moveTo>
                  <a:cubicBezTo>
                    <a:pt x="84604" y="11642"/>
                    <a:pt x="69663" y="82"/>
                    <a:pt x="52021" y="82"/>
                  </a:cubicBezTo>
                  <a:cubicBezTo>
                    <a:pt x="25377" y="82"/>
                    <a:pt x="175" y="25189"/>
                    <a:pt x="175" y="49935"/>
                  </a:cubicBezTo>
                  <a:cubicBezTo>
                    <a:pt x="175" y="67998"/>
                    <a:pt x="13316" y="81545"/>
                    <a:pt x="32938" y="81545"/>
                  </a:cubicBezTo>
                  <a:cubicBezTo>
                    <a:pt x="58681" y="81545"/>
                    <a:pt x="84604" y="57702"/>
                    <a:pt x="84604" y="31692"/>
                  </a:cubicBezTo>
                  <a:close/>
                  <a:moveTo>
                    <a:pt x="33118" y="76487"/>
                  </a:moveTo>
                  <a:cubicBezTo>
                    <a:pt x="24117" y="76487"/>
                    <a:pt x="15116" y="70707"/>
                    <a:pt x="15116" y="56438"/>
                  </a:cubicBezTo>
                  <a:cubicBezTo>
                    <a:pt x="15116" y="49032"/>
                    <a:pt x="18537" y="31331"/>
                    <a:pt x="25557" y="21035"/>
                  </a:cubicBezTo>
                  <a:cubicBezTo>
                    <a:pt x="33298" y="9836"/>
                    <a:pt x="43740" y="5140"/>
                    <a:pt x="51840" y="5140"/>
                  </a:cubicBezTo>
                  <a:cubicBezTo>
                    <a:pt x="61562" y="5140"/>
                    <a:pt x="69843" y="11823"/>
                    <a:pt x="69843" y="25189"/>
                  </a:cubicBezTo>
                  <a:cubicBezTo>
                    <a:pt x="69843" y="29524"/>
                    <a:pt x="67682" y="47406"/>
                    <a:pt x="59761" y="60050"/>
                  </a:cubicBezTo>
                  <a:cubicBezTo>
                    <a:pt x="52921" y="70707"/>
                    <a:pt x="42119" y="76487"/>
                    <a:pt x="33118" y="76487"/>
                  </a:cubicBez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738FF629-A699-B8DE-57C8-8E8F8E31D0B7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1536524" y="6145140"/>
              <a:ext cx="60846" cy="114698"/>
            </a:xfrm>
            <a:custGeom>
              <a:avLst/>
              <a:gdLst>
                <a:gd name="connsiteX0" fmla="*/ 36903 w 60846"/>
                <a:gd name="connsiteY0" fmla="*/ 41626 h 114698"/>
                <a:gd name="connsiteX1" fmla="*/ 55265 w 60846"/>
                <a:gd name="connsiteY1" fmla="*/ 41626 h 114698"/>
                <a:gd name="connsiteX2" fmla="*/ 61025 w 60846"/>
                <a:gd name="connsiteY2" fmla="*/ 37653 h 114698"/>
                <a:gd name="connsiteX3" fmla="*/ 55625 w 60846"/>
                <a:gd name="connsiteY3" fmla="*/ 35124 h 114698"/>
                <a:gd name="connsiteX4" fmla="*/ 38523 w 60846"/>
                <a:gd name="connsiteY4" fmla="*/ 35124 h 114698"/>
                <a:gd name="connsiteX5" fmla="*/ 45184 w 60846"/>
                <a:gd name="connsiteY5" fmla="*/ 8391 h 114698"/>
                <a:gd name="connsiteX6" fmla="*/ 45724 w 60846"/>
                <a:gd name="connsiteY6" fmla="*/ 5862 h 114698"/>
                <a:gd name="connsiteX7" fmla="*/ 39603 w 60846"/>
                <a:gd name="connsiteY7" fmla="*/ 82 h 114698"/>
                <a:gd name="connsiteX8" fmla="*/ 31142 w 60846"/>
                <a:gd name="connsiteY8" fmla="*/ 7849 h 114698"/>
                <a:gd name="connsiteX9" fmla="*/ 24301 w 60846"/>
                <a:gd name="connsiteY9" fmla="*/ 35124 h 114698"/>
                <a:gd name="connsiteX10" fmla="*/ 5939 w 60846"/>
                <a:gd name="connsiteY10" fmla="*/ 35124 h 114698"/>
                <a:gd name="connsiteX11" fmla="*/ 178 w 60846"/>
                <a:gd name="connsiteY11" fmla="*/ 39098 h 114698"/>
                <a:gd name="connsiteX12" fmla="*/ 5579 w 60846"/>
                <a:gd name="connsiteY12" fmla="*/ 41626 h 114698"/>
                <a:gd name="connsiteX13" fmla="*/ 22681 w 60846"/>
                <a:gd name="connsiteY13" fmla="*/ 41626 h 114698"/>
                <a:gd name="connsiteX14" fmla="*/ 12060 w 60846"/>
                <a:gd name="connsiteY14" fmla="*/ 84254 h 114698"/>
                <a:gd name="connsiteX15" fmla="*/ 9360 w 60846"/>
                <a:gd name="connsiteY15" fmla="*/ 97621 h 114698"/>
                <a:gd name="connsiteX16" fmla="*/ 28622 w 60846"/>
                <a:gd name="connsiteY16" fmla="*/ 114780 h 114698"/>
                <a:gd name="connsiteX17" fmla="*/ 59945 w 60846"/>
                <a:gd name="connsiteY17" fmla="*/ 87144 h 114698"/>
                <a:gd name="connsiteX18" fmla="*/ 57065 w 60846"/>
                <a:gd name="connsiteY18" fmla="*/ 84796 h 114698"/>
                <a:gd name="connsiteX19" fmla="*/ 53285 w 60846"/>
                <a:gd name="connsiteY19" fmla="*/ 88228 h 114698"/>
                <a:gd name="connsiteX20" fmla="*/ 29162 w 60846"/>
                <a:gd name="connsiteY20" fmla="*/ 109723 h 114698"/>
                <a:gd name="connsiteX21" fmla="*/ 22861 w 60846"/>
                <a:gd name="connsiteY21" fmla="*/ 100872 h 114698"/>
                <a:gd name="connsiteX22" fmla="*/ 23941 w 60846"/>
                <a:gd name="connsiteY22" fmla="*/ 93466 h 114698"/>
                <a:gd name="connsiteX23" fmla="*/ 36903 w 60846"/>
                <a:gd name="connsiteY23" fmla="*/ 41626 h 11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846" h="114698">
                  <a:moveTo>
                    <a:pt x="36903" y="41626"/>
                  </a:moveTo>
                  <a:lnTo>
                    <a:pt x="55265" y="41626"/>
                  </a:lnTo>
                  <a:cubicBezTo>
                    <a:pt x="58685" y="41626"/>
                    <a:pt x="61025" y="41626"/>
                    <a:pt x="61025" y="37653"/>
                  </a:cubicBezTo>
                  <a:cubicBezTo>
                    <a:pt x="61025" y="35124"/>
                    <a:pt x="58685" y="35124"/>
                    <a:pt x="55625" y="35124"/>
                  </a:cubicBezTo>
                  <a:lnTo>
                    <a:pt x="38523" y="35124"/>
                  </a:lnTo>
                  <a:lnTo>
                    <a:pt x="45184" y="8391"/>
                  </a:lnTo>
                  <a:cubicBezTo>
                    <a:pt x="45364" y="7488"/>
                    <a:pt x="45724" y="6585"/>
                    <a:pt x="45724" y="5862"/>
                  </a:cubicBezTo>
                  <a:cubicBezTo>
                    <a:pt x="45724" y="2611"/>
                    <a:pt x="43203" y="82"/>
                    <a:pt x="39603" y="82"/>
                  </a:cubicBezTo>
                  <a:cubicBezTo>
                    <a:pt x="35102" y="82"/>
                    <a:pt x="32402" y="3153"/>
                    <a:pt x="31142" y="7849"/>
                  </a:cubicBezTo>
                  <a:cubicBezTo>
                    <a:pt x="29882" y="12365"/>
                    <a:pt x="32222" y="3695"/>
                    <a:pt x="24301" y="35124"/>
                  </a:cubicBezTo>
                  <a:lnTo>
                    <a:pt x="5939" y="35124"/>
                  </a:lnTo>
                  <a:cubicBezTo>
                    <a:pt x="2519" y="35124"/>
                    <a:pt x="178" y="35124"/>
                    <a:pt x="178" y="39098"/>
                  </a:cubicBezTo>
                  <a:cubicBezTo>
                    <a:pt x="178" y="41626"/>
                    <a:pt x="2339" y="41626"/>
                    <a:pt x="5579" y="41626"/>
                  </a:cubicBezTo>
                  <a:lnTo>
                    <a:pt x="22681" y="41626"/>
                  </a:lnTo>
                  <a:lnTo>
                    <a:pt x="12060" y="84254"/>
                  </a:lnTo>
                  <a:cubicBezTo>
                    <a:pt x="10980" y="88770"/>
                    <a:pt x="9360" y="95273"/>
                    <a:pt x="9360" y="97621"/>
                  </a:cubicBezTo>
                  <a:cubicBezTo>
                    <a:pt x="9360" y="108278"/>
                    <a:pt x="18361" y="114780"/>
                    <a:pt x="28622" y="114780"/>
                  </a:cubicBezTo>
                  <a:cubicBezTo>
                    <a:pt x="48604" y="114780"/>
                    <a:pt x="59945" y="89493"/>
                    <a:pt x="59945" y="87144"/>
                  </a:cubicBezTo>
                  <a:cubicBezTo>
                    <a:pt x="59945" y="84796"/>
                    <a:pt x="57605" y="84796"/>
                    <a:pt x="57065" y="84796"/>
                  </a:cubicBezTo>
                  <a:cubicBezTo>
                    <a:pt x="54905" y="84796"/>
                    <a:pt x="54725" y="85157"/>
                    <a:pt x="53285" y="88228"/>
                  </a:cubicBezTo>
                  <a:cubicBezTo>
                    <a:pt x="48244" y="99608"/>
                    <a:pt x="39063" y="109723"/>
                    <a:pt x="29162" y="109723"/>
                  </a:cubicBezTo>
                  <a:cubicBezTo>
                    <a:pt x="25381" y="109723"/>
                    <a:pt x="22861" y="107375"/>
                    <a:pt x="22861" y="100872"/>
                  </a:cubicBezTo>
                  <a:cubicBezTo>
                    <a:pt x="22861" y="99066"/>
                    <a:pt x="23581" y="95273"/>
                    <a:pt x="23941" y="93466"/>
                  </a:cubicBezTo>
                  <a:lnTo>
                    <a:pt x="36903" y="41626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A77B39AD-B23F-DD81-D923-6675D068F1A1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1617632" y="6178375"/>
              <a:ext cx="91810" cy="81462"/>
            </a:xfrm>
            <a:custGeom>
              <a:avLst/>
              <a:gdLst>
                <a:gd name="connsiteX0" fmla="*/ 65169 w 91810"/>
                <a:gd name="connsiteY0" fmla="*/ 10739 h 81462"/>
                <a:gd name="connsiteX1" fmla="*/ 46627 w 91810"/>
                <a:gd name="connsiteY1" fmla="*/ 82 h 81462"/>
                <a:gd name="connsiteX2" fmla="*/ 181 w 91810"/>
                <a:gd name="connsiteY2" fmla="*/ 51561 h 81462"/>
                <a:gd name="connsiteX3" fmla="*/ 27365 w 91810"/>
                <a:gd name="connsiteY3" fmla="*/ 81545 h 81462"/>
                <a:gd name="connsiteX4" fmla="*/ 52928 w 91810"/>
                <a:gd name="connsiteY4" fmla="*/ 68901 h 81462"/>
                <a:gd name="connsiteX5" fmla="*/ 71470 w 91810"/>
                <a:gd name="connsiteY5" fmla="*/ 81545 h 81462"/>
                <a:gd name="connsiteX6" fmla="*/ 85691 w 91810"/>
                <a:gd name="connsiteY6" fmla="*/ 71972 h 81462"/>
                <a:gd name="connsiteX7" fmla="*/ 91992 w 91810"/>
                <a:gd name="connsiteY7" fmla="*/ 53909 h 81462"/>
                <a:gd name="connsiteX8" fmla="*/ 89112 w 91810"/>
                <a:gd name="connsiteY8" fmla="*/ 51561 h 81462"/>
                <a:gd name="connsiteX9" fmla="*/ 85151 w 91810"/>
                <a:gd name="connsiteY9" fmla="*/ 57160 h 81462"/>
                <a:gd name="connsiteX10" fmla="*/ 72010 w 91810"/>
                <a:gd name="connsiteY10" fmla="*/ 76487 h 81462"/>
                <a:gd name="connsiteX11" fmla="*/ 66069 w 91810"/>
                <a:gd name="connsiteY11" fmla="*/ 67637 h 81462"/>
                <a:gd name="connsiteX12" fmla="*/ 68769 w 91810"/>
                <a:gd name="connsiteY12" fmla="*/ 53367 h 81462"/>
                <a:gd name="connsiteX13" fmla="*/ 72730 w 91810"/>
                <a:gd name="connsiteY13" fmla="*/ 37111 h 81462"/>
                <a:gd name="connsiteX14" fmla="*/ 76330 w 91810"/>
                <a:gd name="connsiteY14" fmla="*/ 23383 h 81462"/>
                <a:gd name="connsiteX15" fmla="*/ 79571 w 91810"/>
                <a:gd name="connsiteY15" fmla="*/ 9294 h 81462"/>
                <a:gd name="connsiteX16" fmla="*/ 73450 w 91810"/>
                <a:gd name="connsiteY16" fmla="*/ 3514 h 81462"/>
                <a:gd name="connsiteX17" fmla="*/ 65169 w 91810"/>
                <a:gd name="connsiteY17" fmla="*/ 10739 h 81462"/>
                <a:gd name="connsiteX18" fmla="*/ 53648 w 91810"/>
                <a:gd name="connsiteY18" fmla="*/ 57160 h 81462"/>
                <a:gd name="connsiteX19" fmla="*/ 44467 w 91810"/>
                <a:gd name="connsiteY19" fmla="*/ 69262 h 81462"/>
                <a:gd name="connsiteX20" fmla="*/ 27905 w 91810"/>
                <a:gd name="connsiteY20" fmla="*/ 76487 h 81462"/>
                <a:gd name="connsiteX21" fmla="*/ 14763 w 91810"/>
                <a:gd name="connsiteY21" fmla="*/ 58967 h 81462"/>
                <a:gd name="connsiteX22" fmla="*/ 24124 w 91810"/>
                <a:gd name="connsiteY22" fmla="*/ 22299 h 81462"/>
                <a:gd name="connsiteX23" fmla="*/ 46627 w 91810"/>
                <a:gd name="connsiteY23" fmla="*/ 5140 h 81462"/>
                <a:gd name="connsiteX24" fmla="*/ 62649 w 91810"/>
                <a:gd name="connsiteY24" fmla="*/ 20854 h 81462"/>
                <a:gd name="connsiteX25" fmla="*/ 62109 w 91810"/>
                <a:gd name="connsiteY25" fmla="*/ 23383 h 81462"/>
                <a:gd name="connsiteX26" fmla="*/ 53648 w 91810"/>
                <a:gd name="connsiteY26" fmla="*/ 57160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810" h="81462">
                  <a:moveTo>
                    <a:pt x="65169" y="10739"/>
                  </a:moveTo>
                  <a:cubicBezTo>
                    <a:pt x="61389" y="4779"/>
                    <a:pt x="55268" y="82"/>
                    <a:pt x="46627" y="82"/>
                  </a:cubicBezTo>
                  <a:cubicBezTo>
                    <a:pt x="23584" y="82"/>
                    <a:pt x="181" y="25551"/>
                    <a:pt x="181" y="51561"/>
                  </a:cubicBezTo>
                  <a:cubicBezTo>
                    <a:pt x="181" y="69082"/>
                    <a:pt x="11883" y="81545"/>
                    <a:pt x="27365" y="81545"/>
                  </a:cubicBezTo>
                  <a:cubicBezTo>
                    <a:pt x="37086" y="81545"/>
                    <a:pt x="45727" y="75946"/>
                    <a:pt x="52928" y="68901"/>
                  </a:cubicBezTo>
                  <a:cubicBezTo>
                    <a:pt x="56348" y="79739"/>
                    <a:pt x="66789" y="81545"/>
                    <a:pt x="71470" y="81545"/>
                  </a:cubicBezTo>
                  <a:cubicBezTo>
                    <a:pt x="77950" y="81545"/>
                    <a:pt x="82451" y="77571"/>
                    <a:pt x="85691" y="71972"/>
                  </a:cubicBezTo>
                  <a:cubicBezTo>
                    <a:pt x="89652" y="64927"/>
                    <a:pt x="91992" y="54632"/>
                    <a:pt x="91992" y="53909"/>
                  </a:cubicBezTo>
                  <a:cubicBezTo>
                    <a:pt x="91992" y="51561"/>
                    <a:pt x="89652" y="51561"/>
                    <a:pt x="89112" y="51561"/>
                  </a:cubicBezTo>
                  <a:cubicBezTo>
                    <a:pt x="86591" y="51561"/>
                    <a:pt x="86411" y="52283"/>
                    <a:pt x="85151" y="57160"/>
                  </a:cubicBezTo>
                  <a:cubicBezTo>
                    <a:pt x="82991" y="65830"/>
                    <a:pt x="79571" y="76487"/>
                    <a:pt x="72010" y="76487"/>
                  </a:cubicBezTo>
                  <a:cubicBezTo>
                    <a:pt x="67329" y="76487"/>
                    <a:pt x="66069" y="72514"/>
                    <a:pt x="66069" y="67637"/>
                  </a:cubicBezTo>
                  <a:cubicBezTo>
                    <a:pt x="66069" y="64566"/>
                    <a:pt x="67509" y="58063"/>
                    <a:pt x="68769" y="53367"/>
                  </a:cubicBezTo>
                  <a:cubicBezTo>
                    <a:pt x="70030" y="48490"/>
                    <a:pt x="71830" y="41085"/>
                    <a:pt x="72730" y="37111"/>
                  </a:cubicBezTo>
                  <a:lnTo>
                    <a:pt x="76330" y="23383"/>
                  </a:lnTo>
                  <a:cubicBezTo>
                    <a:pt x="77410" y="18687"/>
                    <a:pt x="79571" y="10197"/>
                    <a:pt x="79571" y="9294"/>
                  </a:cubicBezTo>
                  <a:cubicBezTo>
                    <a:pt x="79571" y="5320"/>
                    <a:pt x="76330" y="3514"/>
                    <a:pt x="73450" y="3514"/>
                  </a:cubicBezTo>
                  <a:cubicBezTo>
                    <a:pt x="70390" y="3514"/>
                    <a:pt x="66249" y="5682"/>
                    <a:pt x="65169" y="10739"/>
                  </a:cubicBezTo>
                  <a:close/>
                  <a:moveTo>
                    <a:pt x="53648" y="57160"/>
                  </a:moveTo>
                  <a:cubicBezTo>
                    <a:pt x="52387" y="62218"/>
                    <a:pt x="48427" y="65830"/>
                    <a:pt x="44467" y="69262"/>
                  </a:cubicBezTo>
                  <a:cubicBezTo>
                    <a:pt x="42846" y="70707"/>
                    <a:pt x="35646" y="76487"/>
                    <a:pt x="27905" y="76487"/>
                  </a:cubicBezTo>
                  <a:cubicBezTo>
                    <a:pt x="21244" y="76487"/>
                    <a:pt x="14763" y="71791"/>
                    <a:pt x="14763" y="58967"/>
                  </a:cubicBezTo>
                  <a:cubicBezTo>
                    <a:pt x="14763" y="49393"/>
                    <a:pt x="19984" y="29524"/>
                    <a:pt x="24124" y="22299"/>
                  </a:cubicBezTo>
                  <a:cubicBezTo>
                    <a:pt x="32405" y="7849"/>
                    <a:pt x="41586" y="5140"/>
                    <a:pt x="46627" y="5140"/>
                  </a:cubicBezTo>
                  <a:cubicBezTo>
                    <a:pt x="59228" y="5140"/>
                    <a:pt x="62649" y="18867"/>
                    <a:pt x="62649" y="20854"/>
                  </a:cubicBezTo>
                  <a:cubicBezTo>
                    <a:pt x="62649" y="21577"/>
                    <a:pt x="62289" y="22841"/>
                    <a:pt x="62109" y="23383"/>
                  </a:cubicBezTo>
                  <a:lnTo>
                    <a:pt x="53648" y="57160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DC928831-F2CC-5BE2-B624-4CE5495DC1B5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729364" y="6132676"/>
              <a:ext cx="40324" cy="127161"/>
            </a:xfrm>
            <a:custGeom>
              <a:avLst/>
              <a:gdLst>
                <a:gd name="connsiteX0" fmla="*/ 39790 w 40324"/>
                <a:gd name="connsiteY0" fmla="*/ 5501 h 127161"/>
                <a:gd name="connsiteX1" fmla="*/ 40510 w 40324"/>
                <a:gd name="connsiteY1" fmla="*/ 2611 h 127161"/>
                <a:gd name="connsiteX2" fmla="*/ 37630 w 40324"/>
                <a:gd name="connsiteY2" fmla="*/ 82 h 127161"/>
                <a:gd name="connsiteX3" fmla="*/ 14587 w 40324"/>
                <a:gd name="connsiteY3" fmla="*/ 1889 h 127161"/>
                <a:gd name="connsiteX4" fmla="*/ 10807 w 40324"/>
                <a:gd name="connsiteY4" fmla="*/ 6043 h 127161"/>
                <a:gd name="connsiteX5" fmla="*/ 15308 w 40324"/>
                <a:gd name="connsiteY5" fmla="*/ 8572 h 127161"/>
                <a:gd name="connsiteX6" fmla="*/ 23949 w 40324"/>
                <a:gd name="connsiteY6" fmla="*/ 11281 h 127161"/>
                <a:gd name="connsiteX7" fmla="*/ 23228 w 40324"/>
                <a:gd name="connsiteY7" fmla="*/ 15255 h 127161"/>
                <a:gd name="connsiteX8" fmla="*/ 906 w 40324"/>
                <a:gd name="connsiteY8" fmla="*/ 104485 h 127161"/>
                <a:gd name="connsiteX9" fmla="*/ 186 w 40324"/>
                <a:gd name="connsiteY9" fmla="*/ 110084 h 127161"/>
                <a:gd name="connsiteX10" fmla="*/ 19088 w 40324"/>
                <a:gd name="connsiteY10" fmla="*/ 127244 h 127161"/>
                <a:gd name="connsiteX11" fmla="*/ 33490 w 40324"/>
                <a:gd name="connsiteY11" fmla="*/ 117670 h 127161"/>
                <a:gd name="connsiteX12" fmla="*/ 39790 w 40324"/>
                <a:gd name="connsiteY12" fmla="*/ 99608 h 127161"/>
                <a:gd name="connsiteX13" fmla="*/ 36910 w 40324"/>
                <a:gd name="connsiteY13" fmla="*/ 97260 h 127161"/>
                <a:gd name="connsiteX14" fmla="*/ 33310 w 40324"/>
                <a:gd name="connsiteY14" fmla="*/ 101595 h 127161"/>
                <a:gd name="connsiteX15" fmla="*/ 19808 w 40324"/>
                <a:gd name="connsiteY15" fmla="*/ 122186 h 127161"/>
                <a:gd name="connsiteX16" fmla="*/ 13687 w 40324"/>
                <a:gd name="connsiteY16" fmla="*/ 113335 h 127161"/>
                <a:gd name="connsiteX17" fmla="*/ 14767 w 40324"/>
                <a:gd name="connsiteY17" fmla="*/ 105930 h 127161"/>
                <a:gd name="connsiteX18" fmla="*/ 39790 w 40324"/>
                <a:gd name="connsiteY18" fmla="*/ 5501 h 12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324" h="127161">
                  <a:moveTo>
                    <a:pt x="39790" y="5501"/>
                  </a:moveTo>
                  <a:cubicBezTo>
                    <a:pt x="39970" y="5140"/>
                    <a:pt x="40510" y="2792"/>
                    <a:pt x="40510" y="2611"/>
                  </a:cubicBezTo>
                  <a:cubicBezTo>
                    <a:pt x="40510" y="1708"/>
                    <a:pt x="39790" y="82"/>
                    <a:pt x="37630" y="82"/>
                  </a:cubicBezTo>
                  <a:cubicBezTo>
                    <a:pt x="34030" y="82"/>
                    <a:pt x="19088" y="1527"/>
                    <a:pt x="14587" y="1889"/>
                  </a:cubicBezTo>
                  <a:cubicBezTo>
                    <a:pt x="13327" y="2069"/>
                    <a:pt x="10807" y="2250"/>
                    <a:pt x="10807" y="6043"/>
                  </a:cubicBezTo>
                  <a:cubicBezTo>
                    <a:pt x="10807" y="8572"/>
                    <a:pt x="13327" y="8572"/>
                    <a:pt x="15308" y="8572"/>
                  </a:cubicBezTo>
                  <a:cubicBezTo>
                    <a:pt x="23949" y="8572"/>
                    <a:pt x="23949" y="9836"/>
                    <a:pt x="23949" y="11281"/>
                  </a:cubicBezTo>
                  <a:cubicBezTo>
                    <a:pt x="23949" y="12546"/>
                    <a:pt x="23589" y="13629"/>
                    <a:pt x="23228" y="15255"/>
                  </a:cubicBezTo>
                  <a:lnTo>
                    <a:pt x="906" y="104485"/>
                  </a:lnTo>
                  <a:cubicBezTo>
                    <a:pt x="366" y="106291"/>
                    <a:pt x="186" y="108278"/>
                    <a:pt x="186" y="110084"/>
                  </a:cubicBezTo>
                  <a:cubicBezTo>
                    <a:pt x="186" y="121644"/>
                    <a:pt x="10447" y="127244"/>
                    <a:pt x="19088" y="127244"/>
                  </a:cubicBezTo>
                  <a:cubicBezTo>
                    <a:pt x="23408" y="127244"/>
                    <a:pt x="28809" y="125799"/>
                    <a:pt x="33490" y="117670"/>
                  </a:cubicBezTo>
                  <a:cubicBezTo>
                    <a:pt x="37270" y="110987"/>
                    <a:pt x="39790" y="100330"/>
                    <a:pt x="39790" y="99608"/>
                  </a:cubicBezTo>
                  <a:cubicBezTo>
                    <a:pt x="39790" y="97260"/>
                    <a:pt x="37450" y="97260"/>
                    <a:pt x="36910" y="97260"/>
                  </a:cubicBezTo>
                  <a:cubicBezTo>
                    <a:pt x="34390" y="97260"/>
                    <a:pt x="34030" y="98343"/>
                    <a:pt x="33310" y="101595"/>
                  </a:cubicBezTo>
                  <a:cubicBezTo>
                    <a:pt x="30969" y="110626"/>
                    <a:pt x="27549" y="122186"/>
                    <a:pt x="19808" y="122186"/>
                  </a:cubicBezTo>
                  <a:cubicBezTo>
                    <a:pt x="14948" y="122186"/>
                    <a:pt x="13687" y="117670"/>
                    <a:pt x="13687" y="113335"/>
                  </a:cubicBezTo>
                  <a:cubicBezTo>
                    <a:pt x="13687" y="111348"/>
                    <a:pt x="14227" y="107917"/>
                    <a:pt x="14767" y="105930"/>
                  </a:cubicBezTo>
                  <a:lnTo>
                    <a:pt x="39790" y="5501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B821824A-4924-2C25-E5D1-61DFB5B3E5BF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882976" y="6124626"/>
              <a:ext cx="171019" cy="60380"/>
            </a:xfrm>
            <a:custGeom>
              <a:avLst/>
              <a:gdLst>
                <a:gd name="connsiteX0" fmla="*/ 162467 w 171019"/>
                <a:gd name="connsiteY0" fmla="*/ 10402 h 60380"/>
                <a:gd name="connsiteX1" fmla="*/ 171211 w 171019"/>
                <a:gd name="connsiteY1" fmla="*/ 5242 h 60380"/>
                <a:gd name="connsiteX2" fmla="*/ 162725 w 171019"/>
                <a:gd name="connsiteY2" fmla="*/ 81 h 60380"/>
                <a:gd name="connsiteX3" fmla="*/ 8678 w 171019"/>
                <a:gd name="connsiteY3" fmla="*/ 81 h 60380"/>
                <a:gd name="connsiteX4" fmla="*/ 192 w 171019"/>
                <a:gd name="connsiteY4" fmla="*/ 5242 h 60380"/>
                <a:gd name="connsiteX5" fmla="*/ 8936 w 171019"/>
                <a:gd name="connsiteY5" fmla="*/ 10402 h 60380"/>
                <a:gd name="connsiteX6" fmla="*/ 162467 w 171019"/>
                <a:gd name="connsiteY6" fmla="*/ 10402 h 60380"/>
                <a:gd name="connsiteX7" fmla="*/ 162725 w 171019"/>
                <a:gd name="connsiteY7" fmla="*/ 60462 h 60380"/>
                <a:gd name="connsiteX8" fmla="*/ 171211 w 171019"/>
                <a:gd name="connsiteY8" fmla="*/ 55301 h 60380"/>
                <a:gd name="connsiteX9" fmla="*/ 162467 w 171019"/>
                <a:gd name="connsiteY9" fmla="*/ 50140 h 60380"/>
                <a:gd name="connsiteX10" fmla="*/ 8936 w 171019"/>
                <a:gd name="connsiteY10" fmla="*/ 50140 h 60380"/>
                <a:gd name="connsiteX11" fmla="*/ 192 w 171019"/>
                <a:gd name="connsiteY11" fmla="*/ 55301 h 60380"/>
                <a:gd name="connsiteX12" fmla="*/ 8678 w 171019"/>
                <a:gd name="connsiteY12" fmla="*/ 60462 h 60380"/>
                <a:gd name="connsiteX13" fmla="*/ 162725 w 171019"/>
                <a:gd name="connsiteY13" fmla="*/ 60462 h 6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019" h="60380">
                  <a:moveTo>
                    <a:pt x="162467" y="10402"/>
                  </a:moveTo>
                  <a:cubicBezTo>
                    <a:pt x="166325" y="10402"/>
                    <a:pt x="171211" y="10402"/>
                    <a:pt x="171211" y="5242"/>
                  </a:cubicBezTo>
                  <a:cubicBezTo>
                    <a:pt x="171211" y="81"/>
                    <a:pt x="166325" y="81"/>
                    <a:pt x="162725" y="81"/>
                  </a:cubicBezTo>
                  <a:lnTo>
                    <a:pt x="8678" y="81"/>
                  </a:lnTo>
                  <a:cubicBezTo>
                    <a:pt x="5078" y="81"/>
                    <a:pt x="192" y="81"/>
                    <a:pt x="192" y="5242"/>
                  </a:cubicBezTo>
                  <a:cubicBezTo>
                    <a:pt x="192" y="10402"/>
                    <a:pt x="5078" y="10402"/>
                    <a:pt x="8936" y="10402"/>
                  </a:cubicBezTo>
                  <a:lnTo>
                    <a:pt x="162467" y="10402"/>
                  </a:lnTo>
                  <a:close/>
                  <a:moveTo>
                    <a:pt x="162725" y="60462"/>
                  </a:moveTo>
                  <a:cubicBezTo>
                    <a:pt x="166325" y="60462"/>
                    <a:pt x="171211" y="60462"/>
                    <a:pt x="171211" y="55301"/>
                  </a:cubicBezTo>
                  <a:cubicBezTo>
                    <a:pt x="171211" y="50140"/>
                    <a:pt x="166325" y="50140"/>
                    <a:pt x="162467" y="50140"/>
                  </a:cubicBezTo>
                  <a:lnTo>
                    <a:pt x="8936" y="50140"/>
                  </a:lnTo>
                  <a:cubicBezTo>
                    <a:pt x="5078" y="50140"/>
                    <a:pt x="192" y="50140"/>
                    <a:pt x="192" y="55301"/>
                  </a:cubicBezTo>
                  <a:cubicBezTo>
                    <a:pt x="192" y="60462"/>
                    <a:pt x="5078" y="60462"/>
                    <a:pt x="8678" y="60462"/>
                  </a:cubicBezTo>
                  <a:lnTo>
                    <a:pt x="162725" y="60462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D5ECB3DF-002D-7EE2-60CF-DAB56AC75541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2161379" y="6149656"/>
              <a:ext cx="157132" cy="10321"/>
            </a:xfrm>
            <a:custGeom>
              <a:avLst/>
              <a:gdLst>
                <a:gd name="connsiteX0" fmla="*/ 148333 w 157132"/>
                <a:gd name="connsiteY0" fmla="*/ 10402 h 10321"/>
                <a:gd name="connsiteX1" fmla="*/ 157334 w 157132"/>
                <a:gd name="connsiteY1" fmla="*/ 5242 h 10321"/>
                <a:gd name="connsiteX2" fmla="*/ 148333 w 157132"/>
                <a:gd name="connsiteY2" fmla="*/ 81 h 10321"/>
                <a:gd name="connsiteX3" fmla="*/ 9203 w 157132"/>
                <a:gd name="connsiteY3" fmla="*/ 81 h 10321"/>
                <a:gd name="connsiteX4" fmla="*/ 202 w 157132"/>
                <a:gd name="connsiteY4" fmla="*/ 5242 h 10321"/>
                <a:gd name="connsiteX5" fmla="*/ 9203 w 157132"/>
                <a:gd name="connsiteY5" fmla="*/ 10402 h 10321"/>
                <a:gd name="connsiteX6" fmla="*/ 148333 w 157132"/>
                <a:gd name="connsiteY6" fmla="*/ 10402 h 1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132" h="10321">
                  <a:moveTo>
                    <a:pt x="148333" y="10402"/>
                  </a:moveTo>
                  <a:cubicBezTo>
                    <a:pt x="152705" y="10402"/>
                    <a:pt x="157334" y="10402"/>
                    <a:pt x="157334" y="5242"/>
                  </a:cubicBezTo>
                  <a:cubicBezTo>
                    <a:pt x="157334" y="81"/>
                    <a:pt x="152705" y="81"/>
                    <a:pt x="148333" y="81"/>
                  </a:cubicBezTo>
                  <a:lnTo>
                    <a:pt x="9203" y="81"/>
                  </a:lnTo>
                  <a:cubicBezTo>
                    <a:pt x="4831" y="81"/>
                    <a:pt x="202" y="81"/>
                    <a:pt x="202" y="5242"/>
                  </a:cubicBezTo>
                  <a:cubicBezTo>
                    <a:pt x="202" y="10402"/>
                    <a:pt x="4831" y="10402"/>
                    <a:pt x="9203" y="10402"/>
                  </a:cubicBezTo>
                  <a:lnTo>
                    <a:pt x="148333" y="10402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8B5054CD-E384-20C0-1CD8-124C8D7E531A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2378633" y="5930708"/>
              <a:ext cx="139387" cy="169789"/>
            </a:xfrm>
            <a:custGeom>
              <a:avLst/>
              <a:gdLst>
                <a:gd name="connsiteX0" fmla="*/ 51903 w 139387"/>
                <a:gd name="connsiteY0" fmla="*/ 23556 h 169789"/>
                <a:gd name="connsiteX1" fmla="*/ 55760 w 139387"/>
                <a:gd name="connsiteY1" fmla="*/ 7041 h 169789"/>
                <a:gd name="connsiteX2" fmla="*/ 48302 w 139387"/>
                <a:gd name="connsiteY2" fmla="*/ 74 h 169789"/>
                <a:gd name="connsiteX3" fmla="*/ 38015 w 139387"/>
                <a:gd name="connsiteY3" fmla="*/ 9363 h 169789"/>
                <a:gd name="connsiteX4" fmla="*/ 983 w 139387"/>
                <a:gd name="connsiteY4" fmla="*/ 158768 h 169789"/>
                <a:gd name="connsiteX5" fmla="*/ 211 w 139387"/>
                <a:gd name="connsiteY5" fmla="*/ 162896 h 169789"/>
                <a:gd name="connsiteX6" fmla="*/ 7412 w 139387"/>
                <a:gd name="connsiteY6" fmla="*/ 169863 h 169789"/>
                <a:gd name="connsiteX7" fmla="*/ 16413 w 139387"/>
                <a:gd name="connsiteY7" fmla="*/ 164444 h 169789"/>
                <a:gd name="connsiteX8" fmla="*/ 30557 w 139387"/>
                <a:gd name="connsiteY8" fmla="*/ 108966 h 169789"/>
                <a:gd name="connsiteX9" fmla="*/ 55503 w 139387"/>
                <a:gd name="connsiteY9" fmla="*/ 116965 h 169789"/>
                <a:gd name="connsiteX10" fmla="*/ 89707 w 139387"/>
                <a:gd name="connsiteY10" fmla="*/ 98129 h 169789"/>
                <a:gd name="connsiteX11" fmla="*/ 112853 w 139387"/>
                <a:gd name="connsiteY11" fmla="*/ 116965 h 169789"/>
                <a:gd name="connsiteX12" fmla="*/ 131883 w 139387"/>
                <a:gd name="connsiteY12" fmla="*/ 102773 h 169789"/>
                <a:gd name="connsiteX13" fmla="*/ 139599 w 139387"/>
                <a:gd name="connsiteY13" fmla="*/ 77227 h 169789"/>
                <a:gd name="connsiteX14" fmla="*/ 136512 w 139387"/>
                <a:gd name="connsiteY14" fmla="*/ 74647 h 169789"/>
                <a:gd name="connsiteX15" fmla="*/ 132912 w 139387"/>
                <a:gd name="connsiteY15" fmla="*/ 79292 h 169789"/>
                <a:gd name="connsiteX16" fmla="*/ 113367 w 139387"/>
                <a:gd name="connsiteY16" fmla="*/ 111289 h 169789"/>
                <a:gd name="connsiteX17" fmla="*/ 105652 w 139387"/>
                <a:gd name="connsiteY17" fmla="*/ 99419 h 169789"/>
                <a:gd name="connsiteX18" fmla="*/ 110795 w 139387"/>
                <a:gd name="connsiteY18" fmla="*/ 72583 h 169789"/>
                <a:gd name="connsiteX19" fmla="*/ 117996 w 139387"/>
                <a:gd name="connsiteY19" fmla="*/ 44715 h 169789"/>
                <a:gd name="connsiteX20" fmla="*/ 122368 w 139387"/>
                <a:gd name="connsiteY20" fmla="*/ 27168 h 169789"/>
                <a:gd name="connsiteX21" fmla="*/ 126226 w 139387"/>
                <a:gd name="connsiteY21" fmla="*/ 9879 h 169789"/>
                <a:gd name="connsiteX22" fmla="*/ 118768 w 139387"/>
                <a:gd name="connsiteY22" fmla="*/ 2912 h 169789"/>
                <a:gd name="connsiteX23" fmla="*/ 108738 w 139387"/>
                <a:gd name="connsiteY23" fmla="*/ 11944 h 169789"/>
                <a:gd name="connsiteX24" fmla="*/ 96651 w 139387"/>
                <a:gd name="connsiteY24" fmla="*/ 60197 h 169789"/>
                <a:gd name="connsiteX25" fmla="*/ 89964 w 139387"/>
                <a:gd name="connsiteY25" fmla="*/ 86517 h 169789"/>
                <a:gd name="connsiteX26" fmla="*/ 56532 w 139387"/>
                <a:gd name="connsiteY26" fmla="*/ 111289 h 169789"/>
                <a:gd name="connsiteX27" fmla="*/ 37501 w 139387"/>
                <a:gd name="connsiteY27" fmla="*/ 88839 h 169789"/>
                <a:gd name="connsiteX28" fmla="*/ 41102 w 139387"/>
                <a:gd name="connsiteY28" fmla="*/ 66906 h 169789"/>
                <a:gd name="connsiteX29" fmla="*/ 51903 w 139387"/>
                <a:gd name="connsiteY29" fmla="*/ 23556 h 16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9387" h="169789">
                  <a:moveTo>
                    <a:pt x="51903" y="23556"/>
                  </a:moveTo>
                  <a:cubicBezTo>
                    <a:pt x="53189" y="18137"/>
                    <a:pt x="55760" y="8331"/>
                    <a:pt x="55760" y="7041"/>
                  </a:cubicBezTo>
                  <a:cubicBezTo>
                    <a:pt x="55760" y="2654"/>
                    <a:pt x="52674" y="74"/>
                    <a:pt x="48302" y="74"/>
                  </a:cubicBezTo>
                  <a:cubicBezTo>
                    <a:pt x="47531" y="74"/>
                    <a:pt x="40330" y="332"/>
                    <a:pt x="38015" y="9363"/>
                  </a:cubicBezTo>
                  <a:lnTo>
                    <a:pt x="983" y="158768"/>
                  </a:lnTo>
                  <a:cubicBezTo>
                    <a:pt x="211" y="161864"/>
                    <a:pt x="211" y="162380"/>
                    <a:pt x="211" y="162896"/>
                  </a:cubicBezTo>
                  <a:cubicBezTo>
                    <a:pt x="211" y="166767"/>
                    <a:pt x="3040" y="169863"/>
                    <a:pt x="7412" y="169863"/>
                  </a:cubicBezTo>
                  <a:cubicBezTo>
                    <a:pt x="12813" y="169863"/>
                    <a:pt x="15899" y="165219"/>
                    <a:pt x="16413" y="164444"/>
                  </a:cubicBezTo>
                  <a:cubicBezTo>
                    <a:pt x="17442" y="162122"/>
                    <a:pt x="20785" y="148704"/>
                    <a:pt x="30557" y="108966"/>
                  </a:cubicBezTo>
                  <a:cubicBezTo>
                    <a:pt x="38787" y="115933"/>
                    <a:pt x="50360" y="116965"/>
                    <a:pt x="55503" y="116965"/>
                  </a:cubicBezTo>
                  <a:cubicBezTo>
                    <a:pt x="73505" y="116965"/>
                    <a:pt x="83535" y="105354"/>
                    <a:pt x="89707" y="98129"/>
                  </a:cubicBezTo>
                  <a:cubicBezTo>
                    <a:pt x="92022" y="109740"/>
                    <a:pt x="101537" y="116965"/>
                    <a:pt x="112853" y="116965"/>
                  </a:cubicBezTo>
                  <a:cubicBezTo>
                    <a:pt x="121854" y="116965"/>
                    <a:pt x="127769" y="111031"/>
                    <a:pt x="131883" y="102773"/>
                  </a:cubicBezTo>
                  <a:cubicBezTo>
                    <a:pt x="136255" y="93484"/>
                    <a:pt x="139599" y="77744"/>
                    <a:pt x="139599" y="77227"/>
                  </a:cubicBezTo>
                  <a:cubicBezTo>
                    <a:pt x="139599" y="74647"/>
                    <a:pt x="137284" y="74647"/>
                    <a:pt x="136512" y="74647"/>
                  </a:cubicBezTo>
                  <a:cubicBezTo>
                    <a:pt x="133941" y="74647"/>
                    <a:pt x="133684" y="75679"/>
                    <a:pt x="132912" y="79292"/>
                  </a:cubicBezTo>
                  <a:cubicBezTo>
                    <a:pt x="128540" y="96064"/>
                    <a:pt x="123911" y="111289"/>
                    <a:pt x="113367" y="111289"/>
                  </a:cubicBezTo>
                  <a:cubicBezTo>
                    <a:pt x="106423" y="111289"/>
                    <a:pt x="105652" y="104580"/>
                    <a:pt x="105652" y="99419"/>
                  </a:cubicBezTo>
                  <a:cubicBezTo>
                    <a:pt x="105652" y="93742"/>
                    <a:pt x="108738" y="81614"/>
                    <a:pt x="110795" y="72583"/>
                  </a:cubicBezTo>
                  <a:lnTo>
                    <a:pt x="117996" y="44715"/>
                  </a:lnTo>
                  <a:cubicBezTo>
                    <a:pt x="118768" y="40844"/>
                    <a:pt x="121339" y="31039"/>
                    <a:pt x="122368" y="27168"/>
                  </a:cubicBezTo>
                  <a:cubicBezTo>
                    <a:pt x="123654" y="21233"/>
                    <a:pt x="126226" y="11428"/>
                    <a:pt x="126226" y="9879"/>
                  </a:cubicBezTo>
                  <a:cubicBezTo>
                    <a:pt x="126226" y="5235"/>
                    <a:pt x="122625" y="2912"/>
                    <a:pt x="118768" y="2912"/>
                  </a:cubicBezTo>
                  <a:cubicBezTo>
                    <a:pt x="117482" y="2912"/>
                    <a:pt x="110795" y="3170"/>
                    <a:pt x="108738" y="11944"/>
                  </a:cubicBezTo>
                  <a:lnTo>
                    <a:pt x="96651" y="60197"/>
                  </a:lnTo>
                  <a:cubicBezTo>
                    <a:pt x="93565" y="73099"/>
                    <a:pt x="90736" y="83936"/>
                    <a:pt x="89964" y="86517"/>
                  </a:cubicBezTo>
                  <a:cubicBezTo>
                    <a:pt x="89707" y="87807"/>
                    <a:pt x="77363" y="111289"/>
                    <a:pt x="56532" y="111289"/>
                  </a:cubicBezTo>
                  <a:cubicBezTo>
                    <a:pt x="43673" y="111289"/>
                    <a:pt x="37501" y="102773"/>
                    <a:pt x="37501" y="88839"/>
                  </a:cubicBezTo>
                  <a:cubicBezTo>
                    <a:pt x="37501" y="81356"/>
                    <a:pt x="39301" y="74131"/>
                    <a:pt x="41102" y="66906"/>
                  </a:cubicBezTo>
                  <a:lnTo>
                    <a:pt x="51903" y="23556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AD85C672-597B-B6A7-AB23-1CD608FFC5E4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2535238" y="5963530"/>
              <a:ext cx="83529" cy="123548"/>
            </a:xfrm>
            <a:custGeom>
              <a:avLst/>
              <a:gdLst>
                <a:gd name="connsiteX0" fmla="*/ 83747 w 83529"/>
                <a:gd name="connsiteY0" fmla="*/ 62392 h 123548"/>
                <a:gd name="connsiteX1" fmla="*/ 73125 w 83529"/>
                <a:gd name="connsiteY1" fmla="*/ 15609 h 123548"/>
                <a:gd name="connsiteX2" fmla="*/ 41982 w 83529"/>
                <a:gd name="connsiteY2" fmla="*/ 76 h 123548"/>
                <a:gd name="connsiteX3" fmla="*/ 217 w 83529"/>
                <a:gd name="connsiteY3" fmla="*/ 62392 h 123548"/>
                <a:gd name="connsiteX4" fmla="*/ 41982 w 83529"/>
                <a:gd name="connsiteY4" fmla="*/ 123624 h 123548"/>
                <a:gd name="connsiteX5" fmla="*/ 83747 w 83529"/>
                <a:gd name="connsiteY5" fmla="*/ 62392 h 123548"/>
                <a:gd name="connsiteX6" fmla="*/ 41982 w 83529"/>
                <a:gd name="connsiteY6" fmla="*/ 118567 h 123548"/>
                <a:gd name="connsiteX7" fmla="*/ 19119 w 83529"/>
                <a:gd name="connsiteY7" fmla="*/ 98878 h 123548"/>
                <a:gd name="connsiteX8" fmla="*/ 16599 w 83529"/>
                <a:gd name="connsiteY8" fmla="*/ 60044 h 123548"/>
                <a:gd name="connsiteX9" fmla="*/ 19299 w 83529"/>
                <a:gd name="connsiteY9" fmla="*/ 23196 h 123548"/>
                <a:gd name="connsiteX10" fmla="*/ 41982 w 83529"/>
                <a:gd name="connsiteY10" fmla="*/ 5133 h 123548"/>
                <a:gd name="connsiteX11" fmla="*/ 64304 w 83529"/>
                <a:gd name="connsiteY11" fmla="*/ 21570 h 123548"/>
                <a:gd name="connsiteX12" fmla="*/ 67365 w 83529"/>
                <a:gd name="connsiteY12" fmla="*/ 60044 h 123548"/>
                <a:gd name="connsiteX13" fmla="*/ 65025 w 83529"/>
                <a:gd name="connsiteY13" fmla="*/ 98156 h 123548"/>
                <a:gd name="connsiteX14" fmla="*/ 41982 w 83529"/>
                <a:gd name="connsiteY14" fmla="*/ 118567 h 1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29" h="123548">
                  <a:moveTo>
                    <a:pt x="83747" y="62392"/>
                  </a:moveTo>
                  <a:cubicBezTo>
                    <a:pt x="83747" y="42523"/>
                    <a:pt x="81406" y="28253"/>
                    <a:pt x="73125" y="15609"/>
                  </a:cubicBezTo>
                  <a:cubicBezTo>
                    <a:pt x="67545" y="7301"/>
                    <a:pt x="56384" y="76"/>
                    <a:pt x="41982" y="76"/>
                  </a:cubicBezTo>
                  <a:cubicBezTo>
                    <a:pt x="217" y="76"/>
                    <a:pt x="217" y="49387"/>
                    <a:pt x="217" y="62392"/>
                  </a:cubicBezTo>
                  <a:cubicBezTo>
                    <a:pt x="217" y="75397"/>
                    <a:pt x="217" y="123624"/>
                    <a:pt x="41982" y="123624"/>
                  </a:cubicBezTo>
                  <a:cubicBezTo>
                    <a:pt x="83747" y="123624"/>
                    <a:pt x="83747" y="75397"/>
                    <a:pt x="83747" y="62392"/>
                  </a:cubicBezTo>
                  <a:close/>
                  <a:moveTo>
                    <a:pt x="41982" y="118567"/>
                  </a:moveTo>
                  <a:cubicBezTo>
                    <a:pt x="33701" y="118567"/>
                    <a:pt x="22720" y="113690"/>
                    <a:pt x="19119" y="98878"/>
                  </a:cubicBezTo>
                  <a:cubicBezTo>
                    <a:pt x="16599" y="88221"/>
                    <a:pt x="16599" y="73410"/>
                    <a:pt x="16599" y="60044"/>
                  </a:cubicBezTo>
                  <a:cubicBezTo>
                    <a:pt x="16599" y="46858"/>
                    <a:pt x="16599" y="33130"/>
                    <a:pt x="19299" y="23196"/>
                  </a:cubicBezTo>
                  <a:cubicBezTo>
                    <a:pt x="23080" y="8926"/>
                    <a:pt x="34601" y="5133"/>
                    <a:pt x="41982" y="5133"/>
                  </a:cubicBezTo>
                  <a:cubicBezTo>
                    <a:pt x="51703" y="5133"/>
                    <a:pt x="61064" y="11094"/>
                    <a:pt x="64304" y="21570"/>
                  </a:cubicBezTo>
                  <a:cubicBezTo>
                    <a:pt x="67185" y="31324"/>
                    <a:pt x="67365" y="44329"/>
                    <a:pt x="67365" y="60044"/>
                  </a:cubicBezTo>
                  <a:cubicBezTo>
                    <a:pt x="67365" y="73410"/>
                    <a:pt x="67365" y="86776"/>
                    <a:pt x="65025" y="98156"/>
                  </a:cubicBezTo>
                  <a:cubicBezTo>
                    <a:pt x="61424" y="114593"/>
                    <a:pt x="49183" y="118567"/>
                    <a:pt x="41982" y="118567"/>
                  </a:cubicBez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45790CF2-7D0F-9E76-AD31-56D1DBC89C2A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2649991" y="5868521"/>
              <a:ext cx="119070" cy="176240"/>
            </a:xfrm>
            <a:custGeom>
              <a:avLst/>
              <a:gdLst>
                <a:gd name="connsiteX0" fmla="*/ 87660 w 119070"/>
                <a:gd name="connsiteY0" fmla="*/ 19943 h 176240"/>
                <a:gd name="connsiteX1" fmla="*/ 111063 w 119070"/>
                <a:gd name="connsiteY1" fmla="*/ 8073 h 176240"/>
                <a:gd name="connsiteX2" fmla="*/ 119292 w 119070"/>
                <a:gd name="connsiteY2" fmla="*/ 3170 h 176240"/>
                <a:gd name="connsiteX3" fmla="*/ 115435 w 119070"/>
                <a:gd name="connsiteY3" fmla="*/ 74 h 176240"/>
                <a:gd name="connsiteX4" fmla="*/ 81488 w 119070"/>
                <a:gd name="connsiteY4" fmla="*/ 848 h 176240"/>
                <a:gd name="connsiteX5" fmla="*/ 47284 w 119070"/>
                <a:gd name="connsiteY5" fmla="*/ 74 h 176240"/>
                <a:gd name="connsiteX6" fmla="*/ 42141 w 119070"/>
                <a:gd name="connsiteY6" fmla="*/ 5235 h 176240"/>
                <a:gd name="connsiteX7" fmla="*/ 49342 w 119070"/>
                <a:gd name="connsiteY7" fmla="*/ 8073 h 176240"/>
                <a:gd name="connsiteX8" fmla="*/ 67086 w 119070"/>
                <a:gd name="connsiteY8" fmla="*/ 12976 h 176240"/>
                <a:gd name="connsiteX9" fmla="*/ 66572 w 119070"/>
                <a:gd name="connsiteY9" fmla="*/ 17105 h 176240"/>
                <a:gd name="connsiteX10" fmla="*/ 31854 w 119070"/>
                <a:gd name="connsiteY10" fmla="*/ 156187 h 176240"/>
                <a:gd name="connsiteX11" fmla="*/ 8451 w 119070"/>
                <a:gd name="connsiteY11" fmla="*/ 168315 h 176240"/>
                <a:gd name="connsiteX12" fmla="*/ 222 w 119070"/>
                <a:gd name="connsiteY12" fmla="*/ 173476 h 176240"/>
                <a:gd name="connsiteX13" fmla="*/ 4079 w 119070"/>
                <a:gd name="connsiteY13" fmla="*/ 176314 h 176240"/>
                <a:gd name="connsiteX14" fmla="*/ 37769 w 119070"/>
                <a:gd name="connsiteY14" fmla="*/ 175540 h 176240"/>
                <a:gd name="connsiteX15" fmla="*/ 72230 w 119070"/>
                <a:gd name="connsiteY15" fmla="*/ 176314 h 176240"/>
                <a:gd name="connsiteX16" fmla="*/ 77373 w 119070"/>
                <a:gd name="connsiteY16" fmla="*/ 171411 h 176240"/>
                <a:gd name="connsiteX17" fmla="*/ 69658 w 119070"/>
                <a:gd name="connsiteY17" fmla="*/ 168315 h 176240"/>
                <a:gd name="connsiteX18" fmla="*/ 58600 w 119070"/>
                <a:gd name="connsiteY18" fmla="*/ 167799 h 176240"/>
                <a:gd name="connsiteX19" fmla="*/ 52170 w 119070"/>
                <a:gd name="connsiteY19" fmla="*/ 163412 h 176240"/>
                <a:gd name="connsiteX20" fmla="*/ 53199 w 119070"/>
                <a:gd name="connsiteY20" fmla="*/ 157477 h 176240"/>
                <a:gd name="connsiteX21" fmla="*/ 87660 w 119070"/>
                <a:gd name="connsiteY21" fmla="*/ 19943 h 17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9070" h="176240">
                  <a:moveTo>
                    <a:pt x="87660" y="19943"/>
                  </a:moveTo>
                  <a:cubicBezTo>
                    <a:pt x="89975" y="10654"/>
                    <a:pt x="90746" y="8073"/>
                    <a:pt x="111063" y="8073"/>
                  </a:cubicBezTo>
                  <a:cubicBezTo>
                    <a:pt x="117235" y="8073"/>
                    <a:pt x="119292" y="8073"/>
                    <a:pt x="119292" y="3170"/>
                  </a:cubicBezTo>
                  <a:cubicBezTo>
                    <a:pt x="119292" y="74"/>
                    <a:pt x="116463" y="74"/>
                    <a:pt x="115435" y="74"/>
                  </a:cubicBezTo>
                  <a:cubicBezTo>
                    <a:pt x="107977" y="74"/>
                    <a:pt x="88946" y="848"/>
                    <a:pt x="81488" y="848"/>
                  </a:cubicBezTo>
                  <a:cubicBezTo>
                    <a:pt x="73773" y="848"/>
                    <a:pt x="54999" y="74"/>
                    <a:pt x="47284" y="74"/>
                  </a:cubicBezTo>
                  <a:cubicBezTo>
                    <a:pt x="45484" y="74"/>
                    <a:pt x="42141" y="74"/>
                    <a:pt x="42141" y="5235"/>
                  </a:cubicBezTo>
                  <a:cubicBezTo>
                    <a:pt x="42141" y="8073"/>
                    <a:pt x="44455" y="8073"/>
                    <a:pt x="49342" y="8073"/>
                  </a:cubicBezTo>
                  <a:cubicBezTo>
                    <a:pt x="60143" y="8073"/>
                    <a:pt x="67086" y="8073"/>
                    <a:pt x="67086" y="12976"/>
                  </a:cubicBezTo>
                  <a:cubicBezTo>
                    <a:pt x="67086" y="14266"/>
                    <a:pt x="67086" y="14782"/>
                    <a:pt x="66572" y="17105"/>
                  </a:cubicBezTo>
                  <a:lnTo>
                    <a:pt x="31854" y="156187"/>
                  </a:lnTo>
                  <a:cubicBezTo>
                    <a:pt x="29539" y="165735"/>
                    <a:pt x="28768" y="168315"/>
                    <a:pt x="8451" y="168315"/>
                  </a:cubicBezTo>
                  <a:cubicBezTo>
                    <a:pt x="2536" y="168315"/>
                    <a:pt x="222" y="168315"/>
                    <a:pt x="222" y="173476"/>
                  </a:cubicBezTo>
                  <a:cubicBezTo>
                    <a:pt x="222" y="176314"/>
                    <a:pt x="3308" y="176314"/>
                    <a:pt x="4079" y="176314"/>
                  </a:cubicBezTo>
                  <a:cubicBezTo>
                    <a:pt x="11537" y="176314"/>
                    <a:pt x="30311" y="175540"/>
                    <a:pt x="37769" y="175540"/>
                  </a:cubicBezTo>
                  <a:cubicBezTo>
                    <a:pt x="45484" y="175540"/>
                    <a:pt x="64515" y="176314"/>
                    <a:pt x="72230" y="176314"/>
                  </a:cubicBezTo>
                  <a:cubicBezTo>
                    <a:pt x="74287" y="176314"/>
                    <a:pt x="77373" y="176314"/>
                    <a:pt x="77373" y="171411"/>
                  </a:cubicBezTo>
                  <a:cubicBezTo>
                    <a:pt x="77373" y="168315"/>
                    <a:pt x="75316" y="168315"/>
                    <a:pt x="69658" y="168315"/>
                  </a:cubicBezTo>
                  <a:cubicBezTo>
                    <a:pt x="65029" y="168315"/>
                    <a:pt x="63743" y="168315"/>
                    <a:pt x="58600" y="167799"/>
                  </a:cubicBezTo>
                  <a:cubicBezTo>
                    <a:pt x="53199" y="167283"/>
                    <a:pt x="52170" y="166251"/>
                    <a:pt x="52170" y="163412"/>
                  </a:cubicBezTo>
                  <a:cubicBezTo>
                    <a:pt x="52170" y="161348"/>
                    <a:pt x="52685" y="159284"/>
                    <a:pt x="53199" y="157477"/>
                  </a:cubicBezTo>
                  <a:lnTo>
                    <a:pt x="87660" y="19943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C1B16495-E400-54BA-B3A2-942A88250A21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2370918" y="6149656"/>
              <a:ext cx="403558" cy="10320"/>
            </a:xfrm>
            <a:custGeom>
              <a:avLst/>
              <a:gdLst>
                <a:gd name="connsiteX0" fmla="*/ 0 w 403558"/>
                <a:gd name="connsiteY0" fmla="*/ 0 h 10320"/>
                <a:gd name="connsiteX1" fmla="*/ 403559 w 403558"/>
                <a:gd name="connsiteY1" fmla="*/ 0 h 10320"/>
                <a:gd name="connsiteX2" fmla="*/ 403559 w 403558"/>
                <a:gd name="connsiteY2" fmla="*/ 10321 h 10320"/>
                <a:gd name="connsiteX3" fmla="*/ 0 w 403558"/>
                <a:gd name="connsiteY3" fmla="*/ 10321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558" h="10320">
                  <a:moveTo>
                    <a:pt x="0" y="0"/>
                  </a:moveTo>
                  <a:lnTo>
                    <a:pt x="403559" y="0"/>
                  </a:lnTo>
                  <a:lnTo>
                    <a:pt x="403559" y="10321"/>
                  </a:lnTo>
                  <a:lnTo>
                    <a:pt x="0" y="10321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1D47C095-1531-95EF-45E8-1E3DA4FFB1BC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2443351" y="6224474"/>
              <a:ext cx="102611" cy="171853"/>
            </a:xfrm>
            <a:custGeom>
              <a:avLst/>
              <a:gdLst>
                <a:gd name="connsiteX0" fmla="*/ 20016 w 102611"/>
                <a:gd name="connsiteY0" fmla="*/ 152072 h 171853"/>
                <a:gd name="connsiteX1" fmla="*/ 47276 w 102611"/>
                <a:gd name="connsiteY1" fmla="*/ 125494 h 171853"/>
                <a:gd name="connsiteX2" fmla="*/ 102825 w 102611"/>
                <a:gd name="connsiteY2" fmla="*/ 50147 h 171853"/>
                <a:gd name="connsiteX3" fmla="*/ 48305 w 102611"/>
                <a:gd name="connsiteY3" fmla="*/ 88 h 171853"/>
                <a:gd name="connsiteX4" fmla="*/ 213 w 102611"/>
                <a:gd name="connsiteY4" fmla="*/ 46793 h 171853"/>
                <a:gd name="connsiteX5" fmla="*/ 13844 w 102611"/>
                <a:gd name="connsiteY5" fmla="*/ 61243 h 171853"/>
                <a:gd name="connsiteX6" fmla="*/ 27217 w 102611"/>
                <a:gd name="connsiteY6" fmla="*/ 47567 h 171853"/>
                <a:gd name="connsiteX7" fmla="*/ 13586 w 102611"/>
                <a:gd name="connsiteY7" fmla="*/ 34149 h 171853"/>
                <a:gd name="connsiteX8" fmla="*/ 10243 w 102611"/>
                <a:gd name="connsiteY8" fmla="*/ 34407 h 171853"/>
                <a:gd name="connsiteX9" fmla="*/ 44961 w 102611"/>
                <a:gd name="connsiteY9" fmla="*/ 8087 h 171853"/>
                <a:gd name="connsiteX10" fmla="*/ 79423 w 102611"/>
                <a:gd name="connsiteY10" fmla="*/ 50147 h 171853"/>
                <a:gd name="connsiteX11" fmla="*/ 52419 w 102611"/>
                <a:gd name="connsiteY11" fmla="*/ 107174 h 171853"/>
                <a:gd name="connsiteX12" fmla="*/ 3042 w 102611"/>
                <a:gd name="connsiteY12" fmla="*/ 162394 h 171853"/>
                <a:gd name="connsiteX13" fmla="*/ 213 w 102611"/>
                <a:gd name="connsiteY13" fmla="*/ 171941 h 171853"/>
                <a:gd name="connsiteX14" fmla="*/ 95624 w 102611"/>
                <a:gd name="connsiteY14" fmla="*/ 171941 h 171853"/>
                <a:gd name="connsiteX15" fmla="*/ 102825 w 102611"/>
                <a:gd name="connsiteY15" fmla="*/ 127042 h 171853"/>
                <a:gd name="connsiteX16" fmla="*/ 96396 w 102611"/>
                <a:gd name="connsiteY16" fmla="*/ 127042 h 171853"/>
                <a:gd name="connsiteX17" fmla="*/ 90738 w 102611"/>
                <a:gd name="connsiteY17" fmla="*/ 150008 h 171853"/>
                <a:gd name="connsiteX18" fmla="*/ 66307 w 102611"/>
                <a:gd name="connsiteY18" fmla="*/ 152072 h 171853"/>
                <a:gd name="connsiteX19" fmla="*/ 20016 w 102611"/>
                <a:gd name="connsiteY19" fmla="*/ 152072 h 1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611" h="171853">
                  <a:moveTo>
                    <a:pt x="20016" y="152072"/>
                  </a:moveTo>
                  <a:lnTo>
                    <a:pt x="47276" y="125494"/>
                  </a:lnTo>
                  <a:cubicBezTo>
                    <a:pt x="87395" y="89885"/>
                    <a:pt x="102825" y="75951"/>
                    <a:pt x="102825" y="50147"/>
                  </a:cubicBezTo>
                  <a:cubicBezTo>
                    <a:pt x="102825" y="20731"/>
                    <a:pt x="79680" y="88"/>
                    <a:pt x="48305" y="88"/>
                  </a:cubicBezTo>
                  <a:cubicBezTo>
                    <a:pt x="19244" y="88"/>
                    <a:pt x="213" y="23827"/>
                    <a:pt x="213" y="46793"/>
                  </a:cubicBezTo>
                  <a:cubicBezTo>
                    <a:pt x="213" y="61243"/>
                    <a:pt x="13072" y="61243"/>
                    <a:pt x="13844" y="61243"/>
                  </a:cubicBezTo>
                  <a:cubicBezTo>
                    <a:pt x="18215" y="61243"/>
                    <a:pt x="27217" y="58146"/>
                    <a:pt x="27217" y="47567"/>
                  </a:cubicBezTo>
                  <a:cubicBezTo>
                    <a:pt x="27217" y="40858"/>
                    <a:pt x="22587" y="34149"/>
                    <a:pt x="13586" y="34149"/>
                  </a:cubicBezTo>
                  <a:cubicBezTo>
                    <a:pt x="11529" y="34149"/>
                    <a:pt x="11015" y="34149"/>
                    <a:pt x="10243" y="34407"/>
                  </a:cubicBezTo>
                  <a:cubicBezTo>
                    <a:pt x="16158" y="17634"/>
                    <a:pt x="30045" y="8087"/>
                    <a:pt x="44961" y="8087"/>
                  </a:cubicBezTo>
                  <a:cubicBezTo>
                    <a:pt x="68364" y="8087"/>
                    <a:pt x="79423" y="28988"/>
                    <a:pt x="79423" y="50147"/>
                  </a:cubicBezTo>
                  <a:cubicBezTo>
                    <a:pt x="79423" y="70790"/>
                    <a:pt x="66564" y="91175"/>
                    <a:pt x="52419" y="107174"/>
                  </a:cubicBezTo>
                  <a:lnTo>
                    <a:pt x="3042" y="162394"/>
                  </a:lnTo>
                  <a:cubicBezTo>
                    <a:pt x="213" y="165232"/>
                    <a:pt x="213" y="165748"/>
                    <a:pt x="213" y="171941"/>
                  </a:cubicBezTo>
                  <a:lnTo>
                    <a:pt x="95624" y="171941"/>
                  </a:lnTo>
                  <a:lnTo>
                    <a:pt x="102825" y="127042"/>
                  </a:lnTo>
                  <a:lnTo>
                    <a:pt x="96396" y="127042"/>
                  </a:lnTo>
                  <a:cubicBezTo>
                    <a:pt x="95110" y="134784"/>
                    <a:pt x="93310" y="146137"/>
                    <a:pt x="90738" y="150008"/>
                  </a:cubicBezTo>
                  <a:cubicBezTo>
                    <a:pt x="88938" y="152072"/>
                    <a:pt x="71965" y="152072"/>
                    <a:pt x="66307" y="152072"/>
                  </a:cubicBezTo>
                  <a:lnTo>
                    <a:pt x="20016" y="152072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35DA93EE-0C63-516D-31D3-98789E4C726A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2566023" y="6285113"/>
              <a:ext cx="138873" cy="114052"/>
            </a:xfrm>
            <a:custGeom>
              <a:avLst/>
              <a:gdLst>
                <a:gd name="connsiteX0" fmla="*/ 61425 w 138873"/>
                <a:gd name="connsiteY0" fmla="*/ 15054 h 114052"/>
                <a:gd name="connsiteX1" fmla="*/ 90486 w 138873"/>
                <a:gd name="connsiteY1" fmla="*/ 15054 h 114052"/>
                <a:gd name="connsiteX2" fmla="*/ 79685 w 138873"/>
                <a:gd name="connsiteY2" fmla="*/ 81628 h 114052"/>
                <a:gd name="connsiteX3" fmla="*/ 81742 w 138873"/>
                <a:gd name="connsiteY3" fmla="*/ 101239 h 114052"/>
                <a:gd name="connsiteX4" fmla="*/ 91000 w 138873"/>
                <a:gd name="connsiteY4" fmla="*/ 114141 h 114052"/>
                <a:gd name="connsiteX5" fmla="*/ 101544 w 138873"/>
                <a:gd name="connsiteY5" fmla="*/ 104335 h 114052"/>
                <a:gd name="connsiteX6" fmla="*/ 100001 w 138873"/>
                <a:gd name="connsiteY6" fmla="*/ 98658 h 114052"/>
                <a:gd name="connsiteX7" fmla="*/ 92543 w 138873"/>
                <a:gd name="connsiteY7" fmla="*/ 56082 h 114052"/>
                <a:gd name="connsiteX8" fmla="*/ 97172 w 138873"/>
                <a:gd name="connsiteY8" fmla="*/ 15054 h 114052"/>
                <a:gd name="connsiteX9" fmla="*/ 126490 w 138873"/>
                <a:gd name="connsiteY9" fmla="*/ 15054 h 114052"/>
                <a:gd name="connsiteX10" fmla="*/ 139091 w 138873"/>
                <a:gd name="connsiteY10" fmla="*/ 6281 h 114052"/>
                <a:gd name="connsiteX11" fmla="*/ 128805 w 138873"/>
                <a:gd name="connsiteY11" fmla="*/ 88 h 114052"/>
                <a:gd name="connsiteX12" fmla="*/ 42652 w 138873"/>
                <a:gd name="connsiteY12" fmla="*/ 88 h 114052"/>
                <a:gd name="connsiteX13" fmla="*/ 15906 w 138873"/>
                <a:gd name="connsiteY13" fmla="*/ 12215 h 114052"/>
                <a:gd name="connsiteX14" fmla="*/ 218 w 138873"/>
                <a:gd name="connsiteY14" fmla="*/ 35439 h 114052"/>
                <a:gd name="connsiteX15" fmla="*/ 3304 w 138873"/>
                <a:gd name="connsiteY15" fmla="*/ 38019 h 114052"/>
                <a:gd name="connsiteX16" fmla="*/ 7419 w 138873"/>
                <a:gd name="connsiteY16" fmla="*/ 34923 h 114052"/>
                <a:gd name="connsiteX17" fmla="*/ 40080 w 138873"/>
                <a:gd name="connsiteY17" fmla="*/ 15054 h 114052"/>
                <a:gd name="connsiteX18" fmla="*/ 54739 w 138873"/>
                <a:gd name="connsiteY18" fmla="*/ 15054 h 114052"/>
                <a:gd name="connsiteX19" fmla="*/ 21821 w 138873"/>
                <a:gd name="connsiteY19" fmla="*/ 100981 h 114052"/>
                <a:gd name="connsiteX20" fmla="*/ 19764 w 138873"/>
                <a:gd name="connsiteY20" fmla="*/ 107174 h 114052"/>
                <a:gd name="connsiteX21" fmla="*/ 27221 w 138873"/>
                <a:gd name="connsiteY21" fmla="*/ 114141 h 114052"/>
                <a:gd name="connsiteX22" fmla="*/ 40080 w 138873"/>
                <a:gd name="connsiteY22" fmla="*/ 97368 h 114052"/>
                <a:gd name="connsiteX23" fmla="*/ 47024 w 138873"/>
                <a:gd name="connsiteY23" fmla="*/ 72080 h 114052"/>
                <a:gd name="connsiteX24" fmla="*/ 61425 w 138873"/>
                <a:gd name="connsiteY24" fmla="*/ 15054 h 11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8873" h="114052">
                  <a:moveTo>
                    <a:pt x="61425" y="15054"/>
                  </a:moveTo>
                  <a:lnTo>
                    <a:pt x="90486" y="15054"/>
                  </a:lnTo>
                  <a:cubicBezTo>
                    <a:pt x="81999" y="53244"/>
                    <a:pt x="79685" y="64339"/>
                    <a:pt x="79685" y="81628"/>
                  </a:cubicBezTo>
                  <a:cubicBezTo>
                    <a:pt x="79685" y="85498"/>
                    <a:pt x="79685" y="92465"/>
                    <a:pt x="81742" y="101239"/>
                  </a:cubicBezTo>
                  <a:cubicBezTo>
                    <a:pt x="84314" y="112592"/>
                    <a:pt x="87143" y="114141"/>
                    <a:pt x="91000" y="114141"/>
                  </a:cubicBezTo>
                  <a:cubicBezTo>
                    <a:pt x="96144" y="114141"/>
                    <a:pt x="101544" y="109496"/>
                    <a:pt x="101544" y="104335"/>
                  </a:cubicBezTo>
                  <a:cubicBezTo>
                    <a:pt x="101544" y="102787"/>
                    <a:pt x="101544" y="102271"/>
                    <a:pt x="100001" y="98658"/>
                  </a:cubicBezTo>
                  <a:cubicBezTo>
                    <a:pt x="92543" y="80080"/>
                    <a:pt x="92543" y="63307"/>
                    <a:pt x="92543" y="56082"/>
                  </a:cubicBezTo>
                  <a:cubicBezTo>
                    <a:pt x="92543" y="42406"/>
                    <a:pt x="94344" y="28472"/>
                    <a:pt x="97172" y="15054"/>
                  </a:cubicBezTo>
                  <a:lnTo>
                    <a:pt x="126490" y="15054"/>
                  </a:lnTo>
                  <a:cubicBezTo>
                    <a:pt x="129833" y="15054"/>
                    <a:pt x="139091" y="15054"/>
                    <a:pt x="139091" y="6281"/>
                  </a:cubicBezTo>
                  <a:cubicBezTo>
                    <a:pt x="139091" y="88"/>
                    <a:pt x="133691" y="88"/>
                    <a:pt x="128805" y="88"/>
                  </a:cubicBezTo>
                  <a:lnTo>
                    <a:pt x="42652" y="88"/>
                  </a:lnTo>
                  <a:cubicBezTo>
                    <a:pt x="36994" y="88"/>
                    <a:pt x="27221" y="88"/>
                    <a:pt x="15906" y="12215"/>
                  </a:cubicBezTo>
                  <a:cubicBezTo>
                    <a:pt x="6905" y="22279"/>
                    <a:pt x="218" y="34149"/>
                    <a:pt x="218" y="35439"/>
                  </a:cubicBezTo>
                  <a:cubicBezTo>
                    <a:pt x="218" y="35697"/>
                    <a:pt x="218" y="38019"/>
                    <a:pt x="3304" y="38019"/>
                  </a:cubicBezTo>
                  <a:cubicBezTo>
                    <a:pt x="5362" y="38019"/>
                    <a:pt x="5876" y="36987"/>
                    <a:pt x="7419" y="34923"/>
                  </a:cubicBezTo>
                  <a:cubicBezTo>
                    <a:pt x="20021" y="15054"/>
                    <a:pt x="34937" y="15054"/>
                    <a:pt x="40080" y="15054"/>
                  </a:cubicBezTo>
                  <a:lnTo>
                    <a:pt x="54739" y="15054"/>
                  </a:lnTo>
                  <a:cubicBezTo>
                    <a:pt x="46509" y="46276"/>
                    <a:pt x="32622" y="77499"/>
                    <a:pt x="21821" y="100981"/>
                  </a:cubicBezTo>
                  <a:cubicBezTo>
                    <a:pt x="19764" y="104851"/>
                    <a:pt x="19764" y="105367"/>
                    <a:pt x="19764" y="107174"/>
                  </a:cubicBezTo>
                  <a:cubicBezTo>
                    <a:pt x="19764" y="112076"/>
                    <a:pt x="23878" y="114141"/>
                    <a:pt x="27221" y="114141"/>
                  </a:cubicBezTo>
                  <a:cubicBezTo>
                    <a:pt x="34937" y="114141"/>
                    <a:pt x="36994" y="106915"/>
                    <a:pt x="40080" y="97368"/>
                  </a:cubicBezTo>
                  <a:cubicBezTo>
                    <a:pt x="43681" y="85498"/>
                    <a:pt x="43681" y="84982"/>
                    <a:pt x="47024" y="72080"/>
                  </a:cubicBezTo>
                  <a:lnTo>
                    <a:pt x="61425" y="15054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17694DC2-6CCA-B7C8-0A4C-F4834D14C54D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2846742" y="5829492"/>
              <a:ext cx="183621" cy="181917"/>
            </a:xfrm>
            <a:custGeom>
              <a:avLst/>
              <a:gdLst>
                <a:gd name="connsiteX0" fmla="*/ 86125 w 183621"/>
                <a:gd name="connsiteY0" fmla="*/ 17877 h 181917"/>
                <a:gd name="connsiteX1" fmla="*/ 93326 w 183621"/>
                <a:gd name="connsiteY1" fmla="*/ 8330 h 181917"/>
                <a:gd name="connsiteX2" fmla="*/ 109013 w 183621"/>
                <a:gd name="connsiteY2" fmla="*/ 8072 h 181917"/>
                <a:gd name="connsiteX3" fmla="*/ 155818 w 183621"/>
                <a:gd name="connsiteY3" fmla="*/ 33618 h 181917"/>
                <a:gd name="connsiteX4" fmla="*/ 141674 w 183621"/>
                <a:gd name="connsiteY4" fmla="*/ 70259 h 181917"/>
                <a:gd name="connsiteX5" fmla="*/ 98212 w 183621"/>
                <a:gd name="connsiteY5" fmla="*/ 85225 h 181917"/>
                <a:gd name="connsiteX6" fmla="*/ 69409 w 183621"/>
                <a:gd name="connsiteY6" fmla="*/ 85225 h 181917"/>
                <a:gd name="connsiteX7" fmla="*/ 86125 w 183621"/>
                <a:gd name="connsiteY7" fmla="*/ 17877 h 181917"/>
                <a:gd name="connsiteX8" fmla="*/ 123158 w 183621"/>
                <a:gd name="connsiteY8" fmla="*/ 88580 h 181917"/>
                <a:gd name="connsiteX9" fmla="*/ 179735 w 183621"/>
                <a:gd name="connsiteY9" fmla="*/ 38778 h 181917"/>
                <a:gd name="connsiteX10" fmla="*/ 122900 w 183621"/>
                <a:gd name="connsiteY10" fmla="*/ 73 h 181917"/>
                <a:gd name="connsiteX11" fmla="*/ 49606 w 183621"/>
                <a:gd name="connsiteY11" fmla="*/ 73 h 181917"/>
                <a:gd name="connsiteX12" fmla="*/ 42148 w 183621"/>
                <a:gd name="connsiteY12" fmla="*/ 5233 h 181917"/>
                <a:gd name="connsiteX13" fmla="*/ 49349 w 183621"/>
                <a:gd name="connsiteY13" fmla="*/ 8072 h 181917"/>
                <a:gd name="connsiteX14" fmla="*/ 59122 w 183621"/>
                <a:gd name="connsiteY14" fmla="*/ 8588 h 181917"/>
                <a:gd name="connsiteX15" fmla="*/ 66065 w 183621"/>
                <a:gd name="connsiteY15" fmla="*/ 12716 h 181917"/>
                <a:gd name="connsiteX16" fmla="*/ 65037 w 183621"/>
                <a:gd name="connsiteY16" fmla="*/ 17619 h 181917"/>
                <a:gd name="connsiteX17" fmla="*/ 30575 w 183621"/>
                <a:gd name="connsiteY17" fmla="*/ 156186 h 181917"/>
                <a:gd name="connsiteX18" fmla="*/ 7173 w 183621"/>
                <a:gd name="connsiteY18" fmla="*/ 168314 h 181917"/>
                <a:gd name="connsiteX19" fmla="*/ 229 w 183621"/>
                <a:gd name="connsiteY19" fmla="*/ 173474 h 181917"/>
                <a:gd name="connsiteX20" fmla="*/ 3830 w 183621"/>
                <a:gd name="connsiteY20" fmla="*/ 176313 h 181917"/>
                <a:gd name="connsiteX21" fmla="*/ 36233 w 183621"/>
                <a:gd name="connsiteY21" fmla="*/ 175539 h 181917"/>
                <a:gd name="connsiteX22" fmla="*/ 68894 w 183621"/>
                <a:gd name="connsiteY22" fmla="*/ 176313 h 181917"/>
                <a:gd name="connsiteX23" fmla="*/ 74038 w 183621"/>
                <a:gd name="connsiteY23" fmla="*/ 171152 h 181917"/>
                <a:gd name="connsiteX24" fmla="*/ 66837 w 183621"/>
                <a:gd name="connsiteY24" fmla="*/ 168314 h 181917"/>
                <a:gd name="connsiteX25" fmla="*/ 50121 w 183621"/>
                <a:gd name="connsiteY25" fmla="*/ 163669 h 181917"/>
                <a:gd name="connsiteX26" fmla="*/ 50892 w 183621"/>
                <a:gd name="connsiteY26" fmla="*/ 159282 h 181917"/>
                <a:gd name="connsiteX27" fmla="*/ 67865 w 183621"/>
                <a:gd name="connsiteY27" fmla="*/ 90902 h 181917"/>
                <a:gd name="connsiteX28" fmla="*/ 98469 w 183621"/>
                <a:gd name="connsiteY28" fmla="*/ 90902 h 181917"/>
                <a:gd name="connsiteX29" fmla="*/ 126501 w 183621"/>
                <a:gd name="connsiteY29" fmla="*/ 114383 h 181917"/>
                <a:gd name="connsiteX30" fmla="*/ 122900 w 183621"/>
                <a:gd name="connsiteY30" fmla="*/ 132188 h 181917"/>
                <a:gd name="connsiteX31" fmla="*/ 118786 w 183621"/>
                <a:gd name="connsiteY31" fmla="*/ 154121 h 181917"/>
                <a:gd name="connsiteX32" fmla="*/ 152990 w 183621"/>
                <a:gd name="connsiteY32" fmla="*/ 181990 h 181917"/>
                <a:gd name="connsiteX33" fmla="*/ 183850 w 183621"/>
                <a:gd name="connsiteY33" fmla="*/ 152315 h 181917"/>
                <a:gd name="connsiteX34" fmla="*/ 180764 w 183621"/>
                <a:gd name="connsiteY34" fmla="*/ 149219 h 181917"/>
                <a:gd name="connsiteX35" fmla="*/ 177421 w 183621"/>
                <a:gd name="connsiteY35" fmla="*/ 152831 h 181917"/>
                <a:gd name="connsiteX36" fmla="*/ 154018 w 183621"/>
                <a:gd name="connsiteY36" fmla="*/ 176313 h 181917"/>
                <a:gd name="connsiteX37" fmla="*/ 143731 w 183621"/>
                <a:gd name="connsiteY37" fmla="*/ 160572 h 181917"/>
                <a:gd name="connsiteX38" fmla="*/ 146303 w 183621"/>
                <a:gd name="connsiteY38" fmla="*/ 131156 h 181917"/>
                <a:gd name="connsiteX39" fmla="*/ 147332 w 183621"/>
                <a:gd name="connsiteY39" fmla="*/ 119028 h 181917"/>
                <a:gd name="connsiteX40" fmla="*/ 123158 w 183621"/>
                <a:gd name="connsiteY40" fmla="*/ 88580 h 18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3621" h="181917">
                  <a:moveTo>
                    <a:pt x="86125" y="17877"/>
                  </a:moveTo>
                  <a:cubicBezTo>
                    <a:pt x="87668" y="11684"/>
                    <a:pt x="88439" y="9104"/>
                    <a:pt x="93326" y="8330"/>
                  </a:cubicBezTo>
                  <a:cubicBezTo>
                    <a:pt x="95640" y="8072"/>
                    <a:pt x="103870" y="8072"/>
                    <a:pt x="109013" y="8072"/>
                  </a:cubicBezTo>
                  <a:cubicBezTo>
                    <a:pt x="127272" y="8072"/>
                    <a:pt x="155818" y="8072"/>
                    <a:pt x="155818" y="33618"/>
                  </a:cubicBezTo>
                  <a:cubicBezTo>
                    <a:pt x="155818" y="42391"/>
                    <a:pt x="151704" y="60195"/>
                    <a:pt x="141674" y="70259"/>
                  </a:cubicBezTo>
                  <a:cubicBezTo>
                    <a:pt x="134987" y="76968"/>
                    <a:pt x="121357" y="85225"/>
                    <a:pt x="98212" y="85225"/>
                  </a:cubicBezTo>
                  <a:lnTo>
                    <a:pt x="69409" y="85225"/>
                  </a:lnTo>
                  <a:lnTo>
                    <a:pt x="86125" y="17877"/>
                  </a:lnTo>
                  <a:close/>
                  <a:moveTo>
                    <a:pt x="123158" y="88580"/>
                  </a:moveTo>
                  <a:cubicBezTo>
                    <a:pt x="149132" y="82903"/>
                    <a:pt x="179735" y="64840"/>
                    <a:pt x="179735" y="38778"/>
                  </a:cubicBezTo>
                  <a:cubicBezTo>
                    <a:pt x="179735" y="16587"/>
                    <a:pt x="156590" y="73"/>
                    <a:pt x="122900" y="73"/>
                  </a:cubicBezTo>
                  <a:lnTo>
                    <a:pt x="49606" y="73"/>
                  </a:lnTo>
                  <a:cubicBezTo>
                    <a:pt x="44463" y="73"/>
                    <a:pt x="42148" y="73"/>
                    <a:pt x="42148" y="5233"/>
                  </a:cubicBezTo>
                  <a:cubicBezTo>
                    <a:pt x="42148" y="8072"/>
                    <a:pt x="44463" y="8072"/>
                    <a:pt x="49349" y="8072"/>
                  </a:cubicBezTo>
                  <a:cubicBezTo>
                    <a:pt x="49863" y="8072"/>
                    <a:pt x="54750" y="8072"/>
                    <a:pt x="59122" y="8588"/>
                  </a:cubicBezTo>
                  <a:cubicBezTo>
                    <a:pt x="63751" y="9104"/>
                    <a:pt x="66065" y="9362"/>
                    <a:pt x="66065" y="12716"/>
                  </a:cubicBezTo>
                  <a:cubicBezTo>
                    <a:pt x="66065" y="13749"/>
                    <a:pt x="65808" y="14523"/>
                    <a:pt x="65037" y="17619"/>
                  </a:cubicBezTo>
                  <a:lnTo>
                    <a:pt x="30575" y="156186"/>
                  </a:lnTo>
                  <a:cubicBezTo>
                    <a:pt x="28004" y="166249"/>
                    <a:pt x="27489" y="168314"/>
                    <a:pt x="7173" y="168314"/>
                  </a:cubicBezTo>
                  <a:cubicBezTo>
                    <a:pt x="2544" y="168314"/>
                    <a:pt x="229" y="168314"/>
                    <a:pt x="229" y="173474"/>
                  </a:cubicBezTo>
                  <a:cubicBezTo>
                    <a:pt x="229" y="176313"/>
                    <a:pt x="3315" y="176313"/>
                    <a:pt x="3830" y="176313"/>
                  </a:cubicBezTo>
                  <a:cubicBezTo>
                    <a:pt x="11030" y="176313"/>
                    <a:pt x="29032" y="175539"/>
                    <a:pt x="36233" y="175539"/>
                  </a:cubicBezTo>
                  <a:cubicBezTo>
                    <a:pt x="43434" y="175539"/>
                    <a:pt x="61693" y="176313"/>
                    <a:pt x="68894" y="176313"/>
                  </a:cubicBezTo>
                  <a:cubicBezTo>
                    <a:pt x="70952" y="176313"/>
                    <a:pt x="74038" y="176313"/>
                    <a:pt x="74038" y="171152"/>
                  </a:cubicBezTo>
                  <a:cubicBezTo>
                    <a:pt x="74038" y="168314"/>
                    <a:pt x="71723" y="168314"/>
                    <a:pt x="66837" y="168314"/>
                  </a:cubicBezTo>
                  <a:cubicBezTo>
                    <a:pt x="57321" y="168314"/>
                    <a:pt x="50121" y="168314"/>
                    <a:pt x="50121" y="163669"/>
                  </a:cubicBezTo>
                  <a:cubicBezTo>
                    <a:pt x="50121" y="162121"/>
                    <a:pt x="50635" y="160830"/>
                    <a:pt x="50892" y="159282"/>
                  </a:cubicBezTo>
                  <a:lnTo>
                    <a:pt x="67865" y="90902"/>
                  </a:lnTo>
                  <a:lnTo>
                    <a:pt x="98469" y="90902"/>
                  </a:lnTo>
                  <a:cubicBezTo>
                    <a:pt x="121872" y="90902"/>
                    <a:pt x="126501" y="105352"/>
                    <a:pt x="126501" y="114383"/>
                  </a:cubicBezTo>
                  <a:cubicBezTo>
                    <a:pt x="126501" y="118254"/>
                    <a:pt x="124443" y="126253"/>
                    <a:pt x="122900" y="132188"/>
                  </a:cubicBezTo>
                  <a:cubicBezTo>
                    <a:pt x="121100" y="139413"/>
                    <a:pt x="118786" y="148961"/>
                    <a:pt x="118786" y="154121"/>
                  </a:cubicBezTo>
                  <a:cubicBezTo>
                    <a:pt x="118786" y="181990"/>
                    <a:pt x="149646" y="181990"/>
                    <a:pt x="152990" y="181990"/>
                  </a:cubicBezTo>
                  <a:cubicBezTo>
                    <a:pt x="174849" y="181990"/>
                    <a:pt x="183850" y="155928"/>
                    <a:pt x="183850" y="152315"/>
                  </a:cubicBezTo>
                  <a:cubicBezTo>
                    <a:pt x="183850" y="149219"/>
                    <a:pt x="181021" y="149219"/>
                    <a:pt x="180764" y="149219"/>
                  </a:cubicBezTo>
                  <a:cubicBezTo>
                    <a:pt x="178450" y="149219"/>
                    <a:pt x="177935" y="151025"/>
                    <a:pt x="177421" y="152831"/>
                  </a:cubicBezTo>
                  <a:cubicBezTo>
                    <a:pt x="170992" y="171926"/>
                    <a:pt x="159933" y="176313"/>
                    <a:pt x="154018" y="176313"/>
                  </a:cubicBezTo>
                  <a:cubicBezTo>
                    <a:pt x="145532" y="176313"/>
                    <a:pt x="143731" y="170636"/>
                    <a:pt x="143731" y="160572"/>
                  </a:cubicBezTo>
                  <a:cubicBezTo>
                    <a:pt x="143731" y="152573"/>
                    <a:pt x="145274" y="139413"/>
                    <a:pt x="146303" y="131156"/>
                  </a:cubicBezTo>
                  <a:cubicBezTo>
                    <a:pt x="146817" y="127543"/>
                    <a:pt x="147332" y="122641"/>
                    <a:pt x="147332" y="119028"/>
                  </a:cubicBezTo>
                  <a:cubicBezTo>
                    <a:pt x="147332" y="99159"/>
                    <a:pt x="130101" y="91160"/>
                    <a:pt x="123158" y="88580"/>
                  </a:cubicBez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AA2A7FF3-93FE-ADC1-680F-8174CC41DCB3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3041914" y="5815692"/>
              <a:ext cx="109992" cy="81462"/>
            </a:xfrm>
            <a:custGeom>
              <a:avLst/>
              <a:gdLst>
                <a:gd name="connsiteX0" fmla="*/ 13738 w 109992"/>
                <a:gd name="connsiteY0" fmla="*/ 68345 h 81462"/>
                <a:gd name="connsiteX1" fmla="*/ 11938 w 109992"/>
                <a:gd name="connsiteY1" fmla="*/ 75751 h 81462"/>
                <a:gd name="connsiteX2" fmla="*/ 18059 w 109992"/>
                <a:gd name="connsiteY2" fmla="*/ 81531 h 81462"/>
                <a:gd name="connsiteX3" fmla="*/ 25080 w 109992"/>
                <a:gd name="connsiteY3" fmla="*/ 77557 h 81462"/>
                <a:gd name="connsiteX4" fmla="*/ 28320 w 109992"/>
                <a:gd name="connsiteY4" fmla="*/ 66358 h 81462"/>
                <a:gd name="connsiteX5" fmla="*/ 32280 w 109992"/>
                <a:gd name="connsiteY5" fmla="*/ 50102 h 81462"/>
                <a:gd name="connsiteX6" fmla="*/ 35341 w 109992"/>
                <a:gd name="connsiteY6" fmla="*/ 38000 h 81462"/>
                <a:gd name="connsiteX7" fmla="*/ 42902 w 109992"/>
                <a:gd name="connsiteY7" fmla="*/ 21743 h 81462"/>
                <a:gd name="connsiteX8" fmla="*/ 69905 w 109992"/>
                <a:gd name="connsiteY8" fmla="*/ 5126 h 81462"/>
                <a:gd name="connsiteX9" fmla="*/ 80526 w 109992"/>
                <a:gd name="connsiteY9" fmla="*/ 17770 h 81462"/>
                <a:gd name="connsiteX10" fmla="*/ 69905 w 109992"/>
                <a:gd name="connsiteY10" fmla="*/ 56243 h 81462"/>
                <a:gd name="connsiteX11" fmla="*/ 67204 w 109992"/>
                <a:gd name="connsiteY11" fmla="*/ 65997 h 81462"/>
                <a:gd name="connsiteX12" fmla="*/ 84306 w 109992"/>
                <a:gd name="connsiteY12" fmla="*/ 81531 h 81462"/>
                <a:gd name="connsiteX13" fmla="*/ 110229 w 109992"/>
                <a:gd name="connsiteY13" fmla="*/ 53895 h 81462"/>
                <a:gd name="connsiteX14" fmla="*/ 107349 w 109992"/>
                <a:gd name="connsiteY14" fmla="*/ 51547 h 81462"/>
                <a:gd name="connsiteX15" fmla="*/ 103929 w 109992"/>
                <a:gd name="connsiteY15" fmla="*/ 54618 h 81462"/>
                <a:gd name="connsiteX16" fmla="*/ 84846 w 109992"/>
                <a:gd name="connsiteY16" fmla="*/ 76473 h 81462"/>
                <a:gd name="connsiteX17" fmla="*/ 80346 w 109992"/>
                <a:gd name="connsiteY17" fmla="*/ 70151 h 81462"/>
                <a:gd name="connsiteX18" fmla="*/ 84486 w 109992"/>
                <a:gd name="connsiteY18" fmla="*/ 55521 h 81462"/>
                <a:gd name="connsiteX19" fmla="*/ 94028 w 109992"/>
                <a:gd name="connsiteY19" fmla="*/ 20660 h 81462"/>
                <a:gd name="connsiteX20" fmla="*/ 70625 w 109992"/>
                <a:gd name="connsiteY20" fmla="*/ 68 h 81462"/>
                <a:gd name="connsiteX21" fmla="*/ 40201 w 109992"/>
                <a:gd name="connsiteY21" fmla="*/ 16505 h 81462"/>
                <a:gd name="connsiteX22" fmla="*/ 20939 w 109992"/>
                <a:gd name="connsiteY22" fmla="*/ 68 h 81462"/>
                <a:gd name="connsiteX23" fmla="*/ 6718 w 109992"/>
                <a:gd name="connsiteY23" fmla="*/ 9822 h 81462"/>
                <a:gd name="connsiteX24" fmla="*/ 237 w 109992"/>
                <a:gd name="connsiteY24" fmla="*/ 27704 h 81462"/>
                <a:gd name="connsiteX25" fmla="*/ 3297 w 109992"/>
                <a:gd name="connsiteY25" fmla="*/ 30052 h 81462"/>
                <a:gd name="connsiteX26" fmla="*/ 7258 w 109992"/>
                <a:gd name="connsiteY26" fmla="*/ 24634 h 81462"/>
                <a:gd name="connsiteX27" fmla="*/ 20399 w 109992"/>
                <a:gd name="connsiteY27" fmla="*/ 5126 h 81462"/>
                <a:gd name="connsiteX28" fmla="*/ 26340 w 109992"/>
                <a:gd name="connsiteY28" fmla="*/ 13977 h 81462"/>
                <a:gd name="connsiteX29" fmla="*/ 23459 w 109992"/>
                <a:gd name="connsiteY29" fmla="*/ 28969 h 81462"/>
                <a:gd name="connsiteX30" fmla="*/ 19499 w 109992"/>
                <a:gd name="connsiteY30" fmla="*/ 45225 h 81462"/>
                <a:gd name="connsiteX31" fmla="*/ 13738 w 109992"/>
                <a:gd name="connsiteY31" fmla="*/ 68345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992" h="81462">
                  <a:moveTo>
                    <a:pt x="13738" y="68345"/>
                  </a:moveTo>
                  <a:cubicBezTo>
                    <a:pt x="13018" y="70693"/>
                    <a:pt x="11938" y="75209"/>
                    <a:pt x="11938" y="75751"/>
                  </a:cubicBezTo>
                  <a:cubicBezTo>
                    <a:pt x="11938" y="79725"/>
                    <a:pt x="15178" y="81531"/>
                    <a:pt x="18059" y="81531"/>
                  </a:cubicBezTo>
                  <a:cubicBezTo>
                    <a:pt x="21299" y="81531"/>
                    <a:pt x="24180" y="79183"/>
                    <a:pt x="25080" y="77557"/>
                  </a:cubicBezTo>
                  <a:cubicBezTo>
                    <a:pt x="25980" y="75932"/>
                    <a:pt x="27420" y="70151"/>
                    <a:pt x="28320" y="66358"/>
                  </a:cubicBezTo>
                  <a:cubicBezTo>
                    <a:pt x="29220" y="62926"/>
                    <a:pt x="31200" y="54618"/>
                    <a:pt x="32280" y="50102"/>
                  </a:cubicBezTo>
                  <a:cubicBezTo>
                    <a:pt x="33361" y="46128"/>
                    <a:pt x="34441" y="42154"/>
                    <a:pt x="35341" y="38000"/>
                  </a:cubicBezTo>
                  <a:cubicBezTo>
                    <a:pt x="37321" y="30594"/>
                    <a:pt x="37681" y="29149"/>
                    <a:pt x="42902" y="21743"/>
                  </a:cubicBezTo>
                  <a:cubicBezTo>
                    <a:pt x="47942" y="14518"/>
                    <a:pt x="56403" y="5126"/>
                    <a:pt x="69905" y="5126"/>
                  </a:cubicBezTo>
                  <a:cubicBezTo>
                    <a:pt x="80346" y="5126"/>
                    <a:pt x="80526" y="14338"/>
                    <a:pt x="80526" y="17770"/>
                  </a:cubicBezTo>
                  <a:cubicBezTo>
                    <a:pt x="80526" y="28607"/>
                    <a:pt x="72785" y="48657"/>
                    <a:pt x="69905" y="56243"/>
                  </a:cubicBezTo>
                  <a:cubicBezTo>
                    <a:pt x="67925" y="61301"/>
                    <a:pt x="67204" y="62926"/>
                    <a:pt x="67204" y="65997"/>
                  </a:cubicBezTo>
                  <a:cubicBezTo>
                    <a:pt x="67204" y="75570"/>
                    <a:pt x="75125" y="81531"/>
                    <a:pt x="84306" y="81531"/>
                  </a:cubicBezTo>
                  <a:cubicBezTo>
                    <a:pt x="102308" y="81531"/>
                    <a:pt x="110229" y="56604"/>
                    <a:pt x="110229" y="53895"/>
                  </a:cubicBezTo>
                  <a:cubicBezTo>
                    <a:pt x="110229" y="51547"/>
                    <a:pt x="107889" y="51547"/>
                    <a:pt x="107349" y="51547"/>
                  </a:cubicBezTo>
                  <a:cubicBezTo>
                    <a:pt x="104829" y="51547"/>
                    <a:pt x="104649" y="52631"/>
                    <a:pt x="103929" y="54618"/>
                  </a:cubicBezTo>
                  <a:cubicBezTo>
                    <a:pt x="99788" y="69068"/>
                    <a:pt x="92047" y="76473"/>
                    <a:pt x="84846" y="76473"/>
                  </a:cubicBezTo>
                  <a:cubicBezTo>
                    <a:pt x="81066" y="76473"/>
                    <a:pt x="80346" y="73945"/>
                    <a:pt x="80346" y="70151"/>
                  </a:cubicBezTo>
                  <a:cubicBezTo>
                    <a:pt x="80346" y="65997"/>
                    <a:pt x="81246" y="63649"/>
                    <a:pt x="84486" y="55521"/>
                  </a:cubicBezTo>
                  <a:cubicBezTo>
                    <a:pt x="86647" y="49921"/>
                    <a:pt x="94028" y="30775"/>
                    <a:pt x="94028" y="20660"/>
                  </a:cubicBezTo>
                  <a:cubicBezTo>
                    <a:pt x="94028" y="3139"/>
                    <a:pt x="80166" y="68"/>
                    <a:pt x="70625" y="68"/>
                  </a:cubicBezTo>
                  <a:cubicBezTo>
                    <a:pt x="55683" y="68"/>
                    <a:pt x="45602" y="9280"/>
                    <a:pt x="40201" y="16505"/>
                  </a:cubicBezTo>
                  <a:cubicBezTo>
                    <a:pt x="38941" y="4042"/>
                    <a:pt x="28320" y="68"/>
                    <a:pt x="20939" y="68"/>
                  </a:cubicBezTo>
                  <a:cubicBezTo>
                    <a:pt x="13198" y="68"/>
                    <a:pt x="9058" y="5668"/>
                    <a:pt x="6718" y="9822"/>
                  </a:cubicBezTo>
                  <a:cubicBezTo>
                    <a:pt x="2757" y="16505"/>
                    <a:pt x="237" y="26801"/>
                    <a:pt x="237" y="27704"/>
                  </a:cubicBezTo>
                  <a:cubicBezTo>
                    <a:pt x="237" y="30052"/>
                    <a:pt x="2757" y="30052"/>
                    <a:pt x="3297" y="30052"/>
                  </a:cubicBezTo>
                  <a:cubicBezTo>
                    <a:pt x="5817" y="30052"/>
                    <a:pt x="5997" y="29510"/>
                    <a:pt x="7258" y="24634"/>
                  </a:cubicBezTo>
                  <a:cubicBezTo>
                    <a:pt x="9958" y="13977"/>
                    <a:pt x="13378" y="5126"/>
                    <a:pt x="20399" y="5126"/>
                  </a:cubicBezTo>
                  <a:cubicBezTo>
                    <a:pt x="25080" y="5126"/>
                    <a:pt x="26340" y="9100"/>
                    <a:pt x="26340" y="13977"/>
                  </a:cubicBezTo>
                  <a:cubicBezTo>
                    <a:pt x="26340" y="17408"/>
                    <a:pt x="24720" y="24092"/>
                    <a:pt x="23459" y="28969"/>
                  </a:cubicBezTo>
                  <a:cubicBezTo>
                    <a:pt x="22199" y="33845"/>
                    <a:pt x="20399" y="41251"/>
                    <a:pt x="19499" y="45225"/>
                  </a:cubicBezTo>
                  <a:lnTo>
                    <a:pt x="13738" y="68345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4D3ACE10-D293-5C74-0317-9F8331E9F8FE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3180024" y="5845677"/>
              <a:ext cx="121693" cy="8850"/>
            </a:xfrm>
            <a:custGeom>
              <a:avLst/>
              <a:gdLst>
                <a:gd name="connsiteX0" fmla="*/ 114735 w 121693"/>
                <a:gd name="connsiteY0" fmla="*/ 8919 h 8850"/>
                <a:gd name="connsiteX1" fmla="*/ 121936 w 121693"/>
                <a:gd name="connsiteY1" fmla="*/ 4584 h 8850"/>
                <a:gd name="connsiteX2" fmla="*/ 114735 w 121693"/>
                <a:gd name="connsiteY2" fmla="*/ 68 h 8850"/>
                <a:gd name="connsiteX3" fmla="*/ 7443 w 121693"/>
                <a:gd name="connsiteY3" fmla="*/ 68 h 8850"/>
                <a:gd name="connsiteX4" fmla="*/ 242 w 121693"/>
                <a:gd name="connsiteY4" fmla="*/ 4403 h 8850"/>
                <a:gd name="connsiteX5" fmla="*/ 7443 w 121693"/>
                <a:gd name="connsiteY5" fmla="*/ 8919 h 8850"/>
                <a:gd name="connsiteX6" fmla="*/ 114735 w 121693"/>
                <a:gd name="connsiteY6" fmla="*/ 8919 h 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693" h="8850">
                  <a:moveTo>
                    <a:pt x="114735" y="8919"/>
                  </a:moveTo>
                  <a:cubicBezTo>
                    <a:pt x="117615" y="8919"/>
                    <a:pt x="121936" y="8919"/>
                    <a:pt x="121936" y="4584"/>
                  </a:cubicBezTo>
                  <a:cubicBezTo>
                    <a:pt x="121936" y="68"/>
                    <a:pt x="117795" y="68"/>
                    <a:pt x="114735" y="68"/>
                  </a:cubicBezTo>
                  <a:lnTo>
                    <a:pt x="7443" y="68"/>
                  </a:lnTo>
                  <a:cubicBezTo>
                    <a:pt x="4562" y="68"/>
                    <a:pt x="242" y="68"/>
                    <a:pt x="242" y="4403"/>
                  </a:cubicBezTo>
                  <a:cubicBezTo>
                    <a:pt x="242" y="8919"/>
                    <a:pt x="4382" y="8919"/>
                    <a:pt x="7443" y="8919"/>
                  </a:cubicBezTo>
                  <a:lnTo>
                    <a:pt x="114735" y="8919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D09F6F6E-03CD-3019-7348-BC36A8014EE5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3340937" y="5775413"/>
              <a:ext cx="65527" cy="119936"/>
            </a:xfrm>
            <a:custGeom>
              <a:avLst/>
              <a:gdLst>
                <a:gd name="connsiteX0" fmla="*/ 40933 w 65527"/>
                <a:gd name="connsiteY0" fmla="*/ 5126 h 119936"/>
                <a:gd name="connsiteX1" fmla="*/ 35532 w 65527"/>
                <a:gd name="connsiteY1" fmla="*/ 68 h 119936"/>
                <a:gd name="connsiteX2" fmla="*/ 248 w 65527"/>
                <a:gd name="connsiteY2" fmla="*/ 11628 h 119936"/>
                <a:gd name="connsiteX3" fmla="*/ 248 w 65527"/>
                <a:gd name="connsiteY3" fmla="*/ 18131 h 119936"/>
                <a:gd name="connsiteX4" fmla="*/ 26351 w 65527"/>
                <a:gd name="connsiteY4" fmla="*/ 13073 h 119936"/>
                <a:gd name="connsiteX5" fmla="*/ 26351 w 65527"/>
                <a:gd name="connsiteY5" fmla="*/ 105193 h 119936"/>
                <a:gd name="connsiteX6" fmla="*/ 8349 w 65527"/>
                <a:gd name="connsiteY6" fmla="*/ 113502 h 119936"/>
                <a:gd name="connsiteX7" fmla="*/ 1508 w 65527"/>
                <a:gd name="connsiteY7" fmla="*/ 113502 h 119936"/>
                <a:gd name="connsiteX8" fmla="*/ 1508 w 65527"/>
                <a:gd name="connsiteY8" fmla="*/ 120004 h 119936"/>
                <a:gd name="connsiteX9" fmla="*/ 33552 w 65527"/>
                <a:gd name="connsiteY9" fmla="*/ 119282 h 119936"/>
                <a:gd name="connsiteX10" fmla="*/ 65775 w 65527"/>
                <a:gd name="connsiteY10" fmla="*/ 120004 h 119936"/>
                <a:gd name="connsiteX11" fmla="*/ 65775 w 65527"/>
                <a:gd name="connsiteY11" fmla="*/ 113502 h 119936"/>
                <a:gd name="connsiteX12" fmla="*/ 58935 w 65527"/>
                <a:gd name="connsiteY12" fmla="*/ 113502 h 119936"/>
                <a:gd name="connsiteX13" fmla="*/ 40933 w 65527"/>
                <a:gd name="connsiteY13" fmla="*/ 105193 h 119936"/>
                <a:gd name="connsiteX14" fmla="*/ 40933 w 65527"/>
                <a:gd name="connsiteY14" fmla="*/ 5126 h 11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527" h="119936">
                  <a:moveTo>
                    <a:pt x="40933" y="5126"/>
                  </a:moveTo>
                  <a:cubicBezTo>
                    <a:pt x="40933" y="249"/>
                    <a:pt x="40573" y="68"/>
                    <a:pt x="35532" y="68"/>
                  </a:cubicBezTo>
                  <a:cubicBezTo>
                    <a:pt x="24011" y="11448"/>
                    <a:pt x="7629" y="11628"/>
                    <a:pt x="248" y="11628"/>
                  </a:cubicBezTo>
                  <a:lnTo>
                    <a:pt x="248" y="18131"/>
                  </a:lnTo>
                  <a:cubicBezTo>
                    <a:pt x="4568" y="18131"/>
                    <a:pt x="16450" y="18131"/>
                    <a:pt x="26351" y="13073"/>
                  </a:cubicBezTo>
                  <a:lnTo>
                    <a:pt x="26351" y="105193"/>
                  </a:lnTo>
                  <a:cubicBezTo>
                    <a:pt x="26351" y="111154"/>
                    <a:pt x="26351" y="113502"/>
                    <a:pt x="8349" y="113502"/>
                  </a:cubicBezTo>
                  <a:lnTo>
                    <a:pt x="1508" y="113502"/>
                  </a:lnTo>
                  <a:lnTo>
                    <a:pt x="1508" y="120004"/>
                  </a:lnTo>
                  <a:cubicBezTo>
                    <a:pt x="4748" y="119824"/>
                    <a:pt x="26891" y="119282"/>
                    <a:pt x="33552" y="119282"/>
                  </a:cubicBezTo>
                  <a:cubicBezTo>
                    <a:pt x="39132" y="119282"/>
                    <a:pt x="61815" y="119824"/>
                    <a:pt x="65775" y="120004"/>
                  </a:cubicBezTo>
                  <a:lnTo>
                    <a:pt x="65775" y="113502"/>
                  </a:lnTo>
                  <a:lnTo>
                    <a:pt x="58935" y="113502"/>
                  </a:lnTo>
                  <a:cubicBezTo>
                    <a:pt x="40933" y="113502"/>
                    <a:pt x="40933" y="111154"/>
                    <a:pt x="40933" y="105193"/>
                  </a:cubicBezTo>
                  <a:lnTo>
                    <a:pt x="40933" y="5126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66AAD005-A1CB-A73E-BD52-DE038AA27304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3039927" y="6003915"/>
              <a:ext cx="83709" cy="81462"/>
            </a:xfrm>
            <a:custGeom>
              <a:avLst/>
              <a:gdLst>
                <a:gd name="connsiteX0" fmla="*/ 34081 w 83709"/>
                <a:gd name="connsiteY0" fmla="*/ 43245 h 81462"/>
                <a:gd name="connsiteX1" fmla="*/ 38761 w 83709"/>
                <a:gd name="connsiteY1" fmla="*/ 25002 h 81462"/>
                <a:gd name="connsiteX2" fmla="*/ 50102 w 83709"/>
                <a:gd name="connsiteY2" fmla="*/ 10191 h 81462"/>
                <a:gd name="connsiteX3" fmla="*/ 64684 w 83709"/>
                <a:gd name="connsiteY3" fmla="*/ 5133 h 81462"/>
                <a:gd name="connsiteX4" fmla="*/ 74585 w 83709"/>
                <a:gd name="connsiteY4" fmla="*/ 7662 h 81462"/>
                <a:gd name="connsiteX5" fmla="*/ 66664 w 83709"/>
                <a:gd name="connsiteY5" fmla="*/ 17596 h 81462"/>
                <a:gd name="connsiteX6" fmla="*/ 73865 w 83709"/>
                <a:gd name="connsiteY6" fmla="*/ 24280 h 81462"/>
                <a:gd name="connsiteX7" fmla="*/ 83946 w 83709"/>
                <a:gd name="connsiteY7" fmla="*/ 13261 h 81462"/>
                <a:gd name="connsiteX8" fmla="*/ 64864 w 83709"/>
                <a:gd name="connsiteY8" fmla="*/ 76 h 81462"/>
                <a:gd name="connsiteX9" fmla="*/ 39481 w 83709"/>
                <a:gd name="connsiteY9" fmla="*/ 12900 h 81462"/>
                <a:gd name="connsiteX10" fmla="*/ 20939 w 83709"/>
                <a:gd name="connsiteY10" fmla="*/ 76 h 81462"/>
                <a:gd name="connsiteX11" fmla="*/ 6897 w 83709"/>
                <a:gd name="connsiteY11" fmla="*/ 9287 h 81462"/>
                <a:gd name="connsiteX12" fmla="*/ 237 w 83709"/>
                <a:gd name="connsiteY12" fmla="*/ 27711 h 81462"/>
                <a:gd name="connsiteX13" fmla="*/ 3297 w 83709"/>
                <a:gd name="connsiteY13" fmla="*/ 30060 h 81462"/>
                <a:gd name="connsiteX14" fmla="*/ 7257 w 83709"/>
                <a:gd name="connsiteY14" fmla="*/ 24641 h 81462"/>
                <a:gd name="connsiteX15" fmla="*/ 20399 w 83709"/>
                <a:gd name="connsiteY15" fmla="*/ 5133 h 81462"/>
                <a:gd name="connsiteX16" fmla="*/ 26340 w 83709"/>
                <a:gd name="connsiteY16" fmla="*/ 13984 h 81462"/>
                <a:gd name="connsiteX17" fmla="*/ 23459 w 83709"/>
                <a:gd name="connsiteY17" fmla="*/ 28976 h 81462"/>
                <a:gd name="connsiteX18" fmla="*/ 19499 w 83709"/>
                <a:gd name="connsiteY18" fmla="*/ 45232 h 81462"/>
                <a:gd name="connsiteX19" fmla="*/ 13738 w 83709"/>
                <a:gd name="connsiteY19" fmla="*/ 68352 h 81462"/>
                <a:gd name="connsiteX20" fmla="*/ 11938 w 83709"/>
                <a:gd name="connsiteY20" fmla="*/ 75758 h 81462"/>
                <a:gd name="connsiteX21" fmla="*/ 18059 w 83709"/>
                <a:gd name="connsiteY21" fmla="*/ 81538 h 81462"/>
                <a:gd name="connsiteX22" fmla="*/ 25800 w 83709"/>
                <a:gd name="connsiteY22" fmla="*/ 76300 h 81462"/>
                <a:gd name="connsiteX23" fmla="*/ 29220 w 83709"/>
                <a:gd name="connsiteY23" fmla="*/ 62753 h 81462"/>
                <a:gd name="connsiteX24" fmla="*/ 34081 w 83709"/>
                <a:gd name="connsiteY24" fmla="*/ 43245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3709" h="81462">
                  <a:moveTo>
                    <a:pt x="34081" y="43245"/>
                  </a:moveTo>
                  <a:cubicBezTo>
                    <a:pt x="34261" y="42162"/>
                    <a:pt x="38401" y="25905"/>
                    <a:pt x="38761" y="25002"/>
                  </a:cubicBezTo>
                  <a:cubicBezTo>
                    <a:pt x="39121" y="23557"/>
                    <a:pt x="44342" y="14526"/>
                    <a:pt x="50102" y="10191"/>
                  </a:cubicBezTo>
                  <a:cubicBezTo>
                    <a:pt x="52083" y="8746"/>
                    <a:pt x="56943" y="5133"/>
                    <a:pt x="64684" y="5133"/>
                  </a:cubicBezTo>
                  <a:cubicBezTo>
                    <a:pt x="66484" y="5133"/>
                    <a:pt x="70985" y="5314"/>
                    <a:pt x="74585" y="7662"/>
                  </a:cubicBezTo>
                  <a:cubicBezTo>
                    <a:pt x="68825" y="9287"/>
                    <a:pt x="66664" y="14345"/>
                    <a:pt x="66664" y="17596"/>
                  </a:cubicBezTo>
                  <a:cubicBezTo>
                    <a:pt x="66664" y="21570"/>
                    <a:pt x="69725" y="24280"/>
                    <a:pt x="73865" y="24280"/>
                  </a:cubicBezTo>
                  <a:cubicBezTo>
                    <a:pt x="78006" y="24280"/>
                    <a:pt x="83946" y="20848"/>
                    <a:pt x="83946" y="13261"/>
                  </a:cubicBezTo>
                  <a:cubicBezTo>
                    <a:pt x="83946" y="3869"/>
                    <a:pt x="74045" y="76"/>
                    <a:pt x="64864" y="76"/>
                  </a:cubicBezTo>
                  <a:cubicBezTo>
                    <a:pt x="55503" y="76"/>
                    <a:pt x="47402" y="3869"/>
                    <a:pt x="39481" y="12900"/>
                  </a:cubicBezTo>
                  <a:cubicBezTo>
                    <a:pt x="36241" y="1882"/>
                    <a:pt x="25260" y="76"/>
                    <a:pt x="20939" y="76"/>
                  </a:cubicBezTo>
                  <a:cubicBezTo>
                    <a:pt x="14278" y="76"/>
                    <a:pt x="9778" y="4230"/>
                    <a:pt x="6897" y="9287"/>
                  </a:cubicBezTo>
                  <a:cubicBezTo>
                    <a:pt x="2757" y="16332"/>
                    <a:pt x="237" y="26808"/>
                    <a:pt x="237" y="27711"/>
                  </a:cubicBezTo>
                  <a:cubicBezTo>
                    <a:pt x="237" y="30060"/>
                    <a:pt x="2757" y="30060"/>
                    <a:pt x="3297" y="30060"/>
                  </a:cubicBezTo>
                  <a:cubicBezTo>
                    <a:pt x="5817" y="30060"/>
                    <a:pt x="5997" y="29518"/>
                    <a:pt x="7257" y="24641"/>
                  </a:cubicBezTo>
                  <a:cubicBezTo>
                    <a:pt x="9958" y="13623"/>
                    <a:pt x="13378" y="5133"/>
                    <a:pt x="20399" y="5133"/>
                  </a:cubicBezTo>
                  <a:cubicBezTo>
                    <a:pt x="25080" y="5133"/>
                    <a:pt x="26340" y="9107"/>
                    <a:pt x="26340" y="13984"/>
                  </a:cubicBezTo>
                  <a:cubicBezTo>
                    <a:pt x="26340" y="17416"/>
                    <a:pt x="24719" y="24099"/>
                    <a:pt x="23459" y="28976"/>
                  </a:cubicBezTo>
                  <a:cubicBezTo>
                    <a:pt x="22199" y="33853"/>
                    <a:pt x="20399" y="41258"/>
                    <a:pt x="19499" y="45232"/>
                  </a:cubicBezTo>
                  <a:lnTo>
                    <a:pt x="13738" y="68352"/>
                  </a:lnTo>
                  <a:cubicBezTo>
                    <a:pt x="13018" y="70701"/>
                    <a:pt x="11938" y="75216"/>
                    <a:pt x="11938" y="75758"/>
                  </a:cubicBezTo>
                  <a:cubicBezTo>
                    <a:pt x="11938" y="79732"/>
                    <a:pt x="15178" y="81538"/>
                    <a:pt x="18059" y="81538"/>
                  </a:cubicBezTo>
                  <a:cubicBezTo>
                    <a:pt x="20759" y="81538"/>
                    <a:pt x="24359" y="79913"/>
                    <a:pt x="25800" y="76300"/>
                  </a:cubicBezTo>
                  <a:cubicBezTo>
                    <a:pt x="26160" y="75216"/>
                    <a:pt x="28140" y="67269"/>
                    <a:pt x="29220" y="62753"/>
                  </a:cubicBezTo>
                  <a:lnTo>
                    <a:pt x="34081" y="43245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A461216F-F190-0FEC-1FCA-2152FA155512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3144552" y="6003915"/>
              <a:ext cx="77048" cy="81462"/>
            </a:xfrm>
            <a:custGeom>
              <a:avLst/>
              <a:gdLst>
                <a:gd name="connsiteX0" fmla="*/ 28504 w 77048"/>
                <a:gd name="connsiteY0" fmla="*/ 38549 h 81462"/>
                <a:gd name="connsiteX1" fmla="*/ 57487 w 77048"/>
                <a:gd name="connsiteY1" fmla="*/ 34756 h 81462"/>
                <a:gd name="connsiteX2" fmla="*/ 73329 w 77048"/>
                <a:gd name="connsiteY2" fmla="*/ 15971 h 81462"/>
                <a:gd name="connsiteX3" fmla="*/ 51006 w 77048"/>
                <a:gd name="connsiteY3" fmla="*/ 76 h 81462"/>
                <a:gd name="connsiteX4" fmla="*/ 241 w 77048"/>
                <a:gd name="connsiteY4" fmla="*/ 47580 h 81462"/>
                <a:gd name="connsiteX5" fmla="*/ 32644 w 77048"/>
                <a:gd name="connsiteY5" fmla="*/ 81538 h 81462"/>
                <a:gd name="connsiteX6" fmla="*/ 77289 w 77048"/>
                <a:gd name="connsiteY6" fmla="*/ 61127 h 81462"/>
                <a:gd name="connsiteX7" fmla="*/ 74229 w 77048"/>
                <a:gd name="connsiteY7" fmla="*/ 58057 h 81462"/>
                <a:gd name="connsiteX8" fmla="*/ 71349 w 77048"/>
                <a:gd name="connsiteY8" fmla="*/ 59863 h 81462"/>
                <a:gd name="connsiteX9" fmla="*/ 33004 w 77048"/>
                <a:gd name="connsiteY9" fmla="*/ 76481 h 81462"/>
                <a:gd name="connsiteX10" fmla="*/ 15002 w 77048"/>
                <a:gd name="connsiteY10" fmla="*/ 54625 h 81462"/>
                <a:gd name="connsiteX11" fmla="*/ 17163 w 77048"/>
                <a:gd name="connsiteY11" fmla="*/ 38549 h 81462"/>
                <a:gd name="connsiteX12" fmla="*/ 28504 w 77048"/>
                <a:gd name="connsiteY12" fmla="*/ 38549 h 81462"/>
                <a:gd name="connsiteX13" fmla="*/ 18603 w 77048"/>
                <a:gd name="connsiteY13" fmla="*/ 33491 h 81462"/>
                <a:gd name="connsiteX14" fmla="*/ 51006 w 77048"/>
                <a:gd name="connsiteY14" fmla="*/ 5133 h 81462"/>
                <a:gd name="connsiteX15" fmla="*/ 65588 w 77048"/>
                <a:gd name="connsiteY15" fmla="*/ 15971 h 81462"/>
                <a:gd name="connsiteX16" fmla="*/ 27424 w 77048"/>
                <a:gd name="connsiteY16" fmla="*/ 33491 h 81462"/>
                <a:gd name="connsiteX17" fmla="*/ 18603 w 77048"/>
                <a:gd name="connsiteY17" fmla="*/ 33491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048" h="81462">
                  <a:moveTo>
                    <a:pt x="28504" y="38549"/>
                  </a:moveTo>
                  <a:cubicBezTo>
                    <a:pt x="33544" y="38549"/>
                    <a:pt x="47766" y="38188"/>
                    <a:pt x="57487" y="34756"/>
                  </a:cubicBezTo>
                  <a:cubicBezTo>
                    <a:pt x="70809" y="30060"/>
                    <a:pt x="73329" y="21389"/>
                    <a:pt x="73329" y="15971"/>
                  </a:cubicBezTo>
                  <a:cubicBezTo>
                    <a:pt x="73329" y="6036"/>
                    <a:pt x="63428" y="76"/>
                    <a:pt x="51006" y="76"/>
                  </a:cubicBezTo>
                  <a:cubicBezTo>
                    <a:pt x="29404" y="76"/>
                    <a:pt x="241" y="16693"/>
                    <a:pt x="241" y="47580"/>
                  </a:cubicBezTo>
                  <a:cubicBezTo>
                    <a:pt x="241" y="65824"/>
                    <a:pt x="11582" y="81538"/>
                    <a:pt x="32644" y="81538"/>
                  </a:cubicBezTo>
                  <a:cubicBezTo>
                    <a:pt x="63068" y="81538"/>
                    <a:pt x="77289" y="63656"/>
                    <a:pt x="77289" y="61127"/>
                  </a:cubicBezTo>
                  <a:cubicBezTo>
                    <a:pt x="77289" y="60044"/>
                    <a:pt x="75669" y="58057"/>
                    <a:pt x="74229" y="58057"/>
                  </a:cubicBezTo>
                  <a:cubicBezTo>
                    <a:pt x="73149" y="58057"/>
                    <a:pt x="72789" y="58418"/>
                    <a:pt x="71349" y="59863"/>
                  </a:cubicBezTo>
                  <a:cubicBezTo>
                    <a:pt x="57307" y="76481"/>
                    <a:pt x="36245" y="76481"/>
                    <a:pt x="33004" y="76481"/>
                  </a:cubicBezTo>
                  <a:cubicBezTo>
                    <a:pt x="22203" y="76481"/>
                    <a:pt x="15002" y="69256"/>
                    <a:pt x="15002" y="54625"/>
                  </a:cubicBezTo>
                  <a:cubicBezTo>
                    <a:pt x="15002" y="52096"/>
                    <a:pt x="15002" y="48484"/>
                    <a:pt x="17163" y="38549"/>
                  </a:cubicBezTo>
                  <a:lnTo>
                    <a:pt x="28504" y="38549"/>
                  </a:lnTo>
                  <a:close/>
                  <a:moveTo>
                    <a:pt x="18603" y="33491"/>
                  </a:moveTo>
                  <a:cubicBezTo>
                    <a:pt x="25984" y="7301"/>
                    <a:pt x="45966" y="5133"/>
                    <a:pt x="51006" y="5133"/>
                  </a:cubicBezTo>
                  <a:cubicBezTo>
                    <a:pt x="58927" y="5133"/>
                    <a:pt x="65588" y="9107"/>
                    <a:pt x="65588" y="15971"/>
                  </a:cubicBezTo>
                  <a:cubicBezTo>
                    <a:pt x="65588" y="33491"/>
                    <a:pt x="35165" y="33491"/>
                    <a:pt x="27424" y="33491"/>
                  </a:cubicBezTo>
                  <a:lnTo>
                    <a:pt x="18603" y="33491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3A3B6B47-D840-C6DC-DB5D-38FB3CD48545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3243206" y="5956410"/>
              <a:ext cx="95590" cy="164009"/>
            </a:xfrm>
            <a:custGeom>
              <a:avLst/>
              <a:gdLst>
                <a:gd name="connsiteX0" fmla="*/ 60371 w 95590"/>
                <a:gd name="connsiteY0" fmla="*/ 55889 h 164009"/>
                <a:gd name="connsiteX1" fmla="*/ 78013 w 95590"/>
                <a:gd name="connsiteY1" fmla="*/ 55889 h 164009"/>
                <a:gd name="connsiteX2" fmla="*/ 83954 w 95590"/>
                <a:gd name="connsiteY2" fmla="*/ 51915 h 164009"/>
                <a:gd name="connsiteX3" fmla="*/ 78373 w 95590"/>
                <a:gd name="connsiteY3" fmla="*/ 49387 h 164009"/>
                <a:gd name="connsiteX4" fmla="*/ 61631 w 95590"/>
                <a:gd name="connsiteY4" fmla="*/ 49387 h 164009"/>
                <a:gd name="connsiteX5" fmla="*/ 68652 w 95590"/>
                <a:gd name="connsiteY5" fmla="*/ 12900 h 164009"/>
                <a:gd name="connsiteX6" fmla="*/ 77833 w 95590"/>
                <a:gd name="connsiteY6" fmla="*/ 5133 h 164009"/>
                <a:gd name="connsiteX7" fmla="*/ 86294 w 95590"/>
                <a:gd name="connsiteY7" fmla="*/ 7301 h 164009"/>
                <a:gd name="connsiteX8" fmla="*/ 78373 w 95590"/>
                <a:gd name="connsiteY8" fmla="*/ 17235 h 164009"/>
                <a:gd name="connsiteX9" fmla="*/ 85574 w 95590"/>
                <a:gd name="connsiteY9" fmla="*/ 23918 h 164009"/>
                <a:gd name="connsiteX10" fmla="*/ 95835 w 95590"/>
                <a:gd name="connsiteY10" fmla="*/ 12900 h 164009"/>
                <a:gd name="connsiteX11" fmla="*/ 77833 w 95590"/>
                <a:gd name="connsiteY11" fmla="*/ 76 h 164009"/>
                <a:gd name="connsiteX12" fmla="*/ 56231 w 95590"/>
                <a:gd name="connsiteY12" fmla="*/ 13623 h 164009"/>
                <a:gd name="connsiteX13" fmla="*/ 47410 w 95590"/>
                <a:gd name="connsiteY13" fmla="*/ 49387 h 164009"/>
                <a:gd name="connsiteX14" fmla="*/ 33188 w 95590"/>
                <a:gd name="connsiteY14" fmla="*/ 49387 h 164009"/>
                <a:gd name="connsiteX15" fmla="*/ 27247 w 95590"/>
                <a:gd name="connsiteY15" fmla="*/ 53360 h 164009"/>
                <a:gd name="connsiteX16" fmla="*/ 32828 w 95590"/>
                <a:gd name="connsiteY16" fmla="*/ 55889 h 164009"/>
                <a:gd name="connsiteX17" fmla="*/ 46150 w 95590"/>
                <a:gd name="connsiteY17" fmla="*/ 55889 h 164009"/>
                <a:gd name="connsiteX18" fmla="*/ 30308 w 95590"/>
                <a:gd name="connsiteY18" fmla="*/ 141326 h 164009"/>
                <a:gd name="connsiteX19" fmla="*/ 17706 w 95590"/>
                <a:gd name="connsiteY19" fmla="*/ 159027 h 164009"/>
                <a:gd name="connsiteX20" fmla="*/ 9785 w 95590"/>
                <a:gd name="connsiteY20" fmla="*/ 156860 h 164009"/>
                <a:gd name="connsiteX21" fmla="*/ 17706 w 95590"/>
                <a:gd name="connsiteY21" fmla="*/ 146925 h 164009"/>
                <a:gd name="connsiteX22" fmla="*/ 10506 w 95590"/>
                <a:gd name="connsiteY22" fmla="*/ 140242 h 164009"/>
                <a:gd name="connsiteX23" fmla="*/ 244 w 95590"/>
                <a:gd name="connsiteY23" fmla="*/ 151260 h 164009"/>
                <a:gd name="connsiteX24" fmla="*/ 17706 w 95590"/>
                <a:gd name="connsiteY24" fmla="*/ 164085 h 164009"/>
                <a:gd name="connsiteX25" fmla="*/ 39309 w 95590"/>
                <a:gd name="connsiteY25" fmla="*/ 148190 h 164009"/>
                <a:gd name="connsiteX26" fmla="*/ 50290 w 95590"/>
                <a:gd name="connsiteY26" fmla="*/ 111703 h 164009"/>
                <a:gd name="connsiteX27" fmla="*/ 60371 w 95590"/>
                <a:gd name="connsiteY27" fmla="*/ 55889 h 16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5590" h="164009">
                  <a:moveTo>
                    <a:pt x="60371" y="55889"/>
                  </a:moveTo>
                  <a:lnTo>
                    <a:pt x="78013" y="55889"/>
                  </a:lnTo>
                  <a:cubicBezTo>
                    <a:pt x="81614" y="55889"/>
                    <a:pt x="83954" y="55889"/>
                    <a:pt x="83954" y="51915"/>
                  </a:cubicBezTo>
                  <a:cubicBezTo>
                    <a:pt x="83954" y="49387"/>
                    <a:pt x="81614" y="49387"/>
                    <a:pt x="78373" y="49387"/>
                  </a:cubicBezTo>
                  <a:lnTo>
                    <a:pt x="61631" y="49387"/>
                  </a:lnTo>
                  <a:cubicBezTo>
                    <a:pt x="65772" y="26447"/>
                    <a:pt x="67212" y="18138"/>
                    <a:pt x="68652" y="12900"/>
                  </a:cubicBezTo>
                  <a:cubicBezTo>
                    <a:pt x="69552" y="8926"/>
                    <a:pt x="73513" y="5133"/>
                    <a:pt x="77833" y="5133"/>
                  </a:cubicBezTo>
                  <a:cubicBezTo>
                    <a:pt x="78013" y="5133"/>
                    <a:pt x="82874" y="5133"/>
                    <a:pt x="86294" y="7301"/>
                  </a:cubicBezTo>
                  <a:cubicBezTo>
                    <a:pt x="78913" y="9649"/>
                    <a:pt x="78373" y="16151"/>
                    <a:pt x="78373" y="17235"/>
                  </a:cubicBezTo>
                  <a:cubicBezTo>
                    <a:pt x="78373" y="21209"/>
                    <a:pt x="81434" y="23918"/>
                    <a:pt x="85574" y="23918"/>
                  </a:cubicBezTo>
                  <a:cubicBezTo>
                    <a:pt x="90435" y="23918"/>
                    <a:pt x="95835" y="19764"/>
                    <a:pt x="95835" y="12900"/>
                  </a:cubicBezTo>
                  <a:cubicBezTo>
                    <a:pt x="95835" y="4591"/>
                    <a:pt x="87014" y="76"/>
                    <a:pt x="77833" y="76"/>
                  </a:cubicBezTo>
                  <a:cubicBezTo>
                    <a:pt x="69912" y="76"/>
                    <a:pt x="61091" y="4591"/>
                    <a:pt x="56231" y="13623"/>
                  </a:cubicBezTo>
                  <a:cubicBezTo>
                    <a:pt x="52630" y="20306"/>
                    <a:pt x="51190" y="28434"/>
                    <a:pt x="47410" y="49387"/>
                  </a:cubicBezTo>
                  <a:lnTo>
                    <a:pt x="33188" y="49387"/>
                  </a:lnTo>
                  <a:cubicBezTo>
                    <a:pt x="29588" y="49387"/>
                    <a:pt x="27247" y="49387"/>
                    <a:pt x="27247" y="53360"/>
                  </a:cubicBezTo>
                  <a:cubicBezTo>
                    <a:pt x="27247" y="55889"/>
                    <a:pt x="29588" y="55889"/>
                    <a:pt x="32828" y="55889"/>
                  </a:cubicBezTo>
                  <a:lnTo>
                    <a:pt x="46150" y="55889"/>
                  </a:lnTo>
                  <a:cubicBezTo>
                    <a:pt x="45970" y="56973"/>
                    <a:pt x="34628" y="121999"/>
                    <a:pt x="30308" y="141326"/>
                  </a:cubicBezTo>
                  <a:cubicBezTo>
                    <a:pt x="29408" y="145300"/>
                    <a:pt x="26347" y="159027"/>
                    <a:pt x="17706" y="159027"/>
                  </a:cubicBezTo>
                  <a:cubicBezTo>
                    <a:pt x="17526" y="159027"/>
                    <a:pt x="13206" y="159027"/>
                    <a:pt x="9785" y="156860"/>
                  </a:cubicBezTo>
                  <a:cubicBezTo>
                    <a:pt x="17166" y="154511"/>
                    <a:pt x="17706" y="148009"/>
                    <a:pt x="17706" y="146925"/>
                  </a:cubicBezTo>
                  <a:cubicBezTo>
                    <a:pt x="17706" y="142951"/>
                    <a:pt x="14646" y="140242"/>
                    <a:pt x="10506" y="140242"/>
                  </a:cubicBezTo>
                  <a:cubicBezTo>
                    <a:pt x="5645" y="140242"/>
                    <a:pt x="244" y="144396"/>
                    <a:pt x="244" y="151260"/>
                  </a:cubicBezTo>
                  <a:cubicBezTo>
                    <a:pt x="244" y="159388"/>
                    <a:pt x="8705" y="164085"/>
                    <a:pt x="17706" y="164085"/>
                  </a:cubicBezTo>
                  <a:cubicBezTo>
                    <a:pt x="29228" y="164085"/>
                    <a:pt x="37149" y="152163"/>
                    <a:pt x="39309" y="148190"/>
                  </a:cubicBezTo>
                  <a:cubicBezTo>
                    <a:pt x="45790" y="136088"/>
                    <a:pt x="49930" y="113870"/>
                    <a:pt x="50290" y="111703"/>
                  </a:cubicBezTo>
                  <a:lnTo>
                    <a:pt x="60371" y="55889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CFCAC8A2-60A2-89F9-9436-C51D196E56E3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2836198" y="6149656"/>
              <a:ext cx="600487" cy="10320"/>
            </a:xfrm>
            <a:custGeom>
              <a:avLst/>
              <a:gdLst>
                <a:gd name="connsiteX0" fmla="*/ 0 w 600487"/>
                <a:gd name="connsiteY0" fmla="*/ 0 h 10320"/>
                <a:gd name="connsiteX1" fmla="*/ 600488 w 600487"/>
                <a:gd name="connsiteY1" fmla="*/ 0 h 10320"/>
                <a:gd name="connsiteX2" fmla="*/ 600488 w 600487"/>
                <a:gd name="connsiteY2" fmla="*/ 10321 h 10320"/>
                <a:gd name="connsiteX3" fmla="*/ 0 w 600487"/>
                <a:gd name="connsiteY3" fmla="*/ 10321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487" h="10320">
                  <a:moveTo>
                    <a:pt x="0" y="0"/>
                  </a:moveTo>
                  <a:lnTo>
                    <a:pt x="600488" y="0"/>
                  </a:lnTo>
                  <a:lnTo>
                    <a:pt x="600488" y="10321"/>
                  </a:lnTo>
                  <a:lnTo>
                    <a:pt x="0" y="10321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E3D9CFF9-E478-2275-E285-4D1957C58B50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3007682" y="6282274"/>
              <a:ext cx="121385" cy="169789"/>
            </a:xfrm>
            <a:custGeom>
              <a:avLst/>
              <a:gdLst>
                <a:gd name="connsiteX0" fmla="*/ 1007 w 121385"/>
                <a:gd name="connsiteY0" fmla="*/ 158781 h 169789"/>
                <a:gd name="connsiteX1" fmla="*/ 235 w 121385"/>
                <a:gd name="connsiteY1" fmla="*/ 162910 h 169789"/>
                <a:gd name="connsiteX2" fmla="*/ 7436 w 121385"/>
                <a:gd name="connsiteY2" fmla="*/ 169877 h 169789"/>
                <a:gd name="connsiteX3" fmla="*/ 16437 w 121385"/>
                <a:gd name="connsiteY3" fmla="*/ 164458 h 169789"/>
                <a:gd name="connsiteX4" fmla="*/ 32896 w 121385"/>
                <a:gd name="connsiteY4" fmla="*/ 99690 h 169789"/>
                <a:gd name="connsiteX5" fmla="*/ 58356 w 121385"/>
                <a:gd name="connsiteY5" fmla="*/ 116979 h 169789"/>
                <a:gd name="connsiteX6" fmla="*/ 121621 w 121385"/>
                <a:gd name="connsiteY6" fmla="*/ 42148 h 169789"/>
                <a:gd name="connsiteX7" fmla="*/ 85874 w 121385"/>
                <a:gd name="connsiteY7" fmla="*/ 88 h 169789"/>
                <a:gd name="connsiteX8" fmla="*/ 26210 w 121385"/>
                <a:gd name="connsiteY8" fmla="*/ 57372 h 169789"/>
                <a:gd name="connsiteX9" fmla="*/ 1007 w 121385"/>
                <a:gd name="connsiteY9" fmla="*/ 158781 h 169789"/>
                <a:gd name="connsiteX10" fmla="*/ 58099 w 121385"/>
                <a:gd name="connsiteY10" fmla="*/ 111302 h 169789"/>
                <a:gd name="connsiteX11" fmla="*/ 35982 w 121385"/>
                <a:gd name="connsiteY11" fmla="*/ 88337 h 169789"/>
                <a:gd name="connsiteX12" fmla="*/ 38040 w 121385"/>
                <a:gd name="connsiteY12" fmla="*/ 78789 h 169789"/>
                <a:gd name="connsiteX13" fmla="*/ 53470 w 121385"/>
                <a:gd name="connsiteY13" fmla="*/ 30278 h 169789"/>
                <a:gd name="connsiteX14" fmla="*/ 85360 w 121385"/>
                <a:gd name="connsiteY14" fmla="*/ 5764 h 169789"/>
                <a:gd name="connsiteX15" fmla="*/ 103104 w 121385"/>
                <a:gd name="connsiteY15" fmla="*/ 31052 h 169789"/>
                <a:gd name="connsiteX16" fmla="*/ 88703 w 121385"/>
                <a:gd name="connsiteY16" fmla="*/ 86788 h 169789"/>
                <a:gd name="connsiteX17" fmla="*/ 58099 w 121385"/>
                <a:gd name="connsiteY17" fmla="*/ 111302 h 16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385" h="169789">
                  <a:moveTo>
                    <a:pt x="1007" y="158781"/>
                  </a:moveTo>
                  <a:cubicBezTo>
                    <a:pt x="235" y="161878"/>
                    <a:pt x="235" y="162394"/>
                    <a:pt x="235" y="162910"/>
                  </a:cubicBezTo>
                  <a:cubicBezTo>
                    <a:pt x="235" y="166780"/>
                    <a:pt x="3064" y="169877"/>
                    <a:pt x="7436" y="169877"/>
                  </a:cubicBezTo>
                  <a:cubicBezTo>
                    <a:pt x="12837" y="169877"/>
                    <a:pt x="15923" y="165232"/>
                    <a:pt x="16437" y="164458"/>
                  </a:cubicBezTo>
                  <a:cubicBezTo>
                    <a:pt x="17723" y="162136"/>
                    <a:pt x="25953" y="127559"/>
                    <a:pt x="32896" y="99690"/>
                  </a:cubicBezTo>
                  <a:cubicBezTo>
                    <a:pt x="38040" y="110012"/>
                    <a:pt x="46269" y="116979"/>
                    <a:pt x="58356" y="116979"/>
                  </a:cubicBezTo>
                  <a:cubicBezTo>
                    <a:pt x="88446" y="116979"/>
                    <a:pt x="121621" y="80596"/>
                    <a:pt x="121621" y="42148"/>
                  </a:cubicBezTo>
                  <a:cubicBezTo>
                    <a:pt x="121621" y="14796"/>
                    <a:pt x="104647" y="88"/>
                    <a:pt x="85874" y="88"/>
                  </a:cubicBezTo>
                  <a:cubicBezTo>
                    <a:pt x="60928" y="88"/>
                    <a:pt x="33925" y="25891"/>
                    <a:pt x="26210" y="57372"/>
                  </a:cubicBezTo>
                  <a:lnTo>
                    <a:pt x="1007" y="158781"/>
                  </a:lnTo>
                  <a:close/>
                  <a:moveTo>
                    <a:pt x="58099" y="111302"/>
                  </a:moveTo>
                  <a:cubicBezTo>
                    <a:pt x="40097" y="111302"/>
                    <a:pt x="35982" y="90659"/>
                    <a:pt x="35982" y="88337"/>
                  </a:cubicBezTo>
                  <a:cubicBezTo>
                    <a:pt x="35982" y="87305"/>
                    <a:pt x="37268" y="82144"/>
                    <a:pt x="38040" y="78789"/>
                  </a:cubicBezTo>
                  <a:cubicBezTo>
                    <a:pt x="45241" y="49889"/>
                    <a:pt x="47812" y="40600"/>
                    <a:pt x="53470" y="30278"/>
                  </a:cubicBezTo>
                  <a:cubicBezTo>
                    <a:pt x="64529" y="11441"/>
                    <a:pt x="77387" y="5764"/>
                    <a:pt x="85360" y="5764"/>
                  </a:cubicBezTo>
                  <a:cubicBezTo>
                    <a:pt x="94875" y="5764"/>
                    <a:pt x="103104" y="13248"/>
                    <a:pt x="103104" y="31052"/>
                  </a:cubicBezTo>
                  <a:cubicBezTo>
                    <a:pt x="103104" y="45244"/>
                    <a:pt x="95646" y="74145"/>
                    <a:pt x="88703" y="86788"/>
                  </a:cubicBezTo>
                  <a:cubicBezTo>
                    <a:pt x="80216" y="103045"/>
                    <a:pt x="67872" y="111302"/>
                    <a:pt x="58099" y="111302"/>
                  </a:cubicBez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2FBED8D3-8128-BEB0-37AF-7C96BBB714EB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3141390" y="6242127"/>
              <a:ext cx="109992" cy="81462"/>
            </a:xfrm>
            <a:custGeom>
              <a:avLst/>
              <a:gdLst>
                <a:gd name="connsiteX0" fmla="*/ 13742 w 109992"/>
                <a:gd name="connsiteY0" fmla="*/ 68362 h 81462"/>
                <a:gd name="connsiteX1" fmla="*/ 11942 w 109992"/>
                <a:gd name="connsiteY1" fmla="*/ 75767 h 81462"/>
                <a:gd name="connsiteX2" fmla="*/ 18063 w 109992"/>
                <a:gd name="connsiteY2" fmla="*/ 81547 h 81462"/>
                <a:gd name="connsiteX3" fmla="*/ 25083 w 109992"/>
                <a:gd name="connsiteY3" fmla="*/ 77574 h 81462"/>
                <a:gd name="connsiteX4" fmla="*/ 28324 w 109992"/>
                <a:gd name="connsiteY4" fmla="*/ 66375 h 81462"/>
                <a:gd name="connsiteX5" fmla="*/ 32284 w 109992"/>
                <a:gd name="connsiteY5" fmla="*/ 50118 h 81462"/>
                <a:gd name="connsiteX6" fmla="*/ 35345 w 109992"/>
                <a:gd name="connsiteY6" fmla="*/ 38016 h 81462"/>
                <a:gd name="connsiteX7" fmla="*/ 42906 w 109992"/>
                <a:gd name="connsiteY7" fmla="*/ 21760 h 81462"/>
                <a:gd name="connsiteX8" fmla="*/ 69909 w 109992"/>
                <a:gd name="connsiteY8" fmla="*/ 5142 h 81462"/>
                <a:gd name="connsiteX9" fmla="*/ 80530 w 109992"/>
                <a:gd name="connsiteY9" fmla="*/ 17786 h 81462"/>
                <a:gd name="connsiteX10" fmla="*/ 69909 w 109992"/>
                <a:gd name="connsiteY10" fmla="*/ 56260 h 81462"/>
                <a:gd name="connsiteX11" fmla="*/ 67208 w 109992"/>
                <a:gd name="connsiteY11" fmla="*/ 66014 h 81462"/>
                <a:gd name="connsiteX12" fmla="*/ 84310 w 109992"/>
                <a:gd name="connsiteY12" fmla="*/ 81547 h 81462"/>
                <a:gd name="connsiteX13" fmla="*/ 110233 w 109992"/>
                <a:gd name="connsiteY13" fmla="*/ 53912 h 81462"/>
                <a:gd name="connsiteX14" fmla="*/ 107353 w 109992"/>
                <a:gd name="connsiteY14" fmla="*/ 51563 h 81462"/>
                <a:gd name="connsiteX15" fmla="*/ 103933 w 109992"/>
                <a:gd name="connsiteY15" fmla="*/ 54634 h 81462"/>
                <a:gd name="connsiteX16" fmla="*/ 84850 w 109992"/>
                <a:gd name="connsiteY16" fmla="*/ 76490 h 81462"/>
                <a:gd name="connsiteX17" fmla="*/ 80350 w 109992"/>
                <a:gd name="connsiteY17" fmla="*/ 70168 h 81462"/>
                <a:gd name="connsiteX18" fmla="*/ 84490 w 109992"/>
                <a:gd name="connsiteY18" fmla="*/ 55537 h 81462"/>
                <a:gd name="connsiteX19" fmla="*/ 94031 w 109992"/>
                <a:gd name="connsiteY19" fmla="*/ 20676 h 81462"/>
                <a:gd name="connsiteX20" fmla="*/ 70629 w 109992"/>
                <a:gd name="connsiteY20" fmla="*/ 85 h 81462"/>
                <a:gd name="connsiteX21" fmla="*/ 40205 w 109992"/>
                <a:gd name="connsiteY21" fmla="*/ 16522 h 81462"/>
                <a:gd name="connsiteX22" fmla="*/ 20943 w 109992"/>
                <a:gd name="connsiteY22" fmla="*/ 85 h 81462"/>
                <a:gd name="connsiteX23" fmla="*/ 6721 w 109992"/>
                <a:gd name="connsiteY23" fmla="*/ 9839 h 81462"/>
                <a:gd name="connsiteX24" fmla="*/ 241 w 109992"/>
                <a:gd name="connsiteY24" fmla="*/ 27721 h 81462"/>
                <a:gd name="connsiteX25" fmla="*/ 3301 w 109992"/>
                <a:gd name="connsiteY25" fmla="*/ 30069 h 81462"/>
                <a:gd name="connsiteX26" fmla="*/ 7261 w 109992"/>
                <a:gd name="connsiteY26" fmla="*/ 24650 h 81462"/>
                <a:gd name="connsiteX27" fmla="*/ 20403 w 109992"/>
                <a:gd name="connsiteY27" fmla="*/ 5142 h 81462"/>
                <a:gd name="connsiteX28" fmla="*/ 26344 w 109992"/>
                <a:gd name="connsiteY28" fmla="*/ 13993 h 81462"/>
                <a:gd name="connsiteX29" fmla="*/ 23463 w 109992"/>
                <a:gd name="connsiteY29" fmla="*/ 28985 h 81462"/>
                <a:gd name="connsiteX30" fmla="*/ 19503 w 109992"/>
                <a:gd name="connsiteY30" fmla="*/ 45241 h 81462"/>
                <a:gd name="connsiteX31" fmla="*/ 13742 w 109992"/>
                <a:gd name="connsiteY31" fmla="*/ 68362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992" h="81462">
                  <a:moveTo>
                    <a:pt x="13742" y="68362"/>
                  </a:moveTo>
                  <a:cubicBezTo>
                    <a:pt x="13022" y="70710"/>
                    <a:pt x="11942" y="75226"/>
                    <a:pt x="11942" y="75767"/>
                  </a:cubicBezTo>
                  <a:cubicBezTo>
                    <a:pt x="11942" y="79741"/>
                    <a:pt x="15182" y="81547"/>
                    <a:pt x="18063" y="81547"/>
                  </a:cubicBezTo>
                  <a:cubicBezTo>
                    <a:pt x="21303" y="81547"/>
                    <a:pt x="24183" y="79199"/>
                    <a:pt x="25083" y="77574"/>
                  </a:cubicBezTo>
                  <a:cubicBezTo>
                    <a:pt x="25984" y="75948"/>
                    <a:pt x="27424" y="70168"/>
                    <a:pt x="28324" y="66375"/>
                  </a:cubicBezTo>
                  <a:cubicBezTo>
                    <a:pt x="29224" y="62943"/>
                    <a:pt x="31204" y="54634"/>
                    <a:pt x="32284" y="50118"/>
                  </a:cubicBezTo>
                  <a:cubicBezTo>
                    <a:pt x="33364" y="46145"/>
                    <a:pt x="34445" y="42171"/>
                    <a:pt x="35345" y="38016"/>
                  </a:cubicBezTo>
                  <a:cubicBezTo>
                    <a:pt x="37325" y="30611"/>
                    <a:pt x="37685" y="29166"/>
                    <a:pt x="42906" y="21760"/>
                  </a:cubicBezTo>
                  <a:cubicBezTo>
                    <a:pt x="47946" y="14535"/>
                    <a:pt x="56407" y="5142"/>
                    <a:pt x="69909" y="5142"/>
                  </a:cubicBezTo>
                  <a:cubicBezTo>
                    <a:pt x="80350" y="5142"/>
                    <a:pt x="80530" y="14354"/>
                    <a:pt x="80530" y="17786"/>
                  </a:cubicBezTo>
                  <a:cubicBezTo>
                    <a:pt x="80530" y="28624"/>
                    <a:pt x="72789" y="48673"/>
                    <a:pt x="69909" y="56260"/>
                  </a:cubicBezTo>
                  <a:cubicBezTo>
                    <a:pt x="67928" y="61317"/>
                    <a:pt x="67208" y="62943"/>
                    <a:pt x="67208" y="66014"/>
                  </a:cubicBezTo>
                  <a:cubicBezTo>
                    <a:pt x="67208" y="75587"/>
                    <a:pt x="75129" y="81547"/>
                    <a:pt x="84310" y="81547"/>
                  </a:cubicBezTo>
                  <a:cubicBezTo>
                    <a:pt x="102312" y="81547"/>
                    <a:pt x="110233" y="56621"/>
                    <a:pt x="110233" y="53912"/>
                  </a:cubicBezTo>
                  <a:cubicBezTo>
                    <a:pt x="110233" y="51563"/>
                    <a:pt x="107893" y="51563"/>
                    <a:pt x="107353" y="51563"/>
                  </a:cubicBezTo>
                  <a:cubicBezTo>
                    <a:pt x="104833" y="51563"/>
                    <a:pt x="104653" y="52647"/>
                    <a:pt x="103933" y="54634"/>
                  </a:cubicBezTo>
                  <a:cubicBezTo>
                    <a:pt x="99792" y="69084"/>
                    <a:pt x="92051" y="76490"/>
                    <a:pt x="84850" y="76490"/>
                  </a:cubicBezTo>
                  <a:cubicBezTo>
                    <a:pt x="81070" y="76490"/>
                    <a:pt x="80350" y="73961"/>
                    <a:pt x="80350" y="70168"/>
                  </a:cubicBezTo>
                  <a:cubicBezTo>
                    <a:pt x="80350" y="66014"/>
                    <a:pt x="81250" y="63665"/>
                    <a:pt x="84490" y="55537"/>
                  </a:cubicBezTo>
                  <a:cubicBezTo>
                    <a:pt x="86651" y="49938"/>
                    <a:pt x="94031" y="30791"/>
                    <a:pt x="94031" y="20676"/>
                  </a:cubicBezTo>
                  <a:cubicBezTo>
                    <a:pt x="94031" y="3155"/>
                    <a:pt x="80170" y="85"/>
                    <a:pt x="70629" y="85"/>
                  </a:cubicBezTo>
                  <a:cubicBezTo>
                    <a:pt x="55687" y="85"/>
                    <a:pt x="45606" y="9297"/>
                    <a:pt x="40205" y="16522"/>
                  </a:cubicBezTo>
                  <a:cubicBezTo>
                    <a:pt x="38945" y="4059"/>
                    <a:pt x="28324" y="85"/>
                    <a:pt x="20943" y="85"/>
                  </a:cubicBezTo>
                  <a:cubicBezTo>
                    <a:pt x="13202" y="85"/>
                    <a:pt x="9062" y="5684"/>
                    <a:pt x="6721" y="9839"/>
                  </a:cubicBezTo>
                  <a:cubicBezTo>
                    <a:pt x="2761" y="16522"/>
                    <a:pt x="241" y="26818"/>
                    <a:pt x="241" y="27721"/>
                  </a:cubicBezTo>
                  <a:cubicBezTo>
                    <a:pt x="241" y="30069"/>
                    <a:pt x="2761" y="30069"/>
                    <a:pt x="3301" y="30069"/>
                  </a:cubicBezTo>
                  <a:cubicBezTo>
                    <a:pt x="5821" y="30069"/>
                    <a:pt x="6001" y="29527"/>
                    <a:pt x="7261" y="24650"/>
                  </a:cubicBezTo>
                  <a:cubicBezTo>
                    <a:pt x="9962" y="13993"/>
                    <a:pt x="13382" y="5142"/>
                    <a:pt x="20403" y="5142"/>
                  </a:cubicBezTo>
                  <a:cubicBezTo>
                    <a:pt x="25083" y="5142"/>
                    <a:pt x="26344" y="9116"/>
                    <a:pt x="26344" y="13993"/>
                  </a:cubicBezTo>
                  <a:cubicBezTo>
                    <a:pt x="26344" y="17425"/>
                    <a:pt x="24723" y="24108"/>
                    <a:pt x="23463" y="28985"/>
                  </a:cubicBezTo>
                  <a:cubicBezTo>
                    <a:pt x="22203" y="33862"/>
                    <a:pt x="20403" y="41268"/>
                    <a:pt x="19503" y="45241"/>
                  </a:cubicBezTo>
                  <a:lnTo>
                    <a:pt x="13742" y="68362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9E798479-0A9E-31CF-9B2F-1DB1005B10EC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3613358" y="5817121"/>
              <a:ext cx="165258" cy="81462"/>
            </a:xfrm>
            <a:custGeom>
              <a:avLst/>
              <a:gdLst>
                <a:gd name="connsiteX0" fmla="*/ 69927 w 165258"/>
                <a:gd name="connsiteY0" fmla="*/ 65094 h 81462"/>
                <a:gd name="connsiteX1" fmla="*/ 67407 w 165258"/>
                <a:gd name="connsiteY1" fmla="*/ 75751 h 81462"/>
                <a:gd name="connsiteX2" fmla="*/ 73527 w 165258"/>
                <a:gd name="connsiteY2" fmla="*/ 81531 h 81462"/>
                <a:gd name="connsiteX3" fmla="*/ 80548 w 165258"/>
                <a:gd name="connsiteY3" fmla="*/ 77557 h 81462"/>
                <a:gd name="connsiteX4" fmla="*/ 83788 w 165258"/>
                <a:gd name="connsiteY4" fmla="*/ 66358 h 81462"/>
                <a:gd name="connsiteX5" fmla="*/ 87749 w 165258"/>
                <a:gd name="connsiteY5" fmla="*/ 50102 h 81462"/>
                <a:gd name="connsiteX6" fmla="*/ 90809 w 165258"/>
                <a:gd name="connsiteY6" fmla="*/ 38000 h 81462"/>
                <a:gd name="connsiteX7" fmla="*/ 96390 w 165258"/>
                <a:gd name="connsiteY7" fmla="*/ 24272 h 81462"/>
                <a:gd name="connsiteX8" fmla="*/ 125193 w 165258"/>
                <a:gd name="connsiteY8" fmla="*/ 5126 h 81462"/>
                <a:gd name="connsiteX9" fmla="*/ 135814 w 165258"/>
                <a:gd name="connsiteY9" fmla="*/ 17770 h 81462"/>
                <a:gd name="connsiteX10" fmla="*/ 125193 w 165258"/>
                <a:gd name="connsiteY10" fmla="*/ 56243 h 81462"/>
                <a:gd name="connsiteX11" fmla="*/ 122493 w 165258"/>
                <a:gd name="connsiteY11" fmla="*/ 65997 h 81462"/>
                <a:gd name="connsiteX12" fmla="*/ 139595 w 165258"/>
                <a:gd name="connsiteY12" fmla="*/ 81531 h 81462"/>
                <a:gd name="connsiteX13" fmla="*/ 165518 w 165258"/>
                <a:gd name="connsiteY13" fmla="*/ 53895 h 81462"/>
                <a:gd name="connsiteX14" fmla="*/ 162638 w 165258"/>
                <a:gd name="connsiteY14" fmla="*/ 51547 h 81462"/>
                <a:gd name="connsiteX15" fmla="*/ 159217 w 165258"/>
                <a:gd name="connsiteY15" fmla="*/ 54618 h 81462"/>
                <a:gd name="connsiteX16" fmla="*/ 140135 w 165258"/>
                <a:gd name="connsiteY16" fmla="*/ 76473 h 81462"/>
                <a:gd name="connsiteX17" fmla="*/ 135634 w 165258"/>
                <a:gd name="connsiteY17" fmla="*/ 70152 h 81462"/>
                <a:gd name="connsiteX18" fmla="*/ 139775 w 165258"/>
                <a:gd name="connsiteY18" fmla="*/ 55521 h 81462"/>
                <a:gd name="connsiteX19" fmla="*/ 149316 w 165258"/>
                <a:gd name="connsiteY19" fmla="*/ 20660 h 81462"/>
                <a:gd name="connsiteX20" fmla="*/ 142655 w 165258"/>
                <a:gd name="connsiteY20" fmla="*/ 4945 h 81462"/>
                <a:gd name="connsiteX21" fmla="*/ 125913 w 165258"/>
                <a:gd name="connsiteY21" fmla="*/ 68 h 81462"/>
                <a:gd name="connsiteX22" fmla="*/ 94050 w 165258"/>
                <a:gd name="connsiteY22" fmla="*/ 18312 h 81462"/>
                <a:gd name="connsiteX23" fmla="*/ 70647 w 165258"/>
                <a:gd name="connsiteY23" fmla="*/ 68 h 81462"/>
                <a:gd name="connsiteX24" fmla="*/ 40223 w 165258"/>
                <a:gd name="connsiteY24" fmla="*/ 16505 h 81462"/>
                <a:gd name="connsiteX25" fmla="*/ 20961 w 165258"/>
                <a:gd name="connsiteY25" fmla="*/ 68 h 81462"/>
                <a:gd name="connsiteX26" fmla="*/ 6740 w 165258"/>
                <a:gd name="connsiteY26" fmla="*/ 9822 h 81462"/>
                <a:gd name="connsiteX27" fmla="*/ 259 w 165258"/>
                <a:gd name="connsiteY27" fmla="*/ 27704 h 81462"/>
                <a:gd name="connsiteX28" fmla="*/ 3319 w 165258"/>
                <a:gd name="connsiteY28" fmla="*/ 30052 h 81462"/>
                <a:gd name="connsiteX29" fmla="*/ 7280 w 165258"/>
                <a:gd name="connsiteY29" fmla="*/ 24634 h 81462"/>
                <a:gd name="connsiteX30" fmla="*/ 20421 w 165258"/>
                <a:gd name="connsiteY30" fmla="*/ 5126 h 81462"/>
                <a:gd name="connsiteX31" fmla="*/ 26362 w 165258"/>
                <a:gd name="connsiteY31" fmla="*/ 13977 h 81462"/>
                <a:gd name="connsiteX32" fmla="*/ 23482 w 165258"/>
                <a:gd name="connsiteY32" fmla="*/ 28969 h 81462"/>
                <a:gd name="connsiteX33" fmla="*/ 19521 w 165258"/>
                <a:gd name="connsiteY33" fmla="*/ 45225 h 81462"/>
                <a:gd name="connsiteX34" fmla="*/ 13760 w 165258"/>
                <a:gd name="connsiteY34" fmla="*/ 68345 h 81462"/>
                <a:gd name="connsiteX35" fmla="*/ 11960 w 165258"/>
                <a:gd name="connsiteY35" fmla="*/ 75751 h 81462"/>
                <a:gd name="connsiteX36" fmla="*/ 18081 w 165258"/>
                <a:gd name="connsiteY36" fmla="*/ 81531 h 81462"/>
                <a:gd name="connsiteX37" fmla="*/ 25102 w 165258"/>
                <a:gd name="connsiteY37" fmla="*/ 77557 h 81462"/>
                <a:gd name="connsiteX38" fmla="*/ 28342 w 165258"/>
                <a:gd name="connsiteY38" fmla="*/ 66358 h 81462"/>
                <a:gd name="connsiteX39" fmla="*/ 32303 w 165258"/>
                <a:gd name="connsiteY39" fmla="*/ 50102 h 81462"/>
                <a:gd name="connsiteX40" fmla="*/ 35363 w 165258"/>
                <a:gd name="connsiteY40" fmla="*/ 38000 h 81462"/>
                <a:gd name="connsiteX41" fmla="*/ 42924 w 165258"/>
                <a:gd name="connsiteY41" fmla="*/ 21744 h 81462"/>
                <a:gd name="connsiteX42" fmla="*/ 69927 w 165258"/>
                <a:gd name="connsiteY42" fmla="*/ 5126 h 81462"/>
                <a:gd name="connsiteX43" fmla="*/ 80548 w 165258"/>
                <a:gd name="connsiteY43" fmla="*/ 17770 h 81462"/>
                <a:gd name="connsiteX44" fmla="*/ 77488 w 165258"/>
                <a:gd name="connsiteY44" fmla="*/ 34749 h 81462"/>
                <a:gd name="connsiteX45" fmla="*/ 69927 w 165258"/>
                <a:gd name="connsiteY45" fmla="*/ 65094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5258" h="81462">
                  <a:moveTo>
                    <a:pt x="69927" y="65094"/>
                  </a:moveTo>
                  <a:cubicBezTo>
                    <a:pt x="69027" y="68707"/>
                    <a:pt x="67407" y="74848"/>
                    <a:pt x="67407" y="75751"/>
                  </a:cubicBezTo>
                  <a:cubicBezTo>
                    <a:pt x="67407" y="79725"/>
                    <a:pt x="70647" y="81531"/>
                    <a:pt x="73527" y="81531"/>
                  </a:cubicBezTo>
                  <a:cubicBezTo>
                    <a:pt x="76768" y="81531"/>
                    <a:pt x="79648" y="79183"/>
                    <a:pt x="80548" y="77557"/>
                  </a:cubicBezTo>
                  <a:cubicBezTo>
                    <a:pt x="81448" y="75932"/>
                    <a:pt x="82888" y="70152"/>
                    <a:pt x="83788" y="66358"/>
                  </a:cubicBezTo>
                  <a:cubicBezTo>
                    <a:pt x="84689" y="62926"/>
                    <a:pt x="86669" y="54618"/>
                    <a:pt x="87749" y="50102"/>
                  </a:cubicBezTo>
                  <a:cubicBezTo>
                    <a:pt x="88829" y="46128"/>
                    <a:pt x="89909" y="42154"/>
                    <a:pt x="90809" y="38000"/>
                  </a:cubicBezTo>
                  <a:cubicBezTo>
                    <a:pt x="92790" y="30233"/>
                    <a:pt x="92790" y="29872"/>
                    <a:pt x="96390" y="24272"/>
                  </a:cubicBezTo>
                  <a:cubicBezTo>
                    <a:pt x="102151" y="15422"/>
                    <a:pt x="111152" y="5126"/>
                    <a:pt x="125193" y="5126"/>
                  </a:cubicBezTo>
                  <a:cubicBezTo>
                    <a:pt x="135274" y="5126"/>
                    <a:pt x="135814" y="13435"/>
                    <a:pt x="135814" y="17770"/>
                  </a:cubicBezTo>
                  <a:cubicBezTo>
                    <a:pt x="135814" y="28607"/>
                    <a:pt x="128074" y="48657"/>
                    <a:pt x="125193" y="56243"/>
                  </a:cubicBezTo>
                  <a:cubicBezTo>
                    <a:pt x="123213" y="61301"/>
                    <a:pt x="122493" y="62926"/>
                    <a:pt x="122493" y="65997"/>
                  </a:cubicBezTo>
                  <a:cubicBezTo>
                    <a:pt x="122493" y="75570"/>
                    <a:pt x="130414" y="81531"/>
                    <a:pt x="139595" y="81531"/>
                  </a:cubicBezTo>
                  <a:cubicBezTo>
                    <a:pt x="157597" y="81531"/>
                    <a:pt x="165518" y="56605"/>
                    <a:pt x="165518" y="53895"/>
                  </a:cubicBezTo>
                  <a:cubicBezTo>
                    <a:pt x="165518" y="51547"/>
                    <a:pt x="163178" y="51547"/>
                    <a:pt x="162638" y="51547"/>
                  </a:cubicBezTo>
                  <a:cubicBezTo>
                    <a:pt x="160117" y="51547"/>
                    <a:pt x="159937" y="52631"/>
                    <a:pt x="159217" y="54618"/>
                  </a:cubicBezTo>
                  <a:cubicBezTo>
                    <a:pt x="155077" y="69068"/>
                    <a:pt x="147336" y="76473"/>
                    <a:pt x="140135" y="76473"/>
                  </a:cubicBezTo>
                  <a:cubicBezTo>
                    <a:pt x="136355" y="76473"/>
                    <a:pt x="135634" y="73945"/>
                    <a:pt x="135634" y="70152"/>
                  </a:cubicBezTo>
                  <a:cubicBezTo>
                    <a:pt x="135634" y="65997"/>
                    <a:pt x="136535" y="63649"/>
                    <a:pt x="139775" y="55521"/>
                  </a:cubicBezTo>
                  <a:cubicBezTo>
                    <a:pt x="141935" y="49921"/>
                    <a:pt x="149316" y="30775"/>
                    <a:pt x="149316" y="20660"/>
                  </a:cubicBezTo>
                  <a:cubicBezTo>
                    <a:pt x="149316" y="17770"/>
                    <a:pt x="149316" y="10183"/>
                    <a:pt x="142655" y="4945"/>
                  </a:cubicBezTo>
                  <a:cubicBezTo>
                    <a:pt x="139595" y="2597"/>
                    <a:pt x="134374" y="68"/>
                    <a:pt x="125913" y="68"/>
                  </a:cubicBezTo>
                  <a:cubicBezTo>
                    <a:pt x="109711" y="68"/>
                    <a:pt x="99810" y="10725"/>
                    <a:pt x="94050" y="18312"/>
                  </a:cubicBezTo>
                  <a:cubicBezTo>
                    <a:pt x="92610" y="2958"/>
                    <a:pt x="79828" y="68"/>
                    <a:pt x="70647" y="68"/>
                  </a:cubicBezTo>
                  <a:cubicBezTo>
                    <a:pt x="55705" y="68"/>
                    <a:pt x="45624" y="9280"/>
                    <a:pt x="40223" y="16505"/>
                  </a:cubicBezTo>
                  <a:cubicBezTo>
                    <a:pt x="38963" y="4042"/>
                    <a:pt x="28342" y="68"/>
                    <a:pt x="20961" y="68"/>
                  </a:cubicBezTo>
                  <a:cubicBezTo>
                    <a:pt x="13220" y="68"/>
                    <a:pt x="9080" y="5668"/>
                    <a:pt x="6740" y="9822"/>
                  </a:cubicBezTo>
                  <a:cubicBezTo>
                    <a:pt x="2779" y="16505"/>
                    <a:pt x="259" y="26801"/>
                    <a:pt x="259" y="27704"/>
                  </a:cubicBezTo>
                  <a:cubicBezTo>
                    <a:pt x="259" y="30052"/>
                    <a:pt x="2779" y="30052"/>
                    <a:pt x="3319" y="30052"/>
                  </a:cubicBezTo>
                  <a:cubicBezTo>
                    <a:pt x="5840" y="30052"/>
                    <a:pt x="6020" y="29510"/>
                    <a:pt x="7280" y="24634"/>
                  </a:cubicBezTo>
                  <a:cubicBezTo>
                    <a:pt x="9980" y="13977"/>
                    <a:pt x="13400" y="5126"/>
                    <a:pt x="20421" y="5126"/>
                  </a:cubicBezTo>
                  <a:cubicBezTo>
                    <a:pt x="25102" y="5126"/>
                    <a:pt x="26362" y="9100"/>
                    <a:pt x="26362" y="13977"/>
                  </a:cubicBezTo>
                  <a:cubicBezTo>
                    <a:pt x="26362" y="17408"/>
                    <a:pt x="24742" y="24092"/>
                    <a:pt x="23482" y="28969"/>
                  </a:cubicBezTo>
                  <a:cubicBezTo>
                    <a:pt x="22221" y="33846"/>
                    <a:pt x="20421" y="41251"/>
                    <a:pt x="19521" y="45225"/>
                  </a:cubicBezTo>
                  <a:lnTo>
                    <a:pt x="13760" y="68345"/>
                  </a:lnTo>
                  <a:cubicBezTo>
                    <a:pt x="13040" y="70693"/>
                    <a:pt x="11960" y="75209"/>
                    <a:pt x="11960" y="75751"/>
                  </a:cubicBezTo>
                  <a:cubicBezTo>
                    <a:pt x="11960" y="79725"/>
                    <a:pt x="15201" y="81531"/>
                    <a:pt x="18081" y="81531"/>
                  </a:cubicBezTo>
                  <a:cubicBezTo>
                    <a:pt x="21321" y="81531"/>
                    <a:pt x="24202" y="79183"/>
                    <a:pt x="25102" y="77557"/>
                  </a:cubicBezTo>
                  <a:cubicBezTo>
                    <a:pt x="26002" y="75932"/>
                    <a:pt x="27442" y="70152"/>
                    <a:pt x="28342" y="66358"/>
                  </a:cubicBezTo>
                  <a:cubicBezTo>
                    <a:pt x="29242" y="62926"/>
                    <a:pt x="31222" y="54618"/>
                    <a:pt x="32303" y="50102"/>
                  </a:cubicBezTo>
                  <a:cubicBezTo>
                    <a:pt x="33383" y="46128"/>
                    <a:pt x="34463" y="42154"/>
                    <a:pt x="35363" y="38000"/>
                  </a:cubicBezTo>
                  <a:cubicBezTo>
                    <a:pt x="37343" y="30594"/>
                    <a:pt x="37703" y="29149"/>
                    <a:pt x="42924" y="21744"/>
                  </a:cubicBezTo>
                  <a:cubicBezTo>
                    <a:pt x="47964" y="14518"/>
                    <a:pt x="56425" y="5126"/>
                    <a:pt x="69927" y="5126"/>
                  </a:cubicBezTo>
                  <a:cubicBezTo>
                    <a:pt x="80368" y="5126"/>
                    <a:pt x="80548" y="14338"/>
                    <a:pt x="80548" y="17770"/>
                  </a:cubicBezTo>
                  <a:cubicBezTo>
                    <a:pt x="80548" y="22285"/>
                    <a:pt x="80008" y="24634"/>
                    <a:pt x="77488" y="34749"/>
                  </a:cubicBezTo>
                  <a:lnTo>
                    <a:pt x="69927" y="65094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33E57EAC-94AB-9E80-C0FC-92853F10EEC0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3524809" y="5974188"/>
              <a:ext cx="342296" cy="361253"/>
            </a:xfrm>
            <a:custGeom>
              <a:avLst/>
              <a:gdLst>
                <a:gd name="connsiteX0" fmla="*/ 311434 w 342296"/>
                <a:gd name="connsiteY0" fmla="*/ 361325 h 361253"/>
                <a:gd name="connsiteX1" fmla="*/ 342552 w 342296"/>
                <a:gd name="connsiteY1" fmla="*/ 278753 h 361253"/>
                <a:gd name="connsiteX2" fmla="*/ 336122 w 342296"/>
                <a:gd name="connsiteY2" fmla="*/ 278753 h 361253"/>
                <a:gd name="connsiteX3" fmla="*/ 269258 w 342296"/>
                <a:gd name="connsiteY3" fmla="*/ 330877 h 361253"/>
                <a:gd name="connsiteX4" fmla="*/ 189277 w 342296"/>
                <a:gd name="connsiteY4" fmla="*/ 338876 h 361253"/>
                <a:gd name="connsiteX5" fmla="*/ 34202 w 342296"/>
                <a:gd name="connsiteY5" fmla="*/ 338876 h 361253"/>
                <a:gd name="connsiteX6" fmla="*/ 165103 w 342296"/>
                <a:gd name="connsiteY6" fmla="*/ 184827 h 361253"/>
                <a:gd name="connsiteX7" fmla="*/ 167417 w 342296"/>
                <a:gd name="connsiteY7" fmla="*/ 180698 h 361253"/>
                <a:gd name="connsiteX8" fmla="*/ 165617 w 342296"/>
                <a:gd name="connsiteY8" fmla="*/ 176828 h 361253"/>
                <a:gd name="connsiteX9" fmla="*/ 45775 w 342296"/>
                <a:gd name="connsiteY9" fmla="*/ 12457 h 361253"/>
                <a:gd name="connsiteX10" fmla="*/ 186705 w 342296"/>
                <a:gd name="connsiteY10" fmla="*/ 12457 h 361253"/>
                <a:gd name="connsiteX11" fmla="*/ 246884 w 342296"/>
                <a:gd name="connsiteY11" fmla="*/ 16586 h 361253"/>
                <a:gd name="connsiteX12" fmla="*/ 303462 w 342296"/>
                <a:gd name="connsiteY12" fmla="*/ 35939 h 361253"/>
                <a:gd name="connsiteX13" fmla="*/ 336122 w 342296"/>
                <a:gd name="connsiteY13" fmla="*/ 72580 h 361253"/>
                <a:gd name="connsiteX14" fmla="*/ 342552 w 342296"/>
                <a:gd name="connsiteY14" fmla="*/ 72580 h 361253"/>
                <a:gd name="connsiteX15" fmla="*/ 311434 w 342296"/>
                <a:gd name="connsiteY15" fmla="*/ 71 h 361253"/>
                <a:gd name="connsiteX16" fmla="*/ 7456 w 342296"/>
                <a:gd name="connsiteY16" fmla="*/ 71 h 361253"/>
                <a:gd name="connsiteX17" fmla="*/ 512 w 342296"/>
                <a:gd name="connsiteY17" fmla="*/ 1878 h 361253"/>
                <a:gd name="connsiteX18" fmla="*/ 255 w 342296"/>
                <a:gd name="connsiteY18" fmla="*/ 10393 h 361253"/>
                <a:gd name="connsiteX19" fmla="*/ 136299 w 342296"/>
                <a:gd name="connsiteY19" fmla="*/ 197213 h 361253"/>
                <a:gd name="connsiteX20" fmla="*/ 3084 w 342296"/>
                <a:gd name="connsiteY20" fmla="*/ 353842 h 361253"/>
                <a:gd name="connsiteX21" fmla="*/ 512 w 342296"/>
                <a:gd name="connsiteY21" fmla="*/ 358487 h 361253"/>
                <a:gd name="connsiteX22" fmla="*/ 7456 w 342296"/>
                <a:gd name="connsiteY22" fmla="*/ 361325 h 361253"/>
                <a:gd name="connsiteX23" fmla="*/ 311434 w 342296"/>
                <a:gd name="connsiteY23" fmla="*/ 361325 h 361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2296" h="361253">
                  <a:moveTo>
                    <a:pt x="311434" y="361325"/>
                  </a:moveTo>
                  <a:lnTo>
                    <a:pt x="342552" y="278753"/>
                  </a:lnTo>
                  <a:lnTo>
                    <a:pt x="336122" y="278753"/>
                  </a:lnTo>
                  <a:cubicBezTo>
                    <a:pt x="326093" y="305589"/>
                    <a:pt x="298832" y="323135"/>
                    <a:pt x="269258" y="330877"/>
                  </a:cubicBezTo>
                  <a:cubicBezTo>
                    <a:pt x="263857" y="332167"/>
                    <a:pt x="238654" y="338876"/>
                    <a:pt x="189277" y="338876"/>
                  </a:cubicBezTo>
                  <a:lnTo>
                    <a:pt x="34202" y="338876"/>
                  </a:lnTo>
                  <a:lnTo>
                    <a:pt x="165103" y="184827"/>
                  </a:lnTo>
                  <a:cubicBezTo>
                    <a:pt x="166903" y="182762"/>
                    <a:pt x="167417" y="181988"/>
                    <a:pt x="167417" y="180698"/>
                  </a:cubicBezTo>
                  <a:cubicBezTo>
                    <a:pt x="167417" y="180182"/>
                    <a:pt x="167417" y="179408"/>
                    <a:pt x="165617" y="176828"/>
                  </a:cubicBezTo>
                  <a:lnTo>
                    <a:pt x="45775" y="12457"/>
                  </a:lnTo>
                  <a:lnTo>
                    <a:pt x="186705" y="12457"/>
                  </a:lnTo>
                  <a:cubicBezTo>
                    <a:pt x="221166" y="12457"/>
                    <a:pt x="244569" y="16070"/>
                    <a:pt x="246884" y="16586"/>
                  </a:cubicBezTo>
                  <a:cubicBezTo>
                    <a:pt x="260771" y="18650"/>
                    <a:pt x="283145" y="23037"/>
                    <a:pt x="303462" y="35939"/>
                  </a:cubicBezTo>
                  <a:cubicBezTo>
                    <a:pt x="309891" y="40067"/>
                    <a:pt x="327379" y="51679"/>
                    <a:pt x="336122" y="72580"/>
                  </a:cubicBezTo>
                  <a:lnTo>
                    <a:pt x="342552" y="72580"/>
                  </a:lnTo>
                  <a:lnTo>
                    <a:pt x="311434" y="71"/>
                  </a:lnTo>
                  <a:lnTo>
                    <a:pt x="7456" y="71"/>
                  </a:lnTo>
                  <a:cubicBezTo>
                    <a:pt x="1541" y="71"/>
                    <a:pt x="1284" y="329"/>
                    <a:pt x="512" y="1878"/>
                  </a:cubicBezTo>
                  <a:cubicBezTo>
                    <a:pt x="255" y="2652"/>
                    <a:pt x="255" y="7554"/>
                    <a:pt x="255" y="10393"/>
                  </a:cubicBezTo>
                  <a:lnTo>
                    <a:pt x="136299" y="197213"/>
                  </a:lnTo>
                  <a:lnTo>
                    <a:pt x="3084" y="353842"/>
                  </a:lnTo>
                  <a:cubicBezTo>
                    <a:pt x="512" y="356938"/>
                    <a:pt x="512" y="358229"/>
                    <a:pt x="512" y="358487"/>
                  </a:cubicBezTo>
                  <a:cubicBezTo>
                    <a:pt x="512" y="361325"/>
                    <a:pt x="2827" y="361325"/>
                    <a:pt x="7456" y="361325"/>
                  </a:cubicBezTo>
                  <a:lnTo>
                    <a:pt x="311434" y="361325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07A73384-7EF2-5730-C44C-F81CE5225FAC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3518198" y="6404021"/>
              <a:ext cx="79029" cy="156603"/>
            </a:xfrm>
            <a:custGeom>
              <a:avLst/>
              <a:gdLst>
                <a:gd name="connsiteX0" fmla="*/ 79285 w 79029"/>
                <a:gd name="connsiteY0" fmla="*/ 6956 h 156603"/>
                <a:gd name="connsiteX1" fmla="*/ 72084 w 79029"/>
                <a:gd name="connsiteY1" fmla="*/ 93 h 156603"/>
                <a:gd name="connsiteX2" fmla="*/ 62003 w 79029"/>
                <a:gd name="connsiteY2" fmla="*/ 10027 h 156603"/>
                <a:gd name="connsiteX3" fmla="*/ 69203 w 79029"/>
                <a:gd name="connsiteY3" fmla="*/ 16891 h 156603"/>
                <a:gd name="connsiteX4" fmla="*/ 79285 w 79029"/>
                <a:gd name="connsiteY4" fmla="*/ 6956 h 156603"/>
                <a:gd name="connsiteX5" fmla="*/ 41120 w 79029"/>
                <a:gd name="connsiteY5" fmla="*/ 128699 h 156603"/>
                <a:gd name="connsiteX6" fmla="*/ 17898 w 79029"/>
                <a:gd name="connsiteY6" fmla="*/ 151638 h 156603"/>
                <a:gd name="connsiteX7" fmla="*/ 11417 w 79029"/>
                <a:gd name="connsiteY7" fmla="*/ 150555 h 156603"/>
                <a:gd name="connsiteX8" fmla="*/ 17538 w 79029"/>
                <a:gd name="connsiteY8" fmla="*/ 141343 h 156603"/>
                <a:gd name="connsiteX9" fmla="*/ 10517 w 79029"/>
                <a:gd name="connsiteY9" fmla="*/ 134660 h 156603"/>
                <a:gd name="connsiteX10" fmla="*/ 256 w 79029"/>
                <a:gd name="connsiteY10" fmla="*/ 145317 h 156603"/>
                <a:gd name="connsiteX11" fmla="*/ 18078 w 79029"/>
                <a:gd name="connsiteY11" fmla="*/ 156696 h 156603"/>
                <a:gd name="connsiteX12" fmla="*/ 55522 w 79029"/>
                <a:gd name="connsiteY12" fmla="*/ 128157 h 156603"/>
                <a:gd name="connsiteX13" fmla="*/ 71724 w 79029"/>
                <a:gd name="connsiteY13" fmla="*/ 63493 h 156603"/>
                <a:gd name="connsiteX14" fmla="*/ 72624 w 79029"/>
                <a:gd name="connsiteY14" fmla="*/ 57171 h 156603"/>
                <a:gd name="connsiteX15" fmla="*/ 53362 w 79029"/>
                <a:gd name="connsiteY15" fmla="*/ 40192 h 156603"/>
                <a:gd name="connsiteX16" fmla="*/ 21858 w 79029"/>
                <a:gd name="connsiteY16" fmla="*/ 67828 h 156603"/>
                <a:gd name="connsiteX17" fmla="*/ 24918 w 79029"/>
                <a:gd name="connsiteY17" fmla="*/ 70176 h 156603"/>
                <a:gd name="connsiteX18" fmla="*/ 28519 w 79029"/>
                <a:gd name="connsiteY18" fmla="*/ 66924 h 156603"/>
                <a:gd name="connsiteX19" fmla="*/ 52822 w 79029"/>
                <a:gd name="connsiteY19" fmla="*/ 45249 h 156603"/>
                <a:gd name="connsiteX20" fmla="*/ 58942 w 79029"/>
                <a:gd name="connsiteY20" fmla="*/ 54100 h 156603"/>
                <a:gd name="connsiteX21" fmla="*/ 58402 w 79029"/>
                <a:gd name="connsiteY21" fmla="*/ 59519 h 156603"/>
                <a:gd name="connsiteX22" fmla="*/ 41120 w 79029"/>
                <a:gd name="connsiteY22" fmla="*/ 128699 h 156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9029" h="156603">
                  <a:moveTo>
                    <a:pt x="79285" y="6956"/>
                  </a:moveTo>
                  <a:cubicBezTo>
                    <a:pt x="79285" y="3886"/>
                    <a:pt x="76944" y="93"/>
                    <a:pt x="72084" y="93"/>
                  </a:cubicBezTo>
                  <a:cubicBezTo>
                    <a:pt x="66863" y="93"/>
                    <a:pt x="62003" y="5150"/>
                    <a:pt x="62003" y="10027"/>
                  </a:cubicBezTo>
                  <a:cubicBezTo>
                    <a:pt x="62003" y="12917"/>
                    <a:pt x="64163" y="16891"/>
                    <a:pt x="69203" y="16891"/>
                  </a:cubicBezTo>
                  <a:cubicBezTo>
                    <a:pt x="74064" y="16891"/>
                    <a:pt x="79285" y="12195"/>
                    <a:pt x="79285" y="6956"/>
                  </a:cubicBezTo>
                  <a:close/>
                  <a:moveTo>
                    <a:pt x="41120" y="128699"/>
                  </a:moveTo>
                  <a:cubicBezTo>
                    <a:pt x="38060" y="141162"/>
                    <a:pt x="28519" y="151638"/>
                    <a:pt x="17898" y="151638"/>
                  </a:cubicBezTo>
                  <a:cubicBezTo>
                    <a:pt x="15557" y="151638"/>
                    <a:pt x="13397" y="151277"/>
                    <a:pt x="11417" y="150555"/>
                  </a:cubicBezTo>
                  <a:cubicBezTo>
                    <a:pt x="16097" y="148387"/>
                    <a:pt x="17538" y="144052"/>
                    <a:pt x="17538" y="141343"/>
                  </a:cubicBezTo>
                  <a:cubicBezTo>
                    <a:pt x="17538" y="137008"/>
                    <a:pt x="14117" y="134660"/>
                    <a:pt x="10517" y="134660"/>
                  </a:cubicBezTo>
                  <a:cubicBezTo>
                    <a:pt x="4936" y="134660"/>
                    <a:pt x="256" y="139536"/>
                    <a:pt x="256" y="145317"/>
                  </a:cubicBezTo>
                  <a:cubicBezTo>
                    <a:pt x="256" y="152180"/>
                    <a:pt x="7276" y="156696"/>
                    <a:pt x="18078" y="156696"/>
                  </a:cubicBezTo>
                  <a:cubicBezTo>
                    <a:pt x="28879" y="156696"/>
                    <a:pt x="49941" y="150193"/>
                    <a:pt x="55522" y="128157"/>
                  </a:cubicBezTo>
                  <a:lnTo>
                    <a:pt x="71724" y="63493"/>
                  </a:lnTo>
                  <a:cubicBezTo>
                    <a:pt x="72264" y="61506"/>
                    <a:pt x="72624" y="59880"/>
                    <a:pt x="72624" y="57171"/>
                  </a:cubicBezTo>
                  <a:cubicBezTo>
                    <a:pt x="72624" y="47236"/>
                    <a:pt x="64163" y="40192"/>
                    <a:pt x="53362" y="40192"/>
                  </a:cubicBezTo>
                  <a:cubicBezTo>
                    <a:pt x="33379" y="40192"/>
                    <a:pt x="21858" y="65299"/>
                    <a:pt x="21858" y="67828"/>
                  </a:cubicBezTo>
                  <a:cubicBezTo>
                    <a:pt x="21858" y="70176"/>
                    <a:pt x="24378" y="70176"/>
                    <a:pt x="24918" y="70176"/>
                  </a:cubicBezTo>
                  <a:cubicBezTo>
                    <a:pt x="27079" y="70176"/>
                    <a:pt x="27259" y="69634"/>
                    <a:pt x="28519" y="66924"/>
                  </a:cubicBezTo>
                  <a:cubicBezTo>
                    <a:pt x="33019" y="56448"/>
                    <a:pt x="42380" y="45249"/>
                    <a:pt x="52822" y="45249"/>
                  </a:cubicBezTo>
                  <a:cubicBezTo>
                    <a:pt x="57322" y="45249"/>
                    <a:pt x="58942" y="48320"/>
                    <a:pt x="58942" y="54100"/>
                  </a:cubicBezTo>
                  <a:cubicBezTo>
                    <a:pt x="58942" y="56087"/>
                    <a:pt x="58582" y="58616"/>
                    <a:pt x="58402" y="59519"/>
                  </a:cubicBezTo>
                  <a:lnTo>
                    <a:pt x="41120" y="128699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A1A0E1E1-114D-FF75-34B6-87086E7C2430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3626302" y="6454235"/>
              <a:ext cx="132495" cy="48588"/>
            </a:xfrm>
            <a:custGeom>
              <a:avLst/>
              <a:gdLst>
                <a:gd name="connsiteX0" fmla="*/ 125914 w 132495"/>
                <a:gd name="connsiteY0" fmla="*/ 8943 h 48588"/>
                <a:gd name="connsiteX1" fmla="*/ 132754 w 132495"/>
                <a:gd name="connsiteY1" fmla="*/ 4428 h 48588"/>
                <a:gd name="connsiteX2" fmla="*/ 126094 w 132495"/>
                <a:gd name="connsiteY2" fmla="*/ 93 h 48588"/>
                <a:gd name="connsiteX3" fmla="*/ 6920 w 132495"/>
                <a:gd name="connsiteY3" fmla="*/ 93 h 48588"/>
                <a:gd name="connsiteX4" fmla="*/ 259 w 132495"/>
                <a:gd name="connsiteY4" fmla="*/ 4428 h 48588"/>
                <a:gd name="connsiteX5" fmla="*/ 7100 w 132495"/>
                <a:gd name="connsiteY5" fmla="*/ 8943 h 48588"/>
                <a:gd name="connsiteX6" fmla="*/ 125914 w 132495"/>
                <a:gd name="connsiteY6" fmla="*/ 8943 h 48588"/>
                <a:gd name="connsiteX7" fmla="*/ 126094 w 132495"/>
                <a:gd name="connsiteY7" fmla="*/ 48681 h 48588"/>
                <a:gd name="connsiteX8" fmla="*/ 132754 w 132495"/>
                <a:gd name="connsiteY8" fmla="*/ 44346 h 48588"/>
                <a:gd name="connsiteX9" fmla="*/ 125914 w 132495"/>
                <a:gd name="connsiteY9" fmla="*/ 39830 h 48588"/>
                <a:gd name="connsiteX10" fmla="*/ 7100 w 132495"/>
                <a:gd name="connsiteY10" fmla="*/ 39830 h 48588"/>
                <a:gd name="connsiteX11" fmla="*/ 259 w 132495"/>
                <a:gd name="connsiteY11" fmla="*/ 44346 h 48588"/>
                <a:gd name="connsiteX12" fmla="*/ 6920 w 132495"/>
                <a:gd name="connsiteY12" fmla="*/ 48681 h 48588"/>
                <a:gd name="connsiteX13" fmla="*/ 126094 w 132495"/>
                <a:gd name="connsiteY13" fmla="*/ 48681 h 48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495" h="48588">
                  <a:moveTo>
                    <a:pt x="125914" y="8943"/>
                  </a:moveTo>
                  <a:cubicBezTo>
                    <a:pt x="128614" y="8943"/>
                    <a:pt x="132754" y="8943"/>
                    <a:pt x="132754" y="4428"/>
                  </a:cubicBezTo>
                  <a:cubicBezTo>
                    <a:pt x="132754" y="93"/>
                    <a:pt x="128434" y="93"/>
                    <a:pt x="126094" y="93"/>
                  </a:cubicBezTo>
                  <a:lnTo>
                    <a:pt x="6920" y="93"/>
                  </a:lnTo>
                  <a:cubicBezTo>
                    <a:pt x="4580" y="93"/>
                    <a:pt x="259" y="93"/>
                    <a:pt x="259" y="4428"/>
                  </a:cubicBezTo>
                  <a:cubicBezTo>
                    <a:pt x="259" y="8943"/>
                    <a:pt x="4400" y="8943"/>
                    <a:pt x="7100" y="8943"/>
                  </a:cubicBezTo>
                  <a:lnTo>
                    <a:pt x="125914" y="8943"/>
                  </a:lnTo>
                  <a:close/>
                  <a:moveTo>
                    <a:pt x="126094" y="48681"/>
                  </a:moveTo>
                  <a:cubicBezTo>
                    <a:pt x="128434" y="48681"/>
                    <a:pt x="132754" y="48681"/>
                    <a:pt x="132754" y="44346"/>
                  </a:cubicBezTo>
                  <a:cubicBezTo>
                    <a:pt x="132754" y="39830"/>
                    <a:pt x="128614" y="39830"/>
                    <a:pt x="125914" y="39830"/>
                  </a:cubicBezTo>
                  <a:lnTo>
                    <a:pt x="7100" y="39830"/>
                  </a:lnTo>
                  <a:cubicBezTo>
                    <a:pt x="4400" y="39830"/>
                    <a:pt x="259" y="39830"/>
                    <a:pt x="259" y="44346"/>
                  </a:cubicBezTo>
                  <a:cubicBezTo>
                    <a:pt x="259" y="48681"/>
                    <a:pt x="4580" y="48681"/>
                    <a:pt x="6920" y="48681"/>
                  </a:cubicBezTo>
                  <a:lnTo>
                    <a:pt x="126094" y="48681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FD50361F-E41D-B770-FCD5-F717AA684213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3791199" y="6403840"/>
              <a:ext cx="65527" cy="119936"/>
            </a:xfrm>
            <a:custGeom>
              <a:avLst/>
              <a:gdLst>
                <a:gd name="connsiteX0" fmla="*/ 40950 w 65527"/>
                <a:gd name="connsiteY0" fmla="*/ 5150 h 119936"/>
                <a:gd name="connsiteX1" fmla="*/ 35549 w 65527"/>
                <a:gd name="connsiteY1" fmla="*/ 93 h 119936"/>
                <a:gd name="connsiteX2" fmla="*/ 265 w 65527"/>
                <a:gd name="connsiteY2" fmla="*/ 11653 h 119936"/>
                <a:gd name="connsiteX3" fmla="*/ 265 w 65527"/>
                <a:gd name="connsiteY3" fmla="*/ 18155 h 119936"/>
                <a:gd name="connsiteX4" fmla="*/ 26368 w 65527"/>
                <a:gd name="connsiteY4" fmla="*/ 13098 h 119936"/>
                <a:gd name="connsiteX5" fmla="*/ 26368 w 65527"/>
                <a:gd name="connsiteY5" fmla="*/ 105217 h 119936"/>
                <a:gd name="connsiteX6" fmla="*/ 8366 w 65527"/>
                <a:gd name="connsiteY6" fmla="*/ 113526 h 119936"/>
                <a:gd name="connsiteX7" fmla="*/ 1526 w 65527"/>
                <a:gd name="connsiteY7" fmla="*/ 113526 h 119936"/>
                <a:gd name="connsiteX8" fmla="*/ 1526 w 65527"/>
                <a:gd name="connsiteY8" fmla="*/ 120029 h 119936"/>
                <a:gd name="connsiteX9" fmla="*/ 33569 w 65527"/>
                <a:gd name="connsiteY9" fmla="*/ 119306 h 119936"/>
                <a:gd name="connsiteX10" fmla="*/ 65793 w 65527"/>
                <a:gd name="connsiteY10" fmla="*/ 120029 h 119936"/>
                <a:gd name="connsiteX11" fmla="*/ 65793 w 65527"/>
                <a:gd name="connsiteY11" fmla="*/ 113526 h 119936"/>
                <a:gd name="connsiteX12" fmla="*/ 58952 w 65527"/>
                <a:gd name="connsiteY12" fmla="*/ 113526 h 119936"/>
                <a:gd name="connsiteX13" fmla="*/ 40950 w 65527"/>
                <a:gd name="connsiteY13" fmla="*/ 105217 h 119936"/>
                <a:gd name="connsiteX14" fmla="*/ 40950 w 65527"/>
                <a:gd name="connsiteY14" fmla="*/ 5150 h 11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527" h="119936">
                  <a:moveTo>
                    <a:pt x="40950" y="5150"/>
                  </a:moveTo>
                  <a:cubicBezTo>
                    <a:pt x="40950" y="273"/>
                    <a:pt x="40590" y="93"/>
                    <a:pt x="35549" y="93"/>
                  </a:cubicBezTo>
                  <a:cubicBezTo>
                    <a:pt x="24028" y="11472"/>
                    <a:pt x="7646" y="11653"/>
                    <a:pt x="265" y="11653"/>
                  </a:cubicBezTo>
                  <a:lnTo>
                    <a:pt x="265" y="18155"/>
                  </a:lnTo>
                  <a:cubicBezTo>
                    <a:pt x="4586" y="18155"/>
                    <a:pt x="16467" y="18155"/>
                    <a:pt x="26368" y="13098"/>
                  </a:cubicBezTo>
                  <a:lnTo>
                    <a:pt x="26368" y="105217"/>
                  </a:lnTo>
                  <a:cubicBezTo>
                    <a:pt x="26368" y="111178"/>
                    <a:pt x="26368" y="113526"/>
                    <a:pt x="8366" y="113526"/>
                  </a:cubicBezTo>
                  <a:lnTo>
                    <a:pt x="1526" y="113526"/>
                  </a:lnTo>
                  <a:lnTo>
                    <a:pt x="1526" y="120029"/>
                  </a:lnTo>
                  <a:cubicBezTo>
                    <a:pt x="4766" y="119848"/>
                    <a:pt x="26908" y="119306"/>
                    <a:pt x="33569" y="119306"/>
                  </a:cubicBezTo>
                  <a:cubicBezTo>
                    <a:pt x="39150" y="119306"/>
                    <a:pt x="61832" y="119848"/>
                    <a:pt x="65793" y="120029"/>
                  </a:cubicBezTo>
                  <a:lnTo>
                    <a:pt x="65793" y="113526"/>
                  </a:lnTo>
                  <a:lnTo>
                    <a:pt x="58952" y="113526"/>
                  </a:lnTo>
                  <a:cubicBezTo>
                    <a:pt x="40950" y="113526"/>
                    <a:pt x="40950" y="111178"/>
                    <a:pt x="40950" y="105217"/>
                  </a:cubicBezTo>
                  <a:lnTo>
                    <a:pt x="40950" y="5150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1AEAB1F2-95DD-979E-4345-B8A769299353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3938113" y="6105273"/>
              <a:ext cx="94639" cy="116891"/>
            </a:xfrm>
            <a:custGeom>
              <a:avLst/>
              <a:gdLst>
                <a:gd name="connsiteX0" fmla="*/ 87453 w 94639"/>
                <a:gd name="connsiteY0" fmla="*/ 17627 h 116891"/>
                <a:gd name="connsiteX1" fmla="*/ 75108 w 94639"/>
                <a:gd name="connsiteY1" fmla="*/ 29239 h 116891"/>
                <a:gd name="connsiteX2" fmla="*/ 83081 w 94639"/>
                <a:gd name="connsiteY2" fmla="*/ 36722 h 116891"/>
                <a:gd name="connsiteX3" fmla="*/ 94911 w 94639"/>
                <a:gd name="connsiteY3" fmla="*/ 22272 h 116891"/>
                <a:gd name="connsiteX4" fmla="*/ 64307 w 94639"/>
                <a:gd name="connsiteY4" fmla="*/ 81 h 116891"/>
                <a:gd name="connsiteX5" fmla="*/ 20845 w 94639"/>
                <a:gd name="connsiteY5" fmla="*/ 37754 h 116891"/>
                <a:gd name="connsiteX6" fmla="*/ 47334 w 94639"/>
                <a:gd name="connsiteY6" fmla="*/ 63300 h 116891"/>
                <a:gd name="connsiteX7" fmla="*/ 74080 w 94639"/>
                <a:gd name="connsiteY7" fmla="*/ 82911 h 116891"/>
                <a:gd name="connsiteX8" fmla="*/ 37304 w 94639"/>
                <a:gd name="connsiteY8" fmla="*/ 111295 h 116891"/>
                <a:gd name="connsiteX9" fmla="*/ 7986 w 94639"/>
                <a:gd name="connsiteY9" fmla="*/ 97619 h 116891"/>
                <a:gd name="connsiteX10" fmla="*/ 24188 w 94639"/>
                <a:gd name="connsiteY10" fmla="*/ 83943 h 116891"/>
                <a:gd name="connsiteX11" fmla="*/ 14673 w 94639"/>
                <a:gd name="connsiteY11" fmla="*/ 74912 h 116891"/>
                <a:gd name="connsiteX12" fmla="*/ 271 w 94639"/>
                <a:gd name="connsiteY12" fmla="*/ 91942 h 116891"/>
                <a:gd name="connsiteX13" fmla="*/ 37047 w 94639"/>
                <a:gd name="connsiteY13" fmla="*/ 116972 h 116891"/>
                <a:gd name="connsiteX14" fmla="*/ 88739 w 94639"/>
                <a:gd name="connsiteY14" fmla="*/ 74138 h 116891"/>
                <a:gd name="connsiteX15" fmla="*/ 80766 w 94639"/>
                <a:gd name="connsiteY15" fmla="*/ 55301 h 116891"/>
                <a:gd name="connsiteX16" fmla="*/ 55049 w 94639"/>
                <a:gd name="connsiteY16" fmla="*/ 44463 h 116891"/>
                <a:gd name="connsiteX17" fmla="*/ 35504 w 94639"/>
                <a:gd name="connsiteY17" fmla="*/ 28981 h 116891"/>
                <a:gd name="connsiteX18" fmla="*/ 64307 w 94639"/>
                <a:gd name="connsiteY18" fmla="*/ 5758 h 116891"/>
                <a:gd name="connsiteX19" fmla="*/ 87453 w 94639"/>
                <a:gd name="connsiteY19" fmla="*/ 17627 h 11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4639" h="116891">
                  <a:moveTo>
                    <a:pt x="87453" y="17627"/>
                  </a:moveTo>
                  <a:cubicBezTo>
                    <a:pt x="80252" y="17885"/>
                    <a:pt x="75108" y="23562"/>
                    <a:pt x="75108" y="29239"/>
                  </a:cubicBezTo>
                  <a:cubicBezTo>
                    <a:pt x="75108" y="32852"/>
                    <a:pt x="77423" y="36722"/>
                    <a:pt x="83081" y="36722"/>
                  </a:cubicBezTo>
                  <a:cubicBezTo>
                    <a:pt x="88739" y="36722"/>
                    <a:pt x="94911" y="32336"/>
                    <a:pt x="94911" y="22272"/>
                  </a:cubicBezTo>
                  <a:cubicBezTo>
                    <a:pt x="94911" y="10660"/>
                    <a:pt x="83852" y="81"/>
                    <a:pt x="64307" y="81"/>
                  </a:cubicBezTo>
                  <a:cubicBezTo>
                    <a:pt x="30360" y="81"/>
                    <a:pt x="20845" y="26401"/>
                    <a:pt x="20845" y="37754"/>
                  </a:cubicBezTo>
                  <a:cubicBezTo>
                    <a:pt x="20845" y="57881"/>
                    <a:pt x="39876" y="61752"/>
                    <a:pt x="47334" y="63300"/>
                  </a:cubicBezTo>
                  <a:cubicBezTo>
                    <a:pt x="60707" y="65881"/>
                    <a:pt x="74080" y="68719"/>
                    <a:pt x="74080" y="82911"/>
                  </a:cubicBezTo>
                  <a:cubicBezTo>
                    <a:pt x="74080" y="89620"/>
                    <a:pt x="68165" y="111295"/>
                    <a:pt x="37304" y="111295"/>
                  </a:cubicBezTo>
                  <a:cubicBezTo>
                    <a:pt x="33704" y="111295"/>
                    <a:pt x="13901" y="111295"/>
                    <a:pt x="7986" y="97619"/>
                  </a:cubicBezTo>
                  <a:cubicBezTo>
                    <a:pt x="17759" y="98909"/>
                    <a:pt x="24188" y="91168"/>
                    <a:pt x="24188" y="83943"/>
                  </a:cubicBezTo>
                  <a:cubicBezTo>
                    <a:pt x="24188" y="78008"/>
                    <a:pt x="20074" y="74912"/>
                    <a:pt x="14673" y="74912"/>
                  </a:cubicBezTo>
                  <a:cubicBezTo>
                    <a:pt x="7986" y="74912"/>
                    <a:pt x="271" y="80331"/>
                    <a:pt x="271" y="91942"/>
                  </a:cubicBezTo>
                  <a:cubicBezTo>
                    <a:pt x="271" y="106651"/>
                    <a:pt x="14930" y="116972"/>
                    <a:pt x="37047" y="116972"/>
                  </a:cubicBezTo>
                  <a:cubicBezTo>
                    <a:pt x="78709" y="116972"/>
                    <a:pt x="88739" y="85750"/>
                    <a:pt x="88739" y="74138"/>
                  </a:cubicBezTo>
                  <a:cubicBezTo>
                    <a:pt x="88739" y="64848"/>
                    <a:pt x="83852" y="58397"/>
                    <a:pt x="80766" y="55301"/>
                  </a:cubicBezTo>
                  <a:cubicBezTo>
                    <a:pt x="73823" y="48076"/>
                    <a:pt x="66365" y="46786"/>
                    <a:pt x="55049" y="44463"/>
                  </a:cubicBezTo>
                  <a:cubicBezTo>
                    <a:pt x="45791" y="42399"/>
                    <a:pt x="35504" y="40593"/>
                    <a:pt x="35504" y="28981"/>
                  </a:cubicBezTo>
                  <a:cubicBezTo>
                    <a:pt x="35504" y="21498"/>
                    <a:pt x="41676" y="5758"/>
                    <a:pt x="64307" y="5758"/>
                  </a:cubicBezTo>
                  <a:cubicBezTo>
                    <a:pt x="70737" y="5758"/>
                    <a:pt x="83595" y="7564"/>
                    <a:pt x="87453" y="17627"/>
                  </a:cubicBez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26B933BA-356D-E078-B5A3-25DD99DC7A67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4045290" y="6138276"/>
              <a:ext cx="79029" cy="156603"/>
            </a:xfrm>
            <a:custGeom>
              <a:avLst/>
              <a:gdLst>
                <a:gd name="connsiteX0" fmla="*/ 79305 w 79029"/>
                <a:gd name="connsiteY0" fmla="*/ 6946 h 156603"/>
                <a:gd name="connsiteX1" fmla="*/ 72104 w 79029"/>
                <a:gd name="connsiteY1" fmla="*/ 82 h 156603"/>
                <a:gd name="connsiteX2" fmla="*/ 62023 w 79029"/>
                <a:gd name="connsiteY2" fmla="*/ 10017 h 156603"/>
                <a:gd name="connsiteX3" fmla="*/ 69224 w 79029"/>
                <a:gd name="connsiteY3" fmla="*/ 16881 h 156603"/>
                <a:gd name="connsiteX4" fmla="*/ 79305 w 79029"/>
                <a:gd name="connsiteY4" fmla="*/ 6946 h 156603"/>
                <a:gd name="connsiteX5" fmla="*/ 41141 w 79029"/>
                <a:gd name="connsiteY5" fmla="*/ 128689 h 156603"/>
                <a:gd name="connsiteX6" fmla="*/ 17918 w 79029"/>
                <a:gd name="connsiteY6" fmla="*/ 151628 h 156603"/>
                <a:gd name="connsiteX7" fmla="*/ 11437 w 79029"/>
                <a:gd name="connsiteY7" fmla="*/ 150544 h 156603"/>
                <a:gd name="connsiteX8" fmla="*/ 17558 w 79029"/>
                <a:gd name="connsiteY8" fmla="*/ 141332 h 156603"/>
                <a:gd name="connsiteX9" fmla="*/ 10537 w 79029"/>
                <a:gd name="connsiteY9" fmla="*/ 134649 h 156603"/>
                <a:gd name="connsiteX10" fmla="*/ 276 w 79029"/>
                <a:gd name="connsiteY10" fmla="*/ 145306 h 156603"/>
                <a:gd name="connsiteX11" fmla="*/ 18098 w 79029"/>
                <a:gd name="connsiteY11" fmla="*/ 156686 h 156603"/>
                <a:gd name="connsiteX12" fmla="*/ 55542 w 79029"/>
                <a:gd name="connsiteY12" fmla="*/ 128147 h 156603"/>
                <a:gd name="connsiteX13" fmla="*/ 71744 w 79029"/>
                <a:gd name="connsiteY13" fmla="*/ 63482 h 156603"/>
                <a:gd name="connsiteX14" fmla="*/ 72644 w 79029"/>
                <a:gd name="connsiteY14" fmla="*/ 57160 h 156603"/>
                <a:gd name="connsiteX15" fmla="*/ 53382 w 79029"/>
                <a:gd name="connsiteY15" fmla="*/ 40181 h 156603"/>
                <a:gd name="connsiteX16" fmla="*/ 21878 w 79029"/>
                <a:gd name="connsiteY16" fmla="*/ 67817 h 156603"/>
                <a:gd name="connsiteX17" fmla="*/ 24939 w 79029"/>
                <a:gd name="connsiteY17" fmla="*/ 70165 h 156603"/>
                <a:gd name="connsiteX18" fmla="*/ 28539 w 79029"/>
                <a:gd name="connsiteY18" fmla="*/ 66914 h 156603"/>
                <a:gd name="connsiteX19" fmla="*/ 52842 w 79029"/>
                <a:gd name="connsiteY19" fmla="*/ 45239 h 156603"/>
                <a:gd name="connsiteX20" fmla="*/ 58963 w 79029"/>
                <a:gd name="connsiteY20" fmla="*/ 54090 h 156603"/>
                <a:gd name="connsiteX21" fmla="*/ 58423 w 79029"/>
                <a:gd name="connsiteY21" fmla="*/ 59508 h 156603"/>
                <a:gd name="connsiteX22" fmla="*/ 41141 w 79029"/>
                <a:gd name="connsiteY22" fmla="*/ 128689 h 156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9029" h="156603">
                  <a:moveTo>
                    <a:pt x="79305" y="6946"/>
                  </a:moveTo>
                  <a:cubicBezTo>
                    <a:pt x="79305" y="3875"/>
                    <a:pt x="76965" y="82"/>
                    <a:pt x="72104" y="82"/>
                  </a:cubicBezTo>
                  <a:cubicBezTo>
                    <a:pt x="66884" y="82"/>
                    <a:pt x="62023" y="5140"/>
                    <a:pt x="62023" y="10017"/>
                  </a:cubicBezTo>
                  <a:cubicBezTo>
                    <a:pt x="62023" y="12907"/>
                    <a:pt x="64183" y="16881"/>
                    <a:pt x="69224" y="16881"/>
                  </a:cubicBezTo>
                  <a:cubicBezTo>
                    <a:pt x="74084" y="16881"/>
                    <a:pt x="79305" y="12184"/>
                    <a:pt x="79305" y="6946"/>
                  </a:cubicBezTo>
                  <a:close/>
                  <a:moveTo>
                    <a:pt x="41141" y="128689"/>
                  </a:moveTo>
                  <a:cubicBezTo>
                    <a:pt x="38080" y="141152"/>
                    <a:pt x="28539" y="151628"/>
                    <a:pt x="17918" y="151628"/>
                  </a:cubicBezTo>
                  <a:cubicBezTo>
                    <a:pt x="15578" y="151628"/>
                    <a:pt x="13417" y="151267"/>
                    <a:pt x="11437" y="150544"/>
                  </a:cubicBezTo>
                  <a:cubicBezTo>
                    <a:pt x="16118" y="148377"/>
                    <a:pt x="17558" y="144042"/>
                    <a:pt x="17558" y="141332"/>
                  </a:cubicBezTo>
                  <a:cubicBezTo>
                    <a:pt x="17558" y="136997"/>
                    <a:pt x="14138" y="134649"/>
                    <a:pt x="10537" y="134649"/>
                  </a:cubicBezTo>
                  <a:cubicBezTo>
                    <a:pt x="4957" y="134649"/>
                    <a:pt x="276" y="139526"/>
                    <a:pt x="276" y="145306"/>
                  </a:cubicBezTo>
                  <a:cubicBezTo>
                    <a:pt x="276" y="152170"/>
                    <a:pt x="7297" y="156686"/>
                    <a:pt x="18098" y="156686"/>
                  </a:cubicBezTo>
                  <a:cubicBezTo>
                    <a:pt x="28899" y="156686"/>
                    <a:pt x="49962" y="150183"/>
                    <a:pt x="55542" y="128147"/>
                  </a:cubicBezTo>
                  <a:lnTo>
                    <a:pt x="71744" y="63482"/>
                  </a:lnTo>
                  <a:cubicBezTo>
                    <a:pt x="72284" y="61495"/>
                    <a:pt x="72644" y="59870"/>
                    <a:pt x="72644" y="57160"/>
                  </a:cubicBezTo>
                  <a:cubicBezTo>
                    <a:pt x="72644" y="47226"/>
                    <a:pt x="64183" y="40181"/>
                    <a:pt x="53382" y="40181"/>
                  </a:cubicBezTo>
                  <a:cubicBezTo>
                    <a:pt x="33400" y="40181"/>
                    <a:pt x="21878" y="65289"/>
                    <a:pt x="21878" y="67817"/>
                  </a:cubicBezTo>
                  <a:cubicBezTo>
                    <a:pt x="21878" y="70165"/>
                    <a:pt x="24399" y="70165"/>
                    <a:pt x="24939" y="70165"/>
                  </a:cubicBezTo>
                  <a:cubicBezTo>
                    <a:pt x="27099" y="70165"/>
                    <a:pt x="27279" y="69624"/>
                    <a:pt x="28539" y="66914"/>
                  </a:cubicBezTo>
                  <a:cubicBezTo>
                    <a:pt x="33040" y="56438"/>
                    <a:pt x="42401" y="45239"/>
                    <a:pt x="52842" y="45239"/>
                  </a:cubicBezTo>
                  <a:cubicBezTo>
                    <a:pt x="57343" y="45239"/>
                    <a:pt x="58963" y="48310"/>
                    <a:pt x="58963" y="54090"/>
                  </a:cubicBezTo>
                  <a:cubicBezTo>
                    <a:pt x="58963" y="56077"/>
                    <a:pt x="58603" y="58605"/>
                    <a:pt x="58423" y="59508"/>
                  </a:cubicBezTo>
                  <a:lnTo>
                    <a:pt x="41141" y="128689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9B8B9728-84AE-CA1F-E035-99956D014CE7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4165481" y="6105273"/>
              <a:ext cx="98754" cy="116891"/>
            </a:xfrm>
            <a:custGeom>
              <a:avLst/>
              <a:gdLst>
                <a:gd name="connsiteX0" fmla="*/ 36541 w 98754"/>
                <a:gd name="connsiteY0" fmla="*/ 54527 h 116891"/>
                <a:gd name="connsiteX1" fmla="*/ 75889 w 98754"/>
                <a:gd name="connsiteY1" fmla="*/ 48592 h 116891"/>
                <a:gd name="connsiteX2" fmla="*/ 95177 w 98754"/>
                <a:gd name="connsiteY2" fmla="*/ 22014 h 116891"/>
                <a:gd name="connsiteX3" fmla="*/ 67659 w 98754"/>
                <a:gd name="connsiteY3" fmla="*/ 81 h 116891"/>
                <a:gd name="connsiteX4" fmla="*/ 280 w 98754"/>
                <a:gd name="connsiteY4" fmla="*/ 70267 h 116891"/>
                <a:gd name="connsiteX5" fmla="*/ 40656 w 98754"/>
                <a:gd name="connsiteY5" fmla="*/ 116972 h 116891"/>
                <a:gd name="connsiteX6" fmla="*/ 99034 w 98754"/>
                <a:gd name="connsiteY6" fmla="*/ 86524 h 116891"/>
                <a:gd name="connsiteX7" fmla="*/ 95948 w 98754"/>
                <a:gd name="connsiteY7" fmla="*/ 83169 h 116891"/>
                <a:gd name="connsiteX8" fmla="*/ 92605 w 98754"/>
                <a:gd name="connsiteY8" fmla="*/ 85750 h 116891"/>
                <a:gd name="connsiteX9" fmla="*/ 41171 w 98754"/>
                <a:gd name="connsiteY9" fmla="*/ 111295 h 116891"/>
                <a:gd name="connsiteX10" fmla="*/ 18797 w 98754"/>
                <a:gd name="connsiteY10" fmla="*/ 81363 h 116891"/>
                <a:gd name="connsiteX11" fmla="*/ 22911 w 98754"/>
                <a:gd name="connsiteY11" fmla="*/ 54527 h 116891"/>
                <a:gd name="connsiteX12" fmla="*/ 36541 w 98754"/>
                <a:gd name="connsiteY12" fmla="*/ 54527 h 116891"/>
                <a:gd name="connsiteX13" fmla="*/ 24454 w 98754"/>
                <a:gd name="connsiteY13" fmla="*/ 48850 h 116891"/>
                <a:gd name="connsiteX14" fmla="*/ 67659 w 98754"/>
                <a:gd name="connsiteY14" fmla="*/ 5758 h 116891"/>
                <a:gd name="connsiteX15" fmla="*/ 86690 w 98754"/>
                <a:gd name="connsiteY15" fmla="*/ 22014 h 116891"/>
                <a:gd name="connsiteX16" fmla="*/ 34998 w 98754"/>
                <a:gd name="connsiteY16" fmla="*/ 48850 h 116891"/>
                <a:gd name="connsiteX17" fmla="*/ 24454 w 98754"/>
                <a:gd name="connsiteY17" fmla="*/ 48850 h 11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754" h="116891">
                  <a:moveTo>
                    <a:pt x="36541" y="54527"/>
                  </a:moveTo>
                  <a:cubicBezTo>
                    <a:pt x="43999" y="54527"/>
                    <a:pt x="63030" y="54011"/>
                    <a:pt x="75889" y="48592"/>
                  </a:cubicBezTo>
                  <a:cubicBezTo>
                    <a:pt x="93891" y="40851"/>
                    <a:pt x="95177" y="25627"/>
                    <a:pt x="95177" y="22014"/>
                  </a:cubicBezTo>
                  <a:cubicBezTo>
                    <a:pt x="95177" y="10660"/>
                    <a:pt x="85404" y="81"/>
                    <a:pt x="67659" y="81"/>
                  </a:cubicBezTo>
                  <a:cubicBezTo>
                    <a:pt x="39113" y="81"/>
                    <a:pt x="280" y="25110"/>
                    <a:pt x="280" y="70267"/>
                  </a:cubicBezTo>
                  <a:cubicBezTo>
                    <a:pt x="280" y="96587"/>
                    <a:pt x="15453" y="116972"/>
                    <a:pt x="40656" y="116972"/>
                  </a:cubicBezTo>
                  <a:cubicBezTo>
                    <a:pt x="77432" y="116972"/>
                    <a:pt x="99034" y="89620"/>
                    <a:pt x="99034" y="86524"/>
                  </a:cubicBezTo>
                  <a:cubicBezTo>
                    <a:pt x="99034" y="84975"/>
                    <a:pt x="97491" y="83169"/>
                    <a:pt x="95948" y="83169"/>
                  </a:cubicBezTo>
                  <a:cubicBezTo>
                    <a:pt x="94662" y="83169"/>
                    <a:pt x="94148" y="83685"/>
                    <a:pt x="92605" y="85750"/>
                  </a:cubicBezTo>
                  <a:cubicBezTo>
                    <a:pt x="72288" y="111295"/>
                    <a:pt x="44257" y="111295"/>
                    <a:pt x="41171" y="111295"/>
                  </a:cubicBezTo>
                  <a:cubicBezTo>
                    <a:pt x="21111" y="111295"/>
                    <a:pt x="18797" y="89620"/>
                    <a:pt x="18797" y="81363"/>
                  </a:cubicBezTo>
                  <a:cubicBezTo>
                    <a:pt x="18797" y="78266"/>
                    <a:pt x="19054" y="70267"/>
                    <a:pt x="22911" y="54527"/>
                  </a:cubicBezTo>
                  <a:lnTo>
                    <a:pt x="36541" y="54527"/>
                  </a:lnTo>
                  <a:close/>
                  <a:moveTo>
                    <a:pt x="24454" y="48850"/>
                  </a:moveTo>
                  <a:cubicBezTo>
                    <a:pt x="34484" y="9628"/>
                    <a:pt x="60973" y="5758"/>
                    <a:pt x="67659" y="5758"/>
                  </a:cubicBezTo>
                  <a:cubicBezTo>
                    <a:pt x="79746" y="5758"/>
                    <a:pt x="86690" y="13241"/>
                    <a:pt x="86690" y="22014"/>
                  </a:cubicBezTo>
                  <a:cubicBezTo>
                    <a:pt x="86690" y="48850"/>
                    <a:pt x="45543" y="48850"/>
                    <a:pt x="34998" y="48850"/>
                  </a:cubicBezTo>
                  <a:lnTo>
                    <a:pt x="24454" y="48850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844BFCFF-91F6-BC6D-3DD5-5A88F642541D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4292839" y="6063112"/>
              <a:ext cx="121693" cy="8850"/>
            </a:xfrm>
            <a:custGeom>
              <a:avLst/>
              <a:gdLst>
                <a:gd name="connsiteX0" fmla="*/ 114778 w 121693"/>
                <a:gd name="connsiteY0" fmla="*/ 8927 h 8850"/>
                <a:gd name="connsiteX1" fmla="*/ 121979 w 121693"/>
                <a:gd name="connsiteY1" fmla="*/ 4592 h 8850"/>
                <a:gd name="connsiteX2" fmla="*/ 114778 w 121693"/>
                <a:gd name="connsiteY2" fmla="*/ 77 h 8850"/>
                <a:gd name="connsiteX3" fmla="*/ 7486 w 121693"/>
                <a:gd name="connsiteY3" fmla="*/ 77 h 8850"/>
                <a:gd name="connsiteX4" fmla="*/ 285 w 121693"/>
                <a:gd name="connsiteY4" fmla="*/ 4412 h 8850"/>
                <a:gd name="connsiteX5" fmla="*/ 7486 w 121693"/>
                <a:gd name="connsiteY5" fmla="*/ 8927 h 8850"/>
                <a:gd name="connsiteX6" fmla="*/ 114778 w 121693"/>
                <a:gd name="connsiteY6" fmla="*/ 8927 h 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693" h="8850">
                  <a:moveTo>
                    <a:pt x="114778" y="8927"/>
                  </a:moveTo>
                  <a:cubicBezTo>
                    <a:pt x="117658" y="8927"/>
                    <a:pt x="121979" y="8927"/>
                    <a:pt x="121979" y="4592"/>
                  </a:cubicBezTo>
                  <a:cubicBezTo>
                    <a:pt x="121979" y="77"/>
                    <a:pt x="117838" y="77"/>
                    <a:pt x="114778" y="77"/>
                  </a:cubicBezTo>
                  <a:lnTo>
                    <a:pt x="7486" y="77"/>
                  </a:lnTo>
                  <a:cubicBezTo>
                    <a:pt x="4605" y="77"/>
                    <a:pt x="285" y="77"/>
                    <a:pt x="285" y="4412"/>
                  </a:cubicBezTo>
                  <a:cubicBezTo>
                    <a:pt x="285" y="8927"/>
                    <a:pt x="4425" y="8927"/>
                    <a:pt x="7486" y="8927"/>
                  </a:cubicBezTo>
                  <a:lnTo>
                    <a:pt x="114778" y="8927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13B054E1-F10D-605B-3F26-116CC95DCCF7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4442592" y="5993028"/>
              <a:ext cx="54546" cy="121561"/>
            </a:xfrm>
            <a:custGeom>
              <a:avLst/>
              <a:gdLst>
                <a:gd name="connsiteX0" fmla="*/ 50157 w 54546"/>
                <a:gd name="connsiteY0" fmla="*/ 6940 h 121561"/>
                <a:gd name="connsiteX1" fmla="*/ 42956 w 54546"/>
                <a:gd name="connsiteY1" fmla="*/ 77 h 121561"/>
                <a:gd name="connsiteX2" fmla="*/ 32875 w 54546"/>
                <a:gd name="connsiteY2" fmla="*/ 10011 h 121561"/>
                <a:gd name="connsiteX3" fmla="*/ 40076 w 54546"/>
                <a:gd name="connsiteY3" fmla="*/ 16875 h 121561"/>
                <a:gd name="connsiteX4" fmla="*/ 50157 w 54546"/>
                <a:gd name="connsiteY4" fmla="*/ 6940 h 121561"/>
                <a:gd name="connsiteX5" fmla="*/ 13433 w 54546"/>
                <a:gd name="connsiteY5" fmla="*/ 98699 h 121561"/>
                <a:gd name="connsiteX6" fmla="*/ 11812 w 54546"/>
                <a:gd name="connsiteY6" fmla="*/ 106285 h 121561"/>
                <a:gd name="connsiteX7" fmla="*/ 28914 w 54546"/>
                <a:gd name="connsiteY7" fmla="*/ 121639 h 121561"/>
                <a:gd name="connsiteX8" fmla="*/ 54837 w 54546"/>
                <a:gd name="connsiteY8" fmla="*/ 94003 h 121561"/>
                <a:gd name="connsiteX9" fmla="*/ 51957 w 54546"/>
                <a:gd name="connsiteY9" fmla="*/ 91654 h 121561"/>
                <a:gd name="connsiteX10" fmla="*/ 48537 w 54546"/>
                <a:gd name="connsiteY10" fmla="*/ 94725 h 121561"/>
                <a:gd name="connsiteX11" fmla="*/ 29454 w 54546"/>
                <a:gd name="connsiteY11" fmla="*/ 116581 h 121561"/>
                <a:gd name="connsiteX12" fmla="*/ 24954 w 54546"/>
                <a:gd name="connsiteY12" fmla="*/ 110259 h 121561"/>
                <a:gd name="connsiteX13" fmla="*/ 27834 w 54546"/>
                <a:gd name="connsiteY13" fmla="*/ 98699 h 121561"/>
                <a:gd name="connsiteX14" fmla="*/ 33595 w 54546"/>
                <a:gd name="connsiteY14" fmla="*/ 84249 h 121561"/>
                <a:gd name="connsiteX15" fmla="*/ 42416 w 54546"/>
                <a:gd name="connsiteY15" fmla="*/ 61309 h 121561"/>
                <a:gd name="connsiteX16" fmla="*/ 43496 w 54546"/>
                <a:gd name="connsiteY16" fmla="*/ 55529 h 121561"/>
                <a:gd name="connsiteX17" fmla="*/ 26394 w 54546"/>
                <a:gd name="connsiteY17" fmla="*/ 40176 h 121561"/>
                <a:gd name="connsiteX18" fmla="*/ 291 w 54546"/>
                <a:gd name="connsiteY18" fmla="*/ 67812 h 121561"/>
                <a:gd name="connsiteX19" fmla="*/ 3351 w 54546"/>
                <a:gd name="connsiteY19" fmla="*/ 70160 h 121561"/>
                <a:gd name="connsiteX20" fmla="*/ 6592 w 54546"/>
                <a:gd name="connsiteY20" fmla="*/ 67270 h 121561"/>
                <a:gd name="connsiteX21" fmla="*/ 25854 w 54546"/>
                <a:gd name="connsiteY21" fmla="*/ 45233 h 121561"/>
                <a:gd name="connsiteX22" fmla="*/ 30354 w 54546"/>
                <a:gd name="connsiteY22" fmla="*/ 51555 h 121561"/>
                <a:gd name="connsiteX23" fmla="*/ 24774 w 54546"/>
                <a:gd name="connsiteY23" fmla="*/ 69618 h 121561"/>
                <a:gd name="connsiteX24" fmla="*/ 13433 w 54546"/>
                <a:gd name="connsiteY24" fmla="*/ 98699 h 12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546" h="121561">
                  <a:moveTo>
                    <a:pt x="50157" y="6940"/>
                  </a:moveTo>
                  <a:cubicBezTo>
                    <a:pt x="50157" y="4050"/>
                    <a:pt x="47997" y="77"/>
                    <a:pt x="42956" y="77"/>
                  </a:cubicBezTo>
                  <a:cubicBezTo>
                    <a:pt x="38095" y="77"/>
                    <a:pt x="32875" y="4773"/>
                    <a:pt x="32875" y="10011"/>
                  </a:cubicBezTo>
                  <a:cubicBezTo>
                    <a:pt x="32875" y="13082"/>
                    <a:pt x="35215" y="16875"/>
                    <a:pt x="40076" y="16875"/>
                  </a:cubicBezTo>
                  <a:cubicBezTo>
                    <a:pt x="45296" y="16875"/>
                    <a:pt x="50157" y="11817"/>
                    <a:pt x="50157" y="6940"/>
                  </a:cubicBezTo>
                  <a:close/>
                  <a:moveTo>
                    <a:pt x="13433" y="98699"/>
                  </a:moveTo>
                  <a:cubicBezTo>
                    <a:pt x="12712" y="101047"/>
                    <a:pt x="11812" y="103215"/>
                    <a:pt x="11812" y="106285"/>
                  </a:cubicBezTo>
                  <a:cubicBezTo>
                    <a:pt x="11812" y="114775"/>
                    <a:pt x="19013" y="121639"/>
                    <a:pt x="28914" y="121639"/>
                  </a:cubicBezTo>
                  <a:cubicBezTo>
                    <a:pt x="46916" y="121639"/>
                    <a:pt x="54837" y="96712"/>
                    <a:pt x="54837" y="94003"/>
                  </a:cubicBezTo>
                  <a:cubicBezTo>
                    <a:pt x="54837" y="91654"/>
                    <a:pt x="52497" y="91654"/>
                    <a:pt x="51957" y="91654"/>
                  </a:cubicBezTo>
                  <a:cubicBezTo>
                    <a:pt x="49437" y="91654"/>
                    <a:pt x="49257" y="92738"/>
                    <a:pt x="48537" y="94725"/>
                  </a:cubicBezTo>
                  <a:cubicBezTo>
                    <a:pt x="44396" y="109175"/>
                    <a:pt x="36475" y="116581"/>
                    <a:pt x="29454" y="116581"/>
                  </a:cubicBezTo>
                  <a:cubicBezTo>
                    <a:pt x="25854" y="116581"/>
                    <a:pt x="24954" y="114233"/>
                    <a:pt x="24954" y="110259"/>
                  </a:cubicBezTo>
                  <a:cubicBezTo>
                    <a:pt x="24954" y="106105"/>
                    <a:pt x="26214" y="102673"/>
                    <a:pt x="27834" y="98699"/>
                  </a:cubicBezTo>
                  <a:cubicBezTo>
                    <a:pt x="29634" y="93822"/>
                    <a:pt x="31615" y="88945"/>
                    <a:pt x="33595" y="84249"/>
                  </a:cubicBezTo>
                  <a:cubicBezTo>
                    <a:pt x="35215" y="79914"/>
                    <a:pt x="41696" y="63477"/>
                    <a:pt x="42416" y="61309"/>
                  </a:cubicBezTo>
                  <a:cubicBezTo>
                    <a:pt x="42956" y="59503"/>
                    <a:pt x="43496" y="57335"/>
                    <a:pt x="43496" y="55529"/>
                  </a:cubicBezTo>
                  <a:cubicBezTo>
                    <a:pt x="43496" y="47040"/>
                    <a:pt x="36295" y="40176"/>
                    <a:pt x="26394" y="40176"/>
                  </a:cubicBezTo>
                  <a:cubicBezTo>
                    <a:pt x="8572" y="40176"/>
                    <a:pt x="291" y="64741"/>
                    <a:pt x="291" y="67812"/>
                  </a:cubicBezTo>
                  <a:cubicBezTo>
                    <a:pt x="291" y="70160"/>
                    <a:pt x="2811" y="70160"/>
                    <a:pt x="3351" y="70160"/>
                  </a:cubicBezTo>
                  <a:cubicBezTo>
                    <a:pt x="5872" y="70160"/>
                    <a:pt x="6052" y="69257"/>
                    <a:pt x="6592" y="67270"/>
                  </a:cubicBezTo>
                  <a:cubicBezTo>
                    <a:pt x="11272" y="51736"/>
                    <a:pt x="19193" y="45233"/>
                    <a:pt x="25854" y="45233"/>
                  </a:cubicBezTo>
                  <a:cubicBezTo>
                    <a:pt x="28734" y="45233"/>
                    <a:pt x="30354" y="46678"/>
                    <a:pt x="30354" y="51555"/>
                  </a:cubicBezTo>
                  <a:cubicBezTo>
                    <a:pt x="30354" y="55710"/>
                    <a:pt x="29274" y="58419"/>
                    <a:pt x="24774" y="69618"/>
                  </a:cubicBezTo>
                  <a:lnTo>
                    <a:pt x="13433" y="98699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E1E18595-5BE9-7963-9682-85AB4B1F0F5B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4515353" y="6033128"/>
              <a:ext cx="109992" cy="81462"/>
            </a:xfrm>
            <a:custGeom>
              <a:avLst/>
              <a:gdLst>
                <a:gd name="connsiteX0" fmla="*/ 13795 w 109992"/>
                <a:gd name="connsiteY0" fmla="*/ 68354 h 81462"/>
                <a:gd name="connsiteX1" fmla="*/ 11995 w 109992"/>
                <a:gd name="connsiteY1" fmla="*/ 75759 h 81462"/>
                <a:gd name="connsiteX2" fmla="*/ 18116 w 109992"/>
                <a:gd name="connsiteY2" fmla="*/ 81539 h 81462"/>
                <a:gd name="connsiteX3" fmla="*/ 25137 w 109992"/>
                <a:gd name="connsiteY3" fmla="*/ 77566 h 81462"/>
                <a:gd name="connsiteX4" fmla="*/ 28377 w 109992"/>
                <a:gd name="connsiteY4" fmla="*/ 66367 h 81462"/>
                <a:gd name="connsiteX5" fmla="*/ 32338 w 109992"/>
                <a:gd name="connsiteY5" fmla="*/ 50110 h 81462"/>
                <a:gd name="connsiteX6" fmla="*/ 35398 w 109992"/>
                <a:gd name="connsiteY6" fmla="*/ 38008 h 81462"/>
                <a:gd name="connsiteX7" fmla="*/ 42959 w 109992"/>
                <a:gd name="connsiteY7" fmla="*/ 21752 h 81462"/>
                <a:gd name="connsiteX8" fmla="*/ 69962 w 109992"/>
                <a:gd name="connsiteY8" fmla="*/ 5134 h 81462"/>
                <a:gd name="connsiteX9" fmla="*/ 80583 w 109992"/>
                <a:gd name="connsiteY9" fmla="*/ 17778 h 81462"/>
                <a:gd name="connsiteX10" fmla="*/ 69962 w 109992"/>
                <a:gd name="connsiteY10" fmla="*/ 56252 h 81462"/>
                <a:gd name="connsiteX11" fmla="*/ 67262 w 109992"/>
                <a:gd name="connsiteY11" fmla="*/ 66005 h 81462"/>
                <a:gd name="connsiteX12" fmla="*/ 84364 w 109992"/>
                <a:gd name="connsiteY12" fmla="*/ 81539 h 81462"/>
                <a:gd name="connsiteX13" fmla="*/ 110286 w 109992"/>
                <a:gd name="connsiteY13" fmla="*/ 53903 h 81462"/>
                <a:gd name="connsiteX14" fmla="*/ 107406 w 109992"/>
                <a:gd name="connsiteY14" fmla="*/ 51555 h 81462"/>
                <a:gd name="connsiteX15" fmla="*/ 103986 w 109992"/>
                <a:gd name="connsiteY15" fmla="*/ 54626 h 81462"/>
                <a:gd name="connsiteX16" fmla="*/ 84904 w 109992"/>
                <a:gd name="connsiteY16" fmla="*/ 76482 h 81462"/>
                <a:gd name="connsiteX17" fmla="*/ 80403 w 109992"/>
                <a:gd name="connsiteY17" fmla="*/ 70160 h 81462"/>
                <a:gd name="connsiteX18" fmla="*/ 84544 w 109992"/>
                <a:gd name="connsiteY18" fmla="*/ 55529 h 81462"/>
                <a:gd name="connsiteX19" fmla="*/ 94085 w 109992"/>
                <a:gd name="connsiteY19" fmla="*/ 20668 h 81462"/>
                <a:gd name="connsiteX20" fmla="*/ 70682 w 109992"/>
                <a:gd name="connsiteY20" fmla="*/ 77 h 81462"/>
                <a:gd name="connsiteX21" fmla="*/ 40258 w 109992"/>
                <a:gd name="connsiteY21" fmla="*/ 16514 h 81462"/>
                <a:gd name="connsiteX22" fmla="*/ 20996 w 109992"/>
                <a:gd name="connsiteY22" fmla="*/ 77 h 81462"/>
                <a:gd name="connsiteX23" fmla="*/ 6775 w 109992"/>
                <a:gd name="connsiteY23" fmla="*/ 9831 h 81462"/>
                <a:gd name="connsiteX24" fmla="*/ 294 w 109992"/>
                <a:gd name="connsiteY24" fmla="*/ 27713 h 81462"/>
                <a:gd name="connsiteX25" fmla="*/ 3354 w 109992"/>
                <a:gd name="connsiteY25" fmla="*/ 30061 h 81462"/>
                <a:gd name="connsiteX26" fmla="*/ 7315 w 109992"/>
                <a:gd name="connsiteY26" fmla="*/ 24642 h 81462"/>
                <a:gd name="connsiteX27" fmla="*/ 20456 w 109992"/>
                <a:gd name="connsiteY27" fmla="*/ 5134 h 81462"/>
                <a:gd name="connsiteX28" fmla="*/ 26397 w 109992"/>
                <a:gd name="connsiteY28" fmla="*/ 13985 h 81462"/>
                <a:gd name="connsiteX29" fmla="*/ 23517 w 109992"/>
                <a:gd name="connsiteY29" fmla="*/ 28977 h 81462"/>
                <a:gd name="connsiteX30" fmla="*/ 19556 w 109992"/>
                <a:gd name="connsiteY30" fmla="*/ 45233 h 81462"/>
                <a:gd name="connsiteX31" fmla="*/ 13795 w 109992"/>
                <a:gd name="connsiteY31" fmla="*/ 68354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992" h="81462">
                  <a:moveTo>
                    <a:pt x="13795" y="68354"/>
                  </a:moveTo>
                  <a:cubicBezTo>
                    <a:pt x="13075" y="70702"/>
                    <a:pt x="11995" y="75217"/>
                    <a:pt x="11995" y="75759"/>
                  </a:cubicBezTo>
                  <a:cubicBezTo>
                    <a:pt x="11995" y="79733"/>
                    <a:pt x="15236" y="81539"/>
                    <a:pt x="18116" y="81539"/>
                  </a:cubicBezTo>
                  <a:cubicBezTo>
                    <a:pt x="21356" y="81539"/>
                    <a:pt x="24237" y="79191"/>
                    <a:pt x="25137" y="77566"/>
                  </a:cubicBezTo>
                  <a:cubicBezTo>
                    <a:pt x="26037" y="75940"/>
                    <a:pt x="27477" y="70160"/>
                    <a:pt x="28377" y="66367"/>
                  </a:cubicBezTo>
                  <a:cubicBezTo>
                    <a:pt x="29277" y="62935"/>
                    <a:pt x="31257" y="54626"/>
                    <a:pt x="32338" y="50110"/>
                  </a:cubicBezTo>
                  <a:cubicBezTo>
                    <a:pt x="33418" y="46136"/>
                    <a:pt x="34498" y="42163"/>
                    <a:pt x="35398" y="38008"/>
                  </a:cubicBezTo>
                  <a:cubicBezTo>
                    <a:pt x="37378" y="30603"/>
                    <a:pt x="37738" y="29158"/>
                    <a:pt x="42959" y="21752"/>
                  </a:cubicBezTo>
                  <a:cubicBezTo>
                    <a:pt x="47999" y="14527"/>
                    <a:pt x="56460" y="5134"/>
                    <a:pt x="69962" y="5134"/>
                  </a:cubicBezTo>
                  <a:cubicBezTo>
                    <a:pt x="80403" y="5134"/>
                    <a:pt x="80583" y="14346"/>
                    <a:pt x="80583" y="17778"/>
                  </a:cubicBezTo>
                  <a:cubicBezTo>
                    <a:pt x="80583" y="28616"/>
                    <a:pt x="72842" y="48665"/>
                    <a:pt x="69962" y="56252"/>
                  </a:cubicBezTo>
                  <a:cubicBezTo>
                    <a:pt x="67982" y="61309"/>
                    <a:pt x="67262" y="62935"/>
                    <a:pt x="67262" y="66005"/>
                  </a:cubicBezTo>
                  <a:cubicBezTo>
                    <a:pt x="67262" y="75579"/>
                    <a:pt x="75182" y="81539"/>
                    <a:pt x="84364" y="81539"/>
                  </a:cubicBezTo>
                  <a:cubicBezTo>
                    <a:pt x="102366" y="81539"/>
                    <a:pt x="110286" y="56613"/>
                    <a:pt x="110286" y="53903"/>
                  </a:cubicBezTo>
                  <a:cubicBezTo>
                    <a:pt x="110286" y="51555"/>
                    <a:pt x="107946" y="51555"/>
                    <a:pt x="107406" y="51555"/>
                  </a:cubicBezTo>
                  <a:cubicBezTo>
                    <a:pt x="104886" y="51555"/>
                    <a:pt x="104706" y="52639"/>
                    <a:pt x="103986" y="54626"/>
                  </a:cubicBezTo>
                  <a:cubicBezTo>
                    <a:pt x="99845" y="69076"/>
                    <a:pt x="92104" y="76482"/>
                    <a:pt x="84904" y="76482"/>
                  </a:cubicBezTo>
                  <a:cubicBezTo>
                    <a:pt x="81123" y="76482"/>
                    <a:pt x="80403" y="73953"/>
                    <a:pt x="80403" y="70160"/>
                  </a:cubicBezTo>
                  <a:cubicBezTo>
                    <a:pt x="80403" y="66005"/>
                    <a:pt x="81303" y="63657"/>
                    <a:pt x="84544" y="55529"/>
                  </a:cubicBezTo>
                  <a:cubicBezTo>
                    <a:pt x="86704" y="49930"/>
                    <a:pt x="94085" y="30783"/>
                    <a:pt x="94085" y="20668"/>
                  </a:cubicBezTo>
                  <a:cubicBezTo>
                    <a:pt x="94085" y="3147"/>
                    <a:pt x="80223" y="77"/>
                    <a:pt x="70682" y="77"/>
                  </a:cubicBezTo>
                  <a:cubicBezTo>
                    <a:pt x="55740" y="77"/>
                    <a:pt x="45659" y="9289"/>
                    <a:pt x="40258" y="16514"/>
                  </a:cubicBezTo>
                  <a:cubicBezTo>
                    <a:pt x="38998" y="4050"/>
                    <a:pt x="28377" y="77"/>
                    <a:pt x="20996" y="77"/>
                  </a:cubicBezTo>
                  <a:cubicBezTo>
                    <a:pt x="13255" y="77"/>
                    <a:pt x="9115" y="5676"/>
                    <a:pt x="6775" y="9831"/>
                  </a:cubicBezTo>
                  <a:cubicBezTo>
                    <a:pt x="2814" y="16514"/>
                    <a:pt x="294" y="26809"/>
                    <a:pt x="294" y="27713"/>
                  </a:cubicBezTo>
                  <a:cubicBezTo>
                    <a:pt x="294" y="30061"/>
                    <a:pt x="2814" y="30061"/>
                    <a:pt x="3354" y="30061"/>
                  </a:cubicBezTo>
                  <a:cubicBezTo>
                    <a:pt x="5874" y="30061"/>
                    <a:pt x="6055" y="29519"/>
                    <a:pt x="7315" y="24642"/>
                  </a:cubicBezTo>
                  <a:cubicBezTo>
                    <a:pt x="10015" y="13985"/>
                    <a:pt x="13435" y="5134"/>
                    <a:pt x="20456" y="5134"/>
                  </a:cubicBezTo>
                  <a:cubicBezTo>
                    <a:pt x="25137" y="5134"/>
                    <a:pt x="26397" y="9108"/>
                    <a:pt x="26397" y="13985"/>
                  </a:cubicBezTo>
                  <a:cubicBezTo>
                    <a:pt x="26397" y="17417"/>
                    <a:pt x="24777" y="24100"/>
                    <a:pt x="23517" y="28977"/>
                  </a:cubicBezTo>
                  <a:cubicBezTo>
                    <a:pt x="22256" y="33854"/>
                    <a:pt x="20456" y="41260"/>
                    <a:pt x="19556" y="45233"/>
                  </a:cubicBezTo>
                  <a:lnTo>
                    <a:pt x="13795" y="68354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07EF6650-87EF-AD9F-8094-930CBB64C47B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4645362" y="5985623"/>
              <a:ext cx="80649" cy="128967"/>
            </a:xfrm>
            <a:custGeom>
              <a:avLst/>
              <a:gdLst>
                <a:gd name="connsiteX0" fmla="*/ 80948 w 80649"/>
                <a:gd name="connsiteY0" fmla="*/ 39273 h 128967"/>
                <a:gd name="connsiteX1" fmla="*/ 56105 w 80649"/>
                <a:gd name="connsiteY1" fmla="*/ 77 h 128967"/>
                <a:gd name="connsiteX2" fmla="*/ 299 w 80649"/>
                <a:gd name="connsiteY2" fmla="*/ 89848 h 128967"/>
                <a:gd name="connsiteX3" fmla="*/ 25142 w 80649"/>
                <a:gd name="connsiteY3" fmla="*/ 129044 h 128967"/>
                <a:gd name="connsiteX4" fmla="*/ 80948 w 80649"/>
                <a:gd name="connsiteY4" fmla="*/ 39273 h 128967"/>
                <a:gd name="connsiteX5" fmla="*/ 20641 w 80649"/>
                <a:gd name="connsiteY5" fmla="*/ 61309 h 128967"/>
                <a:gd name="connsiteX6" fmla="*/ 55925 w 80649"/>
                <a:gd name="connsiteY6" fmla="*/ 5134 h 128967"/>
                <a:gd name="connsiteX7" fmla="*/ 67447 w 80649"/>
                <a:gd name="connsiteY7" fmla="*/ 28616 h 128967"/>
                <a:gd name="connsiteX8" fmla="*/ 62226 w 80649"/>
                <a:gd name="connsiteY8" fmla="*/ 61309 h 128967"/>
                <a:gd name="connsiteX9" fmla="*/ 20641 w 80649"/>
                <a:gd name="connsiteY9" fmla="*/ 61309 h 128967"/>
                <a:gd name="connsiteX10" fmla="*/ 60606 w 80649"/>
                <a:gd name="connsiteY10" fmla="*/ 67812 h 128967"/>
                <a:gd name="connsiteX11" fmla="*/ 46024 w 80649"/>
                <a:gd name="connsiteY11" fmla="*/ 106105 h 128967"/>
                <a:gd name="connsiteX12" fmla="*/ 25322 w 80649"/>
                <a:gd name="connsiteY12" fmla="*/ 123987 h 128967"/>
                <a:gd name="connsiteX13" fmla="*/ 13800 w 80649"/>
                <a:gd name="connsiteY13" fmla="*/ 100505 h 128967"/>
                <a:gd name="connsiteX14" fmla="*/ 19021 w 80649"/>
                <a:gd name="connsiteY14" fmla="*/ 67812 h 128967"/>
                <a:gd name="connsiteX15" fmla="*/ 60606 w 80649"/>
                <a:gd name="connsiteY15" fmla="*/ 67812 h 12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0649" h="128967">
                  <a:moveTo>
                    <a:pt x="80948" y="39273"/>
                  </a:moveTo>
                  <a:cubicBezTo>
                    <a:pt x="80948" y="20307"/>
                    <a:pt x="73747" y="77"/>
                    <a:pt x="56105" y="77"/>
                  </a:cubicBezTo>
                  <a:cubicBezTo>
                    <a:pt x="29102" y="77"/>
                    <a:pt x="299" y="48485"/>
                    <a:pt x="299" y="89848"/>
                  </a:cubicBezTo>
                  <a:cubicBezTo>
                    <a:pt x="299" y="111343"/>
                    <a:pt x="8580" y="129044"/>
                    <a:pt x="25142" y="129044"/>
                  </a:cubicBezTo>
                  <a:cubicBezTo>
                    <a:pt x="52505" y="129044"/>
                    <a:pt x="80948" y="79733"/>
                    <a:pt x="80948" y="39273"/>
                  </a:cubicBezTo>
                  <a:close/>
                  <a:moveTo>
                    <a:pt x="20641" y="61309"/>
                  </a:moveTo>
                  <a:cubicBezTo>
                    <a:pt x="29822" y="22294"/>
                    <a:pt x="45304" y="5134"/>
                    <a:pt x="55925" y="5134"/>
                  </a:cubicBezTo>
                  <a:cubicBezTo>
                    <a:pt x="67447" y="5134"/>
                    <a:pt x="67447" y="25184"/>
                    <a:pt x="67447" y="28616"/>
                  </a:cubicBezTo>
                  <a:cubicBezTo>
                    <a:pt x="67447" y="35660"/>
                    <a:pt x="66006" y="46136"/>
                    <a:pt x="62226" y="61309"/>
                  </a:cubicBezTo>
                  <a:lnTo>
                    <a:pt x="20641" y="61309"/>
                  </a:lnTo>
                  <a:close/>
                  <a:moveTo>
                    <a:pt x="60606" y="67812"/>
                  </a:moveTo>
                  <a:cubicBezTo>
                    <a:pt x="55565" y="87500"/>
                    <a:pt x="51425" y="97254"/>
                    <a:pt x="46024" y="106105"/>
                  </a:cubicBezTo>
                  <a:cubicBezTo>
                    <a:pt x="40443" y="115497"/>
                    <a:pt x="33243" y="123987"/>
                    <a:pt x="25322" y="123987"/>
                  </a:cubicBezTo>
                  <a:cubicBezTo>
                    <a:pt x="15421" y="123987"/>
                    <a:pt x="13800" y="110259"/>
                    <a:pt x="13800" y="100505"/>
                  </a:cubicBezTo>
                  <a:cubicBezTo>
                    <a:pt x="13800" y="88584"/>
                    <a:pt x="17221" y="74495"/>
                    <a:pt x="19021" y="67812"/>
                  </a:cubicBezTo>
                  <a:lnTo>
                    <a:pt x="60606" y="67812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5D98B2D7-D389-9FFC-03A5-37F82AC8147D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4736736" y="6052532"/>
              <a:ext cx="60821" cy="112504"/>
            </a:xfrm>
            <a:custGeom>
              <a:avLst/>
              <a:gdLst>
                <a:gd name="connsiteX0" fmla="*/ 61124 w 60821"/>
                <a:gd name="connsiteY0" fmla="*/ 5625 h 112504"/>
                <a:gd name="connsiteX1" fmla="*/ 55466 w 60821"/>
                <a:gd name="connsiteY1" fmla="*/ 78 h 112504"/>
                <a:gd name="connsiteX2" fmla="*/ 47494 w 60821"/>
                <a:gd name="connsiteY2" fmla="*/ 7819 h 112504"/>
                <a:gd name="connsiteX3" fmla="*/ 53151 w 60821"/>
                <a:gd name="connsiteY3" fmla="*/ 13367 h 112504"/>
                <a:gd name="connsiteX4" fmla="*/ 61124 w 60821"/>
                <a:gd name="connsiteY4" fmla="*/ 5625 h 112504"/>
                <a:gd name="connsiteX5" fmla="*/ 33092 w 60821"/>
                <a:gd name="connsiteY5" fmla="*/ 91939 h 112504"/>
                <a:gd name="connsiteX6" fmla="*/ 14704 w 60821"/>
                <a:gd name="connsiteY6" fmla="*/ 108196 h 112504"/>
                <a:gd name="connsiteX7" fmla="*/ 10075 w 60821"/>
                <a:gd name="connsiteY7" fmla="*/ 107551 h 112504"/>
                <a:gd name="connsiteX8" fmla="*/ 14061 w 60821"/>
                <a:gd name="connsiteY8" fmla="*/ 100713 h 112504"/>
                <a:gd name="connsiteX9" fmla="*/ 8275 w 60821"/>
                <a:gd name="connsiteY9" fmla="*/ 95423 h 112504"/>
                <a:gd name="connsiteX10" fmla="*/ 303 w 60821"/>
                <a:gd name="connsiteY10" fmla="*/ 103680 h 112504"/>
                <a:gd name="connsiteX11" fmla="*/ 14833 w 60821"/>
                <a:gd name="connsiteY11" fmla="*/ 112582 h 112504"/>
                <a:gd name="connsiteX12" fmla="*/ 44279 w 60821"/>
                <a:gd name="connsiteY12" fmla="*/ 92068 h 112504"/>
                <a:gd name="connsiteX13" fmla="*/ 55852 w 60821"/>
                <a:gd name="connsiteY13" fmla="*/ 45879 h 112504"/>
                <a:gd name="connsiteX14" fmla="*/ 56495 w 60821"/>
                <a:gd name="connsiteY14" fmla="*/ 41622 h 112504"/>
                <a:gd name="connsiteX15" fmla="*/ 40679 w 60821"/>
                <a:gd name="connsiteY15" fmla="*/ 29107 h 112504"/>
                <a:gd name="connsiteX16" fmla="*/ 15604 w 60821"/>
                <a:gd name="connsiteY16" fmla="*/ 49105 h 112504"/>
                <a:gd name="connsiteX17" fmla="*/ 18305 w 60821"/>
                <a:gd name="connsiteY17" fmla="*/ 50911 h 112504"/>
                <a:gd name="connsiteX18" fmla="*/ 21134 w 60821"/>
                <a:gd name="connsiteY18" fmla="*/ 49105 h 112504"/>
                <a:gd name="connsiteX19" fmla="*/ 40164 w 60821"/>
                <a:gd name="connsiteY19" fmla="*/ 33494 h 112504"/>
                <a:gd name="connsiteX20" fmla="*/ 45565 w 60821"/>
                <a:gd name="connsiteY20" fmla="*/ 40332 h 112504"/>
                <a:gd name="connsiteX21" fmla="*/ 45179 w 60821"/>
                <a:gd name="connsiteY21" fmla="*/ 43686 h 112504"/>
                <a:gd name="connsiteX22" fmla="*/ 33092 w 60821"/>
                <a:gd name="connsiteY22" fmla="*/ 91939 h 11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0821" h="112504">
                  <a:moveTo>
                    <a:pt x="61124" y="5625"/>
                  </a:moveTo>
                  <a:cubicBezTo>
                    <a:pt x="61124" y="2658"/>
                    <a:pt x="58938" y="78"/>
                    <a:pt x="55466" y="78"/>
                  </a:cubicBezTo>
                  <a:cubicBezTo>
                    <a:pt x="51480" y="78"/>
                    <a:pt x="47494" y="3948"/>
                    <a:pt x="47494" y="7819"/>
                  </a:cubicBezTo>
                  <a:cubicBezTo>
                    <a:pt x="47494" y="10915"/>
                    <a:pt x="49937" y="13367"/>
                    <a:pt x="53151" y="13367"/>
                  </a:cubicBezTo>
                  <a:cubicBezTo>
                    <a:pt x="57523" y="13367"/>
                    <a:pt x="61124" y="9238"/>
                    <a:pt x="61124" y="5625"/>
                  </a:cubicBezTo>
                  <a:close/>
                  <a:moveTo>
                    <a:pt x="33092" y="91939"/>
                  </a:moveTo>
                  <a:cubicBezTo>
                    <a:pt x="30649" y="101745"/>
                    <a:pt x="22548" y="108196"/>
                    <a:pt x="14704" y="108196"/>
                  </a:cubicBezTo>
                  <a:cubicBezTo>
                    <a:pt x="12518" y="108196"/>
                    <a:pt x="11104" y="107809"/>
                    <a:pt x="10075" y="107551"/>
                  </a:cubicBezTo>
                  <a:cubicBezTo>
                    <a:pt x="13161" y="105744"/>
                    <a:pt x="14061" y="102390"/>
                    <a:pt x="14061" y="100713"/>
                  </a:cubicBezTo>
                  <a:cubicBezTo>
                    <a:pt x="14061" y="98519"/>
                    <a:pt x="12518" y="95423"/>
                    <a:pt x="8275" y="95423"/>
                  </a:cubicBezTo>
                  <a:cubicBezTo>
                    <a:pt x="3903" y="95423"/>
                    <a:pt x="303" y="99422"/>
                    <a:pt x="303" y="103680"/>
                  </a:cubicBezTo>
                  <a:cubicBezTo>
                    <a:pt x="303" y="109228"/>
                    <a:pt x="6089" y="112582"/>
                    <a:pt x="14833" y="112582"/>
                  </a:cubicBezTo>
                  <a:cubicBezTo>
                    <a:pt x="23577" y="112582"/>
                    <a:pt x="40293" y="108067"/>
                    <a:pt x="44279" y="92068"/>
                  </a:cubicBezTo>
                  <a:lnTo>
                    <a:pt x="55852" y="45879"/>
                  </a:lnTo>
                  <a:cubicBezTo>
                    <a:pt x="56109" y="44589"/>
                    <a:pt x="56495" y="43428"/>
                    <a:pt x="56495" y="41622"/>
                  </a:cubicBezTo>
                  <a:cubicBezTo>
                    <a:pt x="56495" y="34268"/>
                    <a:pt x="49680" y="29107"/>
                    <a:pt x="40679" y="29107"/>
                  </a:cubicBezTo>
                  <a:cubicBezTo>
                    <a:pt x="25120" y="29107"/>
                    <a:pt x="15604" y="46525"/>
                    <a:pt x="15604" y="49105"/>
                  </a:cubicBezTo>
                  <a:cubicBezTo>
                    <a:pt x="15604" y="50911"/>
                    <a:pt x="17662" y="50911"/>
                    <a:pt x="18305" y="50911"/>
                  </a:cubicBezTo>
                  <a:cubicBezTo>
                    <a:pt x="20233" y="50911"/>
                    <a:pt x="20491" y="50395"/>
                    <a:pt x="21134" y="49105"/>
                  </a:cubicBezTo>
                  <a:cubicBezTo>
                    <a:pt x="27048" y="36461"/>
                    <a:pt x="35792" y="33494"/>
                    <a:pt x="40164" y="33494"/>
                  </a:cubicBezTo>
                  <a:cubicBezTo>
                    <a:pt x="45308" y="33494"/>
                    <a:pt x="45565" y="38138"/>
                    <a:pt x="45565" y="40332"/>
                  </a:cubicBezTo>
                  <a:cubicBezTo>
                    <a:pt x="45565" y="42138"/>
                    <a:pt x="45436" y="42654"/>
                    <a:pt x="45179" y="43686"/>
                  </a:cubicBezTo>
                  <a:lnTo>
                    <a:pt x="33092" y="91939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686" name="Group 685" descr="\documentclass{article}&#10;\usepackage{amsmath}&#10;\pagestyle{empty}&#10;\begin{document}&#10;&#10; \begin{equation*}&#10;   \label{deqn_trio}&#10;   C_{n,t} = \frac{\mu_0 I}{2\pi } \frac{ R_{ref}^{n-1}}{\rho^n} \left( -1 + 2 \cos{\left(n \theta_t\right)} \right) &#10;   \&#10;  \end{equation*}&#10;&#10;&#10;\end{document}" title="IguanaTex Vector Display">
            <a:extLst>
              <a:ext uri="{FF2B5EF4-FFF2-40B4-BE49-F238E27FC236}">
                <a16:creationId xmlns:a16="http://schemas.microsoft.com/office/drawing/2014/main" id="{26E1BEBB-FB8A-198E-6CF2-5DDAFA85641A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890836" y="5086048"/>
            <a:ext cx="3841934" cy="650811"/>
            <a:chOff x="6504592" y="4124984"/>
            <a:chExt cx="3841934" cy="650811"/>
          </a:xfrm>
        </p:grpSpPr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562FC396-4F3E-D8AC-8581-EEE6130609A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504592" y="4376976"/>
              <a:ext cx="179666" cy="180430"/>
            </a:xfrm>
            <a:custGeom>
              <a:avLst/>
              <a:gdLst>
                <a:gd name="connsiteX0" fmla="*/ 179822 w 179666"/>
                <a:gd name="connsiteY0" fmla="*/ 2563 h 180430"/>
                <a:gd name="connsiteX1" fmla="*/ 177038 w 179666"/>
                <a:gd name="connsiteY1" fmla="*/ 81 h 180430"/>
                <a:gd name="connsiteX2" fmla="*/ 173243 w 179666"/>
                <a:gd name="connsiteY2" fmla="*/ 3059 h 180430"/>
                <a:gd name="connsiteX3" fmla="*/ 155529 w 179666"/>
                <a:gd name="connsiteY3" fmla="*/ 22169 h 180430"/>
                <a:gd name="connsiteX4" fmla="*/ 113522 w 179666"/>
                <a:gd name="connsiteY4" fmla="*/ 81 h 180430"/>
                <a:gd name="connsiteX5" fmla="*/ 156 w 179666"/>
                <a:gd name="connsiteY5" fmla="*/ 112508 h 180430"/>
                <a:gd name="connsiteX6" fmla="*/ 68732 w 179666"/>
                <a:gd name="connsiteY6" fmla="*/ 180511 h 180430"/>
                <a:gd name="connsiteX7" fmla="*/ 123391 w 179666"/>
                <a:gd name="connsiteY7" fmla="*/ 159167 h 180430"/>
                <a:gd name="connsiteX8" fmla="*/ 151227 w 179666"/>
                <a:gd name="connsiteY8" fmla="*/ 115487 h 180430"/>
                <a:gd name="connsiteX9" fmla="*/ 148190 w 179666"/>
                <a:gd name="connsiteY9" fmla="*/ 113005 h 180430"/>
                <a:gd name="connsiteX10" fmla="*/ 144901 w 179666"/>
                <a:gd name="connsiteY10" fmla="*/ 115487 h 180430"/>
                <a:gd name="connsiteX11" fmla="*/ 119343 w 179666"/>
                <a:gd name="connsiteY11" fmla="*/ 154700 h 180430"/>
                <a:gd name="connsiteX12" fmla="*/ 72781 w 179666"/>
                <a:gd name="connsiteY12" fmla="*/ 172817 h 180430"/>
                <a:gd name="connsiteX13" fmla="*/ 23183 w 179666"/>
                <a:gd name="connsiteY13" fmla="*/ 121195 h 180430"/>
                <a:gd name="connsiteX14" fmla="*/ 53802 w 179666"/>
                <a:gd name="connsiteY14" fmla="*/ 37805 h 180430"/>
                <a:gd name="connsiteX15" fmla="*/ 115547 w 179666"/>
                <a:gd name="connsiteY15" fmla="*/ 7774 h 180430"/>
                <a:gd name="connsiteX16" fmla="*/ 156288 w 179666"/>
                <a:gd name="connsiteY16" fmla="*/ 55674 h 180430"/>
                <a:gd name="connsiteX17" fmla="*/ 155529 w 179666"/>
                <a:gd name="connsiteY17" fmla="*/ 68332 h 180430"/>
                <a:gd name="connsiteX18" fmla="*/ 159325 w 179666"/>
                <a:gd name="connsiteY18" fmla="*/ 70813 h 180430"/>
                <a:gd name="connsiteX19" fmla="*/ 163880 w 179666"/>
                <a:gd name="connsiteY19" fmla="*/ 65850 h 180430"/>
                <a:gd name="connsiteX20" fmla="*/ 179822 w 179666"/>
                <a:gd name="connsiteY20" fmla="*/ 2563 h 18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9666" h="180430">
                  <a:moveTo>
                    <a:pt x="179822" y="2563"/>
                  </a:moveTo>
                  <a:cubicBezTo>
                    <a:pt x="179822" y="1818"/>
                    <a:pt x="179316" y="81"/>
                    <a:pt x="177038" y="81"/>
                  </a:cubicBezTo>
                  <a:cubicBezTo>
                    <a:pt x="176279" y="81"/>
                    <a:pt x="176026" y="329"/>
                    <a:pt x="173243" y="3059"/>
                  </a:cubicBezTo>
                  <a:lnTo>
                    <a:pt x="155529" y="22169"/>
                  </a:lnTo>
                  <a:cubicBezTo>
                    <a:pt x="153251" y="18695"/>
                    <a:pt x="141611" y="81"/>
                    <a:pt x="113522" y="81"/>
                  </a:cubicBezTo>
                  <a:cubicBezTo>
                    <a:pt x="57092" y="81"/>
                    <a:pt x="156" y="54930"/>
                    <a:pt x="156" y="112508"/>
                  </a:cubicBezTo>
                  <a:cubicBezTo>
                    <a:pt x="156" y="153459"/>
                    <a:pt x="30016" y="180511"/>
                    <a:pt x="68732" y="180511"/>
                  </a:cubicBezTo>
                  <a:cubicBezTo>
                    <a:pt x="90748" y="180511"/>
                    <a:pt x="109980" y="170584"/>
                    <a:pt x="123391" y="159167"/>
                  </a:cubicBezTo>
                  <a:cubicBezTo>
                    <a:pt x="146925" y="138816"/>
                    <a:pt x="151227" y="116231"/>
                    <a:pt x="151227" y="115487"/>
                  </a:cubicBezTo>
                  <a:cubicBezTo>
                    <a:pt x="151227" y="113005"/>
                    <a:pt x="148697" y="113005"/>
                    <a:pt x="148190" y="113005"/>
                  </a:cubicBezTo>
                  <a:cubicBezTo>
                    <a:pt x="146672" y="113005"/>
                    <a:pt x="145407" y="113501"/>
                    <a:pt x="144901" y="115487"/>
                  </a:cubicBezTo>
                  <a:cubicBezTo>
                    <a:pt x="142623" y="122684"/>
                    <a:pt x="136803" y="140305"/>
                    <a:pt x="119343" y="154700"/>
                  </a:cubicBezTo>
                  <a:cubicBezTo>
                    <a:pt x="101882" y="168598"/>
                    <a:pt x="85940" y="172817"/>
                    <a:pt x="72781" y="172817"/>
                  </a:cubicBezTo>
                  <a:cubicBezTo>
                    <a:pt x="50007" y="172817"/>
                    <a:pt x="23183" y="159912"/>
                    <a:pt x="23183" y="121195"/>
                  </a:cubicBezTo>
                  <a:cubicBezTo>
                    <a:pt x="23183" y="107048"/>
                    <a:pt x="28497" y="66842"/>
                    <a:pt x="53802" y="37805"/>
                  </a:cubicBezTo>
                  <a:cubicBezTo>
                    <a:pt x="69239" y="20184"/>
                    <a:pt x="93025" y="7774"/>
                    <a:pt x="115547" y="7774"/>
                  </a:cubicBezTo>
                  <a:cubicBezTo>
                    <a:pt x="141358" y="7774"/>
                    <a:pt x="156288" y="26885"/>
                    <a:pt x="156288" y="55674"/>
                  </a:cubicBezTo>
                  <a:cubicBezTo>
                    <a:pt x="156288" y="65602"/>
                    <a:pt x="155529" y="65850"/>
                    <a:pt x="155529" y="68332"/>
                  </a:cubicBezTo>
                  <a:cubicBezTo>
                    <a:pt x="155529" y="70813"/>
                    <a:pt x="158313" y="70813"/>
                    <a:pt x="159325" y="70813"/>
                  </a:cubicBezTo>
                  <a:cubicBezTo>
                    <a:pt x="162614" y="70813"/>
                    <a:pt x="162614" y="70317"/>
                    <a:pt x="163880" y="65850"/>
                  </a:cubicBezTo>
                  <a:lnTo>
                    <a:pt x="179822" y="256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46157767-31DD-E7E8-5C06-E2600F61F3C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681126" y="4512559"/>
              <a:ext cx="108229" cy="78351"/>
            </a:xfrm>
            <a:custGeom>
              <a:avLst/>
              <a:gdLst>
                <a:gd name="connsiteX0" fmla="*/ 13448 w 108229"/>
                <a:gd name="connsiteY0" fmla="*/ 65752 h 78351"/>
                <a:gd name="connsiteX1" fmla="*/ 11677 w 108229"/>
                <a:gd name="connsiteY1" fmla="*/ 72875 h 78351"/>
                <a:gd name="connsiteX2" fmla="*/ 17699 w 108229"/>
                <a:gd name="connsiteY2" fmla="*/ 78434 h 78351"/>
                <a:gd name="connsiteX3" fmla="*/ 24607 w 108229"/>
                <a:gd name="connsiteY3" fmla="*/ 74612 h 78351"/>
                <a:gd name="connsiteX4" fmla="*/ 27796 w 108229"/>
                <a:gd name="connsiteY4" fmla="*/ 63841 h 78351"/>
                <a:gd name="connsiteX5" fmla="*/ 31693 w 108229"/>
                <a:gd name="connsiteY5" fmla="*/ 48205 h 78351"/>
                <a:gd name="connsiteX6" fmla="*/ 34704 w 108229"/>
                <a:gd name="connsiteY6" fmla="*/ 36565 h 78351"/>
                <a:gd name="connsiteX7" fmla="*/ 42144 w 108229"/>
                <a:gd name="connsiteY7" fmla="*/ 20930 h 78351"/>
                <a:gd name="connsiteX8" fmla="*/ 68714 w 108229"/>
                <a:gd name="connsiteY8" fmla="*/ 4947 h 78351"/>
                <a:gd name="connsiteX9" fmla="*/ 79165 w 108229"/>
                <a:gd name="connsiteY9" fmla="*/ 17108 h 78351"/>
                <a:gd name="connsiteX10" fmla="*/ 68714 w 108229"/>
                <a:gd name="connsiteY10" fmla="*/ 54112 h 78351"/>
                <a:gd name="connsiteX11" fmla="*/ 66057 w 108229"/>
                <a:gd name="connsiteY11" fmla="*/ 63493 h 78351"/>
                <a:gd name="connsiteX12" fmla="*/ 82885 w 108229"/>
                <a:gd name="connsiteY12" fmla="*/ 78434 h 78351"/>
                <a:gd name="connsiteX13" fmla="*/ 108393 w 108229"/>
                <a:gd name="connsiteY13" fmla="*/ 51854 h 78351"/>
                <a:gd name="connsiteX14" fmla="*/ 105558 w 108229"/>
                <a:gd name="connsiteY14" fmla="*/ 49595 h 78351"/>
                <a:gd name="connsiteX15" fmla="*/ 102193 w 108229"/>
                <a:gd name="connsiteY15" fmla="*/ 52549 h 78351"/>
                <a:gd name="connsiteX16" fmla="*/ 83416 w 108229"/>
                <a:gd name="connsiteY16" fmla="*/ 73570 h 78351"/>
                <a:gd name="connsiteX17" fmla="*/ 78988 w 108229"/>
                <a:gd name="connsiteY17" fmla="*/ 67489 h 78351"/>
                <a:gd name="connsiteX18" fmla="*/ 83062 w 108229"/>
                <a:gd name="connsiteY18" fmla="*/ 53417 h 78351"/>
                <a:gd name="connsiteX19" fmla="*/ 92450 w 108229"/>
                <a:gd name="connsiteY19" fmla="*/ 19887 h 78351"/>
                <a:gd name="connsiteX20" fmla="*/ 69423 w 108229"/>
                <a:gd name="connsiteY20" fmla="*/ 82 h 78351"/>
                <a:gd name="connsiteX21" fmla="*/ 39487 w 108229"/>
                <a:gd name="connsiteY21" fmla="*/ 15892 h 78351"/>
                <a:gd name="connsiteX22" fmla="*/ 20533 w 108229"/>
                <a:gd name="connsiteY22" fmla="*/ 82 h 78351"/>
                <a:gd name="connsiteX23" fmla="*/ 6540 w 108229"/>
                <a:gd name="connsiteY23" fmla="*/ 9464 h 78351"/>
                <a:gd name="connsiteX24" fmla="*/ 163 w 108229"/>
                <a:gd name="connsiteY24" fmla="*/ 26663 h 78351"/>
                <a:gd name="connsiteX25" fmla="*/ 3174 w 108229"/>
                <a:gd name="connsiteY25" fmla="*/ 28921 h 78351"/>
                <a:gd name="connsiteX26" fmla="*/ 7071 w 108229"/>
                <a:gd name="connsiteY26" fmla="*/ 23709 h 78351"/>
                <a:gd name="connsiteX27" fmla="*/ 20002 w 108229"/>
                <a:gd name="connsiteY27" fmla="*/ 4947 h 78351"/>
                <a:gd name="connsiteX28" fmla="*/ 25847 w 108229"/>
                <a:gd name="connsiteY28" fmla="*/ 13459 h 78351"/>
                <a:gd name="connsiteX29" fmla="*/ 23013 w 108229"/>
                <a:gd name="connsiteY29" fmla="*/ 27879 h 78351"/>
                <a:gd name="connsiteX30" fmla="*/ 19116 w 108229"/>
                <a:gd name="connsiteY30" fmla="*/ 43515 h 78351"/>
                <a:gd name="connsiteX31" fmla="*/ 13448 w 108229"/>
                <a:gd name="connsiteY31" fmla="*/ 65752 h 7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229" h="78351">
                  <a:moveTo>
                    <a:pt x="13448" y="65752"/>
                  </a:moveTo>
                  <a:cubicBezTo>
                    <a:pt x="12739" y="68010"/>
                    <a:pt x="11677" y="72354"/>
                    <a:pt x="11677" y="72875"/>
                  </a:cubicBezTo>
                  <a:cubicBezTo>
                    <a:pt x="11677" y="76697"/>
                    <a:pt x="14865" y="78434"/>
                    <a:pt x="17699" y="78434"/>
                  </a:cubicBezTo>
                  <a:cubicBezTo>
                    <a:pt x="20888" y="78434"/>
                    <a:pt x="23722" y="76176"/>
                    <a:pt x="24607" y="74612"/>
                  </a:cubicBezTo>
                  <a:cubicBezTo>
                    <a:pt x="25493" y="73049"/>
                    <a:pt x="26910" y="67489"/>
                    <a:pt x="27796" y="63841"/>
                  </a:cubicBezTo>
                  <a:cubicBezTo>
                    <a:pt x="28682" y="60540"/>
                    <a:pt x="30630" y="52549"/>
                    <a:pt x="31693" y="48205"/>
                  </a:cubicBezTo>
                  <a:cubicBezTo>
                    <a:pt x="32756" y="44383"/>
                    <a:pt x="33818" y="40561"/>
                    <a:pt x="34704" y="36565"/>
                  </a:cubicBezTo>
                  <a:cubicBezTo>
                    <a:pt x="36653" y="29443"/>
                    <a:pt x="37007" y="28053"/>
                    <a:pt x="42144" y="20930"/>
                  </a:cubicBezTo>
                  <a:cubicBezTo>
                    <a:pt x="47104" y="13981"/>
                    <a:pt x="55429" y="4947"/>
                    <a:pt x="68714" y="4947"/>
                  </a:cubicBezTo>
                  <a:cubicBezTo>
                    <a:pt x="78988" y="4947"/>
                    <a:pt x="79165" y="13807"/>
                    <a:pt x="79165" y="17108"/>
                  </a:cubicBezTo>
                  <a:cubicBezTo>
                    <a:pt x="79165" y="27531"/>
                    <a:pt x="71548" y="46815"/>
                    <a:pt x="68714" y="54112"/>
                  </a:cubicBezTo>
                  <a:cubicBezTo>
                    <a:pt x="66766" y="58976"/>
                    <a:pt x="66057" y="60540"/>
                    <a:pt x="66057" y="63493"/>
                  </a:cubicBezTo>
                  <a:cubicBezTo>
                    <a:pt x="66057" y="72701"/>
                    <a:pt x="73851" y="78434"/>
                    <a:pt x="82885" y="78434"/>
                  </a:cubicBezTo>
                  <a:cubicBezTo>
                    <a:pt x="100599" y="78434"/>
                    <a:pt x="108393" y="54460"/>
                    <a:pt x="108393" y="51854"/>
                  </a:cubicBezTo>
                  <a:cubicBezTo>
                    <a:pt x="108393" y="49595"/>
                    <a:pt x="106090" y="49595"/>
                    <a:pt x="105558" y="49595"/>
                  </a:cubicBezTo>
                  <a:cubicBezTo>
                    <a:pt x="103079" y="49595"/>
                    <a:pt x="102901" y="50637"/>
                    <a:pt x="102193" y="52549"/>
                  </a:cubicBezTo>
                  <a:cubicBezTo>
                    <a:pt x="98119" y="66447"/>
                    <a:pt x="90502" y="73570"/>
                    <a:pt x="83416" y="73570"/>
                  </a:cubicBezTo>
                  <a:cubicBezTo>
                    <a:pt x="79697" y="73570"/>
                    <a:pt x="78988" y="71138"/>
                    <a:pt x="78988" y="67489"/>
                  </a:cubicBezTo>
                  <a:cubicBezTo>
                    <a:pt x="78988" y="63493"/>
                    <a:pt x="79874" y="61235"/>
                    <a:pt x="83062" y="53417"/>
                  </a:cubicBezTo>
                  <a:cubicBezTo>
                    <a:pt x="85188" y="48032"/>
                    <a:pt x="92450" y="29616"/>
                    <a:pt x="92450" y="19887"/>
                  </a:cubicBezTo>
                  <a:cubicBezTo>
                    <a:pt x="92450" y="3036"/>
                    <a:pt x="78811" y="82"/>
                    <a:pt x="69423" y="82"/>
                  </a:cubicBezTo>
                  <a:cubicBezTo>
                    <a:pt x="54721" y="82"/>
                    <a:pt x="44801" y="8942"/>
                    <a:pt x="39487" y="15892"/>
                  </a:cubicBezTo>
                  <a:cubicBezTo>
                    <a:pt x="38247" y="3904"/>
                    <a:pt x="27796" y="82"/>
                    <a:pt x="20533" y="82"/>
                  </a:cubicBezTo>
                  <a:cubicBezTo>
                    <a:pt x="12916" y="82"/>
                    <a:pt x="8842" y="5468"/>
                    <a:pt x="6540" y="9464"/>
                  </a:cubicBezTo>
                  <a:cubicBezTo>
                    <a:pt x="2643" y="15892"/>
                    <a:pt x="163" y="25794"/>
                    <a:pt x="163" y="26663"/>
                  </a:cubicBezTo>
                  <a:cubicBezTo>
                    <a:pt x="163" y="28921"/>
                    <a:pt x="2643" y="28921"/>
                    <a:pt x="3174" y="28921"/>
                  </a:cubicBezTo>
                  <a:cubicBezTo>
                    <a:pt x="5654" y="28921"/>
                    <a:pt x="5831" y="28400"/>
                    <a:pt x="7071" y="23709"/>
                  </a:cubicBezTo>
                  <a:cubicBezTo>
                    <a:pt x="9728" y="13459"/>
                    <a:pt x="13094" y="4947"/>
                    <a:pt x="20002" y="4947"/>
                  </a:cubicBezTo>
                  <a:cubicBezTo>
                    <a:pt x="24607" y="4947"/>
                    <a:pt x="25847" y="8769"/>
                    <a:pt x="25847" y="13459"/>
                  </a:cubicBezTo>
                  <a:cubicBezTo>
                    <a:pt x="25847" y="16760"/>
                    <a:pt x="24253" y="23188"/>
                    <a:pt x="23013" y="27879"/>
                  </a:cubicBezTo>
                  <a:cubicBezTo>
                    <a:pt x="21773" y="32570"/>
                    <a:pt x="20002" y="39693"/>
                    <a:pt x="19116" y="43515"/>
                  </a:cubicBezTo>
                  <a:lnTo>
                    <a:pt x="13448" y="6575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3" name="Freeform: Shape 652">
              <a:extLst>
                <a:ext uri="{FF2B5EF4-FFF2-40B4-BE49-F238E27FC236}">
                  <a16:creationId xmlns:a16="http://schemas.microsoft.com/office/drawing/2014/main" id="{99490B67-AE2B-8D00-429E-3373F066EE5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817732" y="4569194"/>
              <a:ext cx="22496" cy="53508"/>
            </a:xfrm>
            <a:custGeom>
              <a:avLst/>
              <a:gdLst>
                <a:gd name="connsiteX0" fmla="*/ 17704 w 22496"/>
                <a:gd name="connsiteY0" fmla="*/ 17281 h 53508"/>
                <a:gd name="connsiteX1" fmla="*/ 3887 w 22496"/>
                <a:gd name="connsiteY1" fmla="*/ 49074 h 53508"/>
                <a:gd name="connsiteX2" fmla="*/ 2648 w 22496"/>
                <a:gd name="connsiteY2" fmla="*/ 51159 h 53508"/>
                <a:gd name="connsiteX3" fmla="*/ 5127 w 22496"/>
                <a:gd name="connsiteY3" fmla="*/ 53591 h 53508"/>
                <a:gd name="connsiteX4" fmla="*/ 22664 w 22496"/>
                <a:gd name="connsiteY4" fmla="*/ 19019 h 53508"/>
                <a:gd name="connsiteX5" fmla="*/ 10264 w 22496"/>
                <a:gd name="connsiteY5" fmla="*/ 82 h 53508"/>
                <a:gd name="connsiteX6" fmla="*/ 168 w 22496"/>
                <a:gd name="connsiteY6" fmla="*/ 9985 h 53508"/>
                <a:gd name="connsiteX7" fmla="*/ 10442 w 22496"/>
                <a:gd name="connsiteY7" fmla="*/ 20061 h 53508"/>
                <a:gd name="connsiteX8" fmla="*/ 17704 w 22496"/>
                <a:gd name="connsiteY8" fmla="*/ 17281 h 53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96" h="53508">
                  <a:moveTo>
                    <a:pt x="17704" y="17281"/>
                  </a:moveTo>
                  <a:cubicBezTo>
                    <a:pt x="17704" y="26837"/>
                    <a:pt x="15933" y="37955"/>
                    <a:pt x="3887" y="49074"/>
                  </a:cubicBezTo>
                  <a:cubicBezTo>
                    <a:pt x="3179" y="49769"/>
                    <a:pt x="2648" y="50290"/>
                    <a:pt x="2648" y="51159"/>
                  </a:cubicBezTo>
                  <a:cubicBezTo>
                    <a:pt x="2648" y="52375"/>
                    <a:pt x="4065" y="53591"/>
                    <a:pt x="5127" y="53591"/>
                  </a:cubicBezTo>
                  <a:cubicBezTo>
                    <a:pt x="7607" y="53591"/>
                    <a:pt x="22664" y="39693"/>
                    <a:pt x="22664" y="19019"/>
                  </a:cubicBezTo>
                  <a:cubicBezTo>
                    <a:pt x="22664" y="8248"/>
                    <a:pt x="18413" y="82"/>
                    <a:pt x="10264" y="82"/>
                  </a:cubicBezTo>
                  <a:cubicBezTo>
                    <a:pt x="4419" y="82"/>
                    <a:pt x="168" y="4599"/>
                    <a:pt x="168" y="9985"/>
                  </a:cubicBezTo>
                  <a:cubicBezTo>
                    <a:pt x="168" y="15544"/>
                    <a:pt x="4242" y="20061"/>
                    <a:pt x="10442" y="20061"/>
                  </a:cubicBezTo>
                  <a:cubicBezTo>
                    <a:pt x="14693" y="20061"/>
                    <a:pt x="17527" y="17281"/>
                    <a:pt x="17704" y="1728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4" name="Freeform: Shape 653">
              <a:extLst>
                <a:ext uri="{FF2B5EF4-FFF2-40B4-BE49-F238E27FC236}">
                  <a16:creationId xmlns:a16="http://schemas.microsoft.com/office/drawing/2014/main" id="{3244D072-9F75-0675-5177-00BE91E1BDF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865432" y="4480592"/>
              <a:ext cx="59871" cy="110318"/>
            </a:xfrm>
            <a:custGeom>
              <a:avLst/>
              <a:gdLst>
                <a:gd name="connsiteX0" fmla="*/ 36306 w 59871"/>
                <a:gd name="connsiteY0" fmla="*/ 40040 h 110318"/>
                <a:gd name="connsiteX1" fmla="*/ 54374 w 59871"/>
                <a:gd name="connsiteY1" fmla="*/ 40040 h 110318"/>
                <a:gd name="connsiteX2" fmla="*/ 60042 w 59871"/>
                <a:gd name="connsiteY2" fmla="*/ 36218 h 110318"/>
                <a:gd name="connsiteX3" fmla="*/ 54728 w 59871"/>
                <a:gd name="connsiteY3" fmla="*/ 33786 h 110318"/>
                <a:gd name="connsiteX4" fmla="*/ 37900 w 59871"/>
                <a:gd name="connsiteY4" fmla="*/ 33786 h 110318"/>
                <a:gd name="connsiteX5" fmla="*/ 44454 w 59871"/>
                <a:gd name="connsiteY5" fmla="*/ 8074 h 110318"/>
                <a:gd name="connsiteX6" fmla="*/ 44985 w 59871"/>
                <a:gd name="connsiteY6" fmla="*/ 5642 h 110318"/>
                <a:gd name="connsiteX7" fmla="*/ 38963 w 59871"/>
                <a:gd name="connsiteY7" fmla="*/ 82 h 110318"/>
                <a:gd name="connsiteX8" fmla="*/ 30637 w 59871"/>
                <a:gd name="connsiteY8" fmla="*/ 7553 h 110318"/>
                <a:gd name="connsiteX9" fmla="*/ 23906 w 59871"/>
                <a:gd name="connsiteY9" fmla="*/ 33786 h 110318"/>
                <a:gd name="connsiteX10" fmla="*/ 5838 w 59871"/>
                <a:gd name="connsiteY10" fmla="*/ 33786 h 110318"/>
                <a:gd name="connsiteX11" fmla="*/ 170 w 59871"/>
                <a:gd name="connsiteY11" fmla="*/ 37608 h 110318"/>
                <a:gd name="connsiteX12" fmla="*/ 5484 w 59871"/>
                <a:gd name="connsiteY12" fmla="*/ 40040 h 110318"/>
                <a:gd name="connsiteX13" fmla="*/ 22312 w 59871"/>
                <a:gd name="connsiteY13" fmla="*/ 40040 h 110318"/>
                <a:gd name="connsiteX14" fmla="*/ 11861 w 59871"/>
                <a:gd name="connsiteY14" fmla="*/ 81040 h 110318"/>
                <a:gd name="connsiteX15" fmla="*/ 9204 w 59871"/>
                <a:gd name="connsiteY15" fmla="*/ 93896 h 110318"/>
                <a:gd name="connsiteX16" fmla="*/ 28157 w 59871"/>
                <a:gd name="connsiteY16" fmla="*/ 110400 h 110318"/>
                <a:gd name="connsiteX17" fmla="*/ 58979 w 59871"/>
                <a:gd name="connsiteY17" fmla="*/ 83820 h 110318"/>
                <a:gd name="connsiteX18" fmla="*/ 56145 w 59871"/>
                <a:gd name="connsiteY18" fmla="*/ 81561 h 110318"/>
                <a:gd name="connsiteX19" fmla="*/ 52425 w 59871"/>
                <a:gd name="connsiteY19" fmla="*/ 84862 h 110318"/>
                <a:gd name="connsiteX20" fmla="*/ 28689 w 59871"/>
                <a:gd name="connsiteY20" fmla="*/ 105536 h 110318"/>
                <a:gd name="connsiteX21" fmla="*/ 22489 w 59871"/>
                <a:gd name="connsiteY21" fmla="*/ 97023 h 110318"/>
                <a:gd name="connsiteX22" fmla="*/ 23552 w 59871"/>
                <a:gd name="connsiteY22" fmla="*/ 89900 h 110318"/>
                <a:gd name="connsiteX23" fmla="*/ 36306 w 59871"/>
                <a:gd name="connsiteY23" fmla="*/ 40040 h 11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871" h="110318">
                  <a:moveTo>
                    <a:pt x="36306" y="40040"/>
                  </a:moveTo>
                  <a:lnTo>
                    <a:pt x="54374" y="40040"/>
                  </a:lnTo>
                  <a:cubicBezTo>
                    <a:pt x="57739" y="40040"/>
                    <a:pt x="60042" y="40040"/>
                    <a:pt x="60042" y="36218"/>
                  </a:cubicBezTo>
                  <a:cubicBezTo>
                    <a:pt x="60042" y="33786"/>
                    <a:pt x="57739" y="33786"/>
                    <a:pt x="54728" y="33786"/>
                  </a:cubicBezTo>
                  <a:lnTo>
                    <a:pt x="37900" y="33786"/>
                  </a:lnTo>
                  <a:lnTo>
                    <a:pt x="44454" y="8074"/>
                  </a:lnTo>
                  <a:cubicBezTo>
                    <a:pt x="44631" y="7205"/>
                    <a:pt x="44985" y="6337"/>
                    <a:pt x="44985" y="5642"/>
                  </a:cubicBezTo>
                  <a:cubicBezTo>
                    <a:pt x="44985" y="2514"/>
                    <a:pt x="42505" y="82"/>
                    <a:pt x="38963" y="82"/>
                  </a:cubicBezTo>
                  <a:cubicBezTo>
                    <a:pt x="34534" y="82"/>
                    <a:pt x="31877" y="3036"/>
                    <a:pt x="30637" y="7553"/>
                  </a:cubicBezTo>
                  <a:cubicBezTo>
                    <a:pt x="29397" y="11896"/>
                    <a:pt x="31700" y="3557"/>
                    <a:pt x="23906" y="33786"/>
                  </a:cubicBezTo>
                  <a:lnTo>
                    <a:pt x="5838" y="33786"/>
                  </a:lnTo>
                  <a:cubicBezTo>
                    <a:pt x="2473" y="33786"/>
                    <a:pt x="170" y="33786"/>
                    <a:pt x="170" y="37608"/>
                  </a:cubicBezTo>
                  <a:cubicBezTo>
                    <a:pt x="170" y="40040"/>
                    <a:pt x="2296" y="40040"/>
                    <a:pt x="5484" y="40040"/>
                  </a:cubicBezTo>
                  <a:lnTo>
                    <a:pt x="22312" y="40040"/>
                  </a:lnTo>
                  <a:lnTo>
                    <a:pt x="11861" y="81040"/>
                  </a:lnTo>
                  <a:cubicBezTo>
                    <a:pt x="10798" y="85383"/>
                    <a:pt x="9204" y="91638"/>
                    <a:pt x="9204" y="93896"/>
                  </a:cubicBezTo>
                  <a:cubicBezTo>
                    <a:pt x="9204" y="104146"/>
                    <a:pt x="18061" y="110400"/>
                    <a:pt x="28157" y="110400"/>
                  </a:cubicBezTo>
                  <a:cubicBezTo>
                    <a:pt x="47820" y="110400"/>
                    <a:pt x="58979" y="86078"/>
                    <a:pt x="58979" y="83820"/>
                  </a:cubicBezTo>
                  <a:cubicBezTo>
                    <a:pt x="58979" y="81561"/>
                    <a:pt x="56676" y="81561"/>
                    <a:pt x="56145" y="81561"/>
                  </a:cubicBezTo>
                  <a:cubicBezTo>
                    <a:pt x="54019" y="81561"/>
                    <a:pt x="53842" y="81909"/>
                    <a:pt x="52425" y="84862"/>
                  </a:cubicBezTo>
                  <a:cubicBezTo>
                    <a:pt x="47465" y="95807"/>
                    <a:pt x="38431" y="105536"/>
                    <a:pt x="28689" y="105536"/>
                  </a:cubicBezTo>
                  <a:cubicBezTo>
                    <a:pt x="24969" y="105536"/>
                    <a:pt x="22489" y="103277"/>
                    <a:pt x="22489" y="97023"/>
                  </a:cubicBezTo>
                  <a:cubicBezTo>
                    <a:pt x="22489" y="95286"/>
                    <a:pt x="23198" y="91638"/>
                    <a:pt x="23552" y="89900"/>
                  </a:cubicBezTo>
                  <a:lnTo>
                    <a:pt x="36306" y="4004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5" name="Freeform: Shape 654">
              <a:extLst>
                <a:ext uri="{FF2B5EF4-FFF2-40B4-BE49-F238E27FC236}">
                  <a16:creationId xmlns:a16="http://schemas.microsoft.com/office/drawing/2014/main" id="{A566B3F3-A774-E841-C9D3-753424AFC1E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031549" y="4460862"/>
              <a:ext cx="168278" cy="58075"/>
            </a:xfrm>
            <a:custGeom>
              <a:avLst/>
              <a:gdLst>
                <a:gd name="connsiteX0" fmla="*/ 159852 w 168278"/>
                <a:gd name="connsiteY0" fmla="*/ 10008 h 58075"/>
                <a:gd name="connsiteX1" fmla="*/ 168455 w 168278"/>
                <a:gd name="connsiteY1" fmla="*/ 5044 h 58075"/>
                <a:gd name="connsiteX2" fmla="*/ 160105 w 168278"/>
                <a:gd name="connsiteY2" fmla="*/ 81 h 58075"/>
                <a:gd name="connsiteX3" fmla="*/ 8527 w 168278"/>
                <a:gd name="connsiteY3" fmla="*/ 81 h 58075"/>
                <a:gd name="connsiteX4" fmla="*/ 176 w 168278"/>
                <a:gd name="connsiteY4" fmla="*/ 5044 h 58075"/>
                <a:gd name="connsiteX5" fmla="*/ 8780 w 168278"/>
                <a:gd name="connsiteY5" fmla="*/ 10008 h 58075"/>
                <a:gd name="connsiteX6" fmla="*/ 159852 w 168278"/>
                <a:gd name="connsiteY6" fmla="*/ 10008 h 58075"/>
                <a:gd name="connsiteX7" fmla="*/ 160105 w 168278"/>
                <a:gd name="connsiteY7" fmla="*/ 58156 h 58075"/>
                <a:gd name="connsiteX8" fmla="*/ 168455 w 168278"/>
                <a:gd name="connsiteY8" fmla="*/ 53192 h 58075"/>
                <a:gd name="connsiteX9" fmla="*/ 159852 w 168278"/>
                <a:gd name="connsiteY9" fmla="*/ 48229 h 58075"/>
                <a:gd name="connsiteX10" fmla="*/ 8780 w 168278"/>
                <a:gd name="connsiteY10" fmla="*/ 48229 h 58075"/>
                <a:gd name="connsiteX11" fmla="*/ 176 w 168278"/>
                <a:gd name="connsiteY11" fmla="*/ 53192 h 58075"/>
                <a:gd name="connsiteX12" fmla="*/ 8527 w 168278"/>
                <a:gd name="connsiteY12" fmla="*/ 58156 h 58075"/>
                <a:gd name="connsiteX13" fmla="*/ 160105 w 168278"/>
                <a:gd name="connsiteY13" fmla="*/ 58156 h 5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278" h="58075">
                  <a:moveTo>
                    <a:pt x="159852" y="10008"/>
                  </a:moveTo>
                  <a:cubicBezTo>
                    <a:pt x="163647" y="10008"/>
                    <a:pt x="168455" y="10008"/>
                    <a:pt x="168455" y="5044"/>
                  </a:cubicBezTo>
                  <a:cubicBezTo>
                    <a:pt x="168455" y="81"/>
                    <a:pt x="163647" y="81"/>
                    <a:pt x="160105" y="81"/>
                  </a:cubicBezTo>
                  <a:lnTo>
                    <a:pt x="8527" y="81"/>
                  </a:lnTo>
                  <a:cubicBezTo>
                    <a:pt x="4984" y="81"/>
                    <a:pt x="176" y="81"/>
                    <a:pt x="176" y="5044"/>
                  </a:cubicBezTo>
                  <a:cubicBezTo>
                    <a:pt x="176" y="10008"/>
                    <a:pt x="4984" y="10008"/>
                    <a:pt x="8780" y="10008"/>
                  </a:cubicBezTo>
                  <a:lnTo>
                    <a:pt x="159852" y="10008"/>
                  </a:lnTo>
                  <a:close/>
                  <a:moveTo>
                    <a:pt x="160105" y="58156"/>
                  </a:moveTo>
                  <a:cubicBezTo>
                    <a:pt x="163647" y="58156"/>
                    <a:pt x="168455" y="58156"/>
                    <a:pt x="168455" y="53192"/>
                  </a:cubicBezTo>
                  <a:cubicBezTo>
                    <a:pt x="168455" y="48229"/>
                    <a:pt x="163647" y="48229"/>
                    <a:pt x="159852" y="48229"/>
                  </a:cubicBezTo>
                  <a:lnTo>
                    <a:pt x="8780" y="48229"/>
                  </a:lnTo>
                  <a:cubicBezTo>
                    <a:pt x="4984" y="48229"/>
                    <a:pt x="176" y="48229"/>
                    <a:pt x="176" y="53192"/>
                  </a:cubicBezTo>
                  <a:cubicBezTo>
                    <a:pt x="176" y="58156"/>
                    <a:pt x="4984" y="58156"/>
                    <a:pt x="8527" y="58156"/>
                  </a:cubicBezTo>
                  <a:lnTo>
                    <a:pt x="160105" y="5815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1D5C0CF8-7FB0-462A-83B4-1DAE4F3612D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322444" y="4274349"/>
              <a:ext cx="137153" cy="163305"/>
            </a:xfrm>
            <a:custGeom>
              <a:avLst/>
              <a:gdLst>
                <a:gd name="connsiteX0" fmla="*/ 51051 w 137153"/>
                <a:gd name="connsiteY0" fmla="*/ 22659 h 163305"/>
                <a:gd name="connsiteX1" fmla="*/ 54847 w 137153"/>
                <a:gd name="connsiteY1" fmla="*/ 6775 h 163305"/>
                <a:gd name="connsiteX2" fmla="*/ 47509 w 137153"/>
                <a:gd name="connsiteY2" fmla="*/ 74 h 163305"/>
                <a:gd name="connsiteX3" fmla="*/ 37386 w 137153"/>
                <a:gd name="connsiteY3" fmla="*/ 9009 h 163305"/>
                <a:gd name="connsiteX4" fmla="*/ 947 w 137153"/>
                <a:gd name="connsiteY4" fmla="*/ 152708 h 163305"/>
                <a:gd name="connsiteX5" fmla="*/ 188 w 137153"/>
                <a:gd name="connsiteY5" fmla="*/ 156679 h 163305"/>
                <a:gd name="connsiteX6" fmla="*/ 7273 w 137153"/>
                <a:gd name="connsiteY6" fmla="*/ 163380 h 163305"/>
                <a:gd name="connsiteX7" fmla="*/ 16130 w 137153"/>
                <a:gd name="connsiteY7" fmla="*/ 158168 h 163305"/>
                <a:gd name="connsiteX8" fmla="*/ 30048 w 137153"/>
                <a:gd name="connsiteY8" fmla="*/ 104808 h 163305"/>
                <a:gd name="connsiteX9" fmla="*/ 54594 w 137153"/>
                <a:gd name="connsiteY9" fmla="*/ 112502 h 163305"/>
                <a:gd name="connsiteX10" fmla="*/ 88250 w 137153"/>
                <a:gd name="connsiteY10" fmla="*/ 94384 h 163305"/>
                <a:gd name="connsiteX11" fmla="*/ 111024 w 137153"/>
                <a:gd name="connsiteY11" fmla="*/ 112502 h 163305"/>
                <a:gd name="connsiteX12" fmla="*/ 129750 w 137153"/>
                <a:gd name="connsiteY12" fmla="*/ 98852 h 163305"/>
                <a:gd name="connsiteX13" fmla="*/ 137342 w 137153"/>
                <a:gd name="connsiteY13" fmla="*/ 74281 h 163305"/>
                <a:gd name="connsiteX14" fmla="*/ 134305 w 137153"/>
                <a:gd name="connsiteY14" fmla="*/ 71799 h 163305"/>
                <a:gd name="connsiteX15" fmla="*/ 130762 w 137153"/>
                <a:gd name="connsiteY15" fmla="*/ 76267 h 163305"/>
                <a:gd name="connsiteX16" fmla="*/ 111530 w 137153"/>
                <a:gd name="connsiteY16" fmla="*/ 107042 h 163305"/>
                <a:gd name="connsiteX17" fmla="*/ 103939 w 137153"/>
                <a:gd name="connsiteY17" fmla="*/ 95625 h 163305"/>
                <a:gd name="connsiteX18" fmla="*/ 109000 w 137153"/>
                <a:gd name="connsiteY18" fmla="*/ 69814 h 163305"/>
                <a:gd name="connsiteX19" fmla="*/ 116085 w 137153"/>
                <a:gd name="connsiteY19" fmla="*/ 43010 h 163305"/>
                <a:gd name="connsiteX20" fmla="*/ 120387 w 137153"/>
                <a:gd name="connsiteY20" fmla="*/ 26133 h 163305"/>
                <a:gd name="connsiteX21" fmla="*/ 124183 w 137153"/>
                <a:gd name="connsiteY21" fmla="*/ 9505 h 163305"/>
                <a:gd name="connsiteX22" fmla="*/ 116845 w 137153"/>
                <a:gd name="connsiteY22" fmla="*/ 2804 h 163305"/>
                <a:gd name="connsiteX23" fmla="*/ 106976 w 137153"/>
                <a:gd name="connsiteY23" fmla="*/ 11491 h 163305"/>
                <a:gd name="connsiteX24" fmla="*/ 95082 w 137153"/>
                <a:gd name="connsiteY24" fmla="*/ 57901 h 163305"/>
                <a:gd name="connsiteX25" fmla="*/ 88503 w 137153"/>
                <a:gd name="connsiteY25" fmla="*/ 83216 h 163305"/>
                <a:gd name="connsiteX26" fmla="*/ 55606 w 137153"/>
                <a:gd name="connsiteY26" fmla="*/ 107042 h 163305"/>
                <a:gd name="connsiteX27" fmla="*/ 36880 w 137153"/>
                <a:gd name="connsiteY27" fmla="*/ 85450 h 163305"/>
                <a:gd name="connsiteX28" fmla="*/ 40423 w 137153"/>
                <a:gd name="connsiteY28" fmla="*/ 64354 h 163305"/>
                <a:gd name="connsiteX29" fmla="*/ 51051 w 137153"/>
                <a:gd name="connsiteY29" fmla="*/ 22659 h 16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7153" h="163305">
                  <a:moveTo>
                    <a:pt x="51051" y="22659"/>
                  </a:moveTo>
                  <a:cubicBezTo>
                    <a:pt x="52317" y="17447"/>
                    <a:pt x="54847" y="8016"/>
                    <a:pt x="54847" y="6775"/>
                  </a:cubicBezTo>
                  <a:cubicBezTo>
                    <a:pt x="54847" y="2556"/>
                    <a:pt x="51810" y="74"/>
                    <a:pt x="47509" y="74"/>
                  </a:cubicBezTo>
                  <a:cubicBezTo>
                    <a:pt x="46749" y="74"/>
                    <a:pt x="39664" y="322"/>
                    <a:pt x="37386" y="9009"/>
                  </a:cubicBezTo>
                  <a:lnTo>
                    <a:pt x="947" y="152708"/>
                  </a:lnTo>
                  <a:cubicBezTo>
                    <a:pt x="188" y="155686"/>
                    <a:pt x="188" y="156182"/>
                    <a:pt x="188" y="156679"/>
                  </a:cubicBezTo>
                  <a:cubicBezTo>
                    <a:pt x="188" y="160401"/>
                    <a:pt x="2972" y="163380"/>
                    <a:pt x="7273" y="163380"/>
                  </a:cubicBezTo>
                  <a:cubicBezTo>
                    <a:pt x="12588" y="163380"/>
                    <a:pt x="15624" y="158912"/>
                    <a:pt x="16130" y="158168"/>
                  </a:cubicBezTo>
                  <a:cubicBezTo>
                    <a:pt x="17142" y="155934"/>
                    <a:pt x="20432" y="143028"/>
                    <a:pt x="30048" y="104808"/>
                  </a:cubicBezTo>
                  <a:cubicBezTo>
                    <a:pt x="38146" y="111509"/>
                    <a:pt x="49533" y="112502"/>
                    <a:pt x="54594" y="112502"/>
                  </a:cubicBezTo>
                  <a:cubicBezTo>
                    <a:pt x="72308" y="112502"/>
                    <a:pt x="82177" y="101333"/>
                    <a:pt x="88250" y="94384"/>
                  </a:cubicBezTo>
                  <a:cubicBezTo>
                    <a:pt x="90527" y="105553"/>
                    <a:pt x="99890" y="112502"/>
                    <a:pt x="111024" y="112502"/>
                  </a:cubicBezTo>
                  <a:cubicBezTo>
                    <a:pt x="119881" y="112502"/>
                    <a:pt x="125701" y="106793"/>
                    <a:pt x="129750" y="98852"/>
                  </a:cubicBezTo>
                  <a:cubicBezTo>
                    <a:pt x="134052" y="89917"/>
                    <a:pt x="137342" y="74778"/>
                    <a:pt x="137342" y="74281"/>
                  </a:cubicBezTo>
                  <a:cubicBezTo>
                    <a:pt x="137342" y="71799"/>
                    <a:pt x="135064" y="71799"/>
                    <a:pt x="134305" y="71799"/>
                  </a:cubicBezTo>
                  <a:cubicBezTo>
                    <a:pt x="131775" y="71799"/>
                    <a:pt x="131521" y="72792"/>
                    <a:pt x="130762" y="76267"/>
                  </a:cubicBezTo>
                  <a:cubicBezTo>
                    <a:pt x="126460" y="92399"/>
                    <a:pt x="121906" y="107042"/>
                    <a:pt x="111530" y="107042"/>
                  </a:cubicBezTo>
                  <a:cubicBezTo>
                    <a:pt x="104698" y="107042"/>
                    <a:pt x="103939" y="100589"/>
                    <a:pt x="103939" y="95625"/>
                  </a:cubicBezTo>
                  <a:cubicBezTo>
                    <a:pt x="103939" y="90165"/>
                    <a:pt x="106976" y="78500"/>
                    <a:pt x="109000" y="69814"/>
                  </a:cubicBezTo>
                  <a:lnTo>
                    <a:pt x="116085" y="43010"/>
                  </a:lnTo>
                  <a:cubicBezTo>
                    <a:pt x="116845" y="39287"/>
                    <a:pt x="119375" y="29856"/>
                    <a:pt x="120387" y="26133"/>
                  </a:cubicBezTo>
                  <a:cubicBezTo>
                    <a:pt x="121652" y="20425"/>
                    <a:pt x="124183" y="10994"/>
                    <a:pt x="124183" y="9505"/>
                  </a:cubicBezTo>
                  <a:cubicBezTo>
                    <a:pt x="124183" y="5038"/>
                    <a:pt x="120640" y="2804"/>
                    <a:pt x="116845" y="2804"/>
                  </a:cubicBezTo>
                  <a:cubicBezTo>
                    <a:pt x="115579" y="2804"/>
                    <a:pt x="109000" y="3052"/>
                    <a:pt x="106976" y="11491"/>
                  </a:cubicBezTo>
                  <a:lnTo>
                    <a:pt x="95082" y="57901"/>
                  </a:lnTo>
                  <a:cubicBezTo>
                    <a:pt x="92046" y="70310"/>
                    <a:pt x="89262" y="80734"/>
                    <a:pt x="88503" y="83216"/>
                  </a:cubicBezTo>
                  <a:cubicBezTo>
                    <a:pt x="88250" y="84457"/>
                    <a:pt x="76103" y="107042"/>
                    <a:pt x="55606" y="107042"/>
                  </a:cubicBezTo>
                  <a:cubicBezTo>
                    <a:pt x="42954" y="107042"/>
                    <a:pt x="36880" y="98852"/>
                    <a:pt x="36880" y="85450"/>
                  </a:cubicBezTo>
                  <a:cubicBezTo>
                    <a:pt x="36880" y="78252"/>
                    <a:pt x="38652" y="71303"/>
                    <a:pt x="40423" y="64354"/>
                  </a:cubicBezTo>
                  <a:lnTo>
                    <a:pt x="51051" y="2265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9C95BB74-8F79-F8F4-86AA-E6E7EF8D932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476539" y="4305918"/>
              <a:ext cx="82190" cy="118830"/>
            </a:xfrm>
            <a:custGeom>
              <a:avLst/>
              <a:gdLst>
                <a:gd name="connsiteX0" fmla="*/ 82385 w 82190"/>
                <a:gd name="connsiteY0" fmla="*/ 60012 h 118830"/>
                <a:gd name="connsiteX1" fmla="*/ 71934 w 82190"/>
                <a:gd name="connsiteY1" fmla="*/ 15016 h 118830"/>
                <a:gd name="connsiteX2" fmla="*/ 41289 w 82190"/>
                <a:gd name="connsiteY2" fmla="*/ 76 h 118830"/>
                <a:gd name="connsiteX3" fmla="*/ 194 w 82190"/>
                <a:gd name="connsiteY3" fmla="*/ 60012 h 118830"/>
                <a:gd name="connsiteX4" fmla="*/ 41289 w 82190"/>
                <a:gd name="connsiteY4" fmla="*/ 118906 h 118830"/>
                <a:gd name="connsiteX5" fmla="*/ 82385 w 82190"/>
                <a:gd name="connsiteY5" fmla="*/ 60012 h 118830"/>
                <a:gd name="connsiteX6" fmla="*/ 41289 w 82190"/>
                <a:gd name="connsiteY6" fmla="*/ 114042 h 118830"/>
                <a:gd name="connsiteX7" fmla="*/ 18793 w 82190"/>
                <a:gd name="connsiteY7" fmla="*/ 95105 h 118830"/>
                <a:gd name="connsiteX8" fmla="*/ 16313 w 82190"/>
                <a:gd name="connsiteY8" fmla="*/ 57754 h 118830"/>
                <a:gd name="connsiteX9" fmla="*/ 18970 w 82190"/>
                <a:gd name="connsiteY9" fmla="*/ 22313 h 118830"/>
                <a:gd name="connsiteX10" fmla="*/ 41289 w 82190"/>
                <a:gd name="connsiteY10" fmla="*/ 4940 h 118830"/>
                <a:gd name="connsiteX11" fmla="*/ 63254 w 82190"/>
                <a:gd name="connsiteY11" fmla="*/ 20749 h 118830"/>
                <a:gd name="connsiteX12" fmla="*/ 66266 w 82190"/>
                <a:gd name="connsiteY12" fmla="*/ 57754 h 118830"/>
                <a:gd name="connsiteX13" fmla="*/ 63963 w 82190"/>
                <a:gd name="connsiteY13" fmla="*/ 94411 h 118830"/>
                <a:gd name="connsiteX14" fmla="*/ 41289 w 82190"/>
                <a:gd name="connsiteY14" fmla="*/ 114042 h 1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190" h="118830">
                  <a:moveTo>
                    <a:pt x="82385" y="60012"/>
                  </a:moveTo>
                  <a:cubicBezTo>
                    <a:pt x="82385" y="40902"/>
                    <a:pt x="80082" y="27177"/>
                    <a:pt x="71934" y="15016"/>
                  </a:cubicBezTo>
                  <a:cubicBezTo>
                    <a:pt x="66443" y="7025"/>
                    <a:pt x="55460" y="76"/>
                    <a:pt x="41289" y="76"/>
                  </a:cubicBezTo>
                  <a:cubicBezTo>
                    <a:pt x="194" y="76"/>
                    <a:pt x="194" y="47504"/>
                    <a:pt x="194" y="60012"/>
                  </a:cubicBezTo>
                  <a:cubicBezTo>
                    <a:pt x="194" y="72521"/>
                    <a:pt x="194" y="118906"/>
                    <a:pt x="41289" y="118906"/>
                  </a:cubicBezTo>
                  <a:cubicBezTo>
                    <a:pt x="82385" y="118906"/>
                    <a:pt x="82385" y="72521"/>
                    <a:pt x="82385" y="60012"/>
                  </a:cubicBezTo>
                  <a:close/>
                  <a:moveTo>
                    <a:pt x="41289" y="114042"/>
                  </a:moveTo>
                  <a:cubicBezTo>
                    <a:pt x="33141" y="114042"/>
                    <a:pt x="22336" y="109351"/>
                    <a:pt x="18793" y="95105"/>
                  </a:cubicBezTo>
                  <a:cubicBezTo>
                    <a:pt x="16313" y="84855"/>
                    <a:pt x="16313" y="70610"/>
                    <a:pt x="16313" y="57754"/>
                  </a:cubicBezTo>
                  <a:cubicBezTo>
                    <a:pt x="16313" y="45071"/>
                    <a:pt x="16313" y="31868"/>
                    <a:pt x="18970" y="22313"/>
                  </a:cubicBezTo>
                  <a:cubicBezTo>
                    <a:pt x="22690" y="8588"/>
                    <a:pt x="34027" y="4940"/>
                    <a:pt x="41289" y="4940"/>
                  </a:cubicBezTo>
                  <a:cubicBezTo>
                    <a:pt x="50855" y="4940"/>
                    <a:pt x="60066" y="10673"/>
                    <a:pt x="63254" y="20749"/>
                  </a:cubicBezTo>
                  <a:cubicBezTo>
                    <a:pt x="66089" y="30131"/>
                    <a:pt x="66266" y="42639"/>
                    <a:pt x="66266" y="57754"/>
                  </a:cubicBezTo>
                  <a:cubicBezTo>
                    <a:pt x="66266" y="70610"/>
                    <a:pt x="66266" y="83466"/>
                    <a:pt x="63963" y="94411"/>
                  </a:cubicBezTo>
                  <a:cubicBezTo>
                    <a:pt x="60420" y="110220"/>
                    <a:pt x="48375" y="114042"/>
                    <a:pt x="41289" y="11404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4D2AC99C-B9B0-2E03-CE30-925936D64C9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7589454" y="4214537"/>
              <a:ext cx="117162" cy="169510"/>
            </a:xfrm>
            <a:custGeom>
              <a:avLst/>
              <a:gdLst>
                <a:gd name="connsiteX0" fmla="*/ 86236 w 117162"/>
                <a:gd name="connsiteY0" fmla="*/ 19184 h 169510"/>
                <a:gd name="connsiteX1" fmla="*/ 109263 w 117162"/>
                <a:gd name="connsiteY1" fmla="*/ 7768 h 169510"/>
                <a:gd name="connsiteX2" fmla="*/ 117361 w 117162"/>
                <a:gd name="connsiteY2" fmla="*/ 3052 h 169510"/>
                <a:gd name="connsiteX3" fmla="*/ 113565 w 117162"/>
                <a:gd name="connsiteY3" fmla="*/ 74 h 169510"/>
                <a:gd name="connsiteX4" fmla="*/ 80163 w 117162"/>
                <a:gd name="connsiteY4" fmla="*/ 819 h 169510"/>
                <a:gd name="connsiteX5" fmla="*/ 46507 w 117162"/>
                <a:gd name="connsiteY5" fmla="*/ 74 h 169510"/>
                <a:gd name="connsiteX6" fmla="*/ 41446 w 117162"/>
                <a:gd name="connsiteY6" fmla="*/ 5038 h 169510"/>
                <a:gd name="connsiteX7" fmla="*/ 48531 w 117162"/>
                <a:gd name="connsiteY7" fmla="*/ 7768 h 169510"/>
                <a:gd name="connsiteX8" fmla="*/ 65992 w 117162"/>
                <a:gd name="connsiteY8" fmla="*/ 12483 h 169510"/>
                <a:gd name="connsiteX9" fmla="*/ 65486 w 117162"/>
                <a:gd name="connsiteY9" fmla="*/ 16454 h 169510"/>
                <a:gd name="connsiteX10" fmla="*/ 31324 w 117162"/>
                <a:gd name="connsiteY10" fmla="*/ 150226 h 169510"/>
                <a:gd name="connsiteX11" fmla="*/ 8296 w 117162"/>
                <a:gd name="connsiteY11" fmla="*/ 161890 h 169510"/>
                <a:gd name="connsiteX12" fmla="*/ 198 w 117162"/>
                <a:gd name="connsiteY12" fmla="*/ 166854 h 169510"/>
                <a:gd name="connsiteX13" fmla="*/ 3994 w 117162"/>
                <a:gd name="connsiteY13" fmla="*/ 169584 h 169510"/>
                <a:gd name="connsiteX14" fmla="*/ 37144 w 117162"/>
                <a:gd name="connsiteY14" fmla="*/ 168840 h 169510"/>
                <a:gd name="connsiteX15" fmla="*/ 71053 w 117162"/>
                <a:gd name="connsiteY15" fmla="*/ 169584 h 169510"/>
                <a:gd name="connsiteX16" fmla="*/ 76114 w 117162"/>
                <a:gd name="connsiteY16" fmla="*/ 164869 h 169510"/>
                <a:gd name="connsiteX17" fmla="*/ 68522 w 117162"/>
                <a:gd name="connsiteY17" fmla="*/ 161890 h 169510"/>
                <a:gd name="connsiteX18" fmla="*/ 57641 w 117162"/>
                <a:gd name="connsiteY18" fmla="*/ 161394 h 169510"/>
                <a:gd name="connsiteX19" fmla="*/ 51315 w 117162"/>
                <a:gd name="connsiteY19" fmla="*/ 157175 h 169510"/>
                <a:gd name="connsiteX20" fmla="*/ 52327 w 117162"/>
                <a:gd name="connsiteY20" fmla="*/ 151467 h 169510"/>
                <a:gd name="connsiteX21" fmla="*/ 86236 w 117162"/>
                <a:gd name="connsiteY21" fmla="*/ 19184 h 16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162" h="169510">
                  <a:moveTo>
                    <a:pt x="86236" y="19184"/>
                  </a:moveTo>
                  <a:cubicBezTo>
                    <a:pt x="88513" y="10250"/>
                    <a:pt x="89272" y="7768"/>
                    <a:pt x="109263" y="7768"/>
                  </a:cubicBezTo>
                  <a:cubicBezTo>
                    <a:pt x="115337" y="7768"/>
                    <a:pt x="117361" y="7768"/>
                    <a:pt x="117361" y="3052"/>
                  </a:cubicBezTo>
                  <a:cubicBezTo>
                    <a:pt x="117361" y="74"/>
                    <a:pt x="114578" y="74"/>
                    <a:pt x="113565" y="74"/>
                  </a:cubicBezTo>
                  <a:cubicBezTo>
                    <a:pt x="106227" y="74"/>
                    <a:pt x="87501" y="819"/>
                    <a:pt x="80163" y="819"/>
                  </a:cubicBezTo>
                  <a:cubicBezTo>
                    <a:pt x="72571" y="819"/>
                    <a:pt x="54098" y="74"/>
                    <a:pt x="46507" y="74"/>
                  </a:cubicBezTo>
                  <a:cubicBezTo>
                    <a:pt x="44735" y="74"/>
                    <a:pt x="41446" y="74"/>
                    <a:pt x="41446" y="5038"/>
                  </a:cubicBezTo>
                  <a:cubicBezTo>
                    <a:pt x="41446" y="7768"/>
                    <a:pt x="43723" y="7768"/>
                    <a:pt x="48531" y="7768"/>
                  </a:cubicBezTo>
                  <a:cubicBezTo>
                    <a:pt x="59159" y="7768"/>
                    <a:pt x="65992" y="7768"/>
                    <a:pt x="65992" y="12483"/>
                  </a:cubicBezTo>
                  <a:cubicBezTo>
                    <a:pt x="65992" y="13724"/>
                    <a:pt x="65992" y="14221"/>
                    <a:pt x="65486" y="16454"/>
                  </a:cubicBezTo>
                  <a:lnTo>
                    <a:pt x="31324" y="150226"/>
                  </a:lnTo>
                  <a:cubicBezTo>
                    <a:pt x="29046" y="159409"/>
                    <a:pt x="28287" y="161890"/>
                    <a:pt x="8296" y="161890"/>
                  </a:cubicBezTo>
                  <a:cubicBezTo>
                    <a:pt x="2476" y="161890"/>
                    <a:pt x="198" y="161890"/>
                    <a:pt x="198" y="166854"/>
                  </a:cubicBezTo>
                  <a:cubicBezTo>
                    <a:pt x="198" y="169584"/>
                    <a:pt x="3235" y="169584"/>
                    <a:pt x="3994" y="169584"/>
                  </a:cubicBezTo>
                  <a:cubicBezTo>
                    <a:pt x="11333" y="169584"/>
                    <a:pt x="29805" y="168840"/>
                    <a:pt x="37144" y="168840"/>
                  </a:cubicBezTo>
                  <a:cubicBezTo>
                    <a:pt x="44735" y="168840"/>
                    <a:pt x="63461" y="169584"/>
                    <a:pt x="71053" y="169584"/>
                  </a:cubicBezTo>
                  <a:cubicBezTo>
                    <a:pt x="73077" y="169584"/>
                    <a:pt x="76114" y="169584"/>
                    <a:pt x="76114" y="164869"/>
                  </a:cubicBezTo>
                  <a:cubicBezTo>
                    <a:pt x="76114" y="161890"/>
                    <a:pt x="74089" y="161890"/>
                    <a:pt x="68522" y="161890"/>
                  </a:cubicBezTo>
                  <a:cubicBezTo>
                    <a:pt x="63967" y="161890"/>
                    <a:pt x="62702" y="161890"/>
                    <a:pt x="57641" y="161394"/>
                  </a:cubicBezTo>
                  <a:cubicBezTo>
                    <a:pt x="52327" y="160898"/>
                    <a:pt x="51315" y="159905"/>
                    <a:pt x="51315" y="157175"/>
                  </a:cubicBezTo>
                  <a:cubicBezTo>
                    <a:pt x="51315" y="155189"/>
                    <a:pt x="51821" y="153204"/>
                    <a:pt x="52327" y="151467"/>
                  </a:cubicBezTo>
                  <a:lnTo>
                    <a:pt x="86236" y="1918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A21878FC-7921-C7A5-8693-0D59A2EF9CDD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314852" y="4484936"/>
              <a:ext cx="397091" cy="9926"/>
            </a:xfrm>
            <a:custGeom>
              <a:avLst/>
              <a:gdLst>
                <a:gd name="connsiteX0" fmla="*/ 0 w 397091"/>
                <a:gd name="connsiteY0" fmla="*/ 0 h 9926"/>
                <a:gd name="connsiteX1" fmla="*/ 397092 w 397091"/>
                <a:gd name="connsiteY1" fmla="*/ 0 h 9926"/>
                <a:gd name="connsiteX2" fmla="*/ 397092 w 397091"/>
                <a:gd name="connsiteY2" fmla="*/ 9927 h 9926"/>
                <a:gd name="connsiteX3" fmla="*/ 0 w 397091"/>
                <a:gd name="connsiteY3" fmla="*/ 9927 h 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091" h="9926">
                  <a:moveTo>
                    <a:pt x="0" y="0"/>
                  </a:moveTo>
                  <a:lnTo>
                    <a:pt x="397092" y="0"/>
                  </a:lnTo>
                  <a:lnTo>
                    <a:pt x="397092" y="9927"/>
                  </a:lnTo>
                  <a:lnTo>
                    <a:pt x="0" y="992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0" name="Freeform: Shape 659">
              <a:extLst>
                <a:ext uri="{FF2B5EF4-FFF2-40B4-BE49-F238E27FC236}">
                  <a16:creationId xmlns:a16="http://schemas.microsoft.com/office/drawing/2014/main" id="{D725DD9F-FDE3-F584-AB14-AB4713374AF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386125" y="4556897"/>
              <a:ext cx="100967" cy="165290"/>
            </a:xfrm>
            <a:custGeom>
              <a:avLst/>
              <a:gdLst>
                <a:gd name="connsiteX0" fmla="*/ 19675 w 100967"/>
                <a:gd name="connsiteY0" fmla="*/ 146268 h 165290"/>
                <a:gd name="connsiteX1" fmla="*/ 46499 w 100967"/>
                <a:gd name="connsiteY1" fmla="*/ 120705 h 165290"/>
                <a:gd name="connsiteX2" fmla="*/ 101158 w 100967"/>
                <a:gd name="connsiteY2" fmla="*/ 48235 h 165290"/>
                <a:gd name="connsiteX3" fmla="*/ 47511 w 100967"/>
                <a:gd name="connsiteY3" fmla="*/ 88 h 165290"/>
                <a:gd name="connsiteX4" fmla="*/ 190 w 100967"/>
                <a:gd name="connsiteY4" fmla="*/ 45009 h 165290"/>
                <a:gd name="connsiteX5" fmla="*/ 13602 w 100967"/>
                <a:gd name="connsiteY5" fmla="*/ 58907 h 165290"/>
                <a:gd name="connsiteX6" fmla="*/ 26761 w 100967"/>
                <a:gd name="connsiteY6" fmla="*/ 45754 h 165290"/>
                <a:gd name="connsiteX7" fmla="*/ 13349 w 100967"/>
                <a:gd name="connsiteY7" fmla="*/ 32848 h 165290"/>
                <a:gd name="connsiteX8" fmla="*/ 10059 w 100967"/>
                <a:gd name="connsiteY8" fmla="*/ 33096 h 165290"/>
                <a:gd name="connsiteX9" fmla="*/ 44221 w 100967"/>
                <a:gd name="connsiteY9" fmla="*/ 7781 h 165290"/>
                <a:gd name="connsiteX10" fmla="*/ 78130 w 100967"/>
                <a:gd name="connsiteY10" fmla="*/ 48235 h 165290"/>
                <a:gd name="connsiteX11" fmla="*/ 51560 w 100967"/>
                <a:gd name="connsiteY11" fmla="*/ 103084 h 165290"/>
                <a:gd name="connsiteX12" fmla="*/ 2974 w 100967"/>
                <a:gd name="connsiteY12" fmla="*/ 156196 h 165290"/>
                <a:gd name="connsiteX13" fmla="*/ 190 w 100967"/>
                <a:gd name="connsiteY13" fmla="*/ 165379 h 165290"/>
                <a:gd name="connsiteX14" fmla="*/ 94072 w 100967"/>
                <a:gd name="connsiteY14" fmla="*/ 165379 h 165290"/>
                <a:gd name="connsiteX15" fmla="*/ 101158 w 100967"/>
                <a:gd name="connsiteY15" fmla="*/ 122194 h 165290"/>
                <a:gd name="connsiteX16" fmla="*/ 94831 w 100967"/>
                <a:gd name="connsiteY16" fmla="*/ 122194 h 165290"/>
                <a:gd name="connsiteX17" fmla="*/ 89264 w 100967"/>
                <a:gd name="connsiteY17" fmla="*/ 144283 h 165290"/>
                <a:gd name="connsiteX18" fmla="*/ 65224 w 100967"/>
                <a:gd name="connsiteY18" fmla="*/ 146268 h 165290"/>
                <a:gd name="connsiteX19" fmla="*/ 19675 w 100967"/>
                <a:gd name="connsiteY19" fmla="*/ 146268 h 16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967" h="165290">
                  <a:moveTo>
                    <a:pt x="19675" y="146268"/>
                  </a:moveTo>
                  <a:lnTo>
                    <a:pt x="46499" y="120705"/>
                  </a:lnTo>
                  <a:cubicBezTo>
                    <a:pt x="85975" y="86456"/>
                    <a:pt x="101158" y="73054"/>
                    <a:pt x="101158" y="48235"/>
                  </a:cubicBezTo>
                  <a:cubicBezTo>
                    <a:pt x="101158" y="19942"/>
                    <a:pt x="78383" y="88"/>
                    <a:pt x="47511" y="88"/>
                  </a:cubicBezTo>
                  <a:cubicBezTo>
                    <a:pt x="18916" y="88"/>
                    <a:pt x="190" y="22921"/>
                    <a:pt x="190" y="45009"/>
                  </a:cubicBezTo>
                  <a:cubicBezTo>
                    <a:pt x="190" y="58907"/>
                    <a:pt x="12843" y="58907"/>
                    <a:pt x="13602" y="58907"/>
                  </a:cubicBezTo>
                  <a:cubicBezTo>
                    <a:pt x="17904" y="58907"/>
                    <a:pt x="26761" y="55929"/>
                    <a:pt x="26761" y="45754"/>
                  </a:cubicBezTo>
                  <a:cubicBezTo>
                    <a:pt x="26761" y="39301"/>
                    <a:pt x="22206" y="32848"/>
                    <a:pt x="13349" y="32848"/>
                  </a:cubicBezTo>
                  <a:cubicBezTo>
                    <a:pt x="11325" y="32848"/>
                    <a:pt x="10818" y="32848"/>
                    <a:pt x="10059" y="33096"/>
                  </a:cubicBezTo>
                  <a:cubicBezTo>
                    <a:pt x="15879" y="16964"/>
                    <a:pt x="29544" y="7781"/>
                    <a:pt x="44221" y="7781"/>
                  </a:cubicBezTo>
                  <a:cubicBezTo>
                    <a:pt x="67249" y="7781"/>
                    <a:pt x="78130" y="27884"/>
                    <a:pt x="78130" y="48235"/>
                  </a:cubicBezTo>
                  <a:cubicBezTo>
                    <a:pt x="78130" y="68090"/>
                    <a:pt x="65477" y="87697"/>
                    <a:pt x="51560" y="103084"/>
                  </a:cubicBezTo>
                  <a:lnTo>
                    <a:pt x="2974" y="156196"/>
                  </a:lnTo>
                  <a:cubicBezTo>
                    <a:pt x="190" y="158926"/>
                    <a:pt x="190" y="159422"/>
                    <a:pt x="190" y="165379"/>
                  </a:cubicBezTo>
                  <a:lnTo>
                    <a:pt x="94072" y="165379"/>
                  </a:lnTo>
                  <a:lnTo>
                    <a:pt x="101158" y="122194"/>
                  </a:lnTo>
                  <a:lnTo>
                    <a:pt x="94831" y="122194"/>
                  </a:lnTo>
                  <a:cubicBezTo>
                    <a:pt x="93566" y="129640"/>
                    <a:pt x="91795" y="140560"/>
                    <a:pt x="89264" y="144283"/>
                  </a:cubicBezTo>
                  <a:cubicBezTo>
                    <a:pt x="87493" y="146268"/>
                    <a:pt x="70792" y="146268"/>
                    <a:pt x="65224" y="146268"/>
                  </a:cubicBezTo>
                  <a:lnTo>
                    <a:pt x="19675" y="14626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27B7F582-EDBE-158F-455B-6D2F9822767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506831" y="4615220"/>
              <a:ext cx="136647" cy="109697"/>
            </a:xfrm>
            <a:custGeom>
              <a:avLst/>
              <a:gdLst>
                <a:gd name="connsiteX0" fmla="*/ 60421 w 136647"/>
                <a:gd name="connsiteY0" fmla="*/ 14482 h 109697"/>
                <a:gd name="connsiteX1" fmla="*/ 89016 w 136647"/>
                <a:gd name="connsiteY1" fmla="*/ 14482 h 109697"/>
                <a:gd name="connsiteX2" fmla="*/ 78388 w 136647"/>
                <a:gd name="connsiteY2" fmla="*/ 78514 h 109697"/>
                <a:gd name="connsiteX3" fmla="*/ 80412 w 136647"/>
                <a:gd name="connsiteY3" fmla="*/ 97376 h 109697"/>
                <a:gd name="connsiteX4" fmla="*/ 89522 w 136647"/>
                <a:gd name="connsiteY4" fmla="*/ 109785 h 109697"/>
                <a:gd name="connsiteX5" fmla="*/ 99897 w 136647"/>
                <a:gd name="connsiteY5" fmla="*/ 100354 h 109697"/>
                <a:gd name="connsiteX6" fmla="*/ 98379 w 136647"/>
                <a:gd name="connsiteY6" fmla="*/ 94894 h 109697"/>
                <a:gd name="connsiteX7" fmla="*/ 91041 w 136647"/>
                <a:gd name="connsiteY7" fmla="*/ 53944 h 109697"/>
                <a:gd name="connsiteX8" fmla="*/ 95596 w 136647"/>
                <a:gd name="connsiteY8" fmla="*/ 14482 h 109697"/>
                <a:gd name="connsiteX9" fmla="*/ 124443 w 136647"/>
                <a:gd name="connsiteY9" fmla="*/ 14482 h 109697"/>
                <a:gd name="connsiteX10" fmla="*/ 136843 w 136647"/>
                <a:gd name="connsiteY10" fmla="*/ 6044 h 109697"/>
                <a:gd name="connsiteX11" fmla="*/ 126721 w 136647"/>
                <a:gd name="connsiteY11" fmla="*/ 88 h 109697"/>
                <a:gd name="connsiteX12" fmla="*/ 41949 w 136647"/>
                <a:gd name="connsiteY12" fmla="*/ 88 h 109697"/>
                <a:gd name="connsiteX13" fmla="*/ 15631 w 136647"/>
                <a:gd name="connsiteY13" fmla="*/ 11752 h 109697"/>
                <a:gd name="connsiteX14" fmla="*/ 195 w 136647"/>
                <a:gd name="connsiteY14" fmla="*/ 34089 h 109697"/>
                <a:gd name="connsiteX15" fmla="*/ 3232 w 136647"/>
                <a:gd name="connsiteY15" fmla="*/ 36571 h 109697"/>
                <a:gd name="connsiteX16" fmla="*/ 7281 w 136647"/>
                <a:gd name="connsiteY16" fmla="*/ 33593 h 109697"/>
                <a:gd name="connsiteX17" fmla="*/ 39418 w 136647"/>
                <a:gd name="connsiteY17" fmla="*/ 14482 h 109697"/>
                <a:gd name="connsiteX18" fmla="*/ 53842 w 136647"/>
                <a:gd name="connsiteY18" fmla="*/ 14482 h 109697"/>
                <a:gd name="connsiteX19" fmla="*/ 21452 w 136647"/>
                <a:gd name="connsiteY19" fmla="*/ 97128 h 109697"/>
                <a:gd name="connsiteX20" fmla="*/ 19427 w 136647"/>
                <a:gd name="connsiteY20" fmla="*/ 103084 h 109697"/>
                <a:gd name="connsiteX21" fmla="*/ 26766 w 136647"/>
                <a:gd name="connsiteY21" fmla="*/ 109785 h 109697"/>
                <a:gd name="connsiteX22" fmla="*/ 39418 w 136647"/>
                <a:gd name="connsiteY22" fmla="*/ 93653 h 109697"/>
                <a:gd name="connsiteX23" fmla="*/ 46251 w 136647"/>
                <a:gd name="connsiteY23" fmla="*/ 69331 h 109697"/>
                <a:gd name="connsiteX24" fmla="*/ 60421 w 136647"/>
                <a:gd name="connsiteY24" fmla="*/ 14482 h 109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647" h="109697">
                  <a:moveTo>
                    <a:pt x="60421" y="14482"/>
                  </a:moveTo>
                  <a:lnTo>
                    <a:pt x="89016" y="14482"/>
                  </a:lnTo>
                  <a:cubicBezTo>
                    <a:pt x="80666" y="51214"/>
                    <a:pt x="78388" y="61886"/>
                    <a:pt x="78388" y="78514"/>
                  </a:cubicBezTo>
                  <a:cubicBezTo>
                    <a:pt x="78388" y="82237"/>
                    <a:pt x="78388" y="88938"/>
                    <a:pt x="80412" y="97376"/>
                  </a:cubicBezTo>
                  <a:cubicBezTo>
                    <a:pt x="82943" y="108296"/>
                    <a:pt x="85727" y="109785"/>
                    <a:pt x="89522" y="109785"/>
                  </a:cubicBezTo>
                  <a:cubicBezTo>
                    <a:pt x="94583" y="109785"/>
                    <a:pt x="99897" y="105318"/>
                    <a:pt x="99897" y="100354"/>
                  </a:cubicBezTo>
                  <a:cubicBezTo>
                    <a:pt x="99897" y="98865"/>
                    <a:pt x="99897" y="98369"/>
                    <a:pt x="98379" y="94894"/>
                  </a:cubicBezTo>
                  <a:cubicBezTo>
                    <a:pt x="91041" y="77025"/>
                    <a:pt x="91041" y="60893"/>
                    <a:pt x="91041" y="53944"/>
                  </a:cubicBezTo>
                  <a:cubicBezTo>
                    <a:pt x="91041" y="40790"/>
                    <a:pt x="92812" y="27388"/>
                    <a:pt x="95596" y="14482"/>
                  </a:cubicBezTo>
                  <a:lnTo>
                    <a:pt x="124443" y="14482"/>
                  </a:lnTo>
                  <a:cubicBezTo>
                    <a:pt x="127733" y="14482"/>
                    <a:pt x="136843" y="14482"/>
                    <a:pt x="136843" y="6044"/>
                  </a:cubicBezTo>
                  <a:cubicBezTo>
                    <a:pt x="136843" y="88"/>
                    <a:pt x="131529" y="88"/>
                    <a:pt x="126721" y="88"/>
                  </a:cubicBezTo>
                  <a:lnTo>
                    <a:pt x="41949" y="88"/>
                  </a:lnTo>
                  <a:cubicBezTo>
                    <a:pt x="36382" y="88"/>
                    <a:pt x="26766" y="88"/>
                    <a:pt x="15631" y="11752"/>
                  </a:cubicBezTo>
                  <a:cubicBezTo>
                    <a:pt x="6775" y="21431"/>
                    <a:pt x="195" y="32848"/>
                    <a:pt x="195" y="34089"/>
                  </a:cubicBezTo>
                  <a:cubicBezTo>
                    <a:pt x="195" y="34337"/>
                    <a:pt x="195" y="36571"/>
                    <a:pt x="3232" y="36571"/>
                  </a:cubicBezTo>
                  <a:cubicBezTo>
                    <a:pt x="5256" y="36571"/>
                    <a:pt x="5762" y="35578"/>
                    <a:pt x="7281" y="33593"/>
                  </a:cubicBezTo>
                  <a:cubicBezTo>
                    <a:pt x="19680" y="14482"/>
                    <a:pt x="34357" y="14482"/>
                    <a:pt x="39418" y="14482"/>
                  </a:cubicBezTo>
                  <a:lnTo>
                    <a:pt x="53842" y="14482"/>
                  </a:lnTo>
                  <a:cubicBezTo>
                    <a:pt x="45744" y="44513"/>
                    <a:pt x="32080" y="74543"/>
                    <a:pt x="21452" y="97128"/>
                  </a:cubicBezTo>
                  <a:cubicBezTo>
                    <a:pt x="19427" y="100851"/>
                    <a:pt x="19427" y="101347"/>
                    <a:pt x="19427" y="103084"/>
                  </a:cubicBezTo>
                  <a:cubicBezTo>
                    <a:pt x="19427" y="107800"/>
                    <a:pt x="23476" y="109785"/>
                    <a:pt x="26766" y="109785"/>
                  </a:cubicBezTo>
                  <a:cubicBezTo>
                    <a:pt x="34357" y="109785"/>
                    <a:pt x="36382" y="102836"/>
                    <a:pt x="39418" y="93653"/>
                  </a:cubicBezTo>
                  <a:cubicBezTo>
                    <a:pt x="42961" y="82237"/>
                    <a:pt x="42961" y="81740"/>
                    <a:pt x="46251" y="69331"/>
                  </a:cubicBezTo>
                  <a:lnTo>
                    <a:pt x="60421" y="1448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A8FE8998-8ED7-2394-A742-A84E57CBB13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783051" y="4176998"/>
              <a:ext cx="180678" cy="174970"/>
            </a:xfrm>
            <a:custGeom>
              <a:avLst/>
              <a:gdLst>
                <a:gd name="connsiteX0" fmla="*/ 84725 w 180678"/>
                <a:gd name="connsiteY0" fmla="*/ 17197 h 174970"/>
                <a:gd name="connsiteX1" fmla="*/ 91811 w 180678"/>
                <a:gd name="connsiteY1" fmla="*/ 8014 h 174970"/>
                <a:gd name="connsiteX2" fmla="*/ 107247 w 180678"/>
                <a:gd name="connsiteY2" fmla="*/ 7766 h 174970"/>
                <a:gd name="connsiteX3" fmla="*/ 153302 w 180678"/>
                <a:gd name="connsiteY3" fmla="*/ 32337 h 174970"/>
                <a:gd name="connsiteX4" fmla="*/ 139384 w 180678"/>
                <a:gd name="connsiteY4" fmla="*/ 67579 h 174970"/>
                <a:gd name="connsiteX5" fmla="*/ 96618 w 180678"/>
                <a:gd name="connsiteY5" fmla="*/ 81973 h 174970"/>
                <a:gd name="connsiteX6" fmla="*/ 68277 w 180678"/>
                <a:gd name="connsiteY6" fmla="*/ 81973 h 174970"/>
                <a:gd name="connsiteX7" fmla="*/ 84725 w 180678"/>
                <a:gd name="connsiteY7" fmla="*/ 17197 h 174970"/>
                <a:gd name="connsiteX8" fmla="*/ 121164 w 180678"/>
                <a:gd name="connsiteY8" fmla="*/ 85200 h 174970"/>
                <a:gd name="connsiteX9" fmla="*/ 176836 w 180678"/>
                <a:gd name="connsiteY9" fmla="*/ 37300 h 174970"/>
                <a:gd name="connsiteX10" fmla="*/ 120911 w 180678"/>
                <a:gd name="connsiteY10" fmla="*/ 73 h 174970"/>
                <a:gd name="connsiteX11" fmla="*/ 48792 w 180678"/>
                <a:gd name="connsiteY11" fmla="*/ 73 h 174970"/>
                <a:gd name="connsiteX12" fmla="*/ 41453 w 180678"/>
                <a:gd name="connsiteY12" fmla="*/ 5036 h 174970"/>
                <a:gd name="connsiteX13" fmla="*/ 48539 w 180678"/>
                <a:gd name="connsiteY13" fmla="*/ 7766 h 174970"/>
                <a:gd name="connsiteX14" fmla="*/ 58155 w 180678"/>
                <a:gd name="connsiteY14" fmla="*/ 8263 h 174970"/>
                <a:gd name="connsiteX15" fmla="*/ 64987 w 180678"/>
                <a:gd name="connsiteY15" fmla="*/ 12234 h 174970"/>
                <a:gd name="connsiteX16" fmla="*/ 63975 w 180678"/>
                <a:gd name="connsiteY16" fmla="*/ 16949 h 174970"/>
                <a:gd name="connsiteX17" fmla="*/ 30066 w 180678"/>
                <a:gd name="connsiteY17" fmla="*/ 150224 h 174970"/>
                <a:gd name="connsiteX18" fmla="*/ 7038 w 180678"/>
                <a:gd name="connsiteY18" fmla="*/ 161889 h 174970"/>
                <a:gd name="connsiteX19" fmla="*/ 206 w 180678"/>
                <a:gd name="connsiteY19" fmla="*/ 166853 h 174970"/>
                <a:gd name="connsiteX20" fmla="*/ 3749 w 180678"/>
                <a:gd name="connsiteY20" fmla="*/ 169583 h 174970"/>
                <a:gd name="connsiteX21" fmla="*/ 35633 w 180678"/>
                <a:gd name="connsiteY21" fmla="*/ 168838 h 174970"/>
                <a:gd name="connsiteX22" fmla="*/ 67771 w 180678"/>
                <a:gd name="connsiteY22" fmla="*/ 169583 h 174970"/>
                <a:gd name="connsiteX23" fmla="*/ 72832 w 180678"/>
                <a:gd name="connsiteY23" fmla="*/ 164619 h 174970"/>
                <a:gd name="connsiteX24" fmla="*/ 65746 w 180678"/>
                <a:gd name="connsiteY24" fmla="*/ 161889 h 174970"/>
                <a:gd name="connsiteX25" fmla="*/ 49298 w 180678"/>
                <a:gd name="connsiteY25" fmla="*/ 157422 h 174970"/>
                <a:gd name="connsiteX26" fmla="*/ 50057 w 180678"/>
                <a:gd name="connsiteY26" fmla="*/ 153202 h 174970"/>
                <a:gd name="connsiteX27" fmla="*/ 66758 w 180678"/>
                <a:gd name="connsiteY27" fmla="*/ 87434 h 174970"/>
                <a:gd name="connsiteX28" fmla="*/ 96872 w 180678"/>
                <a:gd name="connsiteY28" fmla="*/ 87434 h 174970"/>
                <a:gd name="connsiteX29" fmla="*/ 124454 w 180678"/>
                <a:gd name="connsiteY29" fmla="*/ 110018 h 174970"/>
                <a:gd name="connsiteX30" fmla="*/ 120911 w 180678"/>
                <a:gd name="connsiteY30" fmla="*/ 127143 h 174970"/>
                <a:gd name="connsiteX31" fmla="*/ 116863 w 180678"/>
                <a:gd name="connsiteY31" fmla="*/ 148239 h 174970"/>
                <a:gd name="connsiteX32" fmla="*/ 150518 w 180678"/>
                <a:gd name="connsiteY32" fmla="*/ 175043 h 174970"/>
                <a:gd name="connsiteX33" fmla="*/ 180884 w 180678"/>
                <a:gd name="connsiteY33" fmla="*/ 146501 h 174970"/>
                <a:gd name="connsiteX34" fmla="*/ 177848 w 180678"/>
                <a:gd name="connsiteY34" fmla="*/ 143523 h 174970"/>
                <a:gd name="connsiteX35" fmla="*/ 174558 w 180678"/>
                <a:gd name="connsiteY35" fmla="*/ 146998 h 174970"/>
                <a:gd name="connsiteX36" fmla="*/ 151531 w 180678"/>
                <a:gd name="connsiteY36" fmla="*/ 169583 h 174970"/>
                <a:gd name="connsiteX37" fmla="*/ 141409 w 180678"/>
                <a:gd name="connsiteY37" fmla="*/ 154443 h 174970"/>
                <a:gd name="connsiteX38" fmla="*/ 143939 w 180678"/>
                <a:gd name="connsiteY38" fmla="*/ 126150 h 174970"/>
                <a:gd name="connsiteX39" fmla="*/ 144951 w 180678"/>
                <a:gd name="connsiteY39" fmla="*/ 114486 h 174970"/>
                <a:gd name="connsiteX40" fmla="*/ 121164 w 180678"/>
                <a:gd name="connsiteY40" fmla="*/ 85200 h 174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678" h="174970">
                  <a:moveTo>
                    <a:pt x="84725" y="17197"/>
                  </a:moveTo>
                  <a:cubicBezTo>
                    <a:pt x="86243" y="11241"/>
                    <a:pt x="87003" y="8759"/>
                    <a:pt x="91811" y="8014"/>
                  </a:cubicBezTo>
                  <a:cubicBezTo>
                    <a:pt x="94088" y="7766"/>
                    <a:pt x="102186" y="7766"/>
                    <a:pt x="107247" y="7766"/>
                  </a:cubicBezTo>
                  <a:cubicBezTo>
                    <a:pt x="125213" y="7766"/>
                    <a:pt x="153302" y="7766"/>
                    <a:pt x="153302" y="32337"/>
                  </a:cubicBezTo>
                  <a:cubicBezTo>
                    <a:pt x="153302" y="40775"/>
                    <a:pt x="149253" y="57900"/>
                    <a:pt x="139384" y="67579"/>
                  </a:cubicBezTo>
                  <a:cubicBezTo>
                    <a:pt x="132805" y="74032"/>
                    <a:pt x="119393" y="81973"/>
                    <a:pt x="96618" y="81973"/>
                  </a:cubicBezTo>
                  <a:lnTo>
                    <a:pt x="68277" y="81973"/>
                  </a:lnTo>
                  <a:lnTo>
                    <a:pt x="84725" y="17197"/>
                  </a:lnTo>
                  <a:close/>
                  <a:moveTo>
                    <a:pt x="121164" y="85200"/>
                  </a:moveTo>
                  <a:cubicBezTo>
                    <a:pt x="146723" y="79740"/>
                    <a:pt x="176836" y="62367"/>
                    <a:pt x="176836" y="37300"/>
                  </a:cubicBezTo>
                  <a:cubicBezTo>
                    <a:pt x="176836" y="15956"/>
                    <a:pt x="154061" y="73"/>
                    <a:pt x="120911" y="73"/>
                  </a:cubicBezTo>
                  <a:lnTo>
                    <a:pt x="48792" y="73"/>
                  </a:lnTo>
                  <a:cubicBezTo>
                    <a:pt x="43731" y="73"/>
                    <a:pt x="41453" y="73"/>
                    <a:pt x="41453" y="5036"/>
                  </a:cubicBezTo>
                  <a:cubicBezTo>
                    <a:pt x="41453" y="7766"/>
                    <a:pt x="43731" y="7766"/>
                    <a:pt x="48539" y="7766"/>
                  </a:cubicBezTo>
                  <a:cubicBezTo>
                    <a:pt x="49045" y="7766"/>
                    <a:pt x="53853" y="7766"/>
                    <a:pt x="58155" y="8263"/>
                  </a:cubicBezTo>
                  <a:cubicBezTo>
                    <a:pt x="62710" y="8759"/>
                    <a:pt x="64987" y="9007"/>
                    <a:pt x="64987" y="12234"/>
                  </a:cubicBezTo>
                  <a:cubicBezTo>
                    <a:pt x="64987" y="13226"/>
                    <a:pt x="64734" y="13971"/>
                    <a:pt x="63975" y="16949"/>
                  </a:cubicBezTo>
                  <a:lnTo>
                    <a:pt x="30066" y="150224"/>
                  </a:lnTo>
                  <a:cubicBezTo>
                    <a:pt x="27536" y="159903"/>
                    <a:pt x="27029" y="161889"/>
                    <a:pt x="7038" y="161889"/>
                  </a:cubicBezTo>
                  <a:cubicBezTo>
                    <a:pt x="2483" y="161889"/>
                    <a:pt x="206" y="161889"/>
                    <a:pt x="206" y="166853"/>
                  </a:cubicBezTo>
                  <a:cubicBezTo>
                    <a:pt x="206" y="169583"/>
                    <a:pt x="3243" y="169583"/>
                    <a:pt x="3749" y="169583"/>
                  </a:cubicBezTo>
                  <a:cubicBezTo>
                    <a:pt x="10834" y="169583"/>
                    <a:pt x="28548" y="168838"/>
                    <a:pt x="35633" y="168838"/>
                  </a:cubicBezTo>
                  <a:cubicBezTo>
                    <a:pt x="42719" y="168838"/>
                    <a:pt x="60685" y="169583"/>
                    <a:pt x="67771" y="169583"/>
                  </a:cubicBezTo>
                  <a:cubicBezTo>
                    <a:pt x="69795" y="169583"/>
                    <a:pt x="72832" y="169583"/>
                    <a:pt x="72832" y="164619"/>
                  </a:cubicBezTo>
                  <a:cubicBezTo>
                    <a:pt x="72832" y="161889"/>
                    <a:pt x="70554" y="161889"/>
                    <a:pt x="65746" y="161889"/>
                  </a:cubicBezTo>
                  <a:cubicBezTo>
                    <a:pt x="56383" y="161889"/>
                    <a:pt x="49298" y="161889"/>
                    <a:pt x="49298" y="157422"/>
                  </a:cubicBezTo>
                  <a:cubicBezTo>
                    <a:pt x="49298" y="155933"/>
                    <a:pt x="49804" y="154692"/>
                    <a:pt x="50057" y="153202"/>
                  </a:cubicBezTo>
                  <a:lnTo>
                    <a:pt x="66758" y="87434"/>
                  </a:lnTo>
                  <a:lnTo>
                    <a:pt x="96872" y="87434"/>
                  </a:lnTo>
                  <a:cubicBezTo>
                    <a:pt x="119899" y="87434"/>
                    <a:pt x="124454" y="101332"/>
                    <a:pt x="124454" y="110018"/>
                  </a:cubicBezTo>
                  <a:cubicBezTo>
                    <a:pt x="124454" y="113741"/>
                    <a:pt x="122430" y="121435"/>
                    <a:pt x="120911" y="127143"/>
                  </a:cubicBezTo>
                  <a:cubicBezTo>
                    <a:pt x="119140" y="134092"/>
                    <a:pt x="116863" y="143275"/>
                    <a:pt x="116863" y="148239"/>
                  </a:cubicBezTo>
                  <a:cubicBezTo>
                    <a:pt x="116863" y="175043"/>
                    <a:pt x="147229" y="175043"/>
                    <a:pt x="150518" y="175043"/>
                  </a:cubicBezTo>
                  <a:cubicBezTo>
                    <a:pt x="172028" y="175043"/>
                    <a:pt x="180884" y="149976"/>
                    <a:pt x="180884" y="146501"/>
                  </a:cubicBezTo>
                  <a:cubicBezTo>
                    <a:pt x="180884" y="143523"/>
                    <a:pt x="178101" y="143523"/>
                    <a:pt x="177848" y="143523"/>
                  </a:cubicBezTo>
                  <a:cubicBezTo>
                    <a:pt x="175570" y="143523"/>
                    <a:pt x="175064" y="145261"/>
                    <a:pt x="174558" y="146998"/>
                  </a:cubicBezTo>
                  <a:cubicBezTo>
                    <a:pt x="168232" y="165364"/>
                    <a:pt x="157351" y="169583"/>
                    <a:pt x="151531" y="169583"/>
                  </a:cubicBezTo>
                  <a:cubicBezTo>
                    <a:pt x="143180" y="169583"/>
                    <a:pt x="141409" y="164123"/>
                    <a:pt x="141409" y="154443"/>
                  </a:cubicBezTo>
                  <a:cubicBezTo>
                    <a:pt x="141409" y="146750"/>
                    <a:pt x="142927" y="134092"/>
                    <a:pt x="143939" y="126150"/>
                  </a:cubicBezTo>
                  <a:cubicBezTo>
                    <a:pt x="144445" y="122676"/>
                    <a:pt x="144951" y="117960"/>
                    <a:pt x="144951" y="114486"/>
                  </a:cubicBezTo>
                  <a:cubicBezTo>
                    <a:pt x="144951" y="95375"/>
                    <a:pt x="127997" y="87682"/>
                    <a:pt x="121164" y="8520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254C676F-22BC-1D34-020A-6FAD06844DF1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975095" y="4163726"/>
              <a:ext cx="108229" cy="78351"/>
            </a:xfrm>
            <a:custGeom>
              <a:avLst/>
              <a:gdLst>
                <a:gd name="connsiteX0" fmla="*/ 13499 w 108229"/>
                <a:gd name="connsiteY0" fmla="*/ 65738 h 78351"/>
                <a:gd name="connsiteX1" fmla="*/ 11727 w 108229"/>
                <a:gd name="connsiteY1" fmla="*/ 72861 h 78351"/>
                <a:gd name="connsiteX2" fmla="*/ 17750 w 108229"/>
                <a:gd name="connsiteY2" fmla="*/ 78420 h 78351"/>
                <a:gd name="connsiteX3" fmla="*/ 24658 w 108229"/>
                <a:gd name="connsiteY3" fmla="*/ 74598 h 78351"/>
                <a:gd name="connsiteX4" fmla="*/ 27847 w 108229"/>
                <a:gd name="connsiteY4" fmla="*/ 63827 h 78351"/>
                <a:gd name="connsiteX5" fmla="*/ 31744 w 108229"/>
                <a:gd name="connsiteY5" fmla="*/ 48191 h 78351"/>
                <a:gd name="connsiteX6" fmla="*/ 34755 w 108229"/>
                <a:gd name="connsiteY6" fmla="*/ 36551 h 78351"/>
                <a:gd name="connsiteX7" fmla="*/ 42195 w 108229"/>
                <a:gd name="connsiteY7" fmla="*/ 20916 h 78351"/>
                <a:gd name="connsiteX8" fmla="*/ 68765 w 108229"/>
                <a:gd name="connsiteY8" fmla="*/ 4933 h 78351"/>
                <a:gd name="connsiteX9" fmla="*/ 79216 w 108229"/>
                <a:gd name="connsiteY9" fmla="*/ 17094 h 78351"/>
                <a:gd name="connsiteX10" fmla="*/ 68765 w 108229"/>
                <a:gd name="connsiteY10" fmla="*/ 54098 h 78351"/>
                <a:gd name="connsiteX11" fmla="*/ 66108 w 108229"/>
                <a:gd name="connsiteY11" fmla="*/ 63479 h 78351"/>
                <a:gd name="connsiteX12" fmla="*/ 82936 w 108229"/>
                <a:gd name="connsiteY12" fmla="*/ 78420 h 78351"/>
                <a:gd name="connsiteX13" fmla="*/ 108444 w 108229"/>
                <a:gd name="connsiteY13" fmla="*/ 51840 h 78351"/>
                <a:gd name="connsiteX14" fmla="*/ 105609 w 108229"/>
                <a:gd name="connsiteY14" fmla="*/ 49581 h 78351"/>
                <a:gd name="connsiteX15" fmla="*/ 102244 w 108229"/>
                <a:gd name="connsiteY15" fmla="*/ 52535 h 78351"/>
                <a:gd name="connsiteX16" fmla="*/ 83467 w 108229"/>
                <a:gd name="connsiteY16" fmla="*/ 73556 h 78351"/>
                <a:gd name="connsiteX17" fmla="*/ 79039 w 108229"/>
                <a:gd name="connsiteY17" fmla="*/ 67475 h 78351"/>
                <a:gd name="connsiteX18" fmla="*/ 83113 w 108229"/>
                <a:gd name="connsiteY18" fmla="*/ 53403 h 78351"/>
                <a:gd name="connsiteX19" fmla="*/ 92501 w 108229"/>
                <a:gd name="connsiteY19" fmla="*/ 19873 h 78351"/>
                <a:gd name="connsiteX20" fmla="*/ 69474 w 108229"/>
                <a:gd name="connsiteY20" fmla="*/ 68 h 78351"/>
                <a:gd name="connsiteX21" fmla="*/ 39538 w 108229"/>
                <a:gd name="connsiteY21" fmla="*/ 15878 h 78351"/>
                <a:gd name="connsiteX22" fmla="*/ 20584 w 108229"/>
                <a:gd name="connsiteY22" fmla="*/ 68 h 78351"/>
                <a:gd name="connsiteX23" fmla="*/ 6591 w 108229"/>
                <a:gd name="connsiteY23" fmla="*/ 9450 h 78351"/>
                <a:gd name="connsiteX24" fmla="*/ 214 w 108229"/>
                <a:gd name="connsiteY24" fmla="*/ 26649 h 78351"/>
                <a:gd name="connsiteX25" fmla="*/ 3225 w 108229"/>
                <a:gd name="connsiteY25" fmla="*/ 28907 h 78351"/>
                <a:gd name="connsiteX26" fmla="*/ 7122 w 108229"/>
                <a:gd name="connsiteY26" fmla="*/ 23695 h 78351"/>
                <a:gd name="connsiteX27" fmla="*/ 20053 w 108229"/>
                <a:gd name="connsiteY27" fmla="*/ 4933 h 78351"/>
                <a:gd name="connsiteX28" fmla="*/ 25898 w 108229"/>
                <a:gd name="connsiteY28" fmla="*/ 13445 h 78351"/>
                <a:gd name="connsiteX29" fmla="*/ 23064 w 108229"/>
                <a:gd name="connsiteY29" fmla="*/ 27865 h 78351"/>
                <a:gd name="connsiteX30" fmla="*/ 19167 w 108229"/>
                <a:gd name="connsiteY30" fmla="*/ 43501 h 78351"/>
                <a:gd name="connsiteX31" fmla="*/ 13499 w 108229"/>
                <a:gd name="connsiteY31" fmla="*/ 65738 h 7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229" h="78351">
                  <a:moveTo>
                    <a:pt x="13499" y="65738"/>
                  </a:moveTo>
                  <a:cubicBezTo>
                    <a:pt x="12790" y="67996"/>
                    <a:pt x="11727" y="72340"/>
                    <a:pt x="11727" y="72861"/>
                  </a:cubicBezTo>
                  <a:cubicBezTo>
                    <a:pt x="11727" y="76683"/>
                    <a:pt x="14916" y="78420"/>
                    <a:pt x="17750" y="78420"/>
                  </a:cubicBezTo>
                  <a:cubicBezTo>
                    <a:pt x="20939" y="78420"/>
                    <a:pt x="23773" y="76162"/>
                    <a:pt x="24658" y="74598"/>
                  </a:cubicBezTo>
                  <a:cubicBezTo>
                    <a:pt x="25544" y="73035"/>
                    <a:pt x="26961" y="67475"/>
                    <a:pt x="27847" y="63827"/>
                  </a:cubicBezTo>
                  <a:cubicBezTo>
                    <a:pt x="28732" y="60526"/>
                    <a:pt x="30681" y="52535"/>
                    <a:pt x="31744" y="48191"/>
                  </a:cubicBezTo>
                  <a:cubicBezTo>
                    <a:pt x="32807" y="44369"/>
                    <a:pt x="33869" y="40547"/>
                    <a:pt x="34755" y="36551"/>
                  </a:cubicBezTo>
                  <a:cubicBezTo>
                    <a:pt x="36704" y="29429"/>
                    <a:pt x="37058" y="28039"/>
                    <a:pt x="42195" y="20916"/>
                  </a:cubicBezTo>
                  <a:cubicBezTo>
                    <a:pt x="47155" y="13967"/>
                    <a:pt x="55480" y="4933"/>
                    <a:pt x="68765" y="4933"/>
                  </a:cubicBezTo>
                  <a:cubicBezTo>
                    <a:pt x="79039" y="4933"/>
                    <a:pt x="79216" y="13793"/>
                    <a:pt x="79216" y="17094"/>
                  </a:cubicBezTo>
                  <a:cubicBezTo>
                    <a:pt x="79216" y="27517"/>
                    <a:pt x="71599" y="46801"/>
                    <a:pt x="68765" y="54098"/>
                  </a:cubicBezTo>
                  <a:cubicBezTo>
                    <a:pt x="66817" y="58962"/>
                    <a:pt x="66108" y="60526"/>
                    <a:pt x="66108" y="63479"/>
                  </a:cubicBezTo>
                  <a:cubicBezTo>
                    <a:pt x="66108" y="72687"/>
                    <a:pt x="73902" y="78420"/>
                    <a:pt x="82936" y="78420"/>
                  </a:cubicBezTo>
                  <a:cubicBezTo>
                    <a:pt x="100650" y="78420"/>
                    <a:pt x="108444" y="54446"/>
                    <a:pt x="108444" y="51840"/>
                  </a:cubicBezTo>
                  <a:cubicBezTo>
                    <a:pt x="108444" y="49581"/>
                    <a:pt x="106141" y="49581"/>
                    <a:pt x="105609" y="49581"/>
                  </a:cubicBezTo>
                  <a:cubicBezTo>
                    <a:pt x="103130" y="49581"/>
                    <a:pt x="102952" y="50623"/>
                    <a:pt x="102244" y="52535"/>
                  </a:cubicBezTo>
                  <a:cubicBezTo>
                    <a:pt x="98170" y="66433"/>
                    <a:pt x="90553" y="73556"/>
                    <a:pt x="83467" y="73556"/>
                  </a:cubicBezTo>
                  <a:cubicBezTo>
                    <a:pt x="79748" y="73556"/>
                    <a:pt x="79039" y="71124"/>
                    <a:pt x="79039" y="67475"/>
                  </a:cubicBezTo>
                  <a:cubicBezTo>
                    <a:pt x="79039" y="63479"/>
                    <a:pt x="79925" y="61221"/>
                    <a:pt x="83113" y="53403"/>
                  </a:cubicBezTo>
                  <a:cubicBezTo>
                    <a:pt x="85239" y="48018"/>
                    <a:pt x="92501" y="29602"/>
                    <a:pt x="92501" y="19873"/>
                  </a:cubicBezTo>
                  <a:cubicBezTo>
                    <a:pt x="92501" y="3022"/>
                    <a:pt x="78862" y="68"/>
                    <a:pt x="69474" y="68"/>
                  </a:cubicBezTo>
                  <a:cubicBezTo>
                    <a:pt x="54771" y="68"/>
                    <a:pt x="44852" y="8928"/>
                    <a:pt x="39538" y="15878"/>
                  </a:cubicBezTo>
                  <a:cubicBezTo>
                    <a:pt x="38298" y="3890"/>
                    <a:pt x="27847" y="68"/>
                    <a:pt x="20584" y="68"/>
                  </a:cubicBezTo>
                  <a:cubicBezTo>
                    <a:pt x="12967" y="68"/>
                    <a:pt x="8893" y="5454"/>
                    <a:pt x="6591" y="9450"/>
                  </a:cubicBezTo>
                  <a:cubicBezTo>
                    <a:pt x="2694" y="15878"/>
                    <a:pt x="214" y="25780"/>
                    <a:pt x="214" y="26649"/>
                  </a:cubicBezTo>
                  <a:cubicBezTo>
                    <a:pt x="214" y="28907"/>
                    <a:pt x="2694" y="28907"/>
                    <a:pt x="3225" y="28907"/>
                  </a:cubicBezTo>
                  <a:cubicBezTo>
                    <a:pt x="5705" y="28907"/>
                    <a:pt x="5882" y="28386"/>
                    <a:pt x="7122" y="23695"/>
                  </a:cubicBezTo>
                  <a:cubicBezTo>
                    <a:pt x="9779" y="13445"/>
                    <a:pt x="13145" y="4933"/>
                    <a:pt x="20053" y="4933"/>
                  </a:cubicBezTo>
                  <a:cubicBezTo>
                    <a:pt x="24658" y="4933"/>
                    <a:pt x="25898" y="8755"/>
                    <a:pt x="25898" y="13445"/>
                  </a:cubicBezTo>
                  <a:cubicBezTo>
                    <a:pt x="25898" y="16746"/>
                    <a:pt x="24304" y="23174"/>
                    <a:pt x="23064" y="27865"/>
                  </a:cubicBezTo>
                  <a:cubicBezTo>
                    <a:pt x="21824" y="32556"/>
                    <a:pt x="20053" y="39679"/>
                    <a:pt x="19167" y="43501"/>
                  </a:cubicBezTo>
                  <a:lnTo>
                    <a:pt x="13499" y="6573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010A993F-6217-4760-1716-EEDD2B43A2A0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110992" y="4192565"/>
              <a:ext cx="119743" cy="8512"/>
            </a:xfrm>
            <a:custGeom>
              <a:avLst/>
              <a:gdLst>
                <a:gd name="connsiteX0" fmla="*/ 112877 w 119743"/>
                <a:gd name="connsiteY0" fmla="*/ 8581 h 8512"/>
                <a:gd name="connsiteX1" fmla="*/ 119962 w 119743"/>
                <a:gd name="connsiteY1" fmla="*/ 4411 h 8512"/>
                <a:gd name="connsiteX2" fmla="*/ 112877 w 119743"/>
                <a:gd name="connsiteY2" fmla="*/ 68 h 8512"/>
                <a:gd name="connsiteX3" fmla="*/ 7304 w 119743"/>
                <a:gd name="connsiteY3" fmla="*/ 68 h 8512"/>
                <a:gd name="connsiteX4" fmla="*/ 219 w 119743"/>
                <a:gd name="connsiteY4" fmla="*/ 4238 h 8512"/>
                <a:gd name="connsiteX5" fmla="*/ 7304 w 119743"/>
                <a:gd name="connsiteY5" fmla="*/ 8581 h 8512"/>
                <a:gd name="connsiteX6" fmla="*/ 112877 w 119743"/>
                <a:gd name="connsiteY6" fmla="*/ 8581 h 8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43" h="8512">
                  <a:moveTo>
                    <a:pt x="112877" y="8581"/>
                  </a:moveTo>
                  <a:cubicBezTo>
                    <a:pt x="115711" y="8581"/>
                    <a:pt x="119962" y="8581"/>
                    <a:pt x="119962" y="4411"/>
                  </a:cubicBezTo>
                  <a:cubicBezTo>
                    <a:pt x="119962" y="68"/>
                    <a:pt x="115888" y="68"/>
                    <a:pt x="112877" y="68"/>
                  </a:cubicBezTo>
                  <a:lnTo>
                    <a:pt x="7304" y="68"/>
                  </a:lnTo>
                  <a:cubicBezTo>
                    <a:pt x="4470" y="68"/>
                    <a:pt x="219" y="68"/>
                    <a:pt x="219" y="4238"/>
                  </a:cubicBezTo>
                  <a:cubicBezTo>
                    <a:pt x="219" y="8581"/>
                    <a:pt x="4293" y="8581"/>
                    <a:pt x="7304" y="8581"/>
                  </a:cubicBezTo>
                  <a:lnTo>
                    <a:pt x="112877" y="858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5" name="Freeform: Shape 664">
              <a:extLst>
                <a:ext uri="{FF2B5EF4-FFF2-40B4-BE49-F238E27FC236}">
                  <a16:creationId xmlns:a16="http://schemas.microsoft.com/office/drawing/2014/main" id="{B86A9A2D-EDF9-6CD2-12EF-C571875D0B78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269327" y="4124984"/>
              <a:ext cx="64477" cy="115356"/>
            </a:xfrm>
            <a:custGeom>
              <a:avLst/>
              <a:gdLst>
                <a:gd name="connsiteX0" fmla="*/ 40257 w 64477"/>
                <a:gd name="connsiteY0" fmla="*/ 4933 h 115356"/>
                <a:gd name="connsiteX1" fmla="*/ 34943 w 64477"/>
                <a:gd name="connsiteY1" fmla="*/ 68 h 115356"/>
                <a:gd name="connsiteX2" fmla="*/ 225 w 64477"/>
                <a:gd name="connsiteY2" fmla="*/ 11187 h 115356"/>
                <a:gd name="connsiteX3" fmla="*/ 225 w 64477"/>
                <a:gd name="connsiteY3" fmla="*/ 17441 h 115356"/>
                <a:gd name="connsiteX4" fmla="*/ 25909 w 64477"/>
                <a:gd name="connsiteY4" fmla="*/ 12577 h 115356"/>
                <a:gd name="connsiteX5" fmla="*/ 25909 w 64477"/>
                <a:gd name="connsiteY5" fmla="*/ 101179 h 115356"/>
                <a:gd name="connsiteX6" fmla="*/ 8196 w 64477"/>
                <a:gd name="connsiteY6" fmla="*/ 109170 h 115356"/>
                <a:gd name="connsiteX7" fmla="*/ 1465 w 64477"/>
                <a:gd name="connsiteY7" fmla="*/ 109170 h 115356"/>
                <a:gd name="connsiteX8" fmla="*/ 1465 w 64477"/>
                <a:gd name="connsiteY8" fmla="*/ 115424 h 115356"/>
                <a:gd name="connsiteX9" fmla="*/ 32995 w 64477"/>
                <a:gd name="connsiteY9" fmla="*/ 114730 h 115356"/>
                <a:gd name="connsiteX10" fmla="*/ 64702 w 64477"/>
                <a:gd name="connsiteY10" fmla="*/ 115424 h 115356"/>
                <a:gd name="connsiteX11" fmla="*/ 64702 w 64477"/>
                <a:gd name="connsiteY11" fmla="*/ 109170 h 115356"/>
                <a:gd name="connsiteX12" fmla="*/ 57971 w 64477"/>
                <a:gd name="connsiteY12" fmla="*/ 109170 h 115356"/>
                <a:gd name="connsiteX13" fmla="*/ 40257 w 64477"/>
                <a:gd name="connsiteY13" fmla="*/ 101179 h 115356"/>
                <a:gd name="connsiteX14" fmla="*/ 40257 w 64477"/>
                <a:gd name="connsiteY14" fmla="*/ 4933 h 115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77" h="115356">
                  <a:moveTo>
                    <a:pt x="40257" y="4933"/>
                  </a:moveTo>
                  <a:cubicBezTo>
                    <a:pt x="40257" y="242"/>
                    <a:pt x="39903" y="68"/>
                    <a:pt x="34943" y="68"/>
                  </a:cubicBezTo>
                  <a:cubicBezTo>
                    <a:pt x="23607" y="11013"/>
                    <a:pt x="7487" y="11187"/>
                    <a:pt x="225" y="11187"/>
                  </a:cubicBezTo>
                  <a:lnTo>
                    <a:pt x="225" y="17441"/>
                  </a:lnTo>
                  <a:cubicBezTo>
                    <a:pt x="4476" y="17441"/>
                    <a:pt x="16167" y="17441"/>
                    <a:pt x="25909" y="12577"/>
                  </a:cubicBezTo>
                  <a:lnTo>
                    <a:pt x="25909" y="101179"/>
                  </a:lnTo>
                  <a:cubicBezTo>
                    <a:pt x="25909" y="106912"/>
                    <a:pt x="25909" y="109170"/>
                    <a:pt x="8196" y="109170"/>
                  </a:cubicBezTo>
                  <a:lnTo>
                    <a:pt x="1465" y="109170"/>
                  </a:lnTo>
                  <a:lnTo>
                    <a:pt x="1465" y="115424"/>
                  </a:lnTo>
                  <a:cubicBezTo>
                    <a:pt x="4653" y="115251"/>
                    <a:pt x="26441" y="114730"/>
                    <a:pt x="32995" y="114730"/>
                  </a:cubicBezTo>
                  <a:cubicBezTo>
                    <a:pt x="38486" y="114730"/>
                    <a:pt x="60805" y="115251"/>
                    <a:pt x="64702" y="115424"/>
                  </a:cubicBezTo>
                  <a:lnTo>
                    <a:pt x="64702" y="109170"/>
                  </a:lnTo>
                  <a:lnTo>
                    <a:pt x="57971" y="109170"/>
                  </a:lnTo>
                  <a:cubicBezTo>
                    <a:pt x="40257" y="109170"/>
                    <a:pt x="40257" y="106912"/>
                    <a:pt x="40257" y="101179"/>
                  </a:cubicBezTo>
                  <a:lnTo>
                    <a:pt x="40257" y="493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6" name="Freeform: Shape 665">
              <a:extLst>
                <a:ext uri="{FF2B5EF4-FFF2-40B4-BE49-F238E27FC236}">
                  <a16:creationId xmlns:a16="http://schemas.microsoft.com/office/drawing/2014/main" id="{5F4D0256-3C2B-7780-29D2-97543028517C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973140" y="4344760"/>
              <a:ext cx="82368" cy="78351"/>
            </a:xfrm>
            <a:custGeom>
              <a:avLst/>
              <a:gdLst>
                <a:gd name="connsiteX0" fmla="*/ 33515 w 82368"/>
                <a:gd name="connsiteY0" fmla="*/ 41597 h 78351"/>
                <a:gd name="connsiteX1" fmla="*/ 38121 w 82368"/>
                <a:gd name="connsiteY1" fmla="*/ 24050 h 78351"/>
                <a:gd name="connsiteX2" fmla="*/ 49280 w 82368"/>
                <a:gd name="connsiteY2" fmla="*/ 9804 h 78351"/>
                <a:gd name="connsiteX3" fmla="*/ 63628 w 82368"/>
                <a:gd name="connsiteY3" fmla="*/ 4940 h 78351"/>
                <a:gd name="connsiteX4" fmla="*/ 73371 w 82368"/>
                <a:gd name="connsiteY4" fmla="*/ 7372 h 78351"/>
                <a:gd name="connsiteX5" fmla="*/ 65577 w 82368"/>
                <a:gd name="connsiteY5" fmla="*/ 16927 h 78351"/>
                <a:gd name="connsiteX6" fmla="*/ 72662 w 82368"/>
                <a:gd name="connsiteY6" fmla="*/ 23355 h 78351"/>
                <a:gd name="connsiteX7" fmla="*/ 82582 w 82368"/>
                <a:gd name="connsiteY7" fmla="*/ 12758 h 78351"/>
                <a:gd name="connsiteX8" fmla="*/ 63805 w 82368"/>
                <a:gd name="connsiteY8" fmla="*/ 76 h 78351"/>
                <a:gd name="connsiteX9" fmla="*/ 38829 w 82368"/>
                <a:gd name="connsiteY9" fmla="*/ 12410 h 78351"/>
                <a:gd name="connsiteX10" fmla="*/ 20584 w 82368"/>
                <a:gd name="connsiteY10" fmla="*/ 76 h 78351"/>
                <a:gd name="connsiteX11" fmla="*/ 6768 w 82368"/>
                <a:gd name="connsiteY11" fmla="*/ 8936 h 78351"/>
                <a:gd name="connsiteX12" fmla="*/ 214 w 82368"/>
                <a:gd name="connsiteY12" fmla="*/ 26656 h 78351"/>
                <a:gd name="connsiteX13" fmla="*/ 3225 w 82368"/>
                <a:gd name="connsiteY13" fmla="*/ 28915 h 78351"/>
                <a:gd name="connsiteX14" fmla="*/ 7122 w 82368"/>
                <a:gd name="connsiteY14" fmla="*/ 23703 h 78351"/>
                <a:gd name="connsiteX15" fmla="*/ 20053 w 82368"/>
                <a:gd name="connsiteY15" fmla="*/ 4940 h 78351"/>
                <a:gd name="connsiteX16" fmla="*/ 25898 w 82368"/>
                <a:gd name="connsiteY16" fmla="*/ 13453 h 78351"/>
                <a:gd name="connsiteX17" fmla="*/ 23064 w 82368"/>
                <a:gd name="connsiteY17" fmla="*/ 27872 h 78351"/>
                <a:gd name="connsiteX18" fmla="*/ 19167 w 82368"/>
                <a:gd name="connsiteY18" fmla="*/ 43508 h 78351"/>
                <a:gd name="connsiteX19" fmla="*/ 13499 w 82368"/>
                <a:gd name="connsiteY19" fmla="*/ 65745 h 78351"/>
                <a:gd name="connsiteX20" fmla="*/ 11727 w 82368"/>
                <a:gd name="connsiteY20" fmla="*/ 72868 h 78351"/>
                <a:gd name="connsiteX21" fmla="*/ 17750 w 82368"/>
                <a:gd name="connsiteY21" fmla="*/ 78427 h 78351"/>
                <a:gd name="connsiteX22" fmla="*/ 25367 w 82368"/>
                <a:gd name="connsiteY22" fmla="*/ 73389 h 78351"/>
                <a:gd name="connsiteX23" fmla="*/ 28732 w 82368"/>
                <a:gd name="connsiteY23" fmla="*/ 60360 h 78351"/>
                <a:gd name="connsiteX24" fmla="*/ 33515 w 82368"/>
                <a:gd name="connsiteY24" fmla="*/ 41597 h 7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368" h="78351">
                  <a:moveTo>
                    <a:pt x="33515" y="41597"/>
                  </a:moveTo>
                  <a:cubicBezTo>
                    <a:pt x="33692" y="40554"/>
                    <a:pt x="37766" y="24919"/>
                    <a:pt x="38121" y="24050"/>
                  </a:cubicBezTo>
                  <a:cubicBezTo>
                    <a:pt x="38475" y="22660"/>
                    <a:pt x="43612" y="13974"/>
                    <a:pt x="49280" y="9804"/>
                  </a:cubicBezTo>
                  <a:cubicBezTo>
                    <a:pt x="51229" y="8415"/>
                    <a:pt x="56011" y="4940"/>
                    <a:pt x="63628" y="4940"/>
                  </a:cubicBezTo>
                  <a:cubicBezTo>
                    <a:pt x="65400" y="4940"/>
                    <a:pt x="69828" y="5114"/>
                    <a:pt x="73371" y="7372"/>
                  </a:cubicBezTo>
                  <a:cubicBezTo>
                    <a:pt x="67702" y="8936"/>
                    <a:pt x="65577" y="13800"/>
                    <a:pt x="65577" y="16927"/>
                  </a:cubicBezTo>
                  <a:cubicBezTo>
                    <a:pt x="65577" y="20749"/>
                    <a:pt x="68588" y="23355"/>
                    <a:pt x="72662" y="23355"/>
                  </a:cubicBezTo>
                  <a:cubicBezTo>
                    <a:pt x="76736" y="23355"/>
                    <a:pt x="82582" y="20054"/>
                    <a:pt x="82582" y="12758"/>
                  </a:cubicBezTo>
                  <a:cubicBezTo>
                    <a:pt x="82582" y="3724"/>
                    <a:pt x="72839" y="76"/>
                    <a:pt x="63805" y="76"/>
                  </a:cubicBezTo>
                  <a:cubicBezTo>
                    <a:pt x="54594" y="76"/>
                    <a:pt x="46623" y="3724"/>
                    <a:pt x="38829" y="12410"/>
                  </a:cubicBezTo>
                  <a:cubicBezTo>
                    <a:pt x="35641" y="1813"/>
                    <a:pt x="24835" y="76"/>
                    <a:pt x="20584" y="76"/>
                  </a:cubicBezTo>
                  <a:cubicBezTo>
                    <a:pt x="14030" y="76"/>
                    <a:pt x="9602" y="4071"/>
                    <a:pt x="6768" y="8936"/>
                  </a:cubicBezTo>
                  <a:cubicBezTo>
                    <a:pt x="2693" y="15711"/>
                    <a:pt x="214" y="25787"/>
                    <a:pt x="214" y="26656"/>
                  </a:cubicBezTo>
                  <a:cubicBezTo>
                    <a:pt x="214" y="28915"/>
                    <a:pt x="2693" y="28915"/>
                    <a:pt x="3225" y="28915"/>
                  </a:cubicBezTo>
                  <a:cubicBezTo>
                    <a:pt x="5705" y="28915"/>
                    <a:pt x="5882" y="28393"/>
                    <a:pt x="7122" y="23703"/>
                  </a:cubicBezTo>
                  <a:cubicBezTo>
                    <a:pt x="9779" y="13105"/>
                    <a:pt x="13144" y="4940"/>
                    <a:pt x="20053" y="4940"/>
                  </a:cubicBezTo>
                  <a:cubicBezTo>
                    <a:pt x="24658" y="4940"/>
                    <a:pt x="25898" y="8762"/>
                    <a:pt x="25898" y="13453"/>
                  </a:cubicBezTo>
                  <a:cubicBezTo>
                    <a:pt x="25898" y="16754"/>
                    <a:pt x="24304" y="23182"/>
                    <a:pt x="23064" y="27872"/>
                  </a:cubicBezTo>
                  <a:cubicBezTo>
                    <a:pt x="21824" y="32563"/>
                    <a:pt x="20053" y="39686"/>
                    <a:pt x="19167" y="43508"/>
                  </a:cubicBezTo>
                  <a:lnTo>
                    <a:pt x="13499" y="65745"/>
                  </a:lnTo>
                  <a:cubicBezTo>
                    <a:pt x="12790" y="68004"/>
                    <a:pt x="11727" y="72347"/>
                    <a:pt x="11727" y="72868"/>
                  </a:cubicBezTo>
                  <a:cubicBezTo>
                    <a:pt x="11727" y="76690"/>
                    <a:pt x="14916" y="78427"/>
                    <a:pt x="17750" y="78427"/>
                  </a:cubicBezTo>
                  <a:cubicBezTo>
                    <a:pt x="20407" y="78427"/>
                    <a:pt x="23950" y="76864"/>
                    <a:pt x="25367" y="73389"/>
                  </a:cubicBezTo>
                  <a:cubicBezTo>
                    <a:pt x="25721" y="72347"/>
                    <a:pt x="27670" y="64703"/>
                    <a:pt x="28732" y="60360"/>
                  </a:cubicBezTo>
                  <a:lnTo>
                    <a:pt x="33515" y="4159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7" name="Freeform: Shape 666">
              <a:extLst>
                <a:ext uri="{FF2B5EF4-FFF2-40B4-BE49-F238E27FC236}">
                  <a16:creationId xmlns:a16="http://schemas.microsoft.com/office/drawing/2014/main" id="{3E617352-C99E-1636-7424-4C94D12170DE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076088" y="4344760"/>
              <a:ext cx="75814" cy="78351"/>
            </a:xfrm>
            <a:custGeom>
              <a:avLst/>
              <a:gdLst>
                <a:gd name="connsiteX0" fmla="*/ 28028 w 75814"/>
                <a:gd name="connsiteY0" fmla="*/ 37080 h 78351"/>
                <a:gd name="connsiteX1" fmla="*/ 56547 w 75814"/>
                <a:gd name="connsiteY1" fmla="*/ 33432 h 78351"/>
                <a:gd name="connsiteX2" fmla="*/ 72135 w 75814"/>
                <a:gd name="connsiteY2" fmla="*/ 15364 h 78351"/>
                <a:gd name="connsiteX3" fmla="*/ 50170 w 75814"/>
                <a:gd name="connsiteY3" fmla="*/ 76 h 78351"/>
                <a:gd name="connsiteX4" fmla="*/ 217 w 75814"/>
                <a:gd name="connsiteY4" fmla="*/ 45766 h 78351"/>
                <a:gd name="connsiteX5" fmla="*/ 32102 w 75814"/>
                <a:gd name="connsiteY5" fmla="*/ 78427 h 78351"/>
                <a:gd name="connsiteX6" fmla="*/ 76032 w 75814"/>
                <a:gd name="connsiteY6" fmla="*/ 58796 h 78351"/>
                <a:gd name="connsiteX7" fmla="*/ 73020 w 75814"/>
                <a:gd name="connsiteY7" fmla="*/ 55843 h 78351"/>
                <a:gd name="connsiteX8" fmla="*/ 70186 w 75814"/>
                <a:gd name="connsiteY8" fmla="*/ 57580 h 78351"/>
                <a:gd name="connsiteX9" fmla="*/ 32456 w 75814"/>
                <a:gd name="connsiteY9" fmla="*/ 73563 h 78351"/>
                <a:gd name="connsiteX10" fmla="*/ 14743 w 75814"/>
                <a:gd name="connsiteY10" fmla="*/ 52542 h 78351"/>
                <a:gd name="connsiteX11" fmla="*/ 16868 w 75814"/>
                <a:gd name="connsiteY11" fmla="*/ 37080 h 78351"/>
                <a:gd name="connsiteX12" fmla="*/ 28028 w 75814"/>
                <a:gd name="connsiteY12" fmla="*/ 37080 h 78351"/>
                <a:gd name="connsiteX13" fmla="*/ 18285 w 75814"/>
                <a:gd name="connsiteY13" fmla="*/ 32215 h 78351"/>
                <a:gd name="connsiteX14" fmla="*/ 50170 w 75814"/>
                <a:gd name="connsiteY14" fmla="*/ 4940 h 78351"/>
                <a:gd name="connsiteX15" fmla="*/ 64518 w 75814"/>
                <a:gd name="connsiteY15" fmla="*/ 15364 h 78351"/>
                <a:gd name="connsiteX16" fmla="*/ 26965 w 75814"/>
                <a:gd name="connsiteY16" fmla="*/ 32215 h 78351"/>
                <a:gd name="connsiteX17" fmla="*/ 18285 w 75814"/>
                <a:gd name="connsiteY17" fmla="*/ 32215 h 7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814" h="78351">
                  <a:moveTo>
                    <a:pt x="28028" y="37080"/>
                  </a:moveTo>
                  <a:cubicBezTo>
                    <a:pt x="32988" y="37080"/>
                    <a:pt x="46981" y="36732"/>
                    <a:pt x="56547" y="33432"/>
                  </a:cubicBezTo>
                  <a:cubicBezTo>
                    <a:pt x="69655" y="28915"/>
                    <a:pt x="72135" y="20576"/>
                    <a:pt x="72135" y="15364"/>
                  </a:cubicBezTo>
                  <a:cubicBezTo>
                    <a:pt x="72135" y="5809"/>
                    <a:pt x="62392" y="76"/>
                    <a:pt x="50170" y="76"/>
                  </a:cubicBezTo>
                  <a:cubicBezTo>
                    <a:pt x="28913" y="76"/>
                    <a:pt x="217" y="16059"/>
                    <a:pt x="217" y="45766"/>
                  </a:cubicBezTo>
                  <a:cubicBezTo>
                    <a:pt x="217" y="63313"/>
                    <a:pt x="11377" y="78427"/>
                    <a:pt x="32102" y="78427"/>
                  </a:cubicBezTo>
                  <a:cubicBezTo>
                    <a:pt x="62038" y="78427"/>
                    <a:pt x="76032" y="61228"/>
                    <a:pt x="76032" y="58796"/>
                  </a:cubicBezTo>
                  <a:cubicBezTo>
                    <a:pt x="76032" y="57754"/>
                    <a:pt x="74437" y="55843"/>
                    <a:pt x="73020" y="55843"/>
                  </a:cubicBezTo>
                  <a:cubicBezTo>
                    <a:pt x="71957" y="55843"/>
                    <a:pt x="71603" y="56190"/>
                    <a:pt x="70186" y="57580"/>
                  </a:cubicBezTo>
                  <a:cubicBezTo>
                    <a:pt x="56370" y="73563"/>
                    <a:pt x="35645" y="73563"/>
                    <a:pt x="32456" y="73563"/>
                  </a:cubicBezTo>
                  <a:cubicBezTo>
                    <a:pt x="21828" y="73563"/>
                    <a:pt x="14743" y="66614"/>
                    <a:pt x="14743" y="52542"/>
                  </a:cubicBezTo>
                  <a:cubicBezTo>
                    <a:pt x="14743" y="50110"/>
                    <a:pt x="14743" y="46635"/>
                    <a:pt x="16868" y="37080"/>
                  </a:cubicBezTo>
                  <a:lnTo>
                    <a:pt x="28028" y="37080"/>
                  </a:lnTo>
                  <a:close/>
                  <a:moveTo>
                    <a:pt x="18285" y="32215"/>
                  </a:moveTo>
                  <a:cubicBezTo>
                    <a:pt x="25548" y="7025"/>
                    <a:pt x="45210" y="4940"/>
                    <a:pt x="50170" y="4940"/>
                  </a:cubicBezTo>
                  <a:cubicBezTo>
                    <a:pt x="57964" y="4940"/>
                    <a:pt x="64518" y="8762"/>
                    <a:pt x="64518" y="15364"/>
                  </a:cubicBezTo>
                  <a:cubicBezTo>
                    <a:pt x="64518" y="32215"/>
                    <a:pt x="34582" y="32215"/>
                    <a:pt x="26965" y="32215"/>
                  </a:cubicBezTo>
                  <a:lnTo>
                    <a:pt x="18285" y="3221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8" name="Freeform: Shape 667">
              <a:extLst>
                <a:ext uri="{FF2B5EF4-FFF2-40B4-BE49-F238E27FC236}">
                  <a16:creationId xmlns:a16="http://schemas.microsoft.com/office/drawing/2014/main" id="{B00B53D6-FF42-2901-176C-A38D607E30C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173162" y="4299070"/>
              <a:ext cx="94059" cy="157746"/>
            </a:xfrm>
            <a:custGeom>
              <a:avLst/>
              <a:gdLst>
                <a:gd name="connsiteX0" fmla="*/ 59385 w 94059"/>
                <a:gd name="connsiteY0" fmla="*/ 53758 h 157746"/>
                <a:gd name="connsiteX1" fmla="*/ 76744 w 94059"/>
                <a:gd name="connsiteY1" fmla="*/ 53758 h 157746"/>
                <a:gd name="connsiteX2" fmla="*/ 82589 w 94059"/>
                <a:gd name="connsiteY2" fmla="*/ 49936 h 157746"/>
                <a:gd name="connsiteX3" fmla="*/ 77098 w 94059"/>
                <a:gd name="connsiteY3" fmla="*/ 47504 h 157746"/>
                <a:gd name="connsiteX4" fmla="*/ 60625 w 94059"/>
                <a:gd name="connsiteY4" fmla="*/ 47504 h 157746"/>
                <a:gd name="connsiteX5" fmla="*/ 67533 w 94059"/>
                <a:gd name="connsiteY5" fmla="*/ 12410 h 157746"/>
                <a:gd name="connsiteX6" fmla="*/ 76567 w 94059"/>
                <a:gd name="connsiteY6" fmla="*/ 4940 h 157746"/>
                <a:gd name="connsiteX7" fmla="*/ 84892 w 94059"/>
                <a:gd name="connsiteY7" fmla="*/ 7025 h 157746"/>
                <a:gd name="connsiteX8" fmla="*/ 77098 w 94059"/>
                <a:gd name="connsiteY8" fmla="*/ 16580 h 157746"/>
                <a:gd name="connsiteX9" fmla="*/ 84184 w 94059"/>
                <a:gd name="connsiteY9" fmla="*/ 23008 h 157746"/>
                <a:gd name="connsiteX10" fmla="*/ 94280 w 94059"/>
                <a:gd name="connsiteY10" fmla="*/ 12410 h 157746"/>
                <a:gd name="connsiteX11" fmla="*/ 76567 w 94059"/>
                <a:gd name="connsiteY11" fmla="*/ 76 h 157746"/>
                <a:gd name="connsiteX12" fmla="*/ 55310 w 94059"/>
                <a:gd name="connsiteY12" fmla="*/ 13105 h 157746"/>
                <a:gd name="connsiteX13" fmla="*/ 46631 w 94059"/>
                <a:gd name="connsiteY13" fmla="*/ 47504 h 157746"/>
                <a:gd name="connsiteX14" fmla="*/ 32637 w 94059"/>
                <a:gd name="connsiteY14" fmla="*/ 47504 h 157746"/>
                <a:gd name="connsiteX15" fmla="*/ 26792 w 94059"/>
                <a:gd name="connsiteY15" fmla="*/ 51326 h 157746"/>
                <a:gd name="connsiteX16" fmla="*/ 32283 w 94059"/>
                <a:gd name="connsiteY16" fmla="*/ 53758 h 157746"/>
                <a:gd name="connsiteX17" fmla="*/ 45391 w 94059"/>
                <a:gd name="connsiteY17" fmla="*/ 53758 h 157746"/>
                <a:gd name="connsiteX18" fmla="*/ 29803 w 94059"/>
                <a:gd name="connsiteY18" fmla="*/ 135932 h 157746"/>
                <a:gd name="connsiteX19" fmla="*/ 17403 w 94059"/>
                <a:gd name="connsiteY19" fmla="*/ 152957 h 157746"/>
                <a:gd name="connsiteX20" fmla="*/ 9609 w 94059"/>
                <a:gd name="connsiteY20" fmla="*/ 150873 h 157746"/>
                <a:gd name="connsiteX21" fmla="*/ 17403 w 94059"/>
                <a:gd name="connsiteY21" fmla="*/ 141317 h 157746"/>
                <a:gd name="connsiteX22" fmla="*/ 10318 w 94059"/>
                <a:gd name="connsiteY22" fmla="*/ 134889 h 157746"/>
                <a:gd name="connsiteX23" fmla="*/ 221 w 94059"/>
                <a:gd name="connsiteY23" fmla="*/ 145487 h 157746"/>
                <a:gd name="connsiteX24" fmla="*/ 17403 w 94059"/>
                <a:gd name="connsiteY24" fmla="*/ 157822 h 157746"/>
                <a:gd name="connsiteX25" fmla="*/ 38660 w 94059"/>
                <a:gd name="connsiteY25" fmla="*/ 142534 h 157746"/>
                <a:gd name="connsiteX26" fmla="*/ 49465 w 94059"/>
                <a:gd name="connsiteY26" fmla="*/ 107440 h 157746"/>
                <a:gd name="connsiteX27" fmla="*/ 59385 w 94059"/>
                <a:gd name="connsiteY27" fmla="*/ 53758 h 1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4059" h="157746">
                  <a:moveTo>
                    <a:pt x="59385" y="53758"/>
                  </a:moveTo>
                  <a:lnTo>
                    <a:pt x="76744" y="53758"/>
                  </a:lnTo>
                  <a:cubicBezTo>
                    <a:pt x="80287" y="53758"/>
                    <a:pt x="82589" y="53758"/>
                    <a:pt x="82589" y="49936"/>
                  </a:cubicBezTo>
                  <a:cubicBezTo>
                    <a:pt x="82589" y="47504"/>
                    <a:pt x="80287" y="47504"/>
                    <a:pt x="77098" y="47504"/>
                  </a:cubicBezTo>
                  <a:lnTo>
                    <a:pt x="60625" y="47504"/>
                  </a:lnTo>
                  <a:cubicBezTo>
                    <a:pt x="64699" y="25440"/>
                    <a:pt x="66116" y="17448"/>
                    <a:pt x="67533" y="12410"/>
                  </a:cubicBezTo>
                  <a:cubicBezTo>
                    <a:pt x="68419" y="8588"/>
                    <a:pt x="72316" y="4940"/>
                    <a:pt x="76567" y="4940"/>
                  </a:cubicBezTo>
                  <a:cubicBezTo>
                    <a:pt x="76744" y="4940"/>
                    <a:pt x="81527" y="4940"/>
                    <a:pt x="84892" y="7025"/>
                  </a:cubicBezTo>
                  <a:cubicBezTo>
                    <a:pt x="77630" y="9283"/>
                    <a:pt x="77098" y="15537"/>
                    <a:pt x="77098" y="16580"/>
                  </a:cubicBezTo>
                  <a:cubicBezTo>
                    <a:pt x="77098" y="20402"/>
                    <a:pt x="80109" y="23008"/>
                    <a:pt x="84184" y="23008"/>
                  </a:cubicBezTo>
                  <a:cubicBezTo>
                    <a:pt x="88966" y="23008"/>
                    <a:pt x="94280" y="19012"/>
                    <a:pt x="94280" y="12410"/>
                  </a:cubicBezTo>
                  <a:cubicBezTo>
                    <a:pt x="94280" y="4419"/>
                    <a:pt x="85601" y="76"/>
                    <a:pt x="76567" y="76"/>
                  </a:cubicBezTo>
                  <a:cubicBezTo>
                    <a:pt x="68773" y="76"/>
                    <a:pt x="60093" y="4419"/>
                    <a:pt x="55310" y="13105"/>
                  </a:cubicBezTo>
                  <a:cubicBezTo>
                    <a:pt x="51768" y="19533"/>
                    <a:pt x="50351" y="27351"/>
                    <a:pt x="46631" y="47504"/>
                  </a:cubicBezTo>
                  <a:lnTo>
                    <a:pt x="32637" y="47504"/>
                  </a:lnTo>
                  <a:cubicBezTo>
                    <a:pt x="29094" y="47504"/>
                    <a:pt x="26792" y="47504"/>
                    <a:pt x="26792" y="51326"/>
                  </a:cubicBezTo>
                  <a:cubicBezTo>
                    <a:pt x="26792" y="53758"/>
                    <a:pt x="29094" y="53758"/>
                    <a:pt x="32283" y="53758"/>
                  </a:cubicBezTo>
                  <a:lnTo>
                    <a:pt x="45391" y="53758"/>
                  </a:lnTo>
                  <a:cubicBezTo>
                    <a:pt x="45214" y="54800"/>
                    <a:pt x="34054" y="117343"/>
                    <a:pt x="29803" y="135932"/>
                  </a:cubicBezTo>
                  <a:cubicBezTo>
                    <a:pt x="28917" y="139754"/>
                    <a:pt x="25906" y="152957"/>
                    <a:pt x="17403" y="152957"/>
                  </a:cubicBezTo>
                  <a:cubicBezTo>
                    <a:pt x="17226" y="152957"/>
                    <a:pt x="12975" y="152957"/>
                    <a:pt x="9609" y="150873"/>
                  </a:cubicBezTo>
                  <a:cubicBezTo>
                    <a:pt x="16872" y="148614"/>
                    <a:pt x="17403" y="142360"/>
                    <a:pt x="17403" y="141317"/>
                  </a:cubicBezTo>
                  <a:cubicBezTo>
                    <a:pt x="17403" y="137495"/>
                    <a:pt x="14392" y="134889"/>
                    <a:pt x="10318" y="134889"/>
                  </a:cubicBezTo>
                  <a:cubicBezTo>
                    <a:pt x="5535" y="134889"/>
                    <a:pt x="221" y="138885"/>
                    <a:pt x="221" y="145487"/>
                  </a:cubicBezTo>
                  <a:cubicBezTo>
                    <a:pt x="221" y="153305"/>
                    <a:pt x="8547" y="157822"/>
                    <a:pt x="17403" y="157822"/>
                  </a:cubicBezTo>
                  <a:cubicBezTo>
                    <a:pt x="28740" y="157822"/>
                    <a:pt x="36534" y="146356"/>
                    <a:pt x="38660" y="142534"/>
                  </a:cubicBezTo>
                  <a:cubicBezTo>
                    <a:pt x="45037" y="130894"/>
                    <a:pt x="49111" y="109525"/>
                    <a:pt x="49465" y="107440"/>
                  </a:cubicBezTo>
                  <a:lnTo>
                    <a:pt x="59385" y="5375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9" name="Freeform: Shape 668">
              <a:extLst>
                <a:ext uri="{FF2B5EF4-FFF2-40B4-BE49-F238E27FC236}">
                  <a16:creationId xmlns:a16="http://schemas.microsoft.com/office/drawing/2014/main" id="{8CA3F3F8-AD0A-CB33-2B0A-5F72C946811B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772676" y="4484936"/>
              <a:ext cx="590864" cy="9926"/>
            </a:xfrm>
            <a:custGeom>
              <a:avLst/>
              <a:gdLst>
                <a:gd name="connsiteX0" fmla="*/ 0 w 590864"/>
                <a:gd name="connsiteY0" fmla="*/ 0 h 9926"/>
                <a:gd name="connsiteX1" fmla="*/ 590865 w 590864"/>
                <a:gd name="connsiteY1" fmla="*/ 0 h 9926"/>
                <a:gd name="connsiteX2" fmla="*/ 590865 w 590864"/>
                <a:gd name="connsiteY2" fmla="*/ 9927 h 9926"/>
                <a:gd name="connsiteX3" fmla="*/ 0 w 590864"/>
                <a:gd name="connsiteY3" fmla="*/ 9927 h 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0864" h="9926">
                  <a:moveTo>
                    <a:pt x="0" y="0"/>
                  </a:moveTo>
                  <a:lnTo>
                    <a:pt x="590865" y="0"/>
                  </a:lnTo>
                  <a:lnTo>
                    <a:pt x="590865" y="9927"/>
                  </a:lnTo>
                  <a:lnTo>
                    <a:pt x="0" y="992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0" name="Freeform: Shape 669">
              <a:extLst>
                <a:ext uri="{FF2B5EF4-FFF2-40B4-BE49-F238E27FC236}">
                  <a16:creationId xmlns:a16="http://schemas.microsoft.com/office/drawing/2014/main" id="{324BFCDB-3E4A-1BE0-AB5A-CE19988E06C8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7941412" y="4612490"/>
              <a:ext cx="119440" cy="163305"/>
            </a:xfrm>
            <a:custGeom>
              <a:avLst/>
              <a:gdLst>
                <a:gd name="connsiteX0" fmla="*/ 972 w 119440"/>
                <a:gd name="connsiteY0" fmla="*/ 152721 h 163305"/>
                <a:gd name="connsiteX1" fmla="*/ 212 w 119440"/>
                <a:gd name="connsiteY1" fmla="*/ 156692 h 163305"/>
                <a:gd name="connsiteX2" fmla="*/ 7298 w 119440"/>
                <a:gd name="connsiteY2" fmla="*/ 163393 h 163305"/>
                <a:gd name="connsiteX3" fmla="*/ 16155 w 119440"/>
                <a:gd name="connsiteY3" fmla="*/ 158181 h 163305"/>
                <a:gd name="connsiteX4" fmla="*/ 32350 w 119440"/>
                <a:gd name="connsiteY4" fmla="*/ 95887 h 163305"/>
                <a:gd name="connsiteX5" fmla="*/ 57402 w 119440"/>
                <a:gd name="connsiteY5" fmla="*/ 112515 h 163305"/>
                <a:gd name="connsiteX6" fmla="*/ 119652 w 119440"/>
                <a:gd name="connsiteY6" fmla="*/ 40542 h 163305"/>
                <a:gd name="connsiteX7" fmla="*/ 84478 w 119440"/>
                <a:gd name="connsiteY7" fmla="*/ 88 h 163305"/>
                <a:gd name="connsiteX8" fmla="*/ 25771 w 119440"/>
                <a:gd name="connsiteY8" fmla="*/ 55185 h 163305"/>
                <a:gd name="connsiteX9" fmla="*/ 972 w 119440"/>
                <a:gd name="connsiteY9" fmla="*/ 152721 h 163305"/>
                <a:gd name="connsiteX10" fmla="*/ 57149 w 119440"/>
                <a:gd name="connsiteY10" fmla="*/ 107055 h 163305"/>
                <a:gd name="connsiteX11" fmla="*/ 35386 w 119440"/>
                <a:gd name="connsiteY11" fmla="*/ 84967 h 163305"/>
                <a:gd name="connsiteX12" fmla="*/ 37411 w 119440"/>
                <a:gd name="connsiteY12" fmla="*/ 75784 h 163305"/>
                <a:gd name="connsiteX13" fmla="*/ 52594 w 119440"/>
                <a:gd name="connsiteY13" fmla="*/ 29125 h 163305"/>
                <a:gd name="connsiteX14" fmla="*/ 83972 w 119440"/>
                <a:gd name="connsiteY14" fmla="*/ 5548 h 163305"/>
                <a:gd name="connsiteX15" fmla="*/ 101433 w 119440"/>
                <a:gd name="connsiteY15" fmla="*/ 29870 h 163305"/>
                <a:gd name="connsiteX16" fmla="*/ 87262 w 119440"/>
                <a:gd name="connsiteY16" fmla="*/ 83478 h 163305"/>
                <a:gd name="connsiteX17" fmla="*/ 57149 w 119440"/>
                <a:gd name="connsiteY17" fmla="*/ 107055 h 16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440" h="163305">
                  <a:moveTo>
                    <a:pt x="972" y="152721"/>
                  </a:moveTo>
                  <a:cubicBezTo>
                    <a:pt x="212" y="155699"/>
                    <a:pt x="212" y="156196"/>
                    <a:pt x="212" y="156692"/>
                  </a:cubicBezTo>
                  <a:cubicBezTo>
                    <a:pt x="212" y="160415"/>
                    <a:pt x="2996" y="163393"/>
                    <a:pt x="7298" y="163393"/>
                  </a:cubicBezTo>
                  <a:cubicBezTo>
                    <a:pt x="12612" y="163393"/>
                    <a:pt x="15648" y="158926"/>
                    <a:pt x="16155" y="158181"/>
                  </a:cubicBezTo>
                  <a:cubicBezTo>
                    <a:pt x="17420" y="155948"/>
                    <a:pt x="25517" y="122691"/>
                    <a:pt x="32350" y="95887"/>
                  </a:cubicBezTo>
                  <a:cubicBezTo>
                    <a:pt x="37411" y="105814"/>
                    <a:pt x="45509" y="112515"/>
                    <a:pt x="57402" y="112515"/>
                  </a:cubicBezTo>
                  <a:cubicBezTo>
                    <a:pt x="87009" y="112515"/>
                    <a:pt x="119652" y="77521"/>
                    <a:pt x="119652" y="40542"/>
                  </a:cubicBezTo>
                  <a:cubicBezTo>
                    <a:pt x="119652" y="14234"/>
                    <a:pt x="102951" y="88"/>
                    <a:pt x="84478" y="88"/>
                  </a:cubicBezTo>
                  <a:cubicBezTo>
                    <a:pt x="59932" y="88"/>
                    <a:pt x="33362" y="24906"/>
                    <a:pt x="25771" y="55185"/>
                  </a:cubicBezTo>
                  <a:lnTo>
                    <a:pt x="972" y="152721"/>
                  </a:lnTo>
                  <a:close/>
                  <a:moveTo>
                    <a:pt x="57149" y="107055"/>
                  </a:moveTo>
                  <a:cubicBezTo>
                    <a:pt x="39435" y="107055"/>
                    <a:pt x="35386" y="87200"/>
                    <a:pt x="35386" y="84967"/>
                  </a:cubicBezTo>
                  <a:cubicBezTo>
                    <a:pt x="35386" y="83974"/>
                    <a:pt x="36652" y="79010"/>
                    <a:pt x="37411" y="75784"/>
                  </a:cubicBezTo>
                  <a:cubicBezTo>
                    <a:pt x="44496" y="47987"/>
                    <a:pt x="47027" y="39053"/>
                    <a:pt x="52594" y="29125"/>
                  </a:cubicBezTo>
                  <a:cubicBezTo>
                    <a:pt x="63475" y="11008"/>
                    <a:pt x="76128" y="5548"/>
                    <a:pt x="83972" y="5548"/>
                  </a:cubicBezTo>
                  <a:cubicBezTo>
                    <a:pt x="93335" y="5548"/>
                    <a:pt x="101433" y="12745"/>
                    <a:pt x="101433" y="29870"/>
                  </a:cubicBezTo>
                  <a:cubicBezTo>
                    <a:pt x="101433" y="43520"/>
                    <a:pt x="94094" y="71317"/>
                    <a:pt x="87262" y="83478"/>
                  </a:cubicBezTo>
                  <a:cubicBezTo>
                    <a:pt x="78911" y="99113"/>
                    <a:pt x="66765" y="107055"/>
                    <a:pt x="57149" y="10705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1" name="Freeform: Shape 670">
              <a:extLst>
                <a:ext uri="{FF2B5EF4-FFF2-40B4-BE49-F238E27FC236}">
                  <a16:creationId xmlns:a16="http://schemas.microsoft.com/office/drawing/2014/main" id="{1A029266-6393-C15E-6409-7B3B90C4D1CB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072977" y="4573876"/>
              <a:ext cx="108229" cy="78351"/>
            </a:xfrm>
            <a:custGeom>
              <a:avLst/>
              <a:gdLst>
                <a:gd name="connsiteX0" fmla="*/ 13503 w 108229"/>
                <a:gd name="connsiteY0" fmla="*/ 65754 h 78351"/>
                <a:gd name="connsiteX1" fmla="*/ 11731 w 108229"/>
                <a:gd name="connsiteY1" fmla="*/ 72877 h 78351"/>
                <a:gd name="connsiteX2" fmla="*/ 17754 w 108229"/>
                <a:gd name="connsiteY2" fmla="*/ 78437 h 78351"/>
                <a:gd name="connsiteX3" fmla="*/ 24662 w 108229"/>
                <a:gd name="connsiteY3" fmla="*/ 74615 h 78351"/>
                <a:gd name="connsiteX4" fmla="*/ 27851 w 108229"/>
                <a:gd name="connsiteY4" fmla="*/ 63843 h 78351"/>
                <a:gd name="connsiteX5" fmla="*/ 31748 w 108229"/>
                <a:gd name="connsiteY5" fmla="*/ 48208 h 78351"/>
                <a:gd name="connsiteX6" fmla="*/ 34759 w 108229"/>
                <a:gd name="connsiteY6" fmla="*/ 36568 h 78351"/>
                <a:gd name="connsiteX7" fmla="*/ 42199 w 108229"/>
                <a:gd name="connsiteY7" fmla="*/ 20932 h 78351"/>
                <a:gd name="connsiteX8" fmla="*/ 68769 w 108229"/>
                <a:gd name="connsiteY8" fmla="*/ 4949 h 78351"/>
                <a:gd name="connsiteX9" fmla="*/ 79220 w 108229"/>
                <a:gd name="connsiteY9" fmla="*/ 17110 h 78351"/>
                <a:gd name="connsiteX10" fmla="*/ 68769 w 108229"/>
                <a:gd name="connsiteY10" fmla="*/ 54115 h 78351"/>
                <a:gd name="connsiteX11" fmla="*/ 66112 w 108229"/>
                <a:gd name="connsiteY11" fmla="*/ 63496 h 78351"/>
                <a:gd name="connsiteX12" fmla="*/ 82940 w 108229"/>
                <a:gd name="connsiteY12" fmla="*/ 78437 h 78351"/>
                <a:gd name="connsiteX13" fmla="*/ 108447 w 108229"/>
                <a:gd name="connsiteY13" fmla="*/ 51856 h 78351"/>
                <a:gd name="connsiteX14" fmla="*/ 105613 w 108229"/>
                <a:gd name="connsiteY14" fmla="*/ 49598 h 78351"/>
                <a:gd name="connsiteX15" fmla="*/ 102248 w 108229"/>
                <a:gd name="connsiteY15" fmla="*/ 52551 h 78351"/>
                <a:gd name="connsiteX16" fmla="*/ 83471 w 108229"/>
                <a:gd name="connsiteY16" fmla="*/ 73572 h 78351"/>
                <a:gd name="connsiteX17" fmla="*/ 79043 w 108229"/>
                <a:gd name="connsiteY17" fmla="*/ 67492 h 78351"/>
                <a:gd name="connsiteX18" fmla="*/ 83117 w 108229"/>
                <a:gd name="connsiteY18" fmla="*/ 53420 h 78351"/>
                <a:gd name="connsiteX19" fmla="*/ 92505 w 108229"/>
                <a:gd name="connsiteY19" fmla="*/ 19890 h 78351"/>
                <a:gd name="connsiteX20" fmla="*/ 69478 w 108229"/>
                <a:gd name="connsiteY20" fmla="*/ 85 h 78351"/>
                <a:gd name="connsiteX21" fmla="*/ 39542 w 108229"/>
                <a:gd name="connsiteY21" fmla="*/ 15894 h 78351"/>
                <a:gd name="connsiteX22" fmla="*/ 20588 w 108229"/>
                <a:gd name="connsiteY22" fmla="*/ 85 h 78351"/>
                <a:gd name="connsiteX23" fmla="*/ 6594 w 108229"/>
                <a:gd name="connsiteY23" fmla="*/ 9466 h 78351"/>
                <a:gd name="connsiteX24" fmla="*/ 218 w 108229"/>
                <a:gd name="connsiteY24" fmla="*/ 26665 h 78351"/>
                <a:gd name="connsiteX25" fmla="*/ 3229 w 108229"/>
                <a:gd name="connsiteY25" fmla="*/ 28924 h 78351"/>
                <a:gd name="connsiteX26" fmla="*/ 7126 w 108229"/>
                <a:gd name="connsiteY26" fmla="*/ 23712 h 78351"/>
                <a:gd name="connsiteX27" fmla="*/ 20057 w 108229"/>
                <a:gd name="connsiteY27" fmla="*/ 4949 h 78351"/>
                <a:gd name="connsiteX28" fmla="*/ 25902 w 108229"/>
                <a:gd name="connsiteY28" fmla="*/ 13462 h 78351"/>
                <a:gd name="connsiteX29" fmla="*/ 23068 w 108229"/>
                <a:gd name="connsiteY29" fmla="*/ 27881 h 78351"/>
                <a:gd name="connsiteX30" fmla="*/ 19171 w 108229"/>
                <a:gd name="connsiteY30" fmla="*/ 43517 h 78351"/>
                <a:gd name="connsiteX31" fmla="*/ 13503 w 108229"/>
                <a:gd name="connsiteY31" fmla="*/ 65754 h 7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229" h="78351">
                  <a:moveTo>
                    <a:pt x="13503" y="65754"/>
                  </a:moveTo>
                  <a:cubicBezTo>
                    <a:pt x="12794" y="68013"/>
                    <a:pt x="11731" y="72356"/>
                    <a:pt x="11731" y="72877"/>
                  </a:cubicBezTo>
                  <a:cubicBezTo>
                    <a:pt x="11731" y="76699"/>
                    <a:pt x="14920" y="78437"/>
                    <a:pt x="17754" y="78437"/>
                  </a:cubicBezTo>
                  <a:cubicBezTo>
                    <a:pt x="20942" y="78437"/>
                    <a:pt x="23777" y="76178"/>
                    <a:pt x="24662" y="74615"/>
                  </a:cubicBezTo>
                  <a:cubicBezTo>
                    <a:pt x="25548" y="73051"/>
                    <a:pt x="26965" y="67492"/>
                    <a:pt x="27851" y="63843"/>
                  </a:cubicBezTo>
                  <a:cubicBezTo>
                    <a:pt x="28736" y="60543"/>
                    <a:pt x="30685" y="52551"/>
                    <a:pt x="31748" y="48208"/>
                  </a:cubicBezTo>
                  <a:cubicBezTo>
                    <a:pt x="32810" y="44386"/>
                    <a:pt x="33873" y="40564"/>
                    <a:pt x="34759" y="36568"/>
                  </a:cubicBezTo>
                  <a:cubicBezTo>
                    <a:pt x="36707" y="29445"/>
                    <a:pt x="37062" y="28055"/>
                    <a:pt x="42199" y="20932"/>
                  </a:cubicBezTo>
                  <a:cubicBezTo>
                    <a:pt x="47158" y="13983"/>
                    <a:pt x="55484" y="4949"/>
                    <a:pt x="68769" y="4949"/>
                  </a:cubicBezTo>
                  <a:cubicBezTo>
                    <a:pt x="79043" y="4949"/>
                    <a:pt x="79220" y="13809"/>
                    <a:pt x="79220" y="17110"/>
                  </a:cubicBezTo>
                  <a:cubicBezTo>
                    <a:pt x="79220" y="27534"/>
                    <a:pt x="71603" y="46818"/>
                    <a:pt x="68769" y="54115"/>
                  </a:cubicBezTo>
                  <a:cubicBezTo>
                    <a:pt x="66821" y="58979"/>
                    <a:pt x="66112" y="60543"/>
                    <a:pt x="66112" y="63496"/>
                  </a:cubicBezTo>
                  <a:cubicBezTo>
                    <a:pt x="66112" y="72704"/>
                    <a:pt x="73906" y="78437"/>
                    <a:pt x="82940" y="78437"/>
                  </a:cubicBezTo>
                  <a:cubicBezTo>
                    <a:pt x="100653" y="78437"/>
                    <a:pt x="108447" y="54462"/>
                    <a:pt x="108447" y="51856"/>
                  </a:cubicBezTo>
                  <a:cubicBezTo>
                    <a:pt x="108447" y="49598"/>
                    <a:pt x="106145" y="49598"/>
                    <a:pt x="105613" y="49598"/>
                  </a:cubicBezTo>
                  <a:cubicBezTo>
                    <a:pt x="103133" y="49598"/>
                    <a:pt x="102956" y="50640"/>
                    <a:pt x="102248" y="52551"/>
                  </a:cubicBezTo>
                  <a:cubicBezTo>
                    <a:pt x="98174" y="66449"/>
                    <a:pt x="90557" y="73572"/>
                    <a:pt x="83471" y="73572"/>
                  </a:cubicBezTo>
                  <a:cubicBezTo>
                    <a:pt x="79751" y="73572"/>
                    <a:pt x="79043" y="71140"/>
                    <a:pt x="79043" y="67492"/>
                  </a:cubicBezTo>
                  <a:cubicBezTo>
                    <a:pt x="79043" y="63496"/>
                    <a:pt x="79929" y="61237"/>
                    <a:pt x="83117" y="53420"/>
                  </a:cubicBezTo>
                  <a:cubicBezTo>
                    <a:pt x="85243" y="48034"/>
                    <a:pt x="92505" y="29619"/>
                    <a:pt x="92505" y="19890"/>
                  </a:cubicBezTo>
                  <a:cubicBezTo>
                    <a:pt x="92505" y="3038"/>
                    <a:pt x="78866" y="85"/>
                    <a:pt x="69478" y="85"/>
                  </a:cubicBezTo>
                  <a:cubicBezTo>
                    <a:pt x="54775" y="85"/>
                    <a:pt x="44856" y="8945"/>
                    <a:pt x="39542" y="15894"/>
                  </a:cubicBezTo>
                  <a:cubicBezTo>
                    <a:pt x="38302" y="3907"/>
                    <a:pt x="27851" y="85"/>
                    <a:pt x="20588" y="85"/>
                  </a:cubicBezTo>
                  <a:cubicBezTo>
                    <a:pt x="12971" y="85"/>
                    <a:pt x="8897" y="5470"/>
                    <a:pt x="6594" y="9466"/>
                  </a:cubicBezTo>
                  <a:cubicBezTo>
                    <a:pt x="2697" y="15894"/>
                    <a:pt x="218" y="25797"/>
                    <a:pt x="218" y="26665"/>
                  </a:cubicBezTo>
                  <a:cubicBezTo>
                    <a:pt x="218" y="28924"/>
                    <a:pt x="2697" y="28924"/>
                    <a:pt x="3229" y="28924"/>
                  </a:cubicBezTo>
                  <a:cubicBezTo>
                    <a:pt x="5709" y="28924"/>
                    <a:pt x="5886" y="28403"/>
                    <a:pt x="7126" y="23712"/>
                  </a:cubicBezTo>
                  <a:cubicBezTo>
                    <a:pt x="9783" y="13462"/>
                    <a:pt x="13148" y="4949"/>
                    <a:pt x="20057" y="4949"/>
                  </a:cubicBezTo>
                  <a:cubicBezTo>
                    <a:pt x="24662" y="4949"/>
                    <a:pt x="25902" y="8771"/>
                    <a:pt x="25902" y="13462"/>
                  </a:cubicBezTo>
                  <a:cubicBezTo>
                    <a:pt x="25902" y="16763"/>
                    <a:pt x="24308" y="23191"/>
                    <a:pt x="23068" y="27881"/>
                  </a:cubicBezTo>
                  <a:cubicBezTo>
                    <a:pt x="21828" y="32572"/>
                    <a:pt x="20057" y="39695"/>
                    <a:pt x="19171" y="43517"/>
                  </a:cubicBezTo>
                  <a:lnTo>
                    <a:pt x="13503" y="6575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2" name="Freeform: Shape 671">
              <a:extLst>
                <a:ext uri="{FF2B5EF4-FFF2-40B4-BE49-F238E27FC236}">
                  <a16:creationId xmlns:a16="http://schemas.microsoft.com/office/drawing/2014/main" id="{7BED7837-0C70-E350-502B-50388D8266C8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461133" y="4365807"/>
              <a:ext cx="58707" cy="248184"/>
            </a:xfrm>
            <a:custGeom>
              <a:avLst/>
              <a:gdLst>
                <a:gd name="connsiteX0" fmla="*/ 58940 w 58707"/>
                <a:gd name="connsiteY0" fmla="*/ 245784 h 248184"/>
                <a:gd name="connsiteX1" fmla="*/ 54638 w 58707"/>
                <a:gd name="connsiteY1" fmla="*/ 240324 h 248184"/>
                <a:gd name="connsiteX2" fmla="*/ 14909 w 58707"/>
                <a:gd name="connsiteY2" fmla="*/ 124173 h 248184"/>
                <a:gd name="connsiteX3" fmla="*/ 55650 w 58707"/>
                <a:gd name="connsiteY3" fmla="*/ 6782 h 248184"/>
                <a:gd name="connsiteX4" fmla="*/ 58940 w 58707"/>
                <a:gd name="connsiteY4" fmla="*/ 2563 h 248184"/>
                <a:gd name="connsiteX5" fmla="*/ 56409 w 58707"/>
                <a:gd name="connsiteY5" fmla="*/ 81 h 248184"/>
                <a:gd name="connsiteX6" fmla="*/ 16174 w 58707"/>
                <a:gd name="connsiteY6" fmla="*/ 48477 h 248184"/>
                <a:gd name="connsiteX7" fmla="*/ 232 w 58707"/>
                <a:gd name="connsiteY7" fmla="*/ 124173 h 248184"/>
                <a:gd name="connsiteX8" fmla="*/ 16934 w 58707"/>
                <a:gd name="connsiteY8" fmla="*/ 201607 h 248184"/>
                <a:gd name="connsiteX9" fmla="*/ 56409 w 58707"/>
                <a:gd name="connsiteY9" fmla="*/ 248265 h 248184"/>
                <a:gd name="connsiteX10" fmla="*/ 58940 w 58707"/>
                <a:gd name="connsiteY10" fmla="*/ 245784 h 24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8184">
                  <a:moveTo>
                    <a:pt x="58940" y="245784"/>
                  </a:moveTo>
                  <a:cubicBezTo>
                    <a:pt x="58940" y="245039"/>
                    <a:pt x="58940" y="244543"/>
                    <a:pt x="54638" y="240324"/>
                  </a:cubicBezTo>
                  <a:cubicBezTo>
                    <a:pt x="23007" y="209052"/>
                    <a:pt x="14909" y="162145"/>
                    <a:pt x="14909" y="124173"/>
                  </a:cubicBezTo>
                  <a:cubicBezTo>
                    <a:pt x="14909" y="80989"/>
                    <a:pt x="24525" y="37805"/>
                    <a:pt x="55650" y="6782"/>
                  </a:cubicBezTo>
                  <a:cubicBezTo>
                    <a:pt x="58940" y="3804"/>
                    <a:pt x="58940" y="3307"/>
                    <a:pt x="58940" y="2563"/>
                  </a:cubicBezTo>
                  <a:cubicBezTo>
                    <a:pt x="58940" y="825"/>
                    <a:pt x="57928" y="81"/>
                    <a:pt x="56409" y="81"/>
                  </a:cubicBezTo>
                  <a:cubicBezTo>
                    <a:pt x="53879" y="81"/>
                    <a:pt x="31104" y="16957"/>
                    <a:pt x="16174" y="48477"/>
                  </a:cubicBezTo>
                  <a:cubicBezTo>
                    <a:pt x="3269" y="75777"/>
                    <a:pt x="232" y="103326"/>
                    <a:pt x="232" y="124173"/>
                  </a:cubicBezTo>
                  <a:cubicBezTo>
                    <a:pt x="232" y="143532"/>
                    <a:pt x="3016" y="173562"/>
                    <a:pt x="16934" y="201607"/>
                  </a:cubicBezTo>
                  <a:cubicBezTo>
                    <a:pt x="32117" y="232133"/>
                    <a:pt x="53879" y="248265"/>
                    <a:pt x="56409" y="248265"/>
                  </a:cubicBezTo>
                  <a:cubicBezTo>
                    <a:pt x="57928" y="248265"/>
                    <a:pt x="58940" y="247521"/>
                    <a:pt x="58940" y="24578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3" name="Freeform: Shape 672">
              <a:extLst>
                <a:ext uri="{FF2B5EF4-FFF2-40B4-BE49-F238E27FC236}">
                  <a16:creationId xmlns:a16="http://schemas.microsoft.com/office/drawing/2014/main" id="{C6204073-1BB1-3FCB-21F6-51E4821C98E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555493" y="4484936"/>
              <a:ext cx="154614" cy="9927"/>
            </a:xfrm>
            <a:custGeom>
              <a:avLst/>
              <a:gdLst>
                <a:gd name="connsiteX0" fmla="*/ 145993 w 154614"/>
                <a:gd name="connsiteY0" fmla="*/ 10008 h 9927"/>
                <a:gd name="connsiteX1" fmla="*/ 154850 w 154614"/>
                <a:gd name="connsiteY1" fmla="*/ 5044 h 9927"/>
                <a:gd name="connsiteX2" fmla="*/ 145993 w 154614"/>
                <a:gd name="connsiteY2" fmla="*/ 81 h 9927"/>
                <a:gd name="connsiteX3" fmla="*/ 9093 w 154614"/>
                <a:gd name="connsiteY3" fmla="*/ 81 h 9927"/>
                <a:gd name="connsiteX4" fmla="*/ 236 w 154614"/>
                <a:gd name="connsiteY4" fmla="*/ 5044 h 9927"/>
                <a:gd name="connsiteX5" fmla="*/ 9093 w 154614"/>
                <a:gd name="connsiteY5" fmla="*/ 10008 h 9927"/>
                <a:gd name="connsiteX6" fmla="*/ 145993 w 154614"/>
                <a:gd name="connsiteY6" fmla="*/ 10008 h 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614" h="9927">
                  <a:moveTo>
                    <a:pt x="145993" y="10008"/>
                  </a:moveTo>
                  <a:cubicBezTo>
                    <a:pt x="150295" y="10008"/>
                    <a:pt x="154850" y="10008"/>
                    <a:pt x="154850" y="5044"/>
                  </a:cubicBezTo>
                  <a:cubicBezTo>
                    <a:pt x="154850" y="81"/>
                    <a:pt x="150295" y="81"/>
                    <a:pt x="145993" y="81"/>
                  </a:cubicBezTo>
                  <a:lnTo>
                    <a:pt x="9093" y="81"/>
                  </a:lnTo>
                  <a:cubicBezTo>
                    <a:pt x="4791" y="81"/>
                    <a:pt x="236" y="81"/>
                    <a:pt x="236" y="5044"/>
                  </a:cubicBezTo>
                  <a:cubicBezTo>
                    <a:pt x="236" y="10008"/>
                    <a:pt x="4791" y="10008"/>
                    <a:pt x="9093" y="10008"/>
                  </a:cubicBezTo>
                  <a:lnTo>
                    <a:pt x="145993" y="1000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4" name="Freeform: Shape 673">
              <a:extLst>
                <a:ext uri="{FF2B5EF4-FFF2-40B4-BE49-F238E27FC236}">
                  <a16:creationId xmlns:a16="http://schemas.microsoft.com/office/drawing/2014/main" id="{196E88D6-5200-C4EC-EF9E-E55310F906D1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753830" y="4386655"/>
              <a:ext cx="83506" cy="165290"/>
            </a:xfrm>
            <a:custGeom>
              <a:avLst/>
              <a:gdLst>
                <a:gd name="connsiteX0" fmla="*/ 52119 w 83506"/>
                <a:gd name="connsiteY0" fmla="*/ 6534 h 165290"/>
                <a:gd name="connsiteX1" fmla="*/ 46299 w 83506"/>
                <a:gd name="connsiteY1" fmla="*/ 81 h 165290"/>
                <a:gd name="connsiteX2" fmla="*/ 244 w 83506"/>
                <a:gd name="connsiteY2" fmla="*/ 15965 h 165290"/>
                <a:gd name="connsiteX3" fmla="*/ 244 w 83506"/>
                <a:gd name="connsiteY3" fmla="*/ 23658 h 165290"/>
                <a:gd name="connsiteX4" fmla="*/ 33393 w 83506"/>
                <a:gd name="connsiteY4" fmla="*/ 17205 h 165290"/>
                <a:gd name="connsiteX5" fmla="*/ 33393 w 83506"/>
                <a:gd name="connsiteY5" fmla="*/ 145765 h 165290"/>
                <a:gd name="connsiteX6" fmla="*/ 9860 w 83506"/>
                <a:gd name="connsiteY6" fmla="*/ 157678 h 165290"/>
                <a:gd name="connsiteX7" fmla="*/ 1762 w 83506"/>
                <a:gd name="connsiteY7" fmla="*/ 157678 h 165290"/>
                <a:gd name="connsiteX8" fmla="*/ 1762 w 83506"/>
                <a:gd name="connsiteY8" fmla="*/ 165372 h 165290"/>
                <a:gd name="connsiteX9" fmla="*/ 42756 w 83506"/>
                <a:gd name="connsiteY9" fmla="*/ 164627 h 165290"/>
                <a:gd name="connsiteX10" fmla="*/ 83751 w 83506"/>
                <a:gd name="connsiteY10" fmla="*/ 165372 h 165290"/>
                <a:gd name="connsiteX11" fmla="*/ 83751 w 83506"/>
                <a:gd name="connsiteY11" fmla="*/ 157678 h 165290"/>
                <a:gd name="connsiteX12" fmla="*/ 75653 w 83506"/>
                <a:gd name="connsiteY12" fmla="*/ 157678 h 165290"/>
                <a:gd name="connsiteX13" fmla="*/ 52119 w 83506"/>
                <a:gd name="connsiteY13" fmla="*/ 145765 h 165290"/>
                <a:gd name="connsiteX14" fmla="*/ 52119 w 83506"/>
                <a:gd name="connsiteY14" fmla="*/ 6534 h 16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06" h="165290">
                  <a:moveTo>
                    <a:pt x="52119" y="6534"/>
                  </a:moveTo>
                  <a:cubicBezTo>
                    <a:pt x="52119" y="577"/>
                    <a:pt x="52119" y="81"/>
                    <a:pt x="46299" y="81"/>
                  </a:cubicBezTo>
                  <a:cubicBezTo>
                    <a:pt x="30610" y="15965"/>
                    <a:pt x="8341" y="15965"/>
                    <a:pt x="244" y="15965"/>
                  </a:cubicBezTo>
                  <a:lnTo>
                    <a:pt x="244" y="23658"/>
                  </a:lnTo>
                  <a:cubicBezTo>
                    <a:pt x="5305" y="23658"/>
                    <a:pt x="20235" y="23658"/>
                    <a:pt x="33393" y="17205"/>
                  </a:cubicBezTo>
                  <a:lnTo>
                    <a:pt x="33393" y="145765"/>
                  </a:lnTo>
                  <a:cubicBezTo>
                    <a:pt x="33393" y="154700"/>
                    <a:pt x="32634" y="157678"/>
                    <a:pt x="9860" y="157678"/>
                  </a:cubicBezTo>
                  <a:lnTo>
                    <a:pt x="1762" y="157678"/>
                  </a:lnTo>
                  <a:lnTo>
                    <a:pt x="1762" y="165372"/>
                  </a:lnTo>
                  <a:cubicBezTo>
                    <a:pt x="10619" y="164627"/>
                    <a:pt x="32634" y="164627"/>
                    <a:pt x="42756" y="164627"/>
                  </a:cubicBezTo>
                  <a:cubicBezTo>
                    <a:pt x="52878" y="164627"/>
                    <a:pt x="74894" y="164627"/>
                    <a:pt x="83751" y="165372"/>
                  </a:cubicBezTo>
                  <a:lnTo>
                    <a:pt x="83751" y="157678"/>
                  </a:lnTo>
                  <a:lnTo>
                    <a:pt x="75653" y="157678"/>
                  </a:lnTo>
                  <a:cubicBezTo>
                    <a:pt x="52878" y="157678"/>
                    <a:pt x="52119" y="154948"/>
                    <a:pt x="52119" y="145765"/>
                  </a:cubicBezTo>
                  <a:lnTo>
                    <a:pt x="52119" y="653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5" name="Freeform: Shape 674">
              <a:extLst>
                <a:ext uri="{FF2B5EF4-FFF2-40B4-BE49-F238E27FC236}">
                  <a16:creationId xmlns:a16="http://schemas.microsoft.com/office/drawing/2014/main" id="{7B601D45-75BE-1CDA-22CE-DE293056D44E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8928237" y="4407254"/>
              <a:ext cx="168278" cy="165290"/>
            </a:xfrm>
            <a:custGeom>
              <a:avLst/>
              <a:gdLst>
                <a:gd name="connsiteX0" fmla="*/ 89578 w 168278"/>
                <a:gd name="connsiteY0" fmla="*/ 87690 h 165290"/>
                <a:gd name="connsiteX1" fmla="*/ 160179 w 168278"/>
                <a:gd name="connsiteY1" fmla="*/ 87690 h 165290"/>
                <a:gd name="connsiteX2" fmla="*/ 168530 w 168278"/>
                <a:gd name="connsiteY2" fmla="*/ 82726 h 165290"/>
                <a:gd name="connsiteX3" fmla="*/ 160179 w 168278"/>
                <a:gd name="connsiteY3" fmla="*/ 77763 h 165290"/>
                <a:gd name="connsiteX4" fmla="*/ 89578 w 168278"/>
                <a:gd name="connsiteY4" fmla="*/ 77763 h 165290"/>
                <a:gd name="connsiteX5" fmla="*/ 89578 w 168278"/>
                <a:gd name="connsiteY5" fmla="*/ 8271 h 165290"/>
                <a:gd name="connsiteX6" fmla="*/ 84517 w 168278"/>
                <a:gd name="connsiteY6" fmla="*/ 81 h 165290"/>
                <a:gd name="connsiteX7" fmla="*/ 79456 w 168278"/>
                <a:gd name="connsiteY7" fmla="*/ 8271 h 165290"/>
                <a:gd name="connsiteX8" fmla="*/ 79456 w 168278"/>
                <a:gd name="connsiteY8" fmla="*/ 77763 h 165290"/>
                <a:gd name="connsiteX9" fmla="*/ 8602 w 168278"/>
                <a:gd name="connsiteY9" fmla="*/ 77763 h 165290"/>
                <a:gd name="connsiteX10" fmla="*/ 251 w 168278"/>
                <a:gd name="connsiteY10" fmla="*/ 82726 h 165290"/>
                <a:gd name="connsiteX11" fmla="*/ 8602 w 168278"/>
                <a:gd name="connsiteY11" fmla="*/ 87690 h 165290"/>
                <a:gd name="connsiteX12" fmla="*/ 79456 w 168278"/>
                <a:gd name="connsiteY12" fmla="*/ 87690 h 165290"/>
                <a:gd name="connsiteX13" fmla="*/ 79456 w 168278"/>
                <a:gd name="connsiteY13" fmla="*/ 157182 h 165290"/>
                <a:gd name="connsiteX14" fmla="*/ 84517 w 168278"/>
                <a:gd name="connsiteY14" fmla="*/ 165372 h 165290"/>
                <a:gd name="connsiteX15" fmla="*/ 89578 w 168278"/>
                <a:gd name="connsiteY15" fmla="*/ 157182 h 165290"/>
                <a:gd name="connsiteX16" fmla="*/ 89578 w 168278"/>
                <a:gd name="connsiteY16" fmla="*/ 87690 h 16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278" h="165290">
                  <a:moveTo>
                    <a:pt x="89578" y="87690"/>
                  </a:moveTo>
                  <a:lnTo>
                    <a:pt x="160179" y="87690"/>
                  </a:lnTo>
                  <a:cubicBezTo>
                    <a:pt x="163722" y="87690"/>
                    <a:pt x="168530" y="87690"/>
                    <a:pt x="168530" y="82726"/>
                  </a:cubicBezTo>
                  <a:cubicBezTo>
                    <a:pt x="168530" y="77763"/>
                    <a:pt x="163722" y="77763"/>
                    <a:pt x="160179" y="77763"/>
                  </a:cubicBezTo>
                  <a:lnTo>
                    <a:pt x="89578" y="77763"/>
                  </a:lnTo>
                  <a:lnTo>
                    <a:pt x="89578" y="8271"/>
                  </a:lnTo>
                  <a:cubicBezTo>
                    <a:pt x="89578" y="4796"/>
                    <a:pt x="89578" y="81"/>
                    <a:pt x="84517" y="81"/>
                  </a:cubicBezTo>
                  <a:cubicBezTo>
                    <a:pt x="79456" y="81"/>
                    <a:pt x="79456" y="4796"/>
                    <a:pt x="79456" y="8271"/>
                  </a:cubicBezTo>
                  <a:lnTo>
                    <a:pt x="79456" y="77763"/>
                  </a:lnTo>
                  <a:lnTo>
                    <a:pt x="8602" y="77763"/>
                  </a:lnTo>
                  <a:cubicBezTo>
                    <a:pt x="5059" y="77763"/>
                    <a:pt x="251" y="77763"/>
                    <a:pt x="251" y="82726"/>
                  </a:cubicBezTo>
                  <a:cubicBezTo>
                    <a:pt x="251" y="87690"/>
                    <a:pt x="5059" y="87690"/>
                    <a:pt x="8602" y="87690"/>
                  </a:cubicBezTo>
                  <a:lnTo>
                    <a:pt x="79456" y="87690"/>
                  </a:lnTo>
                  <a:lnTo>
                    <a:pt x="79456" y="157182"/>
                  </a:lnTo>
                  <a:cubicBezTo>
                    <a:pt x="79456" y="160656"/>
                    <a:pt x="79456" y="165372"/>
                    <a:pt x="84517" y="165372"/>
                  </a:cubicBezTo>
                  <a:cubicBezTo>
                    <a:pt x="89578" y="165372"/>
                    <a:pt x="89578" y="160656"/>
                    <a:pt x="89578" y="157182"/>
                  </a:cubicBezTo>
                  <a:lnTo>
                    <a:pt x="89578" y="876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6" name="Freeform: Shape 675">
              <a:extLst>
                <a:ext uri="{FF2B5EF4-FFF2-40B4-BE49-F238E27FC236}">
                  <a16:creationId xmlns:a16="http://schemas.microsoft.com/office/drawing/2014/main" id="{855893CA-7AC3-27AC-5D45-157B60E24EF4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179769" y="4386655"/>
              <a:ext cx="100967" cy="165290"/>
            </a:xfrm>
            <a:custGeom>
              <a:avLst/>
              <a:gdLst>
                <a:gd name="connsiteX0" fmla="*/ 19746 w 100967"/>
                <a:gd name="connsiteY0" fmla="*/ 146262 h 165290"/>
                <a:gd name="connsiteX1" fmla="*/ 46569 w 100967"/>
                <a:gd name="connsiteY1" fmla="*/ 120699 h 165290"/>
                <a:gd name="connsiteX2" fmla="*/ 101228 w 100967"/>
                <a:gd name="connsiteY2" fmla="*/ 48229 h 165290"/>
                <a:gd name="connsiteX3" fmla="*/ 47581 w 100967"/>
                <a:gd name="connsiteY3" fmla="*/ 81 h 165290"/>
                <a:gd name="connsiteX4" fmla="*/ 261 w 100967"/>
                <a:gd name="connsiteY4" fmla="*/ 45002 h 165290"/>
                <a:gd name="connsiteX5" fmla="*/ 13673 w 100967"/>
                <a:gd name="connsiteY5" fmla="*/ 58901 h 165290"/>
                <a:gd name="connsiteX6" fmla="*/ 26831 w 100967"/>
                <a:gd name="connsiteY6" fmla="*/ 45747 h 165290"/>
                <a:gd name="connsiteX7" fmla="*/ 13420 w 100967"/>
                <a:gd name="connsiteY7" fmla="*/ 32841 h 165290"/>
                <a:gd name="connsiteX8" fmla="*/ 10130 w 100967"/>
                <a:gd name="connsiteY8" fmla="*/ 33089 h 165290"/>
                <a:gd name="connsiteX9" fmla="*/ 44292 w 100967"/>
                <a:gd name="connsiteY9" fmla="*/ 7774 h 165290"/>
                <a:gd name="connsiteX10" fmla="*/ 78201 w 100967"/>
                <a:gd name="connsiteY10" fmla="*/ 48229 h 165290"/>
                <a:gd name="connsiteX11" fmla="*/ 51630 w 100967"/>
                <a:gd name="connsiteY11" fmla="*/ 103077 h 165290"/>
                <a:gd name="connsiteX12" fmla="*/ 3044 w 100967"/>
                <a:gd name="connsiteY12" fmla="*/ 156189 h 165290"/>
                <a:gd name="connsiteX13" fmla="*/ 261 w 100967"/>
                <a:gd name="connsiteY13" fmla="*/ 165372 h 165290"/>
                <a:gd name="connsiteX14" fmla="*/ 94143 w 100967"/>
                <a:gd name="connsiteY14" fmla="*/ 165372 h 165290"/>
                <a:gd name="connsiteX15" fmla="*/ 101228 w 100967"/>
                <a:gd name="connsiteY15" fmla="*/ 122188 h 165290"/>
                <a:gd name="connsiteX16" fmla="*/ 94902 w 100967"/>
                <a:gd name="connsiteY16" fmla="*/ 122188 h 165290"/>
                <a:gd name="connsiteX17" fmla="*/ 89335 w 100967"/>
                <a:gd name="connsiteY17" fmla="*/ 144276 h 165290"/>
                <a:gd name="connsiteX18" fmla="*/ 65295 w 100967"/>
                <a:gd name="connsiteY18" fmla="*/ 146262 h 165290"/>
                <a:gd name="connsiteX19" fmla="*/ 19746 w 100967"/>
                <a:gd name="connsiteY19" fmla="*/ 146262 h 16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967" h="165290">
                  <a:moveTo>
                    <a:pt x="19746" y="146262"/>
                  </a:moveTo>
                  <a:lnTo>
                    <a:pt x="46569" y="120699"/>
                  </a:lnTo>
                  <a:cubicBezTo>
                    <a:pt x="86045" y="86449"/>
                    <a:pt x="101228" y="73047"/>
                    <a:pt x="101228" y="48229"/>
                  </a:cubicBezTo>
                  <a:cubicBezTo>
                    <a:pt x="101228" y="19936"/>
                    <a:pt x="78454" y="81"/>
                    <a:pt x="47581" y="81"/>
                  </a:cubicBezTo>
                  <a:cubicBezTo>
                    <a:pt x="18987" y="81"/>
                    <a:pt x="261" y="22914"/>
                    <a:pt x="261" y="45002"/>
                  </a:cubicBezTo>
                  <a:cubicBezTo>
                    <a:pt x="261" y="58901"/>
                    <a:pt x="12913" y="58901"/>
                    <a:pt x="13673" y="58901"/>
                  </a:cubicBezTo>
                  <a:cubicBezTo>
                    <a:pt x="17974" y="58901"/>
                    <a:pt x="26831" y="55922"/>
                    <a:pt x="26831" y="45747"/>
                  </a:cubicBezTo>
                  <a:cubicBezTo>
                    <a:pt x="26831" y="39294"/>
                    <a:pt x="22276" y="32841"/>
                    <a:pt x="13420" y="32841"/>
                  </a:cubicBezTo>
                  <a:cubicBezTo>
                    <a:pt x="11395" y="32841"/>
                    <a:pt x="10889" y="32841"/>
                    <a:pt x="10130" y="33089"/>
                  </a:cubicBezTo>
                  <a:cubicBezTo>
                    <a:pt x="15950" y="16957"/>
                    <a:pt x="29615" y="7774"/>
                    <a:pt x="44292" y="7774"/>
                  </a:cubicBezTo>
                  <a:cubicBezTo>
                    <a:pt x="67319" y="7774"/>
                    <a:pt x="78201" y="27877"/>
                    <a:pt x="78201" y="48229"/>
                  </a:cubicBezTo>
                  <a:cubicBezTo>
                    <a:pt x="78201" y="68083"/>
                    <a:pt x="65548" y="87690"/>
                    <a:pt x="51630" y="103077"/>
                  </a:cubicBezTo>
                  <a:lnTo>
                    <a:pt x="3044" y="156189"/>
                  </a:lnTo>
                  <a:cubicBezTo>
                    <a:pt x="261" y="158919"/>
                    <a:pt x="261" y="159415"/>
                    <a:pt x="261" y="165372"/>
                  </a:cubicBezTo>
                  <a:lnTo>
                    <a:pt x="94143" y="165372"/>
                  </a:lnTo>
                  <a:lnTo>
                    <a:pt x="101228" y="122188"/>
                  </a:lnTo>
                  <a:lnTo>
                    <a:pt x="94902" y="122188"/>
                  </a:lnTo>
                  <a:cubicBezTo>
                    <a:pt x="93637" y="129633"/>
                    <a:pt x="91865" y="140553"/>
                    <a:pt x="89335" y="144276"/>
                  </a:cubicBezTo>
                  <a:cubicBezTo>
                    <a:pt x="87564" y="146262"/>
                    <a:pt x="70862" y="146262"/>
                    <a:pt x="65295" y="146262"/>
                  </a:cubicBezTo>
                  <a:lnTo>
                    <a:pt x="19746" y="14626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7" name="Freeform: Shape 676">
              <a:extLst>
                <a:ext uri="{FF2B5EF4-FFF2-40B4-BE49-F238E27FC236}">
                  <a16:creationId xmlns:a16="http://schemas.microsoft.com/office/drawing/2014/main" id="{3EAEA69E-CECB-0693-8AB3-E1B84E37F088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9344420" y="4440759"/>
              <a:ext cx="96412" cy="113916"/>
            </a:xfrm>
            <a:custGeom>
              <a:avLst/>
              <a:gdLst>
                <a:gd name="connsiteX0" fmla="*/ 21271 w 96412"/>
                <a:gd name="connsiteY0" fmla="*/ 57163 h 113916"/>
                <a:gd name="connsiteX1" fmla="*/ 55433 w 96412"/>
                <a:gd name="connsiteY1" fmla="*/ 6285 h 113916"/>
                <a:gd name="connsiteX2" fmla="*/ 82509 w 96412"/>
                <a:gd name="connsiteY2" fmla="*/ 15468 h 113916"/>
                <a:gd name="connsiteX3" fmla="*/ 70616 w 96412"/>
                <a:gd name="connsiteY3" fmla="*/ 26885 h 113916"/>
                <a:gd name="connsiteX4" fmla="*/ 82256 w 96412"/>
                <a:gd name="connsiteY4" fmla="*/ 38301 h 113916"/>
                <a:gd name="connsiteX5" fmla="*/ 93896 w 96412"/>
                <a:gd name="connsiteY5" fmla="*/ 26637 h 113916"/>
                <a:gd name="connsiteX6" fmla="*/ 55180 w 96412"/>
                <a:gd name="connsiteY6" fmla="*/ 81 h 113916"/>
                <a:gd name="connsiteX7" fmla="*/ 268 w 96412"/>
                <a:gd name="connsiteY7" fmla="*/ 57660 h 113916"/>
                <a:gd name="connsiteX8" fmla="*/ 54674 w 96412"/>
                <a:gd name="connsiteY8" fmla="*/ 113998 h 113916"/>
                <a:gd name="connsiteX9" fmla="*/ 96680 w 96412"/>
                <a:gd name="connsiteY9" fmla="*/ 81734 h 113916"/>
                <a:gd name="connsiteX10" fmla="*/ 93390 w 96412"/>
                <a:gd name="connsiteY10" fmla="*/ 79252 h 113916"/>
                <a:gd name="connsiteX11" fmla="*/ 90101 w 96412"/>
                <a:gd name="connsiteY11" fmla="*/ 81734 h 113916"/>
                <a:gd name="connsiteX12" fmla="*/ 56951 w 96412"/>
                <a:gd name="connsiteY12" fmla="*/ 107793 h 113916"/>
                <a:gd name="connsiteX13" fmla="*/ 21271 w 96412"/>
                <a:gd name="connsiteY13" fmla="*/ 57163 h 11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412" h="113916">
                  <a:moveTo>
                    <a:pt x="21271" y="57163"/>
                  </a:moveTo>
                  <a:cubicBezTo>
                    <a:pt x="21271" y="16709"/>
                    <a:pt x="42021" y="6285"/>
                    <a:pt x="55433" y="6285"/>
                  </a:cubicBezTo>
                  <a:cubicBezTo>
                    <a:pt x="57710" y="6285"/>
                    <a:pt x="73652" y="6534"/>
                    <a:pt x="82509" y="15468"/>
                  </a:cubicBezTo>
                  <a:cubicBezTo>
                    <a:pt x="72134" y="16213"/>
                    <a:pt x="70616" y="23658"/>
                    <a:pt x="70616" y="26885"/>
                  </a:cubicBezTo>
                  <a:cubicBezTo>
                    <a:pt x="70616" y="33338"/>
                    <a:pt x="75171" y="38301"/>
                    <a:pt x="82256" y="38301"/>
                  </a:cubicBezTo>
                  <a:cubicBezTo>
                    <a:pt x="88835" y="38301"/>
                    <a:pt x="93896" y="34082"/>
                    <a:pt x="93896" y="26637"/>
                  </a:cubicBezTo>
                  <a:cubicBezTo>
                    <a:pt x="93896" y="9760"/>
                    <a:pt x="74665" y="81"/>
                    <a:pt x="55180" y="81"/>
                  </a:cubicBezTo>
                  <a:cubicBezTo>
                    <a:pt x="23548" y="81"/>
                    <a:pt x="268" y="26885"/>
                    <a:pt x="268" y="57660"/>
                  </a:cubicBezTo>
                  <a:cubicBezTo>
                    <a:pt x="268" y="89427"/>
                    <a:pt x="25320" y="113998"/>
                    <a:pt x="54674" y="113998"/>
                  </a:cubicBezTo>
                  <a:cubicBezTo>
                    <a:pt x="88582" y="113998"/>
                    <a:pt x="96680" y="84215"/>
                    <a:pt x="96680" y="81734"/>
                  </a:cubicBezTo>
                  <a:cubicBezTo>
                    <a:pt x="96680" y="79252"/>
                    <a:pt x="94149" y="79252"/>
                    <a:pt x="93390" y="79252"/>
                  </a:cubicBezTo>
                  <a:cubicBezTo>
                    <a:pt x="91113" y="79252"/>
                    <a:pt x="90607" y="80244"/>
                    <a:pt x="90101" y="81734"/>
                  </a:cubicBezTo>
                  <a:cubicBezTo>
                    <a:pt x="82762" y="104815"/>
                    <a:pt x="66314" y="107793"/>
                    <a:pt x="56951" y="107793"/>
                  </a:cubicBezTo>
                  <a:cubicBezTo>
                    <a:pt x="43539" y="107793"/>
                    <a:pt x="21271" y="97121"/>
                    <a:pt x="21271" y="5716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8" name="Freeform: Shape 677">
              <a:extLst>
                <a:ext uri="{FF2B5EF4-FFF2-40B4-BE49-F238E27FC236}">
                  <a16:creationId xmlns:a16="http://schemas.microsoft.com/office/drawing/2014/main" id="{49D991AD-2FB6-B4E7-1EBA-8B0041B588EA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9455370" y="4440759"/>
              <a:ext cx="112101" cy="113916"/>
            </a:xfrm>
            <a:custGeom>
              <a:avLst/>
              <a:gdLst>
                <a:gd name="connsiteX0" fmla="*/ 112374 w 112101"/>
                <a:gd name="connsiteY0" fmla="*/ 58156 h 113916"/>
                <a:gd name="connsiteX1" fmla="*/ 56449 w 112101"/>
                <a:gd name="connsiteY1" fmla="*/ 81 h 113916"/>
                <a:gd name="connsiteX2" fmla="*/ 272 w 112101"/>
                <a:gd name="connsiteY2" fmla="*/ 58156 h 113916"/>
                <a:gd name="connsiteX3" fmla="*/ 56196 w 112101"/>
                <a:gd name="connsiteY3" fmla="*/ 113998 h 113916"/>
                <a:gd name="connsiteX4" fmla="*/ 112374 w 112101"/>
                <a:gd name="connsiteY4" fmla="*/ 58156 h 113916"/>
                <a:gd name="connsiteX5" fmla="*/ 56449 w 112101"/>
                <a:gd name="connsiteY5" fmla="*/ 107793 h 113916"/>
                <a:gd name="connsiteX6" fmla="*/ 27601 w 112101"/>
                <a:gd name="connsiteY6" fmla="*/ 91165 h 113916"/>
                <a:gd name="connsiteX7" fmla="*/ 21275 w 112101"/>
                <a:gd name="connsiteY7" fmla="*/ 56171 h 113916"/>
                <a:gd name="connsiteX8" fmla="*/ 27348 w 112101"/>
                <a:gd name="connsiteY8" fmla="*/ 22169 h 113916"/>
                <a:gd name="connsiteX9" fmla="*/ 56196 w 112101"/>
                <a:gd name="connsiteY9" fmla="*/ 5541 h 113916"/>
                <a:gd name="connsiteX10" fmla="*/ 84791 w 112101"/>
                <a:gd name="connsiteY10" fmla="*/ 21673 h 113916"/>
                <a:gd name="connsiteX11" fmla="*/ 91370 w 112101"/>
                <a:gd name="connsiteY11" fmla="*/ 56171 h 113916"/>
                <a:gd name="connsiteX12" fmla="*/ 85803 w 112101"/>
                <a:gd name="connsiteY12" fmla="*/ 89427 h 113916"/>
                <a:gd name="connsiteX13" fmla="*/ 56449 w 112101"/>
                <a:gd name="connsiteY13" fmla="*/ 107793 h 11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101" h="113916">
                  <a:moveTo>
                    <a:pt x="112374" y="58156"/>
                  </a:moveTo>
                  <a:cubicBezTo>
                    <a:pt x="112374" y="26388"/>
                    <a:pt x="87068" y="81"/>
                    <a:pt x="56449" y="81"/>
                  </a:cubicBezTo>
                  <a:cubicBezTo>
                    <a:pt x="24818" y="81"/>
                    <a:pt x="272" y="27133"/>
                    <a:pt x="272" y="58156"/>
                  </a:cubicBezTo>
                  <a:cubicBezTo>
                    <a:pt x="272" y="90172"/>
                    <a:pt x="26589" y="113998"/>
                    <a:pt x="56196" y="113998"/>
                  </a:cubicBezTo>
                  <a:cubicBezTo>
                    <a:pt x="86815" y="113998"/>
                    <a:pt x="112374" y="89675"/>
                    <a:pt x="112374" y="58156"/>
                  </a:cubicBezTo>
                  <a:close/>
                  <a:moveTo>
                    <a:pt x="56449" y="107793"/>
                  </a:moveTo>
                  <a:cubicBezTo>
                    <a:pt x="45568" y="107793"/>
                    <a:pt x="34434" y="102581"/>
                    <a:pt x="27601" y="91165"/>
                  </a:cubicBezTo>
                  <a:cubicBezTo>
                    <a:pt x="21275" y="80244"/>
                    <a:pt x="21275" y="65105"/>
                    <a:pt x="21275" y="56171"/>
                  </a:cubicBezTo>
                  <a:cubicBezTo>
                    <a:pt x="21275" y="46491"/>
                    <a:pt x="21275" y="33089"/>
                    <a:pt x="27348" y="22169"/>
                  </a:cubicBezTo>
                  <a:cubicBezTo>
                    <a:pt x="34181" y="10753"/>
                    <a:pt x="46074" y="5541"/>
                    <a:pt x="56196" y="5541"/>
                  </a:cubicBezTo>
                  <a:cubicBezTo>
                    <a:pt x="67331" y="5541"/>
                    <a:pt x="78212" y="11001"/>
                    <a:pt x="84791" y="21673"/>
                  </a:cubicBezTo>
                  <a:cubicBezTo>
                    <a:pt x="91370" y="32345"/>
                    <a:pt x="91370" y="46740"/>
                    <a:pt x="91370" y="56171"/>
                  </a:cubicBezTo>
                  <a:cubicBezTo>
                    <a:pt x="91370" y="65105"/>
                    <a:pt x="91370" y="78507"/>
                    <a:pt x="85803" y="89427"/>
                  </a:cubicBezTo>
                  <a:cubicBezTo>
                    <a:pt x="80236" y="100596"/>
                    <a:pt x="69102" y="107793"/>
                    <a:pt x="56449" y="10779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9" name="Freeform: Shape 678">
              <a:extLst>
                <a:ext uri="{FF2B5EF4-FFF2-40B4-BE49-F238E27FC236}">
                  <a16:creationId xmlns:a16="http://schemas.microsoft.com/office/drawing/2014/main" id="{B0355000-E21E-5C12-3FA4-B576FD47E597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9583161" y="4440759"/>
              <a:ext cx="82747" cy="113916"/>
            </a:xfrm>
            <a:custGeom>
              <a:avLst/>
              <a:gdLst>
                <a:gd name="connsiteX0" fmla="*/ 44561 w 82747"/>
                <a:gd name="connsiteY0" fmla="*/ 63120 h 113916"/>
                <a:gd name="connsiteX1" fmla="*/ 70878 w 82747"/>
                <a:gd name="connsiteY1" fmla="*/ 85953 h 113916"/>
                <a:gd name="connsiteX2" fmla="*/ 42283 w 82747"/>
                <a:gd name="connsiteY2" fmla="*/ 108537 h 113916"/>
                <a:gd name="connsiteX3" fmla="*/ 7109 w 82747"/>
                <a:gd name="connsiteY3" fmla="*/ 73295 h 113916"/>
                <a:gd name="connsiteX4" fmla="*/ 3567 w 82747"/>
                <a:gd name="connsiteY4" fmla="*/ 69076 h 113916"/>
                <a:gd name="connsiteX5" fmla="*/ 277 w 82747"/>
                <a:gd name="connsiteY5" fmla="*/ 75281 h 113916"/>
                <a:gd name="connsiteX6" fmla="*/ 277 w 82747"/>
                <a:gd name="connsiteY6" fmla="*/ 108041 h 113916"/>
                <a:gd name="connsiteX7" fmla="*/ 3061 w 82747"/>
                <a:gd name="connsiteY7" fmla="*/ 113998 h 113916"/>
                <a:gd name="connsiteX8" fmla="*/ 9387 w 82747"/>
                <a:gd name="connsiteY8" fmla="*/ 109034 h 113916"/>
                <a:gd name="connsiteX9" fmla="*/ 14448 w 82747"/>
                <a:gd name="connsiteY9" fmla="*/ 103326 h 113916"/>
                <a:gd name="connsiteX10" fmla="*/ 42283 w 82747"/>
                <a:gd name="connsiteY10" fmla="*/ 113998 h 113916"/>
                <a:gd name="connsiteX11" fmla="*/ 83025 w 82747"/>
                <a:gd name="connsiteY11" fmla="*/ 79500 h 113916"/>
                <a:gd name="connsiteX12" fmla="*/ 72397 w 82747"/>
                <a:gd name="connsiteY12" fmla="*/ 55922 h 113916"/>
                <a:gd name="connsiteX13" fmla="*/ 43549 w 82747"/>
                <a:gd name="connsiteY13" fmla="*/ 44009 h 113916"/>
                <a:gd name="connsiteX14" fmla="*/ 12423 w 82747"/>
                <a:gd name="connsiteY14" fmla="*/ 23658 h 113916"/>
                <a:gd name="connsiteX15" fmla="*/ 40765 w 82747"/>
                <a:gd name="connsiteY15" fmla="*/ 4796 h 113916"/>
                <a:gd name="connsiteX16" fmla="*/ 70372 w 82747"/>
                <a:gd name="connsiteY16" fmla="*/ 34827 h 113916"/>
                <a:gd name="connsiteX17" fmla="*/ 73409 w 82747"/>
                <a:gd name="connsiteY17" fmla="*/ 37060 h 113916"/>
                <a:gd name="connsiteX18" fmla="*/ 76698 w 82747"/>
                <a:gd name="connsiteY18" fmla="*/ 31104 h 113916"/>
                <a:gd name="connsiteX19" fmla="*/ 76698 w 82747"/>
                <a:gd name="connsiteY19" fmla="*/ 6037 h 113916"/>
                <a:gd name="connsiteX20" fmla="*/ 73915 w 82747"/>
                <a:gd name="connsiteY20" fmla="*/ 81 h 113916"/>
                <a:gd name="connsiteX21" fmla="*/ 68854 w 82747"/>
                <a:gd name="connsiteY21" fmla="*/ 3059 h 113916"/>
                <a:gd name="connsiteX22" fmla="*/ 64552 w 82747"/>
                <a:gd name="connsiteY22" fmla="*/ 7030 h 113916"/>
                <a:gd name="connsiteX23" fmla="*/ 40765 w 82747"/>
                <a:gd name="connsiteY23" fmla="*/ 81 h 113916"/>
                <a:gd name="connsiteX24" fmla="*/ 277 w 82747"/>
                <a:gd name="connsiteY24" fmla="*/ 30607 h 113916"/>
                <a:gd name="connsiteX25" fmla="*/ 11158 w 82747"/>
                <a:gd name="connsiteY25" fmla="*/ 51703 h 113916"/>
                <a:gd name="connsiteX26" fmla="*/ 44561 w 82747"/>
                <a:gd name="connsiteY26" fmla="*/ 63120 h 11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747" h="113916">
                  <a:moveTo>
                    <a:pt x="44561" y="63120"/>
                  </a:moveTo>
                  <a:cubicBezTo>
                    <a:pt x="50128" y="64112"/>
                    <a:pt x="70878" y="68083"/>
                    <a:pt x="70878" y="85953"/>
                  </a:cubicBezTo>
                  <a:cubicBezTo>
                    <a:pt x="70878" y="98610"/>
                    <a:pt x="62021" y="108537"/>
                    <a:pt x="42283" y="108537"/>
                  </a:cubicBezTo>
                  <a:cubicBezTo>
                    <a:pt x="21027" y="108537"/>
                    <a:pt x="11917" y="94391"/>
                    <a:pt x="7109" y="73295"/>
                  </a:cubicBezTo>
                  <a:cubicBezTo>
                    <a:pt x="6350" y="70069"/>
                    <a:pt x="6097" y="69076"/>
                    <a:pt x="3567" y="69076"/>
                  </a:cubicBezTo>
                  <a:cubicBezTo>
                    <a:pt x="277" y="69076"/>
                    <a:pt x="277" y="70813"/>
                    <a:pt x="277" y="75281"/>
                  </a:cubicBezTo>
                  <a:lnTo>
                    <a:pt x="277" y="108041"/>
                  </a:lnTo>
                  <a:cubicBezTo>
                    <a:pt x="277" y="112260"/>
                    <a:pt x="277" y="113998"/>
                    <a:pt x="3061" y="113998"/>
                  </a:cubicBezTo>
                  <a:cubicBezTo>
                    <a:pt x="4326" y="113998"/>
                    <a:pt x="4579" y="113749"/>
                    <a:pt x="9387" y="109034"/>
                  </a:cubicBezTo>
                  <a:cubicBezTo>
                    <a:pt x="9893" y="108537"/>
                    <a:pt x="9893" y="108041"/>
                    <a:pt x="14448" y="103326"/>
                  </a:cubicBezTo>
                  <a:cubicBezTo>
                    <a:pt x="25582" y="113749"/>
                    <a:pt x="36969" y="113998"/>
                    <a:pt x="42283" y="113998"/>
                  </a:cubicBezTo>
                  <a:cubicBezTo>
                    <a:pt x="71384" y="113998"/>
                    <a:pt x="83025" y="97369"/>
                    <a:pt x="83025" y="79500"/>
                  </a:cubicBezTo>
                  <a:cubicBezTo>
                    <a:pt x="83025" y="66346"/>
                    <a:pt x="75433" y="58901"/>
                    <a:pt x="72397" y="55922"/>
                  </a:cubicBezTo>
                  <a:cubicBezTo>
                    <a:pt x="64046" y="47980"/>
                    <a:pt x="54177" y="45995"/>
                    <a:pt x="43549" y="44009"/>
                  </a:cubicBezTo>
                  <a:cubicBezTo>
                    <a:pt x="29378" y="41279"/>
                    <a:pt x="12423" y="38053"/>
                    <a:pt x="12423" y="23658"/>
                  </a:cubicBezTo>
                  <a:cubicBezTo>
                    <a:pt x="12423" y="14972"/>
                    <a:pt x="19003" y="4796"/>
                    <a:pt x="40765" y="4796"/>
                  </a:cubicBezTo>
                  <a:cubicBezTo>
                    <a:pt x="68601" y="4796"/>
                    <a:pt x="69866" y="27133"/>
                    <a:pt x="70372" y="34827"/>
                  </a:cubicBezTo>
                  <a:cubicBezTo>
                    <a:pt x="70625" y="37060"/>
                    <a:pt x="72903" y="37060"/>
                    <a:pt x="73409" y="37060"/>
                  </a:cubicBezTo>
                  <a:cubicBezTo>
                    <a:pt x="76698" y="37060"/>
                    <a:pt x="76698" y="35819"/>
                    <a:pt x="76698" y="31104"/>
                  </a:cubicBezTo>
                  <a:lnTo>
                    <a:pt x="76698" y="6037"/>
                  </a:lnTo>
                  <a:cubicBezTo>
                    <a:pt x="76698" y="1818"/>
                    <a:pt x="76698" y="81"/>
                    <a:pt x="73915" y="81"/>
                  </a:cubicBezTo>
                  <a:cubicBezTo>
                    <a:pt x="72650" y="81"/>
                    <a:pt x="72143" y="81"/>
                    <a:pt x="68854" y="3059"/>
                  </a:cubicBezTo>
                  <a:cubicBezTo>
                    <a:pt x="68095" y="4052"/>
                    <a:pt x="65564" y="6285"/>
                    <a:pt x="64552" y="7030"/>
                  </a:cubicBezTo>
                  <a:cubicBezTo>
                    <a:pt x="54936" y="81"/>
                    <a:pt x="44561" y="81"/>
                    <a:pt x="40765" y="81"/>
                  </a:cubicBezTo>
                  <a:cubicBezTo>
                    <a:pt x="9893" y="81"/>
                    <a:pt x="277" y="16709"/>
                    <a:pt x="277" y="30607"/>
                  </a:cubicBezTo>
                  <a:cubicBezTo>
                    <a:pt x="277" y="39294"/>
                    <a:pt x="4326" y="46243"/>
                    <a:pt x="11158" y="51703"/>
                  </a:cubicBezTo>
                  <a:cubicBezTo>
                    <a:pt x="19256" y="58156"/>
                    <a:pt x="26341" y="59645"/>
                    <a:pt x="44561" y="6312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0" name="Freeform: Shape 679">
              <a:extLst>
                <a:ext uri="{FF2B5EF4-FFF2-40B4-BE49-F238E27FC236}">
                  <a16:creationId xmlns:a16="http://schemas.microsoft.com/office/drawing/2014/main" id="{95C80C17-0F51-2056-1D61-16728671CD17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9741851" y="4365807"/>
              <a:ext cx="58707" cy="248184"/>
            </a:xfrm>
            <a:custGeom>
              <a:avLst/>
              <a:gdLst>
                <a:gd name="connsiteX0" fmla="*/ 58990 w 58707"/>
                <a:gd name="connsiteY0" fmla="*/ 245784 h 248184"/>
                <a:gd name="connsiteX1" fmla="*/ 54689 w 58707"/>
                <a:gd name="connsiteY1" fmla="*/ 240324 h 248184"/>
                <a:gd name="connsiteX2" fmla="*/ 14960 w 58707"/>
                <a:gd name="connsiteY2" fmla="*/ 124173 h 248184"/>
                <a:gd name="connsiteX3" fmla="*/ 55701 w 58707"/>
                <a:gd name="connsiteY3" fmla="*/ 6782 h 248184"/>
                <a:gd name="connsiteX4" fmla="*/ 58990 w 58707"/>
                <a:gd name="connsiteY4" fmla="*/ 2563 h 248184"/>
                <a:gd name="connsiteX5" fmla="*/ 56460 w 58707"/>
                <a:gd name="connsiteY5" fmla="*/ 81 h 248184"/>
                <a:gd name="connsiteX6" fmla="*/ 16225 w 58707"/>
                <a:gd name="connsiteY6" fmla="*/ 48477 h 248184"/>
                <a:gd name="connsiteX7" fmla="*/ 283 w 58707"/>
                <a:gd name="connsiteY7" fmla="*/ 124173 h 248184"/>
                <a:gd name="connsiteX8" fmla="*/ 16984 w 58707"/>
                <a:gd name="connsiteY8" fmla="*/ 201607 h 248184"/>
                <a:gd name="connsiteX9" fmla="*/ 56460 w 58707"/>
                <a:gd name="connsiteY9" fmla="*/ 248265 h 248184"/>
                <a:gd name="connsiteX10" fmla="*/ 58990 w 58707"/>
                <a:gd name="connsiteY10" fmla="*/ 245784 h 24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8184">
                  <a:moveTo>
                    <a:pt x="58990" y="245784"/>
                  </a:moveTo>
                  <a:cubicBezTo>
                    <a:pt x="58990" y="245039"/>
                    <a:pt x="58990" y="244543"/>
                    <a:pt x="54689" y="240324"/>
                  </a:cubicBezTo>
                  <a:cubicBezTo>
                    <a:pt x="23057" y="209052"/>
                    <a:pt x="14960" y="162145"/>
                    <a:pt x="14960" y="124173"/>
                  </a:cubicBezTo>
                  <a:cubicBezTo>
                    <a:pt x="14960" y="80989"/>
                    <a:pt x="24575" y="37805"/>
                    <a:pt x="55701" y="6782"/>
                  </a:cubicBezTo>
                  <a:cubicBezTo>
                    <a:pt x="58990" y="3804"/>
                    <a:pt x="58990" y="3307"/>
                    <a:pt x="58990" y="2563"/>
                  </a:cubicBezTo>
                  <a:cubicBezTo>
                    <a:pt x="58990" y="825"/>
                    <a:pt x="57978" y="81"/>
                    <a:pt x="56460" y="81"/>
                  </a:cubicBezTo>
                  <a:cubicBezTo>
                    <a:pt x="53929" y="81"/>
                    <a:pt x="31155" y="16957"/>
                    <a:pt x="16225" y="48477"/>
                  </a:cubicBezTo>
                  <a:cubicBezTo>
                    <a:pt x="3319" y="75777"/>
                    <a:pt x="283" y="103326"/>
                    <a:pt x="283" y="124173"/>
                  </a:cubicBezTo>
                  <a:cubicBezTo>
                    <a:pt x="283" y="143532"/>
                    <a:pt x="3066" y="173562"/>
                    <a:pt x="16984" y="201607"/>
                  </a:cubicBezTo>
                  <a:cubicBezTo>
                    <a:pt x="32167" y="232133"/>
                    <a:pt x="53929" y="248265"/>
                    <a:pt x="56460" y="248265"/>
                  </a:cubicBezTo>
                  <a:cubicBezTo>
                    <a:pt x="57978" y="248265"/>
                    <a:pt x="58990" y="247521"/>
                    <a:pt x="58990" y="24578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1" name="Freeform: Shape 680">
              <a:extLst>
                <a:ext uri="{FF2B5EF4-FFF2-40B4-BE49-F238E27FC236}">
                  <a16:creationId xmlns:a16="http://schemas.microsoft.com/office/drawing/2014/main" id="{F7CC04AB-0715-B005-8761-4519752561ED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9822546" y="4442248"/>
              <a:ext cx="137153" cy="112427"/>
            </a:xfrm>
            <a:custGeom>
              <a:avLst/>
              <a:gdLst>
                <a:gd name="connsiteX0" fmla="*/ 15216 w 137153"/>
                <a:gd name="connsiteY0" fmla="*/ 95136 h 112427"/>
                <a:gd name="connsiteX1" fmla="*/ 12939 w 137153"/>
                <a:gd name="connsiteY1" fmla="*/ 105807 h 112427"/>
                <a:gd name="connsiteX2" fmla="*/ 20277 w 137153"/>
                <a:gd name="connsiteY2" fmla="*/ 112508 h 112427"/>
                <a:gd name="connsiteX3" fmla="*/ 29640 w 137153"/>
                <a:gd name="connsiteY3" fmla="*/ 105559 h 112427"/>
                <a:gd name="connsiteX4" fmla="*/ 34448 w 137153"/>
                <a:gd name="connsiteY4" fmla="*/ 87194 h 112427"/>
                <a:gd name="connsiteX5" fmla="*/ 40015 w 137153"/>
                <a:gd name="connsiteY5" fmla="*/ 64857 h 112427"/>
                <a:gd name="connsiteX6" fmla="*/ 44317 w 137153"/>
                <a:gd name="connsiteY6" fmla="*/ 48229 h 112427"/>
                <a:gd name="connsiteX7" fmla="*/ 47607 w 137153"/>
                <a:gd name="connsiteY7" fmla="*/ 35819 h 112427"/>
                <a:gd name="connsiteX8" fmla="*/ 88854 w 137153"/>
                <a:gd name="connsiteY8" fmla="*/ 5541 h 112427"/>
                <a:gd name="connsiteX9" fmla="*/ 102519 w 137153"/>
                <a:gd name="connsiteY9" fmla="*/ 22914 h 112427"/>
                <a:gd name="connsiteX10" fmla="*/ 86071 w 137153"/>
                <a:gd name="connsiteY10" fmla="*/ 80741 h 112427"/>
                <a:gd name="connsiteX11" fmla="*/ 83540 w 137153"/>
                <a:gd name="connsiteY11" fmla="*/ 92157 h 112427"/>
                <a:gd name="connsiteX12" fmla="*/ 104290 w 137153"/>
                <a:gd name="connsiteY12" fmla="*/ 112508 h 112427"/>
                <a:gd name="connsiteX13" fmla="*/ 137440 w 137153"/>
                <a:gd name="connsiteY13" fmla="*/ 74288 h 112427"/>
                <a:gd name="connsiteX14" fmla="*/ 134403 w 137153"/>
                <a:gd name="connsiteY14" fmla="*/ 71806 h 112427"/>
                <a:gd name="connsiteX15" fmla="*/ 130608 w 137153"/>
                <a:gd name="connsiteY15" fmla="*/ 76273 h 112427"/>
                <a:gd name="connsiteX16" fmla="*/ 104797 w 137153"/>
                <a:gd name="connsiteY16" fmla="*/ 107048 h 112427"/>
                <a:gd name="connsiteX17" fmla="*/ 98723 w 137153"/>
                <a:gd name="connsiteY17" fmla="*/ 98858 h 112427"/>
                <a:gd name="connsiteX18" fmla="*/ 103278 w 137153"/>
                <a:gd name="connsiteY18" fmla="*/ 81237 h 112427"/>
                <a:gd name="connsiteX19" fmla="*/ 118714 w 137153"/>
                <a:gd name="connsiteY19" fmla="*/ 26637 h 112427"/>
                <a:gd name="connsiteX20" fmla="*/ 89613 w 137153"/>
                <a:gd name="connsiteY20" fmla="*/ 81 h 112427"/>
                <a:gd name="connsiteX21" fmla="*/ 50137 w 137153"/>
                <a:gd name="connsiteY21" fmla="*/ 21673 h 112427"/>
                <a:gd name="connsiteX22" fmla="*/ 26857 w 137153"/>
                <a:gd name="connsiteY22" fmla="*/ 81 h 112427"/>
                <a:gd name="connsiteX23" fmla="*/ 7878 w 137153"/>
                <a:gd name="connsiteY23" fmla="*/ 14227 h 112427"/>
                <a:gd name="connsiteX24" fmla="*/ 286 w 137153"/>
                <a:gd name="connsiteY24" fmla="*/ 38301 h 112427"/>
                <a:gd name="connsiteX25" fmla="*/ 3323 w 137153"/>
                <a:gd name="connsiteY25" fmla="*/ 40783 h 112427"/>
                <a:gd name="connsiteX26" fmla="*/ 7625 w 137153"/>
                <a:gd name="connsiteY26" fmla="*/ 35075 h 112427"/>
                <a:gd name="connsiteX27" fmla="*/ 26098 w 137153"/>
                <a:gd name="connsiteY27" fmla="*/ 5541 h 112427"/>
                <a:gd name="connsiteX28" fmla="*/ 33942 w 137153"/>
                <a:gd name="connsiteY28" fmla="*/ 16957 h 112427"/>
                <a:gd name="connsiteX29" fmla="*/ 29893 w 137153"/>
                <a:gd name="connsiteY29" fmla="*/ 37805 h 112427"/>
                <a:gd name="connsiteX30" fmla="*/ 15216 w 137153"/>
                <a:gd name="connsiteY30" fmla="*/ 95136 h 11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153" h="112427">
                  <a:moveTo>
                    <a:pt x="15216" y="95136"/>
                  </a:moveTo>
                  <a:cubicBezTo>
                    <a:pt x="14457" y="98858"/>
                    <a:pt x="12939" y="104567"/>
                    <a:pt x="12939" y="105807"/>
                  </a:cubicBezTo>
                  <a:cubicBezTo>
                    <a:pt x="12939" y="110275"/>
                    <a:pt x="16482" y="112508"/>
                    <a:pt x="20277" y="112508"/>
                  </a:cubicBezTo>
                  <a:cubicBezTo>
                    <a:pt x="23314" y="112508"/>
                    <a:pt x="27869" y="110523"/>
                    <a:pt x="29640" y="105559"/>
                  </a:cubicBezTo>
                  <a:cubicBezTo>
                    <a:pt x="29893" y="105063"/>
                    <a:pt x="32930" y="93398"/>
                    <a:pt x="34448" y="87194"/>
                  </a:cubicBezTo>
                  <a:lnTo>
                    <a:pt x="40015" y="64857"/>
                  </a:lnTo>
                  <a:cubicBezTo>
                    <a:pt x="41534" y="59397"/>
                    <a:pt x="43052" y="53937"/>
                    <a:pt x="44317" y="48229"/>
                  </a:cubicBezTo>
                  <a:cubicBezTo>
                    <a:pt x="45330" y="44009"/>
                    <a:pt x="47354" y="36812"/>
                    <a:pt x="47607" y="35819"/>
                  </a:cubicBezTo>
                  <a:cubicBezTo>
                    <a:pt x="51403" y="28126"/>
                    <a:pt x="64814" y="5541"/>
                    <a:pt x="88854" y="5541"/>
                  </a:cubicBezTo>
                  <a:cubicBezTo>
                    <a:pt x="100242" y="5541"/>
                    <a:pt x="102519" y="14724"/>
                    <a:pt x="102519" y="22914"/>
                  </a:cubicBezTo>
                  <a:cubicBezTo>
                    <a:pt x="102519" y="38301"/>
                    <a:pt x="90120" y="70069"/>
                    <a:pt x="86071" y="80741"/>
                  </a:cubicBezTo>
                  <a:cubicBezTo>
                    <a:pt x="83793" y="86449"/>
                    <a:pt x="83540" y="89427"/>
                    <a:pt x="83540" y="92157"/>
                  </a:cubicBezTo>
                  <a:cubicBezTo>
                    <a:pt x="83540" y="103822"/>
                    <a:pt x="92397" y="112508"/>
                    <a:pt x="104290" y="112508"/>
                  </a:cubicBezTo>
                  <a:cubicBezTo>
                    <a:pt x="128077" y="112508"/>
                    <a:pt x="137440" y="76273"/>
                    <a:pt x="137440" y="74288"/>
                  </a:cubicBezTo>
                  <a:cubicBezTo>
                    <a:pt x="137440" y="71806"/>
                    <a:pt x="135163" y="71806"/>
                    <a:pt x="134403" y="71806"/>
                  </a:cubicBezTo>
                  <a:cubicBezTo>
                    <a:pt x="131873" y="71806"/>
                    <a:pt x="131873" y="72551"/>
                    <a:pt x="130608" y="76273"/>
                  </a:cubicBezTo>
                  <a:cubicBezTo>
                    <a:pt x="125547" y="93150"/>
                    <a:pt x="117196" y="107048"/>
                    <a:pt x="104797" y="107048"/>
                  </a:cubicBezTo>
                  <a:cubicBezTo>
                    <a:pt x="100495" y="107048"/>
                    <a:pt x="98723" y="104567"/>
                    <a:pt x="98723" y="98858"/>
                  </a:cubicBezTo>
                  <a:cubicBezTo>
                    <a:pt x="98723" y="92654"/>
                    <a:pt x="101001" y="86697"/>
                    <a:pt x="103278" y="81237"/>
                  </a:cubicBezTo>
                  <a:cubicBezTo>
                    <a:pt x="108086" y="68083"/>
                    <a:pt x="118714" y="40783"/>
                    <a:pt x="118714" y="26637"/>
                  </a:cubicBezTo>
                  <a:cubicBezTo>
                    <a:pt x="118714" y="10008"/>
                    <a:pt x="107833" y="81"/>
                    <a:pt x="89613" y="81"/>
                  </a:cubicBezTo>
                  <a:cubicBezTo>
                    <a:pt x="66839" y="81"/>
                    <a:pt x="54439" y="15965"/>
                    <a:pt x="50137" y="21673"/>
                  </a:cubicBezTo>
                  <a:cubicBezTo>
                    <a:pt x="48872" y="7774"/>
                    <a:pt x="38497" y="81"/>
                    <a:pt x="26857" y="81"/>
                  </a:cubicBezTo>
                  <a:cubicBezTo>
                    <a:pt x="15216" y="81"/>
                    <a:pt x="10408" y="9760"/>
                    <a:pt x="7878" y="14227"/>
                  </a:cubicBezTo>
                  <a:cubicBezTo>
                    <a:pt x="3829" y="22666"/>
                    <a:pt x="286" y="37308"/>
                    <a:pt x="286" y="38301"/>
                  </a:cubicBezTo>
                  <a:cubicBezTo>
                    <a:pt x="286" y="40783"/>
                    <a:pt x="2817" y="40783"/>
                    <a:pt x="3323" y="40783"/>
                  </a:cubicBezTo>
                  <a:cubicBezTo>
                    <a:pt x="5854" y="40783"/>
                    <a:pt x="6107" y="40535"/>
                    <a:pt x="7625" y="35075"/>
                  </a:cubicBezTo>
                  <a:cubicBezTo>
                    <a:pt x="11927" y="17454"/>
                    <a:pt x="16988" y="5541"/>
                    <a:pt x="26098" y="5541"/>
                  </a:cubicBezTo>
                  <a:cubicBezTo>
                    <a:pt x="31159" y="5541"/>
                    <a:pt x="33942" y="8767"/>
                    <a:pt x="33942" y="16957"/>
                  </a:cubicBezTo>
                  <a:cubicBezTo>
                    <a:pt x="33942" y="22169"/>
                    <a:pt x="33183" y="24899"/>
                    <a:pt x="29893" y="37805"/>
                  </a:cubicBezTo>
                  <a:lnTo>
                    <a:pt x="15216" y="9513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E6A3077F-88A7-1F2B-2DB9-832D096236CA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9977726" y="4376976"/>
              <a:ext cx="104510" cy="177700"/>
            </a:xfrm>
            <a:custGeom>
              <a:avLst/>
              <a:gdLst>
                <a:gd name="connsiteX0" fmla="*/ 104802 w 104510"/>
                <a:gd name="connsiteY0" fmla="*/ 50959 h 177700"/>
                <a:gd name="connsiteX1" fmla="*/ 74436 w 104510"/>
                <a:gd name="connsiteY1" fmla="*/ 81 h 177700"/>
                <a:gd name="connsiteX2" fmla="*/ 292 w 104510"/>
                <a:gd name="connsiteY2" fmla="*/ 126903 h 177700"/>
                <a:gd name="connsiteX3" fmla="*/ 30659 w 104510"/>
                <a:gd name="connsiteY3" fmla="*/ 177781 h 177700"/>
                <a:gd name="connsiteX4" fmla="*/ 104802 w 104510"/>
                <a:gd name="connsiteY4" fmla="*/ 50959 h 177700"/>
                <a:gd name="connsiteX5" fmla="*/ 27116 w 104510"/>
                <a:gd name="connsiteY5" fmla="*/ 84960 h 177700"/>
                <a:gd name="connsiteX6" fmla="*/ 46601 w 104510"/>
                <a:gd name="connsiteY6" fmla="*/ 31600 h 177700"/>
                <a:gd name="connsiteX7" fmla="*/ 74183 w 104510"/>
                <a:gd name="connsiteY7" fmla="*/ 5541 h 177700"/>
                <a:gd name="connsiteX8" fmla="*/ 88101 w 104510"/>
                <a:gd name="connsiteY8" fmla="*/ 35571 h 177700"/>
                <a:gd name="connsiteX9" fmla="*/ 80004 w 104510"/>
                <a:gd name="connsiteY9" fmla="*/ 84960 h 177700"/>
                <a:gd name="connsiteX10" fmla="*/ 27116 w 104510"/>
                <a:gd name="connsiteY10" fmla="*/ 84960 h 177700"/>
                <a:gd name="connsiteX11" fmla="*/ 77726 w 104510"/>
                <a:gd name="connsiteY11" fmla="*/ 92902 h 177700"/>
                <a:gd name="connsiteX12" fmla="*/ 60012 w 104510"/>
                <a:gd name="connsiteY12" fmla="*/ 143283 h 177700"/>
                <a:gd name="connsiteX13" fmla="*/ 30659 w 104510"/>
                <a:gd name="connsiteY13" fmla="*/ 172321 h 177700"/>
                <a:gd name="connsiteX14" fmla="*/ 16994 w 104510"/>
                <a:gd name="connsiteY14" fmla="*/ 142042 h 177700"/>
                <a:gd name="connsiteX15" fmla="*/ 25091 w 104510"/>
                <a:gd name="connsiteY15" fmla="*/ 92902 h 177700"/>
                <a:gd name="connsiteX16" fmla="*/ 77726 w 104510"/>
                <a:gd name="connsiteY16" fmla="*/ 92902 h 17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510" h="177700">
                  <a:moveTo>
                    <a:pt x="104802" y="50959"/>
                  </a:moveTo>
                  <a:cubicBezTo>
                    <a:pt x="104802" y="34578"/>
                    <a:pt x="100248" y="81"/>
                    <a:pt x="74436" y="81"/>
                  </a:cubicBezTo>
                  <a:cubicBezTo>
                    <a:pt x="39262" y="81"/>
                    <a:pt x="292" y="70069"/>
                    <a:pt x="292" y="126903"/>
                  </a:cubicBezTo>
                  <a:cubicBezTo>
                    <a:pt x="292" y="150233"/>
                    <a:pt x="7631" y="177781"/>
                    <a:pt x="30659" y="177781"/>
                  </a:cubicBezTo>
                  <a:cubicBezTo>
                    <a:pt x="66339" y="177781"/>
                    <a:pt x="104802" y="106552"/>
                    <a:pt x="104802" y="50959"/>
                  </a:cubicBezTo>
                  <a:close/>
                  <a:moveTo>
                    <a:pt x="27116" y="84960"/>
                  </a:moveTo>
                  <a:cubicBezTo>
                    <a:pt x="31418" y="69076"/>
                    <a:pt x="36479" y="49221"/>
                    <a:pt x="46601" y="31600"/>
                  </a:cubicBezTo>
                  <a:cubicBezTo>
                    <a:pt x="53433" y="19439"/>
                    <a:pt x="62796" y="5541"/>
                    <a:pt x="74183" y="5541"/>
                  </a:cubicBezTo>
                  <a:cubicBezTo>
                    <a:pt x="86583" y="5541"/>
                    <a:pt x="88101" y="21425"/>
                    <a:pt x="88101" y="35571"/>
                  </a:cubicBezTo>
                  <a:cubicBezTo>
                    <a:pt x="88101" y="47732"/>
                    <a:pt x="86077" y="60390"/>
                    <a:pt x="80004" y="84960"/>
                  </a:cubicBezTo>
                  <a:lnTo>
                    <a:pt x="27116" y="84960"/>
                  </a:lnTo>
                  <a:close/>
                  <a:moveTo>
                    <a:pt x="77726" y="92902"/>
                  </a:moveTo>
                  <a:cubicBezTo>
                    <a:pt x="74942" y="104318"/>
                    <a:pt x="69628" y="125414"/>
                    <a:pt x="60012" y="143283"/>
                  </a:cubicBezTo>
                  <a:cubicBezTo>
                    <a:pt x="51156" y="160160"/>
                    <a:pt x="41540" y="172321"/>
                    <a:pt x="30659" y="172321"/>
                  </a:cubicBezTo>
                  <a:cubicBezTo>
                    <a:pt x="22308" y="172321"/>
                    <a:pt x="16994" y="165124"/>
                    <a:pt x="16994" y="142042"/>
                  </a:cubicBezTo>
                  <a:cubicBezTo>
                    <a:pt x="16994" y="131619"/>
                    <a:pt x="18512" y="117224"/>
                    <a:pt x="25091" y="92902"/>
                  </a:cubicBezTo>
                  <a:lnTo>
                    <a:pt x="77726" y="9290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F9FA7967-F2D3-5D4C-1C35-8981D0781DA5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0093331" y="4480592"/>
              <a:ext cx="59871" cy="110318"/>
            </a:xfrm>
            <a:custGeom>
              <a:avLst/>
              <a:gdLst>
                <a:gd name="connsiteX0" fmla="*/ 36433 w 59871"/>
                <a:gd name="connsiteY0" fmla="*/ 40040 h 110318"/>
                <a:gd name="connsiteX1" fmla="*/ 54501 w 59871"/>
                <a:gd name="connsiteY1" fmla="*/ 40040 h 110318"/>
                <a:gd name="connsiteX2" fmla="*/ 60169 w 59871"/>
                <a:gd name="connsiteY2" fmla="*/ 36218 h 110318"/>
                <a:gd name="connsiteX3" fmla="*/ 54855 w 59871"/>
                <a:gd name="connsiteY3" fmla="*/ 33786 h 110318"/>
                <a:gd name="connsiteX4" fmla="*/ 38027 w 59871"/>
                <a:gd name="connsiteY4" fmla="*/ 33786 h 110318"/>
                <a:gd name="connsiteX5" fmla="*/ 44581 w 59871"/>
                <a:gd name="connsiteY5" fmla="*/ 8074 h 110318"/>
                <a:gd name="connsiteX6" fmla="*/ 45112 w 59871"/>
                <a:gd name="connsiteY6" fmla="*/ 5642 h 110318"/>
                <a:gd name="connsiteX7" fmla="*/ 39090 w 59871"/>
                <a:gd name="connsiteY7" fmla="*/ 82 h 110318"/>
                <a:gd name="connsiteX8" fmla="*/ 30764 w 59871"/>
                <a:gd name="connsiteY8" fmla="*/ 7553 h 110318"/>
                <a:gd name="connsiteX9" fmla="*/ 24033 w 59871"/>
                <a:gd name="connsiteY9" fmla="*/ 33786 h 110318"/>
                <a:gd name="connsiteX10" fmla="*/ 5965 w 59871"/>
                <a:gd name="connsiteY10" fmla="*/ 33786 h 110318"/>
                <a:gd name="connsiteX11" fmla="*/ 297 w 59871"/>
                <a:gd name="connsiteY11" fmla="*/ 37608 h 110318"/>
                <a:gd name="connsiteX12" fmla="*/ 5611 w 59871"/>
                <a:gd name="connsiteY12" fmla="*/ 40040 h 110318"/>
                <a:gd name="connsiteX13" fmla="*/ 22439 w 59871"/>
                <a:gd name="connsiteY13" fmla="*/ 40040 h 110318"/>
                <a:gd name="connsiteX14" fmla="*/ 11988 w 59871"/>
                <a:gd name="connsiteY14" fmla="*/ 81040 h 110318"/>
                <a:gd name="connsiteX15" fmla="*/ 9331 w 59871"/>
                <a:gd name="connsiteY15" fmla="*/ 93896 h 110318"/>
                <a:gd name="connsiteX16" fmla="*/ 28285 w 59871"/>
                <a:gd name="connsiteY16" fmla="*/ 110400 h 110318"/>
                <a:gd name="connsiteX17" fmla="*/ 59106 w 59871"/>
                <a:gd name="connsiteY17" fmla="*/ 83820 h 110318"/>
                <a:gd name="connsiteX18" fmla="*/ 56272 w 59871"/>
                <a:gd name="connsiteY18" fmla="*/ 81561 h 110318"/>
                <a:gd name="connsiteX19" fmla="*/ 52552 w 59871"/>
                <a:gd name="connsiteY19" fmla="*/ 84862 h 110318"/>
                <a:gd name="connsiteX20" fmla="*/ 28816 w 59871"/>
                <a:gd name="connsiteY20" fmla="*/ 105536 h 110318"/>
                <a:gd name="connsiteX21" fmla="*/ 22616 w 59871"/>
                <a:gd name="connsiteY21" fmla="*/ 97023 h 110318"/>
                <a:gd name="connsiteX22" fmla="*/ 23679 w 59871"/>
                <a:gd name="connsiteY22" fmla="*/ 89900 h 110318"/>
                <a:gd name="connsiteX23" fmla="*/ 36433 w 59871"/>
                <a:gd name="connsiteY23" fmla="*/ 40040 h 11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871" h="110318">
                  <a:moveTo>
                    <a:pt x="36433" y="40040"/>
                  </a:moveTo>
                  <a:lnTo>
                    <a:pt x="54501" y="40040"/>
                  </a:lnTo>
                  <a:cubicBezTo>
                    <a:pt x="57866" y="40040"/>
                    <a:pt x="60169" y="40040"/>
                    <a:pt x="60169" y="36218"/>
                  </a:cubicBezTo>
                  <a:cubicBezTo>
                    <a:pt x="60169" y="33786"/>
                    <a:pt x="57866" y="33786"/>
                    <a:pt x="54855" y="33786"/>
                  </a:cubicBezTo>
                  <a:lnTo>
                    <a:pt x="38027" y="33786"/>
                  </a:lnTo>
                  <a:lnTo>
                    <a:pt x="44581" y="8074"/>
                  </a:lnTo>
                  <a:cubicBezTo>
                    <a:pt x="44758" y="7205"/>
                    <a:pt x="45112" y="6337"/>
                    <a:pt x="45112" y="5642"/>
                  </a:cubicBezTo>
                  <a:cubicBezTo>
                    <a:pt x="45112" y="2514"/>
                    <a:pt x="42633" y="82"/>
                    <a:pt x="39090" y="82"/>
                  </a:cubicBezTo>
                  <a:cubicBezTo>
                    <a:pt x="34661" y="82"/>
                    <a:pt x="32004" y="3036"/>
                    <a:pt x="30764" y="7553"/>
                  </a:cubicBezTo>
                  <a:cubicBezTo>
                    <a:pt x="29524" y="11896"/>
                    <a:pt x="31827" y="3557"/>
                    <a:pt x="24033" y="33786"/>
                  </a:cubicBezTo>
                  <a:lnTo>
                    <a:pt x="5965" y="33786"/>
                  </a:lnTo>
                  <a:cubicBezTo>
                    <a:pt x="2600" y="33786"/>
                    <a:pt x="297" y="33786"/>
                    <a:pt x="297" y="37608"/>
                  </a:cubicBezTo>
                  <a:cubicBezTo>
                    <a:pt x="297" y="40040"/>
                    <a:pt x="2423" y="40040"/>
                    <a:pt x="5611" y="40040"/>
                  </a:cubicBezTo>
                  <a:lnTo>
                    <a:pt x="22439" y="40040"/>
                  </a:lnTo>
                  <a:lnTo>
                    <a:pt x="11988" y="81040"/>
                  </a:lnTo>
                  <a:cubicBezTo>
                    <a:pt x="10925" y="85383"/>
                    <a:pt x="9331" y="91638"/>
                    <a:pt x="9331" y="93896"/>
                  </a:cubicBezTo>
                  <a:cubicBezTo>
                    <a:pt x="9331" y="104146"/>
                    <a:pt x="18188" y="110400"/>
                    <a:pt x="28285" y="110400"/>
                  </a:cubicBezTo>
                  <a:cubicBezTo>
                    <a:pt x="47947" y="110400"/>
                    <a:pt x="59106" y="86078"/>
                    <a:pt x="59106" y="83820"/>
                  </a:cubicBezTo>
                  <a:cubicBezTo>
                    <a:pt x="59106" y="81561"/>
                    <a:pt x="56803" y="81561"/>
                    <a:pt x="56272" y="81561"/>
                  </a:cubicBezTo>
                  <a:cubicBezTo>
                    <a:pt x="54146" y="81561"/>
                    <a:pt x="53969" y="81909"/>
                    <a:pt x="52552" y="84862"/>
                  </a:cubicBezTo>
                  <a:cubicBezTo>
                    <a:pt x="47592" y="95807"/>
                    <a:pt x="38558" y="105536"/>
                    <a:pt x="28816" y="105536"/>
                  </a:cubicBezTo>
                  <a:cubicBezTo>
                    <a:pt x="25096" y="105536"/>
                    <a:pt x="22616" y="103277"/>
                    <a:pt x="22616" y="97023"/>
                  </a:cubicBezTo>
                  <a:cubicBezTo>
                    <a:pt x="22616" y="95286"/>
                    <a:pt x="23325" y="91638"/>
                    <a:pt x="23679" y="89900"/>
                  </a:cubicBezTo>
                  <a:lnTo>
                    <a:pt x="36433" y="4004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4" name="Freeform: Shape 683">
              <a:extLst>
                <a:ext uri="{FF2B5EF4-FFF2-40B4-BE49-F238E27FC236}">
                  <a16:creationId xmlns:a16="http://schemas.microsoft.com/office/drawing/2014/main" id="{187A5A93-3D87-F862-0E8E-F227EAE07DA9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0189410" y="4365807"/>
              <a:ext cx="58707" cy="248184"/>
            </a:xfrm>
            <a:custGeom>
              <a:avLst/>
              <a:gdLst>
                <a:gd name="connsiteX0" fmla="*/ 59008 w 58707"/>
                <a:gd name="connsiteY0" fmla="*/ 124173 h 248184"/>
                <a:gd name="connsiteX1" fmla="*/ 42307 w 58707"/>
                <a:gd name="connsiteY1" fmla="*/ 46739 h 248184"/>
                <a:gd name="connsiteX2" fmla="*/ 2831 w 58707"/>
                <a:gd name="connsiteY2" fmla="*/ 81 h 248184"/>
                <a:gd name="connsiteX3" fmla="*/ 301 w 58707"/>
                <a:gd name="connsiteY3" fmla="*/ 2563 h 248184"/>
                <a:gd name="connsiteX4" fmla="*/ 5109 w 58707"/>
                <a:gd name="connsiteY4" fmla="*/ 8271 h 248184"/>
                <a:gd name="connsiteX5" fmla="*/ 44331 w 58707"/>
                <a:gd name="connsiteY5" fmla="*/ 124173 h 248184"/>
                <a:gd name="connsiteX6" fmla="*/ 3590 w 58707"/>
                <a:gd name="connsiteY6" fmla="*/ 241564 h 248184"/>
                <a:gd name="connsiteX7" fmla="*/ 301 w 58707"/>
                <a:gd name="connsiteY7" fmla="*/ 245784 h 248184"/>
                <a:gd name="connsiteX8" fmla="*/ 2831 w 58707"/>
                <a:gd name="connsiteY8" fmla="*/ 248265 h 248184"/>
                <a:gd name="connsiteX9" fmla="*/ 43066 w 58707"/>
                <a:gd name="connsiteY9" fmla="*/ 199869 h 248184"/>
                <a:gd name="connsiteX10" fmla="*/ 59008 w 58707"/>
                <a:gd name="connsiteY10" fmla="*/ 124173 h 24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8184">
                  <a:moveTo>
                    <a:pt x="59008" y="124173"/>
                  </a:moveTo>
                  <a:cubicBezTo>
                    <a:pt x="59008" y="104815"/>
                    <a:pt x="56225" y="74784"/>
                    <a:pt x="42307" y="46739"/>
                  </a:cubicBezTo>
                  <a:cubicBezTo>
                    <a:pt x="27124" y="16213"/>
                    <a:pt x="5362" y="81"/>
                    <a:pt x="2831" y="81"/>
                  </a:cubicBezTo>
                  <a:cubicBezTo>
                    <a:pt x="1313" y="81"/>
                    <a:pt x="301" y="1073"/>
                    <a:pt x="301" y="2563"/>
                  </a:cubicBezTo>
                  <a:cubicBezTo>
                    <a:pt x="301" y="3307"/>
                    <a:pt x="301" y="3804"/>
                    <a:pt x="5109" y="8271"/>
                  </a:cubicBezTo>
                  <a:cubicBezTo>
                    <a:pt x="29908" y="32841"/>
                    <a:pt x="44331" y="72303"/>
                    <a:pt x="44331" y="124173"/>
                  </a:cubicBezTo>
                  <a:cubicBezTo>
                    <a:pt x="44331" y="166613"/>
                    <a:pt x="34969" y="210293"/>
                    <a:pt x="3590" y="241564"/>
                  </a:cubicBezTo>
                  <a:cubicBezTo>
                    <a:pt x="301" y="244543"/>
                    <a:pt x="301" y="245039"/>
                    <a:pt x="301" y="245784"/>
                  </a:cubicBezTo>
                  <a:cubicBezTo>
                    <a:pt x="301" y="247273"/>
                    <a:pt x="1313" y="248265"/>
                    <a:pt x="2831" y="248265"/>
                  </a:cubicBezTo>
                  <a:cubicBezTo>
                    <a:pt x="5362" y="248265"/>
                    <a:pt x="28136" y="231389"/>
                    <a:pt x="43066" y="199869"/>
                  </a:cubicBezTo>
                  <a:cubicBezTo>
                    <a:pt x="55972" y="172569"/>
                    <a:pt x="59008" y="145021"/>
                    <a:pt x="59008" y="12417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E46B87B3-D16E-E1E3-BF3A-EAD09D75F0F9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0287819" y="4365807"/>
              <a:ext cx="58707" cy="248184"/>
            </a:xfrm>
            <a:custGeom>
              <a:avLst/>
              <a:gdLst>
                <a:gd name="connsiteX0" fmla="*/ 59012 w 58707"/>
                <a:gd name="connsiteY0" fmla="*/ 124173 h 248184"/>
                <a:gd name="connsiteX1" fmla="*/ 42311 w 58707"/>
                <a:gd name="connsiteY1" fmla="*/ 46739 h 248184"/>
                <a:gd name="connsiteX2" fmla="*/ 2835 w 58707"/>
                <a:gd name="connsiteY2" fmla="*/ 81 h 248184"/>
                <a:gd name="connsiteX3" fmla="*/ 304 w 58707"/>
                <a:gd name="connsiteY3" fmla="*/ 2563 h 248184"/>
                <a:gd name="connsiteX4" fmla="*/ 5112 w 58707"/>
                <a:gd name="connsiteY4" fmla="*/ 8271 h 248184"/>
                <a:gd name="connsiteX5" fmla="*/ 44335 w 58707"/>
                <a:gd name="connsiteY5" fmla="*/ 124173 h 248184"/>
                <a:gd name="connsiteX6" fmla="*/ 3594 w 58707"/>
                <a:gd name="connsiteY6" fmla="*/ 241564 h 248184"/>
                <a:gd name="connsiteX7" fmla="*/ 304 w 58707"/>
                <a:gd name="connsiteY7" fmla="*/ 245784 h 248184"/>
                <a:gd name="connsiteX8" fmla="*/ 2835 w 58707"/>
                <a:gd name="connsiteY8" fmla="*/ 248265 h 248184"/>
                <a:gd name="connsiteX9" fmla="*/ 43070 w 58707"/>
                <a:gd name="connsiteY9" fmla="*/ 199869 h 248184"/>
                <a:gd name="connsiteX10" fmla="*/ 59012 w 58707"/>
                <a:gd name="connsiteY10" fmla="*/ 124173 h 24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07" h="248184">
                  <a:moveTo>
                    <a:pt x="59012" y="124173"/>
                  </a:moveTo>
                  <a:cubicBezTo>
                    <a:pt x="59012" y="104815"/>
                    <a:pt x="56229" y="74784"/>
                    <a:pt x="42311" y="46739"/>
                  </a:cubicBezTo>
                  <a:cubicBezTo>
                    <a:pt x="27128" y="16213"/>
                    <a:pt x="5365" y="81"/>
                    <a:pt x="2835" y="81"/>
                  </a:cubicBezTo>
                  <a:cubicBezTo>
                    <a:pt x="1317" y="81"/>
                    <a:pt x="304" y="1073"/>
                    <a:pt x="304" y="2563"/>
                  </a:cubicBezTo>
                  <a:cubicBezTo>
                    <a:pt x="304" y="3307"/>
                    <a:pt x="304" y="3804"/>
                    <a:pt x="5112" y="8271"/>
                  </a:cubicBezTo>
                  <a:cubicBezTo>
                    <a:pt x="29911" y="32841"/>
                    <a:pt x="44335" y="72303"/>
                    <a:pt x="44335" y="124173"/>
                  </a:cubicBezTo>
                  <a:cubicBezTo>
                    <a:pt x="44335" y="166613"/>
                    <a:pt x="34972" y="210293"/>
                    <a:pt x="3594" y="241564"/>
                  </a:cubicBezTo>
                  <a:cubicBezTo>
                    <a:pt x="304" y="244543"/>
                    <a:pt x="304" y="245039"/>
                    <a:pt x="304" y="245784"/>
                  </a:cubicBezTo>
                  <a:cubicBezTo>
                    <a:pt x="304" y="247273"/>
                    <a:pt x="1317" y="248265"/>
                    <a:pt x="2835" y="248265"/>
                  </a:cubicBezTo>
                  <a:cubicBezTo>
                    <a:pt x="5365" y="248265"/>
                    <a:pt x="28140" y="231389"/>
                    <a:pt x="43070" y="199869"/>
                  </a:cubicBezTo>
                  <a:cubicBezTo>
                    <a:pt x="55976" y="172569"/>
                    <a:pt x="59012" y="145021"/>
                    <a:pt x="59012" y="12417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209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CDAE32D-0436-A28C-8DB4-2D42C821B5EF}"/>
              </a:ext>
            </a:extLst>
          </p:cNvPr>
          <p:cNvPicPr>
            <a:picLocks noChangeAspect="1"/>
          </p:cNvPicPr>
          <p:nvPr/>
        </p:nvPicPr>
        <p:blipFill rotWithShape="1"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rcRect l="55301" r="310"/>
          <a:stretch/>
        </p:blipFill>
        <p:spPr>
          <a:xfrm>
            <a:off x="810582" y="1147407"/>
            <a:ext cx="4885825" cy="5080074"/>
          </a:xfrm>
          <a:prstGeom prst="rect">
            <a:avLst/>
          </a:prstGeom>
        </p:spPr>
      </p:pic>
      <p:sp>
        <p:nvSpPr>
          <p:cNvPr id="687" name="Rectangle 686">
            <a:extLst>
              <a:ext uri="{FF2B5EF4-FFF2-40B4-BE49-F238E27FC236}">
                <a16:creationId xmlns:a16="http://schemas.microsoft.com/office/drawing/2014/main" id="{6EB5E7C7-B600-191D-0DFF-86E12D12C7E0}"/>
              </a:ext>
            </a:extLst>
          </p:cNvPr>
          <p:cNvSpPr/>
          <p:nvPr/>
        </p:nvSpPr>
        <p:spPr>
          <a:xfrm>
            <a:off x="6749630" y="4967898"/>
            <a:ext cx="4290999" cy="872589"/>
          </a:xfrm>
          <a:prstGeom prst="rect">
            <a:avLst/>
          </a:prstGeom>
          <a:solidFill>
            <a:schemeClr val="tx1">
              <a:lumMod val="10000"/>
              <a:lumOff val="9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1. Two special cases of a system of infinitely long current lines</a:t>
            </a:r>
            <a:br>
              <a:rPr lang="en-US" sz="2800" dirty="0"/>
            </a:br>
            <a:endParaRPr lang="en-US" sz="28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Uni-layer magnets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FE1CC5F8-7EDD-490E-A02F-C3C4F0249C11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18" name="Group 517" descr="\documentclass{article}&#10;\usepackage{amsmath}&#10;\pagestyle{empty}&#10;\begin{document}&#10;&#10;\begin{equation*}&#10;   \label{deqn_general}&#10;   \mathbf{B}(z) =  \sum_{n=1}^{\infty} C_{n,total} \left(\frac{z}{R_{ref}}\right)^{n-1}  &#10;   \&#10;  \end{equation*}&#10; &#10;  \begin{equation*}&#10;   \label{deqn_general2}&#10;   C_{n,total} =  -\frac{\mu_0 R_{ref}^{n-1}}{2 \pi} \sum_{j=1}^{m} \frac{I_j}{\rho_j^n} e^{-i n \theta_j}&#10;   \&#10;  \end{equation*}&#10;&#10;&#10;\end{document}" title="IguanaTex Vector Display">
            <a:extLst>
              <a:ext uri="{FF2B5EF4-FFF2-40B4-BE49-F238E27FC236}">
                <a16:creationId xmlns:a16="http://schemas.microsoft.com/office/drawing/2014/main" id="{D68AB252-69AC-149B-8AA5-11759DAEC25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726768" y="1460700"/>
            <a:ext cx="3942895" cy="1852423"/>
            <a:chOff x="11256004" y="3882372"/>
            <a:chExt cx="3670794" cy="1724586"/>
          </a:xfrm>
        </p:grpSpPr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40C81F80-48EE-077A-FCAA-1A2EC3387CBB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1364970" y="4132619"/>
              <a:ext cx="181301" cy="174888"/>
            </a:xfrm>
            <a:custGeom>
              <a:avLst/>
              <a:gdLst>
                <a:gd name="connsiteX0" fmla="*/ 60851 w 181301"/>
                <a:gd name="connsiteY0" fmla="*/ 79366 h 174888"/>
                <a:gd name="connsiteX1" fmla="*/ 60851 w 181301"/>
                <a:gd name="connsiteY1" fmla="*/ 12062 h 174888"/>
                <a:gd name="connsiteX2" fmla="*/ 107065 w 181301"/>
                <a:gd name="connsiteY2" fmla="*/ 12062 h 174888"/>
                <a:gd name="connsiteX3" fmla="*/ 137282 w 181301"/>
                <a:gd name="connsiteY3" fmla="*/ 43930 h 174888"/>
                <a:gd name="connsiteX4" fmla="*/ 100463 w 181301"/>
                <a:gd name="connsiteY4" fmla="*/ 79366 h 174888"/>
                <a:gd name="connsiteX5" fmla="*/ 60851 w 181301"/>
                <a:gd name="connsiteY5" fmla="*/ 79366 h 174888"/>
                <a:gd name="connsiteX6" fmla="*/ 129410 w 181301"/>
                <a:gd name="connsiteY6" fmla="*/ 83700 h 174888"/>
                <a:gd name="connsiteX7" fmla="*/ 173339 w 181301"/>
                <a:gd name="connsiteY7" fmla="*/ 43930 h 174888"/>
                <a:gd name="connsiteX8" fmla="*/ 110366 w 181301"/>
                <a:gd name="connsiteY8" fmla="*/ 80 h 174888"/>
                <a:gd name="connsiteX9" fmla="*/ 163 w 181301"/>
                <a:gd name="connsiteY9" fmla="*/ 80 h 174888"/>
                <a:gd name="connsiteX10" fmla="*/ 163 w 181301"/>
                <a:gd name="connsiteY10" fmla="*/ 12062 h 174888"/>
                <a:gd name="connsiteX11" fmla="*/ 27587 w 181301"/>
                <a:gd name="connsiteY11" fmla="*/ 12062 h 174888"/>
                <a:gd name="connsiteX12" fmla="*/ 27587 w 181301"/>
                <a:gd name="connsiteY12" fmla="*/ 162987 h 174888"/>
                <a:gd name="connsiteX13" fmla="*/ 163 w 181301"/>
                <a:gd name="connsiteY13" fmla="*/ 162987 h 174888"/>
                <a:gd name="connsiteX14" fmla="*/ 163 w 181301"/>
                <a:gd name="connsiteY14" fmla="*/ 174969 h 174888"/>
                <a:gd name="connsiteX15" fmla="*/ 117984 w 181301"/>
                <a:gd name="connsiteY15" fmla="*/ 174969 h 174888"/>
                <a:gd name="connsiteX16" fmla="*/ 181465 w 181301"/>
                <a:gd name="connsiteY16" fmla="*/ 127550 h 174888"/>
                <a:gd name="connsiteX17" fmla="*/ 129410 w 181301"/>
                <a:gd name="connsiteY17" fmla="*/ 83700 h 174888"/>
                <a:gd name="connsiteX18" fmla="*/ 107573 w 181301"/>
                <a:gd name="connsiteY18" fmla="*/ 162987 h 174888"/>
                <a:gd name="connsiteX19" fmla="*/ 60851 w 181301"/>
                <a:gd name="connsiteY19" fmla="*/ 162987 h 174888"/>
                <a:gd name="connsiteX20" fmla="*/ 60851 w 181301"/>
                <a:gd name="connsiteY20" fmla="*/ 88544 h 174888"/>
                <a:gd name="connsiteX21" fmla="*/ 110112 w 181301"/>
                <a:gd name="connsiteY21" fmla="*/ 88544 h 174888"/>
                <a:gd name="connsiteX22" fmla="*/ 135758 w 181301"/>
                <a:gd name="connsiteY22" fmla="*/ 99507 h 174888"/>
                <a:gd name="connsiteX23" fmla="*/ 144138 w 181301"/>
                <a:gd name="connsiteY23" fmla="*/ 127295 h 174888"/>
                <a:gd name="connsiteX24" fmla="*/ 107573 w 181301"/>
                <a:gd name="connsiteY24" fmla="*/ 162987 h 17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1301" h="174888">
                  <a:moveTo>
                    <a:pt x="60851" y="79366"/>
                  </a:moveTo>
                  <a:lnTo>
                    <a:pt x="60851" y="12062"/>
                  </a:lnTo>
                  <a:lnTo>
                    <a:pt x="107065" y="12062"/>
                  </a:lnTo>
                  <a:cubicBezTo>
                    <a:pt x="132711" y="12062"/>
                    <a:pt x="137282" y="32203"/>
                    <a:pt x="137282" y="43930"/>
                  </a:cubicBezTo>
                  <a:cubicBezTo>
                    <a:pt x="137282" y="63560"/>
                    <a:pt x="125094" y="79366"/>
                    <a:pt x="100463" y="79366"/>
                  </a:cubicBezTo>
                  <a:lnTo>
                    <a:pt x="60851" y="79366"/>
                  </a:lnTo>
                  <a:close/>
                  <a:moveTo>
                    <a:pt x="129410" y="83700"/>
                  </a:moveTo>
                  <a:cubicBezTo>
                    <a:pt x="156834" y="78857"/>
                    <a:pt x="173339" y="63560"/>
                    <a:pt x="173339" y="43930"/>
                  </a:cubicBezTo>
                  <a:cubicBezTo>
                    <a:pt x="173339" y="20475"/>
                    <a:pt x="151248" y="80"/>
                    <a:pt x="110366" y="80"/>
                  </a:cubicBezTo>
                  <a:lnTo>
                    <a:pt x="163" y="80"/>
                  </a:lnTo>
                  <a:lnTo>
                    <a:pt x="163" y="12062"/>
                  </a:lnTo>
                  <a:lnTo>
                    <a:pt x="27587" y="12062"/>
                  </a:lnTo>
                  <a:lnTo>
                    <a:pt x="27587" y="162987"/>
                  </a:lnTo>
                  <a:lnTo>
                    <a:pt x="163" y="162987"/>
                  </a:lnTo>
                  <a:lnTo>
                    <a:pt x="163" y="174969"/>
                  </a:lnTo>
                  <a:lnTo>
                    <a:pt x="117984" y="174969"/>
                  </a:lnTo>
                  <a:cubicBezTo>
                    <a:pt x="160135" y="174969"/>
                    <a:pt x="181465" y="152534"/>
                    <a:pt x="181465" y="127550"/>
                  </a:cubicBezTo>
                  <a:cubicBezTo>
                    <a:pt x="181465" y="103076"/>
                    <a:pt x="159627" y="85995"/>
                    <a:pt x="129410" y="83700"/>
                  </a:cubicBezTo>
                  <a:close/>
                  <a:moveTo>
                    <a:pt x="107573" y="162987"/>
                  </a:moveTo>
                  <a:lnTo>
                    <a:pt x="60851" y="162987"/>
                  </a:lnTo>
                  <a:lnTo>
                    <a:pt x="60851" y="88544"/>
                  </a:lnTo>
                  <a:lnTo>
                    <a:pt x="110112" y="88544"/>
                  </a:lnTo>
                  <a:cubicBezTo>
                    <a:pt x="115191" y="88544"/>
                    <a:pt x="127125" y="88544"/>
                    <a:pt x="135758" y="99507"/>
                  </a:cubicBezTo>
                  <a:cubicBezTo>
                    <a:pt x="144138" y="110214"/>
                    <a:pt x="144138" y="124491"/>
                    <a:pt x="144138" y="127295"/>
                  </a:cubicBezTo>
                  <a:cubicBezTo>
                    <a:pt x="144138" y="130354"/>
                    <a:pt x="144138" y="162987"/>
                    <a:pt x="107573" y="162987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70FBCF30-5A4F-6E26-6B34-CD4096C3A28C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1587928" y="4116303"/>
              <a:ext cx="58910" cy="254939"/>
            </a:xfrm>
            <a:custGeom>
              <a:avLst/>
              <a:gdLst>
                <a:gd name="connsiteX0" fmla="*/ 59082 w 58910"/>
                <a:gd name="connsiteY0" fmla="*/ 252470 h 254939"/>
                <a:gd name="connsiteX1" fmla="*/ 54765 w 58910"/>
                <a:gd name="connsiteY1" fmla="*/ 246862 h 254939"/>
                <a:gd name="connsiteX2" fmla="*/ 14899 w 58910"/>
                <a:gd name="connsiteY2" fmla="*/ 127550 h 254939"/>
                <a:gd name="connsiteX3" fmla="*/ 55781 w 58910"/>
                <a:gd name="connsiteY3" fmla="*/ 6964 h 254939"/>
                <a:gd name="connsiteX4" fmla="*/ 59082 w 58910"/>
                <a:gd name="connsiteY4" fmla="*/ 2630 h 254939"/>
                <a:gd name="connsiteX5" fmla="*/ 56542 w 58910"/>
                <a:gd name="connsiteY5" fmla="*/ 80 h 254939"/>
                <a:gd name="connsiteX6" fmla="*/ 16169 w 58910"/>
                <a:gd name="connsiteY6" fmla="*/ 49793 h 254939"/>
                <a:gd name="connsiteX7" fmla="*/ 171 w 58910"/>
                <a:gd name="connsiteY7" fmla="*/ 127550 h 254939"/>
                <a:gd name="connsiteX8" fmla="*/ 16930 w 58910"/>
                <a:gd name="connsiteY8" fmla="*/ 207091 h 254939"/>
                <a:gd name="connsiteX9" fmla="*/ 56542 w 58910"/>
                <a:gd name="connsiteY9" fmla="*/ 255020 h 254939"/>
                <a:gd name="connsiteX10" fmla="*/ 59082 w 58910"/>
                <a:gd name="connsiteY10" fmla="*/ 252470 h 25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910" h="254939">
                  <a:moveTo>
                    <a:pt x="59082" y="252470"/>
                  </a:moveTo>
                  <a:cubicBezTo>
                    <a:pt x="59082" y="251706"/>
                    <a:pt x="59082" y="251196"/>
                    <a:pt x="54765" y="246862"/>
                  </a:cubicBezTo>
                  <a:cubicBezTo>
                    <a:pt x="23025" y="214739"/>
                    <a:pt x="14899" y="166556"/>
                    <a:pt x="14899" y="127550"/>
                  </a:cubicBezTo>
                  <a:cubicBezTo>
                    <a:pt x="14899" y="83191"/>
                    <a:pt x="24548" y="38831"/>
                    <a:pt x="55781" y="6964"/>
                  </a:cubicBezTo>
                  <a:cubicBezTo>
                    <a:pt x="59082" y="3904"/>
                    <a:pt x="59082" y="3394"/>
                    <a:pt x="59082" y="2630"/>
                  </a:cubicBezTo>
                  <a:cubicBezTo>
                    <a:pt x="59082" y="845"/>
                    <a:pt x="58066" y="80"/>
                    <a:pt x="56542" y="80"/>
                  </a:cubicBezTo>
                  <a:cubicBezTo>
                    <a:pt x="54003" y="80"/>
                    <a:pt x="31150" y="17416"/>
                    <a:pt x="16169" y="49793"/>
                  </a:cubicBezTo>
                  <a:cubicBezTo>
                    <a:pt x="3218" y="77837"/>
                    <a:pt x="171" y="106135"/>
                    <a:pt x="171" y="127550"/>
                  </a:cubicBezTo>
                  <a:cubicBezTo>
                    <a:pt x="171" y="147435"/>
                    <a:pt x="2965" y="178283"/>
                    <a:pt x="16930" y="207091"/>
                  </a:cubicBezTo>
                  <a:cubicBezTo>
                    <a:pt x="32166" y="238449"/>
                    <a:pt x="54003" y="255020"/>
                    <a:pt x="56542" y="255020"/>
                  </a:cubicBezTo>
                  <a:cubicBezTo>
                    <a:pt x="58066" y="255020"/>
                    <a:pt x="59082" y="254255"/>
                    <a:pt x="59082" y="252470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0E58E6FE-D5CF-7FFE-C663-A205EE3A8160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1672457" y="4194824"/>
              <a:ext cx="107663" cy="115487"/>
            </a:xfrm>
            <a:custGeom>
              <a:avLst/>
              <a:gdLst>
                <a:gd name="connsiteX0" fmla="*/ 23028 w 107663"/>
                <a:gd name="connsiteY0" fmla="*/ 91604 h 115487"/>
                <a:gd name="connsiteX1" fmla="*/ 53245 w 107663"/>
                <a:gd name="connsiteY1" fmla="*/ 62540 h 115487"/>
                <a:gd name="connsiteX2" fmla="*/ 78130 w 107663"/>
                <a:gd name="connsiteY2" fmla="*/ 39596 h 115487"/>
                <a:gd name="connsiteX3" fmla="*/ 107839 w 107663"/>
                <a:gd name="connsiteY3" fmla="*/ 2630 h 115487"/>
                <a:gd name="connsiteX4" fmla="*/ 105046 w 107663"/>
                <a:gd name="connsiteY4" fmla="*/ 80 h 115487"/>
                <a:gd name="connsiteX5" fmla="*/ 101237 w 107663"/>
                <a:gd name="connsiteY5" fmla="*/ 2885 h 115487"/>
                <a:gd name="connsiteX6" fmla="*/ 82193 w 107663"/>
                <a:gd name="connsiteY6" fmla="*/ 19201 h 115487"/>
                <a:gd name="connsiteX7" fmla="*/ 69243 w 107663"/>
                <a:gd name="connsiteY7" fmla="*/ 11043 h 115487"/>
                <a:gd name="connsiteX8" fmla="*/ 51722 w 107663"/>
                <a:gd name="connsiteY8" fmla="*/ 80 h 115487"/>
                <a:gd name="connsiteX9" fmla="*/ 20997 w 107663"/>
                <a:gd name="connsiteY9" fmla="*/ 29143 h 115487"/>
                <a:gd name="connsiteX10" fmla="*/ 24044 w 107663"/>
                <a:gd name="connsiteY10" fmla="*/ 31948 h 115487"/>
                <a:gd name="connsiteX11" fmla="*/ 27345 w 107663"/>
                <a:gd name="connsiteY11" fmla="*/ 29143 h 115487"/>
                <a:gd name="connsiteX12" fmla="*/ 48929 w 107663"/>
                <a:gd name="connsiteY12" fmla="*/ 17161 h 115487"/>
                <a:gd name="connsiteX13" fmla="*/ 64926 w 107663"/>
                <a:gd name="connsiteY13" fmla="*/ 20985 h 115487"/>
                <a:gd name="connsiteX14" fmla="*/ 84478 w 107663"/>
                <a:gd name="connsiteY14" fmla="*/ 24809 h 115487"/>
                <a:gd name="connsiteX15" fmla="*/ 49183 w 107663"/>
                <a:gd name="connsiteY15" fmla="*/ 58206 h 115487"/>
                <a:gd name="connsiteX16" fmla="*/ 26329 w 107663"/>
                <a:gd name="connsiteY16" fmla="*/ 79621 h 115487"/>
                <a:gd name="connsiteX17" fmla="*/ 175 w 107663"/>
                <a:gd name="connsiteY17" fmla="*/ 113018 h 115487"/>
                <a:gd name="connsiteX18" fmla="*/ 3222 w 107663"/>
                <a:gd name="connsiteY18" fmla="*/ 115568 h 115487"/>
                <a:gd name="connsiteX19" fmla="*/ 7285 w 107663"/>
                <a:gd name="connsiteY19" fmla="*/ 112254 h 115487"/>
                <a:gd name="connsiteX20" fmla="*/ 28869 w 107663"/>
                <a:gd name="connsiteY20" fmla="*/ 96447 h 115487"/>
                <a:gd name="connsiteX21" fmla="*/ 43596 w 107663"/>
                <a:gd name="connsiteY21" fmla="*/ 106135 h 115487"/>
                <a:gd name="connsiteX22" fmla="*/ 59847 w 107663"/>
                <a:gd name="connsiteY22" fmla="*/ 115568 h 115487"/>
                <a:gd name="connsiteX23" fmla="*/ 99713 w 107663"/>
                <a:gd name="connsiteY23" fmla="*/ 76307 h 115487"/>
                <a:gd name="connsiteX24" fmla="*/ 96666 w 107663"/>
                <a:gd name="connsiteY24" fmla="*/ 73758 h 115487"/>
                <a:gd name="connsiteX25" fmla="*/ 93111 w 107663"/>
                <a:gd name="connsiteY25" fmla="*/ 77072 h 115487"/>
                <a:gd name="connsiteX26" fmla="*/ 62640 w 107663"/>
                <a:gd name="connsiteY26" fmla="*/ 98487 h 115487"/>
                <a:gd name="connsiteX27" fmla="*/ 47659 w 107663"/>
                <a:gd name="connsiteY27" fmla="*/ 95173 h 115487"/>
                <a:gd name="connsiteX28" fmla="*/ 29884 w 107663"/>
                <a:gd name="connsiteY28" fmla="*/ 90839 h 115487"/>
                <a:gd name="connsiteX29" fmla="*/ 23028 w 107663"/>
                <a:gd name="connsiteY29" fmla="*/ 91604 h 11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7663" h="115487">
                  <a:moveTo>
                    <a:pt x="23028" y="91604"/>
                  </a:moveTo>
                  <a:cubicBezTo>
                    <a:pt x="36740" y="76817"/>
                    <a:pt x="44104" y="70444"/>
                    <a:pt x="53245" y="62540"/>
                  </a:cubicBezTo>
                  <a:cubicBezTo>
                    <a:pt x="53245" y="62285"/>
                    <a:pt x="68989" y="48774"/>
                    <a:pt x="78130" y="39596"/>
                  </a:cubicBezTo>
                  <a:cubicBezTo>
                    <a:pt x="102253" y="15886"/>
                    <a:pt x="107839" y="3649"/>
                    <a:pt x="107839" y="2630"/>
                  </a:cubicBezTo>
                  <a:cubicBezTo>
                    <a:pt x="107839" y="80"/>
                    <a:pt x="105554" y="80"/>
                    <a:pt x="105046" y="80"/>
                  </a:cubicBezTo>
                  <a:cubicBezTo>
                    <a:pt x="103268" y="80"/>
                    <a:pt x="102506" y="590"/>
                    <a:pt x="101237" y="2885"/>
                  </a:cubicBezTo>
                  <a:cubicBezTo>
                    <a:pt x="93619" y="15122"/>
                    <a:pt x="88287" y="19201"/>
                    <a:pt x="82193" y="19201"/>
                  </a:cubicBezTo>
                  <a:cubicBezTo>
                    <a:pt x="76098" y="19201"/>
                    <a:pt x="73051" y="15377"/>
                    <a:pt x="69243" y="11043"/>
                  </a:cubicBezTo>
                  <a:cubicBezTo>
                    <a:pt x="64418" y="5179"/>
                    <a:pt x="60101" y="80"/>
                    <a:pt x="51722" y="80"/>
                  </a:cubicBezTo>
                  <a:cubicBezTo>
                    <a:pt x="32677" y="80"/>
                    <a:pt x="20997" y="23790"/>
                    <a:pt x="20997" y="29143"/>
                  </a:cubicBezTo>
                  <a:cubicBezTo>
                    <a:pt x="20997" y="30418"/>
                    <a:pt x="21759" y="31948"/>
                    <a:pt x="24044" y="31948"/>
                  </a:cubicBezTo>
                  <a:cubicBezTo>
                    <a:pt x="26329" y="31948"/>
                    <a:pt x="26837" y="30673"/>
                    <a:pt x="27345" y="29143"/>
                  </a:cubicBezTo>
                  <a:cubicBezTo>
                    <a:pt x="32170" y="17416"/>
                    <a:pt x="46897" y="17161"/>
                    <a:pt x="48929" y="17161"/>
                  </a:cubicBezTo>
                  <a:cubicBezTo>
                    <a:pt x="54261" y="17161"/>
                    <a:pt x="59086" y="18946"/>
                    <a:pt x="64926" y="20985"/>
                  </a:cubicBezTo>
                  <a:cubicBezTo>
                    <a:pt x="75083" y="24809"/>
                    <a:pt x="77876" y="24809"/>
                    <a:pt x="84478" y="24809"/>
                  </a:cubicBezTo>
                  <a:cubicBezTo>
                    <a:pt x="75337" y="35772"/>
                    <a:pt x="54007" y="54127"/>
                    <a:pt x="49183" y="58206"/>
                  </a:cubicBezTo>
                  <a:lnTo>
                    <a:pt x="26329" y="79621"/>
                  </a:lnTo>
                  <a:cubicBezTo>
                    <a:pt x="9063" y="96702"/>
                    <a:pt x="175" y="111234"/>
                    <a:pt x="175" y="113018"/>
                  </a:cubicBezTo>
                  <a:cubicBezTo>
                    <a:pt x="175" y="115568"/>
                    <a:pt x="2714" y="115568"/>
                    <a:pt x="3222" y="115568"/>
                  </a:cubicBezTo>
                  <a:cubicBezTo>
                    <a:pt x="5254" y="115568"/>
                    <a:pt x="5762" y="115058"/>
                    <a:pt x="7285" y="112254"/>
                  </a:cubicBezTo>
                  <a:cubicBezTo>
                    <a:pt x="13125" y="103331"/>
                    <a:pt x="20743" y="96447"/>
                    <a:pt x="28869" y="96447"/>
                  </a:cubicBezTo>
                  <a:cubicBezTo>
                    <a:pt x="34709" y="96447"/>
                    <a:pt x="37248" y="98742"/>
                    <a:pt x="43596" y="106135"/>
                  </a:cubicBezTo>
                  <a:cubicBezTo>
                    <a:pt x="47913" y="111489"/>
                    <a:pt x="52484" y="115568"/>
                    <a:pt x="59847" y="115568"/>
                  </a:cubicBezTo>
                  <a:cubicBezTo>
                    <a:pt x="84986" y="115568"/>
                    <a:pt x="99713" y="83191"/>
                    <a:pt x="99713" y="76307"/>
                  </a:cubicBezTo>
                  <a:cubicBezTo>
                    <a:pt x="99713" y="75032"/>
                    <a:pt x="98698" y="73758"/>
                    <a:pt x="96666" y="73758"/>
                  </a:cubicBezTo>
                  <a:cubicBezTo>
                    <a:pt x="94381" y="73758"/>
                    <a:pt x="93873" y="75287"/>
                    <a:pt x="93111" y="77072"/>
                  </a:cubicBezTo>
                  <a:cubicBezTo>
                    <a:pt x="87271" y="93643"/>
                    <a:pt x="71020" y="98487"/>
                    <a:pt x="62640" y="98487"/>
                  </a:cubicBezTo>
                  <a:cubicBezTo>
                    <a:pt x="57562" y="98487"/>
                    <a:pt x="52991" y="96957"/>
                    <a:pt x="47659" y="95173"/>
                  </a:cubicBezTo>
                  <a:cubicBezTo>
                    <a:pt x="39026" y="91858"/>
                    <a:pt x="35217" y="90839"/>
                    <a:pt x="29884" y="90839"/>
                  </a:cubicBezTo>
                  <a:cubicBezTo>
                    <a:pt x="29376" y="90839"/>
                    <a:pt x="25314" y="90839"/>
                    <a:pt x="23028" y="91604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id="{5BC1ED3B-A2A8-A5F3-7379-68E139419E62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1805267" y="4116303"/>
              <a:ext cx="58910" cy="254939"/>
            </a:xfrm>
            <a:custGeom>
              <a:avLst/>
              <a:gdLst>
                <a:gd name="connsiteX0" fmla="*/ 59091 w 58910"/>
                <a:gd name="connsiteY0" fmla="*/ 127550 h 254939"/>
                <a:gd name="connsiteX1" fmla="*/ 42332 w 58910"/>
                <a:gd name="connsiteY1" fmla="*/ 48009 h 254939"/>
                <a:gd name="connsiteX2" fmla="*/ 2720 w 58910"/>
                <a:gd name="connsiteY2" fmla="*/ 80 h 254939"/>
                <a:gd name="connsiteX3" fmla="*/ 180 w 58910"/>
                <a:gd name="connsiteY3" fmla="*/ 2630 h 254939"/>
                <a:gd name="connsiteX4" fmla="*/ 5005 w 58910"/>
                <a:gd name="connsiteY4" fmla="*/ 8493 h 254939"/>
                <a:gd name="connsiteX5" fmla="*/ 44363 w 58910"/>
                <a:gd name="connsiteY5" fmla="*/ 127550 h 254939"/>
                <a:gd name="connsiteX6" fmla="*/ 3481 w 58910"/>
                <a:gd name="connsiteY6" fmla="*/ 248136 h 254939"/>
                <a:gd name="connsiteX7" fmla="*/ 180 w 58910"/>
                <a:gd name="connsiteY7" fmla="*/ 252470 h 254939"/>
                <a:gd name="connsiteX8" fmla="*/ 2720 w 58910"/>
                <a:gd name="connsiteY8" fmla="*/ 255020 h 254939"/>
                <a:gd name="connsiteX9" fmla="*/ 43093 w 58910"/>
                <a:gd name="connsiteY9" fmla="*/ 205307 h 254939"/>
                <a:gd name="connsiteX10" fmla="*/ 59091 w 58910"/>
                <a:gd name="connsiteY10" fmla="*/ 127550 h 25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910" h="254939">
                  <a:moveTo>
                    <a:pt x="59091" y="127550"/>
                  </a:moveTo>
                  <a:cubicBezTo>
                    <a:pt x="59091" y="107665"/>
                    <a:pt x="56297" y="76817"/>
                    <a:pt x="42332" y="48009"/>
                  </a:cubicBezTo>
                  <a:cubicBezTo>
                    <a:pt x="27096" y="16651"/>
                    <a:pt x="5259" y="80"/>
                    <a:pt x="2720" y="80"/>
                  </a:cubicBezTo>
                  <a:cubicBezTo>
                    <a:pt x="1196" y="80"/>
                    <a:pt x="180" y="1100"/>
                    <a:pt x="180" y="2630"/>
                  </a:cubicBezTo>
                  <a:cubicBezTo>
                    <a:pt x="180" y="3394"/>
                    <a:pt x="180" y="3904"/>
                    <a:pt x="5005" y="8493"/>
                  </a:cubicBezTo>
                  <a:cubicBezTo>
                    <a:pt x="29889" y="33732"/>
                    <a:pt x="44363" y="74268"/>
                    <a:pt x="44363" y="127550"/>
                  </a:cubicBezTo>
                  <a:cubicBezTo>
                    <a:pt x="44363" y="171145"/>
                    <a:pt x="34968" y="216014"/>
                    <a:pt x="3481" y="248136"/>
                  </a:cubicBezTo>
                  <a:cubicBezTo>
                    <a:pt x="180" y="251196"/>
                    <a:pt x="180" y="251706"/>
                    <a:pt x="180" y="252470"/>
                  </a:cubicBezTo>
                  <a:cubicBezTo>
                    <a:pt x="180" y="254000"/>
                    <a:pt x="1196" y="255020"/>
                    <a:pt x="2720" y="255020"/>
                  </a:cubicBezTo>
                  <a:cubicBezTo>
                    <a:pt x="5259" y="255020"/>
                    <a:pt x="28112" y="237684"/>
                    <a:pt x="43093" y="205307"/>
                  </a:cubicBezTo>
                  <a:cubicBezTo>
                    <a:pt x="56044" y="177263"/>
                    <a:pt x="59091" y="148965"/>
                    <a:pt x="59091" y="127550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741725B4-430C-6210-9DA9-C0058688FF77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1974294" y="4213944"/>
              <a:ext cx="168859" cy="59655"/>
            </a:xfrm>
            <a:custGeom>
              <a:avLst/>
              <a:gdLst>
                <a:gd name="connsiteX0" fmla="*/ 160413 w 168859"/>
                <a:gd name="connsiteY0" fmla="*/ 10278 h 59655"/>
                <a:gd name="connsiteX1" fmla="*/ 169046 w 168859"/>
                <a:gd name="connsiteY1" fmla="*/ 5179 h 59655"/>
                <a:gd name="connsiteX2" fmla="*/ 160667 w 168859"/>
                <a:gd name="connsiteY2" fmla="*/ 80 h 59655"/>
                <a:gd name="connsiteX3" fmla="*/ 8566 w 168859"/>
                <a:gd name="connsiteY3" fmla="*/ 80 h 59655"/>
                <a:gd name="connsiteX4" fmla="*/ 187 w 168859"/>
                <a:gd name="connsiteY4" fmla="*/ 5179 h 59655"/>
                <a:gd name="connsiteX5" fmla="*/ 8820 w 168859"/>
                <a:gd name="connsiteY5" fmla="*/ 10278 h 59655"/>
                <a:gd name="connsiteX6" fmla="*/ 160413 w 168859"/>
                <a:gd name="connsiteY6" fmla="*/ 10278 h 59655"/>
                <a:gd name="connsiteX7" fmla="*/ 160667 w 168859"/>
                <a:gd name="connsiteY7" fmla="*/ 59736 h 59655"/>
                <a:gd name="connsiteX8" fmla="*/ 169046 w 168859"/>
                <a:gd name="connsiteY8" fmla="*/ 54637 h 59655"/>
                <a:gd name="connsiteX9" fmla="*/ 160413 w 168859"/>
                <a:gd name="connsiteY9" fmla="*/ 49539 h 59655"/>
                <a:gd name="connsiteX10" fmla="*/ 8820 w 168859"/>
                <a:gd name="connsiteY10" fmla="*/ 49539 h 59655"/>
                <a:gd name="connsiteX11" fmla="*/ 187 w 168859"/>
                <a:gd name="connsiteY11" fmla="*/ 54637 h 59655"/>
                <a:gd name="connsiteX12" fmla="*/ 8566 w 168859"/>
                <a:gd name="connsiteY12" fmla="*/ 59736 h 59655"/>
                <a:gd name="connsiteX13" fmla="*/ 160667 w 168859"/>
                <a:gd name="connsiteY13" fmla="*/ 59736 h 5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859" h="59655">
                  <a:moveTo>
                    <a:pt x="160413" y="10278"/>
                  </a:moveTo>
                  <a:cubicBezTo>
                    <a:pt x="164222" y="10278"/>
                    <a:pt x="169046" y="10278"/>
                    <a:pt x="169046" y="5179"/>
                  </a:cubicBezTo>
                  <a:cubicBezTo>
                    <a:pt x="169046" y="80"/>
                    <a:pt x="164222" y="80"/>
                    <a:pt x="160667" y="80"/>
                  </a:cubicBezTo>
                  <a:lnTo>
                    <a:pt x="8566" y="80"/>
                  </a:lnTo>
                  <a:cubicBezTo>
                    <a:pt x="5012" y="80"/>
                    <a:pt x="187" y="80"/>
                    <a:pt x="187" y="5179"/>
                  </a:cubicBezTo>
                  <a:cubicBezTo>
                    <a:pt x="187" y="10278"/>
                    <a:pt x="5012" y="10278"/>
                    <a:pt x="8820" y="10278"/>
                  </a:cubicBezTo>
                  <a:lnTo>
                    <a:pt x="160413" y="10278"/>
                  </a:lnTo>
                  <a:close/>
                  <a:moveTo>
                    <a:pt x="160667" y="59736"/>
                  </a:moveTo>
                  <a:cubicBezTo>
                    <a:pt x="164222" y="59736"/>
                    <a:pt x="169046" y="59736"/>
                    <a:pt x="169046" y="54637"/>
                  </a:cubicBezTo>
                  <a:cubicBezTo>
                    <a:pt x="169046" y="49539"/>
                    <a:pt x="164222" y="49539"/>
                    <a:pt x="160413" y="49539"/>
                  </a:cubicBezTo>
                  <a:lnTo>
                    <a:pt x="8820" y="49539"/>
                  </a:lnTo>
                  <a:cubicBezTo>
                    <a:pt x="5012" y="49539"/>
                    <a:pt x="187" y="49539"/>
                    <a:pt x="187" y="54637"/>
                  </a:cubicBezTo>
                  <a:cubicBezTo>
                    <a:pt x="187" y="59736"/>
                    <a:pt x="5012" y="59736"/>
                    <a:pt x="8566" y="59736"/>
                  </a:cubicBezTo>
                  <a:lnTo>
                    <a:pt x="160667" y="59736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8037E301-821E-AA83-C596-8FFC34E5B809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2331884" y="3910132"/>
              <a:ext cx="174902" cy="80484"/>
            </a:xfrm>
            <a:custGeom>
              <a:avLst/>
              <a:gdLst>
                <a:gd name="connsiteX0" fmla="*/ 89252 w 174902"/>
                <a:gd name="connsiteY0" fmla="*/ 29870 h 80484"/>
                <a:gd name="connsiteX1" fmla="*/ 70233 w 174902"/>
                <a:gd name="connsiteY1" fmla="*/ 10954 h 80484"/>
                <a:gd name="connsiteX2" fmla="*/ 38239 w 174902"/>
                <a:gd name="connsiteY2" fmla="*/ 68 h 80484"/>
                <a:gd name="connsiteX3" fmla="*/ 201 w 174902"/>
                <a:gd name="connsiteY3" fmla="*/ 40399 h 80484"/>
                <a:gd name="connsiteX4" fmla="*/ 37706 w 174902"/>
                <a:gd name="connsiteY4" fmla="*/ 80552 h 80484"/>
                <a:gd name="connsiteX5" fmla="*/ 86053 w 174902"/>
                <a:gd name="connsiteY5" fmla="*/ 50750 h 80484"/>
                <a:gd name="connsiteX6" fmla="*/ 105072 w 174902"/>
                <a:gd name="connsiteY6" fmla="*/ 69666 h 80484"/>
                <a:gd name="connsiteX7" fmla="*/ 137066 w 174902"/>
                <a:gd name="connsiteY7" fmla="*/ 80552 h 80484"/>
                <a:gd name="connsiteX8" fmla="*/ 175104 w 174902"/>
                <a:gd name="connsiteY8" fmla="*/ 40221 h 80484"/>
                <a:gd name="connsiteX9" fmla="*/ 137599 w 174902"/>
                <a:gd name="connsiteY9" fmla="*/ 68 h 80484"/>
                <a:gd name="connsiteX10" fmla="*/ 89252 w 174902"/>
                <a:gd name="connsiteY10" fmla="*/ 29870 h 80484"/>
                <a:gd name="connsiteX11" fmla="*/ 94940 w 174902"/>
                <a:gd name="connsiteY11" fmla="*/ 36473 h 80484"/>
                <a:gd name="connsiteX12" fmla="*/ 139199 w 174902"/>
                <a:gd name="connsiteY12" fmla="*/ 6849 h 80484"/>
                <a:gd name="connsiteX13" fmla="*/ 170127 w 174902"/>
                <a:gd name="connsiteY13" fmla="*/ 40221 h 80484"/>
                <a:gd name="connsiteX14" fmla="*/ 139910 w 174902"/>
                <a:gd name="connsiteY14" fmla="*/ 70737 h 80484"/>
                <a:gd name="connsiteX15" fmla="*/ 94940 w 174902"/>
                <a:gd name="connsiteY15" fmla="*/ 36473 h 80484"/>
                <a:gd name="connsiteX16" fmla="*/ 80365 w 174902"/>
                <a:gd name="connsiteY16" fmla="*/ 44147 h 80484"/>
                <a:gd name="connsiteX17" fmla="*/ 36106 w 174902"/>
                <a:gd name="connsiteY17" fmla="*/ 73771 h 80484"/>
                <a:gd name="connsiteX18" fmla="*/ 5178 w 174902"/>
                <a:gd name="connsiteY18" fmla="*/ 40399 h 80484"/>
                <a:gd name="connsiteX19" fmla="*/ 35395 w 174902"/>
                <a:gd name="connsiteY19" fmla="*/ 9883 h 80484"/>
                <a:gd name="connsiteX20" fmla="*/ 80365 w 174902"/>
                <a:gd name="connsiteY20" fmla="*/ 44147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4902" h="80484">
                  <a:moveTo>
                    <a:pt x="89252" y="29870"/>
                  </a:moveTo>
                  <a:cubicBezTo>
                    <a:pt x="79831" y="18806"/>
                    <a:pt x="76988" y="15772"/>
                    <a:pt x="70233" y="10954"/>
                  </a:cubicBezTo>
                  <a:cubicBezTo>
                    <a:pt x="59391" y="3102"/>
                    <a:pt x="48015" y="68"/>
                    <a:pt x="38239" y="68"/>
                  </a:cubicBezTo>
                  <a:cubicBezTo>
                    <a:pt x="16198" y="68"/>
                    <a:pt x="201" y="18984"/>
                    <a:pt x="201" y="40399"/>
                  </a:cubicBezTo>
                  <a:cubicBezTo>
                    <a:pt x="201" y="61279"/>
                    <a:pt x="15487" y="80552"/>
                    <a:pt x="37706" y="80552"/>
                  </a:cubicBezTo>
                  <a:cubicBezTo>
                    <a:pt x="62412" y="80552"/>
                    <a:pt x="79654" y="60208"/>
                    <a:pt x="86053" y="50750"/>
                  </a:cubicBezTo>
                  <a:cubicBezTo>
                    <a:pt x="95473" y="61814"/>
                    <a:pt x="98317" y="64848"/>
                    <a:pt x="105072" y="69666"/>
                  </a:cubicBezTo>
                  <a:cubicBezTo>
                    <a:pt x="115914" y="77518"/>
                    <a:pt x="127290" y="80552"/>
                    <a:pt x="137066" y="80552"/>
                  </a:cubicBezTo>
                  <a:cubicBezTo>
                    <a:pt x="159106" y="80552"/>
                    <a:pt x="175104" y="61636"/>
                    <a:pt x="175104" y="40221"/>
                  </a:cubicBezTo>
                  <a:cubicBezTo>
                    <a:pt x="175104" y="19341"/>
                    <a:pt x="159817" y="68"/>
                    <a:pt x="137599" y="68"/>
                  </a:cubicBezTo>
                  <a:cubicBezTo>
                    <a:pt x="112892" y="68"/>
                    <a:pt x="95651" y="20412"/>
                    <a:pt x="89252" y="29870"/>
                  </a:cubicBezTo>
                  <a:close/>
                  <a:moveTo>
                    <a:pt x="94940" y="36473"/>
                  </a:moveTo>
                  <a:cubicBezTo>
                    <a:pt x="102050" y="24873"/>
                    <a:pt x="117514" y="6849"/>
                    <a:pt x="139199" y="6849"/>
                  </a:cubicBezTo>
                  <a:cubicBezTo>
                    <a:pt x="157507" y="6849"/>
                    <a:pt x="170127" y="23089"/>
                    <a:pt x="170127" y="40221"/>
                  </a:cubicBezTo>
                  <a:cubicBezTo>
                    <a:pt x="170127" y="57353"/>
                    <a:pt x="156263" y="70737"/>
                    <a:pt x="139910" y="70737"/>
                  </a:cubicBezTo>
                  <a:cubicBezTo>
                    <a:pt x="123379" y="70737"/>
                    <a:pt x="112004" y="57174"/>
                    <a:pt x="94940" y="36473"/>
                  </a:cubicBezTo>
                  <a:close/>
                  <a:moveTo>
                    <a:pt x="80365" y="44147"/>
                  </a:moveTo>
                  <a:cubicBezTo>
                    <a:pt x="73255" y="55747"/>
                    <a:pt x="57791" y="73771"/>
                    <a:pt x="36106" y="73771"/>
                  </a:cubicBezTo>
                  <a:cubicBezTo>
                    <a:pt x="17798" y="73771"/>
                    <a:pt x="5178" y="57531"/>
                    <a:pt x="5178" y="40399"/>
                  </a:cubicBezTo>
                  <a:cubicBezTo>
                    <a:pt x="5178" y="23267"/>
                    <a:pt x="19042" y="9883"/>
                    <a:pt x="35395" y="9883"/>
                  </a:cubicBezTo>
                  <a:cubicBezTo>
                    <a:pt x="51925" y="9883"/>
                    <a:pt x="63301" y="23446"/>
                    <a:pt x="80365" y="44147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3C13A29A-AA13-4D52-BB16-72F9808EEC97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2250245" y="4065313"/>
              <a:ext cx="337972" cy="356915"/>
            </a:xfrm>
            <a:custGeom>
              <a:avLst/>
              <a:gdLst>
                <a:gd name="connsiteX0" fmla="*/ 307445 w 337972"/>
                <a:gd name="connsiteY0" fmla="*/ 356986 h 356915"/>
                <a:gd name="connsiteX1" fmla="*/ 338170 w 337972"/>
                <a:gd name="connsiteY1" fmla="*/ 275405 h 356915"/>
                <a:gd name="connsiteX2" fmla="*/ 331822 w 337972"/>
                <a:gd name="connsiteY2" fmla="*/ 275405 h 356915"/>
                <a:gd name="connsiteX3" fmla="*/ 265802 w 337972"/>
                <a:gd name="connsiteY3" fmla="*/ 326903 h 356915"/>
                <a:gd name="connsiteX4" fmla="*/ 186832 w 337972"/>
                <a:gd name="connsiteY4" fmla="*/ 334806 h 356915"/>
                <a:gd name="connsiteX5" fmla="*/ 33716 w 337972"/>
                <a:gd name="connsiteY5" fmla="*/ 334806 h 356915"/>
                <a:gd name="connsiteX6" fmla="*/ 162963 w 337972"/>
                <a:gd name="connsiteY6" fmla="*/ 182607 h 356915"/>
                <a:gd name="connsiteX7" fmla="*/ 165248 w 337972"/>
                <a:gd name="connsiteY7" fmla="*/ 178528 h 356915"/>
                <a:gd name="connsiteX8" fmla="*/ 163471 w 337972"/>
                <a:gd name="connsiteY8" fmla="*/ 174704 h 356915"/>
                <a:gd name="connsiteX9" fmla="*/ 45142 w 337972"/>
                <a:gd name="connsiteY9" fmla="*/ 12308 h 356915"/>
                <a:gd name="connsiteX10" fmla="*/ 184292 w 337972"/>
                <a:gd name="connsiteY10" fmla="*/ 12308 h 356915"/>
                <a:gd name="connsiteX11" fmla="*/ 243711 w 337972"/>
                <a:gd name="connsiteY11" fmla="*/ 16387 h 356915"/>
                <a:gd name="connsiteX12" fmla="*/ 299574 w 337972"/>
                <a:gd name="connsiteY12" fmla="*/ 35507 h 356915"/>
                <a:gd name="connsiteX13" fmla="*/ 331822 w 337972"/>
                <a:gd name="connsiteY13" fmla="*/ 71709 h 356915"/>
                <a:gd name="connsiteX14" fmla="*/ 338170 w 337972"/>
                <a:gd name="connsiteY14" fmla="*/ 71709 h 356915"/>
                <a:gd name="connsiteX15" fmla="*/ 307445 w 337972"/>
                <a:gd name="connsiteY15" fmla="*/ 71 h 356915"/>
                <a:gd name="connsiteX16" fmla="*/ 7308 w 337972"/>
                <a:gd name="connsiteY16" fmla="*/ 71 h 356915"/>
                <a:gd name="connsiteX17" fmla="*/ 452 w 337972"/>
                <a:gd name="connsiteY17" fmla="*/ 1855 h 356915"/>
                <a:gd name="connsiteX18" fmla="*/ 198 w 337972"/>
                <a:gd name="connsiteY18" fmla="*/ 10268 h 356915"/>
                <a:gd name="connsiteX19" fmla="*/ 134523 w 337972"/>
                <a:gd name="connsiteY19" fmla="*/ 194845 h 356915"/>
                <a:gd name="connsiteX20" fmla="*/ 2991 w 337972"/>
                <a:gd name="connsiteY20" fmla="*/ 349593 h 356915"/>
                <a:gd name="connsiteX21" fmla="*/ 452 w 337972"/>
                <a:gd name="connsiteY21" fmla="*/ 354182 h 356915"/>
                <a:gd name="connsiteX22" fmla="*/ 7308 w 337972"/>
                <a:gd name="connsiteY22" fmla="*/ 356986 h 356915"/>
                <a:gd name="connsiteX23" fmla="*/ 307445 w 337972"/>
                <a:gd name="connsiteY23" fmla="*/ 356986 h 35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7972" h="356915">
                  <a:moveTo>
                    <a:pt x="307445" y="356986"/>
                  </a:moveTo>
                  <a:lnTo>
                    <a:pt x="338170" y="275405"/>
                  </a:lnTo>
                  <a:lnTo>
                    <a:pt x="331822" y="275405"/>
                  </a:lnTo>
                  <a:cubicBezTo>
                    <a:pt x="321919" y="301919"/>
                    <a:pt x="295003" y="319255"/>
                    <a:pt x="265802" y="326903"/>
                  </a:cubicBezTo>
                  <a:cubicBezTo>
                    <a:pt x="260470" y="328178"/>
                    <a:pt x="235585" y="334806"/>
                    <a:pt x="186832" y="334806"/>
                  </a:cubicBezTo>
                  <a:lnTo>
                    <a:pt x="33716" y="334806"/>
                  </a:lnTo>
                  <a:lnTo>
                    <a:pt x="162963" y="182607"/>
                  </a:lnTo>
                  <a:cubicBezTo>
                    <a:pt x="164740" y="180568"/>
                    <a:pt x="165248" y="179803"/>
                    <a:pt x="165248" y="178528"/>
                  </a:cubicBezTo>
                  <a:cubicBezTo>
                    <a:pt x="165248" y="178019"/>
                    <a:pt x="165248" y="177254"/>
                    <a:pt x="163471" y="174704"/>
                  </a:cubicBezTo>
                  <a:lnTo>
                    <a:pt x="45142" y="12308"/>
                  </a:lnTo>
                  <a:lnTo>
                    <a:pt x="184292" y="12308"/>
                  </a:lnTo>
                  <a:cubicBezTo>
                    <a:pt x="218318" y="12308"/>
                    <a:pt x="241425" y="15877"/>
                    <a:pt x="243711" y="16387"/>
                  </a:cubicBezTo>
                  <a:cubicBezTo>
                    <a:pt x="257422" y="18426"/>
                    <a:pt x="279514" y="22760"/>
                    <a:pt x="299574" y="35507"/>
                  </a:cubicBezTo>
                  <a:cubicBezTo>
                    <a:pt x="305922" y="39586"/>
                    <a:pt x="323189" y="51059"/>
                    <a:pt x="331822" y="71709"/>
                  </a:cubicBezTo>
                  <a:lnTo>
                    <a:pt x="338170" y="71709"/>
                  </a:lnTo>
                  <a:lnTo>
                    <a:pt x="307445" y="71"/>
                  </a:lnTo>
                  <a:lnTo>
                    <a:pt x="7308" y="71"/>
                  </a:lnTo>
                  <a:cubicBezTo>
                    <a:pt x="1467" y="71"/>
                    <a:pt x="1213" y="326"/>
                    <a:pt x="452" y="1855"/>
                  </a:cubicBezTo>
                  <a:cubicBezTo>
                    <a:pt x="198" y="2620"/>
                    <a:pt x="198" y="7464"/>
                    <a:pt x="198" y="10268"/>
                  </a:cubicBezTo>
                  <a:lnTo>
                    <a:pt x="134523" y="194845"/>
                  </a:lnTo>
                  <a:lnTo>
                    <a:pt x="2991" y="349593"/>
                  </a:lnTo>
                  <a:cubicBezTo>
                    <a:pt x="452" y="352652"/>
                    <a:pt x="452" y="353927"/>
                    <a:pt x="452" y="354182"/>
                  </a:cubicBezTo>
                  <a:cubicBezTo>
                    <a:pt x="452" y="356986"/>
                    <a:pt x="2737" y="356986"/>
                    <a:pt x="7308" y="356986"/>
                  </a:cubicBezTo>
                  <a:lnTo>
                    <a:pt x="307445" y="356986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BA329C7F-E9DF-B1E0-45ED-131CA98959C4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2236458" y="4526521"/>
              <a:ext cx="108603" cy="80484"/>
            </a:xfrm>
            <a:custGeom>
              <a:avLst/>
              <a:gdLst>
                <a:gd name="connsiteX0" fmla="*/ 13528 w 108603"/>
                <a:gd name="connsiteY0" fmla="*/ 67549 h 80484"/>
                <a:gd name="connsiteX1" fmla="*/ 11751 w 108603"/>
                <a:gd name="connsiteY1" fmla="*/ 74866 h 80484"/>
                <a:gd name="connsiteX2" fmla="*/ 17794 w 108603"/>
                <a:gd name="connsiteY2" fmla="*/ 80576 h 80484"/>
                <a:gd name="connsiteX3" fmla="*/ 24727 w 108603"/>
                <a:gd name="connsiteY3" fmla="*/ 76650 h 80484"/>
                <a:gd name="connsiteX4" fmla="*/ 27926 w 108603"/>
                <a:gd name="connsiteY4" fmla="*/ 65586 h 80484"/>
                <a:gd name="connsiteX5" fmla="*/ 31836 w 108603"/>
                <a:gd name="connsiteY5" fmla="*/ 49525 h 80484"/>
                <a:gd name="connsiteX6" fmla="*/ 34858 w 108603"/>
                <a:gd name="connsiteY6" fmla="*/ 37568 h 80484"/>
                <a:gd name="connsiteX7" fmla="*/ 42323 w 108603"/>
                <a:gd name="connsiteY7" fmla="*/ 21507 h 80484"/>
                <a:gd name="connsiteX8" fmla="*/ 68985 w 108603"/>
                <a:gd name="connsiteY8" fmla="*/ 5089 h 80484"/>
                <a:gd name="connsiteX9" fmla="*/ 79472 w 108603"/>
                <a:gd name="connsiteY9" fmla="*/ 17581 h 80484"/>
                <a:gd name="connsiteX10" fmla="*/ 68985 w 108603"/>
                <a:gd name="connsiteY10" fmla="*/ 55592 h 80484"/>
                <a:gd name="connsiteX11" fmla="*/ 66319 w 108603"/>
                <a:gd name="connsiteY11" fmla="*/ 65229 h 80484"/>
                <a:gd name="connsiteX12" fmla="*/ 83205 w 108603"/>
                <a:gd name="connsiteY12" fmla="*/ 80576 h 80484"/>
                <a:gd name="connsiteX13" fmla="*/ 108801 w 108603"/>
                <a:gd name="connsiteY13" fmla="*/ 53272 h 80484"/>
                <a:gd name="connsiteX14" fmla="*/ 105957 w 108603"/>
                <a:gd name="connsiteY14" fmla="*/ 50952 h 80484"/>
                <a:gd name="connsiteX15" fmla="*/ 102580 w 108603"/>
                <a:gd name="connsiteY15" fmla="*/ 53986 h 80484"/>
                <a:gd name="connsiteX16" fmla="*/ 83738 w 108603"/>
                <a:gd name="connsiteY16" fmla="*/ 75579 h 80484"/>
                <a:gd name="connsiteX17" fmla="*/ 79295 w 108603"/>
                <a:gd name="connsiteY17" fmla="*/ 69333 h 80484"/>
                <a:gd name="connsiteX18" fmla="*/ 83383 w 108603"/>
                <a:gd name="connsiteY18" fmla="*/ 54878 h 80484"/>
                <a:gd name="connsiteX19" fmla="*/ 92803 w 108603"/>
                <a:gd name="connsiteY19" fmla="*/ 20436 h 80484"/>
                <a:gd name="connsiteX20" fmla="*/ 69696 w 108603"/>
                <a:gd name="connsiteY20" fmla="*/ 92 h 80484"/>
                <a:gd name="connsiteX21" fmla="*/ 39657 w 108603"/>
                <a:gd name="connsiteY21" fmla="*/ 16332 h 80484"/>
                <a:gd name="connsiteX22" fmla="*/ 20638 w 108603"/>
                <a:gd name="connsiteY22" fmla="*/ 92 h 80484"/>
                <a:gd name="connsiteX23" fmla="*/ 6596 w 108603"/>
                <a:gd name="connsiteY23" fmla="*/ 9729 h 80484"/>
                <a:gd name="connsiteX24" fmla="*/ 198 w 108603"/>
                <a:gd name="connsiteY24" fmla="*/ 27396 h 80484"/>
                <a:gd name="connsiteX25" fmla="*/ 3219 w 108603"/>
                <a:gd name="connsiteY25" fmla="*/ 29716 h 80484"/>
                <a:gd name="connsiteX26" fmla="*/ 7130 w 108603"/>
                <a:gd name="connsiteY26" fmla="*/ 24362 h 80484"/>
                <a:gd name="connsiteX27" fmla="*/ 20105 w 108603"/>
                <a:gd name="connsiteY27" fmla="*/ 5089 h 80484"/>
                <a:gd name="connsiteX28" fmla="*/ 25971 w 108603"/>
                <a:gd name="connsiteY28" fmla="*/ 13833 h 80484"/>
                <a:gd name="connsiteX29" fmla="*/ 23127 w 108603"/>
                <a:gd name="connsiteY29" fmla="*/ 28645 h 80484"/>
                <a:gd name="connsiteX30" fmla="*/ 19216 w 108603"/>
                <a:gd name="connsiteY30" fmla="*/ 44706 h 80484"/>
                <a:gd name="connsiteX31" fmla="*/ 13528 w 108603"/>
                <a:gd name="connsiteY31" fmla="*/ 67549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603" h="80484">
                  <a:moveTo>
                    <a:pt x="13528" y="67549"/>
                  </a:moveTo>
                  <a:cubicBezTo>
                    <a:pt x="12818" y="69869"/>
                    <a:pt x="11751" y="74330"/>
                    <a:pt x="11751" y="74866"/>
                  </a:cubicBezTo>
                  <a:cubicBezTo>
                    <a:pt x="11751" y="78792"/>
                    <a:pt x="14950" y="80576"/>
                    <a:pt x="17794" y="80576"/>
                  </a:cubicBezTo>
                  <a:cubicBezTo>
                    <a:pt x="20994" y="80576"/>
                    <a:pt x="23838" y="78256"/>
                    <a:pt x="24727" y="76650"/>
                  </a:cubicBezTo>
                  <a:cubicBezTo>
                    <a:pt x="25615" y="75044"/>
                    <a:pt x="27037" y="69333"/>
                    <a:pt x="27926" y="65586"/>
                  </a:cubicBezTo>
                  <a:cubicBezTo>
                    <a:pt x="28815" y="62195"/>
                    <a:pt x="30770" y="53986"/>
                    <a:pt x="31836" y="49525"/>
                  </a:cubicBezTo>
                  <a:cubicBezTo>
                    <a:pt x="32903" y="45599"/>
                    <a:pt x="33969" y="41673"/>
                    <a:pt x="34858" y="37568"/>
                  </a:cubicBezTo>
                  <a:cubicBezTo>
                    <a:pt x="36813" y="30251"/>
                    <a:pt x="37169" y="28824"/>
                    <a:pt x="42323" y="21507"/>
                  </a:cubicBezTo>
                  <a:cubicBezTo>
                    <a:pt x="47300" y="14368"/>
                    <a:pt x="55654" y="5089"/>
                    <a:pt x="68985" y="5089"/>
                  </a:cubicBezTo>
                  <a:cubicBezTo>
                    <a:pt x="79295" y="5089"/>
                    <a:pt x="79472" y="14190"/>
                    <a:pt x="79472" y="17581"/>
                  </a:cubicBezTo>
                  <a:cubicBezTo>
                    <a:pt x="79472" y="28288"/>
                    <a:pt x="71829" y="48097"/>
                    <a:pt x="68985" y="55592"/>
                  </a:cubicBezTo>
                  <a:cubicBezTo>
                    <a:pt x="67030" y="60589"/>
                    <a:pt x="66319" y="62195"/>
                    <a:pt x="66319" y="65229"/>
                  </a:cubicBezTo>
                  <a:cubicBezTo>
                    <a:pt x="66319" y="74687"/>
                    <a:pt x="74140" y="80576"/>
                    <a:pt x="83205" y="80576"/>
                  </a:cubicBezTo>
                  <a:cubicBezTo>
                    <a:pt x="100980" y="80576"/>
                    <a:pt x="108801" y="55949"/>
                    <a:pt x="108801" y="53272"/>
                  </a:cubicBezTo>
                  <a:cubicBezTo>
                    <a:pt x="108801" y="50952"/>
                    <a:pt x="106490" y="50952"/>
                    <a:pt x="105957" y="50952"/>
                  </a:cubicBezTo>
                  <a:cubicBezTo>
                    <a:pt x="103468" y="50952"/>
                    <a:pt x="103291" y="52023"/>
                    <a:pt x="102580" y="53986"/>
                  </a:cubicBezTo>
                  <a:cubicBezTo>
                    <a:pt x="98491" y="68263"/>
                    <a:pt x="90848" y="75579"/>
                    <a:pt x="83738" y="75579"/>
                  </a:cubicBezTo>
                  <a:cubicBezTo>
                    <a:pt x="80006" y="75579"/>
                    <a:pt x="79295" y="73081"/>
                    <a:pt x="79295" y="69333"/>
                  </a:cubicBezTo>
                  <a:cubicBezTo>
                    <a:pt x="79295" y="65229"/>
                    <a:pt x="80183" y="62909"/>
                    <a:pt x="83383" y="54878"/>
                  </a:cubicBezTo>
                  <a:cubicBezTo>
                    <a:pt x="85516" y="49346"/>
                    <a:pt x="92803" y="30430"/>
                    <a:pt x="92803" y="20436"/>
                  </a:cubicBezTo>
                  <a:cubicBezTo>
                    <a:pt x="92803" y="3126"/>
                    <a:pt x="79117" y="92"/>
                    <a:pt x="69696" y="92"/>
                  </a:cubicBezTo>
                  <a:cubicBezTo>
                    <a:pt x="54943" y="92"/>
                    <a:pt x="44990" y="9193"/>
                    <a:pt x="39657" y="16332"/>
                  </a:cubicBezTo>
                  <a:cubicBezTo>
                    <a:pt x="38413" y="4018"/>
                    <a:pt x="27926" y="92"/>
                    <a:pt x="20638" y="92"/>
                  </a:cubicBezTo>
                  <a:cubicBezTo>
                    <a:pt x="12995" y="92"/>
                    <a:pt x="8907" y="5624"/>
                    <a:pt x="6596" y="9729"/>
                  </a:cubicBezTo>
                  <a:cubicBezTo>
                    <a:pt x="2686" y="16332"/>
                    <a:pt x="198" y="26504"/>
                    <a:pt x="198" y="27396"/>
                  </a:cubicBezTo>
                  <a:cubicBezTo>
                    <a:pt x="198" y="29716"/>
                    <a:pt x="2686" y="29716"/>
                    <a:pt x="3219" y="29716"/>
                  </a:cubicBezTo>
                  <a:cubicBezTo>
                    <a:pt x="5708" y="29716"/>
                    <a:pt x="5885" y="29180"/>
                    <a:pt x="7130" y="24362"/>
                  </a:cubicBezTo>
                  <a:cubicBezTo>
                    <a:pt x="9796" y="13833"/>
                    <a:pt x="13173" y="5089"/>
                    <a:pt x="20105" y="5089"/>
                  </a:cubicBezTo>
                  <a:cubicBezTo>
                    <a:pt x="24727" y="5089"/>
                    <a:pt x="25971" y="9015"/>
                    <a:pt x="25971" y="13833"/>
                  </a:cubicBezTo>
                  <a:cubicBezTo>
                    <a:pt x="25971" y="17224"/>
                    <a:pt x="24371" y="23827"/>
                    <a:pt x="23127" y="28645"/>
                  </a:cubicBezTo>
                  <a:cubicBezTo>
                    <a:pt x="21883" y="33463"/>
                    <a:pt x="20105" y="40780"/>
                    <a:pt x="19216" y="44706"/>
                  </a:cubicBezTo>
                  <a:lnTo>
                    <a:pt x="13528" y="67549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id="{A12C1420-0A35-C2F0-A33A-E47F46DC0940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2366069" y="4536515"/>
              <a:ext cx="130821" cy="48005"/>
            </a:xfrm>
            <a:custGeom>
              <a:avLst/>
              <a:gdLst>
                <a:gd name="connsiteX0" fmla="*/ 124270 w 130821"/>
                <a:gd name="connsiteY0" fmla="*/ 8836 h 48005"/>
                <a:gd name="connsiteX1" fmla="*/ 131024 w 130821"/>
                <a:gd name="connsiteY1" fmla="*/ 4375 h 48005"/>
                <a:gd name="connsiteX2" fmla="*/ 124447 w 130821"/>
                <a:gd name="connsiteY2" fmla="*/ 92 h 48005"/>
                <a:gd name="connsiteX3" fmla="*/ 6779 w 130821"/>
                <a:gd name="connsiteY3" fmla="*/ 92 h 48005"/>
                <a:gd name="connsiteX4" fmla="*/ 202 w 130821"/>
                <a:gd name="connsiteY4" fmla="*/ 4375 h 48005"/>
                <a:gd name="connsiteX5" fmla="*/ 6957 w 130821"/>
                <a:gd name="connsiteY5" fmla="*/ 8836 h 48005"/>
                <a:gd name="connsiteX6" fmla="*/ 124270 w 130821"/>
                <a:gd name="connsiteY6" fmla="*/ 8836 h 48005"/>
                <a:gd name="connsiteX7" fmla="*/ 124447 w 130821"/>
                <a:gd name="connsiteY7" fmla="*/ 48097 h 48005"/>
                <a:gd name="connsiteX8" fmla="*/ 131024 w 130821"/>
                <a:gd name="connsiteY8" fmla="*/ 43814 h 48005"/>
                <a:gd name="connsiteX9" fmla="*/ 124270 w 130821"/>
                <a:gd name="connsiteY9" fmla="*/ 39353 h 48005"/>
                <a:gd name="connsiteX10" fmla="*/ 6957 w 130821"/>
                <a:gd name="connsiteY10" fmla="*/ 39353 h 48005"/>
                <a:gd name="connsiteX11" fmla="*/ 202 w 130821"/>
                <a:gd name="connsiteY11" fmla="*/ 43814 h 48005"/>
                <a:gd name="connsiteX12" fmla="*/ 6779 w 130821"/>
                <a:gd name="connsiteY12" fmla="*/ 48097 h 48005"/>
                <a:gd name="connsiteX13" fmla="*/ 124447 w 130821"/>
                <a:gd name="connsiteY13" fmla="*/ 48097 h 4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21" h="48005">
                  <a:moveTo>
                    <a:pt x="124270" y="8836"/>
                  </a:moveTo>
                  <a:cubicBezTo>
                    <a:pt x="126936" y="8836"/>
                    <a:pt x="131024" y="8836"/>
                    <a:pt x="131024" y="4375"/>
                  </a:cubicBezTo>
                  <a:cubicBezTo>
                    <a:pt x="131024" y="92"/>
                    <a:pt x="126758" y="92"/>
                    <a:pt x="124447" y="92"/>
                  </a:cubicBezTo>
                  <a:lnTo>
                    <a:pt x="6779" y="92"/>
                  </a:lnTo>
                  <a:cubicBezTo>
                    <a:pt x="4468" y="92"/>
                    <a:pt x="202" y="92"/>
                    <a:pt x="202" y="4375"/>
                  </a:cubicBezTo>
                  <a:cubicBezTo>
                    <a:pt x="202" y="8836"/>
                    <a:pt x="4291" y="8836"/>
                    <a:pt x="6957" y="8836"/>
                  </a:cubicBezTo>
                  <a:lnTo>
                    <a:pt x="124270" y="8836"/>
                  </a:lnTo>
                  <a:close/>
                  <a:moveTo>
                    <a:pt x="124447" y="48097"/>
                  </a:moveTo>
                  <a:cubicBezTo>
                    <a:pt x="126758" y="48097"/>
                    <a:pt x="131024" y="48097"/>
                    <a:pt x="131024" y="43814"/>
                  </a:cubicBezTo>
                  <a:cubicBezTo>
                    <a:pt x="131024" y="39353"/>
                    <a:pt x="126936" y="39353"/>
                    <a:pt x="124270" y="39353"/>
                  </a:cubicBezTo>
                  <a:lnTo>
                    <a:pt x="6957" y="39353"/>
                  </a:lnTo>
                  <a:cubicBezTo>
                    <a:pt x="4291" y="39353"/>
                    <a:pt x="202" y="39353"/>
                    <a:pt x="202" y="43814"/>
                  </a:cubicBezTo>
                  <a:cubicBezTo>
                    <a:pt x="202" y="48097"/>
                    <a:pt x="4468" y="48097"/>
                    <a:pt x="6779" y="48097"/>
                  </a:cubicBezTo>
                  <a:lnTo>
                    <a:pt x="124447" y="48097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id="{98047EFF-43F6-9CAF-0E6A-695292674CE6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2528883" y="4486725"/>
              <a:ext cx="64699" cy="118495"/>
            </a:xfrm>
            <a:custGeom>
              <a:avLst/>
              <a:gdLst>
                <a:gd name="connsiteX0" fmla="*/ 40379 w 64699"/>
                <a:gd name="connsiteY0" fmla="*/ 5089 h 118495"/>
                <a:gd name="connsiteX1" fmla="*/ 35047 w 64699"/>
                <a:gd name="connsiteY1" fmla="*/ 92 h 118495"/>
                <a:gd name="connsiteX2" fmla="*/ 209 w 64699"/>
                <a:gd name="connsiteY2" fmla="*/ 11513 h 118495"/>
                <a:gd name="connsiteX3" fmla="*/ 209 w 64699"/>
                <a:gd name="connsiteY3" fmla="*/ 17938 h 118495"/>
                <a:gd name="connsiteX4" fmla="*/ 25982 w 64699"/>
                <a:gd name="connsiteY4" fmla="*/ 12941 h 118495"/>
                <a:gd name="connsiteX5" fmla="*/ 25982 w 64699"/>
                <a:gd name="connsiteY5" fmla="*/ 103954 h 118495"/>
                <a:gd name="connsiteX6" fmla="*/ 8207 w 64699"/>
                <a:gd name="connsiteY6" fmla="*/ 112163 h 118495"/>
                <a:gd name="connsiteX7" fmla="*/ 1453 w 64699"/>
                <a:gd name="connsiteY7" fmla="*/ 112163 h 118495"/>
                <a:gd name="connsiteX8" fmla="*/ 1453 w 64699"/>
                <a:gd name="connsiteY8" fmla="*/ 118588 h 118495"/>
                <a:gd name="connsiteX9" fmla="*/ 33092 w 64699"/>
                <a:gd name="connsiteY9" fmla="*/ 117874 h 118495"/>
                <a:gd name="connsiteX10" fmla="*/ 64908 w 64699"/>
                <a:gd name="connsiteY10" fmla="*/ 118588 h 118495"/>
                <a:gd name="connsiteX11" fmla="*/ 64908 w 64699"/>
                <a:gd name="connsiteY11" fmla="*/ 112163 h 118495"/>
                <a:gd name="connsiteX12" fmla="*/ 58154 w 64699"/>
                <a:gd name="connsiteY12" fmla="*/ 112163 h 118495"/>
                <a:gd name="connsiteX13" fmla="*/ 40379 w 64699"/>
                <a:gd name="connsiteY13" fmla="*/ 103954 h 118495"/>
                <a:gd name="connsiteX14" fmla="*/ 40379 w 64699"/>
                <a:gd name="connsiteY14" fmla="*/ 5089 h 11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699" h="118495">
                  <a:moveTo>
                    <a:pt x="40379" y="5089"/>
                  </a:moveTo>
                  <a:cubicBezTo>
                    <a:pt x="40379" y="270"/>
                    <a:pt x="40024" y="92"/>
                    <a:pt x="35047" y="92"/>
                  </a:cubicBezTo>
                  <a:cubicBezTo>
                    <a:pt x="23671" y="11335"/>
                    <a:pt x="7496" y="11513"/>
                    <a:pt x="209" y="11513"/>
                  </a:cubicBezTo>
                  <a:lnTo>
                    <a:pt x="209" y="17938"/>
                  </a:lnTo>
                  <a:cubicBezTo>
                    <a:pt x="4474" y="17938"/>
                    <a:pt x="16206" y="17938"/>
                    <a:pt x="25982" y="12941"/>
                  </a:cubicBezTo>
                  <a:lnTo>
                    <a:pt x="25982" y="103954"/>
                  </a:lnTo>
                  <a:cubicBezTo>
                    <a:pt x="25982" y="109843"/>
                    <a:pt x="25982" y="112163"/>
                    <a:pt x="8207" y="112163"/>
                  </a:cubicBezTo>
                  <a:lnTo>
                    <a:pt x="1453" y="112163"/>
                  </a:lnTo>
                  <a:lnTo>
                    <a:pt x="1453" y="118588"/>
                  </a:lnTo>
                  <a:cubicBezTo>
                    <a:pt x="4652" y="118409"/>
                    <a:pt x="26515" y="117874"/>
                    <a:pt x="33092" y="117874"/>
                  </a:cubicBezTo>
                  <a:cubicBezTo>
                    <a:pt x="38602" y="117874"/>
                    <a:pt x="60998" y="118409"/>
                    <a:pt x="64908" y="118588"/>
                  </a:cubicBezTo>
                  <a:lnTo>
                    <a:pt x="64908" y="112163"/>
                  </a:lnTo>
                  <a:lnTo>
                    <a:pt x="58154" y="112163"/>
                  </a:lnTo>
                  <a:cubicBezTo>
                    <a:pt x="40379" y="112163"/>
                    <a:pt x="40379" y="109843"/>
                    <a:pt x="40379" y="103954"/>
                  </a:cubicBezTo>
                  <a:lnTo>
                    <a:pt x="40379" y="5089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id="{0232920A-7528-9CDD-2091-BBA1E959455C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2665741" y="4127775"/>
              <a:ext cx="180285" cy="185341"/>
            </a:xfrm>
            <a:custGeom>
              <a:avLst/>
              <a:gdLst>
                <a:gd name="connsiteX0" fmla="*/ 180500 w 180285"/>
                <a:gd name="connsiteY0" fmla="*/ 2630 h 185341"/>
                <a:gd name="connsiteX1" fmla="*/ 177707 w 180285"/>
                <a:gd name="connsiteY1" fmla="*/ 80 h 185341"/>
                <a:gd name="connsiteX2" fmla="*/ 173898 w 180285"/>
                <a:gd name="connsiteY2" fmla="*/ 3139 h 185341"/>
                <a:gd name="connsiteX3" fmla="*/ 156123 w 180285"/>
                <a:gd name="connsiteY3" fmla="*/ 22770 h 185341"/>
                <a:gd name="connsiteX4" fmla="*/ 113972 w 180285"/>
                <a:gd name="connsiteY4" fmla="*/ 80 h 185341"/>
                <a:gd name="connsiteX5" fmla="*/ 214 w 180285"/>
                <a:gd name="connsiteY5" fmla="*/ 115568 h 185341"/>
                <a:gd name="connsiteX6" fmla="*/ 69027 w 180285"/>
                <a:gd name="connsiteY6" fmla="*/ 185421 h 185341"/>
                <a:gd name="connsiteX7" fmla="*/ 123875 w 180285"/>
                <a:gd name="connsiteY7" fmla="*/ 163496 h 185341"/>
                <a:gd name="connsiteX8" fmla="*/ 151807 w 180285"/>
                <a:gd name="connsiteY8" fmla="*/ 118627 h 185341"/>
                <a:gd name="connsiteX9" fmla="*/ 148760 w 180285"/>
                <a:gd name="connsiteY9" fmla="*/ 116078 h 185341"/>
                <a:gd name="connsiteX10" fmla="*/ 145459 w 180285"/>
                <a:gd name="connsiteY10" fmla="*/ 118627 h 185341"/>
                <a:gd name="connsiteX11" fmla="*/ 119812 w 180285"/>
                <a:gd name="connsiteY11" fmla="*/ 158908 h 185341"/>
                <a:gd name="connsiteX12" fmla="*/ 73090 w 180285"/>
                <a:gd name="connsiteY12" fmla="*/ 177518 h 185341"/>
                <a:gd name="connsiteX13" fmla="*/ 23321 w 180285"/>
                <a:gd name="connsiteY13" fmla="*/ 124491 h 185341"/>
                <a:gd name="connsiteX14" fmla="*/ 54046 w 180285"/>
                <a:gd name="connsiteY14" fmla="*/ 38831 h 185341"/>
                <a:gd name="connsiteX15" fmla="*/ 116003 w 180285"/>
                <a:gd name="connsiteY15" fmla="*/ 7983 h 185341"/>
                <a:gd name="connsiteX16" fmla="*/ 156885 w 180285"/>
                <a:gd name="connsiteY16" fmla="*/ 57187 h 185341"/>
                <a:gd name="connsiteX17" fmla="*/ 156123 w 180285"/>
                <a:gd name="connsiteY17" fmla="*/ 70189 h 185341"/>
                <a:gd name="connsiteX18" fmla="*/ 159932 w 180285"/>
                <a:gd name="connsiteY18" fmla="*/ 72738 h 185341"/>
                <a:gd name="connsiteX19" fmla="*/ 164503 w 180285"/>
                <a:gd name="connsiteY19" fmla="*/ 67639 h 185341"/>
                <a:gd name="connsiteX20" fmla="*/ 180500 w 180285"/>
                <a:gd name="connsiteY20" fmla="*/ 2630 h 18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285" h="185341">
                  <a:moveTo>
                    <a:pt x="180500" y="2630"/>
                  </a:moveTo>
                  <a:cubicBezTo>
                    <a:pt x="180500" y="1865"/>
                    <a:pt x="179992" y="80"/>
                    <a:pt x="177707" y="80"/>
                  </a:cubicBezTo>
                  <a:cubicBezTo>
                    <a:pt x="176945" y="80"/>
                    <a:pt x="176691" y="335"/>
                    <a:pt x="173898" y="3139"/>
                  </a:cubicBezTo>
                  <a:lnTo>
                    <a:pt x="156123" y="22770"/>
                  </a:lnTo>
                  <a:cubicBezTo>
                    <a:pt x="153838" y="19201"/>
                    <a:pt x="142158" y="80"/>
                    <a:pt x="113972" y="80"/>
                  </a:cubicBezTo>
                  <a:cubicBezTo>
                    <a:pt x="57347" y="80"/>
                    <a:pt x="214" y="56422"/>
                    <a:pt x="214" y="115568"/>
                  </a:cubicBezTo>
                  <a:cubicBezTo>
                    <a:pt x="214" y="157633"/>
                    <a:pt x="30177" y="185421"/>
                    <a:pt x="69027" y="185421"/>
                  </a:cubicBezTo>
                  <a:cubicBezTo>
                    <a:pt x="91119" y="185421"/>
                    <a:pt x="110417" y="175224"/>
                    <a:pt x="123875" y="163496"/>
                  </a:cubicBezTo>
                  <a:cubicBezTo>
                    <a:pt x="147490" y="142591"/>
                    <a:pt x="151807" y="119392"/>
                    <a:pt x="151807" y="118627"/>
                  </a:cubicBezTo>
                  <a:cubicBezTo>
                    <a:pt x="151807" y="116078"/>
                    <a:pt x="149267" y="116078"/>
                    <a:pt x="148760" y="116078"/>
                  </a:cubicBezTo>
                  <a:cubicBezTo>
                    <a:pt x="147236" y="116078"/>
                    <a:pt x="145966" y="116588"/>
                    <a:pt x="145459" y="118627"/>
                  </a:cubicBezTo>
                  <a:cubicBezTo>
                    <a:pt x="143173" y="126020"/>
                    <a:pt x="137333" y="144121"/>
                    <a:pt x="119812" y="158908"/>
                  </a:cubicBezTo>
                  <a:cubicBezTo>
                    <a:pt x="102291" y="173184"/>
                    <a:pt x="86294" y="177518"/>
                    <a:pt x="73090" y="177518"/>
                  </a:cubicBezTo>
                  <a:cubicBezTo>
                    <a:pt x="50237" y="177518"/>
                    <a:pt x="23321" y="164261"/>
                    <a:pt x="23321" y="124491"/>
                  </a:cubicBezTo>
                  <a:cubicBezTo>
                    <a:pt x="23321" y="109959"/>
                    <a:pt x="28654" y="68659"/>
                    <a:pt x="54046" y="38831"/>
                  </a:cubicBezTo>
                  <a:cubicBezTo>
                    <a:pt x="69535" y="20730"/>
                    <a:pt x="93404" y="7983"/>
                    <a:pt x="116003" y="7983"/>
                  </a:cubicBezTo>
                  <a:cubicBezTo>
                    <a:pt x="141904" y="7983"/>
                    <a:pt x="156885" y="27614"/>
                    <a:pt x="156885" y="57187"/>
                  </a:cubicBezTo>
                  <a:cubicBezTo>
                    <a:pt x="156885" y="67384"/>
                    <a:pt x="156123" y="67639"/>
                    <a:pt x="156123" y="70189"/>
                  </a:cubicBezTo>
                  <a:cubicBezTo>
                    <a:pt x="156123" y="72738"/>
                    <a:pt x="158916" y="72738"/>
                    <a:pt x="159932" y="72738"/>
                  </a:cubicBezTo>
                  <a:cubicBezTo>
                    <a:pt x="163233" y="72738"/>
                    <a:pt x="163233" y="72228"/>
                    <a:pt x="164503" y="67639"/>
                  </a:cubicBezTo>
                  <a:lnTo>
                    <a:pt x="180500" y="2630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id="{2CB8C081-0694-3FBB-2E73-396CCDBB86CD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2842884" y="4267048"/>
              <a:ext cx="108603" cy="80484"/>
            </a:xfrm>
            <a:custGeom>
              <a:avLst/>
              <a:gdLst>
                <a:gd name="connsiteX0" fmla="*/ 13552 w 108603"/>
                <a:gd name="connsiteY0" fmla="*/ 67539 h 80484"/>
                <a:gd name="connsiteX1" fmla="*/ 11775 w 108603"/>
                <a:gd name="connsiteY1" fmla="*/ 74855 h 80484"/>
                <a:gd name="connsiteX2" fmla="*/ 17818 w 108603"/>
                <a:gd name="connsiteY2" fmla="*/ 80566 h 80484"/>
                <a:gd name="connsiteX3" fmla="*/ 24750 w 108603"/>
                <a:gd name="connsiteY3" fmla="*/ 76640 h 80484"/>
                <a:gd name="connsiteX4" fmla="*/ 27950 w 108603"/>
                <a:gd name="connsiteY4" fmla="*/ 65576 h 80484"/>
                <a:gd name="connsiteX5" fmla="*/ 31860 w 108603"/>
                <a:gd name="connsiteY5" fmla="*/ 49515 h 80484"/>
                <a:gd name="connsiteX6" fmla="*/ 34882 w 108603"/>
                <a:gd name="connsiteY6" fmla="*/ 37558 h 80484"/>
                <a:gd name="connsiteX7" fmla="*/ 42347 w 108603"/>
                <a:gd name="connsiteY7" fmla="*/ 21497 h 80484"/>
                <a:gd name="connsiteX8" fmla="*/ 69009 w 108603"/>
                <a:gd name="connsiteY8" fmla="*/ 5079 h 80484"/>
                <a:gd name="connsiteX9" fmla="*/ 79496 w 108603"/>
                <a:gd name="connsiteY9" fmla="*/ 17571 h 80484"/>
                <a:gd name="connsiteX10" fmla="*/ 69009 w 108603"/>
                <a:gd name="connsiteY10" fmla="*/ 55582 h 80484"/>
                <a:gd name="connsiteX11" fmla="*/ 66343 w 108603"/>
                <a:gd name="connsiteY11" fmla="*/ 65219 h 80484"/>
                <a:gd name="connsiteX12" fmla="*/ 83229 w 108603"/>
                <a:gd name="connsiteY12" fmla="*/ 80566 h 80484"/>
                <a:gd name="connsiteX13" fmla="*/ 108824 w 108603"/>
                <a:gd name="connsiteY13" fmla="*/ 53262 h 80484"/>
                <a:gd name="connsiteX14" fmla="*/ 105980 w 108603"/>
                <a:gd name="connsiteY14" fmla="*/ 50942 h 80484"/>
                <a:gd name="connsiteX15" fmla="*/ 102603 w 108603"/>
                <a:gd name="connsiteY15" fmla="*/ 53976 h 80484"/>
                <a:gd name="connsiteX16" fmla="*/ 83762 w 108603"/>
                <a:gd name="connsiteY16" fmla="*/ 75569 h 80484"/>
                <a:gd name="connsiteX17" fmla="*/ 79319 w 108603"/>
                <a:gd name="connsiteY17" fmla="*/ 69323 h 80484"/>
                <a:gd name="connsiteX18" fmla="*/ 83407 w 108603"/>
                <a:gd name="connsiteY18" fmla="*/ 54868 h 80484"/>
                <a:gd name="connsiteX19" fmla="*/ 92827 w 108603"/>
                <a:gd name="connsiteY19" fmla="*/ 20426 h 80484"/>
                <a:gd name="connsiteX20" fmla="*/ 69720 w 108603"/>
                <a:gd name="connsiteY20" fmla="*/ 82 h 80484"/>
                <a:gd name="connsiteX21" fmla="*/ 39681 w 108603"/>
                <a:gd name="connsiteY21" fmla="*/ 16321 h 80484"/>
                <a:gd name="connsiteX22" fmla="*/ 20662 w 108603"/>
                <a:gd name="connsiteY22" fmla="*/ 82 h 80484"/>
                <a:gd name="connsiteX23" fmla="*/ 6620 w 108603"/>
                <a:gd name="connsiteY23" fmla="*/ 9718 h 80484"/>
                <a:gd name="connsiteX24" fmla="*/ 221 w 108603"/>
                <a:gd name="connsiteY24" fmla="*/ 27386 h 80484"/>
                <a:gd name="connsiteX25" fmla="*/ 3243 w 108603"/>
                <a:gd name="connsiteY25" fmla="*/ 29706 h 80484"/>
                <a:gd name="connsiteX26" fmla="*/ 7153 w 108603"/>
                <a:gd name="connsiteY26" fmla="*/ 24352 h 80484"/>
                <a:gd name="connsiteX27" fmla="*/ 20129 w 108603"/>
                <a:gd name="connsiteY27" fmla="*/ 5079 h 80484"/>
                <a:gd name="connsiteX28" fmla="*/ 25995 w 108603"/>
                <a:gd name="connsiteY28" fmla="*/ 13823 h 80484"/>
                <a:gd name="connsiteX29" fmla="*/ 23151 w 108603"/>
                <a:gd name="connsiteY29" fmla="*/ 28635 h 80484"/>
                <a:gd name="connsiteX30" fmla="*/ 19240 w 108603"/>
                <a:gd name="connsiteY30" fmla="*/ 44696 h 80484"/>
                <a:gd name="connsiteX31" fmla="*/ 13552 w 108603"/>
                <a:gd name="connsiteY31" fmla="*/ 67539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603" h="80484">
                  <a:moveTo>
                    <a:pt x="13552" y="67539"/>
                  </a:moveTo>
                  <a:cubicBezTo>
                    <a:pt x="12841" y="69859"/>
                    <a:pt x="11775" y="74320"/>
                    <a:pt x="11775" y="74855"/>
                  </a:cubicBezTo>
                  <a:cubicBezTo>
                    <a:pt x="11775" y="78782"/>
                    <a:pt x="14974" y="80566"/>
                    <a:pt x="17818" y="80566"/>
                  </a:cubicBezTo>
                  <a:cubicBezTo>
                    <a:pt x="21018" y="80566"/>
                    <a:pt x="23862" y="78246"/>
                    <a:pt x="24750" y="76640"/>
                  </a:cubicBezTo>
                  <a:cubicBezTo>
                    <a:pt x="25639" y="75034"/>
                    <a:pt x="27061" y="69323"/>
                    <a:pt x="27950" y="65576"/>
                  </a:cubicBezTo>
                  <a:cubicBezTo>
                    <a:pt x="28838" y="62185"/>
                    <a:pt x="30794" y="53976"/>
                    <a:pt x="31860" y="49515"/>
                  </a:cubicBezTo>
                  <a:cubicBezTo>
                    <a:pt x="32927" y="45588"/>
                    <a:pt x="33993" y="41662"/>
                    <a:pt x="34882" y="37558"/>
                  </a:cubicBezTo>
                  <a:cubicBezTo>
                    <a:pt x="36837" y="30241"/>
                    <a:pt x="37193" y="28813"/>
                    <a:pt x="42347" y="21497"/>
                  </a:cubicBezTo>
                  <a:cubicBezTo>
                    <a:pt x="47324" y="14358"/>
                    <a:pt x="55678" y="5079"/>
                    <a:pt x="69009" y="5079"/>
                  </a:cubicBezTo>
                  <a:cubicBezTo>
                    <a:pt x="79319" y="5079"/>
                    <a:pt x="79496" y="14180"/>
                    <a:pt x="79496" y="17571"/>
                  </a:cubicBezTo>
                  <a:cubicBezTo>
                    <a:pt x="79496" y="28278"/>
                    <a:pt x="71853" y="48087"/>
                    <a:pt x="69009" y="55582"/>
                  </a:cubicBezTo>
                  <a:cubicBezTo>
                    <a:pt x="67054" y="60579"/>
                    <a:pt x="66343" y="62185"/>
                    <a:pt x="66343" y="65219"/>
                  </a:cubicBezTo>
                  <a:cubicBezTo>
                    <a:pt x="66343" y="74677"/>
                    <a:pt x="74164" y="80566"/>
                    <a:pt x="83229" y="80566"/>
                  </a:cubicBezTo>
                  <a:cubicBezTo>
                    <a:pt x="101004" y="80566"/>
                    <a:pt x="108824" y="55939"/>
                    <a:pt x="108824" y="53262"/>
                  </a:cubicBezTo>
                  <a:cubicBezTo>
                    <a:pt x="108824" y="50942"/>
                    <a:pt x="106514" y="50942"/>
                    <a:pt x="105980" y="50942"/>
                  </a:cubicBezTo>
                  <a:cubicBezTo>
                    <a:pt x="103492" y="50942"/>
                    <a:pt x="103314" y="52013"/>
                    <a:pt x="102603" y="53976"/>
                  </a:cubicBezTo>
                  <a:cubicBezTo>
                    <a:pt x="98515" y="68253"/>
                    <a:pt x="90872" y="75569"/>
                    <a:pt x="83762" y="75569"/>
                  </a:cubicBezTo>
                  <a:cubicBezTo>
                    <a:pt x="80030" y="75569"/>
                    <a:pt x="79319" y="73071"/>
                    <a:pt x="79319" y="69323"/>
                  </a:cubicBezTo>
                  <a:cubicBezTo>
                    <a:pt x="79319" y="65219"/>
                    <a:pt x="80207" y="62899"/>
                    <a:pt x="83407" y="54868"/>
                  </a:cubicBezTo>
                  <a:cubicBezTo>
                    <a:pt x="85540" y="49336"/>
                    <a:pt x="92827" y="30420"/>
                    <a:pt x="92827" y="20426"/>
                  </a:cubicBezTo>
                  <a:cubicBezTo>
                    <a:pt x="92827" y="3116"/>
                    <a:pt x="79141" y="82"/>
                    <a:pt x="69720" y="82"/>
                  </a:cubicBezTo>
                  <a:cubicBezTo>
                    <a:pt x="54967" y="82"/>
                    <a:pt x="45013" y="9183"/>
                    <a:pt x="39681" y="16321"/>
                  </a:cubicBezTo>
                  <a:cubicBezTo>
                    <a:pt x="38437" y="4008"/>
                    <a:pt x="27950" y="82"/>
                    <a:pt x="20662" y="82"/>
                  </a:cubicBezTo>
                  <a:cubicBezTo>
                    <a:pt x="13019" y="82"/>
                    <a:pt x="8931" y="5614"/>
                    <a:pt x="6620" y="9718"/>
                  </a:cubicBezTo>
                  <a:cubicBezTo>
                    <a:pt x="2710" y="16321"/>
                    <a:pt x="221" y="26493"/>
                    <a:pt x="221" y="27386"/>
                  </a:cubicBezTo>
                  <a:cubicBezTo>
                    <a:pt x="221" y="29706"/>
                    <a:pt x="2710" y="29706"/>
                    <a:pt x="3243" y="29706"/>
                  </a:cubicBezTo>
                  <a:cubicBezTo>
                    <a:pt x="5731" y="29706"/>
                    <a:pt x="5909" y="29170"/>
                    <a:pt x="7153" y="24352"/>
                  </a:cubicBezTo>
                  <a:cubicBezTo>
                    <a:pt x="9820" y="13823"/>
                    <a:pt x="13197" y="5079"/>
                    <a:pt x="20129" y="5079"/>
                  </a:cubicBezTo>
                  <a:cubicBezTo>
                    <a:pt x="24750" y="5079"/>
                    <a:pt x="25995" y="9005"/>
                    <a:pt x="25995" y="13823"/>
                  </a:cubicBezTo>
                  <a:cubicBezTo>
                    <a:pt x="25995" y="17214"/>
                    <a:pt x="24395" y="23817"/>
                    <a:pt x="23151" y="28635"/>
                  </a:cubicBezTo>
                  <a:cubicBezTo>
                    <a:pt x="21906" y="33453"/>
                    <a:pt x="20129" y="40770"/>
                    <a:pt x="19240" y="44696"/>
                  </a:cubicBezTo>
                  <a:lnTo>
                    <a:pt x="13552" y="67539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id="{B845A87A-4425-2E35-32F8-D31700CB9534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2979960" y="4325225"/>
              <a:ext cx="22573" cy="54964"/>
            </a:xfrm>
            <a:custGeom>
              <a:avLst/>
              <a:gdLst>
                <a:gd name="connsiteX0" fmla="*/ 17823 w 22573"/>
                <a:gd name="connsiteY0" fmla="*/ 17749 h 54964"/>
                <a:gd name="connsiteX1" fmla="*/ 3959 w 22573"/>
                <a:gd name="connsiteY1" fmla="*/ 50407 h 54964"/>
                <a:gd name="connsiteX2" fmla="*/ 2715 w 22573"/>
                <a:gd name="connsiteY2" fmla="*/ 52548 h 54964"/>
                <a:gd name="connsiteX3" fmla="*/ 5203 w 22573"/>
                <a:gd name="connsiteY3" fmla="*/ 55047 h 54964"/>
                <a:gd name="connsiteX4" fmla="*/ 22800 w 22573"/>
                <a:gd name="connsiteY4" fmla="*/ 19534 h 54964"/>
                <a:gd name="connsiteX5" fmla="*/ 10358 w 22573"/>
                <a:gd name="connsiteY5" fmla="*/ 82 h 54964"/>
                <a:gd name="connsiteX6" fmla="*/ 226 w 22573"/>
                <a:gd name="connsiteY6" fmla="*/ 10254 h 54964"/>
                <a:gd name="connsiteX7" fmla="*/ 10536 w 22573"/>
                <a:gd name="connsiteY7" fmla="*/ 20604 h 54964"/>
                <a:gd name="connsiteX8" fmla="*/ 17823 w 22573"/>
                <a:gd name="connsiteY8" fmla="*/ 17749 h 54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73" h="54964">
                  <a:moveTo>
                    <a:pt x="17823" y="17749"/>
                  </a:moveTo>
                  <a:cubicBezTo>
                    <a:pt x="17823" y="27564"/>
                    <a:pt x="16046" y="38986"/>
                    <a:pt x="3959" y="50407"/>
                  </a:cubicBezTo>
                  <a:cubicBezTo>
                    <a:pt x="3248" y="51121"/>
                    <a:pt x="2715" y="51656"/>
                    <a:pt x="2715" y="52548"/>
                  </a:cubicBezTo>
                  <a:cubicBezTo>
                    <a:pt x="2715" y="53798"/>
                    <a:pt x="4137" y="55047"/>
                    <a:pt x="5203" y="55047"/>
                  </a:cubicBezTo>
                  <a:cubicBezTo>
                    <a:pt x="7692" y="55047"/>
                    <a:pt x="22800" y="40770"/>
                    <a:pt x="22800" y="19534"/>
                  </a:cubicBezTo>
                  <a:cubicBezTo>
                    <a:pt x="22800" y="8469"/>
                    <a:pt x="18534" y="82"/>
                    <a:pt x="10358" y="82"/>
                  </a:cubicBezTo>
                  <a:cubicBezTo>
                    <a:pt x="4492" y="82"/>
                    <a:pt x="226" y="4722"/>
                    <a:pt x="226" y="10254"/>
                  </a:cubicBezTo>
                  <a:cubicBezTo>
                    <a:pt x="226" y="15964"/>
                    <a:pt x="4314" y="20604"/>
                    <a:pt x="10536" y="20604"/>
                  </a:cubicBezTo>
                  <a:cubicBezTo>
                    <a:pt x="14801" y="20604"/>
                    <a:pt x="17645" y="17749"/>
                    <a:pt x="17823" y="17749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id="{2BEA2821-6D7E-8210-5258-D041D71C9D5E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3027825" y="4234212"/>
              <a:ext cx="60078" cy="113320"/>
            </a:xfrm>
            <a:custGeom>
              <a:avLst/>
              <a:gdLst>
                <a:gd name="connsiteX0" fmla="*/ 36489 w 60078"/>
                <a:gd name="connsiteY0" fmla="*/ 41127 h 113320"/>
                <a:gd name="connsiteX1" fmla="*/ 54619 w 60078"/>
                <a:gd name="connsiteY1" fmla="*/ 41127 h 113320"/>
                <a:gd name="connsiteX2" fmla="*/ 60307 w 60078"/>
                <a:gd name="connsiteY2" fmla="*/ 37201 h 113320"/>
                <a:gd name="connsiteX3" fmla="*/ 54975 w 60078"/>
                <a:gd name="connsiteY3" fmla="*/ 34703 h 113320"/>
                <a:gd name="connsiteX4" fmla="*/ 38089 w 60078"/>
                <a:gd name="connsiteY4" fmla="*/ 34703 h 113320"/>
                <a:gd name="connsiteX5" fmla="*/ 44665 w 60078"/>
                <a:gd name="connsiteY5" fmla="*/ 8291 h 113320"/>
                <a:gd name="connsiteX6" fmla="*/ 45198 w 60078"/>
                <a:gd name="connsiteY6" fmla="*/ 5792 h 113320"/>
                <a:gd name="connsiteX7" fmla="*/ 39155 w 60078"/>
                <a:gd name="connsiteY7" fmla="*/ 82 h 113320"/>
                <a:gd name="connsiteX8" fmla="*/ 30801 w 60078"/>
                <a:gd name="connsiteY8" fmla="*/ 7755 h 113320"/>
                <a:gd name="connsiteX9" fmla="*/ 24047 w 60078"/>
                <a:gd name="connsiteY9" fmla="*/ 34703 h 113320"/>
                <a:gd name="connsiteX10" fmla="*/ 5916 w 60078"/>
                <a:gd name="connsiteY10" fmla="*/ 34703 h 113320"/>
                <a:gd name="connsiteX11" fmla="*/ 229 w 60078"/>
                <a:gd name="connsiteY11" fmla="*/ 38629 h 113320"/>
                <a:gd name="connsiteX12" fmla="*/ 5561 w 60078"/>
                <a:gd name="connsiteY12" fmla="*/ 41127 h 113320"/>
                <a:gd name="connsiteX13" fmla="*/ 22447 w 60078"/>
                <a:gd name="connsiteY13" fmla="*/ 41127 h 113320"/>
                <a:gd name="connsiteX14" fmla="*/ 11960 w 60078"/>
                <a:gd name="connsiteY14" fmla="*/ 83243 h 113320"/>
                <a:gd name="connsiteX15" fmla="*/ 9294 w 60078"/>
                <a:gd name="connsiteY15" fmla="*/ 96449 h 113320"/>
                <a:gd name="connsiteX16" fmla="*/ 28313 w 60078"/>
                <a:gd name="connsiteY16" fmla="*/ 113402 h 113320"/>
                <a:gd name="connsiteX17" fmla="*/ 59240 w 60078"/>
                <a:gd name="connsiteY17" fmla="*/ 86098 h 113320"/>
                <a:gd name="connsiteX18" fmla="*/ 56397 w 60078"/>
                <a:gd name="connsiteY18" fmla="*/ 83778 h 113320"/>
                <a:gd name="connsiteX19" fmla="*/ 52664 w 60078"/>
                <a:gd name="connsiteY19" fmla="*/ 87169 h 113320"/>
                <a:gd name="connsiteX20" fmla="*/ 28846 w 60078"/>
                <a:gd name="connsiteY20" fmla="*/ 108406 h 113320"/>
                <a:gd name="connsiteX21" fmla="*/ 22625 w 60078"/>
                <a:gd name="connsiteY21" fmla="*/ 99661 h 113320"/>
                <a:gd name="connsiteX22" fmla="*/ 23691 w 60078"/>
                <a:gd name="connsiteY22" fmla="*/ 92344 h 113320"/>
                <a:gd name="connsiteX23" fmla="*/ 36489 w 60078"/>
                <a:gd name="connsiteY23" fmla="*/ 41127 h 11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078" h="113320">
                  <a:moveTo>
                    <a:pt x="36489" y="41127"/>
                  </a:moveTo>
                  <a:lnTo>
                    <a:pt x="54619" y="41127"/>
                  </a:lnTo>
                  <a:cubicBezTo>
                    <a:pt x="57996" y="41127"/>
                    <a:pt x="60307" y="41127"/>
                    <a:pt x="60307" y="37201"/>
                  </a:cubicBezTo>
                  <a:cubicBezTo>
                    <a:pt x="60307" y="34703"/>
                    <a:pt x="57996" y="34703"/>
                    <a:pt x="54975" y="34703"/>
                  </a:cubicBezTo>
                  <a:lnTo>
                    <a:pt x="38089" y="34703"/>
                  </a:lnTo>
                  <a:lnTo>
                    <a:pt x="44665" y="8291"/>
                  </a:lnTo>
                  <a:cubicBezTo>
                    <a:pt x="44843" y="7398"/>
                    <a:pt x="45198" y="6506"/>
                    <a:pt x="45198" y="5792"/>
                  </a:cubicBezTo>
                  <a:cubicBezTo>
                    <a:pt x="45198" y="2580"/>
                    <a:pt x="42710" y="82"/>
                    <a:pt x="39155" y="82"/>
                  </a:cubicBezTo>
                  <a:cubicBezTo>
                    <a:pt x="34711" y="82"/>
                    <a:pt x="32045" y="3116"/>
                    <a:pt x="30801" y="7755"/>
                  </a:cubicBezTo>
                  <a:cubicBezTo>
                    <a:pt x="29557" y="12217"/>
                    <a:pt x="31867" y="3651"/>
                    <a:pt x="24047" y="34703"/>
                  </a:cubicBezTo>
                  <a:lnTo>
                    <a:pt x="5916" y="34703"/>
                  </a:lnTo>
                  <a:cubicBezTo>
                    <a:pt x="2539" y="34703"/>
                    <a:pt x="229" y="34703"/>
                    <a:pt x="229" y="38629"/>
                  </a:cubicBezTo>
                  <a:cubicBezTo>
                    <a:pt x="229" y="41127"/>
                    <a:pt x="2362" y="41127"/>
                    <a:pt x="5561" y="41127"/>
                  </a:cubicBezTo>
                  <a:lnTo>
                    <a:pt x="22447" y="41127"/>
                  </a:lnTo>
                  <a:lnTo>
                    <a:pt x="11960" y="83243"/>
                  </a:lnTo>
                  <a:cubicBezTo>
                    <a:pt x="10893" y="87704"/>
                    <a:pt x="9294" y="94129"/>
                    <a:pt x="9294" y="96449"/>
                  </a:cubicBezTo>
                  <a:cubicBezTo>
                    <a:pt x="9294" y="106978"/>
                    <a:pt x="18181" y="113402"/>
                    <a:pt x="28313" y="113402"/>
                  </a:cubicBezTo>
                  <a:cubicBezTo>
                    <a:pt x="48042" y="113402"/>
                    <a:pt x="59240" y="88418"/>
                    <a:pt x="59240" y="86098"/>
                  </a:cubicBezTo>
                  <a:cubicBezTo>
                    <a:pt x="59240" y="83778"/>
                    <a:pt x="56930" y="83778"/>
                    <a:pt x="56397" y="83778"/>
                  </a:cubicBezTo>
                  <a:cubicBezTo>
                    <a:pt x="54264" y="83778"/>
                    <a:pt x="54086" y="84135"/>
                    <a:pt x="52664" y="87169"/>
                  </a:cubicBezTo>
                  <a:cubicBezTo>
                    <a:pt x="47687" y="98412"/>
                    <a:pt x="38622" y="108406"/>
                    <a:pt x="28846" y="108406"/>
                  </a:cubicBezTo>
                  <a:cubicBezTo>
                    <a:pt x="25113" y="108406"/>
                    <a:pt x="22625" y="106086"/>
                    <a:pt x="22625" y="99661"/>
                  </a:cubicBezTo>
                  <a:cubicBezTo>
                    <a:pt x="22625" y="97877"/>
                    <a:pt x="23336" y="94129"/>
                    <a:pt x="23691" y="92344"/>
                  </a:cubicBezTo>
                  <a:lnTo>
                    <a:pt x="36489" y="41127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id="{8F9DEC65-116F-BAD0-9345-C6C463D3C320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3108087" y="4267048"/>
              <a:ext cx="83363" cy="80484"/>
            </a:xfrm>
            <a:custGeom>
              <a:avLst/>
              <a:gdLst>
                <a:gd name="connsiteX0" fmla="*/ 83595 w 83363"/>
                <a:gd name="connsiteY0" fmla="*/ 31312 h 80484"/>
                <a:gd name="connsiteX1" fmla="*/ 51423 w 83363"/>
                <a:gd name="connsiteY1" fmla="*/ 82 h 80484"/>
                <a:gd name="connsiteX2" fmla="*/ 232 w 83363"/>
                <a:gd name="connsiteY2" fmla="*/ 49336 h 80484"/>
                <a:gd name="connsiteX3" fmla="*/ 32581 w 83363"/>
                <a:gd name="connsiteY3" fmla="*/ 80566 h 80484"/>
                <a:gd name="connsiteX4" fmla="*/ 83595 w 83363"/>
                <a:gd name="connsiteY4" fmla="*/ 31312 h 80484"/>
                <a:gd name="connsiteX5" fmla="*/ 32759 w 83363"/>
                <a:gd name="connsiteY5" fmla="*/ 75569 h 80484"/>
                <a:gd name="connsiteX6" fmla="*/ 14985 w 83363"/>
                <a:gd name="connsiteY6" fmla="*/ 55761 h 80484"/>
                <a:gd name="connsiteX7" fmla="*/ 25294 w 83363"/>
                <a:gd name="connsiteY7" fmla="*/ 20783 h 80484"/>
                <a:gd name="connsiteX8" fmla="*/ 51245 w 83363"/>
                <a:gd name="connsiteY8" fmla="*/ 5079 h 80484"/>
                <a:gd name="connsiteX9" fmla="*/ 69020 w 83363"/>
                <a:gd name="connsiteY9" fmla="*/ 24887 h 80484"/>
                <a:gd name="connsiteX10" fmla="*/ 59066 w 83363"/>
                <a:gd name="connsiteY10" fmla="*/ 59330 h 80484"/>
                <a:gd name="connsiteX11" fmla="*/ 32759 w 83363"/>
                <a:gd name="connsiteY11" fmla="*/ 75569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363" h="80484">
                  <a:moveTo>
                    <a:pt x="83595" y="31312"/>
                  </a:moveTo>
                  <a:cubicBezTo>
                    <a:pt x="83595" y="11503"/>
                    <a:pt x="68842" y="82"/>
                    <a:pt x="51423" y="82"/>
                  </a:cubicBezTo>
                  <a:cubicBezTo>
                    <a:pt x="25116" y="82"/>
                    <a:pt x="232" y="24887"/>
                    <a:pt x="232" y="49336"/>
                  </a:cubicBezTo>
                  <a:cubicBezTo>
                    <a:pt x="232" y="67182"/>
                    <a:pt x="13207" y="80566"/>
                    <a:pt x="32581" y="80566"/>
                  </a:cubicBezTo>
                  <a:cubicBezTo>
                    <a:pt x="57999" y="80566"/>
                    <a:pt x="83595" y="57010"/>
                    <a:pt x="83595" y="31312"/>
                  </a:cubicBezTo>
                  <a:close/>
                  <a:moveTo>
                    <a:pt x="32759" y="75569"/>
                  </a:moveTo>
                  <a:cubicBezTo>
                    <a:pt x="23872" y="75569"/>
                    <a:pt x="14985" y="69859"/>
                    <a:pt x="14985" y="55761"/>
                  </a:cubicBezTo>
                  <a:cubicBezTo>
                    <a:pt x="14985" y="48444"/>
                    <a:pt x="18362" y="30955"/>
                    <a:pt x="25294" y="20783"/>
                  </a:cubicBezTo>
                  <a:cubicBezTo>
                    <a:pt x="32937" y="9718"/>
                    <a:pt x="43246" y="5079"/>
                    <a:pt x="51245" y="5079"/>
                  </a:cubicBezTo>
                  <a:cubicBezTo>
                    <a:pt x="60843" y="5079"/>
                    <a:pt x="69020" y="11681"/>
                    <a:pt x="69020" y="24887"/>
                  </a:cubicBezTo>
                  <a:cubicBezTo>
                    <a:pt x="69020" y="29170"/>
                    <a:pt x="66887" y="46838"/>
                    <a:pt x="59066" y="59330"/>
                  </a:cubicBezTo>
                  <a:cubicBezTo>
                    <a:pt x="52311" y="69859"/>
                    <a:pt x="41647" y="75569"/>
                    <a:pt x="32759" y="75569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97B49968-CC2B-16B9-CEA6-01B57BA04925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13204761" y="4234212"/>
              <a:ext cx="60078" cy="113320"/>
            </a:xfrm>
            <a:custGeom>
              <a:avLst/>
              <a:gdLst>
                <a:gd name="connsiteX0" fmla="*/ 36496 w 60078"/>
                <a:gd name="connsiteY0" fmla="*/ 41127 h 113320"/>
                <a:gd name="connsiteX1" fmla="*/ 54626 w 60078"/>
                <a:gd name="connsiteY1" fmla="*/ 41127 h 113320"/>
                <a:gd name="connsiteX2" fmla="*/ 60314 w 60078"/>
                <a:gd name="connsiteY2" fmla="*/ 37201 h 113320"/>
                <a:gd name="connsiteX3" fmla="*/ 54981 w 60078"/>
                <a:gd name="connsiteY3" fmla="*/ 34703 h 113320"/>
                <a:gd name="connsiteX4" fmla="*/ 38096 w 60078"/>
                <a:gd name="connsiteY4" fmla="*/ 34703 h 113320"/>
                <a:gd name="connsiteX5" fmla="*/ 44672 w 60078"/>
                <a:gd name="connsiteY5" fmla="*/ 8291 h 113320"/>
                <a:gd name="connsiteX6" fmla="*/ 45205 w 60078"/>
                <a:gd name="connsiteY6" fmla="*/ 5792 h 113320"/>
                <a:gd name="connsiteX7" fmla="*/ 39162 w 60078"/>
                <a:gd name="connsiteY7" fmla="*/ 82 h 113320"/>
                <a:gd name="connsiteX8" fmla="*/ 30808 w 60078"/>
                <a:gd name="connsiteY8" fmla="*/ 7755 h 113320"/>
                <a:gd name="connsiteX9" fmla="*/ 24054 w 60078"/>
                <a:gd name="connsiteY9" fmla="*/ 34703 h 113320"/>
                <a:gd name="connsiteX10" fmla="*/ 5923 w 60078"/>
                <a:gd name="connsiteY10" fmla="*/ 34703 h 113320"/>
                <a:gd name="connsiteX11" fmla="*/ 236 w 60078"/>
                <a:gd name="connsiteY11" fmla="*/ 38629 h 113320"/>
                <a:gd name="connsiteX12" fmla="*/ 5568 w 60078"/>
                <a:gd name="connsiteY12" fmla="*/ 41127 h 113320"/>
                <a:gd name="connsiteX13" fmla="*/ 22454 w 60078"/>
                <a:gd name="connsiteY13" fmla="*/ 41127 h 113320"/>
                <a:gd name="connsiteX14" fmla="*/ 11967 w 60078"/>
                <a:gd name="connsiteY14" fmla="*/ 83243 h 113320"/>
                <a:gd name="connsiteX15" fmla="*/ 9301 w 60078"/>
                <a:gd name="connsiteY15" fmla="*/ 96449 h 113320"/>
                <a:gd name="connsiteX16" fmla="*/ 28319 w 60078"/>
                <a:gd name="connsiteY16" fmla="*/ 113402 h 113320"/>
                <a:gd name="connsiteX17" fmla="*/ 59247 w 60078"/>
                <a:gd name="connsiteY17" fmla="*/ 86098 h 113320"/>
                <a:gd name="connsiteX18" fmla="*/ 56403 w 60078"/>
                <a:gd name="connsiteY18" fmla="*/ 83778 h 113320"/>
                <a:gd name="connsiteX19" fmla="*/ 52671 w 60078"/>
                <a:gd name="connsiteY19" fmla="*/ 87169 h 113320"/>
                <a:gd name="connsiteX20" fmla="*/ 28853 w 60078"/>
                <a:gd name="connsiteY20" fmla="*/ 108406 h 113320"/>
                <a:gd name="connsiteX21" fmla="*/ 22632 w 60078"/>
                <a:gd name="connsiteY21" fmla="*/ 99661 h 113320"/>
                <a:gd name="connsiteX22" fmla="*/ 23698 w 60078"/>
                <a:gd name="connsiteY22" fmla="*/ 92344 h 113320"/>
                <a:gd name="connsiteX23" fmla="*/ 36496 w 60078"/>
                <a:gd name="connsiteY23" fmla="*/ 41127 h 11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078" h="113320">
                  <a:moveTo>
                    <a:pt x="36496" y="41127"/>
                  </a:moveTo>
                  <a:lnTo>
                    <a:pt x="54626" y="41127"/>
                  </a:lnTo>
                  <a:cubicBezTo>
                    <a:pt x="58003" y="41127"/>
                    <a:pt x="60314" y="41127"/>
                    <a:pt x="60314" y="37201"/>
                  </a:cubicBezTo>
                  <a:cubicBezTo>
                    <a:pt x="60314" y="34703"/>
                    <a:pt x="58003" y="34703"/>
                    <a:pt x="54981" y="34703"/>
                  </a:cubicBezTo>
                  <a:lnTo>
                    <a:pt x="38096" y="34703"/>
                  </a:lnTo>
                  <a:lnTo>
                    <a:pt x="44672" y="8291"/>
                  </a:lnTo>
                  <a:cubicBezTo>
                    <a:pt x="44850" y="7398"/>
                    <a:pt x="45205" y="6506"/>
                    <a:pt x="45205" y="5792"/>
                  </a:cubicBezTo>
                  <a:cubicBezTo>
                    <a:pt x="45205" y="2580"/>
                    <a:pt x="42717" y="82"/>
                    <a:pt x="39162" y="82"/>
                  </a:cubicBezTo>
                  <a:cubicBezTo>
                    <a:pt x="34718" y="82"/>
                    <a:pt x="32052" y="3116"/>
                    <a:pt x="30808" y="7755"/>
                  </a:cubicBezTo>
                  <a:cubicBezTo>
                    <a:pt x="29564" y="12217"/>
                    <a:pt x="31874" y="3651"/>
                    <a:pt x="24054" y="34703"/>
                  </a:cubicBezTo>
                  <a:lnTo>
                    <a:pt x="5923" y="34703"/>
                  </a:lnTo>
                  <a:cubicBezTo>
                    <a:pt x="2546" y="34703"/>
                    <a:pt x="236" y="34703"/>
                    <a:pt x="236" y="38629"/>
                  </a:cubicBezTo>
                  <a:cubicBezTo>
                    <a:pt x="236" y="41127"/>
                    <a:pt x="2368" y="41127"/>
                    <a:pt x="5568" y="41127"/>
                  </a:cubicBezTo>
                  <a:lnTo>
                    <a:pt x="22454" y="41127"/>
                  </a:lnTo>
                  <a:lnTo>
                    <a:pt x="11967" y="83243"/>
                  </a:lnTo>
                  <a:cubicBezTo>
                    <a:pt x="10900" y="87704"/>
                    <a:pt x="9301" y="94129"/>
                    <a:pt x="9301" y="96449"/>
                  </a:cubicBezTo>
                  <a:cubicBezTo>
                    <a:pt x="9301" y="106978"/>
                    <a:pt x="18188" y="113402"/>
                    <a:pt x="28319" y="113402"/>
                  </a:cubicBezTo>
                  <a:cubicBezTo>
                    <a:pt x="48049" y="113402"/>
                    <a:pt x="59247" y="88418"/>
                    <a:pt x="59247" y="86098"/>
                  </a:cubicBezTo>
                  <a:cubicBezTo>
                    <a:pt x="59247" y="83778"/>
                    <a:pt x="56937" y="83778"/>
                    <a:pt x="56403" y="83778"/>
                  </a:cubicBezTo>
                  <a:cubicBezTo>
                    <a:pt x="54270" y="83778"/>
                    <a:pt x="54093" y="84135"/>
                    <a:pt x="52671" y="87169"/>
                  </a:cubicBezTo>
                  <a:cubicBezTo>
                    <a:pt x="47694" y="98412"/>
                    <a:pt x="38629" y="108406"/>
                    <a:pt x="28853" y="108406"/>
                  </a:cubicBezTo>
                  <a:cubicBezTo>
                    <a:pt x="25120" y="108406"/>
                    <a:pt x="22632" y="106086"/>
                    <a:pt x="22632" y="99661"/>
                  </a:cubicBezTo>
                  <a:cubicBezTo>
                    <a:pt x="22632" y="97877"/>
                    <a:pt x="23343" y="94129"/>
                    <a:pt x="23698" y="92344"/>
                  </a:cubicBezTo>
                  <a:lnTo>
                    <a:pt x="36496" y="41127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2373246D-DBA0-D9E9-12A0-5F6090070FBD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13284845" y="4267048"/>
              <a:ext cx="90650" cy="80484"/>
            </a:xfrm>
            <a:custGeom>
              <a:avLst/>
              <a:gdLst>
                <a:gd name="connsiteX0" fmla="*/ 64405 w 90650"/>
                <a:gd name="connsiteY0" fmla="*/ 10611 h 80484"/>
                <a:gd name="connsiteX1" fmla="*/ 46097 w 90650"/>
                <a:gd name="connsiteY1" fmla="*/ 82 h 80484"/>
                <a:gd name="connsiteX2" fmla="*/ 239 w 90650"/>
                <a:gd name="connsiteY2" fmla="*/ 50942 h 80484"/>
                <a:gd name="connsiteX3" fmla="*/ 27078 w 90650"/>
                <a:gd name="connsiteY3" fmla="*/ 80566 h 80484"/>
                <a:gd name="connsiteX4" fmla="*/ 52318 w 90650"/>
                <a:gd name="connsiteY4" fmla="*/ 68074 h 80484"/>
                <a:gd name="connsiteX5" fmla="*/ 70626 w 90650"/>
                <a:gd name="connsiteY5" fmla="*/ 80566 h 80484"/>
                <a:gd name="connsiteX6" fmla="*/ 84668 w 90650"/>
                <a:gd name="connsiteY6" fmla="*/ 71108 h 80484"/>
                <a:gd name="connsiteX7" fmla="*/ 90889 w 90650"/>
                <a:gd name="connsiteY7" fmla="*/ 53262 h 80484"/>
                <a:gd name="connsiteX8" fmla="*/ 88045 w 90650"/>
                <a:gd name="connsiteY8" fmla="*/ 50942 h 80484"/>
                <a:gd name="connsiteX9" fmla="*/ 84135 w 90650"/>
                <a:gd name="connsiteY9" fmla="*/ 56474 h 80484"/>
                <a:gd name="connsiteX10" fmla="*/ 71159 w 90650"/>
                <a:gd name="connsiteY10" fmla="*/ 75569 h 80484"/>
                <a:gd name="connsiteX11" fmla="*/ 65294 w 90650"/>
                <a:gd name="connsiteY11" fmla="*/ 66825 h 80484"/>
                <a:gd name="connsiteX12" fmla="*/ 67960 w 90650"/>
                <a:gd name="connsiteY12" fmla="*/ 52727 h 80484"/>
                <a:gd name="connsiteX13" fmla="*/ 71870 w 90650"/>
                <a:gd name="connsiteY13" fmla="*/ 36666 h 80484"/>
                <a:gd name="connsiteX14" fmla="*/ 75425 w 90650"/>
                <a:gd name="connsiteY14" fmla="*/ 23103 h 80484"/>
                <a:gd name="connsiteX15" fmla="*/ 78625 w 90650"/>
                <a:gd name="connsiteY15" fmla="*/ 9183 h 80484"/>
                <a:gd name="connsiteX16" fmla="*/ 72581 w 90650"/>
                <a:gd name="connsiteY16" fmla="*/ 3472 h 80484"/>
                <a:gd name="connsiteX17" fmla="*/ 64405 w 90650"/>
                <a:gd name="connsiteY17" fmla="*/ 10611 h 80484"/>
                <a:gd name="connsiteX18" fmla="*/ 53029 w 90650"/>
                <a:gd name="connsiteY18" fmla="*/ 56474 h 80484"/>
                <a:gd name="connsiteX19" fmla="*/ 43964 w 90650"/>
                <a:gd name="connsiteY19" fmla="*/ 68431 h 80484"/>
                <a:gd name="connsiteX20" fmla="*/ 27611 w 90650"/>
                <a:gd name="connsiteY20" fmla="*/ 75569 h 80484"/>
                <a:gd name="connsiteX21" fmla="*/ 14636 w 90650"/>
                <a:gd name="connsiteY21" fmla="*/ 58259 h 80484"/>
                <a:gd name="connsiteX22" fmla="*/ 23879 w 90650"/>
                <a:gd name="connsiteY22" fmla="*/ 22032 h 80484"/>
                <a:gd name="connsiteX23" fmla="*/ 46097 w 90650"/>
                <a:gd name="connsiteY23" fmla="*/ 5079 h 80484"/>
                <a:gd name="connsiteX24" fmla="*/ 61917 w 90650"/>
                <a:gd name="connsiteY24" fmla="*/ 20604 h 80484"/>
                <a:gd name="connsiteX25" fmla="*/ 61383 w 90650"/>
                <a:gd name="connsiteY25" fmla="*/ 23103 h 80484"/>
                <a:gd name="connsiteX26" fmla="*/ 53029 w 90650"/>
                <a:gd name="connsiteY26" fmla="*/ 56474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650" h="80484">
                  <a:moveTo>
                    <a:pt x="64405" y="10611"/>
                  </a:moveTo>
                  <a:cubicBezTo>
                    <a:pt x="60672" y="4722"/>
                    <a:pt x="54629" y="82"/>
                    <a:pt x="46097" y="82"/>
                  </a:cubicBezTo>
                  <a:cubicBezTo>
                    <a:pt x="23346" y="82"/>
                    <a:pt x="239" y="25244"/>
                    <a:pt x="239" y="50942"/>
                  </a:cubicBezTo>
                  <a:cubicBezTo>
                    <a:pt x="239" y="68253"/>
                    <a:pt x="11792" y="80566"/>
                    <a:pt x="27078" y="80566"/>
                  </a:cubicBezTo>
                  <a:cubicBezTo>
                    <a:pt x="36677" y="80566"/>
                    <a:pt x="45208" y="75034"/>
                    <a:pt x="52318" y="68074"/>
                  </a:cubicBezTo>
                  <a:cubicBezTo>
                    <a:pt x="55695" y="78782"/>
                    <a:pt x="66005" y="80566"/>
                    <a:pt x="70626" y="80566"/>
                  </a:cubicBezTo>
                  <a:cubicBezTo>
                    <a:pt x="77025" y="80566"/>
                    <a:pt x="81469" y="76640"/>
                    <a:pt x="84668" y="71108"/>
                  </a:cubicBezTo>
                  <a:cubicBezTo>
                    <a:pt x="88579" y="64148"/>
                    <a:pt x="90889" y="53976"/>
                    <a:pt x="90889" y="53262"/>
                  </a:cubicBezTo>
                  <a:cubicBezTo>
                    <a:pt x="90889" y="50942"/>
                    <a:pt x="88579" y="50942"/>
                    <a:pt x="88045" y="50942"/>
                  </a:cubicBezTo>
                  <a:cubicBezTo>
                    <a:pt x="85557" y="50942"/>
                    <a:pt x="85379" y="51656"/>
                    <a:pt x="84135" y="56474"/>
                  </a:cubicBezTo>
                  <a:cubicBezTo>
                    <a:pt x="82002" y="65040"/>
                    <a:pt x="78625" y="75569"/>
                    <a:pt x="71159" y="75569"/>
                  </a:cubicBezTo>
                  <a:cubicBezTo>
                    <a:pt x="66538" y="75569"/>
                    <a:pt x="65294" y="71643"/>
                    <a:pt x="65294" y="66825"/>
                  </a:cubicBezTo>
                  <a:cubicBezTo>
                    <a:pt x="65294" y="63791"/>
                    <a:pt x="66716" y="57367"/>
                    <a:pt x="67960" y="52727"/>
                  </a:cubicBezTo>
                  <a:cubicBezTo>
                    <a:pt x="69204" y="47908"/>
                    <a:pt x="70982" y="40592"/>
                    <a:pt x="71870" y="36666"/>
                  </a:cubicBezTo>
                  <a:lnTo>
                    <a:pt x="75425" y="23103"/>
                  </a:lnTo>
                  <a:cubicBezTo>
                    <a:pt x="76492" y="18463"/>
                    <a:pt x="78625" y="10075"/>
                    <a:pt x="78625" y="9183"/>
                  </a:cubicBezTo>
                  <a:cubicBezTo>
                    <a:pt x="78625" y="5257"/>
                    <a:pt x="75425" y="3472"/>
                    <a:pt x="72581" y="3472"/>
                  </a:cubicBezTo>
                  <a:cubicBezTo>
                    <a:pt x="69560" y="3472"/>
                    <a:pt x="65472" y="5614"/>
                    <a:pt x="64405" y="10611"/>
                  </a:cubicBezTo>
                  <a:close/>
                  <a:moveTo>
                    <a:pt x="53029" y="56474"/>
                  </a:moveTo>
                  <a:cubicBezTo>
                    <a:pt x="51785" y="61471"/>
                    <a:pt x="47875" y="65040"/>
                    <a:pt x="43964" y="68431"/>
                  </a:cubicBezTo>
                  <a:cubicBezTo>
                    <a:pt x="42364" y="69859"/>
                    <a:pt x="35255" y="75569"/>
                    <a:pt x="27611" y="75569"/>
                  </a:cubicBezTo>
                  <a:cubicBezTo>
                    <a:pt x="21035" y="75569"/>
                    <a:pt x="14636" y="70929"/>
                    <a:pt x="14636" y="58259"/>
                  </a:cubicBezTo>
                  <a:cubicBezTo>
                    <a:pt x="14636" y="48801"/>
                    <a:pt x="19791" y="29170"/>
                    <a:pt x="23879" y="22032"/>
                  </a:cubicBezTo>
                  <a:cubicBezTo>
                    <a:pt x="32055" y="7755"/>
                    <a:pt x="41120" y="5079"/>
                    <a:pt x="46097" y="5079"/>
                  </a:cubicBezTo>
                  <a:cubicBezTo>
                    <a:pt x="58539" y="5079"/>
                    <a:pt x="61917" y="18641"/>
                    <a:pt x="61917" y="20604"/>
                  </a:cubicBezTo>
                  <a:cubicBezTo>
                    <a:pt x="61917" y="21318"/>
                    <a:pt x="61561" y="22567"/>
                    <a:pt x="61383" y="23103"/>
                  </a:cubicBezTo>
                  <a:lnTo>
                    <a:pt x="53029" y="56474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id="{5BD50AF6-6CFC-846E-4EDA-D385D155E5FD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13395166" y="4221898"/>
              <a:ext cx="39815" cy="125634"/>
            </a:xfrm>
            <a:custGeom>
              <a:avLst/>
              <a:gdLst>
                <a:gd name="connsiteX0" fmla="*/ 39347 w 39815"/>
                <a:gd name="connsiteY0" fmla="*/ 5435 h 125634"/>
                <a:gd name="connsiteX1" fmla="*/ 40058 w 39815"/>
                <a:gd name="connsiteY1" fmla="*/ 2580 h 125634"/>
                <a:gd name="connsiteX2" fmla="*/ 37214 w 39815"/>
                <a:gd name="connsiteY2" fmla="*/ 82 h 125634"/>
                <a:gd name="connsiteX3" fmla="*/ 14463 w 39815"/>
                <a:gd name="connsiteY3" fmla="*/ 1866 h 125634"/>
                <a:gd name="connsiteX4" fmla="*/ 10730 w 39815"/>
                <a:gd name="connsiteY4" fmla="*/ 5971 h 125634"/>
                <a:gd name="connsiteX5" fmla="*/ 15174 w 39815"/>
                <a:gd name="connsiteY5" fmla="*/ 8469 h 125634"/>
                <a:gd name="connsiteX6" fmla="*/ 23705 w 39815"/>
                <a:gd name="connsiteY6" fmla="*/ 11146 h 125634"/>
                <a:gd name="connsiteX7" fmla="*/ 22994 w 39815"/>
                <a:gd name="connsiteY7" fmla="*/ 15072 h 125634"/>
                <a:gd name="connsiteX8" fmla="*/ 954 w 39815"/>
                <a:gd name="connsiteY8" fmla="*/ 103230 h 125634"/>
                <a:gd name="connsiteX9" fmla="*/ 243 w 39815"/>
                <a:gd name="connsiteY9" fmla="*/ 108762 h 125634"/>
                <a:gd name="connsiteX10" fmla="*/ 18906 w 39815"/>
                <a:gd name="connsiteY10" fmla="*/ 125716 h 125634"/>
                <a:gd name="connsiteX11" fmla="*/ 33126 w 39815"/>
                <a:gd name="connsiteY11" fmla="*/ 116258 h 125634"/>
                <a:gd name="connsiteX12" fmla="*/ 39347 w 39815"/>
                <a:gd name="connsiteY12" fmla="*/ 98412 h 125634"/>
                <a:gd name="connsiteX13" fmla="*/ 36503 w 39815"/>
                <a:gd name="connsiteY13" fmla="*/ 96092 h 125634"/>
                <a:gd name="connsiteX14" fmla="*/ 32948 w 39815"/>
                <a:gd name="connsiteY14" fmla="*/ 100375 h 125634"/>
                <a:gd name="connsiteX15" fmla="*/ 19617 w 39815"/>
                <a:gd name="connsiteY15" fmla="*/ 120719 h 125634"/>
                <a:gd name="connsiteX16" fmla="*/ 13574 w 39815"/>
                <a:gd name="connsiteY16" fmla="*/ 111975 h 125634"/>
                <a:gd name="connsiteX17" fmla="*/ 14640 w 39815"/>
                <a:gd name="connsiteY17" fmla="*/ 104658 h 125634"/>
                <a:gd name="connsiteX18" fmla="*/ 39347 w 39815"/>
                <a:gd name="connsiteY18" fmla="*/ 5435 h 125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815" h="125634">
                  <a:moveTo>
                    <a:pt x="39347" y="5435"/>
                  </a:moveTo>
                  <a:cubicBezTo>
                    <a:pt x="39525" y="5079"/>
                    <a:pt x="40058" y="2759"/>
                    <a:pt x="40058" y="2580"/>
                  </a:cubicBezTo>
                  <a:cubicBezTo>
                    <a:pt x="40058" y="1688"/>
                    <a:pt x="39347" y="82"/>
                    <a:pt x="37214" y="82"/>
                  </a:cubicBezTo>
                  <a:cubicBezTo>
                    <a:pt x="33659" y="82"/>
                    <a:pt x="18906" y="1509"/>
                    <a:pt x="14463" y="1866"/>
                  </a:cubicBezTo>
                  <a:cubicBezTo>
                    <a:pt x="13218" y="2045"/>
                    <a:pt x="10730" y="2223"/>
                    <a:pt x="10730" y="5971"/>
                  </a:cubicBezTo>
                  <a:cubicBezTo>
                    <a:pt x="10730" y="8469"/>
                    <a:pt x="13218" y="8469"/>
                    <a:pt x="15174" y="8469"/>
                  </a:cubicBezTo>
                  <a:cubicBezTo>
                    <a:pt x="23705" y="8469"/>
                    <a:pt x="23705" y="9718"/>
                    <a:pt x="23705" y="11146"/>
                  </a:cubicBezTo>
                  <a:cubicBezTo>
                    <a:pt x="23705" y="12395"/>
                    <a:pt x="23350" y="13466"/>
                    <a:pt x="22994" y="15072"/>
                  </a:cubicBezTo>
                  <a:lnTo>
                    <a:pt x="954" y="103230"/>
                  </a:lnTo>
                  <a:cubicBezTo>
                    <a:pt x="421" y="105015"/>
                    <a:pt x="243" y="106978"/>
                    <a:pt x="243" y="108762"/>
                  </a:cubicBezTo>
                  <a:cubicBezTo>
                    <a:pt x="243" y="120184"/>
                    <a:pt x="10374" y="125716"/>
                    <a:pt x="18906" y="125716"/>
                  </a:cubicBezTo>
                  <a:cubicBezTo>
                    <a:pt x="23172" y="125716"/>
                    <a:pt x="28505" y="124288"/>
                    <a:pt x="33126" y="116258"/>
                  </a:cubicBezTo>
                  <a:cubicBezTo>
                    <a:pt x="36859" y="109655"/>
                    <a:pt x="39347" y="99126"/>
                    <a:pt x="39347" y="98412"/>
                  </a:cubicBezTo>
                  <a:cubicBezTo>
                    <a:pt x="39347" y="96092"/>
                    <a:pt x="37036" y="96092"/>
                    <a:pt x="36503" y="96092"/>
                  </a:cubicBezTo>
                  <a:cubicBezTo>
                    <a:pt x="34015" y="96092"/>
                    <a:pt x="33659" y="97163"/>
                    <a:pt x="32948" y="100375"/>
                  </a:cubicBezTo>
                  <a:cubicBezTo>
                    <a:pt x="30638" y="109298"/>
                    <a:pt x="27260" y="120719"/>
                    <a:pt x="19617" y="120719"/>
                  </a:cubicBezTo>
                  <a:cubicBezTo>
                    <a:pt x="14818" y="120719"/>
                    <a:pt x="13574" y="116258"/>
                    <a:pt x="13574" y="111975"/>
                  </a:cubicBezTo>
                  <a:cubicBezTo>
                    <a:pt x="13574" y="110012"/>
                    <a:pt x="14107" y="106621"/>
                    <a:pt x="14640" y="104658"/>
                  </a:cubicBezTo>
                  <a:lnTo>
                    <a:pt x="39347" y="5435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A3D9C351-E366-DBEB-BB0F-1E6B96AAE6F4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13557221" y="3937842"/>
              <a:ext cx="124930" cy="611599"/>
            </a:xfrm>
            <a:custGeom>
              <a:avLst/>
              <a:gdLst>
                <a:gd name="connsiteX0" fmla="*/ 125178 w 124930"/>
                <a:gd name="connsiteY0" fmla="*/ 609117 h 611599"/>
                <a:gd name="connsiteX1" fmla="*/ 124162 w 124930"/>
                <a:gd name="connsiteY1" fmla="*/ 606822 h 611599"/>
                <a:gd name="connsiteX2" fmla="*/ 80741 w 124930"/>
                <a:gd name="connsiteY2" fmla="*/ 552775 h 611599"/>
                <a:gd name="connsiteX3" fmla="*/ 21323 w 124930"/>
                <a:gd name="connsiteY3" fmla="*/ 305994 h 611599"/>
                <a:gd name="connsiteX4" fmla="*/ 72362 w 124930"/>
                <a:gd name="connsiteY4" fmla="*/ 72979 h 611599"/>
                <a:gd name="connsiteX5" fmla="*/ 124416 w 124930"/>
                <a:gd name="connsiteY5" fmla="*/ 4655 h 611599"/>
                <a:gd name="connsiteX6" fmla="*/ 125178 w 124930"/>
                <a:gd name="connsiteY6" fmla="*/ 2616 h 611599"/>
                <a:gd name="connsiteX7" fmla="*/ 119846 w 124930"/>
                <a:gd name="connsiteY7" fmla="*/ 66 h 611599"/>
                <a:gd name="connsiteX8" fmla="*/ 111974 w 124930"/>
                <a:gd name="connsiteY8" fmla="*/ 3890 h 611599"/>
                <a:gd name="connsiteX9" fmla="*/ 248 w 124930"/>
                <a:gd name="connsiteY9" fmla="*/ 305739 h 611599"/>
                <a:gd name="connsiteX10" fmla="*/ 87597 w 124930"/>
                <a:gd name="connsiteY10" fmla="*/ 583113 h 611599"/>
                <a:gd name="connsiteX11" fmla="*/ 112736 w 124930"/>
                <a:gd name="connsiteY11" fmla="*/ 608607 h 611599"/>
                <a:gd name="connsiteX12" fmla="*/ 119846 w 124930"/>
                <a:gd name="connsiteY12" fmla="*/ 611666 h 611599"/>
                <a:gd name="connsiteX13" fmla="*/ 125178 w 124930"/>
                <a:gd name="connsiteY13" fmla="*/ 609117 h 61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930" h="611599">
                  <a:moveTo>
                    <a:pt x="125178" y="609117"/>
                  </a:moveTo>
                  <a:cubicBezTo>
                    <a:pt x="125178" y="608097"/>
                    <a:pt x="124670" y="607587"/>
                    <a:pt x="124162" y="606822"/>
                  </a:cubicBezTo>
                  <a:cubicBezTo>
                    <a:pt x="114767" y="597389"/>
                    <a:pt x="97754" y="580309"/>
                    <a:pt x="80741" y="552775"/>
                  </a:cubicBezTo>
                  <a:cubicBezTo>
                    <a:pt x="39860" y="487001"/>
                    <a:pt x="21323" y="404145"/>
                    <a:pt x="21323" y="305994"/>
                  </a:cubicBezTo>
                  <a:cubicBezTo>
                    <a:pt x="21323" y="237415"/>
                    <a:pt x="30464" y="148951"/>
                    <a:pt x="72362" y="72979"/>
                  </a:cubicBezTo>
                  <a:cubicBezTo>
                    <a:pt x="92422" y="36778"/>
                    <a:pt x="113244" y="15872"/>
                    <a:pt x="124416" y="4655"/>
                  </a:cubicBezTo>
                  <a:cubicBezTo>
                    <a:pt x="125178" y="3890"/>
                    <a:pt x="125178" y="3380"/>
                    <a:pt x="125178" y="2616"/>
                  </a:cubicBezTo>
                  <a:cubicBezTo>
                    <a:pt x="125178" y="66"/>
                    <a:pt x="123401" y="66"/>
                    <a:pt x="119846" y="66"/>
                  </a:cubicBezTo>
                  <a:cubicBezTo>
                    <a:pt x="116291" y="66"/>
                    <a:pt x="115783" y="66"/>
                    <a:pt x="111974" y="3890"/>
                  </a:cubicBezTo>
                  <a:cubicBezTo>
                    <a:pt x="26910" y="81647"/>
                    <a:pt x="248" y="198409"/>
                    <a:pt x="248" y="305739"/>
                  </a:cubicBezTo>
                  <a:cubicBezTo>
                    <a:pt x="248" y="405930"/>
                    <a:pt x="23101" y="506886"/>
                    <a:pt x="87597" y="583113"/>
                  </a:cubicBezTo>
                  <a:cubicBezTo>
                    <a:pt x="92676" y="588976"/>
                    <a:pt x="102325" y="599429"/>
                    <a:pt x="112736" y="608607"/>
                  </a:cubicBezTo>
                  <a:cubicBezTo>
                    <a:pt x="115783" y="611666"/>
                    <a:pt x="116291" y="611666"/>
                    <a:pt x="119846" y="611666"/>
                  </a:cubicBezTo>
                  <a:cubicBezTo>
                    <a:pt x="123401" y="611666"/>
                    <a:pt x="125178" y="611666"/>
                    <a:pt x="125178" y="609117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A8831C94-C969-3927-60CB-1578DA0D4010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13928347" y="4022355"/>
              <a:ext cx="107663" cy="115487"/>
            </a:xfrm>
            <a:custGeom>
              <a:avLst/>
              <a:gdLst>
                <a:gd name="connsiteX0" fmla="*/ 23117 w 107663"/>
                <a:gd name="connsiteY0" fmla="*/ 91597 h 115487"/>
                <a:gd name="connsiteX1" fmla="*/ 53334 w 107663"/>
                <a:gd name="connsiteY1" fmla="*/ 62534 h 115487"/>
                <a:gd name="connsiteX2" fmla="*/ 78218 w 107663"/>
                <a:gd name="connsiteY2" fmla="*/ 39589 h 115487"/>
                <a:gd name="connsiteX3" fmla="*/ 107927 w 107663"/>
                <a:gd name="connsiteY3" fmla="*/ 2623 h 115487"/>
                <a:gd name="connsiteX4" fmla="*/ 105134 w 107663"/>
                <a:gd name="connsiteY4" fmla="*/ 73 h 115487"/>
                <a:gd name="connsiteX5" fmla="*/ 101325 w 107663"/>
                <a:gd name="connsiteY5" fmla="*/ 2878 h 115487"/>
                <a:gd name="connsiteX6" fmla="*/ 82281 w 107663"/>
                <a:gd name="connsiteY6" fmla="*/ 19194 h 115487"/>
                <a:gd name="connsiteX7" fmla="*/ 69331 w 107663"/>
                <a:gd name="connsiteY7" fmla="*/ 11036 h 115487"/>
                <a:gd name="connsiteX8" fmla="*/ 51810 w 107663"/>
                <a:gd name="connsiteY8" fmla="*/ 73 h 115487"/>
                <a:gd name="connsiteX9" fmla="*/ 21086 w 107663"/>
                <a:gd name="connsiteY9" fmla="*/ 29137 h 115487"/>
                <a:gd name="connsiteX10" fmla="*/ 24133 w 107663"/>
                <a:gd name="connsiteY10" fmla="*/ 31941 h 115487"/>
                <a:gd name="connsiteX11" fmla="*/ 27434 w 107663"/>
                <a:gd name="connsiteY11" fmla="*/ 29137 h 115487"/>
                <a:gd name="connsiteX12" fmla="*/ 49017 w 107663"/>
                <a:gd name="connsiteY12" fmla="*/ 17154 h 115487"/>
                <a:gd name="connsiteX13" fmla="*/ 65014 w 107663"/>
                <a:gd name="connsiteY13" fmla="*/ 20979 h 115487"/>
                <a:gd name="connsiteX14" fmla="*/ 84566 w 107663"/>
                <a:gd name="connsiteY14" fmla="*/ 24803 h 115487"/>
                <a:gd name="connsiteX15" fmla="*/ 49271 w 107663"/>
                <a:gd name="connsiteY15" fmla="*/ 58200 h 115487"/>
                <a:gd name="connsiteX16" fmla="*/ 26418 w 107663"/>
                <a:gd name="connsiteY16" fmla="*/ 79615 h 115487"/>
                <a:gd name="connsiteX17" fmla="*/ 264 w 107663"/>
                <a:gd name="connsiteY17" fmla="*/ 113012 h 115487"/>
                <a:gd name="connsiteX18" fmla="*/ 3311 w 107663"/>
                <a:gd name="connsiteY18" fmla="*/ 115561 h 115487"/>
                <a:gd name="connsiteX19" fmla="*/ 7374 w 107663"/>
                <a:gd name="connsiteY19" fmla="*/ 112247 h 115487"/>
                <a:gd name="connsiteX20" fmla="*/ 28957 w 107663"/>
                <a:gd name="connsiteY20" fmla="*/ 96441 h 115487"/>
                <a:gd name="connsiteX21" fmla="*/ 43685 w 107663"/>
                <a:gd name="connsiteY21" fmla="*/ 106128 h 115487"/>
                <a:gd name="connsiteX22" fmla="*/ 59936 w 107663"/>
                <a:gd name="connsiteY22" fmla="*/ 115561 h 115487"/>
                <a:gd name="connsiteX23" fmla="*/ 99802 w 107663"/>
                <a:gd name="connsiteY23" fmla="*/ 76300 h 115487"/>
                <a:gd name="connsiteX24" fmla="*/ 96755 w 107663"/>
                <a:gd name="connsiteY24" fmla="*/ 73751 h 115487"/>
                <a:gd name="connsiteX25" fmla="*/ 93200 w 107663"/>
                <a:gd name="connsiteY25" fmla="*/ 77065 h 115487"/>
                <a:gd name="connsiteX26" fmla="*/ 62729 w 107663"/>
                <a:gd name="connsiteY26" fmla="*/ 98480 h 115487"/>
                <a:gd name="connsiteX27" fmla="*/ 47747 w 107663"/>
                <a:gd name="connsiteY27" fmla="*/ 95166 h 115487"/>
                <a:gd name="connsiteX28" fmla="*/ 29973 w 107663"/>
                <a:gd name="connsiteY28" fmla="*/ 90832 h 115487"/>
                <a:gd name="connsiteX29" fmla="*/ 23117 w 107663"/>
                <a:gd name="connsiteY29" fmla="*/ 91597 h 11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7663" h="115487">
                  <a:moveTo>
                    <a:pt x="23117" y="91597"/>
                  </a:moveTo>
                  <a:cubicBezTo>
                    <a:pt x="36829" y="76810"/>
                    <a:pt x="44193" y="70437"/>
                    <a:pt x="53334" y="62534"/>
                  </a:cubicBezTo>
                  <a:cubicBezTo>
                    <a:pt x="53334" y="62279"/>
                    <a:pt x="69077" y="48767"/>
                    <a:pt x="78218" y="39589"/>
                  </a:cubicBezTo>
                  <a:cubicBezTo>
                    <a:pt x="102341" y="15880"/>
                    <a:pt x="107927" y="3643"/>
                    <a:pt x="107927" y="2623"/>
                  </a:cubicBezTo>
                  <a:cubicBezTo>
                    <a:pt x="107927" y="73"/>
                    <a:pt x="105642" y="73"/>
                    <a:pt x="105134" y="73"/>
                  </a:cubicBezTo>
                  <a:cubicBezTo>
                    <a:pt x="103357" y="73"/>
                    <a:pt x="102595" y="583"/>
                    <a:pt x="101325" y="2878"/>
                  </a:cubicBezTo>
                  <a:cubicBezTo>
                    <a:pt x="93708" y="15115"/>
                    <a:pt x="88375" y="19194"/>
                    <a:pt x="82281" y="19194"/>
                  </a:cubicBezTo>
                  <a:cubicBezTo>
                    <a:pt x="76187" y="19194"/>
                    <a:pt x="73140" y="15370"/>
                    <a:pt x="69331" y="11036"/>
                  </a:cubicBezTo>
                  <a:cubicBezTo>
                    <a:pt x="64506" y="5172"/>
                    <a:pt x="60190" y="73"/>
                    <a:pt x="51810" y="73"/>
                  </a:cubicBezTo>
                  <a:cubicBezTo>
                    <a:pt x="32766" y="73"/>
                    <a:pt x="21086" y="23783"/>
                    <a:pt x="21086" y="29137"/>
                  </a:cubicBezTo>
                  <a:cubicBezTo>
                    <a:pt x="21086" y="30411"/>
                    <a:pt x="21847" y="31941"/>
                    <a:pt x="24133" y="31941"/>
                  </a:cubicBezTo>
                  <a:cubicBezTo>
                    <a:pt x="26418" y="31941"/>
                    <a:pt x="26926" y="30666"/>
                    <a:pt x="27434" y="29137"/>
                  </a:cubicBezTo>
                  <a:cubicBezTo>
                    <a:pt x="32258" y="17409"/>
                    <a:pt x="46986" y="17154"/>
                    <a:pt x="49017" y="17154"/>
                  </a:cubicBezTo>
                  <a:cubicBezTo>
                    <a:pt x="54350" y="17154"/>
                    <a:pt x="59174" y="18939"/>
                    <a:pt x="65014" y="20979"/>
                  </a:cubicBezTo>
                  <a:cubicBezTo>
                    <a:pt x="75171" y="24803"/>
                    <a:pt x="77964" y="24803"/>
                    <a:pt x="84566" y="24803"/>
                  </a:cubicBezTo>
                  <a:cubicBezTo>
                    <a:pt x="75425" y="35765"/>
                    <a:pt x="54096" y="54121"/>
                    <a:pt x="49271" y="58200"/>
                  </a:cubicBezTo>
                  <a:lnTo>
                    <a:pt x="26418" y="79615"/>
                  </a:lnTo>
                  <a:cubicBezTo>
                    <a:pt x="9151" y="96696"/>
                    <a:pt x="264" y="111227"/>
                    <a:pt x="264" y="113012"/>
                  </a:cubicBezTo>
                  <a:cubicBezTo>
                    <a:pt x="264" y="115561"/>
                    <a:pt x="2803" y="115561"/>
                    <a:pt x="3311" y="115561"/>
                  </a:cubicBezTo>
                  <a:cubicBezTo>
                    <a:pt x="5342" y="115561"/>
                    <a:pt x="5850" y="115051"/>
                    <a:pt x="7374" y="112247"/>
                  </a:cubicBezTo>
                  <a:cubicBezTo>
                    <a:pt x="13214" y="103324"/>
                    <a:pt x="20832" y="96441"/>
                    <a:pt x="28957" y="96441"/>
                  </a:cubicBezTo>
                  <a:cubicBezTo>
                    <a:pt x="34797" y="96441"/>
                    <a:pt x="37337" y="98735"/>
                    <a:pt x="43685" y="106128"/>
                  </a:cubicBezTo>
                  <a:cubicBezTo>
                    <a:pt x="48001" y="111482"/>
                    <a:pt x="52572" y="115561"/>
                    <a:pt x="59936" y="115561"/>
                  </a:cubicBezTo>
                  <a:cubicBezTo>
                    <a:pt x="85074" y="115561"/>
                    <a:pt x="99802" y="83184"/>
                    <a:pt x="99802" y="76300"/>
                  </a:cubicBezTo>
                  <a:cubicBezTo>
                    <a:pt x="99802" y="75026"/>
                    <a:pt x="98786" y="73751"/>
                    <a:pt x="96755" y="73751"/>
                  </a:cubicBezTo>
                  <a:cubicBezTo>
                    <a:pt x="94469" y="73751"/>
                    <a:pt x="93962" y="75281"/>
                    <a:pt x="93200" y="77065"/>
                  </a:cubicBezTo>
                  <a:cubicBezTo>
                    <a:pt x="87360" y="93636"/>
                    <a:pt x="71108" y="98480"/>
                    <a:pt x="62729" y="98480"/>
                  </a:cubicBezTo>
                  <a:cubicBezTo>
                    <a:pt x="57651" y="98480"/>
                    <a:pt x="53080" y="96951"/>
                    <a:pt x="47747" y="95166"/>
                  </a:cubicBezTo>
                  <a:cubicBezTo>
                    <a:pt x="39114" y="91852"/>
                    <a:pt x="35305" y="90832"/>
                    <a:pt x="29973" y="90832"/>
                  </a:cubicBezTo>
                  <a:cubicBezTo>
                    <a:pt x="29465" y="90832"/>
                    <a:pt x="25402" y="90832"/>
                    <a:pt x="23117" y="91597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14076767-539E-F7D7-EC58-B539D8E594BC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13721793" y="4238674"/>
              <a:ext cx="520526" cy="10197"/>
            </a:xfrm>
            <a:custGeom>
              <a:avLst/>
              <a:gdLst>
                <a:gd name="connsiteX0" fmla="*/ 0 w 520526"/>
                <a:gd name="connsiteY0" fmla="*/ 0 h 10197"/>
                <a:gd name="connsiteX1" fmla="*/ 520527 w 520526"/>
                <a:gd name="connsiteY1" fmla="*/ 0 h 10197"/>
                <a:gd name="connsiteX2" fmla="*/ 520527 w 520526"/>
                <a:gd name="connsiteY2" fmla="*/ 10197 h 10197"/>
                <a:gd name="connsiteX3" fmla="*/ 0 w 520526"/>
                <a:gd name="connsiteY3" fmla="*/ 10197 h 1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526" h="10197">
                  <a:moveTo>
                    <a:pt x="0" y="0"/>
                  </a:moveTo>
                  <a:lnTo>
                    <a:pt x="520527" y="0"/>
                  </a:lnTo>
                  <a:lnTo>
                    <a:pt x="520527" y="10197"/>
                  </a:lnTo>
                  <a:lnTo>
                    <a:pt x="0" y="10197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8C369F87-342F-85C7-9546-78483B0C9346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13732203" y="4308259"/>
              <a:ext cx="181301" cy="179732"/>
            </a:xfrm>
            <a:custGeom>
              <a:avLst/>
              <a:gdLst>
                <a:gd name="connsiteX0" fmla="*/ 85067 w 181301"/>
                <a:gd name="connsiteY0" fmla="*/ 17678 h 179732"/>
                <a:gd name="connsiteX1" fmla="*/ 92176 w 181301"/>
                <a:gd name="connsiteY1" fmla="*/ 8245 h 179732"/>
                <a:gd name="connsiteX2" fmla="*/ 107666 w 181301"/>
                <a:gd name="connsiteY2" fmla="*/ 7990 h 179732"/>
                <a:gd name="connsiteX3" fmla="*/ 153880 w 181301"/>
                <a:gd name="connsiteY3" fmla="*/ 33229 h 179732"/>
                <a:gd name="connsiteX4" fmla="*/ 139914 w 181301"/>
                <a:gd name="connsiteY4" fmla="*/ 69431 h 179732"/>
                <a:gd name="connsiteX5" fmla="*/ 97001 w 181301"/>
                <a:gd name="connsiteY5" fmla="*/ 84217 h 179732"/>
                <a:gd name="connsiteX6" fmla="*/ 68562 w 181301"/>
                <a:gd name="connsiteY6" fmla="*/ 84217 h 179732"/>
                <a:gd name="connsiteX7" fmla="*/ 85067 w 181301"/>
                <a:gd name="connsiteY7" fmla="*/ 17678 h 179732"/>
                <a:gd name="connsiteX8" fmla="*/ 121632 w 181301"/>
                <a:gd name="connsiteY8" fmla="*/ 87531 h 179732"/>
                <a:gd name="connsiteX9" fmla="*/ 177495 w 181301"/>
                <a:gd name="connsiteY9" fmla="*/ 38328 h 179732"/>
                <a:gd name="connsiteX10" fmla="*/ 121378 w 181301"/>
                <a:gd name="connsiteY10" fmla="*/ 87 h 179732"/>
                <a:gd name="connsiteX11" fmla="*/ 49009 w 181301"/>
                <a:gd name="connsiteY11" fmla="*/ 87 h 179732"/>
                <a:gd name="connsiteX12" fmla="*/ 41646 w 181301"/>
                <a:gd name="connsiteY12" fmla="*/ 5186 h 179732"/>
                <a:gd name="connsiteX13" fmla="*/ 48756 w 181301"/>
                <a:gd name="connsiteY13" fmla="*/ 7990 h 179732"/>
                <a:gd name="connsiteX14" fmla="*/ 58405 w 181301"/>
                <a:gd name="connsiteY14" fmla="*/ 8500 h 179732"/>
                <a:gd name="connsiteX15" fmla="*/ 65261 w 181301"/>
                <a:gd name="connsiteY15" fmla="*/ 12579 h 179732"/>
                <a:gd name="connsiteX16" fmla="*/ 64245 w 181301"/>
                <a:gd name="connsiteY16" fmla="*/ 17423 h 179732"/>
                <a:gd name="connsiteX17" fmla="*/ 30219 w 181301"/>
                <a:gd name="connsiteY17" fmla="*/ 154325 h 179732"/>
                <a:gd name="connsiteX18" fmla="*/ 7112 w 181301"/>
                <a:gd name="connsiteY18" fmla="*/ 166308 h 179732"/>
                <a:gd name="connsiteX19" fmla="*/ 256 w 181301"/>
                <a:gd name="connsiteY19" fmla="*/ 171406 h 179732"/>
                <a:gd name="connsiteX20" fmla="*/ 3811 w 181301"/>
                <a:gd name="connsiteY20" fmla="*/ 174211 h 179732"/>
                <a:gd name="connsiteX21" fmla="*/ 35805 w 181301"/>
                <a:gd name="connsiteY21" fmla="*/ 173446 h 179732"/>
                <a:gd name="connsiteX22" fmla="*/ 68054 w 181301"/>
                <a:gd name="connsiteY22" fmla="*/ 174211 h 179732"/>
                <a:gd name="connsiteX23" fmla="*/ 73132 w 181301"/>
                <a:gd name="connsiteY23" fmla="*/ 169112 h 179732"/>
                <a:gd name="connsiteX24" fmla="*/ 66022 w 181301"/>
                <a:gd name="connsiteY24" fmla="*/ 166308 h 179732"/>
                <a:gd name="connsiteX25" fmla="*/ 49517 w 181301"/>
                <a:gd name="connsiteY25" fmla="*/ 161719 h 179732"/>
                <a:gd name="connsiteX26" fmla="*/ 50279 w 181301"/>
                <a:gd name="connsiteY26" fmla="*/ 157385 h 179732"/>
                <a:gd name="connsiteX27" fmla="*/ 67038 w 181301"/>
                <a:gd name="connsiteY27" fmla="*/ 89826 h 179732"/>
                <a:gd name="connsiteX28" fmla="*/ 97255 w 181301"/>
                <a:gd name="connsiteY28" fmla="*/ 89826 h 179732"/>
                <a:gd name="connsiteX29" fmla="*/ 124933 w 181301"/>
                <a:gd name="connsiteY29" fmla="*/ 113025 h 179732"/>
                <a:gd name="connsiteX30" fmla="*/ 121378 w 181301"/>
                <a:gd name="connsiteY30" fmla="*/ 130616 h 179732"/>
                <a:gd name="connsiteX31" fmla="*/ 117315 w 181301"/>
                <a:gd name="connsiteY31" fmla="*/ 152286 h 179732"/>
                <a:gd name="connsiteX32" fmla="*/ 151087 w 181301"/>
                <a:gd name="connsiteY32" fmla="*/ 179819 h 179732"/>
                <a:gd name="connsiteX33" fmla="*/ 181558 w 181301"/>
                <a:gd name="connsiteY33" fmla="*/ 150501 h 179732"/>
                <a:gd name="connsiteX34" fmla="*/ 178511 w 181301"/>
                <a:gd name="connsiteY34" fmla="*/ 147442 h 179732"/>
                <a:gd name="connsiteX35" fmla="*/ 175210 w 181301"/>
                <a:gd name="connsiteY35" fmla="*/ 151011 h 179732"/>
                <a:gd name="connsiteX36" fmla="*/ 152102 w 181301"/>
                <a:gd name="connsiteY36" fmla="*/ 174211 h 179732"/>
                <a:gd name="connsiteX37" fmla="*/ 141946 w 181301"/>
                <a:gd name="connsiteY37" fmla="*/ 158659 h 179732"/>
                <a:gd name="connsiteX38" fmla="*/ 144485 w 181301"/>
                <a:gd name="connsiteY38" fmla="*/ 129596 h 179732"/>
                <a:gd name="connsiteX39" fmla="*/ 145500 w 181301"/>
                <a:gd name="connsiteY39" fmla="*/ 117614 h 179732"/>
                <a:gd name="connsiteX40" fmla="*/ 121632 w 181301"/>
                <a:gd name="connsiteY40" fmla="*/ 87531 h 179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301" h="179732">
                  <a:moveTo>
                    <a:pt x="85067" y="17678"/>
                  </a:moveTo>
                  <a:cubicBezTo>
                    <a:pt x="86590" y="11559"/>
                    <a:pt x="87352" y="9010"/>
                    <a:pt x="92176" y="8245"/>
                  </a:cubicBezTo>
                  <a:cubicBezTo>
                    <a:pt x="94462" y="7990"/>
                    <a:pt x="102587" y="7990"/>
                    <a:pt x="107666" y="7990"/>
                  </a:cubicBezTo>
                  <a:cubicBezTo>
                    <a:pt x="125694" y="7990"/>
                    <a:pt x="153880" y="7990"/>
                    <a:pt x="153880" y="33229"/>
                  </a:cubicBezTo>
                  <a:cubicBezTo>
                    <a:pt x="153880" y="41897"/>
                    <a:pt x="149817" y="59488"/>
                    <a:pt x="139914" y="69431"/>
                  </a:cubicBezTo>
                  <a:cubicBezTo>
                    <a:pt x="133312" y="76059"/>
                    <a:pt x="119854" y="84217"/>
                    <a:pt x="97001" y="84217"/>
                  </a:cubicBezTo>
                  <a:lnTo>
                    <a:pt x="68562" y="84217"/>
                  </a:lnTo>
                  <a:lnTo>
                    <a:pt x="85067" y="17678"/>
                  </a:lnTo>
                  <a:close/>
                  <a:moveTo>
                    <a:pt x="121632" y="87531"/>
                  </a:moveTo>
                  <a:cubicBezTo>
                    <a:pt x="147278" y="81923"/>
                    <a:pt x="177495" y="64077"/>
                    <a:pt x="177495" y="38328"/>
                  </a:cubicBezTo>
                  <a:cubicBezTo>
                    <a:pt x="177495" y="16403"/>
                    <a:pt x="154642" y="87"/>
                    <a:pt x="121378" y="87"/>
                  </a:cubicBezTo>
                  <a:lnTo>
                    <a:pt x="49009" y="87"/>
                  </a:lnTo>
                  <a:cubicBezTo>
                    <a:pt x="43931" y="87"/>
                    <a:pt x="41646" y="87"/>
                    <a:pt x="41646" y="5186"/>
                  </a:cubicBezTo>
                  <a:cubicBezTo>
                    <a:pt x="41646" y="7990"/>
                    <a:pt x="43931" y="7990"/>
                    <a:pt x="48756" y="7990"/>
                  </a:cubicBezTo>
                  <a:cubicBezTo>
                    <a:pt x="49263" y="7990"/>
                    <a:pt x="54088" y="7990"/>
                    <a:pt x="58405" y="8500"/>
                  </a:cubicBezTo>
                  <a:cubicBezTo>
                    <a:pt x="62975" y="9010"/>
                    <a:pt x="65261" y="9265"/>
                    <a:pt x="65261" y="12579"/>
                  </a:cubicBezTo>
                  <a:cubicBezTo>
                    <a:pt x="65261" y="13599"/>
                    <a:pt x="65007" y="14364"/>
                    <a:pt x="64245" y="17423"/>
                  </a:cubicBezTo>
                  <a:lnTo>
                    <a:pt x="30219" y="154325"/>
                  </a:lnTo>
                  <a:cubicBezTo>
                    <a:pt x="27680" y="164268"/>
                    <a:pt x="27172" y="166308"/>
                    <a:pt x="7112" y="166308"/>
                  </a:cubicBezTo>
                  <a:cubicBezTo>
                    <a:pt x="2541" y="166308"/>
                    <a:pt x="256" y="166308"/>
                    <a:pt x="256" y="171406"/>
                  </a:cubicBezTo>
                  <a:cubicBezTo>
                    <a:pt x="256" y="174211"/>
                    <a:pt x="3303" y="174211"/>
                    <a:pt x="3811" y="174211"/>
                  </a:cubicBezTo>
                  <a:cubicBezTo>
                    <a:pt x="10921" y="174211"/>
                    <a:pt x="28696" y="173446"/>
                    <a:pt x="35805" y="173446"/>
                  </a:cubicBezTo>
                  <a:cubicBezTo>
                    <a:pt x="42915" y="173446"/>
                    <a:pt x="60944" y="174211"/>
                    <a:pt x="68054" y="174211"/>
                  </a:cubicBezTo>
                  <a:cubicBezTo>
                    <a:pt x="70085" y="174211"/>
                    <a:pt x="73132" y="174211"/>
                    <a:pt x="73132" y="169112"/>
                  </a:cubicBezTo>
                  <a:cubicBezTo>
                    <a:pt x="73132" y="166308"/>
                    <a:pt x="70847" y="166308"/>
                    <a:pt x="66022" y="166308"/>
                  </a:cubicBezTo>
                  <a:cubicBezTo>
                    <a:pt x="56627" y="166308"/>
                    <a:pt x="49517" y="166308"/>
                    <a:pt x="49517" y="161719"/>
                  </a:cubicBezTo>
                  <a:cubicBezTo>
                    <a:pt x="49517" y="160189"/>
                    <a:pt x="50025" y="158914"/>
                    <a:pt x="50279" y="157385"/>
                  </a:cubicBezTo>
                  <a:lnTo>
                    <a:pt x="67038" y="89826"/>
                  </a:lnTo>
                  <a:lnTo>
                    <a:pt x="97255" y="89826"/>
                  </a:lnTo>
                  <a:cubicBezTo>
                    <a:pt x="120362" y="89826"/>
                    <a:pt x="124933" y="104102"/>
                    <a:pt x="124933" y="113025"/>
                  </a:cubicBezTo>
                  <a:cubicBezTo>
                    <a:pt x="124933" y="116849"/>
                    <a:pt x="122901" y="124752"/>
                    <a:pt x="121378" y="130616"/>
                  </a:cubicBezTo>
                  <a:cubicBezTo>
                    <a:pt x="119600" y="137754"/>
                    <a:pt x="117315" y="147187"/>
                    <a:pt x="117315" y="152286"/>
                  </a:cubicBezTo>
                  <a:cubicBezTo>
                    <a:pt x="117315" y="179819"/>
                    <a:pt x="147786" y="179819"/>
                    <a:pt x="151087" y="179819"/>
                  </a:cubicBezTo>
                  <a:cubicBezTo>
                    <a:pt x="172670" y="179819"/>
                    <a:pt x="181558" y="154071"/>
                    <a:pt x="181558" y="150501"/>
                  </a:cubicBezTo>
                  <a:cubicBezTo>
                    <a:pt x="181558" y="147442"/>
                    <a:pt x="178764" y="147442"/>
                    <a:pt x="178511" y="147442"/>
                  </a:cubicBezTo>
                  <a:cubicBezTo>
                    <a:pt x="176225" y="147442"/>
                    <a:pt x="175717" y="149227"/>
                    <a:pt x="175210" y="151011"/>
                  </a:cubicBezTo>
                  <a:cubicBezTo>
                    <a:pt x="168861" y="169877"/>
                    <a:pt x="157943" y="174211"/>
                    <a:pt x="152102" y="174211"/>
                  </a:cubicBezTo>
                  <a:cubicBezTo>
                    <a:pt x="143723" y="174211"/>
                    <a:pt x="141946" y="168602"/>
                    <a:pt x="141946" y="158659"/>
                  </a:cubicBezTo>
                  <a:cubicBezTo>
                    <a:pt x="141946" y="150756"/>
                    <a:pt x="143469" y="137754"/>
                    <a:pt x="144485" y="129596"/>
                  </a:cubicBezTo>
                  <a:cubicBezTo>
                    <a:pt x="144993" y="126027"/>
                    <a:pt x="145500" y="121183"/>
                    <a:pt x="145500" y="117614"/>
                  </a:cubicBezTo>
                  <a:cubicBezTo>
                    <a:pt x="145500" y="97984"/>
                    <a:pt x="128488" y="90081"/>
                    <a:pt x="121632" y="87531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id="{E3C88060-9474-05EC-638C-8B1D980DAB4A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13922948" y="4441924"/>
              <a:ext cx="82652" cy="80484"/>
            </a:xfrm>
            <a:custGeom>
              <a:avLst/>
              <a:gdLst>
                <a:gd name="connsiteX0" fmla="*/ 33680 w 82652"/>
                <a:gd name="connsiteY0" fmla="*/ 42740 h 80484"/>
                <a:gd name="connsiteX1" fmla="*/ 38301 w 82652"/>
                <a:gd name="connsiteY1" fmla="*/ 24716 h 80484"/>
                <a:gd name="connsiteX2" fmla="*/ 49499 w 82652"/>
                <a:gd name="connsiteY2" fmla="*/ 10082 h 80484"/>
                <a:gd name="connsiteX3" fmla="*/ 63897 w 82652"/>
                <a:gd name="connsiteY3" fmla="*/ 5085 h 80484"/>
                <a:gd name="connsiteX4" fmla="*/ 73673 w 82652"/>
                <a:gd name="connsiteY4" fmla="*/ 7584 h 80484"/>
                <a:gd name="connsiteX5" fmla="*/ 65852 w 82652"/>
                <a:gd name="connsiteY5" fmla="*/ 17399 h 80484"/>
                <a:gd name="connsiteX6" fmla="*/ 72962 w 82652"/>
                <a:gd name="connsiteY6" fmla="*/ 24002 h 80484"/>
                <a:gd name="connsiteX7" fmla="*/ 82916 w 82652"/>
                <a:gd name="connsiteY7" fmla="*/ 13116 h 80484"/>
                <a:gd name="connsiteX8" fmla="*/ 64075 w 82652"/>
                <a:gd name="connsiteY8" fmla="*/ 89 h 80484"/>
                <a:gd name="connsiteX9" fmla="*/ 39012 w 82652"/>
                <a:gd name="connsiteY9" fmla="*/ 12759 h 80484"/>
                <a:gd name="connsiteX10" fmla="*/ 20705 w 82652"/>
                <a:gd name="connsiteY10" fmla="*/ 89 h 80484"/>
                <a:gd name="connsiteX11" fmla="*/ 6840 w 82652"/>
                <a:gd name="connsiteY11" fmla="*/ 9190 h 80484"/>
                <a:gd name="connsiteX12" fmla="*/ 264 w 82652"/>
                <a:gd name="connsiteY12" fmla="*/ 27393 h 80484"/>
                <a:gd name="connsiteX13" fmla="*/ 3285 w 82652"/>
                <a:gd name="connsiteY13" fmla="*/ 29713 h 80484"/>
                <a:gd name="connsiteX14" fmla="*/ 7196 w 82652"/>
                <a:gd name="connsiteY14" fmla="*/ 24359 h 80484"/>
                <a:gd name="connsiteX15" fmla="*/ 20171 w 82652"/>
                <a:gd name="connsiteY15" fmla="*/ 5085 h 80484"/>
                <a:gd name="connsiteX16" fmla="*/ 26037 w 82652"/>
                <a:gd name="connsiteY16" fmla="*/ 13830 h 80484"/>
                <a:gd name="connsiteX17" fmla="*/ 23193 w 82652"/>
                <a:gd name="connsiteY17" fmla="*/ 28642 h 80484"/>
                <a:gd name="connsiteX18" fmla="*/ 19283 w 82652"/>
                <a:gd name="connsiteY18" fmla="*/ 44703 h 80484"/>
                <a:gd name="connsiteX19" fmla="*/ 13595 w 82652"/>
                <a:gd name="connsiteY19" fmla="*/ 67546 h 80484"/>
                <a:gd name="connsiteX20" fmla="*/ 11817 w 82652"/>
                <a:gd name="connsiteY20" fmla="*/ 74862 h 80484"/>
                <a:gd name="connsiteX21" fmla="*/ 17861 w 82652"/>
                <a:gd name="connsiteY21" fmla="*/ 80573 h 80484"/>
                <a:gd name="connsiteX22" fmla="*/ 25504 w 82652"/>
                <a:gd name="connsiteY22" fmla="*/ 75398 h 80484"/>
                <a:gd name="connsiteX23" fmla="*/ 28881 w 82652"/>
                <a:gd name="connsiteY23" fmla="*/ 62013 h 80484"/>
                <a:gd name="connsiteX24" fmla="*/ 33680 w 82652"/>
                <a:gd name="connsiteY24" fmla="*/ 42740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652" h="80484">
                  <a:moveTo>
                    <a:pt x="33680" y="42740"/>
                  </a:moveTo>
                  <a:cubicBezTo>
                    <a:pt x="33858" y="41669"/>
                    <a:pt x="37946" y="25608"/>
                    <a:pt x="38301" y="24716"/>
                  </a:cubicBezTo>
                  <a:cubicBezTo>
                    <a:pt x="38657" y="23288"/>
                    <a:pt x="43812" y="14365"/>
                    <a:pt x="49499" y="10082"/>
                  </a:cubicBezTo>
                  <a:cubicBezTo>
                    <a:pt x="51455" y="8655"/>
                    <a:pt x="56254" y="5085"/>
                    <a:pt x="63897" y="5085"/>
                  </a:cubicBezTo>
                  <a:cubicBezTo>
                    <a:pt x="65674" y="5085"/>
                    <a:pt x="70118" y="5264"/>
                    <a:pt x="73673" y="7584"/>
                  </a:cubicBezTo>
                  <a:cubicBezTo>
                    <a:pt x="67985" y="9190"/>
                    <a:pt x="65852" y="14187"/>
                    <a:pt x="65852" y="17399"/>
                  </a:cubicBezTo>
                  <a:cubicBezTo>
                    <a:pt x="65852" y="21325"/>
                    <a:pt x="68874" y="24002"/>
                    <a:pt x="72962" y="24002"/>
                  </a:cubicBezTo>
                  <a:cubicBezTo>
                    <a:pt x="77050" y="24002"/>
                    <a:pt x="82916" y="20611"/>
                    <a:pt x="82916" y="13116"/>
                  </a:cubicBezTo>
                  <a:cubicBezTo>
                    <a:pt x="82916" y="3836"/>
                    <a:pt x="73140" y="89"/>
                    <a:pt x="64075" y="89"/>
                  </a:cubicBezTo>
                  <a:cubicBezTo>
                    <a:pt x="54832" y="89"/>
                    <a:pt x="46833" y="3836"/>
                    <a:pt x="39012" y="12759"/>
                  </a:cubicBezTo>
                  <a:cubicBezTo>
                    <a:pt x="35813" y="1873"/>
                    <a:pt x="24970" y="89"/>
                    <a:pt x="20705" y="89"/>
                  </a:cubicBezTo>
                  <a:cubicBezTo>
                    <a:pt x="14128" y="89"/>
                    <a:pt x="9684" y="4193"/>
                    <a:pt x="6840" y="9190"/>
                  </a:cubicBezTo>
                  <a:cubicBezTo>
                    <a:pt x="2752" y="16150"/>
                    <a:pt x="264" y="26500"/>
                    <a:pt x="264" y="27393"/>
                  </a:cubicBezTo>
                  <a:cubicBezTo>
                    <a:pt x="264" y="29713"/>
                    <a:pt x="2752" y="29713"/>
                    <a:pt x="3285" y="29713"/>
                  </a:cubicBezTo>
                  <a:cubicBezTo>
                    <a:pt x="5774" y="29713"/>
                    <a:pt x="5952" y="29177"/>
                    <a:pt x="7196" y="24359"/>
                  </a:cubicBezTo>
                  <a:cubicBezTo>
                    <a:pt x="9862" y="13473"/>
                    <a:pt x="13239" y="5085"/>
                    <a:pt x="20171" y="5085"/>
                  </a:cubicBezTo>
                  <a:cubicBezTo>
                    <a:pt x="24793" y="5085"/>
                    <a:pt x="26037" y="9011"/>
                    <a:pt x="26037" y="13830"/>
                  </a:cubicBezTo>
                  <a:cubicBezTo>
                    <a:pt x="26037" y="17220"/>
                    <a:pt x="24437" y="23823"/>
                    <a:pt x="23193" y="28642"/>
                  </a:cubicBezTo>
                  <a:cubicBezTo>
                    <a:pt x="21949" y="33460"/>
                    <a:pt x="20171" y="40777"/>
                    <a:pt x="19283" y="44703"/>
                  </a:cubicBezTo>
                  <a:lnTo>
                    <a:pt x="13595" y="67546"/>
                  </a:lnTo>
                  <a:cubicBezTo>
                    <a:pt x="12884" y="69866"/>
                    <a:pt x="11817" y="74327"/>
                    <a:pt x="11817" y="74862"/>
                  </a:cubicBezTo>
                  <a:cubicBezTo>
                    <a:pt x="11817" y="78788"/>
                    <a:pt x="15017" y="80573"/>
                    <a:pt x="17861" y="80573"/>
                  </a:cubicBezTo>
                  <a:cubicBezTo>
                    <a:pt x="20527" y="80573"/>
                    <a:pt x="24082" y="78967"/>
                    <a:pt x="25504" y="75398"/>
                  </a:cubicBezTo>
                  <a:cubicBezTo>
                    <a:pt x="25859" y="74327"/>
                    <a:pt x="27814" y="66475"/>
                    <a:pt x="28881" y="62013"/>
                  </a:cubicBezTo>
                  <a:lnTo>
                    <a:pt x="33680" y="42740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A74D5ECC-5C1F-BCA7-ACA4-B0EC17BAB584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14026251" y="4441924"/>
              <a:ext cx="76075" cy="80484"/>
            </a:xfrm>
            <a:custGeom>
              <a:avLst/>
              <a:gdLst>
                <a:gd name="connsiteX0" fmla="*/ 28174 w 76075"/>
                <a:gd name="connsiteY0" fmla="*/ 38100 h 80484"/>
                <a:gd name="connsiteX1" fmla="*/ 56791 w 76075"/>
                <a:gd name="connsiteY1" fmla="*/ 34352 h 80484"/>
                <a:gd name="connsiteX2" fmla="*/ 72433 w 76075"/>
                <a:gd name="connsiteY2" fmla="*/ 15793 h 80484"/>
                <a:gd name="connsiteX3" fmla="*/ 50392 w 76075"/>
                <a:gd name="connsiteY3" fmla="*/ 89 h 80484"/>
                <a:gd name="connsiteX4" fmla="*/ 268 w 76075"/>
                <a:gd name="connsiteY4" fmla="*/ 47023 h 80484"/>
                <a:gd name="connsiteX5" fmla="*/ 32262 w 76075"/>
                <a:gd name="connsiteY5" fmla="*/ 80573 h 80484"/>
                <a:gd name="connsiteX6" fmla="*/ 76343 w 76075"/>
                <a:gd name="connsiteY6" fmla="*/ 60407 h 80484"/>
                <a:gd name="connsiteX7" fmla="*/ 73321 w 76075"/>
                <a:gd name="connsiteY7" fmla="*/ 57373 h 80484"/>
                <a:gd name="connsiteX8" fmla="*/ 70477 w 76075"/>
                <a:gd name="connsiteY8" fmla="*/ 59158 h 80484"/>
                <a:gd name="connsiteX9" fmla="*/ 32617 w 76075"/>
                <a:gd name="connsiteY9" fmla="*/ 75576 h 80484"/>
                <a:gd name="connsiteX10" fmla="*/ 14843 w 76075"/>
                <a:gd name="connsiteY10" fmla="*/ 53983 h 80484"/>
                <a:gd name="connsiteX11" fmla="*/ 16976 w 76075"/>
                <a:gd name="connsiteY11" fmla="*/ 38100 h 80484"/>
                <a:gd name="connsiteX12" fmla="*/ 28174 w 76075"/>
                <a:gd name="connsiteY12" fmla="*/ 38100 h 80484"/>
                <a:gd name="connsiteX13" fmla="*/ 18398 w 76075"/>
                <a:gd name="connsiteY13" fmla="*/ 33103 h 80484"/>
                <a:gd name="connsiteX14" fmla="*/ 50392 w 76075"/>
                <a:gd name="connsiteY14" fmla="*/ 5085 h 80484"/>
                <a:gd name="connsiteX15" fmla="*/ 64790 w 76075"/>
                <a:gd name="connsiteY15" fmla="*/ 15793 h 80484"/>
                <a:gd name="connsiteX16" fmla="*/ 27107 w 76075"/>
                <a:gd name="connsiteY16" fmla="*/ 33103 h 80484"/>
                <a:gd name="connsiteX17" fmla="*/ 18398 w 76075"/>
                <a:gd name="connsiteY17" fmla="*/ 33103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075" h="80484">
                  <a:moveTo>
                    <a:pt x="28174" y="38100"/>
                  </a:moveTo>
                  <a:cubicBezTo>
                    <a:pt x="33151" y="38100"/>
                    <a:pt x="47193" y="37743"/>
                    <a:pt x="56791" y="34352"/>
                  </a:cubicBezTo>
                  <a:cubicBezTo>
                    <a:pt x="69944" y="29713"/>
                    <a:pt x="72433" y="21147"/>
                    <a:pt x="72433" y="15793"/>
                  </a:cubicBezTo>
                  <a:cubicBezTo>
                    <a:pt x="72433" y="5978"/>
                    <a:pt x="62657" y="89"/>
                    <a:pt x="50392" y="89"/>
                  </a:cubicBezTo>
                  <a:cubicBezTo>
                    <a:pt x="29063" y="89"/>
                    <a:pt x="268" y="16507"/>
                    <a:pt x="268" y="47023"/>
                  </a:cubicBezTo>
                  <a:cubicBezTo>
                    <a:pt x="268" y="65047"/>
                    <a:pt x="11466" y="80573"/>
                    <a:pt x="32262" y="80573"/>
                  </a:cubicBezTo>
                  <a:cubicBezTo>
                    <a:pt x="62301" y="80573"/>
                    <a:pt x="76343" y="62906"/>
                    <a:pt x="76343" y="60407"/>
                  </a:cubicBezTo>
                  <a:cubicBezTo>
                    <a:pt x="76343" y="59337"/>
                    <a:pt x="74743" y="57373"/>
                    <a:pt x="73321" y="57373"/>
                  </a:cubicBezTo>
                  <a:cubicBezTo>
                    <a:pt x="72255" y="57373"/>
                    <a:pt x="71899" y="57730"/>
                    <a:pt x="70477" y="59158"/>
                  </a:cubicBezTo>
                  <a:cubicBezTo>
                    <a:pt x="56613" y="75576"/>
                    <a:pt x="35817" y="75576"/>
                    <a:pt x="32617" y="75576"/>
                  </a:cubicBezTo>
                  <a:cubicBezTo>
                    <a:pt x="21953" y="75576"/>
                    <a:pt x="14843" y="68438"/>
                    <a:pt x="14843" y="53983"/>
                  </a:cubicBezTo>
                  <a:cubicBezTo>
                    <a:pt x="14843" y="51484"/>
                    <a:pt x="14843" y="47915"/>
                    <a:pt x="16976" y="38100"/>
                  </a:cubicBezTo>
                  <a:lnTo>
                    <a:pt x="28174" y="38100"/>
                  </a:lnTo>
                  <a:close/>
                  <a:moveTo>
                    <a:pt x="18398" y="33103"/>
                  </a:moveTo>
                  <a:cubicBezTo>
                    <a:pt x="25685" y="7227"/>
                    <a:pt x="45415" y="5085"/>
                    <a:pt x="50392" y="5085"/>
                  </a:cubicBezTo>
                  <a:cubicBezTo>
                    <a:pt x="58213" y="5085"/>
                    <a:pt x="64790" y="9011"/>
                    <a:pt x="64790" y="15793"/>
                  </a:cubicBezTo>
                  <a:cubicBezTo>
                    <a:pt x="64790" y="33103"/>
                    <a:pt x="34750" y="33103"/>
                    <a:pt x="27107" y="33103"/>
                  </a:cubicBezTo>
                  <a:lnTo>
                    <a:pt x="18398" y="33103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9202ED07-31F5-C3BF-CD1C-E4ECC2C23A3C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14123659" y="4394989"/>
              <a:ext cx="94383" cy="162039"/>
            </a:xfrm>
            <a:custGeom>
              <a:avLst/>
              <a:gdLst>
                <a:gd name="connsiteX0" fmla="*/ 59639 w 94383"/>
                <a:gd name="connsiteY0" fmla="*/ 55232 h 162039"/>
                <a:gd name="connsiteX1" fmla="*/ 77058 w 94383"/>
                <a:gd name="connsiteY1" fmla="*/ 55232 h 162039"/>
                <a:gd name="connsiteX2" fmla="*/ 82924 w 94383"/>
                <a:gd name="connsiteY2" fmla="*/ 51306 h 162039"/>
                <a:gd name="connsiteX3" fmla="*/ 77413 w 94383"/>
                <a:gd name="connsiteY3" fmla="*/ 48807 h 162039"/>
                <a:gd name="connsiteX4" fmla="*/ 60883 w 94383"/>
                <a:gd name="connsiteY4" fmla="*/ 48807 h 162039"/>
                <a:gd name="connsiteX5" fmla="*/ 67815 w 94383"/>
                <a:gd name="connsiteY5" fmla="*/ 12759 h 162039"/>
                <a:gd name="connsiteX6" fmla="*/ 76880 w 94383"/>
                <a:gd name="connsiteY6" fmla="*/ 5085 h 162039"/>
                <a:gd name="connsiteX7" fmla="*/ 85234 w 94383"/>
                <a:gd name="connsiteY7" fmla="*/ 7227 h 162039"/>
                <a:gd name="connsiteX8" fmla="*/ 77413 w 94383"/>
                <a:gd name="connsiteY8" fmla="*/ 17042 h 162039"/>
                <a:gd name="connsiteX9" fmla="*/ 84523 w 94383"/>
                <a:gd name="connsiteY9" fmla="*/ 23645 h 162039"/>
                <a:gd name="connsiteX10" fmla="*/ 94655 w 94383"/>
                <a:gd name="connsiteY10" fmla="*/ 12759 h 162039"/>
                <a:gd name="connsiteX11" fmla="*/ 76880 w 94383"/>
                <a:gd name="connsiteY11" fmla="*/ 89 h 162039"/>
                <a:gd name="connsiteX12" fmla="*/ 55551 w 94383"/>
                <a:gd name="connsiteY12" fmla="*/ 13473 h 162039"/>
                <a:gd name="connsiteX13" fmla="*/ 46841 w 94383"/>
                <a:gd name="connsiteY13" fmla="*/ 48807 h 162039"/>
                <a:gd name="connsiteX14" fmla="*/ 32799 w 94383"/>
                <a:gd name="connsiteY14" fmla="*/ 48807 h 162039"/>
                <a:gd name="connsiteX15" fmla="*/ 26933 w 94383"/>
                <a:gd name="connsiteY15" fmla="*/ 52734 h 162039"/>
                <a:gd name="connsiteX16" fmla="*/ 32443 w 94383"/>
                <a:gd name="connsiteY16" fmla="*/ 55232 h 162039"/>
                <a:gd name="connsiteX17" fmla="*/ 45597 w 94383"/>
                <a:gd name="connsiteY17" fmla="*/ 55232 h 162039"/>
                <a:gd name="connsiteX18" fmla="*/ 29955 w 94383"/>
                <a:gd name="connsiteY18" fmla="*/ 139642 h 162039"/>
                <a:gd name="connsiteX19" fmla="*/ 17513 w 94383"/>
                <a:gd name="connsiteY19" fmla="*/ 157131 h 162039"/>
                <a:gd name="connsiteX20" fmla="*/ 9692 w 94383"/>
                <a:gd name="connsiteY20" fmla="*/ 154990 h 162039"/>
                <a:gd name="connsiteX21" fmla="*/ 17513 w 94383"/>
                <a:gd name="connsiteY21" fmla="*/ 145175 h 162039"/>
                <a:gd name="connsiteX22" fmla="*/ 10403 w 94383"/>
                <a:gd name="connsiteY22" fmla="*/ 138572 h 162039"/>
                <a:gd name="connsiteX23" fmla="*/ 271 w 94383"/>
                <a:gd name="connsiteY23" fmla="*/ 149458 h 162039"/>
                <a:gd name="connsiteX24" fmla="*/ 17513 w 94383"/>
                <a:gd name="connsiteY24" fmla="*/ 162128 h 162039"/>
                <a:gd name="connsiteX25" fmla="*/ 38842 w 94383"/>
                <a:gd name="connsiteY25" fmla="*/ 146424 h 162039"/>
                <a:gd name="connsiteX26" fmla="*/ 49685 w 94383"/>
                <a:gd name="connsiteY26" fmla="*/ 110375 h 162039"/>
                <a:gd name="connsiteX27" fmla="*/ 59639 w 94383"/>
                <a:gd name="connsiteY27" fmla="*/ 55232 h 16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4383" h="162039">
                  <a:moveTo>
                    <a:pt x="59639" y="55232"/>
                  </a:moveTo>
                  <a:lnTo>
                    <a:pt x="77058" y="55232"/>
                  </a:lnTo>
                  <a:cubicBezTo>
                    <a:pt x="80613" y="55232"/>
                    <a:pt x="82924" y="55232"/>
                    <a:pt x="82924" y="51306"/>
                  </a:cubicBezTo>
                  <a:cubicBezTo>
                    <a:pt x="82924" y="48807"/>
                    <a:pt x="80613" y="48807"/>
                    <a:pt x="77413" y="48807"/>
                  </a:cubicBezTo>
                  <a:lnTo>
                    <a:pt x="60883" y="48807"/>
                  </a:lnTo>
                  <a:cubicBezTo>
                    <a:pt x="64971" y="26143"/>
                    <a:pt x="66393" y="17934"/>
                    <a:pt x="67815" y="12759"/>
                  </a:cubicBezTo>
                  <a:cubicBezTo>
                    <a:pt x="68704" y="8833"/>
                    <a:pt x="72614" y="5085"/>
                    <a:pt x="76880" y="5085"/>
                  </a:cubicBezTo>
                  <a:cubicBezTo>
                    <a:pt x="77058" y="5085"/>
                    <a:pt x="81857" y="5085"/>
                    <a:pt x="85234" y="7227"/>
                  </a:cubicBezTo>
                  <a:cubicBezTo>
                    <a:pt x="77947" y="9547"/>
                    <a:pt x="77413" y="15971"/>
                    <a:pt x="77413" y="17042"/>
                  </a:cubicBezTo>
                  <a:cubicBezTo>
                    <a:pt x="77413" y="20968"/>
                    <a:pt x="80435" y="23645"/>
                    <a:pt x="84523" y="23645"/>
                  </a:cubicBezTo>
                  <a:cubicBezTo>
                    <a:pt x="89322" y="23645"/>
                    <a:pt x="94655" y="19540"/>
                    <a:pt x="94655" y="12759"/>
                  </a:cubicBezTo>
                  <a:cubicBezTo>
                    <a:pt x="94655" y="4550"/>
                    <a:pt x="85945" y="89"/>
                    <a:pt x="76880" y="89"/>
                  </a:cubicBezTo>
                  <a:cubicBezTo>
                    <a:pt x="69059" y="89"/>
                    <a:pt x="60350" y="4550"/>
                    <a:pt x="55551" y="13473"/>
                  </a:cubicBezTo>
                  <a:cubicBezTo>
                    <a:pt x="51996" y="20076"/>
                    <a:pt x="50574" y="28106"/>
                    <a:pt x="46841" y="48807"/>
                  </a:cubicBezTo>
                  <a:lnTo>
                    <a:pt x="32799" y="48807"/>
                  </a:lnTo>
                  <a:cubicBezTo>
                    <a:pt x="29244" y="48807"/>
                    <a:pt x="26933" y="48807"/>
                    <a:pt x="26933" y="52734"/>
                  </a:cubicBezTo>
                  <a:cubicBezTo>
                    <a:pt x="26933" y="55232"/>
                    <a:pt x="29244" y="55232"/>
                    <a:pt x="32443" y="55232"/>
                  </a:cubicBezTo>
                  <a:lnTo>
                    <a:pt x="45597" y="55232"/>
                  </a:lnTo>
                  <a:cubicBezTo>
                    <a:pt x="45419" y="56303"/>
                    <a:pt x="34221" y="120547"/>
                    <a:pt x="29955" y="139642"/>
                  </a:cubicBezTo>
                  <a:cubicBezTo>
                    <a:pt x="29066" y="143569"/>
                    <a:pt x="26045" y="157131"/>
                    <a:pt x="17513" y="157131"/>
                  </a:cubicBezTo>
                  <a:cubicBezTo>
                    <a:pt x="17335" y="157131"/>
                    <a:pt x="13069" y="157131"/>
                    <a:pt x="9692" y="154990"/>
                  </a:cubicBezTo>
                  <a:cubicBezTo>
                    <a:pt x="16980" y="152670"/>
                    <a:pt x="17513" y="146245"/>
                    <a:pt x="17513" y="145175"/>
                  </a:cubicBezTo>
                  <a:cubicBezTo>
                    <a:pt x="17513" y="141249"/>
                    <a:pt x="14491" y="138572"/>
                    <a:pt x="10403" y="138572"/>
                  </a:cubicBezTo>
                  <a:cubicBezTo>
                    <a:pt x="5604" y="138572"/>
                    <a:pt x="271" y="142676"/>
                    <a:pt x="271" y="149458"/>
                  </a:cubicBezTo>
                  <a:cubicBezTo>
                    <a:pt x="271" y="157488"/>
                    <a:pt x="8625" y="162128"/>
                    <a:pt x="17513" y="162128"/>
                  </a:cubicBezTo>
                  <a:cubicBezTo>
                    <a:pt x="28889" y="162128"/>
                    <a:pt x="36709" y="150350"/>
                    <a:pt x="38842" y="146424"/>
                  </a:cubicBezTo>
                  <a:cubicBezTo>
                    <a:pt x="45241" y="134467"/>
                    <a:pt x="49329" y="112517"/>
                    <a:pt x="49685" y="110375"/>
                  </a:cubicBezTo>
                  <a:lnTo>
                    <a:pt x="59639" y="55232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2FC4C5DC-B165-534B-341F-05FC17CFB993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14281677" y="3937842"/>
              <a:ext cx="124930" cy="611599"/>
            </a:xfrm>
            <a:custGeom>
              <a:avLst/>
              <a:gdLst>
                <a:gd name="connsiteX0" fmla="*/ 125208 w 124930"/>
                <a:gd name="connsiteY0" fmla="*/ 305994 h 611599"/>
                <a:gd name="connsiteX1" fmla="*/ 37858 w 124930"/>
                <a:gd name="connsiteY1" fmla="*/ 28619 h 611599"/>
                <a:gd name="connsiteX2" fmla="*/ 12720 w 124930"/>
                <a:gd name="connsiteY2" fmla="*/ 3125 h 611599"/>
                <a:gd name="connsiteX3" fmla="*/ 5610 w 124930"/>
                <a:gd name="connsiteY3" fmla="*/ 66 h 611599"/>
                <a:gd name="connsiteX4" fmla="*/ 278 w 124930"/>
                <a:gd name="connsiteY4" fmla="*/ 2616 h 611599"/>
                <a:gd name="connsiteX5" fmla="*/ 1801 w 124930"/>
                <a:gd name="connsiteY5" fmla="*/ 5165 h 611599"/>
                <a:gd name="connsiteX6" fmla="*/ 44714 w 124930"/>
                <a:gd name="connsiteY6" fmla="*/ 58957 h 611599"/>
                <a:gd name="connsiteX7" fmla="*/ 104133 w 124930"/>
                <a:gd name="connsiteY7" fmla="*/ 305739 h 611599"/>
                <a:gd name="connsiteX8" fmla="*/ 53094 w 124930"/>
                <a:gd name="connsiteY8" fmla="*/ 538753 h 611599"/>
                <a:gd name="connsiteX9" fmla="*/ 1293 w 124930"/>
                <a:gd name="connsiteY9" fmla="*/ 606822 h 611599"/>
                <a:gd name="connsiteX10" fmla="*/ 278 w 124930"/>
                <a:gd name="connsiteY10" fmla="*/ 609117 h 611599"/>
                <a:gd name="connsiteX11" fmla="*/ 5610 w 124930"/>
                <a:gd name="connsiteY11" fmla="*/ 611666 h 611599"/>
                <a:gd name="connsiteX12" fmla="*/ 13482 w 124930"/>
                <a:gd name="connsiteY12" fmla="*/ 607842 h 611599"/>
                <a:gd name="connsiteX13" fmla="*/ 125208 w 124930"/>
                <a:gd name="connsiteY13" fmla="*/ 305994 h 611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930" h="611599">
                  <a:moveTo>
                    <a:pt x="125208" y="305994"/>
                  </a:moveTo>
                  <a:cubicBezTo>
                    <a:pt x="125208" y="205802"/>
                    <a:pt x="102355" y="104846"/>
                    <a:pt x="37858" y="28619"/>
                  </a:cubicBezTo>
                  <a:cubicBezTo>
                    <a:pt x="32780" y="22756"/>
                    <a:pt x="23131" y="12303"/>
                    <a:pt x="12720" y="3125"/>
                  </a:cubicBezTo>
                  <a:cubicBezTo>
                    <a:pt x="9673" y="66"/>
                    <a:pt x="9165" y="66"/>
                    <a:pt x="5610" y="66"/>
                  </a:cubicBezTo>
                  <a:cubicBezTo>
                    <a:pt x="2563" y="66"/>
                    <a:pt x="278" y="66"/>
                    <a:pt x="278" y="2616"/>
                  </a:cubicBezTo>
                  <a:cubicBezTo>
                    <a:pt x="278" y="3635"/>
                    <a:pt x="1293" y="4655"/>
                    <a:pt x="1801" y="5165"/>
                  </a:cubicBezTo>
                  <a:cubicBezTo>
                    <a:pt x="10689" y="14343"/>
                    <a:pt x="27701" y="31424"/>
                    <a:pt x="44714" y="58957"/>
                  </a:cubicBezTo>
                  <a:cubicBezTo>
                    <a:pt x="85596" y="124732"/>
                    <a:pt x="104133" y="207587"/>
                    <a:pt x="104133" y="305739"/>
                  </a:cubicBezTo>
                  <a:cubicBezTo>
                    <a:pt x="104133" y="374317"/>
                    <a:pt x="94991" y="462781"/>
                    <a:pt x="53094" y="538753"/>
                  </a:cubicBezTo>
                  <a:cubicBezTo>
                    <a:pt x="33034" y="574955"/>
                    <a:pt x="11958" y="596115"/>
                    <a:pt x="1293" y="606822"/>
                  </a:cubicBezTo>
                  <a:cubicBezTo>
                    <a:pt x="786" y="607587"/>
                    <a:pt x="278" y="608352"/>
                    <a:pt x="278" y="609117"/>
                  </a:cubicBezTo>
                  <a:cubicBezTo>
                    <a:pt x="278" y="611666"/>
                    <a:pt x="2563" y="611666"/>
                    <a:pt x="5610" y="611666"/>
                  </a:cubicBezTo>
                  <a:cubicBezTo>
                    <a:pt x="9165" y="611666"/>
                    <a:pt x="9673" y="611666"/>
                    <a:pt x="13482" y="607842"/>
                  </a:cubicBezTo>
                  <a:cubicBezTo>
                    <a:pt x="98546" y="530085"/>
                    <a:pt x="125208" y="413323"/>
                    <a:pt x="125208" y="305994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2AF18F97-C5D6-B188-72CA-EC8FDF0C50F4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14468061" y="3922168"/>
              <a:ext cx="108603" cy="80484"/>
            </a:xfrm>
            <a:custGeom>
              <a:avLst/>
              <a:gdLst>
                <a:gd name="connsiteX0" fmla="*/ 13616 w 108603"/>
                <a:gd name="connsiteY0" fmla="*/ 67525 h 80484"/>
                <a:gd name="connsiteX1" fmla="*/ 11839 w 108603"/>
                <a:gd name="connsiteY1" fmla="*/ 74842 h 80484"/>
                <a:gd name="connsiteX2" fmla="*/ 17882 w 108603"/>
                <a:gd name="connsiteY2" fmla="*/ 80553 h 80484"/>
                <a:gd name="connsiteX3" fmla="*/ 24814 w 108603"/>
                <a:gd name="connsiteY3" fmla="*/ 76627 h 80484"/>
                <a:gd name="connsiteX4" fmla="*/ 28014 w 108603"/>
                <a:gd name="connsiteY4" fmla="*/ 65562 h 80484"/>
                <a:gd name="connsiteX5" fmla="*/ 31924 w 108603"/>
                <a:gd name="connsiteY5" fmla="*/ 49501 h 80484"/>
                <a:gd name="connsiteX6" fmla="*/ 34946 w 108603"/>
                <a:gd name="connsiteY6" fmla="*/ 37544 h 80484"/>
                <a:gd name="connsiteX7" fmla="*/ 42411 w 108603"/>
                <a:gd name="connsiteY7" fmla="*/ 21483 h 80484"/>
                <a:gd name="connsiteX8" fmla="*/ 69073 w 108603"/>
                <a:gd name="connsiteY8" fmla="*/ 5065 h 80484"/>
                <a:gd name="connsiteX9" fmla="*/ 79560 w 108603"/>
                <a:gd name="connsiteY9" fmla="*/ 17557 h 80484"/>
                <a:gd name="connsiteX10" fmla="*/ 69073 w 108603"/>
                <a:gd name="connsiteY10" fmla="*/ 55569 h 80484"/>
                <a:gd name="connsiteX11" fmla="*/ 66407 w 108603"/>
                <a:gd name="connsiteY11" fmla="*/ 65205 h 80484"/>
                <a:gd name="connsiteX12" fmla="*/ 83293 w 108603"/>
                <a:gd name="connsiteY12" fmla="*/ 80553 h 80484"/>
                <a:gd name="connsiteX13" fmla="*/ 108888 w 108603"/>
                <a:gd name="connsiteY13" fmla="*/ 53249 h 80484"/>
                <a:gd name="connsiteX14" fmla="*/ 106044 w 108603"/>
                <a:gd name="connsiteY14" fmla="*/ 50929 h 80484"/>
                <a:gd name="connsiteX15" fmla="*/ 102667 w 108603"/>
                <a:gd name="connsiteY15" fmla="*/ 53962 h 80484"/>
                <a:gd name="connsiteX16" fmla="*/ 83826 w 108603"/>
                <a:gd name="connsiteY16" fmla="*/ 75556 h 80484"/>
                <a:gd name="connsiteX17" fmla="*/ 79382 w 108603"/>
                <a:gd name="connsiteY17" fmla="*/ 69310 h 80484"/>
                <a:gd name="connsiteX18" fmla="*/ 83470 w 108603"/>
                <a:gd name="connsiteY18" fmla="*/ 54855 h 80484"/>
                <a:gd name="connsiteX19" fmla="*/ 92891 w 108603"/>
                <a:gd name="connsiteY19" fmla="*/ 20412 h 80484"/>
                <a:gd name="connsiteX20" fmla="*/ 69784 w 108603"/>
                <a:gd name="connsiteY20" fmla="*/ 68 h 80484"/>
                <a:gd name="connsiteX21" fmla="*/ 39745 w 108603"/>
                <a:gd name="connsiteY21" fmla="*/ 16308 h 80484"/>
                <a:gd name="connsiteX22" fmla="*/ 20726 w 108603"/>
                <a:gd name="connsiteY22" fmla="*/ 68 h 80484"/>
                <a:gd name="connsiteX23" fmla="*/ 6684 w 108603"/>
                <a:gd name="connsiteY23" fmla="*/ 9705 h 80484"/>
                <a:gd name="connsiteX24" fmla="*/ 285 w 108603"/>
                <a:gd name="connsiteY24" fmla="*/ 27372 h 80484"/>
                <a:gd name="connsiteX25" fmla="*/ 3307 w 108603"/>
                <a:gd name="connsiteY25" fmla="*/ 29692 h 80484"/>
                <a:gd name="connsiteX26" fmla="*/ 7217 w 108603"/>
                <a:gd name="connsiteY26" fmla="*/ 24338 h 80484"/>
                <a:gd name="connsiteX27" fmla="*/ 20193 w 108603"/>
                <a:gd name="connsiteY27" fmla="*/ 5065 h 80484"/>
                <a:gd name="connsiteX28" fmla="*/ 26058 w 108603"/>
                <a:gd name="connsiteY28" fmla="*/ 13809 h 80484"/>
                <a:gd name="connsiteX29" fmla="*/ 23214 w 108603"/>
                <a:gd name="connsiteY29" fmla="*/ 28621 h 80484"/>
                <a:gd name="connsiteX30" fmla="*/ 19304 w 108603"/>
                <a:gd name="connsiteY30" fmla="*/ 44683 h 80484"/>
                <a:gd name="connsiteX31" fmla="*/ 13616 w 108603"/>
                <a:gd name="connsiteY31" fmla="*/ 67525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603" h="80484">
                  <a:moveTo>
                    <a:pt x="13616" y="67525"/>
                  </a:moveTo>
                  <a:cubicBezTo>
                    <a:pt x="12905" y="69845"/>
                    <a:pt x="11839" y="74307"/>
                    <a:pt x="11839" y="74842"/>
                  </a:cubicBezTo>
                  <a:cubicBezTo>
                    <a:pt x="11839" y="78768"/>
                    <a:pt x="15038" y="80553"/>
                    <a:pt x="17882" y="80553"/>
                  </a:cubicBezTo>
                  <a:cubicBezTo>
                    <a:pt x="21081" y="80553"/>
                    <a:pt x="23925" y="78233"/>
                    <a:pt x="24814" y="76627"/>
                  </a:cubicBezTo>
                  <a:cubicBezTo>
                    <a:pt x="25703" y="75020"/>
                    <a:pt x="27125" y="69310"/>
                    <a:pt x="28014" y="65562"/>
                  </a:cubicBezTo>
                  <a:cubicBezTo>
                    <a:pt x="28902" y="62172"/>
                    <a:pt x="30857" y="53962"/>
                    <a:pt x="31924" y="49501"/>
                  </a:cubicBezTo>
                  <a:cubicBezTo>
                    <a:pt x="32990" y="45575"/>
                    <a:pt x="34057" y="41649"/>
                    <a:pt x="34946" y="37544"/>
                  </a:cubicBezTo>
                  <a:cubicBezTo>
                    <a:pt x="36901" y="30228"/>
                    <a:pt x="37256" y="28800"/>
                    <a:pt x="42411" y="21483"/>
                  </a:cubicBezTo>
                  <a:cubicBezTo>
                    <a:pt x="47388" y="14345"/>
                    <a:pt x="55742" y="5065"/>
                    <a:pt x="69073" y="5065"/>
                  </a:cubicBezTo>
                  <a:cubicBezTo>
                    <a:pt x="79382" y="5065"/>
                    <a:pt x="79560" y="14166"/>
                    <a:pt x="79560" y="17557"/>
                  </a:cubicBezTo>
                  <a:cubicBezTo>
                    <a:pt x="79560" y="28265"/>
                    <a:pt x="71917" y="48073"/>
                    <a:pt x="69073" y="55569"/>
                  </a:cubicBezTo>
                  <a:cubicBezTo>
                    <a:pt x="67118" y="60565"/>
                    <a:pt x="66407" y="62172"/>
                    <a:pt x="66407" y="65205"/>
                  </a:cubicBezTo>
                  <a:cubicBezTo>
                    <a:pt x="66407" y="74664"/>
                    <a:pt x="74228" y="80553"/>
                    <a:pt x="83293" y="80553"/>
                  </a:cubicBezTo>
                  <a:cubicBezTo>
                    <a:pt x="101067" y="80553"/>
                    <a:pt x="108888" y="55925"/>
                    <a:pt x="108888" y="53249"/>
                  </a:cubicBezTo>
                  <a:cubicBezTo>
                    <a:pt x="108888" y="50929"/>
                    <a:pt x="106578" y="50929"/>
                    <a:pt x="106044" y="50929"/>
                  </a:cubicBezTo>
                  <a:cubicBezTo>
                    <a:pt x="103556" y="50929"/>
                    <a:pt x="103378" y="51999"/>
                    <a:pt x="102667" y="53962"/>
                  </a:cubicBezTo>
                  <a:cubicBezTo>
                    <a:pt x="98579" y="68239"/>
                    <a:pt x="90936" y="75556"/>
                    <a:pt x="83826" y="75556"/>
                  </a:cubicBezTo>
                  <a:cubicBezTo>
                    <a:pt x="80093" y="75556"/>
                    <a:pt x="79382" y="73057"/>
                    <a:pt x="79382" y="69310"/>
                  </a:cubicBezTo>
                  <a:cubicBezTo>
                    <a:pt x="79382" y="65205"/>
                    <a:pt x="80271" y="62885"/>
                    <a:pt x="83470" y="54855"/>
                  </a:cubicBezTo>
                  <a:cubicBezTo>
                    <a:pt x="85603" y="49323"/>
                    <a:pt x="92891" y="30406"/>
                    <a:pt x="92891" y="20412"/>
                  </a:cubicBezTo>
                  <a:cubicBezTo>
                    <a:pt x="92891" y="3102"/>
                    <a:pt x="79205" y="68"/>
                    <a:pt x="69784" y="68"/>
                  </a:cubicBezTo>
                  <a:cubicBezTo>
                    <a:pt x="55031" y="68"/>
                    <a:pt x="45077" y="9170"/>
                    <a:pt x="39745" y="16308"/>
                  </a:cubicBezTo>
                  <a:cubicBezTo>
                    <a:pt x="38501" y="3994"/>
                    <a:pt x="28014" y="68"/>
                    <a:pt x="20726" y="68"/>
                  </a:cubicBezTo>
                  <a:cubicBezTo>
                    <a:pt x="13083" y="68"/>
                    <a:pt x="8995" y="5600"/>
                    <a:pt x="6684" y="9705"/>
                  </a:cubicBezTo>
                  <a:cubicBezTo>
                    <a:pt x="2774" y="16308"/>
                    <a:pt x="285" y="26480"/>
                    <a:pt x="285" y="27372"/>
                  </a:cubicBezTo>
                  <a:cubicBezTo>
                    <a:pt x="285" y="29692"/>
                    <a:pt x="2774" y="29692"/>
                    <a:pt x="3307" y="29692"/>
                  </a:cubicBezTo>
                  <a:cubicBezTo>
                    <a:pt x="5795" y="29692"/>
                    <a:pt x="5973" y="29157"/>
                    <a:pt x="7217" y="24338"/>
                  </a:cubicBezTo>
                  <a:cubicBezTo>
                    <a:pt x="9883" y="13809"/>
                    <a:pt x="13261" y="5065"/>
                    <a:pt x="20193" y="5065"/>
                  </a:cubicBezTo>
                  <a:cubicBezTo>
                    <a:pt x="24814" y="5065"/>
                    <a:pt x="26058" y="8991"/>
                    <a:pt x="26058" y="13809"/>
                  </a:cubicBezTo>
                  <a:cubicBezTo>
                    <a:pt x="26058" y="17200"/>
                    <a:pt x="24459" y="23803"/>
                    <a:pt x="23214" y="28621"/>
                  </a:cubicBezTo>
                  <a:cubicBezTo>
                    <a:pt x="21970" y="33440"/>
                    <a:pt x="20193" y="40757"/>
                    <a:pt x="19304" y="44683"/>
                  </a:cubicBezTo>
                  <a:lnTo>
                    <a:pt x="13616" y="67525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id="{8782EC23-0C4E-3488-B248-35E0E0CA9421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14604426" y="3951792"/>
              <a:ext cx="120156" cy="8744"/>
            </a:xfrm>
            <a:custGeom>
              <a:avLst/>
              <a:gdLst>
                <a:gd name="connsiteX0" fmla="*/ 113337 w 120156"/>
                <a:gd name="connsiteY0" fmla="*/ 8813 h 8744"/>
                <a:gd name="connsiteX1" fmla="*/ 120447 w 120156"/>
                <a:gd name="connsiteY1" fmla="*/ 4530 h 8744"/>
                <a:gd name="connsiteX2" fmla="*/ 113337 w 120156"/>
                <a:gd name="connsiteY2" fmla="*/ 68 h 8744"/>
                <a:gd name="connsiteX3" fmla="*/ 7400 w 120156"/>
                <a:gd name="connsiteY3" fmla="*/ 68 h 8744"/>
                <a:gd name="connsiteX4" fmla="*/ 290 w 120156"/>
                <a:gd name="connsiteY4" fmla="*/ 4351 h 8744"/>
                <a:gd name="connsiteX5" fmla="*/ 7400 w 120156"/>
                <a:gd name="connsiteY5" fmla="*/ 8813 h 8744"/>
                <a:gd name="connsiteX6" fmla="*/ 113337 w 120156"/>
                <a:gd name="connsiteY6" fmla="*/ 8813 h 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56" h="8744">
                  <a:moveTo>
                    <a:pt x="113337" y="8813"/>
                  </a:moveTo>
                  <a:cubicBezTo>
                    <a:pt x="116181" y="8813"/>
                    <a:pt x="120447" y="8813"/>
                    <a:pt x="120447" y="4530"/>
                  </a:cubicBezTo>
                  <a:cubicBezTo>
                    <a:pt x="120447" y="68"/>
                    <a:pt x="116358" y="68"/>
                    <a:pt x="113337" y="68"/>
                  </a:cubicBezTo>
                  <a:lnTo>
                    <a:pt x="7400" y="68"/>
                  </a:lnTo>
                  <a:cubicBezTo>
                    <a:pt x="4556" y="68"/>
                    <a:pt x="290" y="68"/>
                    <a:pt x="290" y="4351"/>
                  </a:cubicBezTo>
                  <a:cubicBezTo>
                    <a:pt x="290" y="8813"/>
                    <a:pt x="4378" y="8813"/>
                    <a:pt x="7400" y="8813"/>
                  </a:cubicBezTo>
                  <a:lnTo>
                    <a:pt x="113337" y="8813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15691A27-D59D-4CBC-ADBC-2EB17C301BD0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14763307" y="3882372"/>
              <a:ext cx="64699" cy="118495"/>
            </a:xfrm>
            <a:custGeom>
              <a:avLst/>
              <a:gdLst>
                <a:gd name="connsiteX0" fmla="*/ 40467 w 64699"/>
                <a:gd name="connsiteY0" fmla="*/ 5065 h 118495"/>
                <a:gd name="connsiteX1" fmla="*/ 35135 w 64699"/>
                <a:gd name="connsiteY1" fmla="*/ 68 h 118495"/>
                <a:gd name="connsiteX2" fmla="*/ 296 w 64699"/>
                <a:gd name="connsiteY2" fmla="*/ 11490 h 118495"/>
                <a:gd name="connsiteX3" fmla="*/ 296 w 64699"/>
                <a:gd name="connsiteY3" fmla="*/ 17914 h 118495"/>
                <a:gd name="connsiteX4" fmla="*/ 26069 w 64699"/>
                <a:gd name="connsiteY4" fmla="*/ 12917 h 118495"/>
                <a:gd name="connsiteX5" fmla="*/ 26069 w 64699"/>
                <a:gd name="connsiteY5" fmla="*/ 103931 h 118495"/>
                <a:gd name="connsiteX6" fmla="*/ 8295 w 64699"/>
                <a:gd name="connsiteY6" fmla="*/ 112140 h 118495"/>
                <a:gd name="connsiteX7" fmla="*/ 1540 w 64699"/>
                <a:gd name="connsiteY7" fmla="*/ 112140 h 118495"/>
                <a:gd name="connsiteX8" fmla="*/ 1540 w 64699"/>
                <a:gd name="connsiteY8" fmla="*/ 118564 h 118495"/>
                <a:gd name="connsiteX9" fmla="*/ 33179 w 64699"/>
                <a:gd name="connsiteY9" fmla="*/ 117850 h 118495"/>
                <a:gd name="connsiteX10" fmla="*/ 64996 w 64699"/>
                <a:gd name="connsiteY10" fmla="*/ 118564 h 118495"/>
                <a:gd name="connsiteX11" fmla="*/ 64996 w 64699"/>
                <a:gd name="connsiteY11" fmla="*/ 112140 h 118495"/>
                <a:gd name="connsiteX12" fmla="*/ 58242 w 64699"/>
                <a:gd name="connsiteY12" fmla="*/ 112140 h 118495"/>
                <a:gd name="connsiteX13" fmla="*/ 40467 w 64699"/>
                <a:gd name="connsiteY13" fmla="*/ 103931 h 118495"/>
                <a:gd name="connsiteX14" fmla="*/ 40467 w 64699"/>
                <a:gd name="connsiteY14" fmla="*/ 5065 h 11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699" h="118495">
                  <a:moveTo>
                    <a:pt x="40467" y="5065"/>
                  </a:moveTo>
                  <a:cubicBezTo>
                    <a:pt x="40467" y="247"/>
                    <a:pt x="40111" y="68"/>
                    <a:pt x="35135" y="68"/>
                  </a:cubicBezTo>
                  <a:cubicBezTo>
                    <a:pt x="23759" y="11311"/>
                    <a:pt x="7584" y="11490"/>
                    <a:pt x="296" y="11490"/>
                  </a:cubicBezTo>
                  <a:lnTo>
                    <a:pt x="296" y="17914"/>
                  </a:lnTo>
                  <a:cubicBezTo>
                    <a:pt x="4562" y="17914"/>
                    <a:pt x="16293" y="17914"/>
                    <a:pt x="26069" y="12917"/>
                  </a:cubicBezTo>
                  <a:lnTo>
                    <a:pt x="26069" y="103931"/>
                  </a:lnTo>
                  <a:cubicBezTo>
                    <a:pt x="26069" y="109820"/>
                    <a:pt x="26069" y="112140"/>
                    <a:pt x="8295" y="112140"/>
                  </a:cubicBezTo>
                  <a:lnTo>
                    <a:pt x="1540" y="112140"/>
                  </a:lnTo>
                  <a:lnTo>
                    <a:pt x="1540" y="118564"/>
                  </a:lnTo>
                  <a:cubicBezTo>
                    <a:pt x="4740" y="118386"/>
                    <a:pt x="26603" y="117850"/>
                    <a:pt x="33179" y="117850"/>
                  </a:cubicBezTo>
                  <a:cubicBezTo>
                    <a:pt x="38689" y="117850"/>
                    <a:pt x="61086" y="118386"/>
                    <a:pt x="64996" y="118564"/>
                  </a:cubicBezTo>
                  <a:lnTo>
                    <a:pt x="64996" y="112140"/>
                  </a:lnTo>
                  <a:lnTo>
                    <a:pt x="58242" y="112140"/>
                  </a:lnTo>
                  <a:cubicBezTo>
                    <a:pt x="40467" y="112140"/>
                    <a:pt x="40467" y="109820"/>
                    <a:pt x="40467" y="103931"/>
                  </a:cubicBezTo>
                  <a:lnTo>
                    <a:pt x="40467" y="5065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16AF7A6B-A56D-7C04-1488-95B1BB8E97BC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11256004" y="5090027"/>
              <a:ext cx="180285" cy="185341"/>
            </a:xfrm>
            <a:custGeom>
              <a:avLst/>
              <a:gdLst>
                <a:gd name="connsiteX0" fmla="*/ 180445 w 180285"/>
                <a:gd name="connsiteY0" fmla="*/ 2667 h 185341"/>
                <a:gd name="connsiteX1" fmla="*/ 177651 w 180285"/>
                <a:gd name="connsiteY1" fmla="*/ 118 h 185341"/>
                <a:gd name="connsiteX2" fmla="*/ 173843 w 180285"/>
                <a:gd name="connsiteY2" fmla="*/ 3177 h 185341"/>
                <a:gd name="connsiteX3" fmla="*/ 156068 w 180285"/>
                <a:gd name="connsiteY3" fmla="*/ 22807 h 185341"/>
                <a:gd name="connsiteX4" fmla="*/ 113917 w 180285"/>
                <a:gd name="connsiteY4" fmla="*/ 118 h 185341"/>
                <a:gd name="connsiteX5" fmla="*/ 159 w 180285"/>
                <a:gd name="connsiteY5" fmla="*/ 115605 h 185341"/>
                <a:gd name="connsiteX6" fmla="*/ 68972 w 180285"/>
                <a:gd name="connsiteY6" fmla="*/ 185459 h 185341"/>
                <a:gd name="connsiteX7" fmla="*/ 123820 w 180285"/>
                <a:gd name="connsiteY7" fmla="*/ 163534 h 185341"/>
                <a:gd name="connsiteX8" fmla="*/ 151751 w 180285"/>
                <a:gd name="connsiteY8" fmla="*/ 118665 h 185341"/>
                <a:gd name="connsiteX9" fmla="*/ 148704 w 180285"/>
                <a:gd name="connsiteY9" fmla="*/ 116115 h 185341"/>
                <a:gd name="connsiteX10" fmla="*/ 145403 w 180285"/>
                <a:gd name="connsiteY10" fmla="*/ 118665 h 185341"/>
                <a:gd name="connsiteX11" fmla="*/ 119757 w 180285"/>
                <a:gd name="connsiteY11" fmla="*/ 158945 h 185341"/>
                <a:gd name="connsiteX12" fmla="*/ 73035 w 180285"/>
                <a:gd name="connsiteY12" fmla="*/ 177556 h 185341"/>
                <a:gd name="connsiteX13" fmla="*/ 23266 w 180285"/>
                <a:gd name="connsiteY13" fmla="*/ 124528 h 185341"/>
                <a:gd name="connsiteX14" fmla="*/ 53991 w 180285"/>
                <a:gd name="connsiteY14" fmla="*/ 38869 h 185341"/>
                <a:gd name="connsiteX15" fmla="*/ 115948 w 180285"/>
                <a:gd name="connsiteY15" fmla="*/ 8021 h 185341"/>
                <a:gd name="connsiteX16" fmla="*/ 156830 w 180285"/>
                <a:gd name="connsiteY16" fmla="*/ 57224 h 185341"/>
                <a:gd name="connsiteX17" fmla="*/ 156068 w 180285"/>
                <a:gd name="connsiteY17" fmla="*/ 70226 h 185341"/>
                <a:gd name="connsiteX18" fmla="*/ 159877 w 180285"/>
                <a:gd name="connsiteY18" fmla="*/ 72776 h 185341"/>
                <a:gd name="connsiteX19" fmla="*/ 164447 w 180285"/>
                <a:gd name="connsiteY19" fmla="*/ 67677 h 185341"/>
                <a:gd name="connsiteX20" fmla="*/ 180445 w 180285"/>
                <a:gd name="connsiteY20" fmla="*/ 2667 h 185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0285" h="185341">
                  <a:moveTo>
                    <a:pt x="180445" y="2667"/>
                  </a:moveTo>
                  <a:cubicBezTo>
                    <a:pt x="180445" y="1902"/>
                    <a:pt x="179937" y="118"/>
                    <a:pt x="177651" y="118"/>
                  </a:cubicBezTo>
                  <a:cubicBezTo>
                    <a:pt x="176890" y="118"/>
                    <a:pt x="176636" y="373"/>
                    <a:pt x="173843" y="3177"/>
                  </a:cubicBezTo>
                  <a:lnTo>
                    <a:pt x="156068" y="22807"/>
                  </a:lnTo>
                  <a:cubicBezTo>
                    <a:pt x="153783" y="19238"/>
                    <a:pt x="142102" y="118"/>
                    <a:pt x="113917" y="118"/>
                  </a:cubicBezTo>
                  <a:cubicBezTo>
                    <a:pt x="57292" y="118"/>
                    <a:pt x="159" y="56459"/>
                    <a:pt x="159" y="115605"/>
                  </a:cubicBezTo>
                  <a:cubicBezTo>
                    <a:pt x="159" y="157670"/>
                    <a:pt x="30122" y="185459"/>
                    <a:pt x="68972" y="185459"/>
                  </a:cubicBezTo>
                  <a:cubicBezTo>
                    <a:pt x="91064" y="185459"/>
                    <a:pt x="110362" y="175261"/>
                    <a:pt x="123820" y="163534"/>
                  </a:cubicBezTo>
                  <a:cubicBezTo>
                    <a:pt x="147435" y="142629"/>
                    <a:pt x="151751" y="119430"/>
                    <a:pt x="151751" y="118665"/>
                  </a:cubicBezTo>
                  <a:cubicBezTo>
                    <a:pt x="151751" y="116115"/>
                    <a:pt x="149212" y="116115"/>
                    <a:pt x="148704" y="116115"/>
                  </a:cubicBezTo>
                  <a:cubicBezTo>
                    <a:pt x="147181" y="116115"/>
                    <a:pt x="145911" y="116625"/>
                    <a:pt x="145403" y="118665"/>
                  </a:cubicBezTo>
                  <a:cubicBezTo>
                    <a:pt x="143118" y="126058"/>
                    <a:pt x="137278" y="144159"/>
                    <a:pt x="119757" y="158945"/>
                  </a:cubicBezTo>
                  <a:cubicBezTo>
                    <a:pt x="102236" y="173222"/>
                    <a:pt x="86239" y="177556"/>
                    <a:pt x="73035" y="177556"/>
                  </a:cubicBezTo>
                  <a:cubicBezTo>
                    <a:pt x="50182" y="177556"/>
                    <a:pt x="23266" y="164299"/>
                    <a:pt x="23266" y="124528"/>
                  </a:cubicBezTo>
                  <a:cubicBezTo>
                    <a:pt x="23266" y="109997"/>
                    <a:pt x="28598" y="68697"/>
                    <a:pt x="53991" y="38869"/>
                  </a:cubicBezTo>
                  <a:cubicBezTo>
                    <a:pt x="69480" y="20768"/>
                    <a:pt x="93349" y="8021"/>
                    <a:pt x="115948" y="8021"/>
                  </a:cubicBezTo>
                  <a:cubicBezTo>
                    <a:pt x="141848" y="8021"/>
                    <a:pt x="156830" y="27651"/>
                    <a:pt x="156830" y="57224"/>
                  </a:cubicBezTo>
                  <a:cubicBezTo>
                    <a:pt x="156830" y="67422"/>
                    <a:pt x="156068" y="67677"/>
                    <a:pt x="156068" y="70226"/>
                  </a:cubicBezTo>
                  <a:cubicBezTo>
                    <a:pt x="156068" y="72776"/>
                    <a:pt x="158861" y="72776"/>
                    <a:pt x="159877" y="72776"/>
                  </a:cubicBezTo>
                  <a:cubicBezTo>
                    <a:pt x="163178" y="72776"/>
                    <a:pt x="163178" y="72266"/>
                    <a:pt x="164447" y="67677"/>
                  </a:cubicBezTo>
                  <a:lnTo>
                    <a:pt x="180445" y="2667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DB5519E2-1932-8ECE-2FCA-5C287BB82C2A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11433146" y="5229300"/>
              <a:ext cx="108603" cy="80484"/>
            </a:xfrm>
            <a:custGeom>
              <a:avLst/>
              <a:gdLst>
                <a:gd name="connsiteX0" fmla="*/ 13497 w 108603"/>
                <a:gd name="connsiteY0" fmla="*/ 67576 h 80484"/>
                <a:gd name="connsiteX1" fmla="*/ 11720 w 108603"/>
                <a:gd name="connsiteY1" fmla="*/ 74893 h 80484"/>
                <a:gd name="connsiteX2" fmla="*/ 17763 w 108603"/>
                <a:gd name="connsiteY2" fmla="*/ 80604 h 80484"/>
                <a:gd name="connsiteX3" fmla="*/ 24695 w 108603"/>
                <a:gd name="connsiteY3" fmla="*/ 76678 h 80484"/>
                <a:gd name="connsiteX4" fmla="*/ 27894 w 108603"/>
                <a:gd name="connsiteY4" fmla="*/ 65613 h 80484"/>
                <a:gd name="connsiteX5" fmla="*/ 31805 w 108603"/>
                <a:gd name="connsiteY5" fmla="*/ 49552 h 80484"/>
                <a:gd name="connsiteX6" fmla="*/ 34827 w 108603"/>
                <a:gd name="connsiteY6" fmla="*/ 37595 h 80484"/>
                <a:gd name="connsiteX7" fmla="*/ 42292 w 108603"/>
                <a:gd name="connsiteY7" fmla="*/ 21534 h 80484"/>
                <a:gd name="connsiteX8" fmla="*/ 68954 w 108603"/>
                <a:gd name="connsiteY8" fmla="*/ 5116 h 80484"/>
                <a:gd name="connsiteX9" fmla="*/ 79441 w 108603"/>
                <a:gd name="connsiteY9" fmla="*/ 17608 h 80484"/>
                <a:gd name="connsiteX10" fmla="*/ 68954 w 108603"/>
                <a:gd name="connsiteY10" fmla="*/ 55620 h 80484"/>
                <a:gd name="connsiteX11" fmla="*/ 66288 w 108603"/>
                <a:gd name="connsiteY11" fmla="*/ 65256 h 80484"/>
                <a:gd name="connsiteX12" fmla="*/ 83174 w 108603"/>
                <a:gd name="connsiteY12" fmla="*/ 80604 h 80484"/>
                <a:gd name="connsiteX13" fmla="*/ 108769 w 108603"/>
                <a:gd name="connsiteY13" fmla="*/ 53300 h 80484"/>
                <a:gd name="connsiteX14" fmla="*/ 105925 w 108603"/>
                <a:gd name="connsiteY14" fmla="*/ 50980 h 80484"/>
                <a:gd name="connsiteX15" fmla="*/ 102548 w 108603"/>
                <a:gd name="connsiteY15" fmla="*/ 54014 h 80484"/>
                <a:gd name="connsiteX16" fmla="*/ 83707 w 108603"/>
                <a:gd name="connsiteY16" fmla="*/ 75607 h 80484"/>
                <a:gd name="connsiteX17" fmla="*/ 79263 w 108603"/>
                <a:gd name="connsiteY17" fmla="*/ 69361 h 80484"/>
                <a:gd name="connsiteX18" fmla="*/ 83351 w 108603"/>
                <a:gd name="connsiteY18" fmla="*/ 54906 h 80484"/>
                <a:gd name="connsiteX19" fmla="*/ 92772 w 108603"/>
                <a:gd name="connsiteY19" fmla="*/ 20464 h 80484"/>
                <a:gd name="connsiteX20" fmla="*/ 69665 w 108603"/>
                <a:gd name="connsiteY20" fmla="*/ 119 h 80484"/>
                <a:gd name="connsiteX21" fmla="*/ 39626 w 108603"/>
                <a:gd name="connsiteY21" fmla="*/ 16359 h 80484"/>
                <a:gd name="connsiteX22" fmla="*/ 20607 w 108603"/>
                <a:gd name="connsiteY22" fmla="*/ 119 h 80484"/>
                <a:gd name="connsiteX23" fmla="*/ 6565 w 108603"/>
                <a:gd name="connsiteY23" fmla="*/ 9756 h 80484"/>
                <a:gd name="connsiteX24" fmla="*/ 166 w 108603"/>
                <a:gd name="connsiteY24" fmla="*/ 27423 h 80484"/>
                <a:gd name="connsiteX25" fmla="*/ 3188 w 108603"/>
                <a:gd name="connsiteY25" fmla="*/ 29743 h 80484"/>
                <a:gd name="connsiteX26" fmla="*/ 7098 w 108603"/>
                <a:gd name="connsiteY26" fmla="*/ 24390 h 80484"/>
                <a:gd name="connsiteX27" fmla="*/ 20074 w 108603"/>
                <a:gd name="connsiteY27" fmla="*/ 5116 h 80484"/>
                <a:gd name="connsiteX28" fmla="*/ 25939 w 108603"/>
                <a:gd name="connsiteY28" fmla="*/ 13861 h 80484"/>
                <a:gd name="connsiteX29" fmla="*/ 23095 w 108603"/>
                <a:gd name="connsiteY29" fmla="*/ 28673 h 80484"/>
                <a:gd name="connsiteX30" fmla="*/ 19185 w 108603"/>
                <a:gd name="connsiteY30" fmla="*/ 44734 h 80484"/>
                <a:gd name="connsiteX31" fmla="*/ 13497 w 108603"/>
                <a:gd name="connsiteY31" fmla="*/ 67576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603" h="80484">
                  <a:moveTo>
                    <a:pt x="13497" y="67576"/>
                  </a:moveTo>
                  <a:cubicBezTo>
                    <a:pt x="12786" y="69896"/>
                    <a:pt x="11720" y="74358"/>
                    <a:pt x="11720" y="74893"/>
                  </a:cubicBezTo>
                  <a:cubicBezTo>
                    <a:pt x="11720" y="78819"/>
                    <a:pt x="14919" y="80604"/>
                    <a:pt x="17763" y="80604"/>
                  </a:cubicBezTo>
                  <a:cubicBezTo>
                    <a:pt x="20962" y="80604"/>
                    <a:pt x="23806" y="78284"/>
                    <a:pt x="24695" y="76678"/>
                  </a:cubicBezTo>
                  <a:cubicBezTo>
                    <a:pt x="25584" y="75072"/>
                    <a:pt x="27006" y="69361"/>
                    <a:pt x="27894" y="65613"/>
                  </a:cubicBezTo>
                  <a:cubicBezTo>
                    <a:pt x="28783" y="62223"/>
                    <a:pt x="30738" y="54014"/>
                    <a:pt x="31805" y="49552"/>
                  </a:cubicBezTo>
                  <a:cubicBezTo>
                    <a:pt x="32871" y="45626"/>
                    <a:pt x="33938" y="41700"/>
                    <a:pt x="34827" y="37595"/>
                  </a:cubicBezTo>
                  <a:cubicBezTo>
                    <a:pt x="36782" y="30279"/>
                    <a:pt x="37137" y="28851"/>
                    <a:pt x="42292" y="21534"/>
                  </a:cubicBezTo>
                  <a:cubicBezTo>
                    <a:pt x="47269" y="14396"/>
                    <a:pt x="55623" y="5116"/>
                    <a:pt x="68954" y="5116"/>
                  </a:cubicBezTo>
                  <a:cubicBezTo>
                    <a:pt x="79263" y="5116"/>
                    <a:pt x="79441" y="14217"/>
                    <a:pt x="79441" y="17608"/>
                  </a:cubicBezTo>
                  <a:cubicBezTo>
                    <a:pt x="79441" y="28316"/>
                    <a:pt x="71798" y="48124"/>
                    <a:pt x="68954" y="55620"/>
                  </a:cubicBezTo>
                  <a:cubicBezTo>
                    <a:pt x="66999" y="60616"/>
                    <a:pt x="66288" y="62223"/>
                    <a:pt x="66288" y="65256"/>
                  </a:cubicBezTo>
                  <a:cubicBezTo>
                    <a:pt x="66288" y="74715"/>
                    <a:pt x="74109" y="80604"/>
                    <a:pt x="83174" y="80604"/>
                  </a:cubicBezTo>
                  <a:cubicBezTo>
                    <a:pt x="100948" y="80604"/>
                    <a:pt x="108769" y="55977"/>
                    <a:pt x="108769" y="53300"/>
                  </a:cubicBezTo>
                  <a:cubicBezTo>
                    <a:pt x="108769" y="50980"/>
                    <a:pt x="106458" y="50980"/>
                    <a:pt x="105925" y="50980"/>
                  </a:cubicBezTo>
                  <a:cubicBezTo>
                    <a:pt x="103437" y="50980"/>
                    <a:pt x="103259" y="52051"/>
                    <a:pt x="102548" y="54014"/>
                  </a:cubicBezTo>
                  <a:cubicBezTo>
                    <a:pt x="98460" y="68290"/>
                    <a:pt x="90817" y="75607"/>
                    <a:pt x="83707" y="75607"/>
                  </a:cubicBezTo>
                  <a:cubicBezTo>
                    <a:pt x="79974" y="75607"/>
                    <a:pt x="79263" y="73109"/>
                    <a:pt x="79263" y="69361"/>
                  </a:cubicBezTo>
                  <a:cubicBezTo>
                    <a:pt x="79263" y="65256"/>
                    <a:pt x="80152" y="62936"/>
                    <a:pt x="83351" y="54906"/>
                  </a:cubicBezTo>
                  <a:cubicBezTo>
                    <a:pt x="85484" y="49374"/>
                    <a:pt x="92772" y="30457"/>
                    <a:pt x="92772" y="20464"/>
                  </a:cubicBezTo>
                  <a:cubicBezTo>
                    <a:pt x="92772" y="3153"/>
                    <a:pt x="79085" y="119"/>
                    <a:pt x="69665" y="119"/>
                  </a:cubicBezTo>
                  <a:cubicBezTo>
                    <a:pt x="54912" y="119"/>
                    <a:pt x="44958" y="9221"/>
                    <a:pt x="39626" y="16359"/>
                  </a:cubicBezTo>
                  <a:cubicBezTo>
                    <a:pt x="38381" y="4045"/>
                    <a:pt x="27894" y="119"/>
                    <a:pt x="20607" y="119"/>
                  </a:cubicBezTo>
                  <a:cubicBezTo>
                    <a:pt x="12964" y="119"/>
                    <a:pt x="8876" y="5652"/>
                    <a:pt x="6565" y="9756"/>
                  </a:cubicBezTo>
                  <a:cubicBezTo>
                    <a:pt x="2654" y="16359"/>
                    <a:pt x="166" y="26531"/>
                    <a:pt x="166" y="27423"/>
                  </a:cubicBezTo>
                  <a:cubicBezTo>
                    <a:pt x="166" y="29743"/>
                    <a:pt x="2654" y="29743"/>
                    <a:pt x="3188" y="29743"/>
                  </a:cubicBezTo>
                  <a:cubicBezTo>
                    <a:pt x="5676" y="29743"/>
                    <a:pt x="5854" y="29208"/>
                    <a:pt x="7098" y="24390"/>
                  </a:cubicBezTo>
                  <a:cubicBezTo>
                    <a:pt x="9764" y="13861"/>
                    <a:pt x="13141" y="5116"/>
                    <a:pt x="20074" y="5116"/>
                  </a:cubicBezTo>
                  <a:cubicBezTo>
                    <a:pt x="24695" y="5116"/>
                    <a:pt x="25939" y="9042"/>
                    <a:pt x="25939" y="13861"/>
                  </a:cubicBezTo>
                  <a:cubicBezTo>
                    <a:pt x="25939" y="17251"/>
                    <a:pt x="24340" y="23854"/>
                    <a:pt x="23095" y="28673"/>
                  </a:cubicBezTo>
                  <a:cubicBezTo>
                    <a:pt x="21851" y="33491"/>
                    <a:pt x="20074" y="40808"/>
                    <a:pt x="19185" y="44734"/>
                  </a:cubicBezTo>
                  <a:lnTo>
                    <a:pt x="13497" y="67576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EB53BE2E-41C5-9095-CA57-24BF2D254A6A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11570223" y="5287477"/>
              <a:ext cx="22573" cy="54964"/>
            </a:xfrm>
            <a:custGeom>
              <a:avLst/>
              <a:gdLst>
                <a:gd name="connsiteX0" fmla="*/ 17768 w 22573"/>
                <a:gd name="connsiteY0" fmla="*/ 17787 h 54964"/>
                <a:gd name="connsiteX1" fmla="*/ 3904 w 22573"/>
                <a:gd name="connsiteY1" fmla="*/ 50444 h 54964"/>
                <a:gd name="connsiteX2" fmla="*/ 2659 w 22573"/>
                <a:gd name="connsiteY2" fmla="*/ 52586 h 54964"/>
                <a:gd name="connsiteX3" fmla="*/ 5148 w 22573"/>
                <a:gd name="connsiteY3" fmla="*/ 55084 h 54964"/>
                <a:gd name="connsiteX4" fmla="*/ 22745 w 22573"/>
                <a:gd name="connsiteY4" fmla="*/ 19571 h 54964"/>
                <a:gd name="connsiteX5" fmla="*/ 10302 w 22573"/>
                <a:gd name="connsiteY5" fmla="*/ 119 h 54964"/>
                <a:gd name="connsiteX6" fmla="*/ 171 w 22573"/>
                <a:gd name="connsiteY6" fmla="*/ 10291 h 54964"/>
                <a:gd name="connsiteX7" fmla="*/ 10480 w 22573"/>
                <a:gd name="connsiteY7" fmla="*/ 20642 h 54964"/>
                <a:gd name="connsiteX8" fmla="*/ 17768 w 22573"/>
                <a:gd name="connsiteY8" fmla="*/ 17787 h 54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73" h="54964">
                  <a:moveTo>
                    <a:pt x="17768" y="17787"/>
                  </a:moveTo>
                  <a:cubicBezTo>
                    <a:pt x="17768" y="27602"/>
                    <a:pt x="15990" y="39023"/>
                    <a:pt x="3904" y="50444"/>
                  </a:cubicBezTo>
                  <a:cubicBezTo>
                    <a:pt x="3193" y="51158"/>
                    <a:pt x="2659" y="51694"/>
                    <a:pt x="2659" y="52586"/>
                  </a:cubicBezTo>
                  <a:cubicBezTo>
                    <a:pt x="2659" y="53835"/>
                    <a:pt x="4081" y="55084"/>
                    <a:pt x="5148" y="55084"/>
                  </a:cubicBezTo>
                  <a:cubicBezTo>
                    <a:pt x="7636" y="55084"/>
                    <a:pt x="22745" y="40808"/>
                    <a:pt x="22745" y="19571"/>
                  </a:cubicBezTo>
                  <a:cubicBezTo>
                    <a:pt x="22745" y="8507"/>
                    <a:pt x="18479" y="119"/>
                    <a:pt x="10302" y="119"/>
                  </a:cubicBezTo>
                  <a:cubicBezTo>
                    <a:pt x="4437" y="119"/>
                    <a:pt x="171" y="4759"/>
                    <a:pt x="171" y="10291"/>
                  </a:cubicBezTo>
                  <a:cubicBezTo>
                    <a:pt x="171" y="16002"/>
                    <a:pt x="4259" y="20642"/>
                    <a:pt x="10480" y="20642"/>
                  </a:cubicBezTo>
                  <a:cubicBezTo>
                    <a:pt x="14746" y="20642"/>
                    <a:pt x="17590" y="17787"/>
                    <a:pt x="17768" y="17787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id="{2ACD08B8-F278-E2B0-27AC-0E6B0A17E790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11618088" y="5196464"/>
              <a:ext cx="60078" cy="113320"/>
            </a:xfrm>
            <a:custGeom>
              <a:avLst/>
              <a:gdLst>
                <a:gd name="connsiteX0" fmla="*/ 36434 w 60078"/>
                <a:gd name="connsiteY0" fmla="*/ 41165 h 113320"/>
                <a:gd name="connsiteX1" fmla="*/ 54564 w 60078"/>
                <a:gd name="connsiteY1" fmla="*/ 41165 h 113320"/>
                <a:gd name="connsiteX2" fmla="*/ 60252 w 60078"/>
                <a:gd name="connsiteY2" fmla="*/ 37239 h 113320"/>
                <a:gd name="connsiteX3" fmla="*/ 54919 w 60078"/>
                <a:gd name="connsiteY3" fmla="*/ 34740 h 113320"/>
                <a:gd name="connsiteX4" fmla="*/ 38033 w 60078"/>
                <a:gd name="connsiteY4" fmla="*/ 34740 h 113320"/>
                <a:gd name="connsiteX5" fmla="*/ 44610 w 60078"/>
                <a:gd name="connsiteY5" fmla="*/ 8328 h 113320"/>
                <a:gd name="connsiteX6" fmla="*/ 45143 w 60078"/>
                <a:gd name="connsiteY6" fmla="*/ 5830 h 113320"/>
                <a:gd name="connsiteX7" fmla="*/ 39100 w 60078"/>
                <a:gd name="connsiteY7" fmla="*/ 119 h 113320"/>
                <a:gd name="connsiteX8" fmla="*/ 30746 w 60078"/>
                <a:gd name="connsiteY8" fmla="*/ 7793 h 113320"/>
                <a:gd name="connsiteX9" fmla="*/ 23991 w 60078"/>
                <a:gd name="connsiteY9" fmla="*/ 34740 h 113320"/>
                <a:gd name="connsiteX10" fmla="*/ 5861 w 60078"/>
                <a:gd name="connsiteY10" fmla="*/ 34740 h 113320"/>
                <a:gd name="connsiteX11" fmla="*/ 173 w 60078"/>
                <a:gd name="connsiteY11" fmla="*/ 38666 h 113320"/>
                <a:gd name="connsiteX12" fmla="*/ 5506 w 60078"/>
                <a:gd name="connsiteY12" fmla="*/ 41165 h 113320"/>
                <a:gd name="connsiteX13" fmla="*/ 22392 w 60078"/>
                <a:gd name="connsiteY13" fmla="*/ 41165 h 113320"/>
                <a:gd name="connsiteX14" fmla="*/ 11905 w 60078"/>
                <a:gd name="connsiteY14" fmla="*/ 83281 h 113320"/>
                <a:gd name="connsiteX15" fmla="*/ 9238 w 60078"/>
                <a:gd name="connsiteY15" fmla="*/ 96486 h 113320"/>
                <a:gd name="connsiteX16" fmla="*/ 28257 w 60078"/>
                <a:gd name="connsiteY16" fmla="*/ 113440 h 113320"/>
                <a:gd name="connsiteX17" fmla="*/ 59185 w 60078"/>
                <a:gd name="connsiteY17" fmla="*/ 86136 h 113320"/>
                <a:gd name="connsiteX18" fmla="*/ 56341 w 60078"/>
                <a:gd name="connsiteY18" fmla="*/ 83816 h 113320"/>
                <a:gd name="connsiteX19" fmla="*/ 52609 w 60078"/>
                <a:gd name="connsiteY19" fmla="*/ 87207 h 113320"/>
                <a:gd name="connsiteX20" fmla="*/ 28790 w 60078"/>
                <a:gd name="connsiteY20" fmla="*/ 108443 h 113320"/>
                <a:gd name="connsiteX21" fmla="*/ 22569 w 60078"/>
                <a:gd name="connsiteY21" fmla="*/ 99699 h 113320"/>
                <a:gd name="connsiteX22" fmla="*/ 23636 w 60078"/>
                <a:gd name="connsiteY22" fmla="*/ 92382 h 113320"/>
                <a:gd name="connsiteX23" fmla="*/ 36434 w 60078"/>
                <a:gd name="connsiteY23" fmla="*/ 41165 h 11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078" h="113320">
                  <a:moveTo>
                    <a:pt x="36434" y="41165"/>
                  </a:moveTo>
                  <a:lnTo>
                    <a:pt x="54564" y="41165"/>
                  </a:lnTo>
                  <a:cubicBezTo>
                    <a:pt x="57941" y="41165"/>
                    <a:pt x="60252" y="41165"/>
                    <a:pt x="60252" y="37239"/>
                  </a:cubicBezTo>
                  <a:cubicBezTo>
                    <a:pt x="60252" y="34740"/>
                    <a:pt x="57941" y="34740"/>
                    <a:pt x="54919" y="34740"/>
                  </a:cubicBezTo>
                  <a:lnTo>
                    <a:pt x="38033" y="34740"/>
                  </a:lnTo>
                  <a:lnTo>
                    <a:pt x="44610" y="8328"/>
                  </a:lnTo>
                  <a:cubicBezTo>
                    <a:pt x="44788" y="7436"/>
                    <a:pt x="45143" y="6544"/>
                    <a:pt x="45143" y="5830"/>
                  </a:cubicBezTo>
                  <a:cubicBezTo>
                    <a:pt x="45143" y="2618"/>
                    <a:pt x="42655" y="119"/>
                    <a:pt x="39100" y="119"/>
                  </a:cubicBezTo>
                  <a:cubicBezTo>
                    <a:pt x="34656" y="119"/>
                    <a:pt x="31990" y="3153"/>
                    <a:pt x="30746" y="7793"/>
                  </a:cubicBezTo>
                  <a:cubicBezTo>
                    <a:pt x="29501" y="12254"/>
                    <a:pt x="31812" y="3688"/>
                    <a:pt x="23991" y="34740"/>
                  </a:cubicBezTo>
                  <a:lnTo>
                    <a:pt x="5861" y="34740"/>
                  </a:lnTo>
                  <a:cubicBezTo>
                    <a:pt x="2484" y="34740"/>
                    <a:pt x="173" y="34740"/>
                    <a:pt x="173" y="38666"/>
                  </a:cubicBezTo>
                  <a:cubicBezTo>
                    <a:pt x="173" y="41165"/>
                    <a:pt x="2306" y="41165"/>
                    <a:pt x="5506" y="41165"/>
                  </a:cubicBezTo>
                  <a:lnTo>
                    <a:pt x="22392" y="41165"/>
                  </a:lnTo>
                  <a:lnTo>
                    <a:pt x="11905" y="83281"/>
                  </a:lnTo>
                  <a:cubicBezTo>
                    <a:pt x="10838" y="87742"/>
                    <a:pt x="9238" y="94167"/>
                    <a:pt x="9238" y="96486"/>
                  </a:cubicBezTo>
                  <a:cubicBezTo>
                    <a:pt x="9238" y="107015"/>
                    <a:pt x="18126" y="113440"/>
                    <a:pt x="28257" y="113440"/>
                  </a:cubicBezTo>
                  <a:cubicBezTo>
                    <a:pt x="47987" y="113440"/>
                    <a:pt x="59185" y="88456"/>
                    <a:pt x="59185" y="86136"/>
                  </a:cubicBezTo>
                  <a:cubicBezTo>
                    <a:pt x="59185" y="83816"/>
                    <a:pt x="56874" y="83816"/>
                    <a:pt x="56341" y="83816"/>
                  </a:cubicBezTo>
                  <a:cubicBezTo>
                    <a:pt x="54208" y="83816"/>
                    <a:pt x="54030" y="84173"/>
                    <a:pt x="52609" y="87207"/>
                  </a:cubicBezTo>
                  <a:cubicBezTo>
                    <a:pt x="47632" y="98449"/>
                    <a:pt x="38567" y="108443"/>
                    <a:pt x="28790" y="108443"/>
                  </a:cubicBezTo>
                  <a:cubicBezTo>
                    <a:pt x="25058" y="108443"/>
                    <a:pt x="22569" y="106123"/>
                    <a:pt x="22569" y="99699"/>
                  </a:cubicBezTo>
                  <a:cubicBezTo>
                    <a:pt x="22569" y="97914"/>
                    <a:pt x="23280" y="94167"/>
                    <a:pt x="23636" y="92382"/>
                  </a:cubicBezTo>
                  <a:lnTo>
                    <a:pt x="36434" y="41165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35D6C825-5EBD-941C-BD9C-EF4BB6F42B23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11698349" y="5229300"/>
              <a:ext cx="83363" cy="80484"/>
            </a:xfrm>
            <a:custGeom>
              <a:avLst/>
              <a:gdLst>
                <a:gd name="connsiteX0" fmla="*/ 83539 w 83363"/>
                <a:gd name="connsiteY0" fmla="*/ 31349 h 80484"/>
                <a:gd name="connsiteX1" fmla="*/ 51367 w 83363"/>
                <a:gd name="connsiteY1" fmla="*/ 119 h 80484"/>
                <a:gd name="connsiteX2" fmla="*/ 176 w 83363"/>
                <a:gd name="connsiteY2" fmla="*/ 49374 h 80484"/>
                <a:gd name="connsiteX3" fmla="*/ 32526 w 83363"/>
                <a:gd name="connsiteY3" fmla="*/ 80604 h 80484"/>
                <a:gd name="connsiteX4" fmla="*/ 83539 w 83363"/>
                <a:gd name="connsiteY4" fmla="*/ 31349 h 80484"/>
                <a:gd name="connsiteX5" fmla="*/ 32704 w 83363"/>
                <a:gd name="connsiteY5" fmla="*/ 75607 h 80484"/>
                <a:gd name="connsiteX6" fmla="*/ 14929 w 83363"/>
                <a:gd name="connsiteY6" fmla="*/ 55798 h 80484"/>
                <a:gd name="connsiteX7" fmla="*/ 25239 w 83363"/>
                <a:gd name="connsiteY7" fmla="*/ 20820 h 80484"/>
                <a:gd name="connsiteX8" fmla="*/ 51190 w 83363"/>
                <a:gd name="connsiteY8" fmla="*/ 5116 h 80484"/>
                <a:gd name="connsiteX9" fmla="*/ 68964 w 83363"/>
                <a:gd name="connsiteY9" fmla="*/ 24925 h 80484"/>
                <a:gd name="connsiteX10" fmla="*/ 59010 w 83363"/>
                <a:gd name="connsiteY10" fmla="*/ 59367 h 80484"/>
                <a:gd name="connsiteX11" fmla="*/ 32704 w 83363"/>
                <a:gd name="connsiteY11" fmla="*/ 75607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363" h="80484">
                  <a:moveTo>
                    <a:pt x="83539" y="31349"/>
                  </a:moveTo>
                  <a:cubicBezTo>
                    <a:pt x="83539" y="11541"/>
                    <a:pt x="68786" y="119"/>
                    <a:pt x="51367" y="119"/>
                  </a:cubicBezTo>
                  <a:cubicBezTo>
                    <a:pt x="25061" y="119"/>
                    <a:pt x="176" y="24925"/>
                    <a:pt x="176" y="49374"/>
                  </a:cubicBezTo>
                  <a:cubicBezTo>
                    <a:pt x="176" y="67219"/>
                    <a:pt x="13152" y="80604"/>
                    <a:pt x="32526" y="80604"/>
                  </a:cubicBezTo>
                  <a:cubicBezTo>
                    <a:pt x="57944" y="80604"/>
                    <a:pt x="83539" y="57047"/>
                    <a:pt x="83539" y="31349"/>
                  </a:cubicBezTo>
                  <a:close/>
                  <a:moveTo>
                    <a:pt x="32704" y="75607"/>
                  </a:moveTo>
                  <a:cubicBezTo>
                    <a:pt x="23817" y="75607"/>
                    <a:pt x="14929" y="69896"/>
                    <a:pt x="14929" y="55798"/>
                  </a:cubicBezTo>
                  <a:cubicBezTo>
                    <a:pt x="14929" y="48481"/>
                    <a:pt x="18306" y="30993"/>
                    <a:pt x="25239" y="20820"/>
                  </a:cubicBezTo>
                  <a:cubicBezTo>
                    <a:pt x="32882" y="9756"/>
                    <a:pt x="43191" y="5116"/>
                    <a:pt x="51190" y="5116"/>
                  </a:cubicBezTo>
                  <a:cubicBezTo>
                    <a:pt x="60788" y="5116"/>
                    <a:pt x="68964" y="11719"/>
                    <a:pt x="68964" y="24925"/>
                  </a:cubicBezTo>
                  <a:cubicBezTo>
                    <a:pt x="68964" y="29208"/>
                    <a:pt x="66831" y="46875"/>
                    <a:pt x="59010" y="59367"/>
                  </a:cubicBezTo>
                  <a:cubicBezTo>
                    <a:pt x="52256" y="69896"/>
                    <a:pt x="41591" y="75607"/>
                    <a:pt x="32704" y="75607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F4C9AE71-B5DE-ECB5-B90C-4EDC04BE37A2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11795024" y="5196464"/>
              <a:ext cx="60078" cy="113320"/>
            </a:xfrm>
            <a:custGeom>
              <a:avLst/>
              <a:gdLst>
                <a:gd name="connsiteX0" fmla="*/ 36441 w 60078"/>
                <a:gd name="connsiteY0" fmla="*/ 41165 h 113320"/>
                <a:gd name="connsiteX1" fmla="*/ 54571 w 60078"/>
                <a:gd name="connsiteY1" fmla="*/ 41165 h 113320"/>
                <a:gd name="connsiteX2" fmla="*/ 60259 w 60078"/>
                <a:gd name="connsiteY2" fmla="*/ 37239 h 113320"/>
                <a:gd name="connsiteX3" fmla="*/ 54926 w 60078"/>
                <a:gd name="connsiteY3" fmla="*/ 34740 h 113320"/>
                <a:gd name="connsiteX4" fmla="*/ 38040 w 60078"/>
                <a:gd name="connsiteY4" fmla="*/ 34740 h 113320"/>
                <a:gd name="connsiteX5" fmla="*/ 44617 w 60078"/>
                <a:gd name="connsiteY5" fmla="*/ 8328 h 113320"/>
                <a:gd name="connsiteX6" fmla="*/ 45150 w 60078"/>
                <a:gd name="connsiteY6" fmla="*/ 5830 h 113320"/>
                <a:gd name="connsiteX7" fmla="*/ 39107 w 60078"/>
                <a:gd name="connsiteY7" fmla="*/ 119 h 113320"/>
                <a:gd name="connsiteX8" fmla="*/ 30753 w 60078"/>
                <a:gd name="connsiteY8" fmla="*/ 7793 h 113320"/>
                <a:gd name="connsiteX9" fmla="*/ 23998 w 60078"/>
                <a:gd name="connsiteY9" fmla="*/ 34740 h 113320"/>
                <a:gd name="connsiteX10" fmla="*/ 5868 w 60078"/>
                <a:gd name="connsiteY10" fmla="*/ 34740 h 113320"/>
                <a:gd name="connsiteX11" fmla="*/ 180 w 60078"/>
                <a:gd name="connsiteY11" fmla="*/ 38666 h 113320"/>
                <a:gd name="connsiteX12" fmla="*/ 5513 w 60078"/>
                <a:gd name="connsiteY12" fmla="*/ 41165 h 113320"/>
                <a:gd name="connsiteX13" fmla="*/ 22399 w 60078"/>
                <a:gd name="connsiteY13" fmla="*/ 41165 h 113320"/>
                <a:gd name="connsiteX14" fmla="*/ 11911 w 60078"/>
                <a:gd name="connsiteY14" fmla="*/ 83281 h 113320"/>
                <a:gd name="connsiteX15" fmla="*/ 9245 w 60078"/>
                <a:gd name="connsiteY15" fmla="*/ 96486 h 113320"/>
                <a:gd name="connsiteX16" fmla="*/ 28264 w 60078"/>
                <a:gd name="connsiteY16" fmla="*/ 113440 h 113320"/>
                <a:gd name="connsiteX17" fmla="*/ 59192 w 60078"/>
                <a:gd name="connsiteY17" fmla="*/ 86136 h 113320"/>
                <a:gd name="connsiteX18" fmla="*/ 56348 w 60078"/>
                <a:gd name="connsiteY18" fmla="*/ 83816 h 113320"/>
                <a:gd name="connsiteX19" fmla="*/ 52615 w 60078"/>
                <a:gd name="connsiteY19" fmla="*/ 87207 h 113320"/>
                <a:gd name="connsiteX20" fmla="*/ 28797 w 60078"/>
                <a:gd name="connsiteY20" fmla="*/ 108443 h 113320"/>
                <a:gd name="connsiteX21" fmla="*/ 22576 w 60078"/>
                <a:gd name="connsiteY21" fmla="*/ 99699 h 113320"/>
                <a:gd name="connsiteX22" fmla="*/ 23643 w 60078"/>
                <a:gd name="connsiteY22" fmla="*/ 92382 h 113320"/>
                <a:gd name="connsiteX23" fmla="*/ 36441 w 60078"/>
                <a:gd name="connsiteY23" fmla="*/ 41165 h 113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078" h="113320">
                  <a:moveTo>
                    <a:pt x="36441" y="41165"/>
                  </a:moveTo>
                  <a:lnTo>
                    <a:pt x="54571" y="41165"/>
                  </a:lnTo>
                  <a:cubicBezTo>
                    <a:pt x="57948" y="41165"/>
                    <a:pt x="60259" y="41165"/>
                    <a:pt x="60259" y="37239"/>
                  </a:cubicBezTo>
                  <a:cubicBezTo>
                    <a:pt x="60259" y="34740"/>
                    <a:pt x="57948" y="34740"/>
                    <a:pt x="54926" y="34740"/>
                  </a:cubicBezTo>
                  <a:lnTo>
                    <a:pt x="38040" y="34740"/>
                  </a:lnTo>
                  <a:lnTo>
                    <a:pt x="44617" y="8328"/>
                  </a:lnTo>
                  <a:cubicBezTo>
                    <a:pt x="44795" y="7436"/>
                    <a:pt x="45150" y="6544"/>
                    <a:pt x="45150" y="5830"/>
                  </a:cubicBezTo>
                  <a:cubicBezTo>
                    <a:pt x="45150" y="2618"/>
                    <a:pt x="42662" y="119"/>
                    <a:pt x="39107" y="119"/>
                  </a:cubicBezTo>
                  <a:cubicBezTo>
                    <a:pt x="34663" y="119"/>
                    <a:pt x="31997" y="3153"/>
                    <a:pt x="30753" y="7793"/>
                  </a:cubicBezTo>
                  <a:cubicBezTo>
                    <a:pt x="29508" y="12254"/>
                    <a:pt x="31819" y="3688"/>
                    <a:pt x="23998" y="34740"/>
                  </a:cubicBezTo>
                  <a:lnTo>
                    <a:pt x="5868" y="34740"/>
                  </a:lnTo>
                  <a:cubicBezTo>
                    <a:pt x="2491" y="34740"/>
                    <a:pt x="180" y="34740"/>
                    <a:pt x="180" y="38666"/>
                  </a:cubicBezTo>
                  <a:cubicBezTo>
                    <a:pt x="180" y="41165"/>
                    <a:pt x="2313" y="41165"/>
                    <a:pt x="5513" y="41165"/>
                  </a:cubicBezTo>
                  <a:lnTo>
                    <a:pt x="22399" y="41165"/>
                  </a:lnTo>
                  <a:lnTo>
                    <a:pt x="11911" y="83281"/>
                  </a:lnTo>
                  <a:cubicBezTo>
                    <a:pt x="10845" y="87742"/>
                    <a:pt x="9245" y="94167"/>
                    <a:pt x="9245" y="96486"/>
                  </a:cubicBezTo>
                  <a:cubicBezTo>
                    <a:pt x="9245" y="107015"/>
                    <a:pt x="18133" y="113440"/>
                    <a:pt x="28264" y="113440"/>
                  </a:cubicBezTo>
                  <a:cubicBezTo>
                    <a:pt x="47994" y="113440"/>
                    <a:pt x="59192" y="88456"/>
                    <a:pt x="59192" y="86136"/>
                  </a:cubicBezTo>
                  <a:cubicBezTo>
                    <a:pt x="59192" y="83816"/>
                    <a:pt x="56881" y="83816"/>
                    <a:pt x="56348" y="83816"/>
                  </a:cubicBezTo>
                  <a:cubicBezTo>
                    <a:pt x="54215" y="83816"/>
                    <a:pt x="54037" y="84173"/>
                    <a:pt x="52615" y="87207"/>
                  </a:cubicBezTo>
                  <a:cubicBezTo>
                    <a:pt x="47639" y="98449"/>
                    <a:pt x="38573" y="108443"/>
                    <a:pt x="28797" y="108443"/>
                  </a:cubicBezTo>
                  <a:cubicBezTo>
                    <a:pt x="25065" y="108443"/>
                    <a:pt x="22576" y="106123"/>
                    <a:pt x="22576" y="99699"/>
                  </a:cubicBezTo>
                  <a:cubicBezTo>
                    <a:pt x="22576" y="97914"/>
                    <a:pt x="23287" y="94167"/>
                    <a:pt x="23643" y="92382"/>
                  </a:cubicBezTo>
                  <a:lnTo>
                    <a:pt x="36441" y="41165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C5A18A71-37B0-D8FD-D5C9-6A720EBE7763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11875108" y="5229300"/>
              <a:ext cx="90650" cy="80484"/>
            </a:xfrm>
            <a:custGeom>
              <a:avLst/>
              <a:gdLst>
                <a:gd name="connsiteX0" fmla="*/ 64350 w 90650"/>
                <a:gd name="connsiteY0" fmla="*/ 10648 h 80484"/>
                <a:gd name="connsiteX1" fmla="*/ 46042 w 90650"/>
                <a:gd name="connsiteY1" fmla="*/ 119 h 80484"/>
                <a:gd name="connsiteX2" fmla="*/ 183 w 90650"/>
                <a:gd name="connsiteY2" fmla="*/ 50980 h 80484"/>
                <a:gd name="connsiteX3" fmla="*/ 27023 w 90650"/>
                <a:gd name="connsiteY3" fmla="*/ 80604 h 80484"/>
                <a:gd name="connsiteX4" fmla="*/ 52263 w 90650"/>
                <a:gd name="connsiteY4" fmla="*/ 68112 h 80484"/>
                <a:gd name="connsiteX5" fmla="*/ 70571 w 90650"/>
                <a:gd name="connsiteY5" fmla="*/ 80604 h 80484"/>
                <a:gd name="connsiteX6" fmla="*/ 84613 w 90650"/>
                <a:gd name="connsiteY6" fmla="*/ 71145 h 80484"/>
                <a:gd name="connsiteX7" fmla="*/ 90834 w 90650"/>
                <a:gd name="connsiteY7" fmla="*/ 53300 h 80484"/>
                <a:gd name="connsiteX8" fmla="*/ 87990 w 90650"/>
                <a:gd name="connsiteY8" fmla="*/ 50980 h 80484"/>
                <a:gd name="connsiteX9" fmla="*/ 84080 w 90650"/>
                <a:gd name="connsiteY9" fmla="*/ 56512 h 80484"/>
                <a:gd name="connsiteX10" fmla="*/ 71104 w 90650"/>
                <a:gd name="connsiteY10" fmla="*/ 75607 h 80484"/>
                <a:gd name="connsiteX11" fmla="*/ 65238 w 90650"/>
                <a:gd name="connsiteY11" fmla="*/ 66862 h 80484"/>
                <a:gd name="connsiteX12" fmla="*/ 67905 w 90650"/>
                <a:gd name="connsiteY12" fmla="*/ 52764 h 80484"/>
                <a:gd name="connsiteX13" fmla="*/ 71815 w 90650"/>
                <a:gd name="connsiteY13" fmla="*/ 36703 h 80484"/>
                <a:gd name="connsiteX14" fmla="*/ 75370 w 90650"/>
                <a:gd name="connsiteY14" fmla="*/ 23140 h 80484"/>
                <a:gd name="connsiteX15" fmla="*/ 78569 w 90650"/>
                <a:gd name="connsiteY15" fmla="*/ 9221 h 80484"/>
                <a:gd name="connsiteX16" fmla="*/ 72526 w 90650"/>
                <a:gd name="connsiteY16" fmla="*/ 3510 h 80484"/>
                <a:gd name="connsiteX17" fmla="*/ 64350 w 90650"/>
                <a:gd name="connsiteY17" fmla="*/ 10648 h 80484"/>
                <a:gd name="connsiteX18" fmla="*/ 52974 w 90650"/>
                <a:gd name="connsiteY18" fmla="*/ 56512 h 80484"/>
                <a:gd name="connsiteX19" fmla="*/ 43909 w 90650"/>
                <a:gd name="connsiteY19" fmla="*/ 68469 h 80484"/>
                <a:gd name="connsiteX20" fmla="*/ 27556 w 90650"/>
                <a:gd name="connsiteY20" fmla="*/ 75607 h 80484"/>
                <a:gd name="connsiteX21" fmla="*/ 14581 w 90650"/>
                <a:gd name="connsiteY21" fmla="*/ 58297 h 80484"/>
                <a:gd name="connsiteX22" fmla="*/ 23824 w 90650"/>
                <a:gd name="connsiteY22" fmla="*/ 22070 h 80484"/>
                <a:gd name="connsiteX23" fmla="*/ 46042 w 90650"/>
                <a:gd name="connsiteY23" fmla="*/ 5116 h 80484"/>
                <a:gd name="connsiteX24" fmla="*/ 61861 w 90650"/>
                <a:gd name="connsiteY24" fmla="*/ 20642 h 80484"/>
                <a:gd name="connsiteX25" fmla="*/ 61328 w 90650"/>
                <a:gd name="connsiteY25" fmla="*/ 23140 h 80484"/>
                <a:gd name="connsiteX26" fmla="*/ 52974 w 90650"/>
                <a:gd name="connsiteY26" fmla="*/ 56512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0650" h="80484">
                  <a:moveTo>
                    <a:pt x="64350" y="10648"/>
                  </a:moveTo>
                  <a:cubicBezTo>
                    <a:pt x="60617" y="4759"/>
                    <a:pt x="54574" y="119"/>
                    <a:pt x="46042" y="119"/>
                  </a:cubicBezTo>
                  <a:cubicBezTo>
                    <a:pt x="23290" y="119"/>
                    <a:pt x="183" y="25282"/>
                    <a:pt x="183" y="50980"/>
                  </a:cubicBezTo>
                  <a:cubicBezTo>
                    <a:pt x="183" y="68290"/>
                    <a:pt x="11737" y="80604"/>
                    <a:pt x="27023" y="80604"/>
                  </a:cubicBezTo>
                  <a:cubicBezTo>
                    <a:pt x="36621" y="80604"/>
                    <a:pt x="45153" y="75072"/>
                    <a:pt x="52263" y="68112"/>
                  </a:cubicBezTo>
                  <a:cubicBezTo>
                    <a:pt x="55640" y="78819"/>
                    <a:pt x="65949" y="80604"/>
                    <a:pt x="70571" y="80604"/>
                  </a:cubicBezTo>
                  <a:cubicBezTo>
                    <a:pt x="76970" y="80604"/>
                    <a:pt x="81413" y="76678"/>
                    <a:pt x="84613" y="71145"/>
                  </a:cubicBezTo>
                  <a:cubicBezTo>
                    <a:pt x="88523" y="64186"/>
                    <a:pt x="90834" y="54014"/>
                    <a:pt x="90834" y="53300"/>
                  </a:cubicBezTo>
                  <a:cubicBezTo>
                    <a:pt x="90834" y="50980"/>
                    <a:pt x="88523" y="50980"/>
                    <a:pt x="87990" y="50980"/>
                  </a:cubicBezTo>
                  <a:cubicBezTo>
                    <a:pt x="85502" y="50980"/>
                    <a:pt x="85324" y="51694"/>
                    <a:pt x="84080" y="56512"/>
                  </a:cubicBezTo>
                  <a:cubicBezTo>
                    <a:pt x="81947" y="65078"/>
                    <a:pt x="78569" y="75607"/>
                    <a:pt x="71104" y="75607"/>
                  </a:cubicBezTo>
                  <a:cubicBezTo>
                    <a:pt x="66483" y="75607"/>
                    <a:pt x="65238" y="71681"/>
                    <a:pt x="65238" y="66862"/>
                  </a:cubicBezTo>
                  <a:cubicBezTo>
                    <a:pt x="65238" y="63829"/>
                    <a:pt x="66660" y="57404"/>
                    <a:pt x="67905" y="52764"/>
                  </a:cubicBezTo>
                  <a:cubicBezTo>
                    <a:pt x="69149" y="47946"/>
                    <a:pt x="70926" y="40629"/>
                    <a:pt x="71815" y="36703"/>
                  </a:cubicBezTo>
                  <a:lnTo>
                    <a:pt x="75370" y="23140"/>
                  </a:lnTo>
                  <a:cubicBezTo>
                    <a:pt x="76437" y="18500"/>
                    <a:pt x="78569" y="10113"/>
                    <a:pt x="78569" y="9221"/>
                  </a:cubicBezTo>
                  <a:cubicBezTo>
                    <a:pt x="78569" y="5295"/>
                    <a:pt x="75370" y="3510"/>
                    <a:pt x="72526" y="3510"/>
                  </a:cubicBezTo>
                  <a:cubicBezTo>
                    <a:pt x="69504" y="3510"/>
                    <a:pt x="65416" y="5652"/>
                    <a:pt x="64350" y="10648"/>
                  </a:cubicBezTo>
                  <a:close/>
                  <a:moveTo>
                    <a:pt x="52974" y="56512"/>
                  </a:moveTo>
                  <a:cubicBezTo>
                    <a:pt x="51730" y="61509"/>
                    <a:pt x="47819" y="65078"/>
                    <a:pt x="43909" y="68469"/>
                  </a:cubicBezTo>
                  <a:cubicBezTo>
                    <a:pt x="42309" y="69896"/>
                    <a:pt x="35199" y="75607"/>
                    <a:pt x="27556" y="75607"/>
                  </a:cubicBezTo>
                  <a:cubicBezTo>
                    <a:pt x="20980" y="75607"/>
                    <a:pt x="14581" y="70967"/>
                    <a:pt x="14581" y="58297"/>
                  </a:cubicBezTo>
                  <a:cubicBezTo>
                    <a:pt x="14581" y="48838"/>
                    <a:pt x="19735" y="29208"/>
                    <a:pt x="23824" y="22070"/>
                  </a:cubicBezTo>
                  <a:cubicBezTo>
                    <a:pt x="32000" y="7793"/>
                    <a:pt x="41065" y="5116"/>
                    <a:pt x="46042" y="5116"/>
                  </a:cubicBezTo>
                  <a:cubicBezTo>
                    <a:pt x="58484" y="5116"/>
                    <a:pt x="61861" y="18679"/>
                    <a:pt x="61861" y="20642"/>
                  </a:cubicBezTo>
                  <a:cubicBezTo>
                    <a:pt x="61861" y="21356"/>
                    <a:pt x="61506" y="22605"/>
                    <a:pt x="61328" y="23140"/>
                  </a:cubicBezTo>
                  <a:lnTo>
                    <a:pt x="52974" y="56512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979B470A-E9CD-1DBA-5A55-F26CF3262623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11985429" y="5184150"/>
              <a:ext cx="39815" cy="125634"/>
            </a:xfrm>
            <a:custGeom>
              <a:avLst/>
              <a:gdLst>
                <a:gd name="connsiteX0" fmla="*/ 39292 w 39815"/>
                <a:gd name="connsiteY0" fmla="*/ 5473 h 125634"/>
                <a:gd name="connsiteX1" fmla="*/ 40003 w 39815"/>
                <a:gd name="connsiteY1" fmla="*/ 2618 h 125634"/>
                <a:gd name="connsiteX2" fmla="*/ 37159 w 39815"/>
                <a:gd name="connsiteY2" fmla="*/ 119 h 125634"/>
                <a:gd name="connsiteX3" fmla="*/ 14407 w 39815"/>
                <a:gd name="connsiteY3" fmla="*/ 1904 h 125634"/>
                <a:gd name="connsiteX4" fmla="*/ 10675 w 39815"/>
                <a:gd name="connsiteY4" fmla="*/ 6008 h 125634"/>
                <a:gd name="connsiteX5" fmla="*/ 15118 w 39815"/>
                <a:gd name="connsiteY5" fmla="*/ 8507 h 125634"/>
                <a:gd name="connsiteX6" fmla="*/ 23650 w 39815"/>
                <a:gd name="connsiteY6" fmla="*/ 11184 h 125634"/>
                <a:gd name="connsiteX7" fmla="*/ 22939 w 39815"/>
                <a:gd name="connsiteY7" fmla="*/ 15110 h 125634"/>
                <a:gd name="connsiteX8" fmla="*/ 899 w 39815"/>
                <a:gd name="connsiteY8" fmla="*/ 103268 h 125634"/>
                <a:gd name="connsiteX9" fmla="*/ 188 w 39815"/>
                <a:gd name="connsiteY9" fmla="*/ 108800 h 125634"/>
                <a:gd name="connsiteX10" fmla="*/ 18851 w 39815"/>
                <a:gd name="connsiteY10" fmla="*/ 125754 h 125634"/>
                <a:gd name="connsiteX11" fmla="*/ 33071 w 39815"/>
                <a:gd name="connsiteY11" fmla="*/ 116295 h 125634"/>
                <a:gd name="connsiteX12" fmla="*/ 39292 w 39815"/>
                <a:gd name="connsiteY12" fmla="*/ 98450 h 125634"/>
                <a:gd name="connsiteX13" fmla="*/ 36448 w 39815"/>
                <a:gd name="connsiteY13" fmla="*/ 96130 h 125634"/>
                <a:gd name="connsiteX14" fmla="*/ 32893 w 39815"/>
                <a:gd name="connsiteY14" fmla="*/ 100413 h 125634"/>
                <a:gd name="connsiteX15" fmla="*/ 19562 w 39815"/>
                <a:gd name="connsiteY15" fmla="*/ 120757 h 125634"/>
                <a:gd name="connsiteX16" fmla="*/ 13519 w 39815"/>
                <a:gd name="connsiteY16" fmla="*/ 112012 h 125634"/>
                <a:gd name="connsiteX17" fmla="*/ 14585 w 39815"/>
                <a:gd name="connsiteY17" fmla="*/ 104696 h 125634"/>
                <a:gd name="connsiteX18" fmla="*/ 39292 w 39815"/>
                <a:gd name="connsiteY18" fmla="*/ 5473 h 125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9815" h="125634">
                  <a:moveTo>
                    <a:pt x="39292" y="5473"/>
                  </a:moveTo>
                  <a:cubicBezTo>
                    <a:pt x="39470" y="5116"/>
                    <a:pt x="40003" y="2796"/>
                    <a:pt x="40003" y="2618"/>
                  </a:cubicBezTo>
                  <a:cubicBezTo>
                    <a:pt x="40003" y="1725"/>
                    <a:pt x="39292" y="119"/>
                    <a:pt x="37159" y="119"/>
                  </a:cubicBezTo>
                  <a:cubicBezTo>
                    <a:pt x="33604" y="119"/>
                    <a:pt x="18851" y="1547"/>
                    <a:pt x="14407" y="1904"/>
                  </a:cubicBezTo>
                  <a:cubicBezTo>
                    <a:pt x="13163" y="2082"/>
                    <a:pt x="10675" y="2261"/>
                    <a:pt x="10675" y="6008"/>
                  </a:cubicBezTo>
                  <a:cubicBezTo>
                    <a:pt x="10675" y="8507"/>
                    <a:pt x="13163" y="8507"/>
                    <a:pt x="15118" y="8507"/>
                  </a:cubicBezTo>
                  <a:cubicBezTo>
                    <a:pt x="23650" y="8507"/>
                    <a:pt x="23650" y="9756"/>
                    <a:pt x="23650" y="11184"/>
                  </a:cubicBezTo>
                  <a:cubicBezTo>
                    <a:pt x="23650" y="12433"/>
                    <a:pt x="23295" y="13504"/>
                    <a:pt x="22939" y="15110"/>
                  </a:cubicBezTo>
                  <a:lnTo>
                    <a:pt x="899" y="103268"/>
                  </a:lnTo>
                  <a:cubicBezTo>
                    <a:pt x="365" y="105052"/>
                    <a:pt x="188" y="107015"/>
                    <a:pt x="188" y="108800"/>
                  </a:cubicBezTo>
                  <a:cubicBezTo>
                    <a:pt x="188" y="120221"/>
                    <a:pt x="10319" y="125754"/>
                    <a:pt x="18851" y="125754"/>
                  </a:cubicBezTo>
                  <a:cubicBezTo>
                    <a:pt x="23117" y="125754"/>
                    <a:pt x="28449" y="124326"/>
                    <a:pt x="33071" y="116295"/>
                  </a:cubicBezTo>
                  <a:cubicBezTo>
                    <a:pt x="36803" y="109692"/>
                    <a:pt x="39292" y="99163"/>
                    <a:pt x="39292" y="98450"/>
                  </a:cubicBezTo>
                  <a:cubicBezTo>
                    <a:pt x="39292" y="96130"/>
                    <a:pt x="36981" y="96130"/>
                    <a:pt x="36448" y="96130"/>
                  </a:cubicBezTo>
                  <a:cubicBezTo>
                    <a:pt x="33959" y="96130"/>
                    <a:pt x="33604" y="97200"/>
                    <a:pt x="32893" y="100413"/>
                  </a:cubicBezTo>
                  <a:cubicBezTo>
                    <a:pt x="30582" y="109335"/>
                    <a:pt x="27205" y="120757"/>
                    <a:pt x="19562" y="120757"/>
                  </a:cubicBezTo>
                  <a:cubicBezTo>
                    <a:pt x="14763" y="120757"/>
                    <a:pt x="13519" y="116295"/>
                    <a:pt x="13519" y="112012"/>
                  </a:cubicBezTo>
                  <a:cubicBezTo>
                    <a:pt x="13519" y="110049"/>
                    <a:pt x="14052" y="106659"/>
                    <a:pt x="14585" y="104696"/>
                  </a:cubicBezTo>
                  <a:lnTo>
                    <a:pt x="39292" y="5473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id="{B2024594-C387-BE09-844E-8DD27B6B98BC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12137100" y="5176196"/>
              <a:ext cx="168859" cy="59655"/>
            </a:xfrm>
            <a:custGeom>
              <a:avLst/>
              <a:gdLst>
                <a:gd name="connsiteX0" fmla="*/ 160419 w 168859"/>
                <a:gd name="connsiteY0" fmla="*/ 10315 h 59655"/>
                <a:gd name="connsiteX1" fmla="*/ 169053 w 168859"/>
                <a:gd name="connsiteY1" fmla="*/ 5217 h 59655"/>
                <a:gd name="connsiteX2" fmla="*/ 160673 w 168859"/>
                <a:gd name="connsiteY2" fmla="*/ 118 h 59655"/>
                <a:gd name="connsiteX3" fmla="*/ 8573 w 168859"/>
                <a:gd name="connsiteY3" fmla="*/ 118 h 59655"/>
                <a:gd name="connsiteX4" fmla="*/ 193 w 168859"/>
                <a:gd name="connsiteY4" fmla="*/ 5217 h 59655"/>
                <a:gd name="connsiteX5" fmla="*/ 8827 w 168859"/>
                <a:gd name="connsiteY5" fmla="*/ 10315 h 59655"/>
                <a:gd name="connsiteX6" fmla="*/ 160419 w 168859"/>
                <a:gd name="connsiteY6" fmla="*/ 10315 h 59655"/>
                <a:gd name="connsiteX7" fmla="*/ 160673 w 168859"/>
                <a:gd name="connsiteY7" fmla="*/ 59774 h 59655"/>
                <a:gd name="connsiteX8" fmla="*/ 169053 w 168859"/>
                <a:gd name="connsiteY8" fmla="*/ 54675 h 59655"/>
                <a:gd name="connsiteX9" fmla="*/ 160419 w 168859"/>
                <a:gd name="connsiteY9" fmla="*/ 49576 h 59655"/>
                <a:gd name="connsiteX10" fmla="*/ 8827 w 168859"/>
                <a:gd name="connsiteY10" fmla="*/ 49576 h 59655"/>
                <a:gd name="connsiteX11" fmla="*/ 193 w 168859"/>
                <a:gd name="connsiteY11" fmla="*/ 54675 h 59655"/>
                <a:gd name="connsiteX12" fmla="*/ 8573 w 168859"/>
                <a:gd name="connsiteY12" fmla="*/ 59774 h 59655"/>
                <a:gd name="connsiteX13" fmla="*/ 160673 w 168859"/>
                <a:gd name="connsiteY13" fmla="*/ 59774 h 59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859" h="59655">
                  <a:moveTo>
                    <a:pt x="160419" y="10315"/>
                  </a:moveTo>
                  <a:cubicBezTo>
                    <a:pt x="164228" y="10315"/>
                    <a:pt x="169053" y="10315"/>
                    <a:pt x="169053" y="5217"/>
                  </a:cubicBezTo>
                  <a:cubicBezTo>
                    <a:pt x="169053" y="118"/>
                    <a:pt x="164228" y="118"/>
                    <a:pt x="160673" y="118"/>
                  </a:cubicBezTo>
                  <a:lnTo>
                    <a:pt x="8573" y="118"/>
                  </a:lnTo>
                  <a:cubicBezTo>
                    <a:pt x="5018" y="118"/>
                    <a:pt x="193" y="118"/>
                    <a:pt x="193" y="5217"/>
                  </a:cubicBezTo>
                  <a:cubicBezTo>
                    <a:pt x="193" y="10315"/>
                    <a:pt x="5018" y="10315"/>
                    <a:pt x="8827" y="10315"/>
                  </a:cubicBezTo>
                  <a:lnTo>
                    <a:pt x="160419" y="10315"/>
                  </a:lnTo>
                  <a:close/>
                  <a:moveTo>
                    <a:pt x="160673" y="59774"/>
                  </a:moveTo>
                  <a:cubicBezTo>
                    <a:pt x="164228" y="59774"/>
                    <a:pt x="169053" y="59774"/>
                    <a:pt x="169053" y="54675"/>
                  </a:cubicBezTo>
                  <a:cubicBezTo>
                    <a:pt x="169053" y="49576"/>
                    <a:pt x="164228" y="49576"/>
                    <a:pt x="160419" y="49576"/>
                  </a:cubicBezTo>
                  <a:lnTo>
                    <a:pt x="8827" y="49576"/>
                  </a:lnTo>
                  <a:cubicBezTo>
                    <a:pt x="5018" y="49576"/>
                    <a:pt x="193" y="49576"/>
                    <a:pt x="193" y="54675"/>
                  </a:cubicBezTo>
                  <a:cubicBezTo>
                    <a:pt x="193" y="59774"/>
                    <a:pt x="5018" y="59774"/>
                    <a:pt x="8573" y="59774"/>
                  </a:cubicBezTo>
                  <a:lnTo>
                    <a:pt x="160673" y="59774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9971FF38-191B-DAD7-1CC0-674C7BDCFF7D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12411985" y="5200925"/>
              <a:ext cx="155147" cy="10197"/>
            </a:xfrm>
            <a:custGeom>
              <a:avLst/>
              <a:gdLst>
                <a:gd name="connsiteX0" fmla="*/ 146464 w 155147"/>
                <a:gd name="connsiteY0" fmla="*/ 10315 h 10197"/>
                <a:gd name="connsiteX1" fmla="*/ 155351 w 155147"/>
                <a:gd name="connsiteY1" fmla="*/ 5217 h 10197"/>
                <a:gd name="connsiteX2" fmla="*/ 146464 w 155147"/>
                <a:gd name="connsiteY2" fmla="*/ 118 h 10197"/>
                <a:gd name="connsiteX3" fmla="*/ 9091 w 155147"/>
                <a:gd name="connsiteY3" fmla="*/ 118 h 10197"/>
                <a:gd name="connsiteX4" fmla="*/ 204 w 155147"/>
                <a:gd name="connsiteY4" fmla="*/ 5217 h 10197"/>
                <a:gd name="connsiteX5" fmla="*/ 9091 w 155147"/>
                <a:gd name="connsiteY5" fmla="*/ 10315 h 10197"/>
                <a:gd name="connsiteX6" fmla="*/ 146464 w 155147"/>
                <a:gd name="connsiteY6" fmla="*/ 10315 h 1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147" h="10197">
                  <a:moveTo>
                    <a:pt x="146464" y="10315"/>
                  </a:moveTo>
                  <a:cubicBezTo>
                    <a:pt x="150781" y="10315"/>
                    <a:pt x="155351" y="10315"/>
                    <a:pt x="155351" y="5217"/>
                  </a:cubicBezTo>
                  <a:cubicBezTo>
                    <a:pt x="155351" y="118"/>
                    <a:pt x="150781" y="118"/>
                    <a:pt x="146464" y="118"/>
                  </a:cubicBezTo>
                  <a:lnTo>
                    <a:pt x="9091" y="118"/>
                  </a:lnTo>
                  <a:cubicBezTo>
                    <a:pt x="4775" y="118"/>
                    <a:pt x="204" y="118"/>
                    <a:pt x="204" y="5217"/>
                  </a:cubicBezTo>
                  <a:cubicBezTo>
                    <a:pt x="204" y="10315"/>
                    <a:pt x="4775" y="10315"/>
                    <a:pt x="9091" y="10315"/>
                  </a:cubicBezTo>
                  <a:lnTo>
                    <a:pt x="146464" y="10315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E67630FD-DFA1-BBD6-0C5F-B3F91AF6136A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12626495" y="4946047"/>
              <a:ext cx="137626" cy="167750"/>
            </a:xfrm>
            <a:custGeom>
              <a:avLst/>
              <a:gdLst>
                <a:gd name="connsiteX0" fmla="*/ 51251 w 137626"/>
                <a:gd name="connsiteY0" fmla="*/ 23309 h 167750"/>
                <a:gd name="connsiteX1" fmla="*/ 55060 w 137626"/>
                <a:gd name="connsiteY1" fmla="*/ 6993 h 167750"/>
                <a:gd name="connsiteX2" fmla="*/ 47697 w 137626"/>
                <a:gd name="connsiteY2" fmla="*/ 110 h 167750"/>
                <a:gd name="connsiteX3" fmla="*/ 37540 w 137626"/>
                <a:gd name="connsiteY3" fmla="*/ 9287 h 167750"/>
                <a:gd name="connsiteX4" fmla="*/ 975 w 137626"/>
                <a:gd name="connsiteY4" fmla="*/ 156897 h 167750"/>
                <a:gd name="connsiteX5" fmla="*/ 213 w 137626"/>
                <a:gd name="connsiteY5" fmla="*/ 160976 h 167750"/>
                <a:gd name="connsiteX6" fmla="*/ 7323 w 137626"/>
                <a:gd name="connsiteY6" fmla="*/ 167860 h 167750"/>
                <a:gd name="connsiteX7" fmla="*/ 16210 w 137626"/>
                <a:gd name="connsiteY7" fmla="*/ 162506 h 167750"/>
                <a:gd name="connsiteX8" fmla="*/ 30176 w 137626"/>
                <a:gd name="connsiteY8" fmla="*/ 107694 h 167750"/>
                <a:gd name="connsiteX9" fmla="*/ 54806 w 137626"/>
                <a:gd name="connsiteY9" fmla="*/ 115597 h 167750"/>
                <a:gd name="connsiteX10" fmla="*/ 88578 w 137626"/>
                <a:gd name="connsiteY10" fmla="*/ 96987 h 167750"/>
                <a:gd name="connsiteX11" fmla="*/ 111431 w 137626"/>
                <a:gd name="connsiteY11" fmla="*/ 115597 h 167750"/>
                <a:gd name="connsiteX12" fmla="*/ 130222 w 137626"/>
                <a:gd name="connsiteY12" fmla="*/ 101576 h 167750"/>
                <a:gd name="connsiteX13" fmla="*/ 137839 w 137626"/>
                <a:gd name="connsiteY13" fmla="*/ 76337 h 167750"/>
                <a:gd name="connsiteX14" fmla="*/ 134792 w 137626"/>
                <a:gd name="connsiteY14" fmla="*/ 73787 h 167750"/>
                <a:gd name="connsiteX15" fmla="*/ 131237 w 137626"/>
                <a:gd name="connsiteY15" fmla="*/ 78376 h 167750"/>
                <a:gd name="connsiteX16" fmla="*/ 111939 w 137626"/>
                <a:gd name="connsiteY16" fmla="*/ 109989 h 167750"/>
                <a:gd name="connsiteX17" fmla="*/ 104322 w 137626"/>
                <a:gd name="connsiteY17" fmla="*/ 98261 h 167750"/>
                <a:gd name="connsiteX18" fmla="*/ 109400 w 137626"/>
                <a:gd name="connsiteY18" fmla="*/ 71748 h 167750"/>
                <a:gd name="connsiteX19" fmla="*/ 116510 w 137626"/>
                <a:gd name="connsiteY19" fmla="*/ 44214 h 167750"/>
                <a:gd name="connsiteX20" fmla="*/ 120827 w 137626"/>
                <a:gd name="connsiteY20" fmla="*/ 26878 h 167750"/>
                <a:gd name="connsiteX21" fmla="*/ 124635 w 137626"/>
                <a:gd name="connsiteY21" fmla="*/ 9797 h 167750"/>
                <a:gd name="connsiteX22" fmla="*/ 117272 w 137626"/>
                <a:gd name="connsiteY22" fmla="*/ 2914 h 167750"/>
                <a:gd name="connsiteX23" fmla="*/ 107369 w 137626"/>
                <a:gd name="connsiteY23" fmla="*/ 11837 h 167750"/>
                <a:gd name="connsiteX24" fmla="*/ 95434 w 137626"/>
                <a:gd name="connsiteY24" fmla="*/ 59511 h 167750"/>
                <a:gd name="connsiteX25" fmla="*/ 88832 w 137626"/>
                <a:gd name="connsiteY25" fmla="*/ 85514 h 167750"/>
                <a:gd name="connsiteX26" fmla="*/ 55822 w 137626"/>
                <a:gd name="connsiteY26" fmla="*/ 109989 h 167750"/>
                <a:gd name="connsiteX27" fmla="*/ 37032 w 137626"/>
                <a:gd name="connsiteY27" fmla="*/ 87809 h 167750"/>
                <a:gd name="connsiteX28" fmla="*/ 40587 w 137626"/>
                <a:gd name="connsiteY28" fmla="*/ 66139 h 167750"/>
                <a:gd name="connsiteX29" fmla="*/ 51251 w 137626"/>
                <a:gd name="connsiteY29" fmla="*/ 23309 h 16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7626" h="167750">
                  <a:moveTo>
                    <a:pt x="51251" y="23309"/>
                  </a:moveTo>
                  <a:cubicBezTo>
                    <a:pt x="52521" y="17955"/>
                    <a:pt x="55060" y="8268"/>
                    <a:pt x="55060" y="6993"/>
                  </a:cubicBezTo>
                  <a:cubicBezTo>
                    <a:pt x="55060" y="2659"/>
                    <a:pt x="52013" y="110"/>
                    <a:pt x="47697" y="110"/>
                  </a:cubicBezTo>
                  <a:cubicBezTo>
                    <a:pt x="46935" y="110"/>
                    <a:pt x="39825" y="365"/>
                    <a:pt x="37540" y="9287"/>
                  </a:cubicBezTo>
                  <a:lnTo>
                    <a:pt x="975" y="156897"/>
                  </a:lnTo>
                  <a:cubicBezTo>
                    <a:pt x="213" y="159957"/>
                    <a:pt x="213" y="160467"/>
                    <a:pt x="213" y="160976"/>
                  </a:cubicBezTo>
                  <a:cubicBezTo>
                    <a:pt x="213" y="164801"/>
                    <a:pt x="3006" y="167860"/>
                    <a:pt x="7323" y="167860"/>
                  </a:cubicBezTo>
                  <a:cubicBezTo>
                    <a:pt x="12655" y="167860"/>
                    <a:pt x="15702" y="163271"/>
                    <a:pt x="16210" y="162506"/>
                  </a:cubicBezTo>
                  <a:cubicBezTo>
                    <a:pt x="17226" y="160212"/>
                    <a:pt x="20527" y="146955"/>
                    <a:pt x="30176" y="107694"/>
                  </a:cubicBezTo>
                  <a:cubicBezTo>
                    <a:pt x="38301" y="114577"/>
                    <a:pt x="49728" y="115597"/>
                    <a:pt x="54806" y="115597"/>
                  </a:cubicBezTo>
                  <a:cubicBezTo>
                    <a:pt x="72581" y="115597"/>
                    <a:pt x="82484" y="104125"/>
                    <a:pt x="88578" y="96987"/>
                  </a:cubicBezTo>
                  <a:cubicBezTo>
                    <a:pt x="90864" y="108459"/>
                    <a:pt x="100259" y="115597"/>
                    <a:pt x="111431" y="115597"/>
                  </a:cubicBezTo>
                  <a:cubicBezTo>
                    <a:pt x="120319" y="115597"/>
                    <a:pt x="126159" y="109734"/>
                    <a:pt x="130222" y="101576"/>
                  </a:cubicBezTo>
                  <a:cubicBezTo>
                    <a:pt x="134538" y="92398"/>
                    <a:pt x="137839" y="76846"/>
                    <a:pt x="137839" y="76337"/>
                  </a:cubicBezTo>
                  <a:cubicBezTo>
                    <a:pt x="137839" y="73787"/>
                    <a:pt x="135554" y="73787"/>
                    <a:pt x="134792" y="73787"/>
                  </a:cubicBezTo>
                  <a:cubicBezTo>
                    <a:pt x="132253" y="73787"/>
                    <a:pt x="131999" y="74807"/>
                    <a:pt x="131237" y="78376"/>
                  </a:cubicBezTo>
                  <a:cubicBezTo>
                    <a:pt x="126921" y="94947"/>
                    <a:pt x="122350" y="109989"/>
                    <a:pt x="111939" y="109989"/>
                  </a:cubicBezTo>
                  <a:cubicBezTo>
                    <a:pt x="105083" y="109989"/>
                    <a:pt x="104322" y="103360"/>
                    <a:pt x="104322" y="98261"/>
                  </a:cubicBezTo>
                  <a:cubicBezTo>
                    <a:pt x="104322" y="92653"/>
                    <a:pt x="107369" y="80670"/>
                    <a:pt x="109400" y="71748"/>
                  </a:cubicBezTo>
                  <a:lnTo>
                    <a:pt x="116510" y="44214"/>
                  </a:lnTo>
                  <a:cubicBezTo>
                    <a:pt x="117272" y="40390"/>
                    <a:pt x="119811" y="30702"/>
                    <a:pt x="120827" y="26878"/>
                  </a:cubicBezTo>
                  <a:cubicBezTo>
                    <a:pt x="122096" y="21015"/>
                    <a:pt x="124635" y="11327"/>
                    <a:pt x="124635" y="9797"/>
                  </a:cubicBezTo>
                  <a:cubicBezTo>
                    <a:pt x="124635" y="5208"/>
                    <a:pt x="121081" y="2914"/>
                    <a:pt x="117272" y="2914"/>
                  </a:cubicBezTo>
                  <a:cubicBezTo>
                    <a:pt x="116002" y="2914"/>
                    <a:pt x="109400" y="3169"/>
                    <a:pt x="107369" y="11837"/>
                  </a:cubicBezTo>
                  <a:lnTo>
                    <a:pt x="95434" y="59511"/>
                  </a:lnTo>
                  <a:cubicBezTo>
                    <a:pt x="92387" y="72257"/>
                    <a:pt x="89594" y="82965"/>
                    <a:pt x="88832" y="85514"/>
                  </a:cubicBezTo>
                  <a:cubicBezTo>
                    <a:pt x="88578" y="86789"/>
                    <a:pt x="76390" y="109989"/>
                    <a:pt x="55822" y="109989"/>
                  </a:cubicBezTo>
                  <a:cubicBezTo>
                    <a:pt x="43126" y="109989"/>
                    <a:pt x="37032" y="101576"/>
                    <a:pt x="37032" y="87809"/>
                  </a:cubicBezTo>
                  <a:cubicBezTo>
                    <a:pt x="37032" y="80416"/>
                    <a:pt x="38809" y="73277"/>
                    <a:pt x="40587" y="66139"/>
                  </a:cubicBezTo>
                  <a:lnTo>
                    <a:pt x="51251" y="23309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BCD77463-86EA-B052-28BB-141FD36DA395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12781122" y="4978475"/>
              <a:ext cx="82474" cy="122065"/>
            </a:xfrm>
            <a:custGeom>
              <a:avLst/>
              <a:gdLst>
                <a:gd name="connsiteX0" fmla="*/ 82693 w 82474"/>
                <a:gd name="connsiteY0" fmla="*/ 61679 h 122065"/>
                <a:gd name="connsiteX1" fmla="*/ 72206 w 82474"/>
                <a:gd name="connsiteY1" fmla="*/ 15458 h 122065"/>
                <a:gd name="connsiteX2" fmla="*/ 41456 w 82474"/>
                <a:gd name="connsiteY2" fmla="*/ 111 h 122065"/>
                <a:gd name="connsiteX3" fmla="*/ 219 w 82474"/>
                <a:gd name="connsiteY3" fmla="*/ 61679 h 122065"/>
                <a:gd name="connsiteX4" fmla="*/ 41456 w 82474"/>
                <a:gd name="connsiteY4" fmla="*/ 122176 h 122065"/>
                <a:gd name="connsiteX5" fmla="*/ 82693 w 82474"/>
                <a:gd name="connsiteY5" fmla="*/ 61679 h 122065"/>
                <a:gd name="connsiteX6" fmla="*/ 41456 w 82474"/>
                <a:gd name="connsiteY6" fmla="*/ 117179 h 122065"/>
                <a:gd name="connsiteX7" fmla="*/ 18882 w 82474"/>
                <a:gd name="connsiteY7" fmla="*/ 97727 h 122065"/>
                <a:gd name="connsiteX8" fmla="*/ 16394 w 82474"/>
                <a:gd name="connsiteY8" fmla="*/ 59359 h 122065"/>
                <a:gd name="connsiteX9" fmla="*/ 19060 w 82474"/>
                <a:gd name="connsiteY9" fmla="*/ 22954 h 122065"/>
                <a:gd name="connsiteX10" fmla="*/ 41456 w 82474"/>
                <a:gd name="connsiteY10" fmla="*/ 5108 h 122065"/>
                <a:gd name="connsiteX11" fmla="*/ 63497 w 82474"/>
                <a:gd name="connsiteY11" fmla="*/ 21348 h 122065"/>
                <a:gd name="connsiteX12" fmla="*/ 66518 w 82474"/>
                <a:gd name="connsiteY12" fmla="*/ 59359 h 122065"/>
                <a:gd name="connsiteX13" fmla="*/ 64208 w 82474"/>
                <a:gd name="connsiteY13" fmla="*/ 97014 h 122065"/>
                <a:gd name="connsiteX14" fmla="*/ 41456 w 82474"/>
                <a:gd name="connsiteY14" fmla="*/ 117179 h 12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474" h="122065">
                  <a:moveTo>
                    <a:pt x="82693" y="61679"/>
                  </a:moveTo>
                  <a:cubicBezTo>
                    <a:pt x="82693" y="42049"/>
                    <a:pt x="80383" y="27950"/>
                    <a:pt x="72206" y="15458"/>
                  </a:cubicBezTo>
                  <a:cubicBezTo>
                    <a:pt x="66696" y="7249"/>
                    <a:pt x="55676" y="111"/>
                    <a:pt x="41456" y="111"/>
                  </a:cubicBezTo>
                  <a:cubicBezTo>
                    <a:pt x="219" y="111"/>
                    <a:pt x="219" y="48830"/>
                    <a:pt x="219" y="61679"/>
                  </a:cubicBezTo>
                  <a:cubicBezTo>
                    <a:pt x="219" y="74528"/>
                    <a:pt x="219" y="122176"/>
                    <a:pt x="41456" y="122176"/>
                  </a:cubicBezTo>
                  <a:cubicBezTo>
                    <a:pt x="82693" y="122176"/>
                    <a:pt x="82693" y="74528"/>
                    <a:pt x="82693" y="61679"/>
                  </a:cubicBezTo>
                  <a:close/>
                  <a:moveTo>
                    <a:pt x="41456" y="117179"/>
                  </a:moveTo>
                  <a:cubicBezTo>
                    <a:pt x="33280" y="117179"/>
                    <a:pt x="22437" y="112361"/>
                    <a:pt x="18882" y="97727"/>
                  </a:cubicBezTo>
                  <a:cubicBezTo>
                    <a:pt x="16394" y="87198"/>
                    <a:pt x="16394" y="72565"/>
                    <a:pt x="16394" y="59359"/>
                  </a:cubicBezTo>
                  <a:cubicBezTo>
                    <a:pt x="16394" y="46332"/>
                    <a:pt x="16394" y="32769"/>
                    <a:pt x="19060" y="22954"/>
                  </a:cubicBezTo>
                  <a:cubicBezTo>
                    <a:pt x="22793" y="8855"/>
                    <a:pt x="34168" y="5108"/>
                    <a:pt x="41456" y="5108"/>
                  </a:cubicBezTo>
                  <a:cubicBezTo>
                    <a:pt x="51054" y="5108"/>
                    <a:pt x="60297" y="10997"/>
                    <a:pt x="63497" y="21348"/>
                  </a:cubicBezTo>
                  <a:cubicBezTo>
                    <a:pt x="66341" y="30984"/>
                    <a:pt x="66518" y="43833"/>
                    <a:pt x="66518" y="59359"/>
                  </a:cubicBezTo>
                  <a:cubicBezTo>
                    <a:pt x="66518" y="72565"/>
                    <a:pt x="66518" y="85771"/>
                    <a:pt x="64208" y="97014"/>
                  </a:cubicBezTo>
                  <a:cubicBezTo>
                    <a:pt x="60653" y="113253"/>
                    <a:pt x="48566" y="117179"/>
                    <a:pt x="41456" y="117179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44C0779B-56EC-B868-1B7A-EF7B5ABC5089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12896203" y="4884606"/>
              <a:ext cx="181301" cy="179732"/>
            </a:xfrm>
            <a:custGeom>
              <a:avLst/>
              <a:gdLst>
                <a:gd name="connsiteX0" fmla="*/ 85034 w 181301"/>
                <a:gd name="connsiteY0" fmla="*/ 17700 h 179732"/>
                <a:gd name="connsiteX1" fmla="*/ 92144 w 181301"/>
                <a:gd name="connsiteY1" fmla="*/ 8268 h 179732"/>
                <a:gd name="connsiteX2" fmla="*/ 107633 w 181301"/>
                <a:gd name="connsiteY2" fmla="*/ 8013 h 179732"/>
                <a:gd name="connsiteX3" fmla="*/ 153847 w 181301"/>
                <a:gd name="connsiteY3" fmla="*/ 33252 h 179732"/>
                <a:gd name="connsiteX4" fmla="*/ 139881 w 181301"/>
                <a:gd name="connsiteY4" fmla="*/ 69453 h 179732"/>
                <a:gd name="connsiteX5" fmla="*/ 96968 w 181301"/>
                <a:gd name="connsiteY5" fmla="*/ 84240 h 179732"/>
                <a:gd name="connsiteX6" fmla="*/ 68529 w 181301"/>
                <a:gd name="connsiteY6" fmla="*/ 84240 h 179732"/>
                <a:gd name="connsiteX7" fmla="*/ 85034 w 181301"/>
                <a:gd name="connsiteY7" fmla="*/ 17700 h 179732"/>
                <a:gd name="connsiteX8" fmla="*/ 121599 w 181301"/>
                <a:gd name="connsiteY8" fmla="*/ 87554 h 179732"/>
                <a:gd name="connsiteX9" fmla="*/ 177462 w 181301"/>
                <a:gd name="connsiteY9" fmla="*/ 38351 h 179732"/>
                <a:gd name="connsiteX10" fmla="*/ 121345 w 181301"/>
                <a:gd name="connsiteY10" fmla="*/ 110 h 179732"/>
                <a:gd name="connsiteX11" fmla="*/ 48977 w 181301"/>
                <a:gd name="connsiteY11" fmla="*/ 110 h 179732"/>
                <a:gd name="connsiteX12" fmla="*/ 41613 w 181301"/>
                <a:gd name="connsiteY12" fmla="*/ 5208 h 179732"/>
                <a:gd name="connsiteX13" fmla="*/ 48723 w 181301"/>
                <a:gd name="connsiteY13" fmla="*/ 8013 h 179732"/>
                <a:gd name="connsiteX14" fmla="*/ 58372 w 181301"/>
                <a:gd name="connsiteY14" fmla="*/ 8523 h 179732"/>
                <a:gd name="connsiteX15" fmla="*/ 65228 w 181301"/>
                <a:gd name="connsiteY15" fmla="*/ 12602 h 179732"/>
                <a:gd name="connsiteX16" fmla="*/ 64212 w 181301"/>
                <a:gd name="connsiteY16" fmla="*/ 17445 h 179732"/>
                <a:gd name="connsiteX17" fmla="*/ 30186 w 181301"/>
                <a:gd name="connsiteY17" fmla="*/ 154348 h 179732"/>
                <a:gd name="connsiteX18" fmla="*/ 7079 w 181301"/>
                <a:gd name="connsiteY18" fmla="*/ 166330 h 179732"/>
                <a:gd name="connsiteX19" fmla="*/ 223 w 181301"/>
                <a:gd name="connsiteY19" fmla="*/ 171429 h 179732"/>
                <a:gd name="connsiteX20" fmla="*/ 3778 w 181301"/>
                <a:gd name="connsiteY20" fmla="*/ 174233 h 179732"/>
                <a:gd name="connsiteX21" fmla="*/ 35773 w 181301"/>
                <a:gd name="connsiteY21" fmla="*/ 173468 h 179732"/>
                <a:gd name="connsiteX22" fmla="*/ 68021 w 181301"/>
                <a:gd name="connsiteY22" fmla="*/ 174233 h 179732"/>
                <a:gd name="connsiteX23" fmla="*/ 73099 w 181301"/>
                <a:gd name="connsiteY23" fmla="*/ 169134 h 179732"/>
                <a:gd name="connsiteX24" fmla="*/ 65990 w 181301"/>
                <a:gd name="connsiteY24" fmla="*/ 166330 h 179732"/>
                <a:gd name="connsiteX25" fmla="*/ 49484 w 181301"/>
                <a:gd name="connsiteY25" fmla="*/ 161741 h 179732"/>
                <a:gd name="connsiteX26" fmla="*/ 50246 w 181301"/>
                <a:gd name="connsiteY26" fmla="*/ 157407 h 179732"/>
                <a:gd name="connsiteX27" fmla="*/ 67005 w 181301"/>
                <a:gd name="connsiteY27" fmla="*/ 89848 h 179732"/>
                <a:gd name="connsiteX28" fmla="*/ 97222 w 181301"/>
                <a:gd name="connsiteY28" fmla="*/ 89848 h 179732"/>
                <a:gd name="connsiteX29" fmla="*/ 124900 w 181301"/>
                <a:gd name="connsiteY29" fmla="*/ 113048 h 179732"/>
                <a:gd name="connsiteX30" fmla="*/ 121345 w 181301"/>
                <a:gd name="connsiteY30" fmla="*/ 130639 h 179732"/>
                <a:gd name="connsiteX31" fmla="*/ 117282 w 181301"/>
                <a:gd name="connsiteY31" fmla="*/ 152308 h 179732"/>
                <a:gd name="connsiteX32" fmla="*/ 151054 w 181301"/>
                <a:gd name="connsiteY32" fmla="*/ 179842 h 179732"/>
                <a:gd name="connsiteX33" fmla="*/ 181525 w 181301"/>
                <a:gd name="connsiteY33" fmla="*/ 150524 h 179732"/>
                <a:gd name="connsiteX34" fmla="*/ 178478 w 181301"/>
                <a:gd name="connsiteY34" fmla="*/ 147465 h 179732"/>
                <a:gd name="connsiteX35" fmla="*/ 175177 w 181301"/>
                <a:gd name="connsiteY35" fmla="*/ 151034 h 179732"/>
                <a:gd name="connsiteX36" fmla="*/ 152070 w 181301"/>
                <a:gd name="connsiteY36" fmla="*/ 174233 h 179732"/>
                <a:gd name="connsiteX37" fmla="*/ 141913 w 181301"/>
                <a:gd name="connsiteY37" fmla="*/ 158682 h 179732"/>
                <a:gd name="connsiteX38" fmla="*/ 144452 w 181301"/>
                <a:gd name="connsiteY38" fmla="*/ 129619 h 179732"/>
                <a:gd name="connsiteX39" fmla="*/ 145468 w 181301"/>
                <a:gd name="connsiteY39" fmla="*/ 117637 h 179732"/>
                <a:gd name="connsiteX40" fmla="*/ 121599 w 181301"/>
                <a:gd name="connsiteY40" fmla="*/ 87554 h 179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1301" h="179732">
                  <a:moveTo>
                    <a:pt x="85034" y="17700"/>
                  </a:moveTo>
                  <a:cubicBezTo>
                    <a:pt x="86557" y="11582"/>
                    <a:pt x="87319" y="9032"/>
                    <a:pt x="92144" y="8268"/>
                  </a:cubicBezTo>
                  <a:cubicBezTo>
                    <a:pt x="94429" y="8013"/>
                    <a:pt x="102555" y="8013"/>
                    <a:pt x="107633" y="8013"/>
                  </a:cubicBezTo>
                  <a:cubicBezTo>
                    <a:pt x="125662" y="8013"/>
                    <a:pt x="153847" y="8013"/>
                    <a:pt x="153847" y="33252"/>
                  </a:cubicBezTo>
                  <a:cubicBezTo>
                    <a:pt x="153847" y="41920"/>
                    <a:pt x="149784" y="59510"/>
                    <a:pt x="139881" y="69453"/>
                  </a:cubicBezTo>
                  <a:cubicBezTo>
                    <a:pt x="133279" y="76082"/>
                    <a:pt x="119821" y="84240"/>
                    <a:pt x="96968" y="84240"/>
                  </a:cubicBezTo>
                  <a:lnTo>
                    <a:pt x="68529" y="84240"/>
                  </a:lnTo>
                  <a:lnTo>
                    <a:pt x="85034" y="17700"/>
                  </a:lnTo>
                  <a:close/>
                  <a:moveTo>
                    <a:pt x="121599" y="87554"/>
                  </a:moveTo>
                  <a:cubicBezTo>
                    <a:pt x="147245" y="81945"/>
                    <a:pt x="177462" y="64099"/>
                    <a:pt x="177462" y="38351"/>
                  </a:cubicBezTo>
                  <a:cubicBezTo>
                    <a:pt x="177462" y="16426"/>
                    <a:pt x="154609" y="110"/>
                    <a:pt x="121345" y="110"/>
                  </a:cubicBezTo>
                  <a:lnTo>
                    <a:pt x="48977" y="110"/>
                  </a:lnTo>
                  <a:cubicBezTo>
                    <a:pt x="43898" y="110"/>
                    <a:pt x="41613" y="110"/>
                    <a:pt x="41613" y="5208"/>
                  </a:cubicBezTo>
                  <a:cubicBezTo>
                    <a:pt x="41613" y="8013"/>
                    <a:pt x="43898" y="8013"/>
                    <a:pt x="48723" y="8013"/>
                  </a:cubicBezTo>
                  <a:cubicBezTo>
                    <a:pt x="49231" y="8013"/>
                    <a:pt x="54055" y="8013"/>
                    <a:pt x="58372" y="8523"/>
                  </a:cubicBezTo>
                  <a:cubicBezTo>
                    <a:pt x="62942" y="9032"/>
                    <a:pt x="65228" y="9287"/>
                    <a:pt x="65228" y="12602"/>
                  </a:cubicBezTo>
                  <a:cubicBezTo>
                    <a:pt x="65228" y="13621"/>
                    <a:pt x="64974" y="14386"/>
                    <a:pt x="64212" y="17445"/>
                  </a:cubicBezTo>
                  <a:lnTo>
                    <a:pt x="30186" y="154348"/>
                  </a:lnTo>
                  <a:cubicBezTo>
                    <a:pt x="27647" y="164291"/>
                    <a:pt x="27139" y="166330"/>
                    <a:pt x="7079" y="166330"/>
                  </a:cubicBezTo>
                  <a:cubicBezTo>
                    <a:pt x="2509" y="166330"/>
                    <a:pt x="223" y="166330"/>
                    <a:pt x="223" y="171429"/>
                  </a:cubicBezTo>
                  <a:cubicBezTo>
                    <a:pt x="223" y="174233"/>
                    <a:pt x="3270" y="174233"/>
                    <a:pt x="3778" y="174233"/>
                  </a:cubicBezTo>
                  <a:cubicBezTo>
                    <a:pt x="10888" y="174233"/>
                    <a:pt x="28663" y="173468"/>
                    <a:pt x="35773" y="173468"/>
                  </a:cubicBezTo>
                  <a:cubicBezTo>
                    <a:pt x="42882" y="173468"/>
                    <a:pt x="60911" y="174233"/>
                    <a:pt x="68021" y="174233"/>
                  </a:cubicBezTo>
                  <a:cubicBezTo>
                    <a:pt x="70052" y="174233"/>
                    <a:pt x="73099" y="174233"/>
                    <a:pt x="73099" y="169134"/>
                  </a:cubicBezTo>
                  <a:cubicBezTo>
                    <a:pt x="73099" y="166330"/>
                    <a:pt x="70814" y="166330"/>
                    <a:pt x="65990" y="166330"/>
                  </a:cubicBezTo>
                  <a:cubicBezTo>
                    <a:pt x="56594" y="166330"/>
                    <a:pt x="49484" y="166330"/>
                    <a:pt x="49484" y="161741"/>
                  </a:cubicBezTo>
                  <a:cubicBezTo>
                    <a:pt x="49484" y="160212"/>
                    <a:pt x="49992" y="158937"/>
                    <a:pt x="50246" y="157407"/>
                  </a:cubicBezTo>
                  <a:lnTo>
                    <a:pt x="67005" y="89848"/>
                  </a:lnTo>
                  <a:lnTo>
                    <a:pt x="97222" y="89848"/>
                  </a:lnTo>
                  <a:cubicBezTo>
                    <a:pt x="120329" y="89848"/>
                    <a:pt x="124900" y="104125"/>
                    <a:pt x="124900" y="113048"/>
                  </a:cubicBezTo>
                  <a:cubicBezTo>
                    <a:pt x="124900" y="116872"/>
                    <a:pt x="122868" y="124775"/>
                    <a:pt x="121345" y="130639"/>
                  </a:cubicBezTo>
                  <a:cubicBezTo>
                    <a:pt x="119567" y="137777"/>
                    <a:pt x="117282" y="147210"/>
                    <a:pt x="117282" y="152308"/>
                  </a:cubicBezTo>
                  <a:cubicBezTo>
                    <a:pt x="117282" y="179842"/>
                    <a:pt x="147753" y="179842"/>
                    <a:pt x="151054" y="179842"/>
                  </a:cubicBezTo>
                  <a:cubicBezTo>
                    <a:pt x="172637" y="179842"/>
                    <a:pt x="181525" y="154093"/>
                    <a:pt x="181525" y="150524"/>
                  </a:cubicBezTo>
                  <a:cubicBezTo>
                    <a:pt x="181525" y="147465"/>
                    <a:pt x="178732" y="147465"/>
                    <a:pt x="178478" y="147465"/>
                  </a:cubicBezTo>
                  <a:cubicBezTo>
                    <a:pt x="176192" y="147465"/>
                    <a:pt x="175685" y="149249"/>
                    <a:pt x="175177" y="151034"/>
                  </a:cubicBezTo>
                  <a:cubicBezTo>
                    <a:pt x="168829" y="169899"/>
                    <a:pt x="157910" y="174233"/>
                    <a:pt x="152070" y="174233"/>
                  </a:cubicBezTo>
                  <a:cubicBezTo>
                    <a:pt x="143690" y="174233"/>
                    <a:pt x="141913" y="168625"/>
                    <a:pt x="141913" y="158682"/>
                  </a:cubicBezTo>
                  <a:cubicBezTo>
                    <a:pt x="141913" y="150779"/>
                    <a:pt x="143436" y="137777"/>
                    <a:pt x="144452" y="129619"/>
                  </a:cubicBezTo>
                  <a:cubicBezTo>
                    <a:pt x="144960" y="126050"/>
                    <a:pt x="145468" y="121206"/>
                    <a:pt x="145468" y="117637"/>
                  </a:cubicBezTo>
                  <a:cubicBezTo>
                    <a:pt x="145468" y="98006"/>
                    <a:pt x="128455" y="90103"/>
                    <a:pt x="121599" y="87554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A382B3E5-B41B-520E-7C37-E4F9FF439C89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13088910" y="4870973"/>
              <a:ext cx="108603" cy="80484"/>
            </a:xfrm>
            <a:custGeom>
              <a:avLst/>
              <a:gdLst>
                <a:gd name="connsiteX0" fmla="*/ 13562 w 108603"/>
                <a:gd name="connsiteY0" fmla="*/ 67562 h 80484"/>
                <a:gd name="connsiteX1" fmla="*/ 11784 w 108603"/>
                <a:gd name="connsiteY1" fmla="*/ 74879 h 80484"/>
                <a:gd name="connsiteX2" fmla="*/ 17828 w 108603"/>
                <a:gd name="connsiteY2" fmla="*/ 80590 h 80484"/>
                <a:gd name="connsiteX3" fmla="*/ 24760 w 108603"/>
                <a:gd name="connsiteY3" fmla="*/ 76664 h 80484"/>
                <a:gd name="connsiteX4" fmla="*/ 27959 w 108603"/>
                <a:gd name="connsiteY4" fmla="*/ 65599 h 80484"/>
                <a:gd name="connsiteX5" fmla="*/ 31870 w 108603"/>
                <a:gd name="connsiteY5" fmla="*/ 49538 h 80484"/>
                <a:gd name="connsiteX6" fmla="*/ 34892 w 108603"/>
                <a:gd name="connsiteY6" fmla="*/ 37581 h 80484"/>
                <a:gd name="connsiteX7" fmla="*/ 42357 w 108603"/>
                <a:gd name="connsiteY7" fmla="*/ 21520 h 80484"/>
                <a:gd name="connsiteX8" fmla="*/ 69019 w 108603"/>
                <a:gd name="connsiteY8" fmla="*/ 5102 h 80484"/>
                <a:gd name="connsiteX9" fmla="*/ 79506 w 108603"/>
                <a:gd name="connsiteY9" fmla="*/ 17594 h 80484"/>
                <a:gd name="connsiteX10" fmla="*/ 69019 w 108603"/>
                <a:gd name="connsiteY10" fmla="*/ 55606 h 80484"/>
                <a:gd name="connsiteX11" fmla="*/ 66353 w 108603"/>
                <a:gd name="connsiteY11" fmla="*/ 65242 h 80484"/>
                <a:gd name="connsiteX12" fmla="*/ 83239 w 108603"/>
                <a:gd name="connsiteY12" fmla="*/ 80590 h 80484"/>
                <a:gd name="connsiteX13" fmla="*/ 108834 w 108603"/>
                <a:gd name="connsiteY13" fmla="*/ 53286 h 80484"/>
                <a:gd name="connsiteX14" fmla="*/ 105990 w 108603"/>
                <a:gd name="connsiteY14" fmla="*/ 50966 h 80484"/>
                <a:gd name="connsiteX15" fmla="*/ 102613 w 108603"/>
                <a:gd name="connsiteY15" fmla="*/ 54000 h 80484"/>
                <a:gd name="connsiteX16" fmla="*/ 83772 w 108603"/>
                <a:gd name="connsiteY16" fmla="*/ 75593 h 80484"/>
                <a:gd name="connsiteX17" fmla="*/ 79328 w 108603"/>
                <a:gd name="connsiteY17" fmla="*/ 69347 h 80484"/>
                <a:gd name="connsiteX18" fmla="*/ 83416 w 108603"/>
                <a:gd name="connsiteY18" fmla="*/ 54892 h 80484"/>
                <a:gd name="connsiteX19" fmla="*/ 92837 w 108603"/>
                <a:gd name="connsiteY19" fmla="*/ 20450 h 80484"/>
                <a:gd name="connsiteX20" fmla="*/ 69730 w 108603"/>
                <a:gd name="connsiteY20" fmla="*/ 105 h 80484"/>
                <a:gd name="connsiteX21" fmla="*/ 39691 w 108603"/>
                <a:gd name="connsiteY21" fmla="*/ 16345 h 80484"/>
                <a:gd name="connsiteX22" fmla="*/ 20672 w 108603"/>
                <a:gd name="connsiteY22" fmla="*/ 105 h 80484"/>
                <a:gd name="connsiteX23" fmla="*/ 6630 w 108603"/>
                <a:gd name="connsiteY23" fmla="*/ 9742 h 80484"/>
                <a:gd name="connsiteX24" fmla="*/ 231 w 108603"/>
                <a:gd name="connsiteY24" fmla="*/ 27409 h 80484"/>
                <a:gd name="connsiteX25" fmla="*/ 3253 w 108603"/>
                <a:gd name="connsiteY25" fmla="*/ 29729 h 80484"/>
                <a:gd name="connsiteX26" fmla="*/ 7163 w 108603"/>
                <a:gd name="connsiteY26" fmla="*/ 24376 h 80484"/>
                <a:gd name="connsiteX27" fmla="*/ 20139 w 108603"/>
                <a:gd name="connsiteY27" fmla="*/ 5102 h 80484"/>
                <a:gd name="connsiteX28" fmla="*/ 26004 w 108603"/>
                <a:gd name="connsiteY28" fmla="*/ 13847 h 80484"/>
                <a:gd name="connsiteX29" fmla="*/ 23160 w 108603"/>
                <a:gd name="connsiteY29" fmla="*/ 28659 h 80484"/>
                <a:gd name="connsiteX30" fmla="*/ 19250 w 108603"/>
                <a:gd name="connsiteY30" fmla="*/ 44720 h 80484"/>
                <a:gd name="connsiteX31" fmla="*/ 13562 w 108603"/>
                <a:gd name="connsiteY31" fmla="*/ 67562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603" h="80484">
                  <a:moveTo>
                    <a:pt x="13562" y="67562"/>
                  </a:moveTo>
                  <a:cubicBezTo>
                    <a:pt x="12851" y="69882"/>
                    <a:pt x="11784" y="74344"/>
                    <a:pt x="11784" y="74879"/>
                  </a:cubicBezTo>
                  <a:cubicBezTo>
                    <a:pt x="11784" y="78805"/>
                    <a:pt x="14984" y="80590"/>
                    <a:pt x="17828" y="80590"/>
                  </a:cubicBezTo>
                  <a:cubicBezTo>
                    <a:pt x="21027" y="80590"/>
                    <a:pt x="23871" y="78270"/>
                    <a:pt x="24760" y="76664"/>
                  </a:cubicBezTo>
                  <a:cubicBezTo>
                    <a:pt x="25649" y="75058"/>
                    <a:pt x="27071" y="69347"/>
                    <a:pt x="27959" y="65599"/>
                  </a:cubicBezTo>
                  <a:cubicBezTo>
                    <a:pt x="28848" y="62209"/>
                    <a:pt x="30803" y="54000"/>
                    <a:pt x="31870" y="49538"/>
                  </a:cubicBezTo>
                  <a:cubicBezTo>
                    <a:pt x="32936" y="45612"/>
                    <a:pt x="34003" y="41686"/>
                    <a:pt x="34892" y="37581"/>
                  </a:cubicBezTo>
                  <a:cubicBezTo>
                    <a:pt x="36847" y="30265"/>
                    <a:pt x="37202" y="28837"/>
                    <a:pt x="42357" y="21520"/>
                  </a:cubicBezTo>
                  <a:cubicBezTo>
                    <a:pt x="47334" y="14382"/>
                    <a:pt x="55688" y="5102"/>
                    <a:pt x="69019" y="5102"/>
                  </a:cubicBezTo>
                  <a:cubicBezTo>
                    <a:pt x="79328" y="5102"/>
                    <a:pt x="79506" y="14203"/>
                    <a:pt x="79506" y="17594"/>
                  </a:cubicBezTo>
                  <a:cubicBezTo>
                    <a:pt x="79506" y="28302"/>
                    <a:pt x="71863" y="48110"/>
                    <a:pt x="69019" y="55606"/>
                  </a:cubicBezTo>
                  <a:cubicBezTo>
                    <a:pt x="67064" y="60602"/>
                    <a:pt x="66353" y="62209"/>
                    <a:pt x="66353" y="65242"/>
                  </a:cubicBezTo>
                  <a:cubicBezTo>
                    <a:pt x="66353" y="74701"/>
                    <a:pt x="74174" y="80590"/>
                    <a:pt x="83239" y="80590"/>
                  </a:cubicBezTo>
                  <a:cubicBezTo>
                    <a:pt x="101013" y="80590"/>
                    <a:pt x="108834" y="55963"/>
                    <a:pt x="108834" y="53286"/>
                  </a:cubicBezTo>
                  <a:cubicBezTo>
                    <a:pt x="108834" y="50966"/>
                    <a:pt x="106523" y="50966"/>
                    <a:pt x="105990" y="50966"/>
                  </a:cubicBezTo>
                  <a:cubicBezTo>
                    <a:pt x="103502" y="50966"/>
                    <a:pt x="103324" y="52037"/>
                    <a:pt x="102613" y="54000"/>
                  </a:cubicBezTo>
                  <a:cubicBezTo>
                    <a:pt x="98525" y="68276"/>
                    <a:pt x="90882" y="75593"/>
                    <a:pt x="83772" y="75593"/>
                  </a:cubicBezTo>
                  <a:cubicBezTo>
                    <a:pt x="80039" y="75593"/>
                    <a:pt x="79328" y="73095"/>
                    <a:pt x="79328" y="69347"/>
                  </a:cubicBezTo>
                  <a:cubicBezTo>
                    <a:pt x="79328" y="65242"/>
                    <a:pt x="80217" y="62922"/>
                    <a:pt x="83416" y="54892"/>
                  </a:cubicBezTo>
                  <a:cubicBezTo>
                    <a:pt x="85549" y="49360"/>
                    <a:pt x="92837" y="30443"/>
                    <a:pt x="92837" y="20450"/>
                  </a:cubicBezTo>
                  <a:cubicBezTo>
                    <a:pt x="92837" y="3139"/>
                    <a:pt x="79150" y="105"/>
                    <a:pt x="69730" y="105"/>
                  </a:cubicBezTo>
                  <a:cubicBezTo>
                    <a:pt x="54977" y="105"/>
                    <a:pt x="45023" y="9207"/>
                    <a:pt x="39691" y="16345"/>
                  </a:cubicBezTo>
                  <a:cubicBezTo>
                    <a:pt x="38446" y="4031"/>
                    <a:pt x="27959" y="105"/>
                    <a:pt x="20672" y="105"/>
                  </a:cubicBezTo>
                  <a:cubicBezTo>
                    <a:pt x="13029" y="105"/>
                    <a:pt x="8941" y="5638"/>
                    <a:pt x="6630" y="9742"/>
                  </a:cubicBezTo>
                  <a:cubicBezTo>
                    <a:pt x="2719" y="16345"/>
                    <a:pt x="231" y="26517"/>
                    <a:pt x="231" y="27409"/>
                  </a:cubicBezTo>
                  <a:cubicBezTo>
                    <a:pt x="231" y="29729"/>
                    <a:pt x="2719" y="29729"/>
                    <a:pt x="3253" y="29729"/>
                  </a:cubicBezTo>
                  <a:cubicBezTo>
                    <a:pt x="5741" y="29729"/>
                    <a:pt x="5919" y="29194"/>
                    <a:pt x="7163" y="24376"/>
                  </a:cubicBezTo>
                  <a:cubicBezTo>
                    <a:pt x="9829" y="13847"/>
                    <a:pt x="13206" y="5102"/>
                    <a:pt x="20139" y="5102"/>
                  </a:cubicBezTo>
                  <a:cubicBezTo>
                    <a:pt x="24760" y="5102"/>
                    <a:pt x="26004" y="9028"/>
                    <a:pt x="26004" y="13847"/>
                  </a:cubicBezTo>
                  <a:cubicBezTo>
                    <a:pt x="26004" y="17237"/>
                    <a:pt x="24404" y="23840"/>
                    <a:pt x="23160" y="28659"/>
                  </a:cubicBezTo>
                  <a:cubicBezTo>
                    <a:pt x="21916" y="33477"/>
                    <a:pt x="20139" y="40794"/>
                    <a:pt x="19250" y="44720"/>
                  </a:cubicBezTo>
                  <a:lnTo>
                    <a:pt x="13562" y="67562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D5E05483-E9C3-0D97-6011-1B81BE301600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13225275" y="4900597"/>
              <a:ext cx="120156" cy="8744"/>
            </a:xfrm>
            <a:custGeom>
              <a:avLst/>
              <a:gdLst>
                <a:gd name="connsiteX0" fmla="*/ 113283 w 120156"/>
                <a:gd name="connsiteY0" fmla="*/ 8850 h 8744"/>
                <a:gd name="connsiteX1" fmla="*/ 120393 w 120156"/>
                <a:gd name="connsiteY1" fmla="*/ 4567 h 8744"/>
                <a:gd name="connsiteX2" fmla="*/ 113283 w 120156"/>
                <a:gd name="connsiteY2" fmla="*/ 105 h 8744"/>
                <a:gd name="connsiteX3" fmla="*/ 7346 w 120156"/>
                <a:gd name="connsiteY3" fmla="*/ 105 h 8744"/>
                <a:gd name="connsiteX4" fmla="*/ 236 w 120156"/>
                <a:gd name="connsiteY4" fmla="*/ 4388 h 8744"/>
                <a:gd name="connsiteX5" fmla="*/ 7346 w 120156"/>
                <a:gd name="connsiteY5" fmla="*/ 8850 h 8744"/>
                <a:gd name="connsiteX6" fmla="*/ 113283 w 120156"/>
                <a:gd name="connsiteY6" fmla="*/ 8850 h 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56" h="8744">
                  <a:moveTo>
                    <a:pt x="113283" y="8850"/>
                  </a:moveTo>
                  <a:cubicBezTo>
                    <a:pt x="116127" y="8850"/>
                    <a:pt x="120393" y="8850"/>
                    <a:pt x="120393" y="4567"/>
                  </a:cubicBezTo>
                  <a:cubicBezTo>
                    <a:pt x="120393" y="105"/>
                    <a:pt x="116304" y="105"/>
                    <a:pt x="113283" y="105"/>
                  </a:cubicBezTo>
                  <a:lnTo>
                    <a:pt x="7346" y="105"/>
                  </a:lnTo>
                  <a:cubicBezTo>
                    <a:pt x="4502" y="105"/>
                    <a:pt x="236" y="105"/>
                    <a:pt x="236" y="4388"/>
                  </a:cubicBezTo>
                  <a:cubicBezTo>
                    <a:pt x="236" y="8850"/>
                    <a:pt x="4324" y="8850"/>
                    <a:pt x="7346" y="8850"/>
                  </a:cubicBezTo>
                  <a:lnTo>
                    <a:pt x="113283" y="8850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442E845A-1BFC-D206-C6C3-A7471B088C57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13384156" y="4831177"/>
              <a:ext cx="64699" cy="118495"/>
            </a:xfrm>
            <a:custGeom>
              <a:avLst/>
              <a:gdLst>
                <a:gd name="connsiteX0" fmla="*/ 40413 w 64699"/>
                <a:gd name="connsiteY0" fmla="*/ 5102 h 118495"/>
                <a:gd name="connsiteX1" fmla="*/ 35080 w 64699"/>
                <a:gd name="connsiteY1" fmla="*/ 105 h 118495"/>
                <a:gd name="connsiteX2" fmla="*/ 242 w 64699"/>
                <a:gd name="connsiteY2" fmla="*/ 11527 h 118495"/>
                <a:gd name="connsiteX3" fmla="*/ 242 w 64699"/>
                <a:gd name="connsiteY3" fmla="*/ 17951 h 118495"/>
                <a:gd name="connsiteX4" fmla="*/ 26015 w 64699"/>
                <a:gd name="connsiteY4" fmla="*/ 12954 h 118495"/>
                <a:gd name="connsiteX5" fmla="*/ 26015 w 64699"/>
                <a:gd name="connsiteY5" fmla="*/ 103968 h 118495"/>
                <a:gd name="connsiteX6" fmla="*/ 8241 w 64699"/>
                <a:gd name="connsiteY6" fmla="*/ 112177 h 118495"/>
                <a:gd name="connsiteX7" fmla="*/ 1486 w 64699"/>
                <a:gd name="connsiteY7" fmla="*/ 112177 h 118495"/>
                <a:gd name="connsiteX8" fmla="*/ 1486 w 64699"/>
                <a:gd name="connsiteY8" fmla="*/ 118601 h 118495"/>
                <a:gd name="connsiteX9" fmla="*/ 33125 w 64699"/>
                <a:gd name="connsiteY9" fmla="*/ 117887 h 118495"/>
                <a:gd name="connsiteX10" fmla="*/ 64942 w 64699"/>
                <a:gd name="connsiteY10" fmla="*/ 118601 h 118495"/>
                <a:gd name="connsiteX11" fmla="*/ 64942 w 64699"/>
                <a:gd name="connsiteY11" fmla="*/ 112177 h 118495"/>
                <a:gd name="connsiteX12" fmla="*/ 58187 w 64699"/>
                <a:gd name="connsiteY12" fmla="*/ 112177 h 118495"/>
                <a:gd name="connsiteX13" fmla="*/ 40413 w 64699"/>
                <a:gd name="connsiteY13" fmla="*/ 103968 h 118495"/>
                <a:gd name="connsiteX14" fmla="*/ 40413 w 64699"/>
                <a:gd name="connsiteY14" fmla="*/ 5102 h 11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699" h="118495">
                  <a:moveTo>
                    <a:pt x="40413" y="5102"/>
                  </a:moveTo>
                  <a:cubicBezTo>
                    <a:pt x="40413" y="284"/>
                    <a:pt x="40057" y="105"/>
                    <a:pt x="35080" y="105"/>
                  </a:cubicBezTo>
                  <a:cubicBezTo>
                    <a:pt x="23705" y="11348"/>
                    <a:pt x="7530" y="11527"/>
                    <a:pt x="242" y="11527"/>
                  </a:cubicBezTo>
                  <a:lnTo>
                    <a:pt x="242" y="17951"/>
                  </a:lnTo>
                  <a:cubicBezTo>
                    <a:pt x="4508" y="17951"/>
                    <a:pt x="16239" y="17951"/>
                    <a:pt x="26015" y="12954"/>
                  </a:cubicBezTo>
                  <a:lnTo>
                    <a:pt x="26015" y="103968"/>
                  </a:lnTo>
                  <a:cubicBezTo>
                    <a:pt x="26015" y="109857"/>
                    <a:pt x="26015" y="112177"/>
                    <a:pt x="8241" y="112177"/>
                  </a:cubicBezTo>
                  <a:lnTo>
                    <a:pt x="1486" y="112177"/>
                  </a:lnTo>
                  <a:lnTo>
                    <a:pt x="1486" y="118601"/>
                  </a:lnTo>
                  <a:cubicBezTo>
                    <a:pt x="4686" y="118423"/>
                    <a:pt x="26549" y="117887"/>
                    <a:pt x="33125" y="117887"/>
                  </a:cubicBezTo>
                  <a:cubicBezTo>
                    <a:pt x="38635" y="117887"/>
                    <a:pt x="61031" y="118423"/>
                    <a:pt x="64942" y="118601"/>
                  </a:cubicBezTo>
                  <a:lnTo>
                    <a:pt x="64942" y="112177"/>
                  </a:lnTo>
                  <a:lnTo>
                    <a:pt x="58187" y="112177"/>
                  </a:lnTo>
                  <a:cubicBezTo>
                    <a:pt x="40413" y="112177"/>
                    <a:pt x="40413" y="109857"/>
                    <a:pt x="40413" y="103968"/>
                  </a:cubicBezTo>
                  <a:lnTo>
                    <a:pt x="40413" y="5102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61BBF017-B8AB-03E7-BDB1-6D7EDC8BE1E7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13086948" y="5056935"/>
              <a:ext cx="82652" cy="80484"/>
            </a:xfrm>
            <a:custGeom>
              <a:avLst/>
              <a:gdLst>
                <a:gd name="connsiteX0" fmla="*/ 33647 w 82652"/>
                <a:gd name="connsiteY0" fmla="*/ 42764 h 80484"/>
                <a:gd name="connsiteX1" fmla="*/ 38269 w 82652"/>
                <a:gd name="connsiteY1" fmla="*/ 24740 h 80484"/>
                <a:gd name="connsiteX2" fmla="*/ 49467 w 82652"/>
                <a:gd name="connsiteY2" fmla="*/ 10106 h 80484"/>
                <a:gd name="connsiteX3" fmla="*/ 63864 w 82652"/>
                <a:gd name="connsiteY3" fmla="*/ 5109 h 80484"/>
                <a:gd name="connsiteX4" fmla="*/ 73640 w 82652"/>
                <a:gd name="connsiteY4" fmla="*/ 7608 h 80484"/>
                <a:gd name="connsiteX5" fmla="*/ 65819 w 82652"/>
                <a:gd name="connsiteY5" fmla="*/ 17423 h 80484"/>
                <a:gd name="connsiteX6" fmla="*/ 72929 w 82652"/>
                <a:gd name="connsiteY6" fmla="*/ 24026 h 80484"/>
                <a:gd name="connsiteX7" fmla="*/ 82883 w 82652"/>
                <a:gd name="connsiteY7" fmla="*/ 13140 h 80484"/>
                <a:gd name="connsiteX8" fmla="*/ 64042 w 82652"/>
                <a:gd name="connsiteY8" fmla="*/ 113 h 80484"/>
                <a:gd name="connsiteX9" fmla="*/ 38980 w 82652"/>
                <a:gd name="connsiteY9" fmla="*/ 12783 h 80484"/>
                <a:gd name="connsiteX10" fmla="*/ 20672 w 82652"/>
                <a:gd name="connsiteY10" fmla="*/ 113 h 80484"/>
                <a:gd name="connsiteX11" fmla="*/ 6807 w 82652"/>
                <a:gd name="connsiteY11" fmla="*/ 9214 h 80484"/>
                <a:gd name="connsiteX12" fmla="*/ 231 w 82652"/>
                <a:gd name="connsiteY12" fmla="*/ 27417 h 80484"/>
                <a:gd name="connsiteX13" fmla="*/ 3253 w 82652"/>
                <a:gd name="connsiteY13" fmla="*/ 29737 h 80484"/>
                <a:gd name="connsiteX14" fmla="*/ 7163 w 82652"/>
                <a:gd name="connsiteY14" fmla="*/ 24383 h 80484"/>
                <a:gd name="connsiteX15" fmla="*/ 20138 w 82652"/>
                <a:gd name="connsiteY15" fmla="*/ 5109 h 80484"/>
                <a:gd name="connsiteX16" fmla="*/ 26004 w 82652"/>
                <a:gd name="connsiteY16" fmla="*/ 13854 h 80484"/>
                <a:gd name="connsiteX17" fmla="*/ 23160 w 82652"/>
                <a:gd name="connsiteY17" fmla="*/ 28666 h 80484"/>
                <a:gd name="connsiteX18" fmla="*/ 19250 w 82652"/>
                <a:gd name="connsiteY18" fmla="*/ 44727 h 80484"/>
                <a:gd name="connsiteX19" fmla="*/ 13562 w 82652"/>
                <a:gd name="connsiteY19" fmla="*/ 67570 h 80484"/>
                <a:gd name="connsiteX20" fmla="*/ 11784 w 82652"/>
                <a:gd name="connsiteY20" fmla="*/ 74886 h 80484"/>
                <a:gd name="connsiteX21" fmla="*/ 17828 w 82652"/>
                <a:gd name="connsiteY21" fmla="*/ 80597 h 80484"/>
                <a:gd name="connsiteX22" fmla="*/ 25471 w 82652"/>
                <a:gd name="connsiteY22" fmla="*/ 75422 h 80484"/>
                <a:gd name="connsiteX23" fmla="*/ 28848 w 82652"/>
                <a:gd name="connsiteY23" fmla="*/ 62037 h 80484"/>
                <a:gd name="connsiteX24" fmla="*/ 33647 w 82652"/>
                <a:gd name="connsiteY24" fmla="*/ 42764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652" h="80484">
                  <a:moveTo>
                    <a:pt x="33647" y="42764"/>
                  </a:moveTo>
                  <a:cubicBezTo>
                    <a:pt x="33825" y="41693"/>
                    <a:pt x="37913" y="25632"/>
                    <a:pt x="38269" y="24740"/>
                  </a:cubicBezTo>
                  <a:cubicBezTo>
                    <a:pt x="38624" y="23312"/>
                    <a:pt x="43779" y="14389"/>
                    <a:pt x="49467" y="10106"/>
                  </a:cubicBezTo>
                  <a:cubicBezTo>
                    <a:pt x="51422" y="8679"/>
                    <a:pt x="56221" y="5109"/>
                    <a:pt x="63864" y="5109"/>
                  </a:cubicBezTo>
                  <a:cubicBezTo>
                    <a:pt x="65642" y="5109"/>
                    <a:pt x="70085" y="5288"/>
                    <a:pt x="73640" y="7608"/>
                  </a:cubicBezTo>
                  <a:cubicBezTo>
                    <a:pt x="67952" y="9214"/>
                    <a:pt x="65819" y="14211"/>
                    <a:pt x="65819" y="17423"/>
                  </a:cubicBezTo>
                  <a:cubicBezTo>
                    <a:pt x="65819" y="21349"/>
                    <a:pt x="68841" y="24026"/>
                    <a:pt x="72929" y="24026"/>
                  </a:cubicBezTo>
                  <a:cubicBezTo>
                    <a:pt x="77017" y="24026"/>
                    <a:pt x="82883" y="20635"/>
                    <a:pt x="82883" y="13140"/>
                  </a:cubicBezTo>
                  <a:cubicBezTo>
                    <a:pt x="82883" y="3860"/>
                    <a:pt x="73107" y="113"/>
                    <a:pt x="64042" y="113"/>
                  </a:cubicBezTo>
                  <a:cubicBezTo>
                    <a:pt x="54799" y="113"/>
                    <a:pt x="46800" y="3860"/>
                    <a:pt x="38980" y="12783"/>
                  </a:cubicBezTo>
                  <a:cubicBezTo>
                    <a:pt x="35780" y="1897"/>
                    <a:pt x="24938" y="113"/>
                    <a:pt x="20672" y="113"/>
                  </a:cubicBezTo>
                  <a:cubicBezTo>
                    <a:pt x="14095" y="113"/>
                    <a:pt x="9651" y="4217"/>
                    <a:pt x="6807" y="9214"/>
                  </a:cubicBezTo>
                  <a:cubicBezTo>
                    <a:pt x="2719" y="16174"/>
                    <a:pt x="231" y="26524"/>
                    <a:pt x="231" y="27417"/>
                  </a:cubicBezTo>
                  <a:cubicBezTo>
                    <a:pt x="231" y="29737"/>
                    <a:pt x="2719" y="29737"/>
                    <a:pt x="3253" y="29737"/>
                  </a:cubicBezTo>
                  <a:cubicBezTo>
                    <a:pt x="5741" y="29737"/>
                    <a:pt x="5919" y="29201"/>
                    <a:pt x="7163" y="24383"/>
                  </a:cubicBezTo>
                  <a:cubicBezTo>
                    <a:pt x="9829" y="13497"/>
                    <a:pt x="13206" y="5109"/>
                    <a:pt x="20138" y="5109"/>
                  </a:cubicBezTo>
                  <a:cubicBezTo>
                    <a:pt x="24760" y="5109"/>
                    <a:pt x="26004" y="9035"/>
                    <a:pt x="26004" y="13854"/>
                  </a:cubicBezTo>
                  <a:cubicBezTo>
                    <a:pt x="26004" y="17245"/>
                    <a:pt x="24404" y="23847"/>
                    <a:pt x="23160" y="28666"/>
                  </a:cubicBezTo>
                  <a:cubicBezTo>
                    <a:pt x="21916" y="33484"/>
                    <a:pt x="20138" y="40801"/>
                    <a:pt x="19250" y="44727"/>
                  </a:cubicBezTo>
                  <a:lnTo>
                    <a:pt x="13562" y="67570"/>
                  </a:lnTo>
                  <a:cubicBezTo>
                    <a:pt x="12851" y="69890"/>
                    <a:pt x="11784" y="74351"/>
                    <a:pt x="11784" y="74886"/>
                  </a:cubicBezTo>
                  <a:cubicBezTo>
                    <a:pt x="11784" y="78812"/>
                    <a:pt x="14984" y="80597"/>
                    <a:pt x="17828" y="80597"/>
                  </a:cubicBezTo>
                  <a:cubicBezTo>
                    <a:pt x="20494" y="80597"/>
                    <a:pt x="24049" y="78991"/>
                    <a:pt x="25471" y="75422"/>
                  </a:cubicBezTo>
                  <a:cubicBezTo>
                    <a:pt x="25826" y="74351"/>
                    <a:pt x="27782" y="66499"/>
                    <a:pt x="28848" y="62037"/>
                  </a:cubicBezTo>
                  <a:lnTo>
                    <a:pt x="33647" y="42764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0AA9E533-FAFA-F5A1-D0C6-837C0993B710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13190251" y="5056935"/>
              <a:ext cx="76075" cy="80484"/>
            </a:xfrm>
            <a:custGeom>
              <a:avLst/>
              <a:gdLst>
                <a:gd name="connsiteX0" fmla="*/ 28141 w 76075"/>
                <a:gd name="connsiteY0" fmla="*/ 38124 h 80484"/>
                <a:gd name="connsiteX1" fmla="*/ 56758 w 76075"/>
                <a:gd name="connsiteY1" fmla="*/ 34376 h 80484"/>
                <a:gd name="connsiteX2" fmla="*/ 72400 w 76075"/>
                <a:gd name="connsiteY2" fmla="*/ 15817 h 80484"/>
                <a:gd name="connsiteX3" fmla="*/ 50359 w 76075"/>
                <a:gd name="connsiteY3" fmla="*/ 113 h 80484"/>
                <a:gd name="connsiteX4" fmla="*/ 235 w 76075"/>
                <a:gd name="connsiteY4" fmla="*/ 47047 h 80484"/>
                <a:gd name="connsiteX5" fmla="*/ 32229 w 76075"/>
                <a:gd name="connsiteY5" fmla="*/ 80597 h 80484"/>
                <a:gd name="connsiteX6" fmla="*/ 76310 w 76075"/>
                <a:gd name="connsiteY6" fmla="*/ 60431 h 80484"/>
                <a:gd name="connsiteX7" fmla="*/ 73289 w 76075"/>
                <a:gd name="connsiteY7" fmla="*/ 57398 h 80484"/>
                <a:gd name="connsiteX8" fmla="*/ 70445 w 76075"/>
                <a:gd name="connsiteY8" fmla="*/ 59182 h 80484"/>
                <a:gd name="connsiteX9" fmla="*/ 32585 w 76075"/>
                <a:gd name="connsiteY9" fmla="*/ 75600 h 80484"/>
                <a:gd name="connsiteX10" fmla="*/ 14810 w 76075"/>
                <a:gd name="connsiteY10" fmla="*/ 54007 h 80484"/>
                <a:gd name="connsiteX11" fmla="*/ 16943 w 76075"/>
                <a:gd name="connsiteY11" fmla="*/ 38124 h 80484"/>
                <a:gd name="connsiteX12" fmla="*/ 28141 w 76075"/>
                <a:gd name="connsiteY12" fmla="*/ 38124 h 80484"/>
                <a:gd name="connsiteX13" fmla="*/ 18365 w 76075"/>
                <a:gd name="connsiteY13" fmla="*/ 33127 h 80484"/>
                <a:gd name="connsiteX14" fmla="*/ 50359 w 76075"/>
                <a:gd name="connsiteY14" fmla="*/ 5109 h 80484"/>
                <a:gd name="connsiteX15" fmla="*/ 64757 w 76075"/>
                <a:gd name="connsiteY15" fmla="*/ 15817 h 80484"/>
                <a:gd name="connsiteX16" fmla="*/ 27075 w 76075"/>
                <a:gd name="connsiteY16" fmla="*/ 33127 h 80484"/>
                <a:gd name="connsiteX17" fmla="*/ 18365 w 76075"/>
                <a:gd name="connsiteY17" fmla="*/ 33127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075" h="80484">
                  <a:moveTo>
                    <a:pt x="28141" y="38124"/>
                  </a:moveTo>
                  <a:cubicBezTo>
                    <a:pt x="33118" y="38124"/>
                    <a:pt x="47160" y="37767"/>
                    <a:pt x="56758" y="34376"/>
                  </a:cubicBezTo>
                  <a:cubicBezTo>
                    <a:pt x="69911" y="29737"/>
                    <a:pt x="72400" y="21171"/>
                    <a:pt x="72400" y="15817"/>
                  </a:cubicBezTo>
                  <a:cubicBezTo>
                    <a:pt x="72400" y="6002"/>
                    <a:pt x="62624" y="113"/>
                    <a:pt x="50359" y="113"/>
                  </a:cubicBezTo>
                  <a:cubicBezTo>
                    <a:pt x="29030" y="113"/>
                    <a:pt x="235" y="16531"/>
                    <a:pt x="235" y="47047"/>
                  </a:cubicBezTo>
                  <a:cubicBezTo>
                    <a:pt x="235" y="65071"/>
                    <a:pt x="11433" y="80597"/>
                    <a:pt x="32229" y="80597"/>
                  </a:cubicBezTo>
                  <a:cubicBezTo>
                    <a:pt x="62268" y="80597"/>
                    <a:pt x="76310" y="62930"/>
                    <a:pt x="76310" y="60431"/>
                  </a:cubicBezTo>
                  <a:cubicBezTo>
                    <a:pt x="76310" y="59361"/>
                    <a:pt x="74711" y="57398"/>
                    <a:pt x="73289" y="57398"/>
                  </a:cubicBezTo>
                  <a:cubicBezTo>
                    <a:pt x="72222" y="57398"/>
                    <a:pt x="71867" y="57754"/>
                    <a:pt x="70445" y="59182"/>
                  </a:cubicBezTo>
                  <a:cubicBezTo>
                    <a:pt x="56580" y="75600"/>
                    <a:pt x="35784" y="75600"/>
                    <a:pt x="32585" y="75600"/>
                  </a:cubicBezTo>
                  <a:cubicBezTo>
                    <a:pt x="21920" y="75600"/>
                    <a:pt x="14810" y="68462"/>
                    <a:pt x="14810" y="54007"/>
                  </a:cubicBezTo>
                  <a:cubicBezTo>
                    <a:pt x="14810" y="51508"/>
                    <a:pt x="14810" y="47939"/>
                    <a:pt x="16943" y="38124"/>
                  </a:cubicBezTo>
                  <a:lnTo>
                    <a:pt x="28141" y="38124"/>
                  </a:lnTo>
                  <a:close/>
                  <a:moveTo>
                    <a:pt x="18365" y="33127"/>
                  </a:moveTo>
                  <a:cubicBezTo>
                    <a:pt x="25653" y="7251"/>
                    <a:pt x="45382" y="5109"/>
                    <a:pt x="50359" y="5109"/>
                  </a:cubicBezTo>
                  <a:cubicBezTo>
                    <a:pt x="58180" y="5109"/>
                    <a:pt x="64757" y="9035"/>
                    <a:pt x="64757" y="15817"/>
                  </a:cubicBezTo>
                  <a:cubicBezTo>
                    <a:pt x="64757" y="33127"/>
                    <a:pt x="34718" y="33127"/>
                    <a:pt x="27075" y="33127"/>
                  </a:cubicBezTo>
                  <a:lnTo>
                    <a:pt x="18365" y="33127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67DF21CD-C94F-C49C-E5BD-EC6F0400961A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13287659" y="5010000"/>
              <a:ext cx="94383" cy="162039"/>
            </a:xfrm>
            <a:custGeom>
              <a:avLst/>
              <a:gdLst>
                <a:gd name="connsiteX0" fmla="*/ 59606 w 94383"/>
                <a:gd name="connsiteY0" fmla="*/ 55256 h 162039"/>
                <a:gd name="connsiteX1" fmla="*/ 77025 w 94383"/>
                <a:gd name="connsiteY1" fmla="*/ 55256 h 162039"/>
                <a:gd name="connsiteX2" fmla="*/ 82891 w 94383"/>
                <a:gd name="connsiteY2" fmla="*/ 51330 h 162039"/>
                <a:gd name="connsiteX3" fmla="*/ 77381 w 94383"/>
                <a:gd name="connsiteY3" fmla="*/ 48832 h 162039"/>
                <a:gd name="connsiteX4" fmla="*/ 60850 w 94383"/>
                <a:gd name="connsiteY4" fmla="*/ 48832 h 162039"/>
                <a:gd name="connsiteX5" fmla="*/ 67782 w 94383"/>
                <a:gd name="connsiteY5" fmla="*/ 12783 h 162039"/>
                <a:gd name="connsiteX6" fmla="*/ 76847 w 94383"/>
                <a:gd name="connsiteY6" fmla="*/ 5109 h 162039"/>
                <a:gd name="connsiteX7" fmla="*/ 85201 w 94383"/>
                <a:gd name="connsiteY7" fmla="*/ 7251 h 162039"/>
                <a:gd name="connsiteX8" fmla="*/ 77381 w 94383"/>
                <a:gd name="connsiteY8" fmla="*/ 17066 h 162039"/>
                <a:gd name="connsiteX9" fmla="*/ 84490 w 94383"/>
                <a:gd name="connsiteY9" fmla="*/ 23669 h 162039"/>
                <a:gd name="connsiteX10" fmla="*/ 94622 w 94383"/>
                <a:gd name="connsiteY10" fmla="*/ 12783 h 162039"/>
                <a:gd name="connsiteX11" fmla="*/ 76847 w 94383"/>
                <a:gd name="connsiteY11" fmla="*/ 113 h 162039"/>
                <a:gd name="connsiteX12" fmla="*/ 55518 w 94383"/>
                <a:gd name="connsiteY12" fmla="*/ 13497 h 162039"/>
                <a:gd name="connsiteX13" fmla="*/ 46808 w 94383"/>
                <a:gd name="connsiteY13" fmla="*/ 48832 h 162039"/>
                <a:gd name="connsiteX14" fmla="*/ 32766 w 94383"/>
                <a:gd name="connsiteY14" fmla="*/ 48832 h 162039"/>
                <a:gd name="connsiteX15" fmla="*/ 26901 w 94383"/>
                <a:gd name="connsiteY15" fmla="*/ 52758 h 162039"/>
                <a:gd name="connsiteX16" fmla="*/ 32411 w 94383"/>
                <a:gd name="connsiteY16" fmla="*/ 55256 h 162039"/>
                <a:gd name="connsiteX17" fmla="*/ 45564 w 94383"/>
                <a:gd name="connsiteY17" fmla="*/ 55256 h 162039"/>
                <a:gd name="connsiteX18" fmla="*/ 29922 w 94383"/>
                <a:gd name="connsiteY18" fmla="*/ 139666 h 162039"/>
                <a:gd name="connsiteX19" fmla="*/ 17480 w 94383"/>
                <a:gd name="connsiteY19" fmla="*/ 157155 h 162039"/>
                <a:gd name="connsiteX20" fmla="*/ 9659 w 94383"/>
                <a:gd name="connsiteY20" fmla="*/ 155014 h 162039"/>
                <a:gd name="connsiteX21" fmla="*/ 17480 w 94383"/>
                <a:gd name="connsiteY21" fmla="*/ 145199 h 162039"/>
                <a:gd name="connsiteX22" fmla="*/ 10370 w 94383"/>
                <a:gd name="connsiteY22" fmla="*/ 138596 h 162039"/>
                <a:gd name="connsiteX23" fmla="*/ 239 w 94383"/>
                <a:gd name="connsiteY23" fmla="*/ 149482 h 162039"/>
                <a:gd name="connsiteX24" fmla="*/ 17480 w 94383"/>
                <a:gd name="connsiteY24" fmla="*/ 162152 h 162039"/>
                <a:gd name="connsiteX25" fmla="*/ 38810 w 94383"/>
                <a:gd name="connsiteY25" fmla="*/ 146448 h 162039"/>
                <a:gd name="connsiteX26" fmla="*/ 49652 w 94383"/>
                <a:gd name="connsiteY26" fmla="*/ 110399 h 162039"/>
                <a:gd name="connsiteX27" fmla="*/ 59606 w 94383"/>
                <a:gd name="connsiteY27" fmla="*/ 55256 h 162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4383" h="162039">
                  <a:moveTo>
                    <a:pt x="59606" y="55256"/>
                  </a:moveTo>
                  <a:lnTo>
                    <a:pt x="77025" y="55256"/>
                  </a:lnTo>
                  <a:cubicBezTo>
                    <a:pt x="80580" y="55256"/>
                    <a:pt x="82891" y="55256"/>
                    <a:pt x="82891" y="51330"/>
                  </a:cubicBezTo>
                  <a:cubicBezTo>
                    <a:pt x="82891" y="48832"/>
                    <a:pt x="80580" y="48832"/>
                    <a:pt x="77381" y="48832"/>
                  </a:cubicBezTo>
                  <a:lnTo>
                    <a:pt x="60850" y="48832"/>
                  </a:lnTo>
                  <a:cubicBezTo>
                    <a:pt x="64938" y="26167"/>
                    <a:pt x="66360" y="17958"/>
                    <a:pt x="67782" y="12783"/>
                  </a:cubicBezTo>
                  <a:cubicBezTo>
                    <a:pt x="68671" y="8857"/>
                    <a:pt x="72581" y="5109"/>
                    <a:pt x="76847" y="5109"/>
                  </a:cubicBezTo>
                  <a:cubicBezTo>
                    <a:pt x="77025" y="5109"/>
                    <a:pt x="81824" y="5109"/>
                    <a:pt x="85201" y="7251"/>
                  </a:cubicBezTo>
                  <a:cubicBezTo>
                    <a:pt x="77914" y="9571"/>
                    <a:pt x="77381" y="15995"/>
                    <a:pt x="77381" y="17066"/>
                  </a:cubicBezTo>
                  <a:cubicBezTo>
                    <a:pt x="77381" y="20992"/>
                    <a:pt x="80402" y="23669"/>
                    <a:pt x="84490" y="23669"/>
                  </a:cubicBezTo>
                  <a:cubicBezTo>
                    <a:pt x="89290" y="23669"/>
                    <a:pt x="94622" y="19564"/>
                    <a:pt x="94622" y="12783"/>
                  </a:cubicBezTo>
                  <a:cubicBezTo>
                    <a:pt x="94622" y="4574"/>
                    <a:pt x="85912" y="113"/>
                    <a:pt x="76847" y="113"/>
                  </a:cubicBezTo>
                  <a:cubicBezTo>
                    <a:pt x="69026" y="113"/>
                    <a:pt x="60317" y="4574"/>
                    <a:pt x="55518" y="13497"/>
                  </a:cubicBezTo>
                  <a:cubicBezTo>
                    <a:pt x="51963" y="20100"/>
                    <a:pt x="50541" y="28130"/>
                    <a:pt x="46808" y="48832"/>
                  </a:cubicBezTo>
                  <a:lnTo>
                    <a:pt x="32766" y="48832"/>
                  </a:lnTo>
                  <a:cubicBezTo>
                    <a:pt x="29211" y="48832"/>
                    <a:pt x="26901" y="48832"/>
                    <a:pt x="26901" y="52758"/>
                  </a:cubicBezTo>
                  <a:cubicBezTo>
                    <a:pt x="26901" y="55256"/>
                    <a:pt x="29211" y="55256"/>
                    <a:pt x="32411" y="55256"/>
                  </a:cubicBezTo>
                  <a:lnTo>
                    <a:pt x="45564" y="55256"/>
                  </a:lnTo>
                  <a:cubicBezTo>
                    <a:pt x="45386" y="56327"/>
                    <a:pt x="34188" y="120572"/>
                    <a:pt x="29922" y="139666"/>
                  </a:cubicBezTo>
                  <a:cubicBezTo>
                    <a:pt x="29033" y="143593"/>
                    <a:pt x="26012" y="157155"/>
                    <a:pt x="17480" y="157155"/>
                  </a:cubicBezTo>
                  <a:cubicBezTo>
                    <a:pt x="17302" y="157155"/>
                    <a:pt x="13036" y="157155"/>
                    <a:pt x="9659" y="155014"/>
                  </a:cubicBezTo>
                  <a:cubicBezTo>
                    <a:pt x="16947" y="152694"/>
                    <a:pt x="17480" y="146269"/>
                    <a:pt x="17480" y="145199"/>
                  </a:cubicBezTo>
                  <a:cubicBezTo>
                    <a:pt x="17480" y="141273"/>
                    <a:pt x="14458" y="138596"/>
                    <a:pt x="10370" y="138596"/>
                  </a:cubicBezTo>
                  <a:cubicBezTo>
                    <a:pt x="5571" y="138596"/>
                    <a:pt x="239" y="142700"/>
                    <a:pt x="239" y="149482"/>
                  </a:cubicBezTo>
                  <a:cubicBezTo>
                    <a:pt x="239" y="157512"/>
                    <a:pt x="8593" y="162152"/>
                    <a:pt x="17480" y="162152"/>
                  </a:cubicBezTo>
                  <a:cubicBezTo>
                    <a:pt x="28856" y="162152"/>
                    <a:pt x="36677" y="150374"/>
                    <a:pt x="38810" y="146448"/>
                  </a:cubicBezTo>
                  <a:cubicBezTo>
                    <a:pt x="45208" y="134491"/>
                    <a:pt x="49297" y="112541"/>
                    <a:pt x="49652" y="110399"/>
                  </a:cubicBezTo>
                  <a:lnTo>
                    <a:pt x="59606" y="55256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F1C35916-B53F-7891-5C79-9EF71FA1F73F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12618877" y="5200925"/>
              <a:ext cx="859816" cy="10197"/>
            </a:xfrm>
            <a:custGeom>
              <a:avLst/>
              <a:gdLst>
                <a:gd name="connsiteX0" fmla="*/ 0 w 859816"/>
                <a:gd name="connsiteY0" fmla="*/ 0 h 10197"/>
                <a:gd name="connsiteX1" fmla="*/ 859817 w 859816"/>
                <a:gd name="connsiteY1" fmla="*/ 0 h 10197"/>
                <a:gd name="connsiteX2" fmla="*/ 859817 w 859816"/>
                <a:gd name="connsiteY2" fmla="*/ 10197 h 10197"/>
                <a:gd name="connsiteX3" fmla="*/ 0 w 859816"/>
                <a:gd name="connsiteY3" fmla="*/ 10197 h 1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9816" h="10197">
                  <a:moveTo>
                    <a:pt x="0" y="0"/>
                  </a:moveTo>
                  <a:lnTo>
                    <a:pt x="859817" y="0"/>
                  </a:lnTo>
                  <a:lnTo>
                    <a:pt x="859817" y="10197"/>
                  </a:lnTo>
                  <a:lnTo>
                    <a:pt x="0" y="10197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F3FF64C2-5DE4-5F04-700D-693649145D5A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12921074" y="5274845"/>
              <a:ext cx="101315" cy="169789"/>
            </a:xfrm>
            <a:custGeom>
              <a:avLst/>
              <a:gdLst>
                <a:gd name="connsiteX0" fmla="*/ 19776 w 101315"/>
                <a:gd name="connsiteY0" fmla="*/ 150284 h 169789"/>
                <a:gd name="connsiteX1" fmla="*/ 46692 w 101315"/>
                <a:gd name="connsiteY1" fmla="*/ 124025 h 169789"/>
                <a:gd name="connsiteX2" fmla="*/ 101540 w 101315"/>
                <a:gd name="connsiteY2" fmla="*/ 49583 h 169789"/>
                <a:gd name="connsiteX3" fmla="*/ 47708 w 101315"/>
                <a:gd name="connsiteY3" fmla="*/ 125 h 169789"/>
                <a:gd name="connsiteX4" fmla="*/ 224 w 101315"/>
                <a:gd name="connsiteY4" fmla="*/ 46269 h 169789"/>
                <a:gd name="connsiteX5" fmla="*/ 13682 w 101315"/>
                <a:gd name="connsiteY5" fmla="*/ 60545 h 169789"/>
                <a:gd name="connsiteX6" fmla="*/ 26886 w 101315"/>
                <a:gd name="connsiteY6" fmla="*/ 47034 h 169789"/>
                <a:gd name="connsiteX7" fmla="*/ 13428 w 101315"/>
                <a:gd name="connsiteY7" fmla="*/ 33777 h 169789"/>
                <a:gd name="connsiteX8" fmla="*/ 10127 w 101315"/>
                <a:gd name="connsiteY8" fmla="*/ 34032 h 169789"/>
                <a:gd name="connsiteX9" fmla="*/ 44407 w 101315"/>
                <a:gd name="connsiteY9" fmla="*/ 8028 h 169789"/>
                <a:gd name="connsiteX10" fmla="*/ 78433 w 101315"/>
                <a:gd name="connsiteY10" fmla="*/ 49583 h 169789"/>
                <a:gd name="connsiteX11" fmla="*/ 51771 w 101315"/>
                <a:gd name="connsiteY11" fmla="*/ 105925 h 169789"/>
                <a:gd name="connsiteX12" fmla="*/ 3017 w 101315"/>
                <a:gd name="connsiteY12" fmla="*/ 160482 h 169789"/>
                <a:gd name="connsiteX13" fmla="*/ 224 w 101315"/>
                <a:gd name="connsiteY13" fmla="*/ 169914 h 169789"/>
                <a:gd name="connsiteX14" fmla="*/ 94430 w 101315"/>
                <a:gd name="connsiteY14" fmla="*/ 169914 h 169789"/>
                <a:gd name="connsiteX15" fmla="*/ 101540 w 101315"/>
                <a:gd name="connsiteY15" fmla="*/ 125555 h 169789"/>
                <a:gd name="connsiteX16" fmla="*/ 95192 w 101315"/>
                <a:gd name="connsiteY16" fmla="*/ 125555 h 169789"/>
                <a:gd name="connsiteX17" fmla="*/ 89605 w 101315"/>
                <a:gd name="connsiteY17" fmla="*/ 148245 h 169789"/>
                <a:gd name="connsiteX18" fmla="*/ 65483 w 101315"/>
                <a:gd name="connsiteY18" fmla="*/ 150284 h 169789"/>
                <a:gd name="connsiteX19" fmla="*/ 19776 w 101315"/>
                <a:gd name="connsiteY19" fmla="*/ 150284 h 16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315" h="169789">
                  <a:moveTo>
                    <a:pt x="19776" y="150284"/>
                  </a:moveTo>
                  <a:lnTo>
                    <a:pt x="46692" y="124025"/>
                  </a:lnTo>
                  <a:cubicBezTo>
                    <a:pt x="86304" y="88844"/>
                    <a:pt x="101540" y="75077"/>
                    <a:pt x="101540" y="49583"/>
                  </a:cubicBezTo>
                  <a:cubicBezTo>
                    <a:pt x="101540" y="20520"/>
                    <a:pt x="78687" y="125"/>
                    <a:pt x="47708" y="125"/>
                  </a:cubicBezTo>
                  <a:cubicBezTo>
                    <a:pt x="19015" y="125"/>
                    <a:pt x="224" y="23579"/>
                    <a:pt x="224" y="46269"/>
                  </a:cubicBezTo>
                  <a:cubicBezTo>
                    <a:pt x="224" y="60545"/>
                    <a:pt x="12920" y="60545"/>
                    <a:pt x="13682" y="60545"/>
                  </a:cubicBezTo>
                  <a:cubicBezTo>
                    <a:pt x="17999" y="60545"/>
                    <a:pt x="26886" y="57486"/>
                    <a:pt x="26886" y="47034"/>
                  </a:cubicBezTo>
                  <a:cubicBezTo>
                    <a:pt x="26886" y="40405"/>
                    <a:pt x="22316" y="33777"/>
                    <a:pt x="13428" y="33777"/>
                  </a:cubicBezTo>
                  <a:cubicBezTo>
                    <a:pt x="11397" y="33777"/>
                    <a:pt x="10889" y="33777"/>
                    <a:pt x="10127" y="34032"/>
                  </a:cubicBezTo>
                  <a:cubicBezTo>
                    <a:pt x="15967" y="17461"/>
                    <a:pt x="29679" y="8028"/>
                    <a:pt x="44407" y="8028"/>
                  </a:cubicBezTo>
                  <a:cubicBezTo>
                    <a:pt x="67514" y="8028"/>
                    <a:pt x="78433" y="28678"/>
                    <a:pt x="78433" y="49583"/>
                  </a:cubicBezTo>
                  <a:cubicBezTo>
                    <a:pt x="78433" y="69978"/>
                    <a:pt x="65736" y="90118"/>
                    <a:pt x="51771" y="105925"/>
                  </a:cubicBezTo>
                  <a:lnTo>
                    <a:pt x="3017" y="160482"/>
                  </a:lnTo>
                  <a:cubicBezTo>
                    <a:pt x="224" y="163286"/>
                    <a:pt x="224" y="163796"/>
                    <a:pt x="224" y="169914"/>
                  </a:cubicBezTo>
                  <a:lnTo>
                    <a:pt x="94430" y="169914"/>
                  </a:lnTo>
                  <a:lnTo>
                    <a:pt x="101540" y="125555"/>
                  </a:lnTo>
                  <a:lnTo>
                    <a:pt x="95192" y="125555"/>
                  </a:lnTo>
                  <a:cubicBezTo>
                    <a:pt x="93922" y="133203"/>
                    <a:pt x="92145" y="144420"/>
                    <a:pt x="89605" y="148245"/>
                  </a:cubicBezTo>
                  <a:cubicBezTo>
                    <a:pt x="87828" y="150284"/>
                    <a:pt x="71069" y="150284"/>
                    <a:pt x="65483" y="150284"/>
                  </a:cubicBezTo>
                  <a:lnTo>
                    <a:pt x="19776" y="150284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9B3B1118-3BA0-0A4D-B097-B4D0AD58AD58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13042196" y="5334756"/>
              <a:ext cx="137118" cy="112683"/>
            </a:xfrm>
            <a:custGeom>
              <a:avLst/>
              <a:gdLst>
                <a:gd name="connsiteX0" fmla="*/ 60663 w 137118"/>
                <a:gd name="connsiteY0" fmla="*/ 14911 h 112683"/>
                <a:gd name="connsiteX1" fmla="*/ 89356 w 137118"/>
                <a:gd name="connsiteY1" fmla="*/ 14911 h 112683"/>
                <a:gd name="connsiteX2" fmla="*/ 78692 w 137118"/>
                <a:gd name="connsiteY2" fmla="*/ 80686 h 112683"/>
                <a:gd name="connsiteX3" fmla="*/ 80723 w 137118"/>
                <a:gd name="connsiteY3" fmla="*/ 100061 h 112683"/>
                <a:gd name="connsiteX4" fmla="*/ 89864 w 137118"/>
                <a:gd name="connsiteY4" fmla="*/ 112808 h 112683"/>
                <a:gd name="connsiteX5" fmla="*/ 100275 w 137118"/>
                <a:gd name="connsiteY5" fmla="*/ 103120 h 112683"/>
                <a:gd name="connsiteX6" fmla="*/ 98752 w 137118"/>
                <a:gd name="connsiteY6" fmla="*/ 97512 h 112683"/>
                <a:gd name="connsiteX7" fmla="*/ 91388 w 137118"/>
                <a:gd name="connsiteY7" fmla="*/ 55447 h 112683"/>
                <a:gd name="connsiteX8" fmla="*/ 95958 w 137118"/>
                <a:gd name="connsiteY8" fmla="*/ 14911 h 112683"/>
                <a:gd name="connsiteX9" fmla="*/ 124906 w 137118"/>
                <a:gd name="connsiteY9" fmla="*/ 14911 h 112683"/>
                <a:gd name="connsiteX10" fmla="*/ 137348 w 137118"/>
                <a:gd name="connsiteY10" fmla="*/ 6243 h 112683"/>
                <a:gd name="connsiteX11" fmla="*/ 127191 w 137118"/>
                <a:gd name="connsiteY11" fmla="*/ 125 h 112683"/>
                <a:gd name="connsiteX12" fmla="*/ 42127 w 137118"/>
                <a:gd name="connsiteY12" fmla="*/ 125 h 112683"/>
                <a:gd name="connsiteX13" fmla="*/ 15719 w 137118"/>
                <a:gd name="connsiteY13" fmla="*/ 12107 h 112683"/>
                <a:gd name="connsiteX14" fmla="*/ 229 w 137118"/>
                <a:gd name="connsiteY14" fmla="*/ 35051 h 112683"/>
                <a:gd name="connsiteX15" fmla="*/ 3276 w 137118"/>
                <a:gd name="connsiteY15" fmla="*/ 37601 h 112683"/>
                <a:gd name="connsiteX16" fmla="*/ 7339 w 137118"/>
                <a:gd name="connsiteY16" fmla="*/ 34542 h 112683"/>
                <a:gd name="connsiteX17" fmla="*/ 39587 w 137118"/>
                <a:gd name="connsiteY17" fmla="*/ 14911 h 112683"/>
                <a:gd name="connsiteX18" fmla="*/ 54061 w 137118"/>
                <a:gd name="connsiteY18" fmla="*/ 14911 h 112683"/>
                <a:gd name="connsiteX19" fmla="*/ 21559 w 137118"/>
                <a:gd name="connsiteY19" fmla="*/ 99806 h 112683"/>
                <a:gd name="connsiteX20" fmla="*/ 19527 w 137118"/>
                <a:gd name="connsiteY20" fmla="*/ 105925 h 112683"/>
                <a:gd name="connsiteX21" fmla="*/ 26891 w 137118"/>
                <a:gd name="connsiteY21" fmla="*/ 112808 h 112683"/>
                <a:gd name="connsiteX22" fmla="*/ 39587 w 137118"/>
                <a:gd name="connsiteY22" fmla="*/ 96237 h 112683"/>
                <a:gd name="connsiteX23" fmla="*/ 46443 w 137118"/>
                <a:gd name="connsiteY23" fmla="*/ 71253 h 112683"/>
                <a:gd name="connsiteX24" fmla="*/ 60663 w 137118"/>
                <a:gd name="connsiteY24" fmla="*/ 14911 h 112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7118" h="112683">
                  <a:moveTo>
                    <a:pt x="60663" y="14911"/>
                  </a:moveTo>
                  <a:lnTo>
                    <a:pt x="89356" y="14911"/>
                  </a:lnTo>
                  <a:cubicBezTo>
                    <a:pt x="80977" y="52642"/>
                    <a:pt x="78692" y="63605"/>
                    <a:pt x="78692" y="80686"/>
                  </a:cubicBezTo>
                  <a:cubicBezTo>
                    <a:pt x="78692" y="84510"/>
                    <a:pt x="78692" y="91393"/>
                    <a:pt x="80723" y="100061"/>
                  </a:cubicBezTo>
                  <a:cubicBezTo>
                    <a:pt x="83262" y="111278"/>
                    <a:pt x="86055" y="112808"/>
                    <a:pt x="89864" y="112808"/>
                  </a:cubicBezTo>
                  <a:cubicBezTo>
                    <a:pt x="94943" y="112808"/>
                    <a:pt x="100275" y="108219"/>
                    <a:pt x="100275" y="103120"/>
                  </a:cubicBezTo>
                  <a:cubicBezTo>
                    <a:pt x="100275" y="101591"/>
                    <a:pt x="100275" y="101081"/>
                    <a:pt x="98752" y="97512"/>
                  </a:cubicBezTo>
                  <a:cubicBezTo>
                    <a:pt x="91388" y="79156"/>
                    <a:pt x="91388" y="62585"/>
                    <a:pt x="91388" y="55447"/>
                  </a:cubicBezTo>
                  <a:cubicBezTo>
                    <a:pt x="91388" y="41935"/>
                    <a:pt x="93165" y="28168"/>
                    <a:pt x="95958" y="14911"/>
                  </a:cubicBezTo>
                  <a:lnTo>
                    <a:pt x="124906" y="14911"/>
                  </a:lnTo>
                  <a:cubicBezTo>
                    <a:pt x="128207" y="14911"/>
                    <a:pt x="137348" y="14911"/>
                    <a:pt x="137348" y="6243"/>
                  </a:cubicBezTo>
                  <a:cubicBezTo>
                    <a:pt x="137348" y="125"/>
                    <a:pt x="132016" y="125"/>
                    <a:pt x="127191" y="125"/>
                  </a:cubicBezTo>
                  <a:lnTo>
                    <a:pt x="42127" y="125"/>
                  </a:lnTo>
                  <a:cubicBezTo>
                    <a:pt x="36540" y="125"/>
                    <a:pt x="26891" y="125"/>
                    <a:pt x="15719" y="12107"/>
                  </a:cubicBezTo>
                  <a:cubicBezTo>
                    <a:pt x="6831" y="22049"/>
                    <a:pt x="229" y="33777"/>
                    <a:pt x="229" y="35051"/>
                  </a:cubicBezTo>
                  <a:cubicBezTo>
                    <a:pt x="229" y="35306"/>
                    <a:pt x="229" y="37601"/>
                    <a:pt x="3276" y="37601"/>
                  </a:cubicBezTo>
                  <a:cubicBezTo>
                    <a:pt x="5308" y="37601"/>
                    <a:pt x="5815" y="36581"/>
                    <a:pt x="7339" y="34542"/>
                  </a:cubicBezTo>
                  <a:cubicBezTo>
                    <a:pt x="19781" y="14911"/>
                    <a:pt x="34509" y="14911"/>
                    <a:pt x="39587" y="14911"/>
                  </a:cubicBezTo>
                  <a:lnTo>
                    <a:pt x="54061" y="14911"/>
                  </a:lnTo>
                  <a:cubicBezTo>
                    <a:pt x="45935" y="45759"/>
                    <a:pt x="32224" y="76607"/>
                    <a:pt x="21559" y="99806"/>
                  </a:cubicBezTo>
                  <a:cubicBezTo>
                    <a:pt x="19527" y="103630"/>
                    <a:pt x="19527" y="104140"/>
                    <a:pt x="19527" y="105925"/>
                  </a:cubicBezTo>
                  <a:cubicBezTo>
                    <a:pt x="19527" y="110768"/>
                    <a:pt x="23590" y="112808"/>
                    <a:pt x="26891" y="112808"/>
                  </a:cubicBezTo>
                  <a:cubicBezTo>
                    <a:pt x="34509" y="112808"/>
                    <a:pt x="36540" y="105670"/>
                    <a:pt x="39587" y="96237"/>
                  </a:cubicBezTo>
                  <a:cubicBezTo>
                    <a:pt x="43142" y="84510"/>
                    <a:pt x="43142" y="84000"/>
                    <a:pt x="46443" y="71253"/>
                  </a:cubicBezTo>
                  <a:lnTo>
                    <a:pt x="60663" y="14911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EB8376BE-E5A6-C25F-9FCA-D06EABB1632C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13653135" y="4872384"/>
              <a:ext cx="163171" cy="80484"/>
            </a:xfrm>
            <a:custGeom>
              <a:avLst/>
              <a:gdLst>
                <a:gd name="connsiteX0" fmla="*/ 69041 w 163171"/>
                <a:gd name="connsiteY0" fmla="*/ 64350 h 80484"/>
                <a:gd name="connsiteX1" fmla="*/ 66553 w 163171"/>
                <a:gd name="connsiteY1" fmla="*/ 74879 h 80484"/>
                <a:gd name="connsiteX2" fmla="*/ 72596 w 163171"/>
                <a:gd name="connsiteY2" fmla="*/ 80590 h 80484"/>
                <a:gd name="connsiteX3" fmla="*/ 79528 w 163171"/>
                <a:gd name="connsiteY3" fmla="*/ 76664 h 80484"/>
                <a:gd name="connsiteX4" fmla="*/ 82727 w 163171"/>
                <a:gd name="connsiteY4" fmla="*/ 65599 h 80484"/>
                <a:gd name="connsiteX5" fmla="*/ 86638 w 163171"/>
                <a:gd name="connsiteY5" fmla="*/ 49538 h 80484"/>
                <a:gd name="connsiteX6" fmla="*/ 89660 w 163171"/>
                <a:gd name="connsiteY6" fmla="*/ 37581 h 80484"/>
                <a:gd name="connsiteX7" fmla="*/ 95170 w 163171"/>
                <a:gd name="connsiteY7" fmla="*/ 24019 h 80484"/>
                <a:gd name="connsiteX8" fmla="*/ 123609 w 163171"/>
                <a:gd name="connsiteY8" fmla="*/ 5102 h 80484"/>
                <a:gd name="connsiteX9" fmla="*/ 134096 w 163171"/>
                <a:gd name="connsiteY9" fmla="*/ 17594 h 80484"/>
                <a:gd name="connsiteX10" fmla="*/ 123609 w 163171"/>
                <a:gd name="connsiteY10" fmla="*/ 55606 h 80484"/>
                <a:gd name="connsiteX11" fmla="*/ 120943 w 163171"/>
                <a:gd name="connsiteY11" fmla="*/ 65242 h 80484"/>
                <a:gd name="connsiteX12" fmla="*/ 137829 w 163171"/>
                <a:gd name="connsiteY12" fmla="*/ 80590 h 80484"/>
                <a:gd name="connsiteX13" fmla="*/ 163424 w 163171"/>
                <a:gd name="connsiteY13" fmla="*/ 53286 h 80484"/>
                <a:gd name="connsiteX14" fmla="*/ 160580 w 163171"/>
                <a:gd name="connsiteY14" fmla="*/ 50966 h 80484"/>
                <a:gd name="connsiteX15" fmla="*/ 157203 w 163171"/>
                <a:gd name="connsiteY15" fmla="*/ 54000 h 80484"/>
                <a:gd name="connsiteX16" fmla="*/ 138362 w 163171"/>
                <a:gd name="connsiteY16" fmla="*/ 75593 h 80484"/>
                <a:gd name="connsiteX17" fmla="*/ 133919 w 163171"/>
                <a:gd name="connsiteY17" fmla="*/ 69347 h 80484"/>
                <a:gd name="connsiteX18" fmla="*/ 138007 w 163171"/>
                <a:gd name="connsiteY18" fmla="*/ 54892 h 80484"/>
                <a:gd name="connsiteX19" fmla="*/ 147427 w 163171"/>
                <a:gd name="connsiteY19" fmla="*/ 20450 h 80484"/>
                <a:gd name="connsiteX20" fmla="*/ 140851 w 163171"/>
                <a:gd name="connsiteY20" fmla="*/ 4924 h 80484"/>
                <a:gd name="connsiteX21" fmla="*/ 124320 w 163171"/>
                <a:gd name="connsiteY21" fmla="*/ 105 h 80484"/>
                <a:gd name="connsiteX22" fmla="*/ 92859 w 163171"/>
                <a:gd name="connsiteY22" fmla="*/ 18130 h 80484"/>
                <a:gd name="connsiteX23" fmla="*/ 69752 w 163171"/>
                <a:gd name="connsiteY23" fmla="*/ 105 h 80484"/>
                <a:gd name="connsiteX24" fmla="*/ 39713 w 163171"/>
                <a:gd name="connsiteY24" fmla="*/ 16345 h 80484"/>
                <a:gd name="connsiteX25" fmla="*/ 20694 w 163171"/>
                <a:gd name="connsiteY25" fmla="*/ 105 h 80484"/>
                <a:gd name="connsiteX26" fmla="*/ 6652 w 163171"/>
                <a:gd name="connsiteY26" fmla="*/ 9742 h 80484"/>
                <a:gd name="connsiteX27" fmla="*/ 253 w 163171"/>
                <a:gd name="connsiteY27" fmla="*/ 27409 h 80484"/>
                <a:gd name="connsiteX28" fmla="*/ 3275 w 163171"/>
                <a:gd name="connsiteY28" fmla="*/ 29729 h 80484"/>
                <a:gd name="connsiteX29" fmla="*/ 7185 w 163171"/>
                <a:gd name="connsiteY29" fmla="*/ 24376 h 80484"/>
                <a:gd name="connsiteX30" fmla="*/ 20161 w 163171"/>
                <a:gd name="connsiteY30" fmla="*/ 5102 h 80484"/>
                <a:gd name="connsiteX31" fmla="*/ 26026 w 163171"/>
                <a:gd name="connsiteY31" fmla="*/ 13847 h 80484"/>
                <a:gd name="connsiteX32" fmla="*/ 23182 w 163171"/>
                <a:gd name="connsiteY32" fmla="*/ 28659 h 80484"/>
                <a:gd name="connsiteX33" fmla="*/ 19272 w 163171"/>
                <a:gd name="connsiteY33" fmla="*/ 44720 h 80484"/>
                <a:gd name="connsiteX34" fmla="*/ 13584 w 163171"/>
                <a:gd name="connsiteY34" fmla="*/ 67562 h 80484"/>
                <a:gd name="connsiteX35" fmla="*/ 11807 w 163171"/>
                <a:gd name="connsiteY35" fmla="*/ 74879 h 80484"/>
                <a:gd name="connsiteX36" fmla="*/ 17850 w 163171"/>
                <a:gd name="connsiteY36" fmla="*/ 80590 h 80484"/>
                <a:gd name="connsiteX37" fmla="*/ 24782 w 163171"/>
                <a:gd name="connsiteY37" fmla="*/ 76664 h 80484"/>
                <a:gd name="connsiteX38" fmla="*/ 27982 w 163171"/>
                <a:gd name="connsiteY38" fmla="*/ 65599 h 80484"/>
                <a:gd name="connsiteX39" fmla="*/ 31892 w 163171"/>
                <a:gd name="connsiteY39" fmla="*/ 49538 h 80484"/>
                <a:gd name="connsiteX40" fmla="*/ 34914 w 163171"/>
                <a:gd name="connsiteY40" fmla="*/ 37581 h 80484"/>
                <a:gd name="connsiteX41" fmla="*/ 42379 w 163171"/>
                <a:gd name="connsiteY41" fmla="*/ 21520 h 80484"/>
                <a:gd name="connsiteX42" fmla="*/ 69041 w 163171"/>
                <a:gd name="connsiteY42" fmla="*/ 5102 h 80484"/>
                <a:gd name="connsiteX43" fmla="*/ 79528 w 163171"/>
                <a:gd name="connsiteY43" fmla="*/ 17594 h 80484"/>
                <a:gd name="connsiteX44" fmla="*/ 76506 w 163171"/>
                <a:gd name="connsiteY44" fmla="*/ 34369 h 80484"/>
                <a:gd name="connsiteX45" fmla="*/ 69041 w 163171"/>
                <a:gd name="connsiteY45" fmla="*/ 64350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3171" h="80484">
                  <a:moveTo>
                    <a:pt x="69041" y="64350"/>
                  </a:moveTo>
                  <a:cubicBezTo>
                    <a:pt x="68152" y="67919"/>
                    <a:pt x="66553" y="73987"/>
                    <a:pt x="66553" y="74879"/>
                  </a:cubicBezTo>
                  <a:cubicBezTo>
                    <a:pt x="66553" y="78805"/>
                    <a:pt x="69752" y="80590"/>
                    <a:pt x="72596" y="80590"/>
                  </a:cubicBezTo>
                  <a:cubicBezTo>
                    <a:pt x="75795" y="80590"/>
                    <a:pt x="78639" y="78270"/>
                    <a:pt x="79528" y="76664"/>
                  </a:cubicBezTo>
                  <a:cubicBezTo>
                    <a:pt x="80417" y="75058"/>
                    <a:pt x="81839" y="69347"/>
                    <a:pt x="82727" y="65599"/>
                  </a:cubicBezTo>
                  <a:cubicBezTo>
                    <a:pt x="83616" y="62209"/>
                    <a:pt x="85571" y="54000"/>
                    <a:pt x="86638" y="49538"/>
                  </a:cubicBezTo>
                  <a:cubicBezTo>
                    <a:pt x="87704" y="45612"/>
                    <a:pt x="88771" y="41686"/>
                    <a:pt x="89660" y="37581"/>
                  </a:cubicBezTo>
                  <a:cubicBezTo>
                    <a:pt x="91615" y="29908"/>
                    <a:pt x="91615" y="29551"/>
                    <a:pt x="95170" y="24019"/>
                  </a:cubicBezTo>
                  <a:cubicBezTo>
                    <a:pt x="100858" y="15274"/>
                    <a:pt x="109745" y="5102"/>
                    <a:pt x="123609" y="5102"/>
                  </a:cubicBezTo>
                  <a:cubicBezTo>
                    <a:pt x="133563" y="5102"/>
                    <a:pt x="134096" y="13311"/>
                    <a:pt x="134096" y="17594"/>
                  </a:cubicBezTo>
                  <a:cubicBezTo>
                    <a:pt x="134096" y="28302"/>
                    <a:pt x="126453" y="48110"/>
                    <a:pt x="123609" y="55606"/>
                  </a:cubicBezTo>
                  <a:cubicBezTo>
                    <a:pt x="121654" y="60603"/>
                    <a:pt x="120943" y="62209"/>
                    <a:pt x="120943" y="65242"/>
                  </a:cubicBezTo>
                  <a:cubicBezTo>
                    <a:pt x="120943" y="74701"/>
                    <a:pt x="128764" y="80590"/>
                    <a:pt x="137829" y="80590"/>
                  </a:cubicBezTo>
                  <a:cubicBezTo>
                    <a:pt x="155604" y="80590"/>
                    <a:pt x="163424" y="55963"/>
                    <a:pt x="163424" y="53286"/>
                  </a:cubicBezTo>
                  <a:cubicBezTo>
                    <a:pt x="163424" y="50966"/>
                    <a:pt x="161114" y="50966"/>
                    <a:pt x="160580" y="50966"/>
                  </a:cubicBezTo>
                  <a:cubicBezTo>
                    <a:pt x="158092" y="50966"/>
                    <a:pt x="157914" y="52037"/>
                    <a:pt x="157203" y="54000"/>
                  </a:cubicBezTo>
                  <a:cubicBezTo>
                    <a:pt x="153115" y="68276"/>
                    <a:pt x="145472" y="75593"/>
                    <a:pt x="138362" y="75593"/>
                  </a:cubicBezTo>
                  <a:cubicBezTo>
                    <a:pt x="134629" y="75593"/>
                    <a:pt x="133919" y="73095"/>
                    <a:pt x="133919" y="69347"/>
                  </a:cubicBezTo>
                  <a:cubicBezTo>
                    <a:pt x="133919" y="65242"/>
                    <a:pt x="134807" y="62922"/>
                    <a:pt x="138007" y="54892"/>
                  </a:cubicBezTo>
                  <a:cubicBezTo>
                    <a:pt x="140140" y="49360"/>
                    <a:pt x="147427" y="30443"/>
                    <a:pt x="147427" y="20450"/>
                  </a:cubicBezTo>
                  <a:cubicBezTo>
                    <a:pt x="147427" y="17594"/>
                    <a:pt x="147427" y="10099"/>
                    <a:pt x="140851" y="4924"/>
                  </a:cubicBezTo>
                  <a:cubicBezTo>
                    <a:pt x="137829" y="2604"/>
                    <a:pt x="132674" y="105"/>
                    <a:pt x="124320" y="105"/>
                  </a:cubicBezTo>
                  <a:cubicBezTo>
                    <a:pt x="108323" y="105"/>
                    <a:pt x="98547" y="10634"/>
                    <a:pt x="92859" y="18130"/>
                  </a:cubicBezTo>
                  <a:cubicBezTo>
                    <a:pt x="91437" y="2961"/>
                    <a:pt x="78817" y="105"/>
                    <a:pt x="69752" y="105"/>
                  </a:cubicBezTo>
                  <a:cubicBezTo>
                    <a:pt x="54999" y="105"/>
                    <a:pt x="45045" y="9207"/>
                    <a:pt x="39713" y="16345"/>
                  </a:cubicBezTo>
                  <a:cubicBezTo>
                    <a:pt x="38469" y="4031"/>
                    <a:pt x="27982" y="105"/>
                    <a:pt x="20694" y="105"/>
                  </a:cubicBezTo>
                  <a:cubicBezTo>
                    <a:pt x="13051" y="105"/>
                    <a:pt x="8963" y="5638"/>
                    <a:pt x="6652" y="9742"/>
                  </a:cubicBezTo>
                  <a:cubicBezTo>
                    <a:pt x="2742" y="16345"/>
                    <a:pt x="253" y="26517"/>
                    <a:pt x="253" y="27409"/>
                  </a:cubicBezTo>
                  <a:cubicBezTo>
                    <a:pt x="253" y="29729"/>
                    <a:pt x="2742" y="29729"/>
                    <a:pt x="3275" y="29729"/>
                  </a:cubicBezTo>
                  <a:cubicBezTo>
                    <a:pt x="5763" y="29729"/>
                    <a:pt x="5941" y="29194"/>
                    <a:pt x="7185" y="24376"/>
                  </a:cubicBezTo>
                  <a:cubicBezTo>
                    <a:pt x="9851" y="13847"/>
                    <a:pt x="13229" y="5102"/>
                    <a:pt x="20161" y="5102"/>
                  </a:cubicBezTo>
                  <a:cubicBezTo>
                    <a:pt x="24782" y="5102"/>
                    <a:pt x="26026" y="9028"/>
                    <a:pt x="26026" y="13847"/>
                  </a:cubicBezTo>
                  <a:cubicBezTo>
                    <a:pt x="26026" y="17237"/>
                    <a:pt x="24427" y="23840"/>
                    <a:pt x="23182" y="28659"/>
                  </a:cubicBezTo>
                  <a:cubicBezTo>
                    <a:pt x="21938" y="33477"/>
                    <a:pt x="20161" y="40794"/>
                    <a:pt x="19272" y="44720"/>
                  </a:cubicBezTo>
                  <a:lnTo>
                    <a:pt x="13584" y="67562"/>
                  </a:lnTo>
                  <a:cubicBezTo>
                    <a:pt x="12873" y="69882"/>
                    <a:pt x="11807" y="74344"/>
                    <a:pt x="11807" y="74879"/>
                  </a:cubicBezTo>
                  <a:cubicBezTo>
                    <a:pt x="11807" y="78805"/>
                    <a:pt x="15006" y="80590"/>
                    <a:pt x="17850" y="80590"/>
                  </a:cubicBezTo>
                  <a:cubicBezTo>
                    <a:pt x="21049" y="80590"/>
                    <a:pt x="23893" y="78270"/>
                    <a:pt x="24782" y="76664"/>
                  </a:cubicBezTo>
                  <a:cubicBezTo>
                    <a:pt x="25671" y="75058"/>
                    <a:pt x="27093" y="69347"/>
                    <a:pt x="27982" y="65599"/>
                  </a:cubicBezTo>
                  <a:cubicBezTo>
                    <a:pt x="28870" y="62209"/>
                    <a:pt x="30825" y="54000"/>
                    <a:pt x="31892" y="49538"/>
                  </a:cubicBezTo>
                  <a:cubicBezTo>
                    <a:pt x="32958" y="45612"/>
                    <a:pt x="34025" y="41686"/>
                    <a:pt x="34914" y="37581"/>
                  </a:cubicBezTo>
                  <a:cubicBezTo>
                    <a:pt x="36869" y="30265"/>
                    <a:pt x="37224" y="28837"/>
                    <a:pt x="42379" y="21520"/>
                  </a:cubicBezTo>
                  <a:cubicBezTo>
                    <a:pt x="47356" y="14382"/>
                    <a:pt x="55710" y="5102"/>
                    <a:pt x="69041" y="5102"/>
                  </a:cubicBezTo>
                  <a:cubicBezTo>
                    <a:pt x="79350" y="5102"/>
                    <a:pt x="79528" y="14204"/>
                    <a:pt x="79528" y="17594"/>
                  </a:cubicBezTo>
                  <a:cubicBezTo>
                    <a:pt x="79528" y="22056"/>
                    <a:pt x="78995" y="24376"/>
                    <a:pt x="76506" y="34369"/>
                  </a:cubicBezTo>
                  <a:lnTo>
                    <a:pt x="69041" y="64350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82A2D2C2-5DA4-97CB-8508-955130EB5C30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13565704" y="5027565"/>
              <a:ext cx="337972" cy="356915"/>
            </a:xfrm>
            <a:custGeom>
              <a:avLst/>
              <a:gdLst>
                <a:gd name="connsiteX0" fmla="*/ 307497 w 337972"/>
                <a:gd name="connsiteY0" fmla="*/ 357024 h 356915"/>
                <a:gd name="connsiteX1" fmla="*/ 338222 w 337972"/>
                <a:gd name="connsiteY1" fmla="*/ 275443 h 356915"/>
                <a:gd name="connsiteX2" fmla="*/ 331874 w 337972"/>
                <a:gd name="connsiteY2" fmla="*/ 275443 h 356915"/>
                <a:gd name="connsiteX3" fmla="*/ 265854 w 337972"/>
                <a:gd name="connsiteY3" fmla="*/ 326941 h 356915"/>
                <a:gd name="connsiteX4" fmla="*/ 186883 w 337972"/>
                <a:gd name="connsiteY4" fmla="*/ 334844 h 356915"/>
                <a:gd name="connsiteX5" fmla="*/ 33767 w 337972"/>
                <a:gd name="connsiteY5" fmla="*/ 334844 h 356915"/>
                <a:gd name="connsiteX6" fmla="*/ 163014 w 337972"/>
                <a:gd name="connsiteY6" fmla="*/ 182645 h 356915"/>
                <a:gd name="connsiteX7" fmla="*/ 165300 w 337972"/>
                <a:gd name="connsiteY7" fmla="*/ 178566 h 356915"/>
                <a:gd name="connsiteX8" fmla="*/ 163522 w 337972"/>
                <a:gd name="connsiteY8" fmla="*/ 174742 h 356915"/>
                <a:gd name="connsiteX9" fmla="*/ 45194 w 337972"/>
                <a:gd name="connsiteY9" fmla="*/ 12345 h 356915"/>
                <a:gd name="connsiteX10" fmla="*/ 184344 w 337972"/>
                <a:gd name="connsiteY10" fmla="*/ 12345 h 356915"/>
                <a:gd name="connsiteX11" fmla="*/ 243762 w 337972"/>
                <a:gd name="connsiteY11" fmla="*/ 16425 h 356915"/>
                <a:gd name="connsiteX12" fmla="*/ 299625 w 337972"/>
                <a:gd name="connsiteY12" fmla="*/ 35545 h 356915"/>
                <a:gd name="connsiteX13" fmla="*/ 331874 w 337972"/>
                <a:gd name="connsiteY13" fmla="*/ 71746 h 356915"/>
                <a:gd name="connsiteX14" fmla="*/ 338222 w 337972"/>
                <a:gd name="connsiteY14" fmla="*/ 71746 h 356915"/>
                <a:gd name="connsiteX15" fmla="*/ 307497 w 337972"/>
                <a:gd name="connsiteY15" fmla="*/ 108 h 356915"/>
                <a:gd name="connsiteX16" fmla="*/ 7359 w 337972"/>
                <a:gd name="connsiteY16" fmla="*/ 108 h 356915"/>
                <a:gd name="connsiteX17" fmla="*/ 503 w 337972"/>
                <a:gd name="connsiteY17" fmla="*/ 1893 h 356915"/>
                <a:gd name="connsiteX18" fmla="*/ 249 w 337972"/>
                <a:gd name="connsiteY18" fmla="*/ 10306 h 356915"/>
                <a:gd name="connsiteX19" fmla="*/ 134575 w 337972"/>
                <a:gd name="connsiteY19" fmla="*/ 194882 h 356915"/>
                <a:gd name="connsiteX20" fmla="*/ 3043 w 337972"/>
                <a:gd name="connsiteY20" fmla="*/ 349630 h 356915"/>
                <a:gd name="connsiteX21" fmla="*/ 503 w 337972"/>
                <a:gd name="connsiteY21" fmla="*/ 354219 h 356915"/>
                <a:gd name="connsiteX22" fmla="*/ 7359 w 337972"/>
                <a:gd name="connsiteY22" fmla="*/ 357024 h 356915"/>
                <a:gd name="connsiteX23" fmla="*/ 307497 w 337972"/>
                <a:gd name="connsiteY23" fmla="*/ 357024 h 356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7972" h="356915">
                  <a:moveTo>
                    <a:pt x="307497" y="357024"/>
                  </a:moveTo>
                  <a:lnTo>
                    <a:pt x="338222" y="275443"/>
                  </a:lnTo>
                  <a:lnTo>
                    <a:pt x="331874" y="275443"/>
                  </a:lnTo>
                  <a:cubicBezTo>
                    <a:pt x="321971" y="301957"/>
                    <a:pt x="295055" y="319293"/>
                    <a:pt x="265854" y="326941"/>
                  </a:cubicBezTo>
                  <a:cubicBezTo>
                    <a:pt x="260521" y="328216"/>
                    <a:pt x="235637" y="334844"/>
                    <a:pt x="186883" y="334844"/>
                  </a:cubicBezTo>
                  <a:lnTo>
                    <a:pt x="33767" y="334844"/>
                  </a:lnTo>
                  <a:lnTo>
                    <a:pt x="163014" y="182645"/>
                  </a:lnTo>
                  <a:cubicBezTo>
                    <a:pt x="164792" y="180606"/>
                    <a:pt x="165300" y="179841"/>
                    <a:pt x="165300" y="178566"/>
                  </a:cubicBezTo>
                  <a:cubicBezTo>
                    <a:pt x="165300" y="178056"/>
                    <a:pt x="165300" y="177291"/>
                    <a:pt x="163522" y="174742"/>
                  </a:cubicBezTo>
                  <a:lnTo>
                    <a:pt x="45194" y="12345"/>
                  </a:lnTo>
                  <a:lnTo>
                    <a:pt x="184344" y="12345"/>
                  </a:lnTo>
                  <a:cubicBezTo>
                    <a:pt x="218370" y="12345"/>
                    <a:pt x="241477" y="15915"/>
                    <a:pt x="243762" y="16425"/>
                  </a:cubicBezTo>
                  <a:cubicBezTo>
                    <a:pt x="257474" y="18464"/>
                    <a:pt x="279565" y="22798"/>
                    <a:pt x="299625" y="35545"/>
                  </a:cubicBezTo>
                  <a:cubicBezTo>
                    <a:pt x="305974" y="39624"/>
                    <a:pt x="323240" y="51096"/>
                    <a:pt x="331874" y="71746"/>
                  </a:cubicBezTo>
                  <a:lnTo>
                    <a:pt x="338222" y="71746"/>
                  </a:lnTo>
                  <a:lnTo>
                    <a:pt x="307497" y="108"/>
                  </a:lnTo>
                  <a:lnTo>
                    <a:pt x="7359" y="108"/>
                  </a:lnTo>
                  <a:cubicBezTo>
                    <a:pt x="1519" y="108"/>
                    <a:pt x="1265" y="363"/>
                    <a:pt x="503" y="1893"/>
                  </a:cubicBezTo>
                  <a:cubicBezTo>
                    <a:pt x="249" y="2658"/>
                    <a:pt x="249" y="7502"/>
                    <a:pt x="249" y="10306"/>
                  </a:cubicBezTo>
                  <a:lnTo>
                    <a:pt x="134575" y="194882"/>
                  </a:lnTo>
                  <a:lnTo>
                    <a:pt x="3043" y="349630"/>
                  </a:lnTo>
                  <a:cubicBezTo>
                    <a:pt x="503" y="352690"/>
                    <a:pt x="503" y="353964"/>
                    <a:pt x="503" y="354219"/>
                  </a:cubicBezTo>
                  <a:cubicBezTo>
                    <a:pt x="503" y="357024"/>
                    <a:pt x="2789" y="357024"/>
                    <a:pt x="7359" y="357024"/>
                  </a:cubicBezTo>
                  <a:lnTo>
                    <a:pt x="307497" y="357024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52C4EEE4-A5DB-AA4D-FB19-E9DB69C27A31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13559177" y="5452236"/>
              <a:ext cx="78030" cy="154722"/>
            </a:xfrm>
            <a:custGeom>
              <a:avLst/>
              <a:gdLst>
                <a:gd name="connsiteX0" fmla="*/ 78280 w 78030"/>
                <a:gd name="connsiteY0" fmla="*/ 6911 h 154722"/>
                <a:gd name="connsiteX1" fmla="*/ 71171 w 78030"/>
                <a:gd name="connsiteY1" fmla="*/ 130 h 154722"/>
                <a:gd name="connsiteX2" fmla="*/ 61217 w 78030"/>
                <a:gd name="connsiteY2" fmla="*/ 9945 h 154722"/>
                <a:gd name="connsiteX3" fmla="*/ 68327 w 78030"/>
                <a:gd name="connsiteY3" fmla="*/ 16726 h 154722"/>
                <a:gd name="connsiteX4" fmla="*/ 78280 w 78030"/>
                <a:gd name="connsiteY4" fmla="*/ 6911 h 154722"/>
                <a:gd name="connsiteX5" fmla="*/ 40598 w 78030"/>
                <a:gd name="connsiteY5" fmla="*/ 127191 h 154722"/>
                <a:gd name="connsiteX6" fmla="*/ 17669 w 78030"/>
                <a:gd name="connsiteY6" fmla="*/ 149856 h 154722"/>
                <a:gd name="connsiteX7" fmla="*/ 11270 w 78030"/>
                <a:gd name="connsiteY7" fmla="*/ 148785 h 154722"/>
                <a:gd name="connsiteX8" fmla="*/ 17313 w 78030"/>
                <a:gd name="connsiteY8" fmla="*/ 139683 h 154722"/>
                <a:gd name="connsiteX9" fmla="*/ 10381 w 78030"/>
                <a:gd name="connsiteY9" fmla="*/ 133081 h 154722"/>
                <a:gd name="connsiteX10" fmla="*/ 250 w 78030"/>
                <a:gd name="connsiteY10" fmla="*/ 143610 h 154722"/>
                <a:gd name="connsiteX11" fmla="*/ 17847 w 78030"/>
                <a:gd name="connsiteY11" fmla="*/ 154852 h 154722"/>
                <a:gd name="connsiteX12" fmla="*/ 54818 w 78030"/>
                <a:gd name="connsiteY12" fmla="*/ 126656 h 154722"/>
                <a:gd name="connsiteX13" fmla="*/ 70815 w 78030"/>
                <a:gd name="connsiteY13" fmla="*/ 62768 h 154722"/>
                <a:gd name="connsiteX14" fmla="*/ 71704 w 78030"/>
                <a:gd name="connsiteY14" fmla="*/ 56522 h 154722"/>
                <a:gd name="connsiteX15" fmla="*/ 52685 w 78030"/>
                <a:gd name="connsiteY15" fmla="*/ 39747 h 154722"/>
                <a:gd name="connsiteX16" fmla="*/ 21579 w 78030"/>
                <a:gd name="connsiteY16" fmla="*/ 67051 h 154722"/>
                <a:gd name="connsiteX17" fmla="*/ 24601 w 78030"/>
                <a:gd name="connsiteY17" fmla="*/ 69371 h 154722"/>
                <a:gd name="connsiteX18" fmla="*/ 28156 w 78030"/>
                <a:gd name="connsiteY18" fmla="*/ 66159 h 154722"/>
                <a:gd name="connsiteX19" fmla="*/ 52152 w 78030"/>
                <a:gd name="connsiteY19" fmla="*/ 44744 h 154722"/>
                <a:gd name="connsiteX20" fmla="*/ 58195 w 78030"/>
                <a:gd name="connsiteY20" fmla="*/ 53488 h 154722"/>
                <a:gd name="connsiteX21" fmla="*/ 57662 w 78030"/>
                <a:gd name="connsiteY21" fmla="*/ 58842 h 154722"/>
                <a:gd name="connsiteX22" fmla="*/ 40598 w 78030"/>
                <a:gd name="connsiteY22" fmla="*/ 127191 h 15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8030" h="154722">
                  <a:moveTo>
                    <a:pt x="78280" y="6911"/>
                  </a:moveTo>
                  <a:cubicBezTo>
                    <a:pt x="78280" y="3877"/>
                    <a:pt x="75970" y="130"/>
                    <a:pt x="71171" y="130"/>
                  </a:cubicBezTo>
                  <a:cubicBezTo>
                    <a:pt x="66016" y="130"/>
                    <a:pt x="61217" y="5126"/>
                    <a:pt x="61217" y="9945"/>
                  </a:cubicBezTo>
                  <a:cubicBezTo>
                    <a:pt x="61217" y="12800"/>
                    <a:pt x="63350" y="16726"/>
                    <a:pt x="68327" y="16726"/>
                  </a:cubicBezTo>
                  <a:cubicBezTo>
                    <a:pt x="73126" y="16726"/>
                    <a:pt x="78280" y="12086"/>
                    <a:pt x="78280" y="6911"/>
                  </a:cubicBezTo>
                  <a:close/>
                  <a:moveTo>
                    <a:pt x="40598" y="127191"/>
                  </a:moveTo>
                  <a:cubicBezTo>
                    <a:pt x="37577" y="139505"/>
                    <a:pt x="28156" y="149856"/>
                    <a:pt x="17669" y="149856"/>
                  </a:cubicBezTo>
                  <a:cubicBezTo>
                    <a:pt x="15358" y="149856"/>
                    <a:pt x="13225" y="149499"/>
                    <a:pt x="11270" y="148785"/>
                  </a:cubicBezTo>
                  <a:cubicBezTo>
                    <a:pt x="15891" y="146643"/>
                    <a:pt x="17313" y="142360"/>
                    <a:pt x="17313" y="139683"/>
                  </a:cubicBezTo>
                  <a:cubicBezTo>
                    <a:pt x="17313" y="135401"/>
                    <a:pt x="13936" y="133081"/>
                    <a:pt x="10381" y="133081"/>
                  </a:cubicBezTo>
                  <a:cubicBezTo>
                    <a:pt x="4871" y="133081"/>
                    <a:pt x="250" y="137899"/>
                    <a:pt x="250" y="143610"/>
                  </a:cubicBezTo>
                  <a:cubicBezTo>
                    <a:pt x="250" y="150391"/>
                    <a:pt x="7182" y="154852"/>
                    <a:pt x="17847" y="154852"/>
                  </a:cubicBezTo>
                  <a:cubicBezTo>
                    <a:pt x="28511" y="154852"/>
                    <a:pt x="49308" y="148428"/>
                    <a:pt x="54818" y="126656"/>
                  </a:cubicBezTo>
                  <a:lnTo>
                    <a:pt x="70815" y="62768"/>
                  </a:lnTo>
                  <a:cubicBezTo>
                    <a:pt x="71348" y="60805"/>
                    <a:pt x="71704" y="59199"/>
                    <a:pt x="71704" y="56522"/>
                  </a:cubicBezTo>
                  <a:cubicBezTo>
                    <a:pt x="71704" y="46707"/>
                    <a:pt x="63350" y="39747"/>
                    <a:pt x="52685" y="39747"/>
                  </a:cubicBezTo>
                  <a:cubicBezTo>
                    <a:pt x="32955" y="39747"/>
                    <a:pt x="21579" y="64553"/>
                    <a:pt x="21579" y="67051"/>
                  </a:cubicBezTo>
                  <a:cubicBezTo>
                    <a:pt x="21579" y="69371"/>
                    <a:pt x="24068" y="69371"/>
                    <a:pt x="24601" y="69371"/>
                  </a:cubicBezTo>
                  <a:cubicBezTo>
                    <a:pt x="26734" y="69371"/>
                    <a:pt x="26912" y="68836"/>
                    <a:pt x="28156" y="66159"/>
                  </a:cubicBezTo>
                  <a:cubicBezTo>
                    <a:pt x="32600" y="55808"/>
                    <a:pt x="41842" y="44744"/>
                    <a:pt x="52152" y="44744"/>
                  </a:cubicBezTo>
                  <a:cubicBezTo>
                    <a:pt x="56595" y="44744"/>
                    <a:pt x="58195" y="47778"/>
                    <a:pt x="58195" y="53488"/>
                  </a:cubicBezTo>
                  <a:cubicBezTo>
                    <a:pt x="58195" y="55451"/>
                    <a:pt x="57840" y="57950"/>
                    <a:pt x="57662" y="58842"/>
                  </a:cubicBezTo>
                  <a:lnTo>
                    <a:pt x="40598" y="127191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9AE72C4A-C6E7-9369-20CE-327C2478884C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13665915" y="5501847"/>
              <a:ext cx="130821" cy="48005"/>
            </a:xfrm>
            <a:custGeom>
              <a:avLst/>
              <a:gdLst>
                <a:gd name="connsiteX0" fmla="*/ 124321 w 130821"/>
                <a:gd name="connsiteY0" fmla="*/ 8874 h 48005"/>
                <a:gd name="connsiteX1" fmla="*/ 131075 w 130821"/>
                <a:gd name="connsiteY1" fmla="*/ 4413 h 48005"/>
                <a:gd name="connsiteX2" fmla="*/ 124498 w 130821"/>
                <a:gd name="connsiteY2" fmla="*/ 130 h 48005"/>
                <a:gd name="connsiteX3" fmla="*/ 6830 w 130821"/>
                <a:gd name="connsiteY3" fmla="*/ 130 h 48005"/>
                <a:gd name="connsiteX4" fmla="*/ 253 w 130821"/>
                <a:gd name="connsiteY4" fmla="*/ 4413 h 48005"/>
                <a:gd name="connsiteX5" fmla="*/ 7008 w 130821"/>
                <a:gd name="connsiteY5" fmla="*/ 8874 h 48005"/>
                <a:gd name="connsiteX6" fmla="*/ 124321 w 130821"/>
                <a:gd name="connsiteY6" fmla="*/ 8874 h 48005"/>
                <a:gd name="connsiteX7" fmla="*/ 124498 w 130821"/>
                <a:gd name="connsiteY7" fmla="*/ 48135 h 48005"/>
                <a:gd name="connsiteX8" fmla="*/ 131075 w 130821"/>
                <a:gd name="connsiteY8" fmla="*/ 43852 h 48005"/>
                <a:gd name="connsiteX9" fmla="*/ 124321 w 130821"/>
                <a:gd name="connsiteY9" fmla="*/ 39390 h 48005"/>
                <a:gd name="connsiteX10" fmla="*/ 7008 w 130821"/>
                <a:gd name="connsiteY10" fmla="*/ 39390 h 48005"/>
                <a:gd name="connsiteX11" fmla="*/ 253 w 130821"/>
                <a:gd name="connsiteY11" fmla="*/ 43852 h 48005"/>
                <a:gd name="connsiteX12" fmla="*/ 6830 w 130821"/>
                <a:gd name="connsiteY12" fmla="*/ 48135 h 48005"/>
                <a:gd name="connsiteX13" fmla="*/ 124498 w 130821"/>
                <a:gd name="connsiteY13" fmla="*/ 48135 h 48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21" h="48005">
                  <a:moveTo>
                    <a:pt x="124321" y="8874"/>
                  </a:moveTo>
                  <a:cubicBezTo>
                    <a:pt x="126987" y="8874"/>
                    <a:pt x="131075" y="8874"/>
                    <a:pt x="131075" y="4413"/>
                  </a:cubicBezTo>
                  <a:cubicBezTo>
                    <a:pt x="131075" y="130"/>
                    <a:pt x="126809" y="130"/>
                    <a:pt x="124498" y="130"/>
                  </a:cubicBezTo>
                  <a:lnTo>
                    <a:pt x="6830" y="130"/>
                  </a:lnTo>
                  <a:cubicBezTo>
                    <a:pt x="4519" y="130"/>
                    <a:pt x="253" y="130"/>
                    <a:pt x="253" y="4413"/>
                  </a:cubicBezTo>
                  <a:cubicBezTo>
                    <a:pt x="253" y="8874"/>
                    <a:pt x="4342" y="8874"/>
                    <a:pt x="7008" y="8874"/>
                  </a:cubicBezTo>
                  <a:lnTo>
                    <a:pt x="124321" y="8874"/>
                  </a:lnTo>
                  <a:close/>
                  <a:moveTo>
                    <a:pt x="124498" y="48135"/>
                  </a:moveTo>
                  <a:cubicBezTo>
                    <a:pt x="126809" y="48135"/>
                    <a:pt x="131075" y="48135"/>
                    <a:pt x="131075" y="43852"/>
                  </a:cubicBezTo>
                  <a:cubicBezTo>
                    <a:pt x="131075" y="39390"/>
                    <a:pt x="126987" y="39390"/>
                    <a:pt x="124321" y="39390"/>
                  </a:cubicBezTo>
                  <a:lnTo>
                    <a:pt x="7008" y="39390"/>
                  </a:lnTo>
                  <a:cubicBezTo>
                    <a:pt x="4342" y="39390"/>
                    <a:pt x="253" y="39390"/>
                    <a:pt x="253" y="43852"/>
                  </a:cubicBezTo>
                  <a:cubicBezTo>
                    <a:pt x="253" y="48135"/>
                    <a:pt x="4519" y="48135"/>
                    <a:pt x="6830" y="48135"/>
                  </a:cubicBezTo>
                  <a:lnTo>
                    <a:pt x="124498" y="48135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id="{F9714F5A-9C1F-5F54-27BA-5082CB1806BD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13828729" y="5452057"/>
              <a:ext cx="64699" cy="118495"/>
            </a:xfrm>
            <a:custGeom>
              <a:avLst/>
              <a:gdLst>
                <a:gd name="connsiteX0" fmla="*/ 40430 w 64699"/>
                <a:gd name="connsiteY0" fmla="*/ 5126 h 118495"/>
                <a:gd name="connsiteX1" fmla="*/ 35098 w 64699"/>
                <a:gd name="connsiteY1" fmla="*/ 130 h 118495"/>
                <a:gd name="connsiteX2" fmla="*/ 260 w 64699"/>
                <a:gd name="connsiteY2" fmla="*/ 11551 h 118495"/>
                <a:gd name="connsiteX3" fmla="*/ 260 w 64699"/>
                <a:gd name="connsiteY3" fmla="*/ 17975 h 118495"/>
                <a:gd name="connsiteX4" fmla="*/ 26033 w 64699"/>
                <a:gd name="connsiteY4" fmla="*/ 12979 h 118495"/>
                <a:gd name="connsiteX5" fmla="*/ 26033 w 64699"/>
                <a:gd name="connsiteY5" fmla="*/ 103992 h 118495"/>
                <a:gd name="connsiteX6" fmla="*/ 8258 w 64699"/>
                <a:gd name="connsiteY6" fmla="*/ 112201 h 118495"/>
                <a:gd name="connsiteX7" fmla="*/ 1504 w 64699"/>
                <a:gd name="connsiteY7" fmla="*/ 112201 h 118495"/>
                <a:gd name="connsiteX8" fmla="*/ 1504 w 64699"/>
                <a:gd name="connsiteY8" fmla="*/ 118625 h 118495"/>
                <a:gd name="connsiteX9" fmla="*/ 33143 w 64699"/>
                <a:gd name="connsiteY9" fmla="*/ 117912 h 118495"/>
                <a:gd name="connsiteX10" fmla="*/ 64959 w 64699"/>
                <a:gd name="connsiteY10" fmla="*/ 118625 h 118495"/>
                <a:gd name="connsiteX11" fmla="*/ 64959 w 64699"/>
                <a:gd name="connsiteY11" fmla="*/ 112201 h 118495"/>
                <a:gd name="connsiteX12" fmla="*/ 58205 w 64699"/>
                <a:gd name="connsiteY12" fmla="*/ 112201 h 118495"/>
                <a:gd name="connsiteX13" fmla="*/ 40430 w 64699"/>
                <a:gd name="connsiteY13" fmla="*/ 103992 h 118495"/>
                <a:gd name="connsiteX14" fmla="*/ 40430 w 64699"/>
                <a:gd name="connsiteY14" fmla="*/ 5126 h 11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699" h="118495">
                  <a:moveTo>
                    <a:pt x="40430" y="5126"/>
                  </a:moveTo>
                  <a:cubicBezTo>
                    <a:pt x="40430" y="308"/>
                    <a:pt x="40075" y="130"/>
                    <a:pt x="35098" y="130"/>
                  </a:cubicBezTo>
                  <a:cubicBezTo>
                    <a:pt x="23722" y="11372"/>
                    <a:pt x="7547" y="11551"/>
                    <a:pt x="260" y="11551"/>
                  </a:cubicBezTo>
                  <a:lnTo>
                    <a:pt x="260" y="17975"/>
                  </a:lnTo>
                  <a:cubicBezTo>
                    <a:pt x="4525" y="17975"/>
                    <a:pt x="16257" y="17975"/>
                    <a:pt x="26033" y="12979"/>
                  </a:cubicBezTo>
                  <a:lnTo>
                    <a:pt x="26033" y="103992"/>
                  </a:lnTo>
                  <a:cubicBezTo>
                    <a:pt x="26033" y="109881"/>
                    <a:pt x="26033" y="112201"/>
                    <a:pt x="8258" y="112201"/>
                  </a:cubicBezTo>
                  <a:lnTo>
                    <a:pt x="1504" y="112201"/>
                  </a:lnTo>
                  <a:lnTo>
                    <a:pt x="1504" y="118625"/>
                  </a:lnTo>
                  <a:cubicBezTo>
                    <a:pt x="4703" y="118447"/>
                    <a:pt x="26566" y="117912"/>
                    <a:pt x="33143" y="117912"/>
                  </a:cubicBezTo>
                  <a:cubicBezTo>
                    <a:pt x="38653" y="117912"/>
                    <a:pt x="61049" y="118447"/>
                    <a:pt x="64959" y="118625"/>
                  </a:cubicBezTo>
                  <a:lnTo>
                    <a:pt x="64959" y="112201"/>
                  </a:lnTo>
                  <a:lnTo>
                    <a:pt x="58205" y="112201"/>
                  </a:lnTo>
                  <a:cubicBezTo>
                    <a:pt x="40430" y="112201"/>
                    <a:pt x="40430" y="109881"/>
                    <a:pt x="40430" y="103992"/>
                  </a:cubicBezTo>
                  <a:lnTo>
                    <a:pt x="40430" y="5126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id="{CA53DDC6-089A-BF4D-F4B8-FFC48F45F74B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14025132" y="4923167"/>
              <a:ext cx="117566" cy="174123"/>
            </a:xfrm>
            <a:custGeom>
              <a:avLst/>
              <a:gdLst>
                <a:gd name="connsiteX0" fmla="*/ 86602 w 117566"/>
                <a:gd name="connsiteY0" fmla="*/ 19741 h 174123"/>
                <a:gd name="connsiteX1" fmla="*/ 109709 w 117566"/>
                <a:gd name="connsiteY1" fmla="*/ 8014 h 174123"/>
                <a:gd name="connsiteX2" fmla="*/ 117834 w 117566"/>
                <a:gd name="connsiteY2" fmla="*/ 3170 h 174123"/>
                <a:gd name="connsiteX3" fmla="*/ 114025 w 117566"/>
                <a:gd name="connsiteY3" fmla="*/ 111 h 174123"/>
                <a:gd name="connsiteX4" fmla="*/ 80508 w 117566"/>
                <a:gd name="connsiteY4" fmla="*/ 876 h 174123"/>
                <a:gd name="connsiteX5" fmla="*/ 46736 w 117566"/>
                <a:gd name="connsiteY5" fmla="*/ 111 h 174123"/>
                <a:gd name="connsiteX6" fmla="*/ 41657 w 117566"/>
                <a:gd name="connsiteY6" fmla="*/ 5210 h 174123"/>
                <a:gd name="connsiteX7" fmla="*/ 48767 w 117566"/>
                <a:gd name="connsiteY7" fmla="*/ 8014 h 174123"/>
                <a:gd name="connsiteX8" fmla="*/ 66288 w 117566"/>
                <a:gd name="connsiteY8" fmla="*/ 12858 h 174123"/>
                <a:gd name="connsiteX9" fmla="*/ 65780 w 117566"/>
                <a:gd name="connsiteY9" fmla="*/ 16937 h 174123"/>
                <a:gd name="connsiteX10" fmla="*/ 31500 w 117566"/>
                <a:gd name="connsiteY10" fmla="*/ 154349 h 174123"/>
                <a:gd name="connsiteX11" fmla="*/ 8393 w 117566"/>
                <a:gd name="connsiteY11" fmla="*/ 166332 h 174123"/>
                <a:gd name="connsiteX12" fmla="*/ 268 w 117566"/>
                <a:gd name="connsiteY12" fmla="*/ 171430 h 174123"/>
                <a:gd name="connsiteX13" fmla="*/ 4077 w 117566"/>
                <a:gd name="connsiteY13" fmla="*/ 174235 h 174123"/>
                <a:gd name="connsiteX14" fmla="*/ 37341 w 117566"/>
                <a:gd name="connsiteY14" fmla="*/ 173470 h 174123"/>
                <a:gd name="connsiteX15" fmla="*/ 71366 w 117566"/>
                <a:gd name="connsiteY15" fmla="*/ 174235 h 174123"/>
                <a:gd name="connsiteX16" fmla="*/ 76445 w 117566"/>
                <a:gd name="connsiteY16" fmla="*/ 169391 h 174123"/>
                <a:gd name="connsiteX17" fmla="*/ 68827 w 117566"/>
                <a:gd name="connsiteY17" fmla="*/ 166332 h 174123"/>
                <a:gd name="connsiteX18" fmla="*/ 57908 w 117566"/>
                <a:gd name="connsiteY18" fmla="*/ 165822 h 174123"/>
                <a:gd name="connsiteX19" fmla="*/ 51560 w 117566"/>
                <a:gd name="connsiteY19" fmla="*/ 161488 h 174123"/>
                <a:gd name="connsiteX20" fmla="*/ 52576 w 117566"/>
                <a:gd name="connsiteY20" fmla="*/ 155624 h 174123"/>
                <a:gd name="connsiteX21" fmla="*/ 86602 w 117566"/>
                <a:gd name="connsiteY21" fmla="*/ 19741 h 174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566" h="174123">
                  <a:moveTo>
                    <a:pt x="86602" y="19741"/>
                  </a:moveTo>
                  <a:cubicBezTo>
                    <a:pt x="88887" y="10564"/>
                    <a:pt x="89649" y="8014"/>
                    <a:pt x="109709" y="8014"/>
                  </a:cubicBezTo>
                  <a:cubicBezTo>
                    <a:pt x="115803" y="8014"/>
                    <a:pt x="117834" y="8014"/>
                    <a:pt x="117834" y="3170"/>
                  </a:cubicBezTo>
                  <a:cubicBezTo>
                    <a:pt x="117834" y="111"/>
                    <a:pt x="115041" y="111"/>
                    <a:pt x="114025" y="111"/>
                  </a:cubicBezTo>
                  <a:cubicBezTo>
                    <a:pt x="106662" y="111"/>
                    <a:pt x="87871" y="876"/>
                    <a:pt x="80508" y="876"/>
                  </a:cubicBezTo>
                  <a:cubicBezTo>
                    <a:pt x="72890" y="876"/>
                    <a:pt x="54353" y="111"/>
                    <a:pt x="46736" y="111"/>
                  </a:cubicBezTo>
                  <a:cubicBezTo>
                    <a:pt x="44958" y="111"/>
                    <a:pt x="41657" y="111"/>
                    <a:pt x="41657" y="5210"/>
                  </a:cubicBezTo>
                  <a:cubicBezTo>
                    <a:pt x="41657" y="8014"/>
                    <a:pt x="43943" y="8014"/>
                    <a:pt x="48767" y="8014"/>
                  </a:cubicBezTo>
                  <a:cubicBezTo>
                    <a:pt x="59432" y="8014"/>
                    <a:pt x="66288" y="8014"/>
                    <a:pt x="66288" y="12858"/>
                  </a:cubicBezTo>
                  <a:cubicBezTo>
                    <a:pt x="66288" y="14133"/>
                    <a:pt x="66288" y="14643"/>
                    <a:pt x="65780" y="16937"/>
                  </a:cubicBezTo>
                  <a:lnTo>
                    <a:pt x="31500" y="154349"/>
                  </a:lnTo>
                  <a:cubicBezTo>
                    <a:pt x="29215" y="163782"/>
                    <a:pt x="28453" y="166332"/>
                    <a:pt x="8393" y="166332"/>
                  </a:cubicBezTo>
                  <a:cubicBezTo>
                    <a:pt x="2553" y="166332"/>
                    <a:pt x="268" y="166332"/>
                    <a:pt x="268" y="171430"/>
                  </a:cubicBezTo>
                  <a:cubicBezTo>
                    <a:pt x="268" y="174235"/>
                    <a:pt x="3315" y="174235"/>
                    <a:pt x="4077" y="174235"/>
                  </a:cubicBezTo>
                  <a:cubicBezTo>
                    <a:pt x="11440" y="174235"/>
                    <a:pt x="29977" y="173470"/>
                    <a:pt x="37341" y="173470"/>
                  </a:cubicBezTo>
                  <a:cubicBezTo>
                    <a:pt x="44958" y="173470"/>
                    <a:pt x="63749" y="174235"/>
                    <a:pt x="71366" y="174235"/>
                  </a:cubicBezTo>
                  <a:cubicBezTo>
                    <a:pt x="73398" y="174235"/>
                    <a:pt x="76445" y="174235"/>
                    <a:pt x="76445" y="169391"/>
                  </a:cubicBezTo>
                  <a:cubicBezTo>
                    <a:pt x="76445" y="166332"/>
                    <a:pt x="74413" y="166332"/>
                    <a:pt x="68827" y="166332"/>
                  </a:cubicBezTo>
                  <a:cubicBezTo>
                    <a:pt x="64256" y="166332"/>
                    <a:pt x="62987" y="166332"/>
                    <a:pt x="57908" y="165822"/>
                  </a:cubicBezTo>
                  <a:cubicBezTo>
                    <a:pt x="52576" y="165312"/>
                    <a:pt x="51560" y="164292"/>
                    <a:pt x="51560" y="161488"/>
                  </a:cubicBezTo>
                  <a:cubicBezTo>
                    <a:pt x="51560" y="159448"/>
                    <a:pt x="52068" y="157409"/>
                    <a:pt x="52576" y="155624"/>
                  </a:cubicBezTo>
                  <a:lnTo>
                    <a:pt x="86602" y="19741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0781598C-6591-A993-61A2-C37F04570002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14128120" y="5017214"/>
              <a:ext cx="78030" cy="154722"/>
            </a:xfrm>
            <a:custGeom>
              <a:avLst/>
              <a:gdLst>
                <a:gd name="connsiteX0" fmla="*/ 78303 w 78030"/>
                <a:gd name="connsiteY0" fmla="*/ 6894 h 154722"/>
                <a:gd name="connsiteX1" fmla="*/ 71193 w 78030"/>
                <a:gd name="connsiteY1" fmla="*/ 113 h 154722"/>
                <a:gd name="connsiteX2" fmla="*/ 61239 w 78030"/>
                <a:gd name="connsiteY2" fmla="*/ 9928 h 154722"/>
                <a:gd name="connsiteX3" fmla="*/ 68349 w 78030"/>
                <a:gd name="connsiteY3" fmla="*/ 16709 h 154722"/>
                <a:gd name="connsiteX4" fmla="*/ 78303 w 78030"/>
                <a:gd name="connsiteY4" fmla="*/ 6894 h 154722"/>
                <a:gd name="connsiteX5" fmla="*/ 40621 w 78030"/>
                <a:gd name="connsiteY5" fmla="*/ 127174 h 154722"/>
                <a:gd name="connsiteX6" fmla="*/ 17691 w 78030"/>
                <a:gd name="connsiteY6" fmla="*/ 149839 h 154722"/>
                <a:gd name="connsiteX7" fmla="*/ 11292 w 78030"/>
                <a:gd name="connsiteY7" fmla="*/ 148768 h 154722"/>
                <a:gd name="connsiteX8" fmla="*/ 17336 w 78030"/>
                <a:gd name="connsiteY8" fmla="*/ 139666 h 154722"/>
                <a:gd name="connsiteX9" fmla="*/ 10404 w 78030"/>
                <a:gd name="connsiteY9" fmla="*/ 133064 h 154722"/>
                <a:gd name="connsiteX10" fmla="*/ 272 w 78030"/>
                <a:gd name="connsiteY10" fmla="*/ 143593 h 154722"/>
                <a:gd name="connsiteX11" fmla="*/ 17869 w 78030"/>
                <a:gd name="connsiteY11" fmla="*/ 154835 h 154722"/>
                <a:gd name="connsiteX12" fmla="*/ 54840 w 78030"/>
                <a:gd name="connsiteY12" fmla="*/ 126639 h 154722"/>
                <a:gd name="connsiteX13" fmla="*/ 70837 w 78030"/>
                <a:gd name="connsiteY13" fmla="*/ 62751 h 154722"/>
                <a:gd name="connsiteX14" fmla="*/ 71726 w 78030"/>
                <a:gd name="connsiteY14" fmla="*/ 56505 h 154722"/>
                <a:gd name="connsiteX15" fmla="*/ 52707 w 78030"/>
                <a:gd name="connsiteY15" fmla="*/ 39730 h 154722"/>
                <a:gd name="connsiteX16" fmla="*/ 21602 w 78030"/>
                <a:gd name="connsiteY16" fmla="*/ 67034 h 154722"/>
                <a:gd name="connsiteX17" fmla="*/ 24623 w 78030"/>
                <a:gd name="connsiteY17" fmla="*/ 69354 h 154722"/>
                <a:gd name="connsiteX18" fmla="*/ 28178 w 78030"/>
                <a:gd name="connsiteY18" fmla="*/ 66142 h 154722"/>
                <a:gd name="connsiteX19" fmla="*/ 52174 w 78030"/>
                <a:gd name="connsiteY19" fmla="*/ 44727 h 154722"/>
                <a:gd name="connsiteX20" fmla="*/ 58217 w 78030"/>
                <a:gd name="connsiteY20" fmla="*/ 53471 h 154722"/>
                <a:gd name="connsiteX21" fmla="*/ 57684 w 78030"/>
                <a:gd name="connsiteY21" fmla="*/ 58825 h 154722"/>
                <a:gd name="connsiteX22" fmla="*/ 40621 w 78030"/>
                <a:gd name="connsiteY22" fmla="*/ 127174 h 15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8030" h="154722">
                  <a:moveTo>
                    <a:pt x="78303" y="6894"/>
                  </a:moveTo>
                  <a:cubicBezTo>
                    <a:pt x="78303" y="3860"/>
                    <a:pt x="75992" y="113"/>
                    <a:pt x="71193" y="113"/>
                  </a:cubicBezTo>
                  <a:cubicBezTo>
                    <a:pt x="66038" y="113"/>
                    <a:pt x="61239" y="5109"/>
                    <a:pt x="61239" y="9928"/>
                  </a:cubicBezTo>
                  <a:cubicBezTo>
                    <a:pt x="61239" y="12783"/>
                    <a:pt x="63372" y="16709"/>
                    <a:pt x="68349" y="16709"/>
                  </a:cubicBezTo>
                  <a:cubicBezTo>
                    <a:pt x="73148" y="16709"/>
                    <a:pt x="78303" y="12069"/>
                    <a:pt x="78303" y="6894"/>
                  </a:cubicBezTo>
                  <a:close/>
                  <a:moveTo>
                    <a:pt x="40621" y="127174"/>
                  </a:moveTo>
                  <a:cubicBezTo>
                    <a:pt x="37599" y="139488"/>
                    <a:pt x="28178" y="149839"/>
                    <a:pt x="17691" y="149839"/>
                  </a:cubicBezTo>
                  <a:cubicBezTo>
                    <a:pt x="15381" y="149839"/>
                    <a:pt x="13248" y="149482"/>
                    <a:pt x="11292" y="148768"/>
                  </a:cubicBezTo>
                  <a:cubicBezTo>
                    <a:pt x="15914" y="146626"/>
                    <a:pt x="17336" y="142343"/>
                    <a:pt x="17336" y="139666"/>
                  </a:cubicBezTo>
                  <a:cubicBezTo>
                    <a:pt x="17336" y="135384"/>
                    <a:pt x="13959" y="133064"/>
                    <a:pt x="10404" y="133064"/>
                  </a:cubicBezTo>
                  <a:cubicBezTo>
                    <a:pt x="4893" y="133064"/>
                    <a:pt x="272" y="137882"/>
                    <a:pt x="272" y="143593"/>
                  </a:cubicBezTo>
                  <a:cubicBezTo>
                    <a:pt x="272" y="150374"/>
                    <a:pt x="7204" y="154835"/>
                    <a:pt x="17869" y="154835"/>
                  </a:cubicBezTo>
                  <a:cubicBezTo>
                    <a:pt x="28534" y="154835"/>
                    <a:pt x="49330" y="148411"/>
                    <a:pt x="54840" y="126639"/>
                  </a:cubicBezTo>
                  <a:lnTo>
                    <a:pt x="70837" y="62751"/>
                  </a:lnTo>
                  <a:cubicBezTo>
                    <a:pt x="71371" y="60788"/>
                    <a:pt x="71726" y="59182"/>
                    <a:pt x="71726" y="56505"/>
                  </a:cubicBezTo>
                  <a:cubicBezTo>
                    <a:pt x="71726" y="46690"/>
                    <a:pt x="63372" y="39730"/>
                    <a:pt x="52707" y="39730"/>
                  </a:cubicBezTo>
                  <a:cubicBezTo>
                    <a:pt x="32977" y="39730"/>
                    <a:pt x="21602" y="64536"/>
                    <a:pt x="21602" y="67034"/>
                  </a:cubicBezTo>
                  <a:cubicBezTo>
                    <a:pt x="21602" y="69354"/>
                    <a:pt x="24090" y="69354"/>
                    <a:pt x="24623" y="69354"/>
                  </a:cubicBezTo>
                  <a:cubicBezTo>
                    <a:pt x="26756" y="69354"/>
                    <a:pt x="26934" y="68819"/>
                    <a:pt x="28178" y="66142"/>
                  </a:cubicBezTo>
                  <a:cubicBezTo>
                    <a:pt x="32622" y="55791"/>
                    <a:pt x="41865" y="44727"/>
                    <a:pt x="52174" y="44727"/>
                  </a:cubicBezTo>
                  <a:cubicBezTo>
                    <a:pt x="56618" y="44727"/>
                    <a:pt x="58217" y="47761"/>
                    <a:pt x="58217" y="53471"/>
                  </a:cubicBezTo>
                  <a:cubicBezTo>
                    <a:pt x="58217" y="55434"/>
                    <a:pt x="57862" y="57933"/>
                    <a:pt x="57684" y="58825"/>
                  </a:cubicBezTo>
                  <a:lnTo>
                    <a:pt x="40621" y="127174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D0C438F8-9568-207B-AC1C-87580ECE66F8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13991054" y="5200925"/>
              <a:ext cx="269501" cy="10197"/>
            </a:xfrm>
            <a:custGeom>
              <a:avLst/>
              <a:gdLst>
                <a:gd name="connsiteX0" fmla="*/ 0 w 269501"/>
                <a:gd name="connsiteY0" fmla="*/ 0 h 10197"/>
                <a:gd name="connsiteX1" fmla="*/ 269501 w 269501"/>
                <a:gd name="connsiteY1" fmla="*/ 0 h 10197"/>
                <a:gd name="connsiteX2" fmla="*/ 269501 w 269501"/>
                <a:gd name="connsiteY2" fmla="*/ 10197 h 10197"/>
                <a:gd name="connsiteX3" fmla="*/ 0 w 269501"/>
                <a:gd name="connsiteY3" fmla="*/ 10197 h 10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501" h="10197">
                  <a:moveTo>
                    <a:pt x="0" y="0"/>
                  </a:moveTo>
                  <a:lnTo>
                    <a:pt x="269501" y="0"/>
                  </a:lnTo>
                  <a:lnTo>
                    <a:pt x="269501" y="10197"/>
                  </a:lnTo>
                  <a:lnTo>
                    <a:pt x="0" y="10197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id="{89A5109D-F618-BAAE-5C52-7720F6EBF744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13998672" y="5331951"/>
              <a:ext cx="119851" cy="167750"/>
            </a:xfrm>
            <a:custGeom>
              <a:avLst/>
              <a:gdLst>
                <a:gd name="connsiteX0" fmla="*/ 1028 w 119851"/>
                <a:gd name="connsiteY0" fmla="*/ 156912 h 167750"/>
                <a:gd name="connsiteX1" fmla="*/ 267 w 119851"/>
                <a:gd name="connsiteY1" fmla="*/ 160992 h 167750"/>
                <a:gd name="connsiteX2" fmla="*/ 7377 w 119851"/>
                <a:gd name="connsiteY2" fmla="*/ 167875 h 167750"/>
                <a:gd name="connsiteX3" fmla="*/ 16264 w 119851"/>
                <a:gd name="connsiteY3" fmla="*/ 162521 h 167750"/>
                <a:gd name="connsiteX4" fmla="*/ 32515 w 119851"/>
                <a:gd name="connsiteY4" fmla="*/ 98531 h 167750"/>
                <a:gd name="connsiteX5" fmla="*/ 57653 w 119851"/>
                <a:gd name="connsiteY5" fmla="*/ 115612 h 167750"/>
                <a:gd name="connsiteX6" fmla="*/ 120119 w 119851"/>
                <a:gd name="connsiteY6" fmla="*/ 41680 h 167750"/>
                <a:gd name="connsiteX7" fmla="*/ 84823 w 119851"/>
                <a:gd name="connsiteY7" fmla="*/ 125 h 167750"/>
                <a:gd name="connsiteX8" fmla="*/ 25913 w 119851"/>
                <a:gd name="connsiteY8" fmla="*/ 56721 h 167750"/>
                <a:gd name="connsiteX9" fmla="*/ 1028 w 119851"/>
                <a:gd name="connsiteY9" fmla="*/ 156912 h 167750"/>
                <a:gd name="connsiteX10" fmla="*/ 57399 w 119851"/>
                <a:gd name="connsiteY10" fmla="*/ 110004 h 167750"/>
                <a:gd name="connsiteX11" fmla="*/ 35562 w 119851"/>
                <a:gd name="connsiteY11" fmla="*/ 87314 h 167750"/>
                <a:gd name="connsiteX12" fmla="*/ 37593 w 119851"/>
                <a:gd name="connsiteY12" fmla="*/ 77881 h 167750"/>
                <a:gd name="connsiteX13" fmla="*/ 52829 w 119851"/>
                <a:gd name="connsiteY13" fmla="*/ 29953 h 167750"/>
                <a:gd name="connsiteX14" fmla="*/ 84315 w 119851"/>
                <a:gd name="connsiteY14" fmla="*/ 5733 h 167750"/>
                <a:gd name="connsiteX15" fmla="*/ 101836 w 119851"/>
                <a:gd name="connsiteY15" fmla="*/ 30717 h 167750"/>
                <a:gd name="connsiteX16" fmla="*/ 87616 w 119851"/>
                <a:gd name="connsiteY16" fmla="*/ 85784 h 167750"/>
                <a:gd name="connsiteX17" fmla="*/ 57399 w 119851"/>
                <a:gd name="connsiteY17" fmla="*/ 110004 h 16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851" h="167750">
                  <a:moveTo>
                    <a:pt x="1028" y="156912"/>
                  </a:moveTo>
                  <a:cubicBezTo>
                    <a:pt x="267" y="159972"/>
                    <a:pt x="267" y="160482"/>
                    <a:pt x="267" y="160992"/>
                  </a:cubicBezTo>
                  <a:cubicBezTo>
                    <a:pt x="267" y="164816"/>
                    <a:pt x="3060" y="167875"/>
                    <a:pt x="7377" y="167875"/>
                  </a:cubicBezTo>
                  <a:cubicBezTo>
                    <a:pt x="12709" y="167875"/>
                    <a:pt x="15756" y="163286"/>
                    <a:pt x="16264" y="162521"/>
                  </a:cubicBezTo>
                  <a:cubicBezTo>
                    <a:pt x="17533" y="160227"/>
                    <a:pt x="25659" y="126065"/>
                    <a:pt x="32515" y="98531"/>
                  </a:cubicBezTo>
                  <a:cubicBezTo>
                    <a:pt x="37593" y="108729"/>
                    <a:pt x="45719" y="115612"/>
                    <a:pt x="57653" y="115612"/>
                  </a:cubicBezTo>
                  <a:cubicBezTo>
                    <a:pt x="87362" y="115612"/>
                    <a:pt x="120119" y="79666"/>
                    <a:pt x="120119" y="41680"/>
                  </a:cubicBezTo>
                  <a:cubicBezTo>
                    <a:pt x="120119" y="14656"/>
                    <a:pt x="103360" y="125"/>
                    <a:pt x="84823" y="125"/>
                  </a:cubicBezTo>
                  <a:cubicBezTo>
                    <a:pt x="60193" y="125"/>
                    <a:pt x="33531" y="25619"/>
                    <a:pt x="25913" y="56721"/>
                  </a:cubicBezTo>
                  <a:lnTo>
                    <a:pt x="1028" y="156912"/>
                  </a:lnTo>
                  <a:close/>
                  <a:moveTo>
                    <a:pt x="57399" y="110004"/>
                  </a:moveTo>
                  <a:cubicBezTo>
                    <a:pt x="39625" y="110004"/>
                    <a:pt x="35562" y="89608"/>
                    <a:pt x="35562" y="87314"/>
                  </a:cubicBezTo>
                  <a:cubicBezTo>
                    <a:pt x="35562" y="86294"/>
                    <a:pt x="36832" y="81195"/>
                    <a:pt x="37593" y="77881"/>
                  </a:cubicBezTo>
                  <a:cubicBezTo>
                    <a:pt x="44703" y="49328"/>
                    <a:pt x="47243" y="40150"/>
                    <a:pt x="52829" y="29953"/>
                  </a:cubicBezTo>
                  <a:cubicBezTo>
                    <a:pt x="63748" y="11342"/>
                    <a:pt x="76444" y="5733"/>
                    <a:pt x="84315" y="5733"/>
                  </a:cubicBezTo>
                  <a:cubicBezTo>
                    <a:pt x="93711" y="5733"/>
                    <a:pt x="101836" y="13127"/>
                    <a:pt x="101836" y="30717"/>
                  </a:cubicBezTo>
                  <a:cubicBezTo>
                    <a:pt x="101836" y="44739"/>
                    <a:pt x="94472" y="73292"/>
                    <a:pt x="87616" y="85784"/>
                  </a:cubicBezTo>
                  <a:cubicBezTo>
                    <a:pt x="79237" y="101846"/>
                    <a:pt x="67049" y="110004"/>
                    <a:pt x="57399" y="110004"/>
                  </a:cubicBez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D48D29BE-B479-0971-BD4D-ED6B717E096A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14130691" y="5278123"/>
              <a:ext cx="108603" cy="80484"/>
            </a:xfrm>
            <a:custGeom>
              <a:avLst/>
              <a:gdLst>
                <a:gd name="connsiteX0" fmla="*/ 13603 w 108603"/>
                <a:gd name="connsiteY0" fmla="*/ 67578 h 80484"/>
                <a:gd name="connsiteX1" fmla="*/ 11825 w 108603"/>
                <a:gd name="connsiteY1" fmla="*/ 74895 h 80484"/>
                <a:gd name="connsiteX2" fmla="*/ 17869 w 108603"/>
                <a:gd name="connsiteY2" fmla="*/ 80606 h 80484"/>
                <a:gd name="connsiteX3" fmla="*/ 24801 w 108603"/>
                <a:gd name="connsiteY3" fmla="*/ 76680 h 80484"/>
                <a:gd name="connsiteX4" fmla="*/ 28000 w 108603"/>
                <a:gd name="connsiteY4" fmla="*/ 65615 h 80484"/>
                <a:gd name="connsiteX5" fmla="*/ 31911 w 108603"/>
                <a:gd name="connsiteY5" fmla="*/ 49554 h 80484"/>
                <a:gd name="connsiteX6" fmla="*/ 34932 w 108603"/>
                <a:gd name="connsiteY6" fmla="*/ 37597 h 80484"/>
                <a:gd name="connsiteX7" fmla="*/ 42398 w 108603"/>
                <a:gd name="connsiteY7" fmla="*/ 21536 h 80484"/>
                <a:gd name="connsiteX8" fmla="*/ 69060 w 108603"/>
                <a:gd name="connsiteY8" fmla="*/ 5118 h 80484"/>
                <a:gd name="connsiteX9" fmla="*/ 79547 w 108603"/>
                <a:gd name="connsiteY9" fmla="*/ 17610 h 80484"/>
                <a:gd name="connsiteX10" fmla="*/ 69060 w 108603"/>
                <a:gd name="connsiteY10" fmla="*/ 55622 h 80484"/>
                <a:gd name="connsiteX11" fmla="*/ 66394 w 108603"/>
                <a:gd name="connsiteY11" fmla="*/ 65258 h 80484"/>
                <a:gd name="connsiteX12" fmla="*/ 83279 w 108603"/>
                <a:gd name="connsiteY12" fmla="*/ 80606 h 80484"/>
                <a:gd name="connsiteX13" fmla="*/ 108875 w 108603"/>
                <a:gd name="connsiteY13" fmla="*/ 53302 h 80484"/>
                <a:gd name="connsiteX14" fmla="*/ 106031 w 108603"/>
                <a:gd name="connsiteY14" fmla="*/ 50982 h 80484"/>
                <a:gd name="connsiteX15" fmla="*/ 102654 w 108603"/>
                <a:gd name="connsiteY15" fmla="*/ 54015 h 80484"/>
                <a:gd name="connsiteX16" fmla="*/ 83813 w 108603"/>
                <a:gd name="connsiteY16" fmla="*/ 75609 h 80484"/>
                <a:gd name="connsiteX17" fmla="*/ 79369 w 108603"/>
                <a:gd name="connsiteY17" fmla="*/ 69363 h 80484"/>
                <a:gd name="connsiteX18" fmla="*/ 83457 w 108603"/>
                <a:gd name="connsiteY18" fmla="*/ 54908 h 80484"/>
                <a:gd name="connsiteX19" fmla="*/ 92878 w 108603"/>
                <a:gd name="connsiteY19" fmla="*/ 20465 h 80484"/>
                <a:gd name="connsiteX20" fmla="*/ 69771 w 108603"/>
                <a:gd name="connsiteY20" fmla="*/ 121 h 80484"/>
                <a:gd name="connsiteX21" fmla="*/ 39732 w 108603"/>
                <a:gd name="connsiteY21" fmla="*/ 16361 h 80484"/>
                <a:gd name="connsiteX22" fmla="*/ 20713 w 108603"/>
                <a:gd name="connsiteY22" fmla="*/ 121 h 80484"/>
                <a:gd name="connsiteX23" fmla="*/ 6671 w 108603"/>
                <a:gd name="connsiteY23" fmla="*/ 9758 h 80484"/>
                <a:gd name="connsiteX24" fmla="*/ 272 w 108603"/>
                <a:gd name="connsiteY24" fmla="*/ 27425 h 80484"/>
                <a:gd name="connsiteX25" fmla="*/ 3294 w 108603"/>
                <a:gd name="connsiteY25" fmla="*/ 29745 h 80484"/>
                <a:gd name="connsiteX26" fmla="*/ 7204 w 108603"/>
                <a:gd name="connsiteY26" fmla="*/ 24391 h 80484"/>
                <a:gd name="connsiteX27" fmla="*/ 20179 w 108603"/>
                <a:gd name="connsiteY27" fmla="*/ 5118 h 80484"/>
                <a:gd name="connsiteX28" fmla="*/ 26045 w 108603"/>
                <a:gd name="connsiteY28" fmla="*/ 13862 h 80484"/>
                <a:gd name="connsiteX29" fmla="*/ 23201 w 108603"/>
                <a:gd name="connsiteY29" fmla="*/ 28674 h 80484"/>
                <a:gd name="connsiteX30" fmla="*/ 19291 w 108603"/>
                <a:gd name="connsiteY30" fmla="*/ 44736 h 80484"/>
                <a:gd name="connsiteX31" fmla="*/ 13603 w 108603"/>
                <a:gd name="connsiteY31" fmla="*/ 67578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603" h="80484">
                  <a:moveTo>
                    <a:pt x="13603" y="67578"/>
                  </a:moveTo>
                  <a:cubicBezTo>
                    <a:pt x="12892" y="69898"/>
                    <a:pt x="11825" y="74360"/>
                    <a:pt x="11825" y="74895"/>
                  </a:cubicBezTo>
                  <a:cubicBezTo>
                    <a:pt x="11825" y="78821"/>
                    <a:pt x="15025" y="80606"/>
                    <a:pt x="17869" y="80606"/>
                  </a:cubicBezTo>
                  <a:cubicBezTo>
                    <a:pt x="21068" y="80606"/>
                    <a:pt x="23912" y="78286"/>
                    <a:pt x="24801" y="76680"/>
                  </a:cubicBezTo>
                  <a:cubicBezTo>
                    <a:pt x="25690" y="75073"/>
                    <a:pt x="27112" y="69363"/>
                    <a:pt x="28000" y="65615"/>
                  </a:cubicBezTo>
                  <a:cubicBezTo>
                    <a:pt x="28889" y="62225"/>
                    <a:pt x="30844" y="54015"/>
                    <a:pt x="31911" y="49554"/>
                  </a:cubicBezTo>
                  <a:cubicBezTo>
                    <a:pt x="32977" y="45628"/>
                    <a:pt x="34044" y="41702"/>
                    <a:pt x="34932" y="37597"/>
                  </a:cubicBezTo>
                  <a:cubicBezTo>
                    <a:pt x="36888" y="30281"/>
                    <a:pt x="37243" y="28853"/>
                    <a:pt x="42398" y="21536"/>
                  </a:cubicBezTo>
                  <a:cubicBezTo>
                    <a:pt x="47375" y="14398"/>
                    <a:pt x="55729" y="5118"/>
                    <a:pt x="69060" y="5118"/>
                  </a:cubicBezTo>
                  <a:cubicBezTo>
                    <a:pt x="79369" y="5118"/>
                    <a:pt x="79547" y="14219"/>
                    <a:pt x="79547" y="17610"/>
                  </a:cubicBezTo>
                  <a:cubicBezTo>
                    <a:pt x="79547" y="28318"/>
                    <a:pt x="71904" y="48126"/>
                    <a:pt x="69060" y="55622"/>
                  </a:cubicBezTo>
                  <a:cubicBezTo>
                    <a:pt x="67105" y="60618"/>
                    <a:pt x="66394" y="62225"/>
                    <a:pt x="66394" y="65258"/>
                  </a:cubicBezTo>
                  <a:cubicBezTo>
                    <a:pt x="66394" y="74717"/>
                    <a:pt x="74214" y="80606"/>
                    <a:pt x="83279" y="80606"/>
                  </a:cubicBezTo>
                  <a:cubicBezTo>
                    <a:pt x="101054" y="80606"/>
                    <a:pt x="108875" y="55978"/>
                    <a:pt x="108875" y="53302"/>
                  </a:cubicBezTo>
                  <a:cubicBezTo>
                    <a:pt x="108875" y="50982"/>
                    <a:pt x="106564" y="50982"/>
                    <a:pt x="106031" y="50982"/>
                  </a:cubicBezTo>
                  <a:cubicBezTo>
                    <a:pt x="103543" y="50982"/>
                    <a:pt x="103365" y="52052"/>
                    <a:pt x="102654" y="54015"/>
                  </a:cubicBezTo>
                  <a:cubicBezTo>
                    <a:pt x="98566" y="68292"/>
                    <a:pt x="90923" y="75609"/>
                    <a:pt x="83813" y="75609"/>
                  </a:cubicBezTo>
                  <a:cubicBezTo>
                    <a:pt x="80080" y="75609"/>
                    <a:pt x="79369" y="73110"/>
                    <a:pt x="79369" y="69363"/>
                  </a:cubicBezTo>
                  <a:cubicBezTo>
                    <a:pt x="79369" y="65258"/>
                    <a:pt x="80258" y="62938"/>
                    <a:pt x="83457" y="54908"/>
                  </a:cubicBezTo>
                  <a:cubicBezTo>
                    <a:pt x="85590" y="49376"/>
                    <a:pt x="92878" y="30459"/>
                    <a:pt x="92878" y="20465"/>
                  </a:cubicBezTo>
                  <a:cubicBezTo>
                    <a:pt x="92878" y="3155"/>
                    <a:pt x="79191" y="121"/>
                    <a:pt x="69771" y="121"/>
                  </a:cubicBezTo>
                  <a:cubicBezTo>
                    <a:pt x="55018" y="121"/>
                    <a:pt x="45064" y="9223"/>
                    <a:pt x="39732" y="16361"/>
                  </a:cubicBezTo>
                  <a:cubicBezTo>
                    <a:pt x="38487" y="4047"/>
                    <a:pt x="28000" y="121"/>
                    <a:pt x="20713" y="121"/>
                  </a:cubicBezTo>
                  <a:cubicBezTo>
                    <a:pt x="13070" y="121"/>
                    <a:pt x="8981" y="5653"/>
                    <a:pt x="6671" y="9758"/>
                  </a:cubicBezTo>
                  <a:cubicBezTo>
                    <a:pt x="2760" y="16361"/>
                    <a:pt x="272" y="26533"/>
                    <a:pt x="272" y="27425"/>
                  </a:cubicBezTo>
                  <a:cubicBezTo>
                    <a:pt x="272" y="29745"/>
                    <a:pt x="2760" y="29745"/>
                    <a:pt x="3294" y="29745"/>
                  </a:cubicBezTo>
                  <a:cubicBezTo>
                    <a:pt x="5782" y="29745"/>
                    <a:pt x="5960" y="29210"/>
                    <a:pt x="7204" y="24391"/>
                  </a:cubicBezTo>
                  <a:cubicBezTo>
                    <a:pt x="9870" y="13862"/>
                    <a:pt x="13247" y="5118"/>
                    <a:pt x="20179" y="5118"/>
                  </a:cubicBezTo>
                  <a:cubicBezTo>
                    <a:pt x="24801" y="5118"/>
                    <a:pt x="26045" y="9044"/>
                    <a:pt x="26045" y="13862"/>
                  </a:cubicBezTo>
                  <a:cubicBezTo>
                    <a:pt x="26045" y="17253"/>
                    <a:pt x="24445" y="23856"/>
                    <a:pt x="23201" y="28674"/>
                  </a:cubicBezTo>
                  <a:cubicBezTo>
                    <a:pt x="21957" y="33493"/>
                    <a:pt x="20179" y="40810"/>
                    <a:pt x="19291" y="44736"/>
                  </a:cubicBezTo>
                  <a:lnTo>
                    <a:pt x="13603" y="67578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id="{E74E919F-4500-7E99-47E6-F4181D6B6E95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14122337" y="5397380"/>
              <a:ext cx="78030" cy="154722"/>
            </a:xfrm>
            <a:custGeom>
              <a:avLst/>
              <a:gdLst>
                <a:gd name="connsiteX0" fmla="*/ 78303 w 78030"/>
                <a:gd name="connsiteY0" fmla="*/ 6909 h 154722"/>
                <a:gd name="connsiteX1" fmla="*/ 71193 w 78030"/>
                <a:gd name="connsiteY1" fmla="*/ 127 h 154722"/>
                <a:gd name="connsiteX2" fmla="*/ 61239 w 78030"/>
                <a:gd name="connsiteY2" fmla="*/ 9943 h 154722"/>
                <a:gd name="connsiteX3" fmla="*/ 68349 w 78030"/>
                <a:gd name="connsiteY3" fmla="*/ 16724 h 154722"/>
                <a:gd name="connsiteX4" fmla="*/ 78303 w 78030"/>
                <a:gd name="connsiteY4" fmla="*/ 6909 h 154722"/>
                <a:gd name="connsiteX5" fmla="*/ 40620 w 78030"/>
                <a:gd name="connsiteY5" fmla="*/ 127189 h 154722"/>
                <a:gd name="connsiteX6" fmla="*/ 17691 w 78030"/>
                <a:gd name="connsiteY6" fmla="*/ 149853 h 154722"/>
                <a:gd name="connsiteX7" fmla="*/ 11292 w 78030"/>
                <a:gd name="connsiteY7" fmla="*/ 148783 h 154722"/>
                <a:gd name="connsiteX8" fmla="*/ 17335 w 78030"/>
                <a:gd name="connsiteY8" fmla="*/ 139681 h 154722"/>
                <a:gd name="connsiteX9" fmla="*/ 10403 w 78030"/>
                <a:gd name="connsiteY9" fmla="*/ 133078 h 154722"/>
                <a:gd name="connsiteX10" fmla="*/ 272 w 78030"/>
                <a:gd name="connsiteY10" fmla="*/ 143607 h 154722"/>
                <a:gd name="connsiteX11" fmla="*/ 17869 w 78030"/>
                <a:gd name="connsiteY11" fmla="*/ 154850 h 154722"/>
                <a:gd name="connsiteX12" fmla="*/ 54840 w 78030"/>
                <a:gd name="connsiteY12" fmla="*/ 126654 h 154722"/>
                <a:gd name="connsiteX13" fmla="*/ 70837 w 78030"/>
                <a:gd name="connsiteY13" fmla="*/ 62766 h 154722"/>
                <a:gd name="connsiteX14" fmla="*/ 71726 w 78030"/>
                <a:gd name="connsiteY14" fmla="*/ 56520 h 154722"/>
                <a:gd name="connsiteX15" fmla="*/ 52707 w 78030"/>
                <a:gd name="connsiteY15" fmla="*/ 39745 h 154722"/>
                <a:gd name="connsiteX16" fmla="*/ 21601 w 78030"/>
                <a:gd name="connsiteY16" fmla="*/ 67049 h 154722"/>
                <a:gd name="connsiteX17" fmla="*/ 24623 w 78030"/>
                <a:gd name="connsiteY17" fmla="*/ 69369 h 154722"/>
                <a:gd name="connsiteX18" fmla="*/ 28178 w 78030"/>
                <a:gd name="connsiteY18" fmla="*/ 66157 h 154722"/>
                <a:gd name="connsiteX19" fmla="*/ 52174 w 78030"/>
                <a:gd name="connsiteY19" fmla="*/ 44742 h 154722"/>
                <a:gd name="connsiteX20" fmla="*/ 58217 w 78030"/>
                <a:gd name="connsiteY20" fmla="*/ 53486 h 154722"/>
                <a:gd name="connsiteX21" fmla="*/ 57684 w 78030"/>
                <a:gd name="connsiteY21" fmla="*/ 58840 h 154722"/>
                <a:gd name="connsiteX22" fmla="*/ 40620 w 78030"/>
                <a:gd name="connsiteY22" fmla="*/ 127189 h 15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8030" h="154722">
                  <a:moveTo>
                    <a:pt x="78303" y="6909"/>
                  </a:moveTo>
                  <a:cubicBezTo>
                    <a:pt x="78303" y="3875"/>
                    <a:pt x="75992" y="127"/>
                    <a:pt x="71193" y="127"/>
                  </a:cubicBezTo>
                  <a:cubicBezTo>
                    <a:pt x="66038" y="127"/>
                    <a:pt x="61239" y="5124"/>
                    <a:pt x="61239" y="9943"/>
                  </a:cubicBezTo>
                  <a:cubicBezTo>
                    <a:pt x="61239" y="12798"/>
                    <a:pt x="63372" y="16724"/>
                    <a:pt x="68349" y="16724"/>
                  </a:cubicBezTo>
                  <a:cubicBezTo>
                    <a:pt x="73148" y="16724"/>
                    <a:pt x="78303" y="12084"/>
                    <a:pt x="78303" y="6909"/>
                  </a:cubicBezTo>
                  <a:close/>
                  <a:moveTo>
                    <a:pt x="40620" y="127189"/>
                  </a:moveTo>
                  <a:cubicBezTo>
                    <a:pt x="37599" y="139503"/>
                    <a:pt x="28178" y="149853"/>
                    <a:pt x="17691" y="149853"/>
                  </a:cubicBezTo>
                  <a:cubicBezTo>
                    <a:pt x="15380" y="149853"/>
                    <a:pt x="13247" y="149497"/>
                    <a:pt x="11292" y="148783"/>
                  </a:cubicBezTo>
                  <a:cubicBezTo>
                    <a:pt x="15914" y="146641"/>
                    <a:pt x="17335" y="142358"/>
                    <a:pt x="17335" y="139681"/>
                  </a:cubicBezTo>
                  <a:cubicBezTo>
                    <a:pt x="17335" y="135398"/>
                    <a:pt x="13958" y="133078"/>
                    <a:pt x="10403" y="133078"/>
                  </a:cubicBezTo>
                  <a:cubicBezTo>
                    <a:pt x="4893" y="133078"/>
                    <a:pt x="272" y="137897"/>
                    <a:pt x="272" y="143607"/>
                  </a:cubicBezTo>
                  <a:cubicBezTo>
                    <a:pt x="272" y="150389"/>
                    <a:pt x="7204" y="154850"/>
                    <a:pt x="17869" y="154850"/>
                  </a:cubicBezTo>
                  <a:cubicBezTo>
                    <a:pt x="28534" y="154850"/>
                    <a:pt x="49330" y="148426"/>
                    <a:pt x="54840" y="126654"/>
                  </a:cubicBezTo>
                  <a:lnTo>
                    <a:pt x="70837" y="62766"/>
                  </a:lnTo>
                  <a:cubicBezTo>
                    <a:pt x="71370" y="60803"/>
                    <a:pt x="71726" y="59197"/>
                    <a:pt x="71726" y="56520"/>
                  </a:cubicBezTo>
                  <a:cubicBezTo>
                    <a:pt x="71726" y="46705"/>
                    <a:pt x="63372" y="39745"/>
                    <a:pt x="52707" y="39745"/>
                  </a:cubicBezTo>
                  <a:cubicBezTo>
                    <a:pt x="32977" y="39745"/>
                    <a:pt x="21601" y="64551"/>
                    <a:pt x="21601" y="67049"/>
                  </a:cubicBezTo>
                  <a:cubicBezTo>
                    <a:pt x="21601" y="69369"/>
                    <a:pt x="24090" y="69369"/>
                    <a:pt x="24623" y="69369"/>
                  </a:cubicBezTo>
                  <a:cubicBezTo>
                    <a:pt x="26756" y="69369"/>
                    <a:pt x="26934" y="68834"/>
                    <a:pt x="28178" y="66157"/>
                  </a:cubicBezTo>
                  <a:cubicBezTo>
                    <a:pt x="32622" y="55806"/>
                    <a:pt x="41865" y="44742"/>
                    <a:pt x="52174" y="44742"/>
                  </a:cubicBezTo>
                  <a:cubicBezTo>
                    <a:pt x="56617" y="44742"/>
                    <a:pt x="58217" y="47776"/>
                    <a:pt x="58217" y="53486"/>
                  </a:cubicBezTo>
                  <a:cubicBezTo>
                    <a:pt x="58217" y="55449"/>
                    <a:pt x="57862" y="57948"/>
                    <a:pt x="57684" y="58840"/>
                  </a:cubicBezTo>
                  <a:lnTo>
                    <a:pt x="40620" y="127189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28B9FACA-9982-55D8-4CDD-BEA9C45CE8FC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14302707" y="5157076"/>
              <a:ext cx="97506" cy="115487"/>
            </a:xfrm>
            <a:custGeom>
              <a:avLst/>
              <a:gdLst>
                <a:gd name="connsiteX0" fmla="*/ 36082 w 97506"/>
                <a:gd name="connsiteY0" fmla="*/ 53910 h 115487"/>
                <a:gd name="connsiteX1" fmla="*/ 74932 w 97506"/>
                <a:gd name="connsiteY1" fmla="*/ 48046 h 115487"/>
                <a:gd name="connsiteX2" fmla="*/ 93976 w 97506"/>
                <a:gd name="connsiteY2" fmla="*/ 21788 h 115487"/>
                <a:gd name="connsiteX3" fmla="*/ 66806 w 97506"/>
                <a:gd name="connsiteY3" fmla="*/ 118 h 115487"/>
                <a:gd name="connsiteX4" fmla="*/ 278 w 97506"/>
                <a:gd name="connsiteY4" fmla="*/ 69461 h 115487"/>
                <a:gd name="connsiteX5" fmla="*/ 40144 w 97506"/>
                <a:gd name="connsiteY5" fmla="*/ 115605 h 115487"/>
                <a:gd name="connsiteX6" fmla="*/ 97785 w 97506"/>
                <a:gd name="connsiteY6" fmla="*/ 85523 h 115487"/>
                <a:gd name="connsiteX7" fmla="*/ 94738 w 97506"/>
                <a:gd name="connsiteY7" fmla="*/ 82208 h 115487"/>
                <a:gd name="connsiteX8" fmla="*/ 91437 w 97506"/>
                <a:gd name="connsiteY8" fmla="*/ 84758 h 115487"/>
                <a:gd name="connsiteX9" fmla="*/ 40652 w 97506"/>
                <a:gd name="connsiteY9" fmla="*/ 109997 h 115487"/>
                <a:gd name="connsiteX10" fmla="*/ 18561 w 97506"/>
                <a:gd name="connsiteY10" fmla="*/ 80424 h 115487"/>
                <a:gd name="connsiteX11" fmla="*/ 22624 w 97506"/>
                <a:gd name="connsiteY11" fmla="*/ 53910 h 115487"/>
                <a:gd name="connsiteX12" fmla="*/ 36082 w 97506"/>
                <a:gd name="connsiteY12" fmla="*/ 53910 h 115487"/>
                <a:gd name="connsiteX13" fmla="*/ 24147 w 97506"/>
                <a:gd name="connsiteY13" fmla="*/ 48301 h 115487"/>
                <a:gd name="connsiteX14" fmla="*/ 66806 w 97506"/>
                <a:gd name="connsiteY14" fmla="*/ 5727 h 115487"/>
                <a:gd name="connsiteX15" fmla="*/ 85597 w 97506"/>
                <a:gd name="connsiteY15" fmla="*/ 21788 h 115487"/>
                <a:gd name="connsiteX16" fmla="*/ 34558 w 97506"/>
                <a:gd name="connsiteY16" fmla="*/ 48301 h 115487"/>
                <a:gd name="connsiteX17" fmla="*/ 24147 w 97506"/>
                <a:gd name="connsiteY17" fmla="*/ 48301 h 115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506" h="115487">
                  <a:moveTo>
                    <a:pt x="36082" y="53910"/>
                  </a:moveTo>
                  <a:cubicBezTo>
                    <a:pt x="43445" y="53910"/>
                    <a:pt x="62236" y="53400"/>
                    <a:pt x="74932" y="48046"/>
                  </a:cubicBezTo>
                  <a:cubicBezTo>
                    <a:pt x="92707" y="40398"/>
                    <a:pt x="93976" y="25357"/>
                    <a:pt x="93976" y="21788"/>
                  </a:cubicBezTo>
                  <a:cubicBezTo>
                    <a:pt x="93976" y="10570"/>
                    <a:pt x="84327" y="118"/>
                    <a:pt x="66806" y="118"/>
                  </a:cubicBezTo>
                  <a:cubicBezTo>
                    <a:pt x="38621" y="118"/>
                    <a:pt x="278" y="24847"/>
                    <a:pt x="278" y="69461"/>
                  </a:cubicBezTo>
                  <a:cubicBezTo>
                    <a:pt x="278" y="95465"/>
                    <a:pt x="15260" y="115605"/>
                    <a:pt x="40144" y="115605"/>
                  </a:cubicBezTo>
                  <a:cubicBezTo>
                    <a:pt x="76456" y="115605"/>
                    <a:pt x="97785" y="88582"/>
                    <a:pt x="97785" y="85523"/>
                  </a:cubicBezTo>
                  <a:cubicBezTo>
                    <a:pt x="97785" y="83993"/>
                    <a:pt x="96262" y="82208"/>
                    <a:pt x="94738" y="82208"/>
                  </a:cubicBezTo>
                  <a:cubicBezTo>
                    <a:pt x="93468" y="82208"/>
                    <a:pt x="92961" y="82718"/>
                    <a:pt x="91437" y="84758"/>
                  </a:cubicBezTo>
                  <a:cubicBezTo>
                    <a:pt x="71377" y="109997"/>
                    <a:pt x="43699" y="109997"/>
                    <a:pt x="40652" y="109997"/>
                  </a:cubicBezTo>
                  <a:cubicBezTo>
                    <a:pt x="20846" y="109997"/>
                    <a:pt x="18561" y="88582"/>
                    <a:pt x="18561" y="80424"/>
                  </a:cubicBezTo>
                  <a:cubicBezTo>
                    <a:pt x="18561" y="77365"/>
                    <a:pt x="18815" y="69461"/>
                    <a:pt x="22624" y="53910"/>
                  </a:cubicBezTo>
                  <a:lnTo>
                    <a:pt x="36082" y="53910"/>
                  </a:lnTo>
                  <a:close/>
                  <a:moveTo>
                    <a:pt x="24147" y="48301"/>
                  </a:moveTo>
                  <a:cubicBezTo>
                    <a:pt x="34050" y="9551"/>
                    <a:pt x="60204" y="5727"/>
                    <a:pt x="66806" y="5727"/>
                  </a:cubicBezTo>
                  <a:cubicBezTo>
                    <a:pt x="78741" y="5727"/>
                    <a:pt x="85597" y="13120"/>
                    <a:pt x="85597" y="21788"/>
                  </a:cubicBezTo>
                  <a:cubicBezTo>
                    <a:pt x="85597" y="48301"/>
                    <a:pt x="44969" y="48301"/>
                    <a:pt x="34558" y="48301"/>
                  </a:cubicBezTo>
                  <a:lnTo>
                    <a:pt x="24147" y="48301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5D42DA5C-F81A-AC4F-E181-BD60EE7C964D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14428457" y="5115421"/>
              <a:ext cx="120156" cy="8744"/>
            </a:xfrm>
            <a:custGeom>
              <a:avLst/>
              <a:gdLst>
                <a:gd name="connsiteX0" fmla="*/ 113330 w 120156"/>
                <a:gd name="connsiteY0" fmla="*/ 8858 h 8744"/>
                <a:gd name="connsiteX1" fmla="*/ 120440 w 120156"/>
                <a:gd name="connsiteY1" fmla="*/ 4575 h 8744"/>
                <a:gd name="connsiteX2" fmla="*/ 113330 w 120156"/>
                <a:gd name="connsiteY2" fmla="*/ 114 h 8744"/>
                <a:gd name="connsiteX3" fmla="*/ 7393 w 120156"/>
                <a:gd name="connsiteY3" fmla="*/ 114 h 8744"/>
                <a:gd name="connsiteX4" fmla="*/ 283 w 120156"/>
                <a:gd name="connsiteY4" fmla="*/ 4397 h 8744"/>
                <a:gd name="connsiteX5" fmla="*/ 7393 w 120156"/>
                <a:gd name="connsiteY5" fmla="*/ 8858 h 8744"/>
                <a:gd name="connsiteX6" fmla="*/ 113330 w 120156"/>
                <a:gd name="connsiteY6" fmla="*/ 8858 h 8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56" h="8744">
                  <a:moveTo>
                    <a:pt x="113330" y="8858"/>
                  </a:moveTo>
                  <a:cubicBezTo>
                    <a:pt x="116174" y="8858"/>
                    <a:pt x="120440" y="8858"/>
                    <a:pt x="120440" y="4575"/>
                  </a:cubicBezTo>
                  <a:cubicBezTo>
                    <a:pt x="120440" y="114"/>
                    <a:pt x="116352" y="114"/>
                    <a:pt x="113330" y="114"/>
                  </a:cubicBezTo>
                  <a:lnTo>
                    <a:pt x="7393" y="114"/>
                  </a:lnTo>
                  <a:cubicBezTo>
                    <a:pt x="4549" y="114"/>
                    <a:pt x="283" y="114"/>
                    <a:pt x="283" y="4397"/>
                  </a:cubicBezTo>
                  <a:cubicBezTo>
                    <a:pt x="283" y="8858"/>
                    <a:pt x="4371" y="8858"/>
                    <a:pt x="7393" y="8858"/>
                  </a:cubicBezTo>
                  <a:lnTo>
                    <a:pt x="113330" y="8858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8DF58A6F-9348-9F23-02D9-F2C9D37C43C4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14576317" y="5046179"/>
              <a:ext cx="53857" cy="120101"/>
            </a:xfrm>
            <a:custGeom>
              <a:avLst/>
              <a:gdLst>
                <a:gd name="connsiteX0" fmla="*/ 49525 w 53857"/>
                <a:gd name="connsiteY0" fmla="*/ 6895 h 120101"/>
                <a:gd name="connsiteX1" fmla="*/ 42415 w 53857"/>
                <a:gd name="connsiteY1" fmla="*/ 114 h 120101"/>
                <a:gd name="connsiteX2" fmla="*/ 32461 w 53857"/>
                <a:gd name="connsiteY2" fmla="*/ 9929 h 120101"/>
                <a:gd name="connsiteX3" fmla="*/ 39571 w 53857"/>
                <a:gd name="connsiteY3" fmla="*/ 16710 h 120101"/>
                <a:gd name="connsiteX4" fmla="*/ 49525 w 53857"/>
                <a:gd name="connsiteY4" fmla="*/ 6895 h 120101"/>
                <a:gd name="connsiteX5" fmla="*/ 13265 w 53857"/>
                <a:gd name="connsiteY5" fmla="*/ 97552 h 120101"/>
                <a:gd name="connsiteX6" fmla="*/ 11665 w 53857"/>
                <a:gd name="connsiteY6" fmla="*/ 105047 h 120101"/>
                <a:gd name="connsiteX7" fmla="*/ 28551 w 53857"/>
                <a:gd name="connsiteY7" fmla="*/ 120216 h 120101"/>
                <a:gd name="connsiteX8" fmla="*/ 54147 w 53857"/>
                <a:gd name="connsiteY8" fmla="*/ 92912 h 120101"/>
                <a:gd name="connsiteX9" fmla="*/ 51303 w 53857"/>
                <a:gd name="connsiteY9" fmla="*/ 90592 h 120101"/>
                <a:gd name="connsiteX10" fmla="*/ 47925 w 53857"/>
                <a:gd name="connsiteY10" fmla="*/ 93626 h 120101"/>
                <a:gd name="connsiteX11" fmla="*/ 29084 w 53857"/>
                <a:gd name="connsiteY11" fmla="*/ 115219 h 120101"/>
                <a:gd name="connsiteX12" fmla="*/ 24641 w 53857"/>
                <a:gd name="connsiteY12" fmla="*/ 108973 h 120101"/>
                <a:gd name="connsiteX13" fmla="*/ 27485 w 53857"/>
                <a:gd name="connsiteY13" fmla="*/ 97552 h 120101"/>
                <a:gd name="connsiteX14" fmla="*/ 33172 w 53857"/>
                <a:gd name="connsiteY14" fmla="*/ 83275 h 120101"/>
                <a:gd name="connsiteX15" fmla="*/ 41882 w 53857"/>
                <a:gd name="connsiteY15" fmla="*/ 60611 h 120101"/>
                <a:gd name="connsiteX16" fmla="*/ 42948 w 53857"/>
                <a:gd name="connsiteY16" fmla="*/ 54900 h 120101"/>
                <a:gd name="connsiteX17" fmla="*/ 26063 w 53857"/>
                <a:gd name="connsiteY17" fmla="*/ 39731 h 120101"/>
                <a:gd name="connsiteX18" fmla="*/ 289 w 53857"/>
                <a:gd name="connsiteY18" fmla="*/ 67035 h 120101"/>
                <a:gd name="connsiteX19" fmla="*/ 3311 w 53857"/>
                <a:gd name="connsiteY19" fmla="*/ 69355 h 120101"/>
                <a:gd name="connsiteX20" fmla="*/ 6510 w 53857"/>
                <a:gd name="connsiteY20" fmla="*/ 66500 h 120101"/>
                <a:gd name="connsiteX21" fmla="*/ 25529 w 53857"/>
                <a:gd name="connsiteY21" fmla="*/ 44728 h 120101"/>
                <a:gd name="connsiteX22" fmla="*/ 29973 w 53857"/>
                <a:gd name="connsiteY22" fmla="*/ 50974 h 120101"/>
                <a:gd name="connsiteX23" fmla="*/ 24463 w 53857"/>
                <a:gd name="connsiteY23" fmla="*/ 68820 h 120101"/>
                <a:gd name="connsiteX24" fmla="*/ 13265 w 53857"/>
                <a:gd name="connsiteY24" fmla="*/ 97552 h 1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857" h="120101">
                  <a:moveTo>
                    <a:pt x="49525" y="6895"/>
                  </a:moveTo>
                  <a:cubicBezTo>
                    <a:pt x="49525" y="4040"/>
                    <a:pt x="47392" y="114"/>
                    <a:pt x="42415" y="114"/>
                  </a:cubicBezTo>
                  <a:cubicBezTo>
                    <a:pt x="37616" y="114"/>
                    <a:pt x="32461" y="4754"/>
                    <a:pt x="32461" y="9929"/>
                  </a:cubicBezTo>
                  <a:cubicBezTo>
                    <a:pt x="32461" y="12963"/>
                    <a:pt x="34772" y="16710"/>
                    <a:pt x="39571" y="16710"/>
                  </a:cubicBezTo>
                  <a:cubicBezTo>
                    <a:pt x="44726" y="16710"/>
                    <a:pt x="49525" y="11713"/>
                    <a:pt x="49525" y="6895"/>
                  </a:cubicBezTo>
                  <a:close/>
                  <a:moveTo>
                    <a:pt x="13265" y="97552"/>
                  </a:moveTo>
                  <a:cubicBezTo>
                    <a:pt x="12554" y="99872"/>
                    <a:pt x="11665" y="102013"/>
                    <a:pt x="11665" y="105047"/>
                  </a:cubicBezTo>
                  <a:cubicBezTo>
                    <a:pt x="11665" y="113434"/>
                    <a:pt x="18775" y="120216"/>
                    <a:pt x="28551" y="120216"/>
                  </a:cubicBezTo>
                  <a:cubicBezTo>
                    <a:pt x="46326" y="120216"/>
                    <a:pt x="54147" y="95589"/>
                    <a:pt x="54147" y="92912"/>
                  </a:cubicBezTo>
                  <a:cubicBezTo>
                    <a:pt x="54147" y="90592"/>
                    <a:pt x="51836" y="90592"/>
                    <a:pt x="51303" y="90592"/>
                  </a:cubicBezTo>
                  <a:cubicBezTo>
                    <a:pt x="48814" y="90592"/>
                    <a:pt x="48636" y="91663"/>
                    <a:pt x="47925" y="93626"/>
                  </a:cubicBezTo>
                  <a:cubicBezTo>
                    <a:pt x="43837" y="107902"/>
                    <a:pt x="36016" y="115219"/>
                    <a:pt x="29084" y="115219"/>
                  </a:cubicBezTo>
                  <a:cubicBezTo>
                    <a:pt x="25529" y="115219"/>
                    <a:pt x="24641" y="112899"/>
                    <a:pt x="24641" y="108973"/>
                  </a:cubicBezTo>
                  <a:cubicBezTo>
                    <a:pt x="24641" y="104868"/>
                    <a:pt x="25885" y="101478"/>
                    <a:pt x="27485" y="97552"/>
                  </a:cubicBezTo>
                  <a:cubicBezTo>
                    <a:pt x="29262" y="92733"/>
                    <a:pt x="31217" y="87915"/>
                    <a:pt x="33172" y="83275"/>
                  </a:cubicBezTo>
                  <a:cubicBezTo>
                    <a:pt x="34772" y="78992"/>
                    <a:pt x="41171" y="62752"/>
                    <a:pt x="41882" y="60611"/>
                  </a:cubicBezTo>
                  <a:cubicBezTo>
                    <a:pt x="42415" y="58826"/>
                    <a:pt x="42948" y="56685"/>
                    <a:pt x="42948" y="54900"/>
                  </a:cubicBezTo>
                  <a:cubicBezTo>
                    <a:pt x="42948" y="46513"/>
                    <a:pt x="35839" y="39731"/>
                    <a:pt x="26063" y="39731"/>
                  </a:cubicBezTo>
                  <a:cubicBezTo>
                    <a:pt x="8466" y="39731"/>
                    <a:pt x="289" y="64002"/>
                    <a:pt x="289" y="67035"/>
                  </a:cubicBezTo>
                  <a:cubicBezTo>
                    <a:pt x="289" y="69355"/>
                    <a:pt x="2778" y="69355"/>
                    <a:pt x="3311" y="69355"/>
                  </a:cubicBezTo>
                  <a:cubicBezTo>
                    <a:pt x="5799" y="69355"/>
                    <a:pt x="5977" y="68463"/>
                    <a:pt x="6510" y="66500"/>
                  </a:cubicBezTo>
                  <a:cubicBezTo>
                    <a:pt x="11132" y="51153"/>
                    <a:pt x="18953" y="44728"/>
                    <a:pt x="25529" y="44728"/>
                  </a:cubicBezTo>
                  <a:cubicBezTo>
                    <a:pt x="28373" y="44728"/>
                    <a:pt x="29973" y="46156"/>
                    <a:pt x="29973" y="50974"/>
                  </a:cubicBezTo>
                  <a:cubicBezTo>
                    <a:pt x="29973" y="55079"/>
                    <a:pt x="28906" y="57756"/>
                    <a:pt x="24463" y="68820"/>
                  </a:cubicBezTo>
                  <a:lnTo>
                    <a:pt x="13265" y="97552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5A437D80-FD52-B9CB-0CE1-B405AA22C7D6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14648160" y="5085797"/>
              <a:ext cx="108603" cy="80484"/>
            </a:xfrm>
            <a:custGeom>
              <a:avLst/>
              <a:gdLst>
                <a:gd name="connsiteX0" fmla="*/ 13623 w 108603"/>
                <a:gd name="connsiteY0" fmla="*/ 67571 h 80484"/>
                <a:gd name="connsiteX1" fmla="*/ 11846 w 108603"/>
                <a:gd name="connsiteY1" fmla="*/ 74887 h 80484"/>
                <a:gd name="connsiteX2" fmla="*/ 17889 w 108603"/>
                <a:gd name="connsiteY2" fmla="*/ 80598 h 80484"/>
                <a:gd name="connsiteX3" fmla="*/ 24821 w 108603"/>
                <a:gd name="connsiteY3" fmla="*/ 76672 h 80484"/>
                <a:gd name="connsiteX4" fmla="*/ 28021 w 108603"/>
                <a:gd name="connsiteY4" fmla="*/ 65608 h 80484"/>
                <a:gd name="connsiteX5" fmla="*/ 31931 w 108603"/>
                <a:gd name="connsiteY5" fmla="*/ 49547 h 80484"/>
                <a:gd name="connsiteX6" fmla="*/ 34953 w 108603"/>
                <a:gd name="connsiteY6" fmla="*/ 37590 h 80484"/>
                <a:gd name="connsiteX7" fmla="*/ 42418 w 108603"/>
                <a:gd name="connsiteY7" fmla="*/ 21529 h 80484"/>
                <a:gd name="connsiteX8" fmla="*/ 69080 w 108603"/>
                <a:gd name="connsiteY8" fmla="*/ 5111 h 80484"/>
                <a:gd name="connsiteX9" fmla="*/ 79567 w 108603"/>
                <a:gd name="connsiteY9" fmla="*/ 17603 h 80484"/>
                <a:gd name="connsiteX10" fmla="*/ 69080 w 108603"/>
                <a:gd name="connsiteY10" fmla="*/ 55614 h 80484"/>
                <a:gd name="connsiteX11" fmla="*/ 66414 w 108603"/>
                <a:gd name="connsiteY11" fmla="*/ 65251 h 80484"/>
                <a:gd name="connsiteX12" fmla="*/ 83300 w 108603"/>
                <a:gd name="connsiteY12" fmla="*/ 80598 h 80484"/>
                <a:gd name="connsiteX13" fmla="*/ 108895 w 108603"/>
                <a:gd name="connsiteY13" fmla="*/ 53294 h 80484"/>
                <a:gd name="connsiteX14" fmla="*/ 106051 w 108603"/>
                <a:gd name="connsiteY14" fmla="*/ 50974 h 80484"/>
                <a:gd name="connsiteX15" fmla="*/ 102674 w 108603"/>
                <a:gd name="connsiteY15" fmla="*/ 54008 h 80484"/>
                <a:gd name="connsiteX16" fmla="*/ 83833 w 108603"/>
                <a:gd name="connsiteY16" fmla="*/ 75601 h 80484"/>
                <a:gd name="connsiteX17" fmla="*/ 79389 w 108603"/>
                <a:gd name="connsiteY17" fmla="*/ 69355 h 80484"/>
                <a:gd name="connsiteX18" fmla="*/ 83478 w 108603"/>
                <a:gd name="connsiteY18" fmla="*/ 54900 h 80484"/>
                <a:gd name="connsiteX19" fmla="*/ 92898 w 108603"/>
                <a:gd name="connsiteY19" fmla="*/ 20458 h 80484"/>
                <a:gd name="connsiteX20" fmla="*/ 69791 w 108603"/>
                <a:gd name="connsiteY20" fmla="*/ 114 h 80484"/>
                <a:gd name="connsiteX21" fmla="*/ 39752 w 108603"/>
                <a:gd name="connsiteY21" fmla="*/ 16353 h 80484"/>
                <a:gd name="connsiteX22" fmla="*/ 20733 w 108603"/>
                <a:gd name="connsiteY22" fmla="*/ 114 h 80484"/>
                <a:gd name="connsiteX23" fmla="*/ 6691 w 108603"/>
                <a:gd name="connsiteY23" fmla="*/ 9750 h 80484"/>
                <a:gd name="connsiteX24" fmla="*/ 292 w 108603"/>
                <a:gd name="connsiteY24" fmla="*/ 27418 h 80484"/>
                <a:gd name="connsiteX25" fmla="*/ 3314 w 108603"/>
                <a:gd name="connsiteY25" fmla="*/ 29738 h 80484"/>
                <a:gd name="connsiteX26" fmla="*/ 7224 w 108603"/>
                <a:gd name="connsiteY26" fmla="*/ 24384 h 80484"/>
                <a:gd name="connsiteX27" fmla="*/ 20200 w 108603"/>
                <a:gd name="connsiteY27" fmla="*/ 5111 h 80484"/>
                <a:gd name="connsiteX28" fmla="*/ 26065 w 108603"/>
                <a:gd name="connsiteY28" fmla="*/ 13855 h 80484"/>
                <a:gd name="connsiteX29" fmla="*/ 23221 w 108603"/>
                <a:gd name="connsiteY29" fmla="*/ 28667 h 80484"/>
                <a:gd name="connsiteX30" fmla="*/ 19311 w 108603"/>
                <a:gd name="connsiteY30" fmla="*/ 44728 h 80484"/>
                <a:gd name="connsiteX31" fmla="*/ 13623 w 108603"/>
                <a:gd name="connsiteY31" fmla="*/ 67571 h 8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603" h="80484">
                  <a:moveTo>
                    <a:pt x="13623" y="67571"/>
                  </a:moveTo>
                  <a:cubicBezTo>
                    <a:pt x="12912" y="69891"/>
                    <a:pt x="11846" y="74352"/>
                    <a:pt x="11846" y="74887"/>
                  </a:cubicBezTo>
                  <a:cubicBezTo>
                    <a:pt x="11846" y="78814"/>
                    <a:pt x="15045" y="80598"/>
                    <a:pt x="17889" y="80598"/>
                  </a:cubicBezTo>
                  <a:cubicBezTo>
                    <a:pt x="21088" y="80598"/>
                    <a:pt x="23932" y="78278"/>
                    <a:pt x="24821" y="76672"/>
                  </a:cubicBezTo>
                  <a:cubicBezTo>
                    <a:pt x="25710" y="75066"/>
                    <a:pt x="27132" y="69355"/>
                    <a:pt x="28021" y="65608"/>
                  </a:cubicBezTo>
                  <a:cubicBezTo>
                    <a:pt x="28909" y="62217"/>
                    <a:pt x="30865" y="54008"/>
                    <a:pt x="31931" y="49547"/>
                  </a:cubicBezTo>
                  <a:cubicBezTo>
                    <a:pt x="32997" y="45620"/>
                    <a:pt x="34064" y="41694"/>
                    <a:pt x="34953" y="37590"/>
                  </a:cubicBezTo>
                  <a:cubicBezTo>
                    <a:pt x="36908" y="30273"/>
                    <a:pt x="37263" y="28845"/>
                    <a:pt x="42418" y="21529"/>
                  </a:cubicBezTo>
                  <a:cubicBezTo>
                    <a:pt x="47395" y="14390"/>
                    <a:pt x="55749" y="5111"/>
                    <a:pt x="69080" y="5111"/>
                  </a:cubicBezTo>
                  <a:cubicBezTo>
                    <a:pt x="79389" y="5111"/>
                    <a:pt x="79567" y="14212"/>
                    <a:pt x="79567" y="17603"/>
                  </a:cubicBezTo>
                  <a:cubicBezTo>
                    <a:pt x="79567" y="28310"/>
                    <a:pt x="71924" y="48119"/>
                    <a:pt x="69080" y="55614"/>
                  </a:cubicBezTo>
                  <a:cubicBezTo>
                    <a:pt x="67125" y="60611"/>
                    <a:pt x="66414" y="62217"/>
                    <a:pt x="66414" y="65251"/>
                  </a:cubicBezTo>
                  <a:cubicBezTo>
                    <a:pt x="66414" y="74709"/>
                    <a:pt x="74235" y="80598"/>
                    <a:pt x="83300" y="80598"/>
                  </a:cubicBezTo>
                  <a:cubicBezTo>
                    <a:pt x="101074" y="80598"/>
                    <a:pt x="108895" y="55971"/>
                    <a:pt x="108895" y="53294"/>
                  </a:cubicBezTo>
                  <a:cubicBezTo>
                    <a:pt x="108895" y="50974"/>
                    <a:pt x="106585" y="50974"/>
                    <a:pt x="106051" y="50974"/>
                  </a:cubicBezTo>
                  <a:cubicBezTo>
                    <a:pt x="103563" y="50974"/>
                    <a:pt x="103385" y="52045"/>
                    <a:pt x="102674" y="54008"/>
                  </a:cubicBezTo>
                  <a:cubicBezTo>
                    <a:pt x="98586" y="68285"/>
                    <a:pt x="90943" y="75601"/>
                    <a:pt x="83833" y="75601"/>
                  </a:cubicBezTo>
                  <a:cubicBezTo>
                    <a:pt x="80100" y="75601"/>
                    <a:pt x="79389" y="73103"/>
                    <a:pt x="79389" y="69355"/>
                  </a:cubicBezTo>
                  <a:cubicBezTo>
                    <a:pt x="79389" y="65251"/>
                    <a:pt x="80278" y="62931"/>
                    <a:pt x="83478" y="54900"/>
                  </a:cubicBezTo>
                  <a:cubicBezTo>
                    <a:pt x="85610" y="49368"/>
                    <a:pt x="92898" y="30452"/>
                    <a:pt x="92898" y="20458"/>
                  </a:cubicBezTo>
                  <a:cubicBezTo>
                    <a:pt x="92898" y="3147"/>
                    <a:pt x="79212" y="114"/>
                    <a:pt x="69791" y="114"/>
                  </a:cubicBezTo>
                  <a:cubicBezTo>
                    <a:pt x="55038" y="114"/>
                    <a:pt x="45084" y="9215"/>
                    <a:pt x="39752" y="16353"/>
                  </a:cubicBezTo>
                  <a:cubicBezTo>
                    <a:pt x="38508" y="4040"/>
                    <a:pt x="28021" y="114"/>
                    <a:pt x="20733" y="114"/>
                  </a:cubicBezTo>
                  <a:cubicBezTo>
                    <a:pt x="13090" y="114"/>
                    <a:pt x="9002" y="5646"/>
                    <a:pt x="6691" y="9750"/>
                  </a:cubicBezTo>
                  <a:cubicBezTo>
                    <a:pt x="2781" y="16353"/>
                    <a:pt x="292" y="26525"/>
                    <a:pt x="292" y="27418"/>
                  </a:cubicBezTo>
                  <a:cubicBezTo>
                    <a:pt x="292" y="29738"/>
                    <a:pt x="2781" y="29738"/>
                    <a:pt x="3314" y="29738"/>
                  </a:cubicBezTo>
                  <a:cubicBezTo>
                    <a:pt x="5802" y="29738"/>
                    <a:pt x="5980" y="29202"/>
                    <a:pt x="7224" y="24384"/>
                  </a:cubicBezTo>
                  <a:cubicBezTo>
                    <a:pt x="9890" y="13855"/>
                    <a:pt x="13268" y="5111"/>
                    <a:pt x="20200" y="5111"/>
                  </a:cubicBezTo>
                  <a:cubicBezTo>
                    <a:pt x="24821" y="5111"/>
                    <a:pt x="26065" y="9037"/>
                    <a:pt x="26065" y="13855"/>
                  </a:cubicBezTo>
                  <a:cubicBezTo>
                    <a:pt x="26065" y="17246"/>
                    <a:pt x="24466" y="23849"/>
                    <a:pt x="23221" y="28667"/>
                  </a:cubicBezTo>
                  <a:cubicBezTo>
                    <a:pt x="21977" y="33485"/>
                    <a:pt x="20200" y="40802"/>
                    <a:pt x="19311" y="44728"/>
                  </a:cubicBezTo>
                  <a:lnTo>
                    <a:pt x="13623" y="67571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1B022ECB-1626-4804-1939-326F338BA79C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14776527" y="5038862"/>
              <a:ext cx="79630" cy="127418"/>
            </a:xfrm>
            <a:custGeom>
              <a:avLst/>
              <a:gdLst>
                <a:gd name="connsiteX0" fmla="*/ 79928 w 79630"/>
                <a:gd name="connsiteY0" fmla="*/ 38839 h 127418"/>
                <a:gd name="connsiteX1" fmla="*/ 55398 w 79630"/>
                <a:gd name="connsiteY1" fmla="*/ 114 h 127418"/>
                <a:gd name="connsiteX2" fmla="*/ 297 w 79630"/>
                <a:gd name="connsiteY2" fmla="*/ 88807 h 127418"/>
                <a:gd name="connsiteX3" fmla="*/ 24826 w 79630"/>
                <a:gd name="connsiteY3" fmla="*/ 127532 h 127418"/>
                <a:gd name="connsiteX4" fmla="*/ 79928 w 79630"/>
                <a:gd name="connsiteY4" fmla="*/ 38839 h 127418"/>
                <a:gd name="connsiteX5" fmla="*/ 20382 w 79630"/>
                <a:gd name="connsiteY5" fmla="*/ 60611 h 127418"/>
                <a:gd name="connsiteX6" fmla="*/ 55221 w 79630"/>
                <a:gd name="connsiteY6" fmla="*/ 5111 h 127418"/>
                <a:gd name="connsiteX7" fmla="*/ 66597 w 79630"/>
                <a:gd name="connsiteY7" fmla="*/ 28310 h 127418"/>
                <a:gd name="connsiteX8" fmla="*/ 61442 w 79630"/>
                <a:gd name="connsiteY8" fmla="*/ 60611 h 127418"/>
                <a:gd name="connsiteX9" fmla="*/ 20382 w 79630"/>
                <a:gd name="connsiteY9" fmla="*/ 60611 h 127418"/>
                <a:gd name="connsiteX10" fmla="*/ 59842 w 79630"/>
                <a:gd name="connsiteY10" fmla="*/ 67035 h 127418"/>
                <a:gd name="connsiteX11" fmla="*/ 45445 w 79630"/>
                <a:gd name="connsiteY11" fmla="*/ 104868 h 127418"/>
                <a:gd name="connsiteX12" fmla="*/ 25004 w 79630"/>
                <a:gd name="connsiteY12" fmla="*/ 122536 h 127418"/>
                <a:gd name="connsiteX13" fmla="*/ 13628 w 79630"/>
                <a:gd name="connsiteY13" fmla="*/ 99336 h 127418"/>
                <a:gd name="connsiteX14" fmla="*/ 18783 w 79630"/>
                <a:gd name="connsiteY14" fmla="*/ 67035 h 127418"/>
                <a:gd name="connsiteX15" fmla="*/ 59842 w 79630"/>
                <a:gd name="connsiteY15" fmla="*/ 67035 h 12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30" h="127418">
                  <a:moveTo>
                    <a:pt x="79928" y="38839"/>
                  </a:moveTo>
                  <a:cubicBezTo>
                    <a:pt x="79928" y="20101"/>
                    <a:pt x="72818" y="114"/>
                    <a:pt x="55398" y="114"/>
                  </a:cubicBezTo>
                  <a:cubicBezTo>
                    <a:pt x="28737" y="114"/>
                    <a:pt x="297" y="47940"/>
                    <a:pt x="297" y="88807"/>
                  </a:cubicBezTo>
                  <a:cubicBezTo>
                    <a:pt x="297" y="110044"/>
                    <a:pt x="8473" y="127532"/>
                    <a:pt x="24826" y="127532"/>
                  </a:cubicBezTo>
                  <a:cubicBezTo>
                    <a:pt x="51844" y="127532"/>
                    <a:pt x="79928" y="78814"/>
                    <a:pt x="79928" y="38839"/>
                  </a:cubicBezTo>
                  <a:close/>
                  <a:moveTo>
                    <a:pt x="20382" y="60611"/>
                  </a:moveTo>
                  <a:cubicBezTo>
                    <a:pt x="29448" y="22064"/>
                    <a:pt x="44734" y="5111"/>
                    <a:pt x="55221" y="5111"/>
                  </a:cubicBezTo>
                  <a:cubicBezTo>
                    <a:pt x="66597" y="5111"/>
                    <a:pt x="66597" y="24919"/>
                    <a:pt x="66597" y="28310"/>
                  </a:cubicBezTo>
                  <a:cubicBezTo>
                    <a:pt x="66597" y="35270"/>
                    <a:pt x="65175" y="45620"/>
                    <a:pt x="61442" y="60611"/>
                  </a:cubicBezTo>
                  <a:lnTo>
                    <a:pt x="20382" y="60611"/>
                  </a:lnTo>
                  <a:close/>
                  <a:moveTo>
                    <a:pt x="59842" y="67035"/>
                  </a:moveTo>
                  <a:cubicBezTo>
                    <a:pt x="54865" y="86487"/>
                    <a:pt x="50777" y="96124"/>
                    <a:pt x="45445" y="104868"/>
                  </a:cubicBezTo>
                  <a:cubicBezTo>
                    <a:pt x="39935" y="114148"/>
                    <a:pt x="32825" y="122536"/>
                    <a:pt x="25004" y="122536"/>
                  </a:cubicBezTo>
                  <a:cubicBezTo>
                    <a:pt x="15228" y="122536"/>
                    <a:pt x="13628" y="108973"/>
                    <a:pt x="13628" y="99336"/>
                  </a:cubicBezTo>
                  <a:cubicBezTo>
                    <a:pt x="13628" y="87558"/>
                    <a:pt x="17005" y="73638"/>
                    <a:pt x="18783" y="67035"/>
                  </a:cubicBezTo>
                  <a:lnTo>
                    <a:pt x="59842" y="67035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B35F0E57-4FFD-D2B9-8E92-E7EC0D48DB2E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14866746" y="5104968"/>
              <a:ext cx="60052" cy="111153"/>
            </a:xfrm>
            <a:custGeom>
              <a:avLst/>
              <a:gdLst>
                <a:gd name="connsiteX0" fmla="*/ 60354 w 60052"/>
                <a:gd name="connsiteY0" fmla="*/ 5596 h 111153"/>
                <a:gd name="connsiteX1" fmla="*/ 54767 w 60052"/>
                <a:gd name="connsiteY1" fmla="*/ 115 h 111153"/>
                <a:gd name="connsiteX2" fmla="*/ 46896 w 60052"/>
                <a:gd name="connsiteY2" fmla="*/ 7763 h 111153"/>
                <a:gd name="connsiteX3" fmla="*/ 52482 w 60052"/>
                <a:gd name="connsiteY3" fmla="*/ 13244 h 111153"/>
                <a:gd name="connsiteX4" fmla="*/ 60354 w 60052"/>
                <a:gd name="connsiteY4" fmla="*/ 5596 h 111153"/>
                <a:gd name="connsiteX5" fmla="*/ 32676 w 60052"/>
                <a:gd name="connsiteY5" fmla="*/ 90873 h 111153"/>
                <a:gd name="connsiteX6" fmla="*/ 14521 w 60052"/>
                <a:gd name="connsiteY6" fmla="*/ 106934 h 111153"/>
                <a:gd name="connsiteX7" fmla="*/ 9950 w 60052"/>
                <a:gd name="connsiteY7" fmla="*/ 106297 h 111153"/>
                <a:gd name="connsiteX8" fmla="*/ 13886 w 60052"/>
                <a:gd name="connsiteY8" fmla="*/ 99541 h 111153"/>
                <a:gd name="connsiteX9" fmla="*/ 8172 w 60052"/>
                <a:gd name="connsiteY9" fmla="*/ 94315 h 111153"/>
                <a:gd name="connsiteX10" fmla="*/ 301 w 60052"/>
                <a:gd name="connsiteY10" fmla="*/ 102473 h 111153"/>
                <a:gd name="connsiteX11" fmla="*/ 14648 w 60052"/>
                <a:gd name="connsiteY11" fmla="*/ 111268 h 111153"/>
                <a:gd name="connsiteX12" fmla="*/ 43722 w 60052"/>
                <a:gd name="connsiteY12" fmla="*/ 91001 h 111153"/>
                <a:gd name="connsiteX13" fmla="*/ 55148 w 60052"/>
                <a:gd name="connsiteY13" fmla="*/ 45366 h 111153"/>
                <a:gd name="connsiteX14" fmla="*/ 55783 w 60052"/>
                <a:gd name="connsiteY14" fmla="*/ 41160 h 111153"/>
                <a:gd name="connsiteX15" fmla="*/ 40167 w 60052"/>
                <a:gd name="connsiteY15" fmla="*/ 28795 h 111153"/>
                <a:gd name="connsiteX16" fmla="*/ 15409 w 60052"/>
                <a:gd name="connsiteY16" fmla="*/ 48553 h 111153"/>
                <a:gd name="connsiteX17" fmla="*/ 18076 w 60052"/>
                <a:gd name="connsiteY17" fmla="*/ 50338 h 111153"/>
                <a:gd name="connsiteX18" fmla="*/ 20869 w 60052"/>
                <a:gd name="connsiteY18" fmla="*/ 48553 h 111153"/>
                <a:gd name="connsiteX19" fmla="*/ 39659 w 60052"/>
                <a:gd name="connsiteY19" fmla="*/ 33129 h 111153"/>
                <a:gd name="connsiteX20" fmla="*/ 44991 w 60052"/>
                <a:gd name="connsiteY20" fmla="*/ 39885 h 111153"/>
                <a:gd name="connsiteX21" fmla="*/ 44611 w 60052"/>
                <a:gd name="connsiteY21" fmla="*/ 43199 h 111153"/>
                <a:gd name="connsiteX22" fmla="*/ 32676 w 60052"/>
                <a:gd name="connsiteY22" fmla="*/ 90873 h 111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0052" h="111153">
                  <a:moveTo>
                    <a:pt x="60354" y="5596"/>
                  </a:moveTo>
                  <a:cubicBezTo>
                    <a:pt x="60354" y="2664"/>
                    <a:pt x="58195" y="115"/>
                    <a:pt x="54767" y="115"/>
                  </a:cubicBezTo>
                  <a:cubicBezTo>
                    <a:pt x="50832" y="115"/>
                    <a:pt x="46896" y="3939"/>
                    <a:pt x="46896" y="7763"/>
                  </a:cubicBezTo>
                  <a:cubicBezTo>
                    <a:pt x="46896" y="10822"/>
                    <a:pt x="49308" y="13244"/>
                    <a:pt x="52482" y="13244"/>
                  </a:cubicBezTo>
                  <a:cubicBezTo>
                    <a:pt x="56799" y="13244"/>
                    <a:pt x="60354" y="9165"/>
                    <a:pt x="60354" y="5596"/>
                  </a:cubicBezTo>
                  <a:close/>
                  <a:moveTo>
                    <a:pt x="32676" y="90873"/>
                  </a:moveTo>
                  <a:cubicBezTo>
                    <a:pt x="30264" y="100561"/>
                    <a:pt x="22265" y="106934"/>
                    <a:pt x="14521" y="106934"/>
                  </a:cubicBezTo>
                  <a:cubicBezTo>
                    <a:pt x="12362" y="106934"/>
                    <a:pt x="10966" y="106552"/>
                    <a:pt x="9950" y="106297"/>
                  </a:cubicBezTo>
                  <a:cubicBezTo>
                    <a:pt x="12997" y="104512"/>
                    <a:pt x="13886" y="101198"/>
                    <a:pt x="13886" y="99541"/>
                  </a:cubicBezTo>
                  <a:cubicBezTo>
                    <a:pt x="13886" y="97374"/>
                    <a:pt x="12362" y="94315"/>
                    <a:pt x="8172" y="94315"/>
                  </a:cubicBezTo>
                  <a:cubicBezTo>
                    <a:pt x="3856" y="94315"/>
                    <a:pt x="301" y="98266"/>
                    <a:pt x="301" y="102473"/>
                  </a:cubicBezTo>
                  <a:cubicBezTo>
                    <a:pt x="301" y="107954"/>
                    <a:pt x="6014" y="111268"/>
                    <a:pt x="14648" y="111268"/>
                  </a:cubicBezTo>
                  <a:cubicBezTo>
                    <a:pt x="23281" y="111268"/>
                    <a:pt x="39786" y="106807"/>
                    <a:pt x="43722" y="91001"/>
                  </a:cubicBezTo>
                  <a:lnTo>
                    <a:pt x="55148" y="45366"/>
                  </a:lnTo>
                  <a:cubicBezTo>
                    <a:pt x="55402" y="44092"/>
                    <a:pt x="55783" y="42945"/>
                    <a:pt x="55783" y="41160"/>
                  </a:cubicBezTo>
                  <a:cubicBezTo>
                    <a:pt x="55783" y="33894"/>
                    <a:pt x="49054" y="28795"/>
                    <a:pt x="40167" y="28795"/>
                  </a:cubicBezTo>
                  <a:cubicBezTo>
                    <a:pt x="24804" y="28795"/>
                    <a:pt x="15409" y="46004"/>
                    <a:pt x="15409" y="48553"/>
                  </a:cubicBezTo>
                  <a:cubicBezTo>
                    <a:pt x="15409" y="50338"/>
                    <a:pt x="17441" y="50338"/>
                    <a:pt x="18076" y="50338"/>
                  </a:cubicBezTo>
                  <a:cubicBezTo>
                    <a:pt x="19980" y="50338"/>
                    <a:pt x="20234" y="49828"/>
                    <a:pt x="20869" y="48553"/>
                  </a:cubicBezTo>
                  <a:cubicBezTo>
                    <a:pt x="26709" y="36061"/>
                    <a:pt x="35342" y="33129"/>
                    <a:pt x="39659" y="33129"/>
                  </a:cubicBezTo>
                  <a:cubicBezTo>
                    <a:pt x="44737" y="33129"/>
                    <a:pt x="44991" y="37718"/>
                    <a:pt x="44991" y="39885"/>
                  </a:cubicBezTo>
                  <a:cubicBezTo>
                    <a:pt x="44991" y="41670"/>
                    <a:pt x="44864" y="42180"/>
                    <a:pt x="44611" y="43199"/>
                  </a:cubicBezTo>
                  <a:lnTo>
                    <a:pt x="32676" y="90873"/>
                  </a:lnTo>
                  <a:close/>
                </a:path>
              </a:pathLst>
            </a:custGeom>
            <a:solidFill>
              <a:srgbClr val="000000"/>
            </a:solidFill>
            <a:ln w="2548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06" name="Group 605" descr="\documentclass{article}&#10;\usepackage{amsmath}&#10;\pagestyle{empty}&#10;\begin{document}&#10;&#10;   \begin{equation*}&#10;   \label{deqn_coef_total}&#10;   C_{n,total} =  -\frac{\mu_0 I}{2 \pi } \frac{ R_{ref}^{n-1}}{\rho^n} \sum_{j=1}^{m} s_j e^{-i n \theta_j}&#10;   \&#10;  \end{equation*}&#10;&#10;&#10;\end{document}" title="IguanaTex Vector Display">
            <a:extLst>
              <a:ext uri="{FF2B5EF4-FFF2-40B4-BE49-F238E27FC236}">
                <a16:creationId xmlns:a16="http://schemas.microsoft.com/office/drawing/2014/main" id="{7DF00C75-5FBA-F252-0CC1-18836D3C705F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889170" y="3781869"/>
            <a:ext cx="3806949" cy="785211"/>
            <a:chOff x="10990607" y="5775413"/>
            <a:chExt cx="3806950" cy="785211"/>
          </a:xfrm>
        </p:grpSpPr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65A5F9BE-E047-43E0-E3E4-1335E76854B0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0990607" y="6037409"/>
              <a:ext cx="182592" cy="187593"/>
            </a:xfrm>
            <a:custGeom>
              <a:avLst/>
              <a:gdLst>
                <a:gd name="connsiteX0" fmla="*/ 182750 w 182592"/>
                <a:gd name="connsiteY0" fmla="*/ 2661 h 187593"/>
                <a:gd name="connsiteX1" fmla="*/ 179921 w 182592"/>
                <a:gd name="connsiteY1" fmla="*/ 81 h 187593"/>
                <a:gd name="connsiteX2" fmla="*/ 176063 w 182592"/>
                <a:gd name="connsiteY2" fmla="*/ 3177 h 187593"/>
                <a:gd name="connsiteX3" fmla="*/ 158061 w 182592"/>
                <a:gd name="connsiteY3" fmla="*/ 23046 h 187593"/>
                <a:gd name="connsiteX4" fmla="*/ 115370 w 182592"/>
                <a:gd name="connsiteY4" fmla="*/ 81 h 187593"/>
                <a:gd name="connsiteX5" fmla="*/ 157 w 182592"/>
                <a:gd name="connsiteY5" fmla="*/ 116972 h 187593"/>
                <a:gd name="connsiteX6" fmla="*/ 69851 w 182592"/>
                <a:gd name="connsiteY6" fmla="*/ 187675 h 187593"/>
                <a:gd name="connsiteX7" fmla="*/ 125400 w 182592"/>
                <a:gd name="connsiteY7" fmla="*/ 165483 h 187593"/>
                <a:gd name="connsiteX8" fmla="*/ 153689 w 182592"/>
                <a:gd name="connsiteY8" fmla="*/ 120069 h 187593"/>
                <a:gd name="connsiteX9" fmla="*/ 150603 w 182592"/>
                <a:gd name="connsiteY9" fmla="*/ 117488 h 187593"/>
                <a:gd name="connsiteX10" fmla="*/ 147260 w 182592"/>
                <a:gd name="connsiteY10" fmla="*/ 120069 h 187593"/>
                <a:gd name="connsiteX11" fmla="*/ 121285 w 182592"/>
                <a:gd name="connsiteY11" fmla="*/ 160839 h 187593"/>
                <a:gd name="connsiteX12" fmla="*/ 73966 w 182592"/>
                <a:gd name="connsiteY12" fmla="*/ 179675 h 187593"/>
                <a:gd name="connsiteX13" fmla="*/ 23560 w 182592"/>
                <a:gd name="connsiteY13" fmla="*/ 126003 h 187593"/>
                <a:gd name="connsiteX14" fmla="*/ 54678 w 182592"/>
                <a:gd name="connsiteY14" fmla="*/ 39303 h 187593"/>
                <a:gd name="connsiteX15" fmla="*/ 117428 w 182592"/>
                <a:gd name="connsiteY15" fmla="*/ 8080 h 187593"/>
                <a:gd name="connsiteX16" fmla="*/ 158833 w 182592"/>
                <a:gd name="connsiteY16" fmla="*/ 57881 h 187593"/>
                <a:gd name="connsiteX17" fmla="*/ 158061 w 182592"/>
                <a:gd name="connsiteY17" fmla="*/ 71041 h 187593"/>
                <a:gd name="connsiteX18" fmla="*/ 161919 w 182592"/>
                <a:gd name="connsiteY18" fmla="*/ 73622 h 187593"/>
                <a:gd name="connsiteX19" fmla="*/ 166548 w 182592"/>
                <a:gd name="connsiteY19" fmla="*/ 68461 h 187593"/>
                <a:gd name="connsiteX20" fmla="*/ 182750 w 182592"/>
                <a:gd name="connsiteY20" fmla="*/ 2661 h 18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2592" h="187593">
                  <a:moveTo>
                    <a:pt x="182750" y="2661"/>
                  </a:moveTo>
                  <a:cubicBezTo>
                    <a:pt x="182750" y="1887"/>
                    <a:pt x="182235" y="81"/>
                    <a:pt x="179921" y="81"/>
                  </a:cubicBezTo>
                  <a:cubicBezTo>
                    <a:pt x="179149" y="81"/>
                    <a:pt x="178892" y="339"/>
                    <a:pt x="176063" y="3177"/>
                  </a:cubicBezTo>
                  <a:lnTo>
                    <a:pt x="158061" y="23046"/>
                  </a:lnTo>
                  <a:cubicBezTo>
                    <a:pt x="155746" y="19434"/>
                    <a:pt x="143917" y="81"/>
                    <a:pt x="115370" y="81"/>
                  </a:cubicBezTo>
                  <a:cubicBezTo>
                    <a:pt x="58021" y="81"/>
                    <a:pt x="157" y="57107"/>
                    <a:pt x="157" y="116972"/>
                  </a:cubicBezTo>
                  <a:cubicBezTo>
                    <a:pt x="157" y="159548"/>
                    <a:pt x="30503" y="187675"/>
                    <a:pt x="69851" y="187675"/>
                  </a:cubicBezTo>
                  <a:cubicBezTo>
                    <a:pt x="92225" y="187675"/>
                    <a:pt x="111770" y="177353"/>
                    <a:pt x="125400" y="165483"/>
                  </a:cubicBezTo>
                  <a:cubicBezTo>
                    <a:pt x="149317" y="144324"/>
                    <a:pt x="153689" y="120843"/>
                    <a:pt x="153689" y="120069"/>
                  </a:cubicBezTo>
                  <a:cubicBezTo>
                    <a:pt x="153689" y="117488"/>
                    <a:pt x="151117" y="117488"/>
                    <a:pt x="150603" y="117488"/>
                  </a:cubicBezTo>
                  <a:cubicBezTo>
                    <a:pt x="149060" y="117488"/>
                    <a:pt x="147774" y="118004"/>
                    <a:pt x="147260" y="120069"/>
                  </a:cubicBezTo>
                  <a:cubicBezTo>
                    <a:pt x="144945" y="127552"/>
                    <a:pt x="139030" y="145872"/>
                    <a:pt x="121285" y="160839"/>
                  </a:cubicBezTo>
                  <a:cubicBezTo>
                    <a:pt x="103540" y="175289"/>
                    <a:pt x="87339" y="179675"/>
                    <a:pt x="73966" y="179675"/>
                  </a:cubicBezTo>
                  <a:cubicBezTo>
                    <a:pt x="50820" y="179675"/>
                    <a:pt x="23560" y="166257"/>
                    <a:pt x="23560" y="126003"/>
                  </a:cubicBezTo>
                  <a:cubicBezTo>
                    <a:pt x="23560" y="111295"/>
                    <a:pt x="28960" y="69493"/>
                    <a:pt x="54678" y="39303"/>
                  </a:cubicBezTo>
                  <a:cubicBezTo>
                    <a:pt x="70365" y="20982"/>
                    <a:pt x="94539" y="8080"/>
                    <a:pt x="117428" y="8080"/>
                  </a:cubicBezTo>
                  <a:cubicBezTo>
                    <a:pt x="143659" y="8080"/>
                    <a:pt x="158833" y="27949"/>
                    <a:pt x="158833" y="57881"/>
                  </a:cubicBezTo>
                  <a:cubicBezTo>
                    <a:pt x="158833" y="68203"/>
                    <a:pt x="158061" y="68461"/>
                    <a:pt x="158061" y="71041"/>
                  </a:cubicBezTo>
                  <a:cubicBezTo>
                    <a:pt x="158061" y="73622"/>
                    <a:pt x="160890" y="73622"/>
                    <a:pt x="161919" y="73622"/>
                  </a:cubicBezTo>
                  <a:cubicBezTo>
                    <a:pt x="165262" y="73622"/>
                    <a:pt x="165262" y="73106"/>
                    <a:pt x="166548" y="68461"/>
                  </a:cubicBezTo>
                  <a:lnTo>
                    <a:pt x="182750" y="2661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1792F681-2505-6A63-E7A3-5E99A9A3F1A2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1170016" y="6178375"/>
              <a:ext cx="109992" cy="81462"/>
            </a:xfrm>
            <a:custGeom>
              <a:avLst/>
              <a:gdLst>
                <a:gd name="connsiteX0" fmla="*/ 13666 w 109992"/>
                <a:gd name="connsiteY0" fmla="*/ 68359 h 81462"/>
                <a:gd name="connsiteX1" fmla="*/ 11866 w 109992"/>
                <a:gd name="connsiteY1" fmla="*/ 75765 h 81462"/>
                <a:gd name="connsiteX2" fmla="*/ 17986 w 109992"/>
                <a:gd name="connsiteY2" fmla="*/ 81545 h 81462"/>
                <a:gd name="connsiteX3" fmla="*/ 25007 w 109992"/>
                <a:gd name="connsiteY3" fmla="*/ 77571 h 81462"/>
                <a:gd name="connsiteX4" fmla="*/ 28247 w 109992"/>
                <a:gd name="connsiteY4" fmla="*/ 66372 h 81462"/>
                <a:gd name="connsiteX5" fmla="*/ 32208 w 109992"/>
                <a:gd name="connsiteY5" fmla="*/ 50116 h 81462"/>
                <a:gd name="connsiteX6" fmla="*/ 35268 w 109992"/>
                <a:gd name="connsiteY6" fmla="*/ 38014 h 81462"/>
                <a:gd name="connsiteX7" fmla="*/ 42829 w 109992"/>
                <a:gd name="connsiteY7" fmla="*/ 21757 h 81462"/>
                <a:gd name="connsiteX8" fmla="*/ 69832 w 109992"/>
                <a:gd name="connsiteY8" fmla="*/ 5140 h 81462"/>
                <a:gd name="connsiteX9" fmla="*/ 80453 w 109992"/>
                <a:gd name="connsiteY9" fmla="*/ 17784 h 81462"/>
                <a:gd name="connsiteX10" fmla="*/ 69832 w 109992"/>
                <a:gd name="connsiteY10" fmla="*/ 56257 h 81462"/>
                <a:gd name="connsiteX11" fmla="*/ 67132 w 109992"/>
                <a:gd name="connsiteY11" fmla="*/ 66011 h 81462"/>
                <a:gd name="connsiteX12" fmla="*/ 84234 w 109992"/>
                <a:gd name="connsiteY12" fmla="*/ 81545 h 81462"/>
                <a:gd name="connsiteX13" fmla="*/ 110157 w 109992"/>
                <a:gd name="connsiteY13" fmla="*/ 53909 h 81462"/>
                <a:gd name="connsiteX14" fmla="*/ 107277 w 109992"/>
                <a:gd name="connsiteY14" fmla="*/ 51561 h 81462"/>
                <a:gd name="connsiteX15" fmla="*/ 103856 w 109992"/>
                <a:gd name="connsiteY15" fmla="*/ 54632 h 81462"/>
                <a:gd name="connsiteX16" fmla="*/ 84774 w 109992"/>
                <a:gd name="connsiteY16" fmla="*/ 76487 h 81462"/>
                <a:gd name="connsiteX17" fmla="*/ 80273 w 109992"/>
                <a:gd name="connsiteY17" fmla="*/ 70165 h 81462"/>
                <a:gd name="connsiteX18" fmla="*/ 84414 w 109992"/>
                <a:gd name="connsiteY18" fmla="*/ 55535 h 81462"/>
                <a:gd name="connsiteX19" fmla="*/ 93955 w 109992"/>
                <a:gd name="connsiteY19" fmla="*/ 20674 h 81462"/>
                <a:gd name="connsiteX20" fmla="*/ 70552 w 109992"/>
                <a:gd name="connsiteY20" fmla="*/ 82 h 81462"/>
                <a:gd name="connsiteX21" fmla="*/ 40129 w 109992"/>
                <a:gd name="connsiteY21" fmla="*/ 16519 h 81462"/>
                <a:gd name="connsiteX22" fmla="*/ 20867 w 109992"/>
                <a:gd name="connsiteY22" fmla="*/ 82 h 81462"/>
                <a:gd name="connsiteX23" fmla="*/ 6645 w 109992"/>
                <a:gd name="connsiteY23" fmla="*/ 9836 h 81462"/>
                <a:gd name="connsiteX24" fmla="*/ 164 w 109992"/>
                <a:gd name="connsiteY24" fmla="*/ 27718 h 81462"/>
                <a:gd name="connsiteX25" fmla="*/ 3225 w 109992"/>
                <a:gd name="connsiteY25" fmla="*/ 30066 h 81462"/>
                <a:gd name="connsiteX26" fmla="*/ 7185 w 109992"/>
                <a:gd name="connsiteY26" fmla="*/ 24648 h 81462"/>
                <a:gd name="connsiteX27" fmla="*/ 20327 w 109992"/>
                <a:gd name="connsiteY27" fmla="*/ 5140 h 81462"/>
                <a:gd name="connsiteX28" fmla="*/ 26267 w 109992"/>
                <a:gd name="connsiteY28" fmla="*/ 13991 h 81462"/>
                <a:gd name="connsiteX29" fmla="*/ 23387 w 109992"/>
                <a:gd name="connsiteY29" fmla="*/ 28983 h 81462"/>
                <a:gd name="connsiteX30" fmla="*/ 19426 w 109992"/>
                <a:gd name="connsiteY30" fmla="*/ 45239 h 81462"/>
                <a:gd name="connsiteX31" fmla="*/ 13666 w 109992"/>
                <a:gd name="connsiteY31" fmla="*/ 68359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992" h="81462">
                  <a:moveTo>
                    <a:pt x="13666" y="68359"/>
                  </a:moveTo>
                  <a:cubicBezTo>
                    <a:pt x="12946" y="70707"/>
                    <a:pt x="11866" y="75223"/>
                    <a:pt x="11866" y="75765"/>
                  </a:cubicBezTo>
                  <a:cubicBezTo>
                    <a:pt x="11866" y="79739"/>
                    <a:pt x="15106" y="81545"/>
                    <a:pt x="17986" y="81545"/>
                  </a:cubicBezTo>
                  <a:cubicBezTo>
                    <a:pt x="21227" y="81545"/>
                    <a:pt x="24107" y="79197"/>
                    <a:pt x="25007" y="77571"/>
                  </a:cubicBezTo>
                  <a:cubicBezTo>
                    <a:pt x="25907" y="75946"/>
                    <a:pt x="27347" y="70165"/>
                    <a:pt x="28247" y="66372"/>
                  </a:cubicBezTo>
                  <a:cubicBezTo>
                    <a:pt x="29148" y="62940"/>
                    <a:pt x="31128" y="54632"/>
                    <a:pt x="32208" y="50116"/>
                  </a:cubicBezTo>
                  <a:cubicBezTo>
                    <a:pt x="33288" y="46142"/>
                    <a:pt x="34368" y="42168"/>
                    <a:pt x="35268" y="38014"/>
                  </a:cubicBezTo>
                  <a:cubicBezTo>
                    <a:pt x="37249" y="30608"/>
                    <a:pt x="37609" y="29163"/>
                    <a:pt x="42829" y="21757"/>
                  </a:cubicBezTo>
                  <a:cubicBezTo>
                    <a:pt x="47870" y="14532"/>
                    <a:pt x="56331" y="5140"/>
                    <a:pt x="69832" y="5140"/>
                  </a:cubicBezTo>
                  <a:cubicBezTo>
                    <a:pt x="80273" y="5140"/>
                    <a:pt x="80453" y="14352"/>
                    <a:pt x="80453" y="17784"/>
                  </a:cubicBezTo>
                  <a:cubicBezTo>
                    <a:pt x="80453" y="28621"/>
                    <a:pt x="72713" y="48671"/>
                    <a:pt x="69832" y="56257"/>
                  </a:cubicBezTo>
                  <a:cubicBezTo>
                    <a:pt x="67852" y="61315"/>
                    <a:pt x="67132" y="62940"/>
                    <a:pt x="67132" y="66011"/>
                  </a:cubicBezTo>
                  <a:cubicBezTo>
                    <a:pt x="67132" y="75584"/>
                    <a:pt x="75053" y="81545"/>
                    <a:pt x="84234" y="81545"/>
                  </a:cubicBezTo>
                  <a:cubicBezTo>
                    <a:pt x="102236" y="81545"/>
                    <a:pt x="110157" y="56618"/>
                    <a:pt x="110157" y="53909"/>
                  </a:cubicBezTo>
                  <a:cubicBezTo>
                    <a:pt x="110157" y="51561"/>
                    <a:pt x="107817" y="51561"/>
                    <a:pt x="107277" y="51561"/>
                  </a:cubicBezTo>
                  <a:cubicBezTo>
                    <a:pt x="104756" y="51561"/>
                    <a:pt x="104576" y="52645"/>
                    <a:pt x="103856" y="54632"/>
                  </a:cubicBezTo>
                  <a:cubicBezTo>
                    <a:pt x="99716" y="69082"/>
                    <a:pt x="91975" y="76487"/>
                    <a:pt x="84774" y="76487"/>
                  </a:cubicBezTo>
                  <a:cubicBezTo>
                    <a:pt x="80994" y="76487"/>
                    <a:pt x="80273" y="73959"/>
                    <a:pt x="80273" y="70165"/>
                  </a:cubicBezTo>
                  <a:cubicBezTo>
                    <a:pt x="80273" y="66011"/>
                    <a:pt x="81174" y="63663"/>
                    <a:pt x="84414" y="55535"/>
                  </a:cubicBezTo>
                  <a:cubicBezTo>
                    <a:pt x="86574" y="49935"/>
                    <a:pt x="93955" y="30789"/>
                    <a:pt x="93955" y="20674"/>
                  </a:cubicBezTo>
                  <a:cubicBezTo>
                    <a:pt x="93955" y="3153"/>
                    <a:pt x="80093" y="82"/>
                    <a:pt x="70552" y="82"/>
                  </a:cubicBezTo>
                  <a:cubicBezTo>
                    <a:pt x="55611" y="82"/>
                    <a:pt x="45529" y="9294"/>
                    <a:pt x="40129" y="16519"/>
                  </a:cubicBezTo>
                  <a:cubicBezTo>
                    <a:pt x="38869" y="4056"/>
                    <a:pt x="28247" y="82"/>
                    <a:pt x="20867" y="82"/>
                  </a:cubicBezTo>
                  <a:cubicBezTo>
                    <a:pt x="13126" y="82"/>
                    <a:pt x="8985" y="5682"/>
                    <a:pt x="6645" y="9836"/>
                  </a:cubicBezTo>
                  <a:cubicBezTo>
                    <a:pt x="2685" y="16519"/>
                    <a:pt x="164" y="26815"/>
                    <a:pt x="164" y="27718"/>
                  </a:cubicBezTo>
                  <a:cubicBezTo>
                    <a:pt x="164" y="30066"/>
                    <a:pt x="2685" y="30066"/>
                    <a:pt x="3225" y="30066"/>
                  </a:cubicBezTo>
                  <a:cubicBezTo>
                    <a:pt x="5745" y="30066"/>
                    <a:pt x="5925" y="29524"/>
                    <a:pt x="7185" y="24648"/>
                  </a:cubicBezTo>
                  <a:cubicBezTo>
                    <a:pt x="9885" y="13991"/>
                    <a:pt x="13306" y="5140"/>
                    <a:pt x="20327" y="5140"/>
                  </a:cubicBezTo>
                  <a:cubicBezTo>
                    <a:pt x="25007" y="5140"/>
                    <a:pt x="26267" y="9114"/>
                    <a:pt x="26267" y="13991"/>
                  </a:cubicBezTo>
                  <a:cubicBezTo>
                    <a:pt x="26267" y="17422"/>
                    <a:pt x="24647" y="24106"/>
                    <a:pt x="23387" y="28983"/>
                  </a:cubicBezTo>
                  <a:cubicBezTo>
                    <a:pt x="22127" y="33859"/>
                    <a:pt x="20327" y="41265"/>
                    <a:pt x="19426" y="45239"/>
                  </a:cubicBezTo>
                  <a:lnTo>
                    <a:pt x="13666" y="68359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93626C63-4645-28CF-25AE-228EC49583BF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1308846" y="6237259"/>
              <a:ext cx="22862" cy="55633"/>
            </a:xfrm>
            <a:custGeom>
              <a:avLst/>
              <a:gdLst>
                <a:gd name="connsiteX0" fmla="*/ 17991 w 22862"/>
                <a:gd name="connsiteY0" fmla="*/ 17964 h 55633"/>
                <a:gd name="connsiteX1" fmla="*/ 3950 w 22862"/>
                <a:gd name="connsiteY1" fmla="*/ 51019 h 55633"/>
                <a:gd name="connsiteX2" fmla="*/ 2689 w 22862"/>
                <a:gd name="connsiteY2" fmla="*/ 53187 h 55633"/>
                <a:gd name="connsiteX3" fmla="*/ 5210 w 22862"/>
                <a:gd name="connsiteY3" fmla="*/ 55715 h 55633"/>
                <a:gd name="connsiteX4" fmla="*/ 23032 w 22862"/>
                <a:gd name="connsiteY4" fmla="*/ 19771 h 55633"/>
                <a:gd name="connsiteX5" fmla="*/ 10430 w 22862"/>
                <a:gd name="connsiteY5" fmla="*/ 82 h 55633"/>
                <a:gd name="connsiteX6" fmla="*/ 169 w 22862"/>
                <a:gd name="connsiteY6" fmla="*/ 10378 h 55633"/>
                <a:gd name="connsiteX7" fmla="*/ 10610 w 22862"/>
                <a:gd name="connsiteY7" fmla="*/ 20854 h 55633"/>
                <a:gd name="connsiteX8" fmla="*/ 17991 w 22862"/>
                <a:gd name="connsiteY8" fmla="*/ 17964 h 5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2" h="55633">
                  <a:moveTo>
                    <a:pt x="17991" y="17964"/>
                  </a:moveTo>
                  <a:cubicBezTo>
                    <a:pt x="17991" y="27899"/>
                    <a:pt x="16191" y="39459"/>
                    <a:pt x="3950" y="51019"/>
                  </a:cubicBezTo>
                  <a:cubicBezTo>
                    <a:pt x="3230" y="51742"/>
                    <a:pt x="2689" y="52283"/>
                    <a:pt x="2689" y="53187"/>
                  </a:cubicBezTo>
                  <a:cubicBezTo>
                    <a:pt x="2689" y="54451"/>
                    <a:pt x="4130" y="55715"/>
                    <a:pt x="5210" y="55715"/>
                  </a:cubicBezTo>
                  <a:cubicBezTo>
                    <a:pt x="7730" y="55715"/>
                    <a:pt x="23032" y="41265"/>
                    <a:pt x="23032" y="19771"/>
                  </a:cubicBezTo>
                  <a:cubicBezTo>
                    <a:pt x="23032" y="8572"/>
                    <a:pt x="18711" y="82"/>
                    <a:pt x="10430" y="82"/>
                  </a:cubicBezTo>
                  <a:cubicBezTo>
                    <a:pt x="4490" y="82"/>
                    <a:pt x="169" y="4779"/>
                    <a:pt x="169" y="10378"/>
                  </a:cubicBezTo>
                  <a:cubicBezTo>
                    <a:pt x="169" y="16158"/>
                    <a:pt x="4310" y="20854"/>
                    <a:pt x="10610" y="20854"/>
                  </a:cubicBezTo>
                  <a:cubicBezTo>
                    <a:pt x="14931" y="20854"/>
                    <a:pt x="17811" y="17964"/>
                    <a:pt x="17991" y="17964"/>
                  </a:cubicBez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4E996FE2-3A03-0408-AF28-C6E6CFE81A06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1357323" y="6145140"/>
              <a:ext cx="60846" cy="114698"/>
            </a:xfrm>
            <a:custGeom>
              <a:avLst/>
              <a:gdLst>
                <a:gd name="connsiteX0" fmla="*/ 36896 w 60846"/>
                <a:gd name="connsiteY0" fmla="*/ 41626 h 114698"/>
                <a:gd name="connsiteX1" fmla="*/ 55258 w 60846"/>
                <a:gd name="connsiteY1" fmla="*/ 41626 h 114698"/>
                <a:gd name="connsiteX2" fmla="*/ 61019 w 60846"/>
                <a:gd name="connsiteY2" fmla="*/ 37653 h 114698"/>
                <a:gd name="connsiteX3" fmla="*/ 55618 w 60846"/>
                <a:gd name="connsiteY3" fmla="*/ 35124 h 114698"/>
                <a:gd name="connsiteX4" fmla="*/ 38516 w 60846"/>
                <a:gd name="connsiteY4" fmla="*/ 35124 h 114698"/>
                <a:gd name="connsiteX5" fmla="*/ 45177 w 60846"/>
                <a:gd name="connsiteY5" fmla="*/ 8391 h 114698"/>
                <a:gd name="connsiteX6" fmla="*/ 45717 w 60846"/>
                <a:gd name="connsiteY6" fmla="*/ 5862 h 114698"/>
                <a:gd name="connsiteX7" fmla="*/ 39596 w 60846"/>
                <a:gd name="connsiteY7" fmla="*/ 82 h 114698"/>
                <a:gd name="connsiteX8" fmla="*/ 31135 w 60846"/>
                <a:gd name="connsiteY8" fmla="*/ 7849 h 114698"/>
                <a:gd name="connsiteX9" fmla="*/ 24294 w 60846"/>
                <a:gd name="connsiteY9" fmla="*/ 35124 h 114698"/>
                <a:gd name="connsiteX10" fmla="*/ 5932 w 60846"/>
                <a:gd name="connsiteY10" fmla="*/ 35124 h 114698"/>
                <a:gd name="connsiteX11" fmla="*/ 172 w 60846"/>
                <a:gd name="connsiteY11" fmla="*/ 39098 h 114698"/>
                <a:gd name="connsiteX12" fmla="*/ 5572 w 60846"/>
                <a:gd name="connsiteY12" fmla="*/ 41626 h 114698"/>
                <a:gd name="connsiteX13" fmla="*/ 22674 w 60846"/>
                <a:gd name="connsiteY13" fmla="*/ 41626 h 114698"/>
                <a:gd name="connsiteX14" fmla="*/ 12053 w 60846"/>
                <a:gd name="connsiteY14" fmla="*/ 84254 h 114698"/>
                <a:gd name="connsiteX15" fmla="*/ 9353 w 60846"/>
                <a:gd name="connsiteY15" fmla="*/ 97621 h 114698"/>
                <a:gd name="connsiteX16" fmla="*/ 28615 w 60846"/>
                <a:gd name="connsiteY16" fmla="*/ 114780 h 114698"/>
                <a:gd name="connsiteX17" fmla="*/ 59938 w 60846"/>
                <a:gd name="connsiteY17" fmla="*/ 87144 h 114698"/>
                <a:gd name="connsiteX18" fmla="*/ 57058 w 60846"/>
                <a:gd name="connsiteY18" fmla="*/ 84796 h 114698"/>
                <a:gd name="connsiteX19" fmla="*/ 53278 w 60846"/>
                <a:gd name="connsiteY19" fmla="*/ 88228 h 114698"/>
                <a:gd name="connsiteX20" fmla="*/ 29155 w 60846"/>
                <a:gd name="connsiteY20" fmla="*/ 109723 h 114698"/>
                <a:gd name="connsiteX21" fmla="*/ 22854 w 60846"/>
                <a:gd name="connsiteY21" fmla="*/ 100872 h 114698"/>
                <a:gd name="connsiteX22" fmla="*/ 23934 w 60846"/>
                <a:gd name="connsiteY22" fmla="*/ 93466 h 114698"/>
                <a:gd name="connsiteX23" fmla="*/ 36896 w 60846"/>
                <a:gd name="connsiteY23" fmla="*/ 41626 h 11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846" h="114698">
                  <a:moveTo>
                    <a:pt x="36896" y="41626"/>
                  </a:moveTo>
                  <a:lnTo>
                    <a:pt x="55258" y="41626"/>
                  </a:lnTo>
                  <a:cubicBezTo>
                    <a:pt x="58678" y="41626"/>
                    <a:pt x="61019" y="41626"/>
                    <a:pt x="61019" y="37653"/>
                  </a:cubicBezTo>
                  <a:cubicBezTo>
                    <a:pt x="61019" y="35124"/>
                    <a:pt x="58678" y="35124"/>
                    <a:pt x="55618" y="35124"/>
                  </a:cubicBezTo>
                  <a:lnTo>
                    <a:pt x="38516" y="35124"/>
                  </a:lnTo>
                  <a:lnTo>
                    <a:pt x="45177" y="8391"/>
                  </a:lnTo>
                  <a:cubicBezTo>
                    <a:pt x="45357" y="7488"/>
                    <a:pt x="45717" y="6585"/>
                    <a:pt x="45717" y="5862"/>
                  </a:cubicBezTo>
                  <a:cubicBezTo>
                    <a:pt x="45717" y="2611"/>
                    <a:pt x="43196" y="82"/>
                    <a:pt x="39596" y="82"/>
                  </a:cubicBezTo>
                  <a:cubicBezTo>
                    <a:pt x="35096" y="82"/>
                    <a:pt x="32395" y="3153"/>
                    <a:pt x="31135" y="7849"/>
                  </a:cubicBezTo>
                  <a:cubicBezTo>
                    <a:pt x="29875" y="12365"/>
                    <a:pt x="32215" y="3695"/>
                    <a:pt x="24294" y="35124"/>
                  </a:cubicBezTo>
                  <a:lnTo>
                    <a:pt x="5932" y="35124"/>
                  </a:lnTo>
                  <a:cubicBezTo>
                    <a:pt x="2512" y="35124"/>
                    <a:pt x="172" y="35124"/>
                    <a:pt x="172" y="39098"/>
                  </a:cubicBezTo>
                  <a:cubicBezTo>
                    <a:pt x="172" y="41626"/>
                    <a:pt x="2332" y="41626"/>
                    <a:pt x="5572" y="41626"/>
                  </a:cubicBezTo>
                  <a:lnTo>
                    <a:pt x="22674" y="41626"/>
                  </a:lnTo>
                  <a:lnTo>
                    <a:pt x="12053" y="84254"/>
                  </a:lnTo>
                  <a:cubicBezTo>
                    <a:pt x="10973" y="88770"/>
                    <a:pt x="9353" y="95273"/>
                    <a:pt x="9353" y="97621"/>
                  </a:cubicBezTo>
                  <a:cubicBezTo>
                    <a:pt x="9353" y="108278"/>
                    <a:pt x="18354" y="114780"/>
                    <a:pt x="28615" y="114780"/>
                  </a:cubicBezTo>
                  <a:cubicBezTo>
                    <a:pt x="48597" y="114780"/>
                    <a:pt x="59938" y="89493"/>
                    <a:pt x="59938" y="87144"/>
                  </a:cubicBezTo>
                  <a:cubicBezTo>
                    <a:pt x="59938" y="84796"/>
                    <a:pt x="57598" y="84796"/>
                    <a:pt x="57058" y="84796"/>
                  </a:cubicBezTo>
                  <a:cubicBezTo>
                    <a:pt x="54898" y="84796"/>
                    <a:pt x="54718" y="85157"/>
                    <a:pt x="53278" y="88228"/>
                  </a:cubicBezTo>
                  <a:cubicBezTo>
                    <a:pt x="48237" y="99608"/>
                    <a:pt x="39056" y="109723"/>
                    <a:pt x="29155" y="109723"/>
                  </a:cubicBezTo>
                  <a:cubicBezTo>
                    <a:pt x="25374" y="109723"/>
                    <a:pt x="22854" y="107375"/>
                    <a:pt x="22854" y="100872"/>
                  </a:cubicBezTo>
                  <a:cubicBezTo>
                    <a:pt x="22854" y="99066"/>
                    <a:pt x="23574" y="95273"/>
                    <a:pt x="23934" y="93466"/>
                  </a:cubicBezTo>
                  <a:lnTo>
                    <a:pt x="36896" y="41626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95031116-EE1B-437A-887C-69FBFF767B5B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1438612" y="6178375"/>
              <a:ext cx="84429" cy="81462"/>
            </a:xfrm>
            <a:custGeom>
              <a:avLst/>
              <a:gdLst>
                <a:gd name="connsiteX0" fmla="*/ 84604 w 84429"/>
                <a:gd name="connsiteY0" fmla="*/ 31692 h 81462"/>
                <a:gd name="connsiteX1" fmla="*/ 52021 w 84429"/>
                <a:gd name="connsiteY1" fmla="*/ 82 h 81462"/>
                <a:gd name="connsiteX2" fmla="*/ 175 w 84429"/>
                <a:gd name="connsiteY2" fmla="*/ 49935 h 81462"/>
                <a:gd name="connsiteX3" fmla="*/ 32938 w 84429"/>
                <a:gd name="connsiteY3" fmla="*/ 81545 h 81462"/>
                <a:gd name="connsiteX4" fmla="*/ 84604 w 84429"/>
                <a:gd name="connsiteY4" fmla="*/ 31692 h 81462"/>
                <a:gd name="connsiteX5" fmla="*/ 33118 w 84429"/>
                <a:gd name="connsiteY5" fmla="*/ 76487 h 81462"/>
                <a:gd name="connsiteX6" fmla="*/ 15116 w 84429"/>
                <a:gd name="connsiteY6" fmla="*/ 56438 h 81462"/>
                <a:gd name="connsiteX7" fmla="*/ 25557 w 84429"/>
                <a:gd name="connsiteY7" fmla="*/ 21035 h 81462"/>
                <a:gd name="connsiteX8" fmla="*/ 51840 w 84429"/>
                <a:gd name="connsiteY8" fmla="*/ 5140 h 81462"/>
                <a:gd name="connsiteX9" fmla="*/ 69843 w 84429"/>
                <a:gd name="connsiteY9" fmla="*/ 25189 h 81462"/>
                <a:gd name="connsiteX10" fmla="*/ 59761 w 84429"/>
                <a:gd name="connsiteY10" fmla="*/ 60050 h 81462"/>
                <a:gd name="connsiteX11" fmla="*/ 33118 w 84429"/>
                <a:gd name="connsiteY11" fmla="*/ 76487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429" h="81462">
                  <a:moveTo>
                    <a:pt x="84604" y="31692"/>
                  </a:moveTo>
                  <a:cubicBezTo>
                    <a:pt x="84604" y="11642"/>
                    <a:pt x="69663" y="82"/>
                    <a:pt x="52021" y="82"/>
                  </a:cubicBezTo>
                  <a:cubicBezTo>
                    <a:pt x="25377" y="82"/>
                    <a:pt x="175" y="25189"/>
                    <a:pt x="175" y="49935"/>
                  </a:cubicBezTo>
                  <a:cubicBezTo>
                    <a:pt x="175" y="67998"/>
                    <a:pt x="13316" y="81545"/>
                    <a:pt x="32938" y="81545"/>
                  </a:cubicBezTo>
                  <a:cubicBezTo>
                    <a:pt x="58681" y="81545"/>
                    <a:pt x="84604" y="57702"/>
                    <a:pt x="84604" y="31692"/>
                  </a:cubicBezTo>
                  <a:close/>
                  <a:moveTo>
                    <a:pt x="33118" y="76487"/>
                  </a:moveTo>
                  <a:cubicBezTo>
                    <a:pt x="24117" y="76487"/>
                    <a:pt x="15116" y="70707"/>
                    <a:pt x="15116" y="56438"/>
                  </a:cubicBezTo>
                  <a:cubicBezTo>
                    <a:pt x="15116" y="49032"/>
                    <a:pt x="18537" y="31331"/>
                    <a:pt x="25557" y="21035"/>
                  </a:cubicBezTo>
                  <a:cubicBezTo>
                    <a:pt x="33298" y="9836"/>
                    <a:pt x="43740" y="5140"/>
                    <a:pt x="51840" y="5140"/>
                  </a:cubicBezTo>
                  <a:cubicBezTo>
                    <a:pt x="61562" y="5140"/>
                    <a:pt x="69843" y="11823"/>
                    <a:pt x="69843" y="25189"/>
                  </a:cubicBezTo>
                  <a:cubicBezTo>
                    <a:pt x="69843" y="29524"/>
                    <a:pt x="67682" y="47406"/>
                    <a:pt x="59761" y="60050"/>
                  </a:cubicBezTo>
                  <a:cubicBezTo>
                    <a:pt x="52921" y="70707"/>
                    <a:pt x="42119" y="76487"/>
                    <a:pt x="33118" y="76487"/>
                  </a:cubicBez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738FF629-A699-B8DE-57C8-8E8F8E31D0B7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1536524" y="6145140"/>
              <a:ext cx="60846" cy="114698"/>
            </a:xfrm>
            <a:custGeom>
              <a:avLst/>
              <a:gdLst>
                <a:gd name="connsiteX0" fmla="*/ 36903 w 60846"/>
                <a:gd name="connsiteY0" fmla="*/ 41626 h 114698"/>
                <a:gd name="connsiteX1" fmla="*/ 55265 w 60846"/>
                <a:gd name="connsiteY1" fmla="*/ 41626 h 114698"/>
                <a:gd name="connsiteX2" fmla="*/ 61025 w 60846"/>
                <a:gd name="connsiteY2" fmla="*/ 37653 h 114698"/>
                <a:gd name="connsiteX3" fmla="*/ 55625 w 60846"/>
                <a:gd name="connsiteY3" fmla="*/ 35124 h 114698"/>
                <a:gd name="connsiteX4" fmla="*/ 38523 w 60846"/>
                <a:gd name="connsiteY4" fmla="*/ 35124 h 114698"/>
                <a:gd name="connsiteX5" fmla="*/ 45184 w 60846"/>
                <a:gd name="connsiteY5" fmla="*/ 8391 h 114698"/>
                <a:gd name="connsiteX6" fmla="*/ 45724 w 60846"/>
                <a:gd name="connsiteY6" fmla="*/ 5862 h 114698"/>
                <a:gd name="connsiteX7" fmla="*/ 39603 w 60846"/>
                <a:gd name="connsiteY7" fmla="*/ 82 h 114698"/>
                <a:gd name="connsiteX8" fmla="*/ 31142 w 60846"/>
                <a:gd name="connsiteY8" fmla="*/ 7849 h 114698"/>
                <a:gd name="connsiteX9" fmla="*/ 24301 w 60846"/>
                <a:gd name="connsiteY9" fmla="*/ 35124 h 114698"/>
                <a:gd name="connsiteX10" fmla="*/ 5939 w 60846"/>
                <a:gd name="connsiteY10" fmla="*/ 35124 h 114698"/>
                <a:gd name="connsiteX11" fmla="*/ 178 w 60846"/>
                <a:gd name="connsiteY11" fmla="*/ 39098 h 114698"/>
                <a:gd name="connsiteX12" fmla="*/ 5579 w 60846"/>
                <a:gd name="connsiteY12" fmla="*/ 41626 h 114698"/>
                <a:gd name="connsiteX13" fmla="*/ 22681 w 60846"/>
                <a:gd name="connsiteY13" fmla="*/ 41626 h 114698"/>
                <a:gd name="connsiteX14" fmla="*/ 12060 w 60846"/>
                <a:gd name="connsiteY14" fmla="*/ 84254 h 114698"/>
                <a:gd name="connsiteX15" fmla="*/ 9360 w 60846"/>
                <a:gd name="connsiteY15" fmla="*/ 97621 h 114698"/>
                <a:gd name="connsiteX16" fmla="*/ 28622 w 60846"/>
                <a:gd name="connsiteY16" fmla="*/ 114780 h 114698"/>
                <a:gd name="connsiteX17" fmla="*/ 59945 w 60846"/>
                <a:gd name="connsiteY17" fmla="*/ 87144 h 114698"/>
                <a:gd name="connsiteX18" fmla="*/ 57065 w 60846"/>
                <a:gd name="connsiteY18" fmla="*/ 84796 h 114698"/>
                <a:gd name="connsiteX19" fmla="*/ 53285 w 60846"/>
                <a:gd name="connsiteY19" fmla="*/ 88228 h 114698"/>
                <a:gd name="connsiteX20" fmla="*/ 29162 w 60846"/>
                <a:gd name="connsiteY20" fmla="*/ 109723 h 114698"/>
                <a:gd name="connsiteX21" fmla="*/ 22861 w 60846"/>
                <a:gd name="connsiteY21" fmla="*/ 100872 h 114698"/>
                <a:gd name="connsiteX22" fmla="*/ 23941 w 60846"/>
                <a:gd name="connsiteY22" fmla="*/ 93466 h 114698"/>
                <a:gd name="connsiteX23" fmla="*/ 36903 w 60846"/>
                <a:gd name="connsiteY23" fmla="*/ 41626 h 11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846" h="114698">
                  <a:moveTo>
                    <a:pt x="36903" y="41626"/>
                  </a:moveTo>
                  <a:lnTo>
                    <a:pt x="55265" y="41626"/>
                  </a:lnTo>
                  <a:cubicBezTo>
                    <a:pt x="58685" y="41626"/>
                    <a:pt x="61025" y="41626"/>
                    <a:pt x="61025" y="37653"/>
                  </a:cubicBezTo>
                  <a:cubicBezTo>
                    <a:pt x="61025" y="35124"/>
                    <a:pt x="58685" y="35124"/>
                    <a:pt x="55625" y="35124"/>
                  </a:cubicBezTo>
                  <a:lnTo>
                    <a:pt x="38523" y="35124"/>
                  </a:lnTo>
                  <a:lnTo>
                    <a:pt x="45184" y="8391"/>
                  </a:lnTo>
                  <a:cubicBezTo>
                    <a:pt x="45364" y="7488"/>
                    <a:pt x="45724" y="6585"/>
                    <a:pt x="45724" y="5862"/>
                  </a:cubicBezTo>
                  <a:cubicBezTo>
                    <a:pt x="45724" y="2611"/>
                    <a:pt x="43203" y="82"/>
                    <a:pt x="39603" y="82"/>
                  </a:cubicBezTo>
                  <a:cubicBezTo>
                    <a:pt x="35102" y="82"/>
                    <a:pt x="32402" y="3153"/>
                    <a:pt x="31142" y="7849"/>
                  </a:cubicBezTo>
                  <a:cubicBezTo>
                    <a:pt x="29882" y="12365"/>
                    <a:pt x="32222" y="3695"/>
                    <a:pt x="24301" y="35124"/>
                  </a:cubicBezTo>
                  <a:lnTo>
                    <a:pt x="5939" y="35124"/>
                  </a:lnTo>
                  <a:cubicBezTo>
                    <a:pt x="2519" y="35124"/>
                    <a:pt x="178" y="35124"/>
                    <a:pt x="178" y="39098"/>
                  </a:cubicBezTo>
                  <a:cubicBezTo>
                    <a:pt x="178" y="41626"/>
                    <a:pt x="2339" y="41626"/>
                    <a:pt x="5579" y="41626"/>
                  </a:cubicBezTo>
                  <a:lnTo>
                    <a:pt x="22681" y="41626"/>
                  </a:lnTo>
                  <a:lnTo>
                    <a:pt x="12060" y="84254"/>
                  </a:lnTo>
                  <a:cubicBezTo>
                    <a:pt x="10980" y="88770"/>
                    <a:pt x="9360" y="95273"/>
                    <a:pt x="9360" y="97621"/>
                  </a:cubicBezTo>
                  <a:cubicBezTo>
                    <a:pt x="9360" y="108278"/>
                    <a:pt x="18361" y="114780"/>
                    <a:pt x="28622" y="114780"/>
                  </a:cubicBezTo>
                  <a:cubicBezTo>
                    <a:pt x="48604" y="114780"/>
                    <a:pt x="59945" y="89493"/>
                    <a:pt x="59945" y="87144"/>
                  </a:cubicBezTo>
                  <a:cubicBezTo>
                    <a:pt x="59945" y="84796"/>
                    <a:pt x="57605" y="84796"/>
                    <a:pt x="57065" y="84796"/>
                  </a:cubicBezTo>
                  <a:cubicBezTo>
                    <a:pt x="54905" y="84796"/>
                    <a:pt x="54725" y="85157"/>
                    <a:pt x="53285" y="88228"/>
                  </a:cubicBezTo>
                  <a:cubicBezTo>
                    <a:pt x="48244" y="99608"/>
                    <a:pt x="39063" y="109723"/>
                    <a:pt x="29162" y="109723"/>
                  </a:cubicBezTo>
                  <a:cubicBezTo>
                    <a:pt x="25381" y="109723"/>
                    <a:pt x="22861" y="107375"/>
                    <a:pt x="22861" y="100872"/>
                  </a:cubicBezTo>
                  <a:cubicBezTo>
                    <a:pt x="22861" y="99066"/>
                    <a:pt x="23581" y="95273"/>
                    <a:pt x="23941" y="93466"/>
                  </a:cubicBezTo>
                  <a:lnTo>
                    <a:pt x="36903" y="41626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A77B39AD-B23F-DD81-D923-6675D068F1A1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617632" y="6178375"/>
              <a:ext cx="91810" cy="81462"/>
            </a:xfrm>
            <a:custGeom>
              <a:avLst/>
              <a:gdLst>
                <a:gd name="connsiteX0" fmla="*/ 65169 w 91810"/>
                <a:gd name="connsiteY0" fmla="*/ 10739 h 81462"/>
                <a:gd name="connsiteX1" fmla="*/ 46627 w 91810"/>
                <a:gd name="connsiteY1" fmla="*/ 82 h 81462"/>
                <a:gd name="connsiteX2" fmla="*/ 181 w 91810"/>
                <a:gd name="connsiteY2" fmla="*/ 51561 h 81462"/>
                <a:gd name="connsiteX3" fmla="*/ 27365 w 91810"/>
                <a:gd name="connsiteY3" fmla="*/ 81545 h 81462"/>
                <a:gd name="connsiteX4" fmla="*/ 52928 w 91810"/>
                <a:gd name="connsiteY4" fmla="*/ 68901 h 81462"/>
                <a:gd name="connsiteX5" fmla="*/ 71470 w 91810"/>
                <a:gd name="connsiteY5" fmla="*/ 81545 h 81462"/>
                <a:gd name="connsiteX6" fmla="*/ 85691 w 91810"/>
                <a:gd name="connsiteY6" fmla="*/ 71972 h 81462"/>
                <a:gd name="connsiteX7" fmla="*/ 91992 w 91810"/>
                <a:gd name="connsiteY7" fmla="*/ 53909 h 81462"/>
                <a:gd name="connsiteX8" fmla="*/ 89112 w 91810"/>
                <a:gd name="connsiteY8" fmla="*/ 51561 h 81462"/>
                <a:gd name="connsiteX9" fmla="*/ 85151 w 91810"/>
                <a:gd name="connsiteY9" fmla="*/ 57160 h 81462"/>
                <a:gd name="connsiteX10" fmla="*/ 72010 w 91810"/>
                <a:gd name="connsiteY10" fmla="*/ 76487 h 81462"/>
                <a:gd name="connsiteX11" fmla="*/ 66069 w 91810"/>
                <a:gd name="connsiteY11" fmla="*/ 67637 h 81462"/>
                <a:gd name="connsiteX12" fmla="*/ 68769 w 91810"/>
                <a:gd name="connsiteY12" fmla="*/ 53367 h 81462"/>
                <a:gd name="connsiteX13" fmla="*/ 72730 w 91810"/>
                <a:gd name="connsiteY13" fmla="*/ 37111 h 81462"/>
                <a:gd name="connsiteX14" fmla="*/ 76330 w 91810"/>
                <a:gd name="connsiteY14" fmla="*/ 23383 h 81462"/>
                <a:gd name="connsiteX15" fmla="*/ 79571 w 91810"/>
                <a:gd name="connsiteY15" fmla="*/ 9294 h 81462"/>
                <a:gd name="connsiteX16" fmla="*/ 73450 w 91810"/>
                <a:gd name="connsiteY16" fmla="*/ 3514 h 81462"/>
                <a:gd name="connsiteX17" fmla="*/ 65169 w 91810"/>
                <a:gd name="connsiteY17" fmla="*/ 10739 h 81462"/>
                <a:gd name="connsiteX18" fmla="*/ 53648 w 91810"/>
                <a:gd name="connsiteY18" fmla="*/ 57160 h 81462"/>
                <a:gd name="connsiteX19" fmla="*/ 44467 w 91810"/>
                <a:gd name="connsiteY19" fmla="*/ 69262 h 81462"/>
                <a:gd name="connsiteX20" fmla="*/ 27905 w 91810"/>
                <a:gd name="connsiteY20" fmla="*/ 76487 h 81462"/>
                <a:gd name="connsiteX21" fmla="*/ 14763 w 91810"/>
                <a:gd name="connsiteY21" fmla="*/ 58967 h 81462"/>
                <a:gd name="connsiteX22" fmla="*/ 24124 w 91810"/>
                <a:gd name="connsiteY22" fmla="*/ 22299 h 81462"/>
                <a:gd name="connsiteX23" fmla="*/ 46627 w 91810"/>
                <a:gd name="connsiteY23" fmla="*/ 5140 h 81462"/>
                <a:gd name="connsiteX24" fmla="*/ 62649 w 91810"/>
                <a:gd name="connsiteY24" fmla="*/ 20854 h 81462"/>
                <a:gd name="connsiteX25" fmla="*/ 62109 w 91810"/>
                <a:gd name="connsiteY25" fmla="*/ 23383 h 81462"/>
                <a:gd name="connsiteX26" fmla="*/ 53648 w 91810"/>
                <a:gd name="connsiteY26" fmla="*/ 57160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1810" h="81462">
                  <a:moveTo>
                    <a:pt x="65169" y="10739"/>
                  </a:moveTo>
                  <a:cubicBezTo>
                    <a:pt x="61389" y="4779"/>
                    <a:pt x="55268" y="82"/>
                    <a:pt x="46627" y="82"/>
                  </a:cubicBezTo>
                  <a:cubicBezTo>
                    <a:pt x="23584" y="82"/>
                    <a:pt x="181" y="25551"/>
                    <a:pt x="181" y="51561"/>
                  </a:cubicBezTo>
                  <a:cubicBezTo>
                    <a:pt x="181" y="69082"/>
                    <a:pt x="11883" y="81545"/>
                    <a:pt x="27365" y="81545"/>
                  </a:cubicBezTo>
                  <a:cubicBezTo>
                    <a:pt x="37086" y="81545"/>
                    <a:pt x="45727" y="75946"/>
                    <a:pt x="52928" y="68901"/>
                  </a:cubicBezTo>
                  <a:cubicBezTo>
                    <a:pt x="56348" y="79739"/>
                    <a:pt x="66789" y="81545"/>
                    <a:pt x="71470" y="81545"/>
                  </a:cubicBezTo>
                  <a:cubicBezTo>
                    <a:pt x="77950" y="81545"/>
                    <a:pt x="82451" y="77571"/>
                    <a:pt x="85691" y="71972"/>
                  </a:cubicBezTo>
                  <a:cubicBezTo>
                    <a:pt x="89652" y="64927"/>
                    <a:pt x="91992" y="54632"/>
                    <a:pt x="91992" y="53909"/>
                  </a:cubicBezTo>
                  <a:cubicBezTo>
                    <a:pt x="91992" y="51561"/>
                    <a:pt x="89652" y="51561"/>
                    <a:pt x="89112" y="51561"/>
                  </a:cubicBezTo>
                  <a:cubicBezTo>
                    <a:pt x="86591" y="51561"/>
                    <a:pt x="86411" y="52283"/>
                    <a:pt x="85151" y="57160"/>
                  </a:cubicBezTo>
                  <a:cubicBezTo>
                    <a:pt x="82991" y="65830"/>
                    <a:pt x="79571" y="76487"/>
                    <a:pt x="72010" y="76487"/>
                  </a:cubicBezTo>
                  <a:cubicBezTo>
                    <a:pt x="67329" y="76487"/>
                    <a:pt x="66069" y="72514"/>
                    <a:pt x="66069" y="67637"/>
                  </a:cubicBezTo>
                  <a:cubicBezTo>
                    <a:pt x="66069" y="64566"/>
                    <a:pt x="67509" y="58063"/>
                    <a:pt x="68769" y="53367"/>
                  </a:cubicBezTo>
                  <a:cubicBezTo>
                    <a:pt x="70030" y="48490"/>
                    <a:pt x="71830" y="41085"/>
                    <a:pt x="72730" y="37111"/>
                  </a:cubicBezTo>
                  <a:lnTo>
                    <a:pt x="76330" y="23383"/>
                  </a:lnTo>
                  <a:cubicBezTo>
                    <a:pt x="77410" y="18687"/>
                    <a:pt x="79571" y="10197"/>
                    <a:pt x="79571" y="9294"/>
                  </a:cubicBezTo>
                  <a:cubicBezTo>
                    <a:pt x="79571" y="5320"/>
                    <a:pt x="76330" y="3514"/>
                    <a:pt x="73450" y="3514"/>
                  </a:cubicBezTo>
                  <a:cubicBezTo>
                    <a:pt x="70390" y="3514"/>
                    <a:pt x="66249" y="5682"/>
                    <a:pt x="65169" y="10739"/>
                  </a:cubicBezTo>
                  <a:close/>
                  <a:moveTo>
                    <a:pt x="53648" y="57160"/>
                  </a:moveTo>
                  <a:cubicBezTo>
                    <a:pt x="52387" y="62218"/>
                    <a:pt x="48427" y="65830"/>
                    <a:pt x="44467" y="69262"/>
                  </a:cubicBezTo>
                  <a:cubicBezTo>
                    <a:pt x="42846" y="70707"/>
                    <a:pt x="35646" y="76487"/>
                    <a:pt x="27905" y="76487"/>
                  </a:cubicBezTo>
                  <a:cubicBezTo>
                    <a:pt x="21244" y="76487"/>
                    <a:pt x="14763" y="71791"/>
                    <a:pt x="14763" y="58967"/>
                  </a:cubicBezTo>
                  <a:cubicBezTo>
                    <a:pt x="14763" y="49393"/>
                    <a:pt x="19984" y="29524"/>
                    <a:pt x="24124" y="22299"/>
                  </a:cubicBezTo>
                  <a:cubicBezTo>
                    <a:pt x="32405" y="7849"/>
                    <a:pt x="41586" y="5140"/>
                    <a:pt x="46627" y="5140"/>
                  </a:cubicBezTo>
                  <a:cubicBezTo>
                    <a:pt x="59228" y="5140"/>
                    <a:pt x="62649" y="18867"/>
                    <a:pt x="62649" y="20854"/>
                  </a:cubicBezTo>
                  <a:cubicBezTo>
                    <a:pt x="62649" y="21577"/>
                    <a:pt x="62289" y="22841"/>
                    <a:pt x="62109" y="23383"/>
                  </a:cubicBezTo>
                  <a:lnTo>
                    <a:pt x="53648" y="57160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DC928831-F2CC-5BE2-B624-4CE5495DC1B5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1729364" y="6132676"/>
              <a:ext cx="40324" cy="127161"/>
            </a:xfrm>
            <a:custGeom>
              <a:avLst/>
              <a:gdLst>
                <a:gd name="connsiteX0" fmla="*/ 39790 w 40324"/>
                <a:gd name="connsiteY0" fmla="*/ 5501 h 127161"/>
                <a:gd name="connsiteX1" fmla="*/ 40510 w 40324"/>
                <a:gd name="connsiteY1" fmla="*/ 2611 h 127161"/>
                <a:gd name="connsiteX2" fmla="*/ 37630 w 40324"/>
                <a:gd name="connsiteY2" fmla="*/ 82 h 127161"/>
                <a:gd name="connsiteX3" fmla="*/ 14587 w 40324"/>
                <a:gd name="connsiteY3" fmla="*/ 1889 h 127161"/>
                <a:gd name="connsiteX4" fmla="*/ 10807 w 40324"/>
                <a:gd name="connsiteY4" fmla="*/ 6043 h 127161"/>
                <a:gd name="connsiteX5" fmla="*/ 15308 w 40324"/>
                <a:gd name="connsiteY5" fmla="*/ 8572 h 127161"/>
                <a:gd name="connsiteX6" fmla="*/ 23949 w 40324"/>
                <a:gd name="connsiteY6" fmla="*/ 11281 h 127161"/>
                <a:gd name="connsiteX7" fmla="*/ 23228 w 40324"/>
                <a:gd name="connsiteY7" fmla="*/ 15255 h 127161"/>
                <a:gd name="connsiteX8" fmla="*/ 906 w 40324"/>
                <a:gd name="connsiteY8" fmla="*/ 104485 h 127161"/>
                <a:gd name="connsiteX9" fmla="*/ 186 w 40324"/>
                <a:gd name="connsiteY9" fmla="*/ 110084 h 127161"/>
                <a:gd name="connsiteX10" fmla="*/ 19088 w 40324"/>
                <a:gd name="connsiteY10" fmla="*/ 127244 h 127161"/>
                <a:gd name="connsiteX11" fmla="*/ 33490 w 40324"/>
                <a:gd name="connsiteY11" fmla="*/ 117670 h 127161"/>
                <a:gd name="connsiteX12" fmla="*/ 39790 w 40324"/>
                <a:gd name="connsiteY12" fmla="*/ 99608 h 127161"/>
                <a:gd name="connsiteX13" fmla="*/ 36910 w 40324"/>
                <a:gd name="connsiteY13" fmla="*/ 97260 h 127161"/>
                <a:gd name="connsiteX14" fmla="*/ 33310 w 40324"/>
                <a:gd name="connsiteY14" fmla="*/ 101595 h 127161"/>
                <a:gd name="connsiteX15" fmla="*/ 19808 w 40324"/>
                <a:gd name="connsiteY15" fmla="*/ 122186 h 127161"/>
                <a:gd name="connsiteX16" fmla="*/ 13687 w 40324"/>
                <a:gd name="connsiteY16" fmla="*/ 113335 h 127161"/>
                <a:gd name="connsiteX17" fmla="*/ 14767 w 40324"/>
                <a:gd name="connsiteY17" fmla="*/ 105930 h 127161"/>
                <a:gd name="connsiteX18" fmla="*/ 39790 w 40324"/>
                <a:gd name="connsiteY18" fmla="*/ 5501 h 12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324" h="127161">
                  <a:moveTo>
                    <a:pt x="39790" y="5501"/>
                  </a:moveTo>
                  <a:cubicBezTo>
                    <a:pt x="39970" y="5140"/>
                    <a:pt x="40510" y="2792"/>
                    <a:pt x="40510" y="2611"/>
                  </a:cubicBezTo>
                  <a:cubicBezTo>
                    <a:pt x="40510" y="1708"/>
                    <a:pt x="39790" y="82"/>
                    <a:pt x="37630" y="82"/>
                  </a:cubicBezTo>
                  <a:cubicBezTo>
                    <a:pt x="34030" y="82"/>
                    <a:pt x="19088" y="1527"/>
                    <a:pt x="14587" y="1889"/>
                  </a:cubicBezTo>
                  <a:cubicBezTo>
                    <a:pt x="13327" y="2069"/>
                    <a:pt x="10807" y="2250"/>
                    <a:pt x="10807" y="6043"/>
                  </a:cubicBezTo>
                  <a:cubicBezTo>
                    <a:pt x="10807" y="8572"/>
                    <a:pt x="13327" y="8572"/>
                    <a:pt x="15308" y="8572"/>
                  </a:cubicBezTo>
                  <a:cubicBezTo>
                    <a:pt x="23949" y="8572"/>
                    <a:pt x="23949" y="9836"/>
                    <a:pt x="23949" y="11281"/>
                  </a:cubicBezTo>
                  <a:cubicBezTo>
                    <a:pt x="23949" y="12546"/>
                    <a:pt x="23589" y="13629"/>
                    <a:pt x="23228" y="15255"/>
                  </a:cubicBezTo>
                  <a:lnTo>
                    <a:pt x="906" y="104485"/>
                  </a:lnTo>
                  <a:cubicBezTo>
                    <a:pt x="366" y="106291"/>
                    <a:pt x="186" y="108278"/>
                    <a:pt x="186" y="110084"/>
                  </a:cubicBezTo>
                  <a:cubicBezTo>
                    <a:pt x="186" y="121644"/>
                    <a:pt x="10447" y="127244"/>
                    <a:pt x="19088" y="127244"/>
                  </a:cubicBezTo>
                  <a:cubicBezTo>
                    <a:pt x="23408" y="127244"/>
                    <a:pt x="28809" y="125799"/>
                    <a:pt x="33490" y="117670"/>
                  </a:cubicBezTo>
                  <a:cubicBezTo>
                    <a:pt x="37270" y="110987"/>
                    <a:pt x="39790" y="100330"/>
                    <a:pt x="39790" y="99608"/>
                  </a:cubicBezTo>
                  <a:cubicBezTo>
                    <a:pt x="39790" y="97260"/>
                    <a:pt x="37450" y="97260"/>
                    <a:pt x="36910" y="97260"/>
                  </a:cubicBezTo>
                  <a:cubicBezTo>
                    <a:pt x="34390" y="97260"/>
                    <a:pt x="34030" y="98343"/>
                    <a:pt x="33310" y="101595"/>
                  </a:cubicBezTo>
                  <a:cubicBezTo>
                    <a:pt x="30969" y="110626"/>
                    <a:pt x="27549" y="122186"/>
                    <a:pt x="19808" y="122186"/>
                  </a:cubicBezTo>
                  <a:cubicBezTo>
                    <a:pt x="14948" y="122186"/>
                    <a:pt x="13687" y="117670"/>
                    <a:pt x="13687" y="113335"/>
                  </a:cubicBezTo>
                  <a:cubicBezTo>
                    <a:pt x="13687" y="111348"/>
                    <a:pt x="14227" y="107917"/>
                    <a:pt x="14767" y="105930"/>
                  </a:cubicBezTo>
                  <a:lnTo>
                    <a:pt x="39790" y="5501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B821824A-4924-2C25-E5D1-61DFB5B3E5BF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882976" y="6124626"/>
              <a:ext cx="171019" cy="60380"/>
            </a:xfrm>
            <a:custGeom>
              <a:avLst/>
              <a:gdLst>
                <a:gd name="connsiteX0" fmla="*/ 162467 w 171019"/>
                <a:gd name="connsiteY0" fmla="*/ 10402 h 60380"/>
                <a:gd name="connsiteX1" fmla="*/ 171211 w 171019"/>
                <a:gd name="connsiteY1" fmla="*/ 5242 h 60380"/>
                <a:gd name="connsiteX2" fmla="*/ 162725 w 171019"/>
                <a:gd name="connsiteY2" fmla="*/ 81 h 60380"/>
                <a:gd name="connsiteX3" fmla="*/ 8678 w 171019"/>
                <a:gd name="connsiteY3" fmla="*/ 81 h 60380"/>
                <a:gd name="connsiteX4" fmla="*/ 192 w 171019"/>
                <a:gd name="connsiteY4" fmla="*/ 5242 h 60380"/>
                <a:gd name="connsiteX5" fmla="*/ 8936 w 171019"/>
                <a:gd name="connsiteY5" fmla="*/ 10402 h 60380"/>
                <a:gd name="connsiteX6" fmla="*/ 162467 w 171019"/>
                <a:gd name="connsiteY6" fmla="*/ 10402 h 60380"/>
                <a:gd name="connsiteX7" fmla="*/ 162725 w 171019"/>
                <a:gd name="connsiteY7" fmla="*/ 60462 h 60380"/>
                <a:gd name="connsiteX8" fmla="*/ 171211 w 171019"/>
                <a:gd name="connsiteY8" fmla="*/ 55301 h 60380"/>
                <a:gd name="connsiteX9" fmla="*/ 162467 w 171019"/>
                <a:gd name="connsiteY9" fmla="*/ 50140 h 60380"/>
                <a:gd name="connsiteX10" fmla="*/ 8936 w 171019"/>
                <a:gd name="connsiteY10" fmla="*/ 50140 h 60380"/>
                <a:gd name="connsiteX11" fmla="*/ 192 w 171019"/>
                <a:gd name="connsiteY11" fmla="*/ 55301 h 60380"/>
                <a:gd name="connsiteX12" fmla="*/ 8678 w 171019"/>
                <a:gd name="connsiteY12" fmla="*/ 60462 h 60380"/>
                <a:gd name="connsiteX13" fmla="*/ 162725 w 171019"/>
                <a:gd name="connsiteY13" fmla="*/ 60462 h 60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1019" h="60380">
                  <a:moveTo>
                    <a:pt x="162467" y="10402"/>
                  </a:moveTo>
                  <a:cubicBezTo>
                    <a:pt x="166325" y="10402"/>
                    <a:pt x="171211" y="10402"/>
                    <a:pt x="171211" y="5242"/>
                  </a:cubicBezTo>
                  <a:cubicBezTo>
                    <a:pt x="171211" y="81"/>
                    <a:pt x="166325" y="81"/>
                    <a:pt x="162725" y="81"/>
                  </a:cubicBezTo>
                  <a:lnTo>
                    <a:pt x="8678" y="81"/>
                  </a:lnTo>
                  <a:cubicBezTo>
                    <a:pt x="5078" y="81"/>
                    <a:pt x="192" y="81"/>
                    <a:pt x="192" y="5242"/>
                  </a:cubicBezTo>
                  <a:cubicBezTo>
                    <a:pt x="192" y="10402"/>
                    <a:pt x="5078" y="10402"/>
                    <a:pt x="8936" y="10402"/>
                  </a:cubicBezTo>
                  <a:lnTo>
                    <a:pt x="162467" y="10402"/>
                  </a:lnTo>
                  <a:close/>
                  <a:moveTo>
                    <a:pt x="162725" y="60462"/>
                  </a:moveTo>
                  <a:cubicBezTo>
                    <a:pt x="166325" y="60462"/>
                    <a:pt x="171211" y="60462"/>
                    <a:pt x="171211" y="55301"/>
                  </a:cubicBezTo>
                  <a:cubicBezTo>
                    <a:pt x="171211" y="50140"/>
                    <a:pt x="166325" y="50140"/>
                    <a:pt x="162467" y="50140"/>
                  </a:cubicBezTo>
                  <a:lnTo>
                    <a:pt x="8936" y="50140"/>
                  </a:lnTo>
                  <a:cubicBezTo>
                    <a:pt x="5078" y="50140"/>
                    <a:pt x="192" y="50140"/>
                    <a:pt x="192" y="55301"/>
                  </a:cubicBezTo>
                  <a:cubicBezTo>
                    <a:pt x="192" y="60462"/>
                    <a:pt x="5078" y="60462"/>
                    <a:pt x="8678" y="60462"/>
                  </a:cubicBezTo>
                  <a:lnTo>
                    <a:pt x="162725" y="60462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D5ECB3DF-002D-7EE2-60CF-DAB56AC75541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2161379" y="6149656"/>
              <a:ext cx="157132" cy="10321"/>
            </a:xfrm>
            <a:custGeom>
              <a:avLst/>
              <a:gdLst>
                <a:gd name="connsiteX0" fmla="*/ 148333 w 157132"/>
                <a:gd name="connsiteY0" fmla="*/ 10402 h 10321"/>
                <a:gd name="connsiteX1" fmla="*/ 157334 w 157132"/>
                <a:gd name="connsiteY1" fmla="*/ 5242 h 10321"/>
                <a:gd name="connsiteX2" fmla="*/ 148333 w 157132"/>
                <a:gd name="connsiteY2" fmla="*/ 81 h 10321"/>
                <a:gd name="connsiteX3" fmla="*/ 9203 w 157132"/>
                <a:gd name="connsiteY3" fmla="*/ 81 h 10321"/>
                <a:gd name="connsiteX4" fmla="*/ 202 w 157132"/>
                <a:gd name="connsiteY4" fmla="*/ 5242 h 10321"/>
                <a:gd name="connsiteX5" fmla="*/ 9203 w 157132"/>
                <a:gd name="connsiteY5" fmla="*/ 10402 h 10321"/>
                <a:gd name="connsiteX6" fmla="*/ 148333 w 157132"/>
                <a:gd name="connsiteY6" fmla="*/ 10402 h 1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132" h="10321">
                  <a:moveTo>
                    <a:pt x="148333" y="10402"/>
                  </a:moveTo>
                  <a:cubicBezTo>
                    <a:pt x="152705" y="10402"/>
                    <a:pt x="157334" y="10402"/>
                    <a:pt x="157334" y="5242"/>
                  </a:cubicBezTo>
                  <a:cubicBezTo>
                    <a:pt x="157334" y="81"/>
                    <a:pt x="152705" y="81"/>
                    <a:pt x="148333" y="81"/>
                  </a:cubicBezTo>
                  <a:lnTo>
                    <a:pt x="9203" y="81"/>
                  </a:lnTo>
                  <a:cubicBezTo>
                    <a:pt x="4831" y="81"/>
                    <a:pt x="202" y="81"/>
                    <a:pt x="202" y="5242"/>
                  </a:cubicBezTo>
                  <a:cubicBezTo>
                    <a:pt x="202" y="10402"/>
                    <a:pt x="4831" y="10402"/>
                    <a:pt x="9203" y="10402"/>
                  </a:cubicBezTo>
                  <a:lnTo>
                    <a:pt x="148333" y="10402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8B5054CD-E384-20C0-1CD8-124C8D7E531A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2378633" y="5930708"/>
              <a:ext cx="139387" cy="169789"/>
            </a:xfrm>
            <a:custGeom>
              <a:avLst/>
              <a:gdLst>
                <a:gd name="connsiteX0" fmla="*/ 51903 w 139387"/>
                <a:gd name="connsiteY0" fmla="*/ 23556 h 169789"/>
                <a:gd name="connsiteX1" fmla="*/ 55760 w 139387"/>
                <a:gd name="connsiteY1" fmla="*/ 7041 h 169789"/>
                <a:gd name="connsiteX2" fmla="*/ 48302 w 139387"/>
                <a:gd name="connsiteY2" fmla="*/ 74 h 169789"/>
                <a:gd name="connsiteX3" fmla="*/ 38015 w 139387"/>
                <a:gd name="connsiteY3" fmla="*/ 9363 h 169789"/>
                <a:gd name="connsiteX4" fmla="*/ 983 w 139387"/>
                <a:gd name="connsiteY4" fmla="*/ 158768 h 169789"/>
                <a:gd name="connsiteX5" fmla="*/ 211 w 139387"/>
                <a:gd name="connsiteY5" fmla="*/ 162896 h 169789"/>
                <a:gd name="connsiteX6" fmla="*/ 7412 w 139387"/>
                <a:gd name="connsiteY6" fmla="*/ 169863 h 169789"/>
                <a:gd name="connsiteX7" fmla="*/ 16413 w 139387"/>
                <a:gd name="connsiteY7" fmla="*/ 164444 h 169789"/>
                <a:gd name="connsiteX8" fmla="*/ 30557 w 139387"/>
                <a:gd name="connsiteY8" fmla="*/ 108966 h 169789"/>
                <a:gd name="connsiteX9" fmla="*/ 55503 w 139387"/>
                <a:gd name="connsiteY9" fmla="*/ 116965 h 169789"/>
                <a:gd name="connsiteX10" fmla="*/ 89707 w 139387"/>
                <a:gd name="connsiteY10" fmla="*/ 98129 h 169789"/>
                <a:gd name="connsiteX11" fmla="*/ 112853 w 139387"/>
                <a:gd name="connsiteY11" fmla="*/ 116965 h 169789"/>
                <a:gd name="connsiteX12" fmla="*/ 131883 w 139387"/>
                <a:gd name="connsiteY12" fmla="*/ 102773 h 169789"/>
                <a:gd name="connsiteX13" fmla="*/ 139599 w 139387"/>
                <a:gd name="connsiteY13" fmla="*/ 77227 h 169789"/>
                <a:gd name="connsiteX14" fmla="*/ 136512 w 139387"/>
                <a:gd name="connsiteY14" fmla="*/ 74647 h 169789"/>
                <a:gd name="connsiteX15" fmla="*/ 132912 w 139387"/>
                <a:gd name="connsiteY15" fmla="*/ 79292 h 169789"/>
                <a:gd name="connsiteX16" fmla="*/ 113367 w 139387"/>
                <a:gd name="connsiteY16" fmla="*/ 111289 h 169789"/>
                <a:gd name="connsiteX17" fmla="*/ 105652 w 139387"/>
                <a:gd name="connsiteY17" fmla="*/ 99419 h 169789"/>
                <a:gd name="connsiteX18" fmla="*/ 110795 w 139387"/>
                <a:gd name="connsiteY18" fmla="*/ 72583 h 169789"/>
                <a:gd name="connsiteX19" fmla="*/ 117996 w 139387"/>
                <a:gd name="connsiteY19" fmla="*/ 44715 h 169789"/>
                <a:gd name="connsiteX20" fmla="*/ 122368 w 139387"/>
                <a:gd name="connsiteY20" fmla="*/ 27168 h 169789"/>
                <a:gd name="connsiteX21" fmla="*/ 126226 w 139387"/>
                <a:gd name="connsiteY21" fmla="*/ 9879 h 169789"/>
                <a:gd name="connsiteX22" fmla="*/ 118768 w 139387"/>
                <a:gd name="connsiteY22" fmla="*/ 2912 h 169789"/>
                <a:gd name="connsiteX23" fmla="*/ 108738 w 139387"/>
                <a:gd name="connsiteY23" fmla="*/ 11944 h 169789"/>
                <a:gd name="connsiteX24" fmla="*/ 96651 w 139387"/>
                <a:gd name="connsiteY24" fmla="*/ 60197 h 169789"/>
                <a:gd name="connsiteX25" fmla="*/ 89964 w 139387"/>
                <a:gd name="connsiteY25" fmla="*/ 86517 h 169789"/>
                <a:gd name="connsiteX26" fmla="*/ 56532 w 139387"/>
                <a:gd name="connsiteY26" fmla="*/ 111289 h 169789"/>
                <a:gd name="connsiteX27" fmla="*/ 37501 w 139387"/>
                <a:gd name="connsiteY27" fmla="*/ 88839 h 169789"/>
                <a:gd name="connsiteX28" fmla="*/ 41102 w 139387"/>
                <a:gd name="connsiteY28" fmla="*/ 66906 h 169789"/>
                <a:gd name="connsiteX29" fmla="*/ 51903 w 139387"/>
                <a:gd name="connsiteY29" fmla="*/ 23556 h 16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9387" h="169789">
                  <a:moveTo>
                    <a:pt x="51903" y="23556"/>
                  </a:moveTo>
                  <a:cubicBezTo>
                    <a:pt x="53189" y="18137"/>
                    <a:pt x="55760" y="8331"/>
                    <a:pt x="55760" y="7041"/>
                  </a:cubicBezTo>
                  <a:cubicBezTo>
                    <a:pt x="55760" y="2654"/>
                    <a:pt x="52674" y="74"/>
                    <a:pt x="48302" y="74"/>
                  </a:cubicBezTo>
                  <a:cubicBezTo>
                    <a:pt x="47531" y="74"/>
                    <a:pt x="40330" y="332"/>
                    <a:pt x="38015" y="9363"/>
                  </a:cubicBezTo>
                  <a:lnTo>
                    <a:pt x="983" y="158768"/>
                  </a:lnTo>
                  <a:cubicBezTo>
                    <a:pt x="211" y="161864"/>
                    <a:pt x="211" y="162380"/>
                    <a:pt x="211" y="162896"/>
                  </a:cubicBezTo>
                  <a:cubicBezTo>
                    <a:pt x="211" y="166767"/>
                    <a:pt x="3040" y="169863"/>
                    <a:pt x="7412" y="169863"/>
                  </a:cubicBezTo>
                  <a:cubicBezTo>
                    <a:pt x="12813" y="169863"/>
                    <a:pt x="15899" y="165219"/>
                    <a:pt x="16413" y="164444"/>
                  </a:cubicBezTo>
                  <a:cubicBezTo>
                    <a:pt x="17442" y="162122"/>
                    <a:pt x="20785" y="148704"/>
                    <a:pt x="30557" y="108966"/>
                  </a:cubicBezTo>
                  <a:cubicBezTo>
                    <a:pt x="38787" y="115933"/>
                    <a:pt x="50360" y="116965"/>
                    <a:pt x="55503" y="116965"/>
                  </a:cubicBezTo>
                  <a:cubicBezTo>
                    <a:pt x="73505" y="116965"/>
                    <a:pt x="83535" y="105354"/>
                    <a:pt x="89707" y="98129"/>
                  </a:cubicBezTo>
                  <a:cubicBezTo>
                    <a:pt x="92022" y="109740"/>
                    <a:pt x="101537" y="116965"/>
                    <a:pt x="112853" y="116965"/>
                  </a:cubicBezTo>
                  <a:cubicBezTo>
                    <a:pt x="121854" y="116965"/>
                    <a:pt x="127769" y="111031"/>
                    <a:pt x="131883" y="102773"/>
                  </a:cubicBezTo>
                  <a:cubicBezTo>
                    <a:pt x="136255" y="93484"/>
                    <a:pt x="139599" y="77744"/>
                    <a:pt x="139599" y="77227"/>
                  </a:cubicBezTo>
                  <a:cubicBezTo>
                    <a:pt x="139599" y="74647"/>
                    <a:pt x="137284" y="74647"/>
                    <a:pt x="136512" y="74647"/>
                  </a:cubicBezTo>
                  <a:cubicBezTo>
                    <a:pt x="133941" y="74647"/>
                    <a:pt x="133684" y="75679"/>
                    <a:pt x="132912" y="79292"/>
                  </a:cubicBezTo>
                  <a:cubicBezTo>
                    <a:pt x="128540" y="96064"/>
                    <a:pt x="123911" y="111289"/>
                    <a:pt x="113367" y="111289"/>
                  </a:cubicBezTo>
                  <a:cubicBezTo>
                    <a:pt x="106423" y="111289"/>
                    <a:pt x="105652" y="104580"/>
                    <a:pt x="105652" y="99419"/>
                  </a:cubicBezTo>
                  <a:cubicBezTo>
                    <a:pt x="105652" y="93742"/>
                    <a:pt x="108738" y="81614"/>
                    <a:pt x="110795" y="72583"/>
                  </a:cubicBezTo>
                  <a:lnTo>
                    <a:pt x="117996" y="44715"/>
                  </a:lnTo>
                  <a:cubicBezTo>
                    <a:pt x="118768" y="40844"/>
                    <a:pt x="121339" y="31039"/>
                    <a:pt x="122368" y="27168"/>
                  </a:cubicBezTo>
                  <a:cubicBezTo>
                    <a:pt x="123654" y="21233"/>
                    <a:pt x="126226" y="11428"/>
                    <a:pt x="126226" y="9879"/>
                  </a:cubicBezTo>
                  <a:cubicBezTo>
                    <a:pt x="126226" y="5235"/>
                    <a:pt x="122625" y="2912"/>
                    <a:pt x="118768" y="2912"/>
                  </a:cubicBezTo>
                  <a:cubicBezTo>
                    <a:pt x="117482" y="2912"/>
                    <a:pt x="110795" y="3170"/>
                    <a:pt x="108738" y="11944"/>
                  </a:cubicBezTo>
                  <a:lnTo>
                    <a:pt x="96651" y="60197"/>
                  </a:lnTo>
                  <a:cubicBezTo>
                    <a:pt x="93565" y="73099"/>
                    <a:pt x="90736" y="83936"/>
                    <a:pt x="89964" y="86517"/>
                  </a:cubicBezTo>
                  <a:cubicBezTo>
                    <a:pt x="89707" y="87807"/>
                    <a:pt x="77363" y="111289"/>
                    <a:pt x="56532" y="111289"/>
                  </a:cubicBezTo>
                  <a:cubicBezTo>
                    <a:pt x="43673" y="111289"/>
                    <a:pt x="37501" y="102773"/>
                    <a:pt x="37501" y="88839"/>
                  </a:cubicBezTo>
                  <a:cubicBezTo>
                    <a:pt x="37501" y="81356"/>
                    <a:pt x="39301" y="74131"/>
                    <a:pt x="41102" y="66906"/>
                  </a:cubicBezTo>
                  <a:lnTo>
                    <a:pt x="51903" y="23556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AD85C672-597B-B6A7-AB23-1CD608FFC5E4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2535238" y="5963530"/>
              <a:ext cx="83529" cy="123548"/>
            </a:xfrm>
            <a:custGeom>
              <a:avLst/>
              <a:gdLst>
                <a:gd name="connsiteX0" fmla="*/ 83747 w 83529"/>
                <a:gd name="connsiteY0" fmla="*/ 62392 h 123548"/>
                <a:gd name="connsiteX1" fmla="*/ 73125 w 83529"/>
                <a:gd name="connsiteY1" fmla="*/ 15609 h 123548"/>
                <a:gd name="connsiteX2" fmla="*/ 41982 w 83529"/>
                <a:gd name="connsiteY2" fmla="*/ 76 h 123548"/>
                <a:gd name="connsiteX3" fmla="*/ 217 w 83529"/>
                <a:gd name="connsiteY3" fmla="*/ 62392 h 123548"/>
                <a:gd name="connsiteX4" fmla="*/ 41982 w 83529"/>
                <a:gd name="connsiteY4" fmla="*/ 123624 h 123548"/>
                <a:gd name="connsiteX5" fmla="*/ 83747 w 83529"/>
                <a:gd name="connsiteY5" fmla="*/ 62392 h 123548"/>
                <a:gd name="connsiteX6" fmla="*/ 41982 w 83529"/>
                <a:gd name="connsiteY6" fmla="*/ 118567 h 123548"/>
                <a:gd name="connsiteX7" fmla="*/ 19119 w 83529"/>
                <a:gd name="connsiteY7" fmla="*/ 98878 h 123548"/>
                <a:gd name="connsiteX8" fmla="*/ 16599 w 83529"/>
                <a:gd name="connsiteY8" fmla="*/ 60044 h 123548"/>
                <a:gd name="connsiteX9" fmla="*/ 19299 w 83529"/>
                <a:gd name="connsiteY9" fmla="*/ 23196 h 123548"/>
                <a:gd name="connsiteX10" fmla="*/ 41982 w 83529"/>
                <a:gd name="connsiteY10" fmla="*/ 5133 h 123548"/>
                <a:gd name="connsiteX11" fmla="*/ 64304 w 83529"/>
                <a:gd name="connsiteY11" fmla="*/ 21570 h 123548"/>
                <a:gd name="connsiteX12" fmla="*/ 67365 w 83529"/>
                <a:gd name="connsiteY12" fmla="*/ 60044 h 123548"/>
                <a:gd name="connsiteX13" fmla="*/ 65025 w 83529"/>
                <a:gd name="connsiteY13" fmla="*/ 98156 h 123548"/>
                <a:gd name="connsiteX14" fmla="*/ 41982 w 83529"/>
                <a:gd name="connsiteY14" fmla="*/ 118567 h 12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529" h="123548">
                  <a:moveTo>
                    <a:pt x="83747" y="62392"/>
                  </a:moveTo>
                  <a:cubicBezTo>
                    <a:pt x="83747" y="42523"/>
                    <a:pt x="81406" y="28253"/>
                    <a:pt x="73125" y="15609"/>
                  </a:cubicBezTo>
                  <a:cubicBezTo>
                    <a:pt x="67545" y="7301"/>
                    <a:pt x="56384" y="76"/>
                    <a:pt x="41982" y="76"/>
                  </a:cubicBezTo>
                  <a:cubicBezTo>
                    <a:pt x="217" y="76"/>
                    <a:pt x="217" y="49387"/>
                    <a:pt x="217" y="62392"/>
                  </a:cubicBezTo>
                  <a:cubicBezTo>
                    <a:pt x="217" y="75397"/>
                    <a:pt x="217" y="123624"/>
                    <a:pt x="41982" y="123624"/>
                  </a:cubicBezTo>
                  <a:cubicBezTo>
                    <a:pt x="83747" y="123624"/>
                    <a:pt x="83747" y="75397"/>
                    <a:pt x="83747" y="62392"/>
                  </a:cubicBezTo>
                  <a:close/>
                  <a:moveTo>
                    <a:pt x="41982" y="118567"/>
                  </a:moveTo>
                  <a:cubicBezTo>
                    <a:pt x="33701" y="118567"/>
                    <a:pt x="22720" y="113690"/>
                    <a:pt x="19119" y="98878"/>
                  </a:cubicBezTo>
                  <a:cubicBezTo>
                    <a:pt x="16599" y="88221"/>
                    <a:pt x="16599" y="73410"/>
                    <a:pt x="16599" y="60044"/>
                  </a:cubicBezTo>
                  <a:cubicBezTo>
                    <a:pt x="16599" y="46858"/>
                    <a:pt x="16599" y="33130"/>
                    <a:pt x="19299" y="23196"/>
                  </a:cubicBezTo>
                  <a:cubicBezTo>
                    <a:pt x="23080" y="8926"/>
                    <a:pt x="34601" y="5133"/>
                    <a:pt x="41982" y="5133"/>
                  </a:cubicBezTo>
                  <a:cubicBezTo>
                    <a:pt x="51703" y="5133"/>
                    <a:pt x="61064" y="11094"/>
                    <a:pt x="64304" y="21570"/>
                  </a:cubicBezTo>
                  <a:cubicBezTo>
                    <a:pt x="67185" y="31324"/>
                    <a:pt x="67365" y="44329"/>
                    <a:pt x="67365" y="60044"/>
                  </a:cubicBezTo>
                  <a:cubicBezTo>
                    <a:pt x="67365" y="73410"/>
                    <a:pt x="67365" y="86776"/>
                    <a:pt x="65025" y="98156"/>
                  </a:cubicBezTo>
                  <a:cubicBezTo>
                    <a:pt x="61424" y="114593"/>
                    <a:pt x="49183" y="118567"/>
                    <a:pt x="41982" y="118567"/>
                  </a:cubicBez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45790CF2-7D0F-9E76-AD31-56D1DBC89C2A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2649991" y="5868521"/>
              <a:ext cx="119070" cy="176240"/>
            </a:xfrm>
            <a:custGeom>
              <a:avLst/>
              <a:gdLst>
                <a:gd name="connsiteX0" fmla="*/ 87660 w 119070"/>
                <a:gd name="connsiteY0" fmla="*/ 19943 h 176240"/>
                <a:gd name="connsiteX1" fmla="*/ 111063 w 119070"/>
                <a:gd name="connsiteY1" fmla="*/ 8073 h 176240"/>
                <a:gd name="connsiteX2" fmla="*/ 119292 w 119070"/>
                <a:gd name="connsiteY2" fmla="*/ 3170 h 176240"/>
                <a:gd name="connsiteX3" fmla="*/ 115435 w 119070"/>
                <a:gd name="connsiteY3" fmla="*/ 74 h 176240"/>
                <a:gd name="connsiteX4" fmla="*/ 81488 w 119070"/>
                <a:gd name="connsiteY4" fmla="*/ 848 h 176240"/>
                <a:gd name="connsiteX5" fmla="*/ 47284 w 119070"/>
                <a:gd name="connsiteY5" fmla="*/ 74 h 176240"/>
                <a:gd name="connsiteX6" fmla="*/ 42141 w 119070"/>
                <a:gd name="connsiteY6" fmla="*/ 5235 h 176240"/>
                <a:gd name="connsiteX7" fmla="*/ 49342 w 119070"/>
                <a:gd name="connsiteY7" fmla="*/ 8073 h 176240"/>
                <a:gd name="connsiteX8" fmla="*/ 67086 w 119070"/>
                <a:gd name="connsiteY8" fmla="*/ 12976 h 176240"/>
                <a:gd name="connsiteX9" fmla="*/ 66572 w 119070"/>
                <a:gd name="connsiteY9" fmla="*/ 17105 h 176240"/>
                <a:gd name="connsiteX10" fmla="*/ 31854 w 119070"/>
                <a:gd name="connsiteY10" fmla="*/ 156187 h 176240"/>
                <a:gd name="connsiteX11" fmla="*/ 8451 w 119070"/>
                <a:gd name="connsiteY11" fmla="*/ 168315 h 176240"/>
                <a:gd name="connsiteX12" fmla="*/ 222 w 119070"/>
                <a:gd name="connsiteY12" fmla="*/ 173476 h 176240"/>
                <a:gd name="connsiteX13" fmla="*/ 4079 w 119070"/>
                <a:gd name="connsiteY13" fmla="*/ 176314 h 176240"/>
                <a:gd name="connsiteX14" fmla="*/ 37769 w 119070"/>
                <a:gd name="connsiteY14" fmla="*/ 175540 h 176240"/>
                <a:gd name="connsiteX15" fmla="*/ 72230 w 119070"/>
                <a:gd name="connsiteY15" fmla="*/ 176314 h 176240"/>
                <a:gd name="connsiteX16" fmla="*/ 77373 w 119070"/>
                <a:gd name="connsiteY16" fmla="*/ 171411 h 176240"/>
                <a:gd name="connsiteX17" fmla="*/ 69658 w 119070"/>
                <a:gd name="connsiteY17" fmla="*/ 168315 h 176240"/>
                <a:gd name="connsiteX18" fmla="*/ 58600 w 119070"/>
                <a:gd name="connsiteY18" fmla="*/ 167799 h 176240"/>
                <a:gd name="connsiteX19" fmla="*/ 52170 w 119070"/>
                <a:gd name="connsiteY19" fmla="*/ 163412 h 176240"/>
                <a:gd name="connsiteX20" fmla="*/ 53199 w 119070"/>
                <a:gd name="connsiteY20" fmla="*/ 157477 h 176240"/>
                <a:gd name="connsiteX21" fmla="*/ 87660 w 119070"/>
                <a:gd name="connsiteY21" fmla="*/ 19943 h 176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9070" h="176240">
                  <a:moveTo>
                    <a:pt x="87660" y="19943"/>
                  </a:moveTo>
                  <a:cubicBezTo>
                    <a:pt x="89975" y="10654"/>
                    <a:pt x="90746" y="8073"/>
                    <a:pt x="111063" y="8073"/>
                  </a:cubicBezTo>
                  <a:cubicBezTo>
                    <a:pt x="117235" y="8073"/>
                    <a:pt x="119292" y="8073"/>
                    <a:pt x="119292" y="3170"/>
                  </a:cubicBezTo>
                  <a:cubicBezTo>
                    <a:pt x="119292" y="74"/>
                    <a:pt x="116463" y="74"/>
                    <a:pt x="115435" y="74"/>
                  </a:cubicBezTo>
                  <a:cubicBezTo>
                    <a:pt x="107977" y="74"/>
                    <a:pt x="88946" y="848"/>
                    <a:pt x="81488" y="848"/>
                  </a:cubicBezTo>
                  <a:cubicBezTo>
                    <a:pt x="73773" y="848"/>
                    <a:pt x="54999" y="74"/>
                    <a:pt x="47284" y="74"/>
                  </a:cubicBezTo>
                  <a:cubicBezTo>
                    <a:pt x="45484" y="74"/>
                    <a:pt x="42141" y="74"/>
                    <a:pt x="42141" y="5235"/>
                  </a:cubicBezTo>
                  <a:cubicBezTo>
                    <a:pt x="42141" y="8073"/>
                    <a:pt x="44455" y="8073"/>
                    <a:pt x="49342" y="8073"/>
                  </a:cubicBezTo>
                  <a:cubicBezTo>
                    <a:pt x="60143" y="8073"/>
                    <a:pt x="67086" y="8073"/>
                    <a:pt x="67086" y="12976"/>
                  </a:cubicBezTo>
                  <a:cubicBezTo>
                    <a:pt x="67086" y="14266"/>
                    <a:pt x="67086" y="14782"/>
                    <a:pt x="66572" y="17105"/>
                  </a:cubicBezTo>
                  <a:lnTo>
                    <a:pt x="31854" y="156187"/>
                  </a:lnTo>
                  <a:cubicBezTo>
                    <a:pt x="29539" y="165735"/>
                    <a:pt x="28768" y="168315"/>
                    <a:pt x="8451" y="168315"/>
                  </a:cubicBezTo>
                  <a:cubicBezTo>
                    <a:pt x="2536" y="168315"/>
                    <a:pt x="222" y="168315"/>
                    <a:pt x="222" y="173476"/>
                  </a:cubicBezTo>
                  <a:cubicBezTo>
                    <a:pt x="222" y="176314"/>
                    <a:pt x="3308" y="176314"/>
                    <a:pt x="4079" y="176314"/>
                  </a:cubicBezTo>
                  <a:cubicBezTo>
                    <a:pt x="11537" y="176314"/>
                    <a:pt x="30311" y="175540"/>
                    <a:pt x="37769" y="175540"/>
                  </a:cubicBezTo>
                  <a:cubicBezTo>
                    <a:pt x="45484" y="175540"/>
                    <a:pt x="64515" y="176314"/>
                    <a:pt x="72230" y="176314"/>
                  </a:cubicBezTo>
                  <a:cubicBezTo>
                    <a:pt x="74287" y="176314"/>
                    <a:pt x="77373" y="176314"/>
                    <a:pt x="77373" y="171411"/>
                  </a:cubicBezTo>
                  <a:cubicBezTo>
                    <a:pt x="77373" y="168315"/>
                    <a:pt x="75316" y="168315"/>
                    <a:pt x="69658" y="168315"/>
                  </a:cubicBezTo>
                  <a:cubicBezTo>
                    <a:pt x="65029" y="168315"/>
                    <a:pt x="63743" y="168315"/>
                    <a:pt x="58600" y="167799"/>
                  </a:cubicBezTo>
                  <a:cubicBezTo>
                    <a:pt x="53199" y="167283"/>
                    <a:pt x="52170" y="166251"/>
                    <a:pt x="52170" y="163412"/>
                  </a:cubicBezTo>
                  <a:cubicBezTo>
                    <a:pt x="52170" y="161348"/>
                    <a:pt x="52685" y="159284"/>
                    <a:pt x="53199" y="157477"/>
                  </a:cubicBezTo>
                  <a:lnTo>
                    <a:pt x="87660" y="19943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C1B16495-E400-54BA-B3A2-942A88250A21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2370918" y="6149656"/>
              <a:ext cx="403558" cy="10320"/>
            </a:xfrm>
            <a:custGeom>
              <a:avLst/>
              <a:gdLst>
                <a:gd name="connsiteX0" fmla="*/ 0 w 403558"/>
                <a:gd name="connsiteY0" fmla="*/ 0 h 10320"/>
                <a:gd name="connsiteX1" fmla="*/ 403559 w 403558"/>
                <a:gd name="connsiteY1" fmla="*/ 0 h 10320"/>
                <a:gd name="connsiteX2" fmla="*/ 403559 w 403558"/>
                <a:gd name="connsiteY2" fmla="*/ 10321 h 10320"/>
                <a:gd name="connsiteX3" fmla="*/ 0 w 403558"/>
                <a:gd name="connsiteY3" fmla="*/ 10321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3558" h="10320">
                  <a:moveTo>
                    <a:pt x="0" y="0"/>
                  </a:moveTo>
                  <a:lnTo>
                    <a:pt x="403559" y="0"/>
                  </a:lnTo>
                  <a:lnTo>
                    <a:pt x="403559" y="10321"/>
                  </a:lnTo>
                  <a:lnTo>
                    <a:pt x="0" y="10321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1D47C095-1531-95EF-45E8-1E3DA4FFB1BC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2443351" y="6224474"/>
              <a:ext cx="102611" cy="171853"/>
            </a:xfrm>
            <a:custGeom>
              <a:avLst/>
              <a:gdLst>
                <a:gd name="connsiteX0" fmla="*/ 20016 w 102611"/>
                <a:gd name="connsiteY0" fmla="*/ 152072 h 171853"/>
                <a:gd name="connsiteX1" fmla="*/ 47276 w 102611"/>
                <a:gd name="connsiteY1" fmla="*/ 125494 h 171853"/>
                <a:gd name="connsiteX2" fmla="*/ 102825 w 102611"/>
                <a:gd name="connsiteY2" fmla="*/ 50147 h 171853"/>
                <a:gd name="connsiteX3" fmla="*/ 48305 w 102611"/>
                <a:gd name="connsiteY3" fmla="*/ 88 h 171853"/>
                <a:gd name="connsiteX4" fmla="*/ 213 w 102611"/>
                <a:gd name="connsiteY4" fmla="*/ 46793 h 171853"/>
                <a:gd name="connsiteX5" fmla="*/ 13844 w 102611"/>
                <a:gd name="connsiteY5" fmla="*/ 61243 h 171853"/>
                <a:gd name="connsiteX6" fmla="*/ 27217 w 102611"/>
                <a:gd name="connsiteY6" fmla="*/ 47567 h 171853"/>
                <a:gd name="connsiteX7" fmla="*/ 13586 w 102611"/>
                <a:gd name="connsiteY7" fmla="*/ 34149 h 171853"/>
                <a:gd name="connsiteX8" fmla="*/ 10243 w 102611"/>
                <a:gd name="connsiteY8" fmla="*/ 34407 h 171853"/>
                <a:gd name="connsiteX9" fmla="*/ 44961 w 102611"/>
                <a:gd name="connsiteY9" fmla="*/ 8087 h 171853"/>
                <a:gd name="connsiteX10" fmla="*/ 79423 w 102611"/>
                <a:gd name="connsiteY10" fmla="*/ 50147 h 171853"/>
                <a:gd name="connsiteX11" fmla="*/ 52419 w 102611"/>
                <a:gd name="connsiteY11" fmla="*/ 107174 h 171853"/>
                <a:gd name="connsiteX12" fmla="*/ 3042 w 102611"/>
                <a:gd name="connsiteY12" fmla="*/ 162394 h 171853"/>
                <a:gd name="connsiteX13" fmla="*/ 213 w 102611"/>
                <a:gd name="connsiteY13" fmla="*/ 171941 h 171853"/>
                <a:gd name="connsiteX14" fmla="*/ 95624 w 102611"/>
                <a:gd name="connsiteY14" fmla="*/ 171941 h 171853"/>
                <a:gd name="connsiteX15" fmla="*/ 102825 w 102611"/>
                <a:gd name="connsiteY15" fmla="*/ 127042 h 171853"/>
                <a:gd name="connsiteX16" fmla="*/ 96396 w 102611"/>
                <a:gd name="connsiteY16" fmla="*/ 127042 h 171853"/>
                <a:gd name="connsiteX17" fmla="*/ 90738 w 102611"/>
                <a:gd name="connsiteY17" fmla="*/ 150008 h 171853"/>
                <a:gd name="connsiteX18" fmla="*/ 66307 w 102611"/>
                <a:gd name="connsiteY18" fmla="*/ 152072 h 171853"/>
                <a:gd name="connsiteX19" fmla="*/ 20016 w 102611"/>
                <a:gd name="connsiteY19" fmla="*/ 152072 h 171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2611" h="171853">
                  <a:moveTo>
                    <a:pt x="20016" y="152072"/>
                  </a:moveTo>
                  <a:lnTo>
                    <a:pt x="47276" y="125494"/>
                  </a:lnTo>
                  <a:cubicBezTo>
                    <a:pt x="87395" y="89885"/>
                    <a:pt x="102825" y="75951"/>
                    <a:pt x="102825" y="50147"/>
                  </a:cubicBezTo>
                  <a:cubicBezTo>
                    <a:pt x="102825" y="20731"/>
                    <a:pt x="79680" y="88"/>
                    <a:pt x="48305" y="88"/>
                  </a:cubicBezTo>
                  <a:cubicBezTo>
                    <a:pt x="19244" y="88"/>
                    <a:pt x="213" y="23827"/>
                    <a:pt x="213" y="46793"/>
                  </a:cubicBezTo>
                  <a:cubicBezTo>
                    <a:pt x="213" y="61243"/>
                    <a:pt x="13072" y="61243"/>
                    <a:pt x="13844" y="61243"/>
                  </a:cubicBezTo>
                  <a:cubicBezTo>
                    <a:pt x="18215" y="61243"/>
                    <a:pt x="27217" y="58146"/>
                    <a:pt x="27217" y="47567"/>
                  </a:cubicBezTo>
                  <a:cubicBezTo>
                    <a:pt x="27217" y="40858"/>
                    <a:pt x="22587" y="34149"/>
                    <a:pt x="13586" y="34149"/>
                  </a:cubicBezTo>
                  <a:cubicBezTo>
                    <a:pt x="11529" y="34149"/>
                    <a:pt x="11015" y="34149"/>
                    <a:pt x="10243" y="34407"/>
                  </a:cubicBezTo>
                  <a:cubicBezTo>
                    <a:pt x="16158" y="17634"/>
                    <a:pt x="30045" y="8087"/>
                    <a:pt x="44961" y="8087"/>
                  </a:cubicBezTo>
                  <a:cubicBezTo>
                    <a:pt x="68364" y="8087"/>
                    <a:pt x="79423" y="28988"/>
                    <a:pt x="79423" y="50147"/>
                  </a:cubicBezTo>
                  <a:cubicBezTo>
                    <a:pt x="79423" y="70790"/>
                    <a:pt x="66564" y="91175"/>
                    <a:pt x="52419" y="107174"/>
                  </a:cubicBezTo>
                  <a:lnTo>
                    <a:pt x="3042" y="162394"/>
                  </a:lnTo>
                  <a:cubicBezTo>
                    <a:pt x="213" y="165232"/>
                    <a:pt x="213" y="165748"/>
                    <a:pt x="213" y="171941"/>
                  </a:cubicBezTo>
                  <a:lnTo>
                    <a:pt x="95624" y="171941"/>
                  </a:lnTo>
                  <a:lnTo>
                    <a:pt x="102825" y="127042"/>
                  </a:lnTo>
                  <a:lnTo>
                    <a:pt x="96396" y="127042"/>
                  </a:lnTo>
                  <a:cubicBezTo>
                    <a:pt x="95110" y="134784"/>
                    <a:pt x="93310" y="146137"/>
                    <a:pt x="90738" y="150008"/>
                  </a:cubicBezTo>
                  <a:cubicBezTo>
                    <a:pt x="88938" y="152072"/>
                    <a:pt x="71965" y="152072"/>
                    <a:pt x="66307" y="152072"/>
                  </a:cubicBezTo>
                  <a:lnTo>
                    <a:pt x="20016" y="152072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35DA93EE-0C63-516D-31D3-98789E4C726A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2566023" y="6285113"/>
              <a:ext cx="138873" cy="114052"/>
            </a:xfrm>
            <a:custGeom>
              <a:avLst/>
              <a:gdLst>
                <a:gd name="connsiteX0" fmla="*/ 61425 w 138873"/>
                <a:gd name="connsiteY0" fmla="*/ 15054 h 114052"/>
                <a:gd name="connsiteX1" fmla="*/ 90486 w 138873"/>
                <a:gd name="connsiteY1" fmla="*/ 15054 h 114052"/>
                <a:gd name="connsiteX2" fmla="*/ 79685 w 138873"/>
                <a:gd name="connsiteY2" fmla="*/ 81628 h 114052"/>
                <a:gd name="connsiteX3" fmla="*/ 81742 w 138873"/>
                <a:gd name="connsiteY3" fmla="*/ 101239 h 114052"/>
                <a:gd name="connsiteX4" fmla="*/ 91000 w 138873"/>
                <a:gd name="connsiteY4" fmla="*/ 114141 h 114052"/>
                <a:gd name="connsiteX5" fmla="*/ 101544 w 138873"/>
                <a:gd name="connsiteY5" fmla="*/ 104335 h 114052"/>
                <a:gd name="connsiteX6" fmla="*/ 100001 w 138873"/>
                <a:gd name="connsiteY6" fmla="*/ 98658 h 114052"/>
                <a:gd name="connsiteX7" fmla="*/ 92543 w 138873"/>
                <a:gd name="connsiteY7" fmla="*/ 56082 h 114052"/>
                <a:gd name="connsiteX8" fmla="*/ 97172 w 138873"/>
                <a:gd name="connsiteY8" fmla="*/ 15054 h 114052"/>
                <a:gd name="connsiteX9" fmla="*/ 126490 w 138873"/>
                <a:gd name="connsiteY9" fmla="*/ 15054 h 114052"/>
                <a:gd name="connsiteX10" fmla="*/ 139091 w 138873"/>
                <a:gd name="connsiteY10" fmla="*/ 6281 h 114052"/>
                <a:gd name="connsiteX11" fmla="*/ 128805 w 138873"/>
                <a:gd name="connsiteY11" fmla="*/ 88 h 114052"/>
                <a:gd name="connsiteX12" fmla="*/ 42652 w 138873"/>
                <a:gd name="connsiteY12" fmla="*/ 88 h 114052"/>
                <a:gd name="connsiteX13" fmla="*/ 15906 w 138873"/>
                <a:gd name="connsiteY13" fmla="*/ 12215 h 114052"/>
                <a:gd name="connsiteX14" fmla="*/ 218 w 138873"/>
                <a:gd name="connsiteY14" fmla="*/ 35439 h 114052"/>
                <a:gd name="connsiteX15" fmla="*/ 3304 w 138873"/>
                <a:gd name="connsiteY15" fmla="*/ 38019 h 114052"/>
                <a:gd name="connsiteX16" fmla="*/ 7419 w 138873"/>
                <a:gd name="connsiteY16" fmla="*/ 34923 h 114052"/>
                <a:gd name="connsiteX17" fmla="*/ 40080 w 138873"/>
                <a:gd name="connsiteY17" fmla="*/ 15054 h 114052"/>
                <a:gd name="connsiteX18" fmla="*/ 54739 w 138873"/>
                <a:gd name="connsiteY18" fmla="*/ 15054 h 114052"/>
                <a:gd name="connsiteX19" fmla="*/ 21821 w 138873"/>
                <a:gd name="connsiteY19" fmla="*/ 100981 h 114052"/>
                <a:gd name="connsiteX20" fmla="*/ 19764 w 138873"/>
                <a:gd name="connsiteY20" fmla="*/ 107174 h 114052"/>
                <a:gd name="connsiteX21" fmla="*/ 27221 w 138873"/>
                <a:gd name="connsiteY21" fmla="*/ 114141 h 114052"/>
                <a:gd name="connsiteX22" fmla="*/ 40080 w 138873"/>
                <a:gd name="connsiteY22" fmla="*/ 97368 h 114052"/>
                <a:gd name="connsiteX23" fmla="*/ 47024 w 138873"/>
                <a:gd name="connsiteY23" fmla="*/ 72080 h 114052"/>
                <a:gd name="connsiteX24" fmla="*/ 61425 w 138873"/>
                <a:gd name="connsiteY24" fmla="*/ 15054 h 11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8873" h="114052">
                  <a:moveTo>
                    <a:pt x="61425" y="15054"/>
                  </a:moveTo>
                  <a:lnTo>
                    <a:pt x="90486" y="15054"/>
                  </a:lnTo>
                  <a:cubicBezTo>
                    <a:pt x="81999" y="53244"/>
                    <a:pt x="79685" y="64339"/>
                    <a:pt x="79685" y="81628"/>
                  </a:cubicBezTo>
                  <a:cubicBezTo>
                    <a:pt x="79685" y="85498"/>
                    <a:pt x="79685" y="92465"/>
                    <a:pt x="81742" y="101239"/>
                  </a:cubicBezTo>
                  <a:cubicBezTo>
                    <a:pt x="84314" y="112592"/>
                    <a:pt x="87143" y="114141"/>
                    <a:pt x="91000" y="114141"/>
                  </a:cubicBezTo>
                  <a:cubicBezTo>
                    <a:pt x="96144" y="114141"/>
                    <a:pt x="101544" y="109496"/>
                    <a:pt x="101544" y="104335"/>
                  </a:cubicBezTo>
                  <a:cubicBezTo>
                    <a:pt x="101544" y="102787"/>
                    <a:pt x="101544" y="102271"/>
                    <a:pt x="100001" y="98658"/>
                  </a:cubicBezTo>
                  <a:cubicBezTo>
                    <a:pt x="92543" y="80080"/>
                    <a:pt x="92543" y="63307"/>
                    <a:pt x="92543" y="56082"/>
                  </a:cubicBezTo>
                  <a:cubicBezTo>
                    <a:pt x="92543" y="42406"/>
                    <a:pt x="94344" y="28472"/>
                    <a:pt x="97172" y="15054"/>
                  </a:cubicBezTo>
                  <a:lnTo>
                    <a:pt x="126490" y="15054"/>
                  </a:lnTo>
                  <a:cubicBezTo>
                    <a:pt x="129833" y="15054"/>
                    <a:pt x="139091" y="15054"/>
                    <a:pt x="139091" y="6281"/>
                  </a:cubicBezTo>
                  <a:cubicBezTo>
                    <a:pt x="139091" y="88"/>
                    <a:pt x="133691" y="88"/>
                    <a:pt x="128805" y="88"/>
                  </a:cubicBezTo>
                  <a:lnTo>
                    <a:pt x="42652" y="88"/>
                  </a:lnTo>
                  <a:cubicBezTo>
                    <a:pt x="36994" y="88"/>
                    <a:pt x="27221" y="88"/>
                    <a:pt x="15906" y="12215"/>
                  </a:cubicBezTo>
                  <a:cubicBezTo>
                    <a:pt x="6905" y="22279"/>
                    <a:pt x="218" y="34149"/>
                    <a:pt x="218" y="35439"/>
                  </a:cubicBezTo>
                  <a:cubicBezTo>
                    <a:pt x="218" y="35697"/>
                    <a:pt x="218" y="38019"/>
                    <a:pt x="3304" y="38019"/>
                  </a:cubicBezTo>
                  <a:cubicBezTo>
                    <a:pt x="5362" y="38019"/>
                    <a:pt x="5876" y="36987"/>
                    <a:pt x="7419" y="34923"/>
                  </a:cubicBezTo>
                  <a:cubicBezTo>
                    <a:pt x="20021" y="15054"/>
                    <a:pt x="34937" y="15054"/>
                    <a:pt x="40080" y="15054"/>
                  </a:cubicBezTo>
                  <a:lnTo>
                    <a:pt x="54739" y="15054"/>
                  </a:lnTo>
                  <a:cubicBezTo>
                    <a:pt x="46509" y="46276"/>
                    <a:pt x="32622" y="77499"/>
                    <a:pt x="21821" y="100981"/>
                  </a:cubicBezTo>
                  <a:cubicBezTo>
                    <a:pt x="19764" y="104851"/>
                    <a:pt x="19764" y="105367"/>
                    <a:pt x="19764" y="107174"/>
                  </a:cubicBezTo>
                  <a:cubicBezTo>
                    <a:pt x="19764" y="112076"/>
                    <a:pt x="23878" y="114141"/>
                    <a:pt x="27221" y="114141"/>
                  </a:cubicBezTo>
                  <a:cubicBezTo>
                    <a:pt x="34937" y="114141"/>
                    <a:pt x="36994" y="106915"/>
                    <a:pt x="40080" y="97368"/>
                  </a:cubicBezTo>
                  <a:cubicBezTo>
                    <a:pt x="43681" y="85498"/>
                    <a:pt x="43681" y="84982"/>
                    <a:pt x="47024" y="72080"/>
                  </a:cubicBezTo>
                  <a:lnTo>
                    <a:pt x="61425" y="15054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17694DC2-6CCA-B7C8-0A4C-F4834D14C54D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2846742" y="5829492"/>
              <a:ext cx="183621" cy="181917"/>
            </a:xfrm>
            <a:custGeom>
              <a:avLst/>
              <a:gdLst>
                <a:gd name="connsiteX0" fmla="*/ 86125 w 183621"/>
                <a:gd name="connsiteY0" fmla="*/ 17877 h 181917"/>
                <a:gd name="connsiteX1" fmla="*/ 93326 w 183621"/>
                <a:gd name="connsiteY1" fmla="*/ 8330 h 181917"/>
                <a:gd name="connsiteX2" fmla="*/ 109013 w 183621"/>
                <a:gd name="connsiteY2" fmla="*/ 8072 h 181917"/>
                <a:gd name="connsiteX3" fmla="*/ 155818 w 183621"/>
                <a:gd name="connsiteY3" fmla="*/ 33618 h 181917"/>
                <a:gd name="connsiteX4" fmla="*/ 141674 w 183621"/>
                <a:gd name="connsiteY4" fmla="*/ 70259 h 181917"/>
                <a:gd name="connsiteX5" fmla="*/ 98212 w 183621"/>
                <a:gd name="connsiteY5" fmla="*/ 85225 h 181917"/>
                <a:gd name="connsiteX6" fmla="*/ 69409 w 183621"/>
                <a:gd name="connsiteY6" fmla="*/ 85225 h 181917"/>
                <a:gd name="connsiteX7" fmla="*/ 86125 w 183621"/>
                <a:gd name="connsiteY7" fmla="*/ 17877 h 181917"/>
                <a:gd name="connsiteX8" fmla="*/ 123158 w 183621"/>
                <a:gd name="connsiteY8" fmla="*/ 88580 h 181917"/>
                <a:gd name="connsiteX9" fmla="*/ 179735 w 183621"/>
                <a:gd name="connsiteY9" fmla="*/ 38778 h 181917"/>
                <a:gd name="connsiteX10" fmla="*/ 122900 w 183621"/>
                <a:gd name="connsiteY10" fmla="*/ 73 h 181917"/>
                <a:gd name="connsiteX11" fmla="*/ 49606 w 183621"/>
                <a:gd name="connsiteY11" fmla="*/ 73 h 181917"/>
                <a:gd name="connsiteX12" fmla="*/ 42148 w 183621"/>
                <a:gd name="connsiteY12" fmla="*/ 5233 h 181917"/>
                <a:gd name="connsiteX13" fmla="*/ 49349 w 183621"/>
                <a:gd name="connsiteY13" fmla="*/ 8072 h 181917"/>
                <a:gd name="connsiteX14" fmla="*/ 59122 w 183621"/>
                <a:gd name="connsiteY14" fmla="*/ 8588 h 181917"/>
                <a:gd name="connsiteX15" fmla="*/ 66065 w 183621"/>
                <a:gd name="connsiteY15" fmla="*/ 12716 h 181917"/>
                <a:gd name="connsiteX16" fmla="*/ 65037 w 183621"/>
                <a:gd name="connsiteY16" fmla="*/ 17619 h 181917"/>
                <a:gd name="connsiteX17" fmla="*/ 30575 w 183621"/>
                <a:gd name="connsiteY17" fmla="*/ 156186 h 181917"/>
                <a:gd name="connsiteX18" fmla="*/ 7173 w 183621"/>
                <a:gd name="connsiteY18" fmla="*/ 168314 h 181917"/>
                <a:gd name="connsiteX19" fmla="*/ 229 w 183621"/>
                <a:gd name="connsiteY19" fmla="*/ 173474 h 181917"/>
                <a:gd name="connsiteX20" fmla="*/ 3830 w 183621"/>
                <a:gd name="connsiteY20" fmla="*/ 176313 h 181917"/>
                <a:gd name="connsiteX21" fmla="*/ 36233 w 183621"/>
                <a:gd name="connsiteY21" fmla="*/ 175539 h 181917"/>
                <a:gd name="connsiteX22" fmla="*/ 68894 w 183621"/>
                <a:gd name="connsiteY22" fmla="*/ 176313 h 181917"/>
                <a:gd name="connsiteX23" fmla="*/ 74038 w 183621"/>
                <a:gd name="connsiteY23" fmla="*/ 171152 h 181917"/>
                <a:gd name="connsiteX24" fmla="*/ 66837 w 183621"/>
                <a:gd name="connsiteY24" fmla="*/ 168314 h 181917"/>
                <a:gd name="connsiteX25" fmla="*/ 50121 w 183621"/>
                <a:gd name="connsiteY25" fmla="*/ 163669 h 181917"/>
                <a:gd name="connsiteX26" fmla="*/ 50892 w 183621"/>
                <a:gd name="connsiteY26" fmla="*/ 159282 h 181917"/>
                <a:gd name="connsiteX27" fmla="*/ 67865 w 183621"/>
                <a:gd name="connsiteY27" fmla="*/ 90902 h 181917"/>
                <a:gd name="connsiteX28" fmla="*/ 98469 w 183621"/>
                <a:gd name="connsiteY28" fmla="*/ 90902 h 181917"/>
                <a:gd name="connsiteX29" fmla="*/ 126501 w 183621"/>
                <a:gd name="connsiteY29" fmla="*/ 114383 h 181917"/>
                <a:gd name="connsiteX30" fmla="*/ 122900 w 183621"/>
                <a:gd name="connsiteY30" fmla="*/ 132188 h 181917"/>
                <a:gd name="connsiteX31" fmla="*/ 118786 w 183621"/>
                <a:gd name="connsiteY31" fmla="*/ 154121 h 181917"/>
                <a:gd name="connsiteX32" fmla="*/ 152990 w 183621"/>
                <a:gd name="connsiteY32" fmla="*/ 181990 h 181917"/>
                <a:gd name="connsiteX33" fmla="*/ 183850 w 183621"/>
                <a:gd name="connsiteY33" fmla="*/ 152315 h 181917"/>
                <a:gd name="connsiteX34" fmla="*/ 180764 w 183621"/>
                <a:gd name="connsiteY34" fmla="*/ 149219 h 181917"/>
                <a:gd name="connsiteX35" fmla="*/ 177421 w 183621"/>
                <a:gd name="connsiteY35" fmla="*/ 152831 h 181917"/>
                <a:gd name="connsiteX36" fmla="*/ 154018 w 183621"/>
                <a:gd name="connsiteY36" fmla="*/ 176313 h 181917"/>
                <a:gd name="connsiteX37" fmla="*/ 143731 w 183621"/>
                <a:gd name="connsiteY37" fmla="*/ 160572 h 181917"/>
                <a:gd name="connsiteX38" fmla="*/ 146303 w 183621"/>
                <a:gd name="connsiteY38" fmla="*/ 131156 h 181917"/>
                <a:gd name="connsiteX39" fmla="*/ 147332 w 183621"/>
                <a:gd name="connsiteY39" fmla="*/ 119028 h 181917"/>
                <a:gd name="connsiteX40" fmla="*/ 123158 w 183621"/>
                <a:gd name="connsiteY40" fmla="*/ 88580 h 18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3621" h="181917">
                  <a:moveTo>
                    <a:pt x="86125" y="17877"/>
                  </a:moveTo>
                  <a:cubicBezTo>
                    <a:pt x="87668" y="11684"/>
                    <a:pt x="88439" y="9104"/>
                    <a:pt x="93326" y="8330"/>
                  </a:cubicBezTo>
                  <a:cubicBezTo>
                    <a:pt x="95640" y="8072"/>
                    <a:pt x="103870" y="8072"/>
                    <a:pt x="109013" y="8072"/>
                  </a:cubicBezTo>
                  <a:cubicBezTo>
                    <a:pt x="127272" y="8072"/>
                    <a:pt x="155818" y="8072"/>
                    <a:pt x="155818" y="33618"/>
                  </a:cubicBezTo>
                  <a:cubicBezTo>
                    <a:pt x="155818" y="42391"/>
                    <a:pt x="151704" y="60195"/>
                    <a:pt x="141674" y="70259"/>
                  </a:cubicBezTo>
                  <a:cubicBezTo>
                    <a:pt x="134987" y="76968"/>
                    <a:pt x="121357" y="85225"/>
                    <a:pt x="98212" y="85225"/>
                  </a:cubicBezTo>
                  <a:lnTo>
                    <a:pt x="69409" y="85225"/>
                  </a:lnTo>
                  <a:lnTo>
                    <a:pt x="86125" y="17877"/>
                  </a:lnTo>
                  <a:close/>
                  <a:moveTo>
                    <a:pt x="123158" y="88580"/>
                  </a:moveTo>
                  <a:cubicBezTo>
                    <a:pt x="149132" y="82903"/>
                    <a:pt x="179735" y="64840"/>
                    <a:pt x="179735" y="38778"/>
                  </a:cubicBezTo>
                  <a:cubicBezTo>
                    <a:pt x="179735" y="16587"/>
                    <a:pt x="156590" y="73"/>
                    <a:pt x="122900" y="73"/>
                  </a:cubicBezTo>
                  <a:lnTo>
                    <a:pt x="49606" y="73"/>
                  </a:lnTo>
                  <a:cubicBezTo>
                    <a:pt x="44463" y="73"/>
                    <a:pt x="42148" y="73"/>
                    <a:pt x="42148" y="5233"/>
                  </a:cubicBezTo>
                  <a:cubicBezTo>
                    <a:pt x="42148" y="8072"/>
                    <a:pt x="44463" y="8072"/>
                    <a:pt x="49349" y="8072"/>
                  </a:cubicBezTo>
                  <a:cubicBezTo>
                    <a:pt x="49863" y="8072"/>
                    <a:pt x="54750" y="8072"/>
                    <a:pt x="59122" y="8588"/>
                  </a:cubicBezTo>
                  <a:cubicBezTo>
                    <a:pt x="63751" y="9104"/>
                    <a:pt x="66065" y="9362"/>
                    <a:pt x="66065" y="12716"/>
                  </a:cubicBezTo>
                  <a:cubicBezTo>
                    <a:pt x="66065" y="13749"/>
                    <a:pt x="65808" y="14523"/>
                    <a:pt x="65037" y="17619"/>
                  </a:cubicBezTo>
                  <a:lnTo>
                    <a:pt x="30575" y="156186"/>
                  </a:lnTo>
                  <a:cubicBezTo>
                    <a:pt x="28004" y="166249"/>
                    <a:pt x="27489" y="168314"/>
                    <a:pt x="7173" y="168314"/>
                  </a:cubicBezTo>
                  <a:cubicBezTo>
                    <a:pt x="2544" y="168314"/>
                    <a:pt x="229" y="168314"/>
                    <a:pt x="229" y="173474"/>
                  </a:cubicBezTo>
                  <a:cubicBezTo>
                    <a:pt x="229" y="176313"/>
                    <a:pt x="3315" y="176313"/>
                    <a:pt x="3830" y="176313"/>
                  </a:cubicBezTo>
                  <a:cubicBezTo>
                    <a:pt x="11030" y="176313"/>
                    <a:pt x="29032" y="175539"/>
                    <a:pt x="36233" y="175539"/>
                  </a:cubicBezTo>
                  <a:cubicBezTo>
                    <a:pt x="43434" y="175539"/>
                    <a:pt x="61693" y="176313"/>
                    <a:pt x="68894" y="176313"/>
                  </a:cubicBezTo>
                  <a:cubicBezTo>
                    <a:pt x="70952" y="176313"/>
                    <a:pt x="74038" y="176313"/>
                    <a:pt x="74038" y="171152"/>
                  </a:cubicBezTo>
                  <a:cubicBezTo>
                    <a:pt x="74038" y="168314"/>
                    <a:pt x="71723" y="168314"/>
                    <a:pt x="66837" y="168314"/>
                  </a:cubicBezTo>
                  <a:cubicBezTo>
                    <a:pt x="57321" y="168314"/>
                    <a:pt x="50121" y="168314"/>
                    <a:pt x="50121" y="163669"/>
                  </a:cubicBezTo>
                  <a:cubicBezTo>
                    <a:pt x="50121" y="162121"/>
                    <a:pt x="50635" y="160830"/>
                    <a:pt x="50892" y="159282"/>
                  </a:cubicBezTo>
                  <a:lnTo>
                    <a:pt x="67865" y="90902"/>
                  </a:lnTo>
                  <a:lnTo>
                    <a:pt x="98469" y="90902"/>
                  </a:lnTo>
                  <a:cubicBezTo>
                    <a:pt x="121872" y="90902"/>
                    <a:pt x="126501" y="105352"/>
                    <a:pt x="126501" y="114383"/>
                  </a:cubicBezTo>
                  <a:cubicBezTo>
                    <a:pt x="126501" y="118254"/>
                    <a:pt x="124443" y="126253"/>
                    <a:pt x="122900" y="132188"/>
                  </a:cubicBezTo>
                  <a:cubicBezTo>
                    <a:pt x="121100" y="139413"/>
                    <a:pt x="118786" y="148961"/>
                    <a:pt x="118786" y="154121"/>
                  </a:cubicBezTo>
                  <a:cubicBezTo>
                    <a:pt x="118786" y="181990"/>
                    <a:pt x="149646" y="181990"/>
                    <a:pt x="152990" y="181990"/>
                  </a:cubicBezTo>
                  <a:cubicBezTo>
                    <a:pt x="174849" y="181990"/>
                    <a:pt x="183850" y="155928"/>
                    <a:pt x="183850" y="152315"/>
                  </a:cubicBezTo>
                  <a:cubicBezTo>
                    <a:pt x="183850" y="149219"/>
                    <a:pt x="181021" y="149219"/>
                    <a:pt x="180764" y="149219"/>
                  </a:cubicBezTo>
                  <a:cubicBezTo>
                    <a:pt x="178450" y="149219"/>
                    <a:pt x="177935" y="151025"/>
                    <a:pt x="177421" y="152831"/>
                  </a:cubicBezTo>
                  <a:cubicBezTo>
                    <a:pt x="170992" y="171926"/>
                    <a:pt x="159933" y="176313"/>
                    <a:pt x="154018" y="176313"/>
                  </a:cubicBezTo>
                  <a:cubicBezTo>
                    <a:pt x="145532" y="176313"/>
                    <a:pt x="143731" y="170636"/>
                    <a:pt x="143731" y="160572"/>
                  </a:cubicBezTo>
                  <a:cubicBezTo>
                    <a:pt x="143731" y="152573"/>
                    <a:pt x="145274" y="139413"/>
                    <a:pt x="146303" y="131156"/>
                  </a:cubicBezTo>
                  <a:cubicBezTo>
                    <a:pt x="146817" y="127543"/>
                    <a:pt x="147332" y="122641"/>
                    <a:pt x="147332" y="119028"/>
                  </a:cubicBezTo>
                  <a:cubicBezTo>
                    <a:pt x="147332" y="99159"/>
                    <a:pt x="130101" y="91160"/>
                    <a:pt x="123158" y="88580"/>
                  </a:cubicBez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AA2A7FF3-93FE-ADC1-680F-8174CC41DCB3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3041914" y="5815692"/>
              <a:ext cx="109992" cy="81462"/>
            </a:xfrm>
            <a:custGeom>
              <a:avLst/>
              <a:gdLst>
                <a:gd name="connsiteX0" fmla="*/ 13738 w 109992"/>
                <a:gd name="connsiteY0" fmla="*/ 68345 h 81462"/>
                <a:gd name="connsiteX1" fmla="*/ 11938 w 109992"/>
                <a:gd name="connsiteY1" fmla="*/ 75751 h 81462"/>
                <a:gd name="connsiteX2" fmla="*/ 18059 w 109992"/>
                <a:gd name="connsiteY2" fmla="*/ 81531 h 81462"/>
                <a:gd name="connsiteX3" fmla="*/ 25080 w 109992"/>
                <a:gd name="connsiteY3" fmla="*/ 77557 h 81462"/>
                <a:gd name="connsiteX4" fmla="*/ 28320 w 109992"/>
                <a:gd name="connsiteY4" fmla="*/ 66358 h 81462"/>
                <a:gd name="connsiteX5" fmla="*/ 32280 w 109992"/>
                <a:gd name="connsiteY5" fmla="*/ 50102 h 81462"/>
                <a:gd name="connsiteX6" fmla="*/ 35341 w 109992"/>
                <a:gd name="connsiteY6" fmla="*/ 38000 h 81462"/>
                <a:gd name="connsiteX7" fmla="*/ 42902 w 109992"/>
                <a:gd name="connsiteY7" fmla="*/ 21743 h 81462"/>
                <a:gd name="connsiteX8" fmla="*/ 69905 w 109992"/>
                <a:gd name="connsiteY8" fmla="*/ 5126 h 81462"/>
                <a:gd name="connsiteX9" fmla="*/ 80526 w 109992"/>
                <a:gd name="connsiteY9" fmla="*/ 17770 h 81462"/>
                <a:gd name="connsiteX10" fmla="*/ 69905 w 109992"/>
                <a:gd name="connsiteY10" fmla="*/ 56243 h 81462"/>
                <a:gd name="connsiteX11" fmla="*/ 67204 w 109992"/>
                <a:gd name="connsiteY11" fmla="*/ 65997 h 81462"/>
                <a:gd name="connsiteX12" fmla="*/ 84306 w 109992"/>
                <a:gd name="connsiteY12" fmla="*/ 81531 h 81462"/>
                <a:gd name="connsiteX13" fmla="*/ 110229 w 109992"/>
                <a:gd name="connsiteY13" fmla="*/ 53895 h 81462"/>
                <a:gd name="connsiteX14" fmla="*/ 107349 w 109992"/>
                <a:gd name="connsiteY14" fmla="*/ 51547 h 81462"/>
                <a:gd name="connsiteX15" fmla="*/ 103929 w 109992"/>
                <a:gd name="connsiteY15" fmla="*/ 54618 h 81462"/>
                <a:gd name="connsiteX16" fmla="*/ 84846 w 109992"/>
                <a:gd name="connsiteY16" fmla="*/ 76473 h 81462"/>
                <a:gd name="connsiteX17" fmla="*/ 80346 w 109992"/>
                <a:gd name="connsiteY17" fmla="*/ 70151 h 81462"/>
                <a:gd name="connsiteX18" fmla="*/ 84486 w 109992"/>
                <a:gd name="connsiteY18" fmla="*/ 55521 h 81462"/>
                <a:gd name="connsiteX19" fmla="*/ 94028 w 109992"/>
                <a:gd name="connsiteY19" fmla="*/ 20660 h 81462"/>
                <a:gd name="connsiteX20" fmla="*/ 70625 w 109992"/>
                <a:gd name="connsiteY20" fmla="*/ 68 h 81462"/>
                <a:gd name="connsiteX21" fmla="*/ 40201 w 109992"/>
                <a:gd name="connsiteY21" fmla="*/ 16505 h 81462"/>
                <a:gd name="connsiteX22" fmla="*/ 20939 w 109992"/>
                <a:gd name="connsiteY22" fmla="*/ 68 h 81462"/>
                <a:gd name="connsiteX23" fmla="*/ 6718 w 109992"/>
                <a:gd name="connsiteY23" fmla="*/ 9822 h 81462"/>
                <a:gd name="connsiteX24" fmla="*/ 237 w 109992"/>
                <a:gd name="connsiteY24" fmla="*/ 27704 h 81462"/>
                <a:gd name="connsiteX25" fmla="*/ 3297 w 109992"/>
                <a:gd name="connsiteY25" fmla="*/ 30052 h 81462"/>
                <a:gd name="connsiteX26" fmla="*/ 7258 w 109992"/>
                <a:gd name="connsiteY26" fmla="*/ 24634 h 81462"/>
                <a:gd name="connsiteX27" fmla="*/ 20399 w 109992"/>
                <a:gd name="connsiteY27" fmla="*/ 5126 h 81462"/>
                <a:gd name="connsiteX28" fmla="*/ 26340 w 109992"/>
                <a:gd name="connsiteY28" fmla="*/ 13977 h 81462"/>
                <a:gd name="connsiteX29" fmla="*/ 23459 w 109992"/>
                <a:gd name="connsiteY29" fmla="*/ 28969 h 81462"/>
                <a:gd name="connsiteX30" fmla="*/ 19499 w 109992"/>
                <a:gd name="connsiteY30" fmla="*/ 45225 h 81462"/>
                <a:gd name="connsiteX31" fmla="*/ 13738 w 109992"/>
                <a:gd name="connsiteY31" fmla="*/ 68345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992" h="81462">
                  <a:moveTo>
                    <a:pt x="13738" y="68345"/>
                  </a:moveTo>
                  <a:cubicBezTo>
                    <a:pt x="13018" y="70693"/>
                    <a:pt x="11938" y="75209"/>
                    <a:pt x="11938" y="75751"/>
                  </a:cubicBezTo>
                  <a:cubicBezTo>
                    <a:pt x="11938" y="79725"/>
                    <a:pt x="15178" y="81531"/>
                    <a:pt x="18059" y="81531"/>
                  </a:cubicBezTo>
                  <a:cubicBezTo>
                    <a:pt x="21299" y="81531"/>
                    <a:pt x="24180" y="79183"/>
                    <a:pt x="25080" y="77557"/>
                  </a:cubicBezTo>
                  <a:cubicBezTo>
                    <a:pt x="25980" y="75932"/>
                    <a:pt x="27420" y="70151"/>
                    <a:pt x="28320" y="66358"/>
                  </a:cubicBezTo>
                  <a:cubicBezTo>
                    <a:pt x="29220" y="62926"/>
                    <a:pt x="31200" y="54618"/>
                    <a:pt x="32280" y="50102"/>
                  </a:cubicBezTo>
                  <a:cubicBezTo>
                    <a:pt x="33361" y="46128"/>
                    <a:pt x="34441" y="42154"/>
                    <a:pt x="35341" y="38000"/>
                  </a:cubicBezTo>
                  <a:cubicBezTo>
                    <a:pt x="37321" y="30594"/>
                    <a:pt x="37681" y="29149"/>
                    <a:pt x="42902" y="21743"/>
                  </a:cubicBezTo>
                  <a:cubicBezTo>
                    <a:pt x="47942" y="14518"/>
                    <a:pt x="56403" y="5126"/>
                    <a:pt x="69905" y="5126"/>
                  </a:cubicBezTo>
                  <a:cubicBezTo>
                    <a:pt x="80346" y="5126"/>
                    <a:pt x="80526" y="14338"/>
                    <a:pt x="80526" y="17770"/>
                  </a:cubicBezTo>
                  <a:cubicBezTo>
                    <a:pt x="80526" y="28607"/>
                    <a:pt x="72785" y="48657"/>
                    <a:pt x="69905" y="56243"/>
                  </a:cubicBezTo>
                  <a:cubicBezTo>
                    <a:pt x="67925" y="61301"/>
                    <a:pt x="67204" y="62926"/>
                    <a:pt x="67204" y="65997"/>
                  </a:cubicBezTo>
                  <a:cubicBezTo>
                    <a:pt x="67204" y="75570"/>
                    <a:pt x="75125" y="81531"/>
                    <a:pt x="84306" y="81531"/>
                  </a:cubicBezTo>
                  <a:cubicBezTo>
                    <a:pt x="102308" y="81531"/>
                    <a:pt x="110229" y="56604"/>
                    <a:pt x="110229" y="53895"/>
                  </a:cubicBezTo>
                  <a:cubicBezTo>
                    <a:pt x="110229" y="51547"/>
                    <a:pt x="107889" y="51547"/>
                    <a:pt x="107349" y="51547"/>
                  </a:cubicBezTo>
                  <a:cubicBezTo>
                    <a:pt x="104829" y="51547"/>
                    <a:pt x="104649" y="52631"/>
                    <a:pt x="103929" y="54618"/>
                  </a:cubicBezTo>
                  <a:cubicBezTo>
                    <a:pt x="99788" y="69068"/>
                    <a:pt x="92047" y="76473"/>
                    <a:pt x="84846" y="76473"/>
                  </a:cubicBezTo>
                  <a:cubicBezTo>
                    <a:pt x="81066" y="76473"/>
                    <a:pt x="80346" y="73945"/>
                    <a:pt x="80346" y="70151"/>
                  </a:cubicBezTo>
                  <a:cubicBezTo>
                    <a:pt x="80346" y="65997"/>
                    <a:pt x="81246" y="63649"/>
                    <a:pt x="84486" y="55521"/>
                  </a:cubicBezTo>
                  <a:cubicBezTo>
                    <a:pt x="86647" y="49921"/>
                    <a:pt x="94028" y="30775"/>
                    <a:pt x="94028" y="20660"/>
                  </a:cubicBezTo>
                  <a:cubicBezTo>
                    <a:pt x="94028" y="3139"/>
                    <a:pt x="80166" y="68"/>
                    <a:pt x="70625" y="68"/>
                  </a:cubicBezTo>
                  <a:cubicBezTo>
                    <a:pt x="55683" y="68"/>
                    <a:pt x="45602" y="9280"/>
                    <a:pt x="40201" y="16505"/>
                  </a:cubicBezTo>
                  <a:cubicBezTo>
                    <a:pt x="38941" y="4042"/>
                    <a:pt x="28320" y="68"/>
                    <a:pt x="20939" y="68"/>
                  </a:cubicBezTo>
                  <a:cubicBezTo>
                    <a:pt x="13198" y="68"/>
                    <a:pt x="9058" y="5668"/>
                    <a:pt x="6718" y="9822"/>
                  </a:cubicBezTo>
                  <a:cubicBezTo>
                    <a:pt x="2757" y="16505"/>
                    <a:pt x="237" y="26801"/>
                    <a:pt x="237" y="27704"/>
                  </a:cubicBezTo>
                  <a:cubicBezTo>
                    <a:pt x="237" y="30052"/>
                    <a:pt x="2757" y="30052"/>
                    <a:pt x="3297" y="30052"/>
                  </a:cubicBezTo>
                  <a:cubicBezTo>
                    <a:pt x="5817" y="30052"/>
                    <a:pt x="5997" y="29510"/>
                    <a:pt x="7258" y="24634"/>
                  </a:cubicBezTo>
                  <a:cubicBezTo>
                    <a:pt x="9958" y="13977"/>
                    <a:pt x="13378" y="5126"/>
                    <a:pt x="20399" y="5126"/>
                  </a:cubicBezTo>
                  <a:cubicBezTo>
                    <a:pt x="25080" y="5126"/>
                    <a:pt x="26340" y="9100"/>
                    <a:pt x="26340" y="13977"/>
                  </a:cubicBezTo>
                  <a:cubicBezTo>
                    <a:pt x="26340" y="17408"/>
                    <a:pt x="24720" y="24092"/>
                    <a:pt x="23459" y="28969"/>
                  </a:cubicBezTo>
                  <a:cubicBezTo>
                    <a:pt x="22199" y="33845"/>
                    <a:pt x="20399" y="41251"/>
                    <a:pt x="19499" y="45225"/>
                  </a:cubicBezTo>
                  <a:lnTo>
                    <a:pt x="13738" y="68345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4D3ACE10-D293-5C74-0317-9F8331E9F8FE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3180024" y="5845677"/>
              <a:ext cx="121693" cy="8850"/>
            </a:xfrm>
            <a:custGeom>
              <a:avLst/>
              <a:gdLst>
                <a:gd name="connsiteX0" fmla="*/ 114735 w 121693"/>
                <a:gd name="connsiteY0" fmla="*/ 8919 h 8850"/>
                <a:gd name="connsiteX1" fmla="*/ 121936 w 121693"/>
                <a:gd name="connsiteY1" fmla="*/ 4584 h 8850"/>
                <a:gd name="connsiteX2" fmla="*/ 114735 w 121693"/>
                <a:gd name="connsiteY2" fmla="*/ 68 h 8850"/>
                <a:gd name="connsiteX3" fmla="*/ 7443 w 121693"/>
                <a:gd name="connsiteY3" fmla="*/ 68 h 8850"/>
                <a:gd name="connsiteX4" fmla="*/ 242 w 121693"/>
                <a:gd name="connsiteY4" fmla="*/ 4403 h 8850"/>
                <a:gd name="connsiteX5" fmla="*/ 7443 w 121693"/>
                <a:gd name="connsiteY5" fmla="*/ 8919 h 8850"/>
                <a:gd name="connsiteX6" fmla="*/ 114735 w 121693"/>
                <a:gd name="connsiteY6" fmla="*/ 8919 h 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693" h="8850">
                  <a:moveTo>
                    <a:pt x="114735" y="8919"/>
                  </a:moveTo>
                  <a:cubicBezTo>
                    <a:pt x="117615" y="8919"/>
                    <a:pt x="121936" y="8919"/>
                    <a:pt x="121936" y="4584"/>
                  </a:cubicBezTo>
                  <a:cubicBezTo>
                    <a:pt x="121936" y="68"/>
                    <a:pt x="117795" y="68"/>
                    <a:pt x="114735" y="68"/>
                  </a:cubicBezTo>
                  <a:lnTo>
                    <a:pt x="7443" y="68"/>
                  </a:lnTo>
                  <a:cubicBezTo>
                    <a:pt x="4562" y="68"/>
                    <a:pt x="242" y="68"/>
                    <a:pt x="242" y="4403"/>
                  </a:cubicBezTo>
                  <a:cubicBezTo>
                    <a:pt x="242" y="8919"/>
                    <a:pt x="4382" y="8919"/>
                    <a:pt x="7443" y="8919"/>
                  </a:cubicBezTo>
                  <a:lnTo>
                    <a:pt x="114735" y="8919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D09F6F6E-03CD-3019-7348-BC36A8014EE5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3340937" y="5775413"/>
              <a:ext cx="65527" cy="119936"/>
            </a:xfrm>
            <a:custGeom>
              <a:avLst/>
              <a:gdLst>
                <a:gd name="connsiteX0" fmla="*/ 40933 w 65527"/>
                <a:gd name="connsiteY0" fmla="*/ 5126 h 119936"/>
                <a:gd name="connsiteX1" fmla="*/ 35532 w 65527"/>
                <a:gd name="connsiteY1" fmla="*/ 68 h 119936"/>
                <a:gd name="connsiteX2" fmla="*/ 248 w 65527"/>
                <a:gd name="connsiteY2" fmla="*/ 11628 h 119936"/>
                <a:gd name="connsiteX3" fmla="*/ 248 w 65527"/>
                <a:gd name="connsiteY3" fmla="*/ 18131 h 119936"/>
                <a:gd name="connsiteX4" fmla="*/ 26351 w 65527"/>
                <a:gd name="connsiteY4" fmla="*/ 13073 h 119936"/>
                <a:gd name="connsiteX5" fmla="*/ 26351 w 65527"/>
                <a:gd name="connsiteY5" fmla="*/ 105193 h 119936"/>
                <a:gd name="connsiteX6" fmla="*/ 8349 w 65527"/>
                <a:gd name="connsiteY6" fmla="*/ 113502 h 119936"/>
                <a:gd name="connsiteX7" fmla="*/ 1508 w 65527"/>
                <a:gd name="connsiteY7" fmla="*/ 113502 h 119936"/>
                <a:gd name="connsiteX8" fmla="*/ 1508 w 65527"/>
                <a:gd name="connsiteY8" fmla="*/ 120004 h 119936"/>
                <a:gd name="connsiteX9" fmla="*/ 33552 w 65527"/>
                <a:gd name="connsiteY9" fmla="*/ 119282 h 119936"/>
                <a:gd name="connsiteX10" fmla="*/ 65775 w 65527"/>
                <a:gd name="connsiteY10" fmla="*/ 120004 h 119936"/>
                <a:gd name="connsiteX11" fmla="*/ 65775 w 65527"/>
                <a:gd name="connsiteY11" fmla="*/ 113502 h 119936"/>
                <a:gd name="connsiteX12" fmla="*/ 58935 w 65527"/>
                <a:gd name="connsiteY12" fmla="*/ 113502 h 119936"/>
                <a:gd name="connsiteX13" fmla="*/ 40933 w 65527"/>
                <a:gd name="connsiteY13" fmla="*/ 105193 h 119936"/>
                <a:gd name="connsiteX14" fmla="*/ 40933 w 65527"/>
                <a:gd name="connsiteY14" fmla="*/ 5126 h 11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527" h="119936">
                  <a:moveTo>
                    <a:pt x="40933" y="5126"/>
                  </a:moveTo>
                  <a:cubicBezTo>
                    <a:pt x="40933" y="249"/>
                    <a:pt x="40573" y="68"/>
                    <a:pt x="35532" y="68"/>
                  </a:cubicBezTo>
                  <a:cubicBezTo>
                    <a:pt x="24011" y="11448"/>
                    <a:pt x="7629" y="11628"/>
                    <a:pt x="248" y="11628"/>
                  </a:cubicBezTo>
                  <a:lnTo>
                    <a:pt x="248" y="18131"/>
                  </a:lnTo>
                  <a:cubicBezTo>
                    <a:pt x="4568" y="18131"/>
                    <a:pt x="16450" y="18131"/>
                    <a:pt x="26351" y="13073"/>
                  </a:cubicBezTo>
                  <a:lnTo>
                    <a:pt x="26351" y="105193"/>
                  </a:lnTo>
                  <a:cubicBezTo>
                    <a:pt x="26351" y="111154"/>
                    <a:pt x="26351" y="113502"/>
                    <a:pt x="8349" y="113502"/>
                  </a:cubicBezTo>
                  <a:lnTo>
                    <a:pt x="1508" y="113502"/>
                  </a:lnTo>
                  <a:lnTo>
                    <a:pt x="1508" y="120004"/>
                  </a:lnTo>
                  <a:cubicBezTo>
                    <a:pt x="4748" y="119824"/>
                    <a:pt x="26891" y="119282"/>
                    <a:pt x="33552" y="119282"/>
                  </a:cubicBezTo>
                  <a:cubicBezTo>
                    <a:pt x="39132" y="119282"/>
                    <a:pt x="61815" y="119824"/>
                    <a:pt x="65775" y="120004"/>
                  </a:cubicBezTo>
                  <a:lnTo>
                    <a:pt x="65775" y="113502"/>
                  </a:lnTo>
                  <a:lnTo>
                    <a:pt x="58935" y="113502"/>
                  </a:lnTo>
                  <a:cubicBezTo>
                    <a:pt x="40933" y="113502"/>
                    <a:pt x="40933" y="111154"/>
                    <a:pt x="40933" y="105193"/>
                  </a:cubicBezTo>
                  <a:lnTo>
                    <a:pt x="40933" y="5126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66AAD005-A1CB-A73E-BD52-DE038AA27304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3039927" y="6003915"/>
              <a:ext cx="83709" cy="81462"/>
            </a:xfrm>
            <a:custGeom>
              <a:avLst/>
              <a:gdLst>
                <a:gd name="connsiteX0" fmla="*/ 34081 w 83709"/>
                <a:gd name="connsiteY0" fmla="*/ 43245 h 81462"/>
                <a:gd name="connsiteX1" fmla="*/ 38761 w 83709"/>
                <a:gd name="connsiteY1" fmla="*/ 25002 h 81462"/>
                <a:gd name="connsiteX2" fmla="*/ 50102 w 83709"/>
                <a:gd name="connsiteY2" fmla="*/ 10191 h 81462"/>
                <a:gd name="connsiteX3" fmla="*/ 64684 w 83709"/>
                <a:gd name="connsiteY3" fmla="*/ 5133 h 81462"/>
                <a:gd name="connsiteX4" fmla="*/ 74585 w 83709"/>
                <a:gd name="connsiteY4" fmla="*/ 7662 h 81462"/>
                <a:gd name="connsiteX5" fmla="*/ 66664 w 83709"/>
                <a:gd name="connsiteY5" fmla="*/ 17596 h 81462"/>
                <a:gd name="connsiteX6" fmla="*/ 73865 w 83709"/>
                <a:gd name="connsiteY6" fmla="*/ 24280 h 81462"/>
                <a:gd name="connsiteX7" fmla="*/ 83946 w 83709"/>
                <a:gd name="connsiteY7" fmla="*/ 13261 h 81462"/>
                <a:gd name="connsiteX8" fmla="*/ 64864 w 83709"/>
                <a:gd name="connsiteY8" fmla="*/ 76 h 81462"/>
                <a:gd name="connsiteX9" fmla="*/ 39481 w 83709"/>
                <a:gd name="connsiteY9" fmla="*/ 12900 h 81462"/>
                <a:gd name="connsiteX10" fmla="*/ 20939 w 83709"/>
                <a:gd name="connsiteY10" fmla="*/ 76 h 81462"/>
                <a:gd name="connsiteX11" fmla="*/ 6897 w 83709"/>
                <a:gd name="connsiteY11" fmla="*/ 9287 h 81462"/>
                <a:gd name="connsiteX12" fmla="*/ 237 w 83709"/>
                <a:gd name="connsiteY12" fmla="*/ 27711 h 81462"/>
                <a:gd name="connsiteX13" fmla="*/ 3297 w 83709"/>
                <a:gd name="connsiteY13" fmla="*/ 30060 h 81462"/>
                <a:gd name="connsiteX14" fmla="*/ 7257 w 83709"/>
                <a:gd name="connsiteY14" fmla="*/ 24641 h 81462"/>
                <a:gd name="connsiteX15" fmla="*/ 20399 w 83709"/>
                <a:gd name="connsiteY15" fmla="*/ 5133 h 81462"/>
                <a:gd name="connsiteX16" fmla="*/ 26340 w 83709"/>
                <a:gd name="connsiteY16" fmla="*/ 13984 h 81462"/>
                <a:gd name="connsiteX17" fmla="*/ 23459 w 83709"/>
                <a:gd name="connsiteY17" fmla="*/ 28976 h 81462"/>
                <a:gd name="connsiteX18" fmla="*/ 19499 w 83709"/>
                <a:gd name="connsiteY18" fmla="*/ 45232 h 81462"/>
                <a:gd name="connsiteX19" fmla="*/ 13738 w 83709"/>
                <a:gd name="connsiteY19" fmla="*/ 68352 h 81462"/>
                <a:gd name="connsiteX20" fmla="*/ 11938 w 83709"/>
                <a:gd name="connsiteY20" fmla="*/ 75758 h 81462"/>
                <a:gd name="connsiteX21" fmla="*/ 18059 w 83709"/>
                <a:gd name="connsiteY21" fmla="*/ 81538 h 81462"/>
                <a:gd name="connsiteX22" fmla="*/ 25800 w 83709"/>
                <a:gd name="connsiteY22" fmla="*/ 76300 h 81462"/>
                <a:gd name="connsiteX23" fmla="*/ 29220 w 83709"/>
                <a:gd name="connsiteY23" fmla="*/ 62753 h 81462"/>
                <a:gd name="connsiteX24" fmla="*/ 34081 w 83709"/>
                <a:gd name="connsiteY24" fmla="*/ 43245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3709" h="81462">
                  <a:moveTo>
                    <a:pt x="34081" y="43245"/>
                  </a:moveTo>
                  <a:cubicBezTo>
                    <a:pt x="34261" y="42162"/>
                    <a:pt x="38401" y="25905"/>
                    <a:pt x="38761" y="25002"/>
                  </a:cubicBezTo>
                  <a:cubicBezTo>
                    <a:pt x="39121" y="23557"/>
                    <a:pt x="44342" y="14526"/>
                    <a:pt x="50102" y="10191"/>
                  </a:cubicBezTo>
                  <a:cubicBezTo>
                    <a:pt x="52083" y="8746"/>
                    <a:pt x="56943" y="5133"/>
                    <a:pt x="64684" y="5133"/>
                  </a:cubicBezTo>
                  <a:cubicBezTo>
                    <a:pt x="66484" y="5133"/>
                    <a:pt x="70985" y="5314"/>
                    <a:pt x="74585" y="7662"/>
                  </a:cubicBezTo>
                  <a:cubicBezTo>
                    <a:pt x="68825" y="9287"/>
                    <a:pt x="66664" y="14345"/>
                    <a:pt x="66664" y="17596"/>
                  </a:cubicBezTo>
                  <a:cubicBezTo>
                    <a:pt x="66664" y="21570"/>
                    <a:pt x="69725" y="24280"/>
                    <a:pt x="73865" y="24280"/>
                  </a:cubicBezTo>
                  <a:cubicBezTo>
                    <a:pt x="78006" y="24280"/>
                    <a:pt x="83946" y="20848"/>
                    <a:pt x="83946" y="13261"/>
                  </a:cubicBezTo>
                  <a:cubicBezTo>
                    <a:pt x="83946" y="3869"/>
                    <a:pt x="74045" y="76"/>
                    <a:pt x="64864" y="76"/>
                  </a:cubicBezTo>
                  <a:cubicBezTo>
                    <a:pt x="55503" y="76"/>
                    <a:pt x="47402" y="3869"/>
                    <a:pt x="39481" y="12900"/>
                  </a:cubicBezTo>
                  <a:cubicBezTo>
                    <a:pt x="36241" y="1882"/>
                    <a:pt x="25260" y="76"/>
                    <a:pt x="20939" y="76"/>
                  </a:cubicBezTo>
                  <a:cubicBezTo>
                    <a:pt x="14278" y="76"/>
                    <a:pt x="9778" y="4230"/>
                    <a:pt x="6897" y="9287"/>
                  </a:cubicBezTo>
                  <a:cubicBezTo>
                    <a:pt x="2757" y="16332"/>
                    <a:pt x="237" y="26808"/>
                    <a:pt x="237" y="27711"/>
                  </a:cubicBezTo>
                  <a:cubicBezTo>
                    <a:pt x="237" y="30060"/>
                    <a:pt x="2757" y="30060"/>
                    <a:pt x="3297" y="30060"/>
                  </a:cubicBezTo>
                  <a:cubicBezTo>
                    <a:pt x="5817" y="30060"/>
                    <a:pt x="5997" y="29518"/>
                    <a:pt x="7257" y="24641"/>
                  </a:cubicBezTo>
                  <a:cubicBezTo>
                    <a:pt x="9958" y="13623"/>
                    <a:pt x="13378" y="5133"/>
                    <a:pt x="20399" y="5133"/>
                  </a:cubicBezTo>
                  <a:cubicBezTo>
                    <a:pt x="25080" y="5133"/>
                    <a:pt x="26340" y="9107"/>
                    <a:pt x="26340" y="13984"/>
                  </a:cubicBezTo>
                  <a:cubicBezTo>
                    <a:pt x="26340" y="17416"/>
                    <a:pt x="24719" y="24099"/>
                    <a:pt x="23459" y="28976"/>
                  </a:cubicBezTo>
                  <a:cubicBezTo>
                    <a:pt x="22199" y="33853"/>
                    <a:pt x="20399" y="41258"/>
                    <a:pt x="19499" y="45232"/>
                  </a:cubicBezTo>
                  <a:lnTo>
                    <a:pt x="13738" y="68352"/>
                  </a:lnTo>
                  <a:cubicBezTo>
                    <a:pt x="13018" y="70701"/>
                    <a:pt x="11938" y="75216"/>
                    <a:pt x="11938" y="75758"/>
                  </a:cubicBezTo>
                  <a:cubicBezTo>
                    <a:pt x="11938" y="79732"/>
                    <a:pt x="15178" y="81538"/>
                    <a:pt x="18059" y="81538"/>
                  </a:cubicBezTo>
                  <a:cubicBezTo>
                    <a:pt x="20759" y="81538"/>
                    <a:pt x="24359" y="79913"/>
                    <a:pt x="25800" y="76300"/>
                  </a:cubicBezTo>
                  <a:cubicBezTo>
                    <a:pt x="26160" y="75216"/>
                    <a:pt x="28140" y="67269"/>
                    <a:pt x="29220" y="62753"/>
                  </a:cubicBezTo>
                  <a:lnTo>
                    <a:pt x="34081" y="43245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A461216F-F190-0FEC-1FCA-2152FA155512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3144552" y="6003915"/>
              <a:ext cx="77048" cy="81462"/>
            </a:xfrm>
            <a:custGeom>
              <a:avLst/>
              <a:gdLst>
                <a:gd name="connsiteX0" fmla="*/ 28504 w 77048"/>
                <a:gd name="connsiteY0" fmla="*/ 38549 h 81462"/>
                <a:gd name="connsiteX1" fmla="*/ 57487 w 77048"/>
                <a:gd name="connsiteY1" fmla="*/ 34756 h 81462"/>
                <a:gd name="connsiteX2" fmla="*/ 73329 w 77048"/>
                <a:gd name="connsiteY2" fmla="*/ 15971 h 81462"/>
                <a:gd name="connsiteX3" fmla="*/ 51006 w 77048"/>
                <a:gd name="connsiteY3" fmla="*/ 76 h 81462"/>
                <a:gd name="connsiteX4" fmla="*/ 241 w 77048"/>
                <a:gd name="connsiteY4" fmla="*/ 47580 h 81462"/>
                <a:gd name="connsiteX5" fmla="*/ 32644 w 77048"/>
                <a:gd name="connsiteY5" fmla="*/ 81538 h 81462"/>
                <a:gd name="connsiteX6" fmla="*/ 77289 w 77048"/>
                <a:gd name="connsiteY6" fmla="*/ 61127 h 81462"/>
                <a:gd name="connsiteX7" fmla="*/ 74229 w 77048"/>
                <a:gd name="connsiteY7" fmla="*/ 58057 h 81462"/>
                <a:gd name="connsiteX8" fmla="*/ 71349 w 77048"/>
                <a:gd name="connsiteY8" fmla="*/ 59863 h 81462"/>
                <a:gd name="connsiteX9" fmla="*/ 33004 w 77048"/>
                <a:gd name="connsiteY9" fmla="*/ 76481 h 81462"/>
                <a:gd name="connsiteX10" fmla="*/ 15002 w 77048"/>
                <a:gd name="connsiteY10" fmla="*/ 54625 h 81462"/>
                <a:gd name="connsiteX11" fmla="*/ 17163 w 77048"/>
                <a:gd name="connsiteY11" fmla="*/ 38549 h 81462"/>
                <a:gd name="connsiteX12" fmla="*/ 28504 w 77048"/>
                <a:gd name="connsiteY12" fmla="*/ 38549 h 81462"/>
                <a:gd name="connsiteX13" fmla="*/ 18603 w 77048"/>
                <a:gd name="connsiteY13" fmla="*/ 33491 h 81462"/>
                <a:gd name="connsiteX14" fmla="*/ 51006 w 77048"/>
                <a:gd name="connsiteY14" fmla="*/ 5133 h 81462"/>
                <a:gd name="connsiteX15" fmla="*/ 65588 w 77048"/>
                <a:gd name="connsiteY15" fmla="*/ 15971 h 81462"/>
                <a:gd name="connsiteX16" fmla="*/ 27424 w 77048"/>
                <a:gd name="connsiteY16" fmla="*/ 33491 h 81462"/>
                <a:gd name="connsiteX17" fmla="*/ 18603 w 77048"/>
                <a:gd name="connsiteY17" fmla="*/ 33491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048" h="81462">
                  <a:moveTo>
                    <a:pt x="28504" y="38549"/>
                  </a:moveTo>
                  <a:cubicBezTo>
                    <a:pt x="33544" y="38549"/>
                    <a:pt x="47766" y="38188"/>
                    <a:pt x="57487" y="34756"/>
                  </a:cubicBezTo>
                  <a:cubicBezTo>
                    <a:pt x="70809" y="30060"/>
                    <a:pt x="73329" y="21389"/>
                    <a:pt x="73329" y="15971"/>
                  </a:cubicBezTo>
                  <a:cubicBezTo>
                    <a:pt x="73329" y="6036"/>
                    <a:pt x="63428" y="76"/>
                    <a:pt x="51006" y="76"/>
                  </a:cubicBezTo>
                  <a:cubicBezTo>
                    <a:pt x="29404" y="76"/>
                    <a:pt x="241" y="16693"/>
                    <a:pt x="241" y="47580"/>
                  </a:cubicBezTo>
                  <a:cubicBezTo>
                    <a:pt x="241" y="65824"/>
                    <a:pt x="11582" y="81538"/>
                    <a:pt x="32644" y="81538"/>
                  </a:cubicBezTo>
                  <a:cubicBezTo>
                    <a:pt x="63068" y="81538"/>
                    <a:pt x="77289" y="63656"/>
                    <a:pt x="77289" y="61127"/>
                  </a:cubicBezTo>
                  <a:cubicBezTo>
                    <a:pt x="77289" y="60044"/>
                    <a:pt x="75669" y="58057"/>
                    <a:pt x="74229" y="58057"/>
                  </a:cubicBezTo>
                  <a:cubicBezTo>
                    <a:pt x="73149" y="58057"/>
                    <a:pt x="72789" y="58418"/>
                    <a:pt x="71349" y="59863"/>
                  </a:cubicBezTo>
                  <a:cubicBezTo>
                    <a:pt x="57307" y="76481"/>
                    <a:pt x="36245" y="76481"/>
                    <a:pt x="33004" y="76481"/>
                  </a:cubicBezTo>
                  <a:cubicBezTo>
                    <a:pt x="22203" y="76481"/>
                    <a:pt x="15002" y="69256"/>
                    <a:pt x="15002" y="54625"/>
                  </a:cubicBezTo>
                  <a:cubicBezTo>
                    <a:pt x="15002" y="52096"/>
                    <a:pt x="15002" y="48484"/>
                    <a:pt x="17163" y="38549"/>
                  </a:cubicBezTo>
                  <a:lnTo>
                    <a:pt x="28504" y="38549"/>
                  </a:lnTo>
                  <a:close/>
                  <a:moveTo>
                    <a:pt x="18603" y="33491"/>
                  </a:moveTo>
                  <a:cubicBezTo>
                    <a:pt x="25984" y="7301"/>
                    <a:pt x="45966" y="5133"/>
                    <a:pt x="51006" y="5133"/>
                  </a:cubicBezTo>
                  <a:cubicBezTo>
                    <a:pt x="58927" y="5133"/>
                    <a:pt x="65588" y="9107"/>
                    <a:pt x="65588" y="15971"/>
                  </a:cubicBezTo>
                  <a:cubicBezTo>
                    <a:pt x="65588" y="33491"/>
                    <a:pt x="35165" y="33491"/>
                    <a:pt x="27424" y="33491"/>
                  </a:cubicBezTo>
                  <a:lnTo>
                    <a:pt x="18603" y="33491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3A3B6B47-D840-C6DC-DB5D-38FB3CD48545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3243206" y="5956410"/>
              <a:ext cx="95590" cy="164009"/>
            </a:xfrm>
            <a:custGeom>
              <a:avLst/>
              <a:gdLst>
                <a:gd name="connsiteX0" fmla="*/ 60371 w 95590"/>
                <a:gd name="connsiteY0" fmla="*/ 55889 h 164009"/>
                <a:gd name="connsiteX1" fmla="*/ 78013 w 95590"/>
                <a:gd name="connsiteY1" fmla="*/ 55889 h 164009"/>
                <a:gd name="connsiteX2" fmla="*/ 83954 w 95590"/>
                <a:gd name="connsiteY2" fmla="*/ 51915 h 164009"/>
                <a:gd name="connsiteX3" fmla="*/ 78373 w 95590"/>
                <a:gd name="connsiteY3" fmla="*/ 49387 h 164009"/>
                <a:gd name="connsiteX4" fmla="*/ 61631 w 95590"/>
                <a:gd name="connsiteY4" fmla="*/ 49387 h 164009"/>
                <a:gd name="connsiteX5" fmla="*/ 68652 w 95590"/>
                <a:gd name="connsiteY5" fmla="*/ 12900 h 164009"/>
                <a:gd name="connsiteX6" fmla="*/ 77833 w 95590"/>
                <a:gd name="connsiteY6" fmla="*/ 5133 h 164009"/>
                <a:gd name="connsiteX7" fmla="*/ 86294 w 95590"/>
                <a:gd name="connsiteY7" fmla="*/ 7301 h 164009"/>
                <a:gd name="connsiteX8" fmla="*/ 78373 w 95590"/>
                <a:gd name="connsiteY8" fmla="*/ 17235 h 164009"/>
                <a:gd name="connsiteX9" fmla="*/ 85574 w 95590"/>
                <a:gd name="connsiteY9" fmla="*/ 23918 h 164009"/>
                <a:gd name="connsiteX10" fmla="*/ 95835 w 95590"/>
                <a:gd name="connsiteY10" fmla="*/ 12900 h 164009"/>
                <a:gd name="connsiteX11" fmla="*/ 77833 w 95590"/>
                <a:gd name="connsiteY11" fmla="*/ 76 h 164009"/>
                <a:gd name="connsiteX12" fmla="*/ 56231 w 95590"/>
                <a:gd name="connsiteY12" fmla="*/ 13623 h 164009"/>
                <a:gd name="connsiteX13" fmla="*/ 47410 w 95590"/>
                <a:gd name="connsiteY13" fmla="*/ 49387 h 164009"/>
                <a:gd name="connsiteX14" fmla="*/ 33188 w 95590"/>
                <a:gd name="connsiteY14" fmla="*/ 49387 h 164009"/>
                <a:gd name="connsiteX15" fmla="*/ 27247 w 95590"/>
                <a:gd name="connsiteY15" fmla="*/ 53360 h 164009"/>
                <a:gd name="connsiteX16" fmla="*/ 32828 w 95590"/>
                <a:gd name="connsiteY16" fmla="*/ 55889 h 164009"/>
                <a:gd name="connsiteX17" fmla="*/ 46150 w 95590"/>
                <a:gd name="connsiteY17" fmla="*/ 55889 h 164009"/>
                <a:gd name="connsiteX18" fmla="*/ 30308 w 95590"/>
                <a:gd name="connsiteY18" fmla="*/ 141326 h 164009"/>
                <a:gd name="connsiteX19" fmla="*/ 17706 w 95590"/>
                <a:gd name="connsiteY19" fmla="*/ 159027 h 164009"/>
                <a:gd name="connsiteX20" fmla="*/ 9785 w 95590"/>
                <a:gd name="connsiteY20" fmla="*/ 156860 h 164009"/>
                <a:gd name="connsiteX21" fmla="*/ 17706 w 95590"/>
                <a:gd name="connsiteY21" fmla="*/ 146925 h 164009"/>
                <a:gd name="connsiteX22" fmla="*/ 10506 w 95590"/>
                <a:gd name="connsiteY22" fmla="*/ 140242 h 164009"/>
                <a:gd name="connsiteX23" fmla="*/ 244 w 95590"/>
                <a:gd name="connsiteY23" fmla="*/ 151260 h 164009"/>
                <a:gd name="connsiteX24" fmla="*/ 17706 w 95590"/>
                <a:gd name="connsiteY24" fmla="*/ 164085 h 164009"/>
                <a:gd name="connsiteX25" fmla="*/ 39309 w 95590"/>
                <a:gd name="connsiteY25" fmla="*/ 148190 h 164009"/>
                <a:gd name="connsiteX26" fmla="*/ 50290 w 95590"/>
                <a:gd name="connsiteY26" fmla="*/ 111703 h 164009"/>
                <a:gd name="connsiteX27" fmla="*/ 60371 w 95590"/>
                <a:gd name="connsiteY27" fmla="*/ 55889 h 164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5590" h="164009">
                  <a:moveTo>
                    <a:pt x="60371" y="55889"/>
                  </a:moveTo>
                  <a:lnTo>
                    <a:pt x="78013" y="55889"/>
                  </a:lnTo>
                  <a:cubicBezTo>
                    <a:pt x="81614" y="55889"/>
                    <a:pt x="83954" y="55889"/>
                    <a:pt x="83954" y="51915"/>
                  </a:cubicBezTo>
                  <a:cubicBezTo>
                    <a:pt x="83954" y="49387"/>
                    <a:pt x="81614" y="49387"/>
                    <a:pt x="78373" y="49387"/>
                  </a:cubicBezTo>
                  <a:lnTo>
                    <a:pt x="61631" y="49387"/>
                  </a:lnTo>
                  <a:cubicBezTo>
                    <a:pt x="65772" y="26447"/>
                    <a:pt x="67212" y="18138"/>
                    <a:pt x="68652" y="12900"/>
                  </a:cubicBezTo>
                  <a:cubicBezTo>
                    <a:pt x="69552" y="8926"/>
                    <a:pt x="73513" y="5133"/>
                    <a:pt x="77833" y="5133"/>
                  </a:cubicBezTo>
                  <a:cubicBezTo>
                    <a:pt x="78013" y="5133"/>
                    <a:pt x="82874" y="5133"/>
                    <a:pt x="86294" y="7301"/>
                  </a:cubicBezTo>
                  <a:cubicBezTo>
                    <a:pt x="78913" y="9649"/>
                    <a:pt x="78373" y="16151"/>
                    <a:pt x="78373" y="17235"/>
                  </a:cubicBezTo>
                  <a:cubicBezTo>
                    <a:pt x="78373" y="21209"/>
                    <a:pt x="81434" y="23918"/>
                    <a:pt x="85574" y="23918"/>
                  </a:cubicBezTo>
                  <a:cubicBezTo>
                    <a:pt x="90435" y="23918"/>
                    <a:pt x="95835" y="19764"/>
                    <a:pt x="95835" y="12900"/>
                  </a:cubicBezTo>
                  <a:cubicBezTo>
                    <a:pt x="95835" y="4591"/>
                    <a:pt x="87014" y="76"/>
                    <a:pt x="77833" y="76"/>
                  </a:cubicBezTo>
                  <a:cubicBezTo>
                    <a:pt x="69912" y="76"/>
                    <a:pt x="61091" y="4591"/>
                    <a:pt x="56231" y="13623"/>
                  </a:cubicBezTo>
                  <a:cubicBezTo>
                    <a:pt x="52630" y="20306"/>
                    <a:pt x="51190" y="28434"/>
                    <a:pt x="47410" y="49387"/>
                  </a:cubicBezTo>
                  <a:lnTo>
                    <a:pt x="33188" y="49387"/>
                  </a:lnTo>
                  <a:cubicBezTo>
                    <a:pt x="29588" y="49387"/>
                    <a:pt x="27247" y="49387"/>
                    <a:pt x="27247" y="53360"/>
                  </a:cubicBezTo>
                  <a:cubicBezTo>
                    <a:pt x="27247" y="55889"/>
                    <a:pt x="29588" y="55889"/>
                    <a:pt x="32828" y="55889"/>
                  </a:cubicBezTo>
                  <a:lnTo>
                    <a:pt x="46150" y="55889"/>
                  </a:lnTo>
                  <a:cubicBezTo>
                    <a:pt x="45970" y="56973"/>
                    <a:pt x="34628" y="121999"/>
                    <a:pt x="30308" y="141326"/>
                  </a:cubicBezTo>
                  <a:cubicBezTo>
                    <a:pt x="29408" y="145300"/>
                    <a:pt x="26347" y="159027"/>
                    <a:pt x="17706" y="159027"/>
                  </a:cubicBezTo>
                  <a:cubicBezTo>
                    <a:pt x="17526" y="159027"/>
                    <a:pt x="13206" y="159027"/>
                    <a:pt x="9785" y="156860"/>
                  </a:cubicBezTo>
                  <a:cubicBezTo>
                    <a:pt x="17166" y="154511"/>
                    <a:pt x="17706" y="148009"/>
                    <a:pt x="17706" y="146925"/>
                  </a:cubicBezTo>
                  <a:cubicBezTo>
                    <a:pt x="17706" y="142951"/>
                    <a:pt x="14646" y="140242"/>
                    <a:pt x="10506" y="140242"/>
                  </a:cubicBezTo>
                  <a:cubicBezTo>
                    <a:pt x="5645" y="140242"/>
                    <a:pt x="244" y="144396"/>
                    <a:pt x="244" y="151260"/>
                  </a:cubicBezTo>
                  <a:cubicBezTo>
                    <a:pt x="244" y="159388"/>
                    <a:pt x="8705" y="164085"/>
                    <a:pt x="17706" y="164085"/>
                  </a:cubicBezTo>
                  <a:cubicBezTo>
                    <a:pt x="29228" y="164085"/>
                    <a:pt x="37149" y="152163"/>
                    <a:pt x="39309" y="148190"/>
                  </a:cubicBezTo>
                  <a:cubicBezTo>
                    <a:pt x="45790" y="136088"/>
                    <a:pt x="49930" y="113870"/>
                    <a:pt x="50290" y="111703"/>
                  </a:cubicBezTo>
                  <a:lnTo>
                    <a:pt x="60371" y="55889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CFCAC8A2-60A2-89F9-9436-C51D196E56E3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2836198" y="6149656"/>
              <a:ext cx="600487" cy="10320"/>
            </a:xfrm>
            <a:custGeom>
              <a:avLst/>
              <a:gdLst>
                <a:gd name="connsiteX0" fmla="*/ 0 w 600487"/>
                <a:gd name="connsiteY0" fmla="*/ 0 h 10320"/>
                <a:gd name="connsiteX1" fmla="*/ 600488 w 600487"/>
                <a:gd name="connsiteY1" fmla="*/ 0 h 10320"/>
                <a:gd name="connsiteX2" fmla="*/ 600488 w 600487"/>
                <a:gd name="connsiteY2" fmla="*/ 10321 h 10320"/>
                <a:gd name="connsiteX3" fmla="*/ 0 w 600487"/>
                <a:gd name="connsiteY3" fmla="*/ 10321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487" h="10320">
                  <a:moveTo>
                    <a:pt x="0" y="0"/>
                  </a:moveTo>
                  <a:lnTo>
                    <a:pt x="600488" y="0"/>
                  </a:lnTo>
                  <a:lnTo>
                    <a:pt x="600488" y="10321"/>
                  </a:lnTo>
                  <a:lnTo>
                    <a:pt x="0" y="10321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E3D9CFF9-E478-2275-E285-4D1957C58B50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3007682" y="6282274"/>
              <a:ext cx="121385" cy="169789"/>
            </a:xfrm>
            <a:custGeom>
              <a:avLst/>
              <a:gdLst>
                <a:gd name="connsiteX0" fmla="*/ 1007 w 121385"/>
                <a:gd name="connsiteY0" fmla="*/ 158781 h 169789"/>
                <a:gd name="connsiteX1" fmla="*/ 235 w 121385"/>
                <a:gd name="connsiteY1" fmla="*/ 162910 h 169789"/>
                <a:gd name="connsiteX2" fmla="*/ 7436 w 121385"/>
                <a:gd name="connsiteY2" fmla="*/ 169877 h 169789"/>
                <a:gd name="connsiteX3" fmla="*/ 16437 w 121385"/>
                <a:gd name="connsiteY3" fmla="*/ 164458 h 169789"/>
                <a:gd name="connsiteX4" fmla="*/ 32896 w 121385"/>
                <a:gd name="connsiteY4" fmla="*/ 99690 h 169789"/>
                <a:gd name="connsiteX5" fmla="*/ 58356 w 121385"/>
                <a:gd name="connsiteY5" fmla="*/ 116979 h 169789"/>
                <a:gd name="connsiteX6" fmla="*/ 121621 w 121385"/>
                <a:gd name="connsiteY6" fmla="*/ 42148 h 169789"/>
                <a:gd name="connsiteX7" fmla="*/ 85874 w 121385"/>
                <a:gd name="connsiteY7" fmla="*/ 88 h 169789"/>
                <a:gd name="connsiteX8" fmla="*/ 26210 w 121385"/>
                <a:gd name="connsiteY8" fmla="*/ 57372 h 169789"/>
                <a:gd name="connsiteX9" fmla="*/ 1007 w 121385"/>
                <a:gd name="connsiteY9" fmla="*/ 158781 h 169789"/>
                <a:gd name="connsiteX10" fmla="*/ 58099 w 121385"/>
                <a:gd name="connsiteY10" fmla="*/ 111302 h 169789"/>
                <a:gd name="connsiteX11" fmla="*/ 35982 w 121385"/>
                <a:gd name="connsiteY11" fmla="*/ 88337 h 169789"/>
                <a:gd name="connsiteX12" fmla="*/ 38040 w 121385"/>
                <a:gd name="connsiteY12" fmla="*/ 78789 h 169789"/>
                <a:gd name="connsiteX13" fmla="*/ 53470 w 121385"/>
                <a:gd name="connsiteY13" fmla="*/ 30278 h 169789"/>
                <a:gd name="connsiteX14" fmla="*/ 85360 w 121385"/>
                <a:gd name="connsiteY14" fmla="*/ 5764 h 169789"/>
                <a:gd name="connsiteX15" fmla="*/ 103104 w 121385"/>
                <a:gd name="connsiteY15" fmla="*/ 31052 h 169789"/>
                <a:gd name="connsiteX16" fmla="*/ 88703 w 121385"/>
                <a:gd name="connsiteY16" fmla="*/ 86788 h 169789"/>
                <a:gd name="connsiteX17" fmla="*/ 58099 w 121385"/>
                <a:gd name="connsiteY17" fmla="*/ 111302 h 169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385" h="169789">
                  <a:moveTo>
                    <a:pt x="1007" y="158781"/>
                  </a:moveTo>
                  <a:cubicBezTo>
                    <a:pt x="235" y="161878"/>
                    <a:pt x="235" y="162394"/>
                    <a:pt x="235" y="162910"/>
                  </a:cubicBezTo>
                  <a:cubicBezTo>
                    <a:pt x="235" y="166780"/>
                    <a:pt x="3064" y="169877"/>
                    <a:pt x="7436" y="169877"/>
                  </a:cubicBezTo>
                  <a:cubicBezTo>
                    <a:pt x="12837" y="169877"/>
                    <a:pt x="15923" y="165232"/>
                    <a:pt x="16437" y="164458"/>
                  </a:cubicBezTo>
                  <a:cubicBezTo>
                    <a:pt x="17723" y="162136"/>
                    <a:pt x="25953" y="127559"/>
                    <a:pt x="32896" y="99690"/>
                  </a:cubicBezTo>
                  <a:cubicBezTo>
                    <a:pt x="38040" y="110012"/>
                    <a:pt x="46269" y="116979"/>
                    <a:pt x="58356" y="116979"/>
                  </a:cubicBezTo>
                  <a:cubicBezTo>
                    <a:pt x="88446" y="116979"/>
                    <a:pt x="121621" y="80596"/>
                    <a:pt x="121621" y="42148"/>
                  </a:cubicBezTo>
                  <a:cubicBezTo>
                    <a:pt x="121621" y="14796"/>
                    <a:pt x="104647" y="88"/>
                    <a:pt x="85874" y="88"/>
                  </a:cubicBezTo>
                  <a:cubicBezTo>
                    <a:pt x="60928" y="88"/>
                    <a:pt x="33925" y="25891"/>
                    <a:pt x="26210" y="57372"/>
                  </a:cubicBezTo>
                  <a:lnTo>
                    <a:pt x="1007" y="158781"/>
                  </a:lnTo>
                  <a:close/>
                  <a:moveTo>
                    <a:pt x="58099" y="111302"/>
                  </a:moveTo>
                  <a:cubicBezTo>
                    <a:pt x="40097" y="111302"/>
                    <a:pt x="35982" y="90659"/>
                    <a:pt x="35982" y="88337"/>
                  </a:cubicBezTo>
                  <a:cubicBezTo>
                    <a:pt x="35982" y="87305"/>
                    <a:pt x="37268" y="82144"/>
                    <a:pt x="38040" y="78789"/>
                  </a:cubicBezTo>
                  <a:cubicBezTo>
                    <a:pt x="45241" y="49889"/>
                    <a:pt x="47812" y="40600"/>
                    <a:pt x="53470" y="30278"/>
                  </a:cubicBezTo>
                  <a:cubicBezTo>
                    <a:pt x="64529" y="11441"/>
                    <a:pt x="77387" y="5764"/>
                    <a:pt x="85360" y="5764"/>
                  </a:cubicBezTo>
                  <a:cubicBezTo>
                    <a:pt x="94875" y="5764"/>
                    <a:pt x="103104" y="13248"/>
                    <a:pt x="103104" y="31052"/>
                  </a:cubicBezTo>
                  <a:cubicBezTo>
                    <a:pt x="103104" y="45244"/>
                    <a:pt x="95646" y="74145"/>
                    <a:pt x="88703" y="86788"/>
                  </a:cubicBezTo>
                  <a:cubicBezTo>
                    <a:pt x="80216" y="103045"/>
                    <a:pt x="67872" y="111302"/>
                    <a:pt x="58099" y="111302"/>
                  </a:cubicBez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2FBED8D3-8128-BEB0-37AF-7C96BBB714EB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3141390" y="6242127"/>
              <a:ext cx="109992" cy="81462"/>
            </a:xfrm>
            <a:custGeom>
              <a:avLst/>
              <a:gdLst>
                <a:gd name="connsiteX0" fmla="*/ 13742 w 109992"/>
                <a:gd name="connsiteY0" fmla="*/ 68362 h 81462"/>
                <a:gd name="connsiteX1" fmla="*/ 11942 w 109992"/>
                <a:gd name="connsiteY1" fmla="*/ 75767 h 81462"/>
                <a:gd name="connsiteX2" fmla="*/ 18063 w 109992"/>
                <a:gd name="connsiteY2" fmla="*/ 81547 h 81462"/>
                <a:gd name="connsiteX3" fmla="*/ 25083 w 109992"/>
                <a:gd name="connsiteY3" fmla="*/ 77574 h 81462"/>
                <a:gd name="connsiteX4" fmla="*/ 28324 w 109992"/>
                <a:gd name="connsiteY4" fmla="*/ 66375 h 81462"/>
                <a:gd name="connsiteX5" fmla="*/ 32284 w 109992"/>
                <a:gd name="connsiteY5" fmla="*/ 50118 h 81462"/>
                <a:gd name="connsiteX6" fmla="*/ 35345 w 109992"/>
                <a:gd name="connsiteY6" fmla="*/ 38016 h 81462"/>
                <a:gd name="connsiteX7" fmla="*/ 42906 w 109992"/>
                <a:gd name="connsiteY7" fmla="*/ 21760 h 81462"/>
                <a:gd name="connsiteX8" fmla="*/ 69909 w 109992"/>
                <a:gd name="connsiteY8" fmla="*/ 5142 h 81462"/>
                <a:gd name="connsiteX9" fmla="*/ 80530 w 109992"/>
                <a:gd name="connsiteY9" fmla="*/ 17786 h 81462"/>
                <a:gd name="connsiteX10" fmla="*/ 69909 w 109992"/>
                <a:gd name="connsiteY10" fmla="*/ 56260 h 81462"/>
                <a:gd name="connsiteX11" fmla="*/ 67208 w 109992"/>
                <a:gd name="connsiteY11" fmla="*/ 66014 h 81462"/>
                <a:gd name="connsiteX12" fmla="*/ 84310 w 109992"/>
                <a:gd name="connsiteY12" fmla="*/ 81547 h 81462"/>
                <a:gd name="connsiteX13" fmla="*/ 110233 w 109992"/>
                <a:gd name="connsiteY13" fmla="*/ 53912 h 81462"/>
                <a:gd name="connsiteX14" fmla="*/ 107353 w 109992"/>
                <a:gd name="connsiteY14" fmla="*/ 51563 h 81462"/>
                <a:gd name="connsiteX15" fmla="*/ 103933 w 109992"/>
                <a:gd name="connsiteY15" fmla="*/ 54634 h 81462"/>
                <a:gd name="connsiteX16" fmla="*/ 84850 w 109992"/>
                <a:gd name="connsiteY16" fmla="*/ 76490 h 81462"/>
                <a:gd name="connsiteX17" fmla="*/ 80350 w 109992"/>
                <a:gd name="connsiteY17" fmla="*/ 70168 h 81462"/>
                <a:gd name="connsiteX18" fmla="*/ 84490 w 109992"/>
                <a:gd name="connsiteY18" fmla="*/ 55537 h 81462"/>
                <a:gd name="connsiteX19" fmla="*/ 94031 w 109992"/>
                <a:gd name="connsiteY19" fmla="*/ 20676 h 81462"/>
                <a:gd name="connsiteX20" fmla="*/ 70629 w 109992"/>
                <a:gd name="connsiteY20" fmla="*/ 85 h 81462"/>
                <a:gd name="connsiteX21" fmla="*/ 40205 w 109992"/>
                <a:gd name="connsiteY21" fmla="*/ 16522 h 81462"/>
                <a:gd name="connsiteX22" fmla="*/ 20943 w 109992"/>
                <a:gd name="connsiteY22" fmla="*/ 85 h 81462"/>
                <a:gd name="connsiteX23" fmla="*/ 6721 w 109992"/>
                <a:gd name="connsiteY23" fmla="*/ 9839 h 81462"/>
                <a:gd name="connsiteX24" fmla="*/ 241 w 109992"/>
                <a:gd name="connsiteY24" fmla="*/ 27721 h 81462"/>
                <a:gd name="connsiteX25" fmla="*/ 3301 w 109992"/>
                <a:gd name="connsiteY25" fmla="*/ 30069 h 81462"/>
                <a:gd name="connsiteX26" fmla="*/ 7261 w 109992"/>
                <a:gd name="connsiteY26" fmla="*/ 24650 h 81462"/>
                <a:gd name="connsiteX27" fmla="*/ 20403 w 109992"/>
                <a:gd name="connsiteY27" fmla="*/ 5142 h 81462"/>
                <a:gd name="connsiteX28" fmla="*/ 26344 w 109992"/>
                <a:gd name="connsiteY28" fmla="*/ 13993 h 81462"/>
                <a:gd name="connsiteX29" fmla="*/ 23463 w 109992"/>
                <a:gd name="connsiteY29" fmla="*/ 28985 h 81462"/>
                <a:gd name="connsiteX30" fmla="*/ 19503 w 109992"/>
                <a:gd name="connsiteY30" fmla="*/ 45241 h 81462"/>
                <a:gd name="connsiteX31" fmla="*/ 13742 w 109992"/>
                <a:gd name="connsiteY31" fmla="*/ 68362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992" h="81462">
                  <a:moveTo>
                    <a:pt x="13742" y="68362"/>
                  </a:moveTo>
                  <a:cubicBezTo>
                    <a:pt x="13022" y="70710"/>
                    <a:pt x="11942" y="75226"/>
                    <a:pt x="11942" y="75767"/>
                  </a:cubicBezTo>
                  <a:cubicBezTo>
                    <a:pt x="11942" y="79741"/>
                    <a:pt x="15182" y="81547"/>
                    <a:pt x="18063" y="81547"/>
                  </a:cubicBezTo>
                  <a:cubicBezTo>
                    <a:pt x="21303" y="81547"/>
                    <a:pt x="24183" y="79199"/>
                    <a:pt x="25083" y="77574"/>
                  </a:cubicBezTo>
                  <a:cubicBezTo>
                    <a:pt x="25984" y="75948"/>
                    <a:pt x="27424" y="70168"/>
                    <a:pt x="28324" y="66375"/>
                  </a:cubicBezTo>
                  <a:cubicBezTo>
                    <a:pt x="29224" y="62943"/>
                    <a:pt x="31204" y="54634"/>
                    <a:pt x="32284" y="50118"/>
                  </a:cubicBezTo>
                  <a:cubicBezTo>
                    <a:pt x="33364" y="46145"/>
                    <a:pt x="34445" y="42171"/>
                    <a:pt x="35345" y="38016"/>
                  </a:cubicBezTo>
                  <a:cubicBezTo>
                    <a:pt x="37325" y="30611"/>
                    <a:pt x="37685" y="29166"/>
                    <a:pt x="42906" y="21760"/>
                  </a:cubicBezTo>
                  <a:cubicBezTo>
                    <a:pt x="47946" y="14535"/>
                    <a:pt x="56407" y="5142"/>
                    <a:pt x="69909" y="5142"/>
                  </a:cubicBezTo>
                  <a:cubicBezTo>
                    <a:pt x="80350" y="5142"/>
                    <a:pt x="80530" y="14354"/>
                    <a:pt x="80530" y="17786"/>
                  </a:cubicBezTo>
                  <a:cubicBezTo>
                    <a:pt x="80530" y="28624"/>
                    <a:pt x="72789" y="48673"/>
                    <a:pt x="69909" y="56260"/>
                  </a:cubicBezTo>
                  <a:cubicBezTo>
                    <a:pt x="67928" y="61317"/>
                    <a:pt x="67208" y="62943"/>
                    <a:pt x="67208" y="66014"/>
                  </a:cubicBezTo>
                  <a:cubicBezTo>
                    <a:pt x="67208" y="75587"/>
                    <a:pt x="75129" y="81547"/>
                    <a:pt x="84310" y="81547"/>
                  </a:cubicBezTo>
                  <a:cubicBezTo>
                    <a:pt x="102312" y="81547"/>
                    <a:pt x="110233" y="56621"/>
                    <a:pt x="110233" y="53912"/>
                  </a:cubicBezTo>
                  <a:cubicBezTo>
                    <a:pt x="110233" y="51563"/>
                    <a:pt x="107893" y="51563"/>
                    <a:pt x="107353" y="51563"/>
                  </a:cubicBezTo>
                  <a:cubicBezTo>
                    <a:pt x="104833" y="51563"/>
                    <a:pt x="104653" y="52647"/>
                    <a:pt x="103933" y="54634"/>
                  </a:cubicBezTo>
                  <a:cubicBezTo>
                    <a:pt x="99792" y="69084"/>
                    <a:pt x="92051" y="76490"/>
                    <a:pt x="84850" y="76490"/>
                  </a:cubicBezTo>
                  <a:cubicBezTo>
                    <a:pt x="81070" y="76490"/>
                    <a:pt x="80350" y="73961"/>
                    <a:pt x="80350" y="70168"/>
                  </a:cubicBezTo>
                  <a:cubicBezTo>
                    <a:pt x="80350" y="66014"/>
                    <a:pt x="81250" y="63665"/>
                    <a:pt x="84490" y="55537"/>
                  </a:cubicBezTo>
                  <a:cubicBezTo>
                    <a:pt x="86651" y="49938"/>
                    <a:pt x="94031" y="30791"/>
                    <a:pt x="94031" y="20676"/>
                  </a:cubicBezTo>
                  <a:cubicBezTo>
                    <a:pt x="94031" y="3155"/>
                    <a:pt x="80170" y="85"/>
                    <a:pt x="70629" y="85"/>
                  </a:cubicBezTo>
                  <a:cubicBezTo>
                    <a:pt x="55687" y="85"/>
                    <a:pt x="45606" y="9297"/>
                    <a:pt x="40205" y="16522"/>
                  </a:cubicBezTo>
                  <a:cubicBezTo>
                    <a:pt x="38945" y="4059"/>
                    <a:pt x="28324" y="85"/>
                    <a:pt x="20943" y="85"/>
                  </a:cubicBezTo>
                  <a:cubicBezTo>
                    <a:pt x="13202" y="85"/>
                    <a:pt x="9062" y="5684"/>
                    <a:pt x="6721" y="9839"/>
                  </a:cubicBezTo>
                  <a:cubicBezTo>
                    <a:pt x="2761" y="16522"/>
                    <a:pt x="241" y="26818"/>
                    <a:pt x="241" y="27721"/>
                  </a:cubicBezTo>
                  <a:cubicBezTo>
                    <a:pt x="241" y="30069"/>
                    <a:pt x="2761" y="30069"/>
                    <a:pt x="3301" y="30069"/>
                  </a:cubicBezTo>
                  <a:cubicBezTo>
                    <a:pt x="5821" y="30069"/>
                    <a:pt x="6001" y="29527"/>
                    <a:pt x="7261" y="24650"/>
                  </a:cubicBezTo>
                  <a:cubicBezTo>
                    <a:pt x="9962" y="13993"/>
                    <a:pt x="13382" y="5142"/>
                    <a:pt x="20403" y="5142"/>
                  </a:cubicBezTo>
                  <a:cubicBezTo>
                    <a:pt x="25083" y="5142"/>
                    <a:pt x="26344" y="9116"/>
                    <a:pt x="26344" y="13993"/>
                  </a:cubicBezTo>
                  <a:cubicBezTo>
                    <a:pt x="26344" y="17425"/>
                    <a:pt x="24723" y="24108"/>
                    <a:pt x="23463" y="28985"/>
                  </a:cubicBezTo>
                  <a:cubicBezTo>
                    <a:pt x="22203" y="33862"/>
                    <a:pt x="20403" y="41268"/>
                    <a:pt x="19503" y="45241"/>
                  </a:cubicBezTo>
                  <a:lnTo>
                    <a:pt x="13742" y="68362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9E798479-0A9E-31CF-9B2F-1DB1005B10EC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3613358" y="5817121"/>
              <a:ext cx="165258" cy="81462"/>
            </a:xfrm>
            <a:custGeom>
              <a:avLst/>
              <a:gdLst>
                <a:gd name="connsiteX0" fmla="*/ 69927 w 165258"/>
                <a:gd name="connsiteY0" fmla="*/ 65094 h 81462"/>
                <a:gd name="connsiteX1" fmla="*/ 67407 w 165258"/>
                <a:gd name="connsiteY1" fmla="*/ 75751 h 81462"/>
                <a:gd name="connsiteX2" fmla="*/ 73527 w 165258"/>
                <a:gd name="connsiteY2" fmla="*/ 81531 h 81462"/>
                <a:gd name="connsiteX3" fmla="*/ 80548 w 165258"/>
                <a:gd name="connsiteY3" fmla="*/ 77557 h 81462"/>
                <a:gd name="connsiteX4" fmla="*/ 83788 w 165258"/>
                <a:gd name="connsiteY4" fmla="*/ 66358 h 81462"/>
                <a:gd name="connsiteX5" fmla="*/ 87749 w 165258"/>
                <a:gd name="connsiteY5" fmla="*/ 50102 h 81462"/>
                <a:gd name="connsiteX6" fmla="*/ 90809 w 165258"/>
                <a:gd name="connsiteY6" fmla="*/ 38000 h 81462"/>
                <a:gd name="connsiteX7" fmla="*/ 96390 w 165258"/>
                <a:gd name="connsiteY7" fmla="*/ 24272 h 81462"/>
                <a:gd name="connsiteX8" fmla="*/ 125193 w 165258"/>
                <a:gd name="connsiteY8" fmla="*/ 5126 h 81462"/>
                <a:gd name="connsiteX9" fmla="*/ 135814 w 165258"/>
                <a:gd name="connsiteY9" fmla="*/ 17770 h 81462"/>
                <a:gd name="connsiteX10" fmla="*/ 125193 w 165258"/>
                <a:gd name="connsiteY10" fmla="*/ 56243 h 81462"/>
                <a:gd name="connsiteX11" fmla="*/ 122493 w 165258"/>
                <a:gd name="connsiteY11" fmla="*/ 65997 h 81462"/>
                <a:gd name="connsiteX12" fmla="*/ 139595 w 165258"/>
                <a:gd name="connsiteY12" fmla="*/ 81531 h 81462"/>
                <a:gd name="connsiteX13" fmla="*/ 165518 w 165258"/>
                <a:gd name="connsiteY13" fmla="*/ 53895 h 81462"/>
                <a:gd name="connsiteX14" fmla="*/ 162638 w 165258"/>
                <a:gd name="connsiteY14" fmla="*/ 51547 h 81462"/>
                <a:gd name="connsiteX15" fmla="*/ 159217 w 165258"/>
                <a:gd name="connsiteY15" fmla="*/ 54618 h 81462"/>
                <a:gd name="connsiteX16" fmla="*/ 140135 w 165258"/>
                <a:gd name="connsiteY16" fmla="*/ 76473 h 81462"/>
                <a:gd name="connsiteX17" fmla="*/ 135634 w 165258"/>
                <a:gd name="connsiteY17" fmla="*/ 70152 h 81462"/>
                <a:gd name="connsiteX18" fmla="*/ 139775 w 165258"/>
                <a:gd name="connsiteY18" fmla="*/ 55521 h 81462"/>
                <a:gd name="connsiteX19" fmla="*/ 149316 w 165258"/>
                <a:gd name="connsiteY19" fmla="*/ 20660 h 81462"/>
                <a:gd name="connsiteX20" fmla="*/ 142655 w 165258"/>
                <a:gd name="connsiteY20" fmla="*/ 4945 h 81462"/>
                <a:gd name="connsiteX21" fmla="*/ 125913 w 165258"/>
                <a:gd name="connsiteY21" fmla="*/ 68 h 81462"/>
                <a:gd name="connsiteX22" fmla="*/ 94050 w 165258"/>
                <a:gd name="connsiteY22" fmla="*/ 18312 h 81462"/>
                <a:gd name="connsiteX23" fmla="*/ 70647 w 165258"/>
                <a:gd name="connsiteY23" fmla="*/ 68 h 81462"/>
                <a:gd name="connsiteX24" fmla="*/ 40223 w 165258"/>
                <a:gd name="connsiteY24" fmla="*/ 16505 h 81462"/>
                <a:gd name="connsiteX25" fmla="*/ 20961 w 165258"/>
                <a:gd name="connsiteY25" fmla="*/ 68 h 81462"/>
                <a:gd name="connsiteX26" fmla="*/ 6740 w 165258"/>
                <a:gd name="connsiteY26" fmla="*/ 9822 h 81462"/>
                <a:gd name="connsiteX27" fmla="*/ 259 w 165258"/>
                <a:gd name="connsiteY27" fmla="*/ 27704 h 81462"/>
                <a:gd name="connsiteX28" fmla="*/ 3319 w 165258"/>
                <a:gd name="connsiteY28" fmla="*/ 30052 h 81462"/>
                <a:gd name="connsiteX29" fmla="*/ 7280 w 165258"/>
                <a:gd name="connsiteY29" fmla="*/ 24634 h 81462"/>
                <a:gd name="connsiteX30" fmla="*/ 20421 w 165258"/>
                <a:gd name="connsiteY30" fmla="*/ 5126 h 81462"/>
                <a:gd name="connsiteX31" fmla="*/ 26362 w 165258"/>
                <a:gd name="connsiteY31" fmla="*/ 13977 h 81462"/>
                <a:gd name="connsiteX32" fmla="*/ 23482 w 165258"/>
                <a:gd name="connsiteY32" fmla="*/ 28969 h 81462"/>
                <a:gd name="connsiteX33" fmla="*/ 19521 w 165258"/>
                <a:gd name="connsiteY33" fmla="*/ 45225 h 81462"/>
                <a:gd name="connsiteX34" fmla="*/ 13760 w 165258"/>
                <a:gd name="connsiteY34" fmla="*/ 68345 h 81462"/>
                <a:gd name="connsiteX35" fmla="*/ 11960 w 165258"/>
                <a:gd name="connsiteY35" fmla="*/ 75751 h 81462"/>
                <a:gd name="connsiteX36" fmla="*/ 18081 w 165258"/>
                <a:gd name="connsiteY36" fmla="*/ 81531 h 81462"/>
                <a:gd name="connsiteX37" fmla="*/ 25102 w 165258"/>
                <a:gd name="connsiteY37" fmla="*/ 77557 h 81462"/>
                <a:gd name="connsiteX38" fmla="*/ 28342 w 165258"/>
                <a:gd name="connsiteY38" fmla="*/ 66358 h 81462"/>
                <a:gd name="connsiteX39" fmla="*/ 32303 w 165258"/>
                <a:gd name="connsiteY39" fmla="*/ 50102 h 81462"/>
                <a:gd name="connsiteX40" fmla="*/ 35363 w 165258"/>
                <a:gd name="connsiteY40" fmla="*/ 38000 h 81462"/>
                <a:gd name="connsiteX41" fmla="*/ 42924 w 165258"/>
                <a:gd name="connsiteY41" fmla="*/ 21744 h 81462"/>
                <a:gd name="connsiteX42" fmla="*/ 69927 w 165258"/>
                <a:gd name="connsiteY42" fmla="*/ 5126 h 81462"/>
                <a:gd name="connsiteX43" fmla="*/ 80548 w 165258"/>
                <a:gd name="connsiteY43" fmla="*/ 17770 h 81462"/>
                <a:gd name="connsiteX44" fmla="*/ 77488 w 165258"/>
                <a:gd name="connsiteY44" fmla="*/ 34749 h 81462"/>
                <a:gd name="connsiteX45" fmla="*/ 69927 w 165258"/>
                <a:gd name="connsiteY45" fmla="*/ 65094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5258" h="81462">
                  <a:moveTo>
                    <a:pt x="69927" y="65094"/>
                  </a:moveTo>
                  <a:cubicBezTo>
                    <a:pt x="69027" y="68707"/>
                    <a:pt x="67407" y="74848"/>
                    <a:pt x="67407" y="75751"/>
                  </a:cubicBezTo>
                  <a:cubicBezTo>
                    <a:pt x="67407" y="79725"/>
                    <a:pt x="70647" y="81531"/>
                    <a:pt x="73527" y="81531"/>
                  </a:cubicBezTo>
                  <a:cubicBezTo>
                    <a:pt x="76768" y="81531"/>
                    <a:pt x="79648" y="79183"/>
                    <a:pt x="80548" y="77557"/>
                  </a:cubicBezTo>
                  <a:cubicBezTo>
                    <a:pt x="81448" y="75932"/>
                    <a:pt x="82888" y="70152"/>
                    <a:pt x="83788" y="66358"/>
                  </a:cubicBezTo>
                  <a:cubicBezTo>
                    <a:pt x="84689" y="62926"/>
                    <a:pt x="86669" y="54618"/>
                    <a:pt x="87749" y="50102"/>
                  </a:cubicBezTo>
                  <a:cubicBezTo>
                    <a:pt x="88829" y="46128"/>
                    <a:pt x="89909" y="42154"/>
                    <a:pt x="90809" y="38000"/>
                  </a:cubicBezTo>
                  <a:cubicBezTo>
                    <a:pt x="92790" y="30233"/>
                    <a:pt x="92790" y="29872"/>
                    <a:pt x="96390" y="24272"/>
                  </a:cubicBezTo>
                  <a:cubicBezTo>
                    <a:pt x="102151" y="15422"/>
                    <a:pt x="111152" y="5126"/>
                    <a:pt x="125193" y="5126"/>
                  </a:cubicBezTo>
                  <a:cubicBezTo>
                    <a:pt x="135274" y="5126"/>
                    <a:pt x="135814" y="13435"/>
                    <a:pt x="135814" y="17770"/>
                  </a:cubicBezTo>
                  <a:cubicBezTo>
                    <a:pt x="135814" y="28607"/>
                    <a:pt x="128074" y="48657"/>
                    <a:pt x="125193" y="56243"/>
                  </a:cubicBezTo>
                  <a:cubicBezTo>
                    <a:pt x="123213" y="61301"/>
                    <a:pt x="122493" y="62926"/>
                    <a:pt x="122493" y="65997"/>
                  </a:cubicBezTo>
                  <a:cubicBezTo>
                    <a:pt x="122493" y="75570"/>
                    <a:pt x="130414" y="81531"/>
                    <a:pt x="139595" y="81531"/>
                  </a:cubicBezTo>
                  <a:cubicBezTo>
                    <a:pt x="157597" y="81531"/>
                    <a:pt x="165518" y="56605"/>
                    <a:pt x="165518" y="53895"/>
                  </a:cubicBezTo>
                  <a:cubicBezTo>
                    <a:pt x="165518" y="51547"/>
                    <a:pt x="163178" y="51547"/>
                    <a:pt x="162638" y="51547"/>
                  </a:cubicBezTo>
                  <a:cubicBezTo>
                    <a:pt x="160117" y="51547"/>
                    <a:pt x="159937" y="52631"/>
                    <a:pt x="159217" y="54618"/>
                  </a:cubicBezTo>
                  <a:cubicBezTo>
                    <a:pt x="155077" y="69068"/>
                    <a:pt x="147336" y="76473"/>
                    <a:pt x="140135" y="76473"/>
                  </a:cubicBezTo>
                  <a:cubicBezTo>
                    <a:pt x="136355" y="76473"/>
                    <a:pt x="135634" y="73945"/>
                    <a:pt x="135634" y="70152"/>
                  </a:cubicBezTo>
                  <a:cubicBezTo>
                    <a:pt x="135634" y="65997"/>
                    <a:pt x="136535" y="63649"/>
                    <a:pt x="139775" y="55521"/>
                  </a:cubicBezTo>
                  <a:cubicBezTo>
                    <a:pt x="141935" y="49921"/>
                    <a:pt x="149316" y="30775"/>
                    <a:pt x="149316" y="20660"/>
                  </a:cubicBezTo>
                  <a:cubicBezTo>
                    <a:pt x="149316" y="17770"/>
                    <a:pt x="149316" y="10183"/>
                    <a:pt x="142655" y="4945"/>
                  </a:cubicBezTo>
                  <a:cubicBezTo>
                    <a:pt x="139595" y="2597"/>
                    <a:pt x="134374" y="68"/>
                    <a:pt x="125913" y="68"/>
                  </a:cubicBezTo>
                  <a:cubicBezTo>
                    <a:pt x="109711" y="68"/>
                    <a:pt x="99810" y="10725"/>
                    <a:pt x="94050" y="18312"/>
                  </a:cubicBezTo>
                  <a:cubicBezTo>
                    <a:pt x="92610" y="2958"/>
                    <a:pt x="79828" y="68"/>
                    <a:pt x="70647" y="68"/>
                  </a:cubicBezTo>
                  <a:cubicBezTo>
                    <a:pt x="55705" y="68"/>
                    <a:pt x="45624" y="9280"/>
                    <a:pt x="40223" y="16505"/>
                  </a:cubicBezTo>
                  <a:cubicBezTo>
                    <a:pt x="38963" y="4042"/>
                    <a:pt x="28342" y="68"/>
                    <a:pt x="20961" y="68"/>
                  </a:cubicBezTo>
                  <a:cubicBezTo>
                    <a:pt x="13220" y="68"/>
                    <a:pt x="9080" y="5668"/>
                    <a:pt x="6740" y="9822"/>
                  </a:cubicBezTo>
                  <a:cubicBezTo>
                    <a:pt x="2779" y="16505"/>
                    <a:pt x="259" y="26801"/>
                    <a:pt x="259" y="27704"/>
                  </a:cubicBezTo>
                  <a:cubicBezTo>
                    <a:pt x="259" y="30052"/>
                    <a:pt x="2779" y="30052"/>
                    <a:pt x="3319" y="30052"/>
                  </a:cubicBezTo>
                  <a:cubicBezTo>
                    <a:pt x="5840" y="30052"/>
                    <a:pt x="6020" y="29510"/>
                    <a:pt x="7280" y="24634"/>
                  </a:cubicBezTo>
                  <a:cubicBezTo>
                    <a:pt x="9980" y="13977"/>
                    <a:pt x="13400" y="5126"/>
                    <a:pt x="20421" y="5126"/>
                  </a:cubicBezTo>
                  <a:cubicBezTo>
                    <a:pt x="25102" y="5126"/>
                    <a:pt x="26362" y="9100"/>
                    <a:pt x="26362" y="13977"/>
                  </a:cubicBezTo>
                  <a:cubicBezTo>
                    <a:pt x="26362" y="17408"/>
                    <a:pt x="24742" y="24092"/>
                    <a:pt x="23482" y="28969"/>
                  </a:cubicBezTo>
                  <a:cubicBezTo>
                    <a:pt x="22221" y="33846"/>
                    <a:pt x="20421" y="41251"/>
                    <a:pt x="19521" y="45225"/>
                  </a:cubicBezTo>
                  <a:lnTo>
                    <a:pt x="13760" y="68345"/>
                  </a:lnTo>
                  <a:cubicBezTo>
                    <a:pt x="13040" y="70693"/>
                    <a:pt x="11960" y="75209"/>
                    <a:pt x="11960" y="75751"/>
                  </a:cubicBezTo>
                  <a:cubicBezTo>
                    <a:pt x="11960" y="79725"/>
                    <a:pt x="15201" y="81531"/>
                    <a:pt x="18081" y="81531"/>
                  </a:cubicBezTo>
                  <a:cubicBezTo>
                    <a:pt x="21321" y="81531"/>
                    <a:pt x="24202" y="79183"/>
                    <a:pt x="25102" y="77557"/>
                  </a:cubicBezTo>
                  <a:cubicBezTo>
                    <a:pt x="26002" y="75932"/>
                    <a:pt x="27442" y="70152"/>
                    <a:pt x="28342" y="66358"/>
                  </a:cubicBezTo>
                  <a:cubicBezTo>
                    <a:pt x="29242" y="62926"/>
                    <a:pt x="31222" y="54618"/>
                    <a:pt x="32303" y="50102"/>
                  </a:cubicBezTo>
                  <a:cubicBezTo>
                    <a:pt x="33383" y="46128"/>
                    <a:pt x="34463" y="42154"/>
                    <a:pt x="35363" y="38000"/>
                  </a:cubicBezTo>
                  <a:cubicBezTo>
                    <a:pt x="37343" y="30594"/>
                    <a:pt x="37703" y="29149"/>
                    <a:pt x="42924" y="21744"/>
                  </a:cubicBezTo>
                  <a:cubicBezTo>
                    <a:pt x="47964" y="14518"/>
                    <a:pt x="56425" y="5126"/>
                    <a:pt x="69927" y="5126"/>
                  </a:cubicBezTo>
                  <a:cubicBezTo>
                    <a:pt x="80368" y="5126"/>
                    <a:pt x="80548" y="14338"/>
                    <a:pt x="80548" y="17770"/>
                  </a:cubicBezTo>
                  <a:cubicBezTo>
                    <a:pt x="80548" y="22285"/>
                    <a:pt x="80008" y="24634"/>
                    <a:pt x="77488" y="34749"/>
                  </a:cubicBezTo>
                  <a:lnTo>
                    <a:pt x="69927" y="65094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33E57EAC-94AB-9E80-C0FC-92853F10EEC0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3524809" y="5974188"/>
              <a:ext cx="342296" cy="361253"/>
            </a:xfrm>
            <a:custGeom>
              <a:avLst/>
              <a:gdLst>
                <a:gd name="connsiteX0" fmla="*/ 311434 w 342296"/>
                <a:gd name="connsiteY0" fmla="*/ 361325 h 361253"/>
                <a:gd name="connsiteX1" fmla="*/ 342552 w 342296"/>
                <a:gd name="connsiteY1" fmla="*/ 278753 h 361253"/>
                <a:gd name="connsiteX2" fmla="*/ 336122 w 342296"/>
                <a:gd name="connsiteY2" fmla="*/ 278753 h 361253"/>
                <a:gd name="connsiteX3" fmla="*/ 269258 w 342296"/>
                <a:gd name="connsiteY3" fmla="*/ 330877 h 361253"/>
                <a:gd name="connsiteX4" fmla="*/ 189277 w 342296"/>
                <a:gd name="connsiteY4" fmla="*/ 338876 h 361253"/>
                <a:gd name="connsiteX5" fmla="*/ 34202 w 342296"/>
                <a:gd name="connsiteY5" fmla="*/ 338876 h 361253"/>
                <a:gd name="connsiteX6" fmla="*/ 165103 w 342296"/>
                <a:gd name="connsiteY6" fmla="*/ 184827 h 361253"/>
                <a:gd name="connsiteX7" fmla="*/ 167417 w 342296"/>
                <a:gd name="connsiteY7" fmla="*/ 180698 h 361253"/>
                <a:gd name="connsiteX8" fmla="*/ 165617 w 342296"/>
                <a:gd name="connsiteY8" fmla="*/ 176828 h 361253"/>
                <a:gd name="connsiteX9" fmla="*/ 45775 w 342296"/>
                <a:gd name="connsiteY9" fmla="*/ 12457 h 361253"/>
                <a:gd name="connsiteX10" fmla="*/ 186705 w 342296"/>
                <a:gd name="connsiteY10" fmla="*/ 12457 h 361253"/>
                <a:gd name="connsiteX11" fmla="*/ 246884 w 342296"/>
                <a:gd name="connsiteY11" fmla="*/ 16586 h 361253"/>
                <a:gd name="connsiteX12" fmla="*/ 303462 w 342296"/>
                <a:gd name="connsiteY12" fmla="*/ 35939 h 361253"/>
                <a:gd name="connsiteX13" fmla="*/ 336122 w 342296"/>
                <a:gd name="connsiteY13" fmla="*/ 72580 h 361253"/>
                <a:gd name="connsiteX14" fmla="*/ 342552 w 342296"/>
                <a:gd name="connsiteY14" fmla="*/ 72580 h 361253"/>
                <a:gd name="connsiteX15" fmla="*/ 311434 w 342296"/>
                <a:gd name="connsiteY15" fmla="*/ 71 h 361253"/>
                <a:gd name="connsiteX16" fmla="*/ 7456 w 342296"/>
                <a:gd name="connsiteY16" fmla="*/ 71 h 361253"/>
                <a:gd name="connsiteX17" fmla="*/ 512 w 342296"/>
                <a:gd name="connsiteY17" fmla="*/ 1878 h 361253"/>
                <a:gd name="connsiteX18" fmla="*/ 255 w 342296"/>
                <a:gd name="connsiteY18" fmla="*/ 10393 h 361253"/>
                <a:gd name="connsiteX19" fmla="*/ 136299 w 342296"/>
                <a:gd name="connsiteY19" fmla="*/ 197213 h 361253"/>
                <a:gd name="connsiteX20" fmla="*/ 3084 w 342296"/>
                <a:gd name="connsiteY20" fmla="*/ 353842 h 361253"/>
                <a:gd name="connsiteX21" fmla="*/ 512 w 342296"/>
                <a:gd name="connsiteY21" fmla="*/ 358487 h 361253"/>
                <a:gd name="connsiteX22" fmla="*/ 7456 w 342296"/>
                <a:gd name="connsiteY22" fmla="*/ 361325 h 361253"/>
                <a:gd name="connsiteX23" fmla="*/ 311434 w 342296"/>
                <a:gd name="connsiteY23" fmla="*/ 361325 h 361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2296" h="361253">
                  <a:moveTo>
                    <a:pt x="311434" y="361325"/>
                  </a:moveTo>
                  <a:lnTo>
                    <a:pt x="342552" y="278753"/>
                  </a:lnTo>
                  <a:lnTo>
                    <a:pt x="336122" y="278753"/>
                  </a:lnTo>
                  <a:cubicBezTo>
                    <a:pt x="326093" y="305589"/>
                    <a:pt x="298832" y="323135"/>
                    <a:pt x="269258" y="330877"/>
                  </a:cubicBezTo>
                  <a:cubicBezTo>
                    <a:pt x="263857" y="332167"/>
                    <a:pt x="238654" y="338876"/>
                    <a:pt x="189277" y="338876"/>
                  </a:cubicBezTo>
                  <a:lnTo>
                    <a:pt x="34202" y="338876"/>
                  </a:lnTo>
                  <a:lnTo>
                    <a:pt x="165103" y="184827"/>
                  </a:lnTo>
                  <a:cubicBezTo>
                    <a:pt x="166903" y="182762"/>
                    <a:pt x="167417" y="181988"/>
                    <a:pt x="167417" y="180698"/>
                  </a:cubicBezTo>
                  <a:cubicBezTo>
                    <a:pt x="167417" y="180182"/>
                    <a:pt x="167417" y="179408"/>
                    <a:pt x="165617" y="176828"/>
                  </a:cubicBezTo>
                  <a:lnTo>
                    <a:pt x="45775" y="12457"/>
                  </a:lnTo>
                  <a:lnTo>
                    <a:pt x="186705" y="12457"/>
                  </a:lnTo>
                  <a:cubicBezTo>
                    <a:pt x="221166" y="12457"/>
                    <a:pt x="244569" y="16070"/>
                    <a:pt x="246884" y="16586"/>
                  </a:cubicBezTo>
                  <a:cubicBezTo>
                    <a:pt x="260771" y="18650"/>
                    <a:pt x="283145" y="23037"/>
                    <a:pt x="303462" y="35939"/>
                  </a:cubicBezTo>
                  <a:cubicBezTo>
                    <a:pt x="309891" y="40067"/>
                    <a:pt x="327379" y="51679"/>
                    <a:pt x="336122" y="72580"/>
                  </a:cubicBezTo>
                  <a:lnTo>
                    <a:pt x="342552" y="72580"/>
                  </a:lnTo>
                  <a:lnTo>
                    <a:pt x="311434" y="71"/>
                  </a:lnTo>
                  <a:lnTo>
                    <a:pt x="7456" y="71"/>
                  </a:lnTo>
                  <a:cubicBezTo>
                    <a:pt x="1541" y="71"/>
                    <a:pt x="1284" y="329"/>
                    <a:pt x="512" y="1878"/>
                  </a:cubicBezTo>
                  <a:cubicBezTo>
                    <a:pt x="255" y="2652"/>
                    <a:pt x="255" y="7554"/>
                    <a:pt x="255" y="10393"/>
                  </a:cubicBezTo>
                  <a:lnTo>
                    <a:pt x="136299" y="197213"/>
                  </a:lnTo>
                  <a:lnTo>
                    <a:pt x="3084" y="353842"/>
                  </a:lnTo>
                  <a:cubicBezTo>
                    <a:pt x="512" y="356938"/>
                    <a:pt x="512" y="358229"/>
                    <a:pt x="512" y="358487"/>
                  </a:cubicBezTo>
                  <a:cubicBezTo>
                    <a:pt x="512" y="361325"/>
                    <a:pt x="2827" y="361325"/>
                    <a:pt x="7456" y="361325"/>
                  </a:cubicBezTo>
                  <a:lnTo>
                    <a:pt x="311434" y="361325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07A73384-7EF2-5730-C44C-F81CE5225FAC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3518198" y="6404021"/>
              <a:ext cx="79029" cy="156603"/>
            </a:xfrm>
            <a:custGeom>
              <a:avLst/>
              <a:gdLst>
                <a:gd name="connsiteX0" fmla="*/ 79285 w 79029"/>
                <a:gd name="connsiteY0" fmla="*/ 6956 h 156603"/>
                <a:gd name="connsiteX1" fmla="*/ 72084 w 79029"/>
                <a:gd name="connsiteY1" fmla="*/ 93 h 156603"/>
                <a:gd name="connsiteX2" fmla="*/ 62003 w 79029"/>
                <a:gd name="connsiteY2" fmla="*/ 10027 h 156603"/>
                <a:gd name="connsiteX3" fmla="*/ 69203 w 79029"/>
                <a:gd name="connsiteY3" fmla="*/ 16891 h 156603"/>
                <a:gd name="connsiteX4" fmla="*/ 79285 w 79029"/>
                <a:gd name="connsiteY4" fmla="*/ 6956 h 156603"/>
                <a:gd name="connsiteX5" fmla="*/ 41120 w 79029"/>
                <a:gd name="connsiteY5" fmla="*/ 128699 h 156603"/>
                <a:gd name="connsiteX6" fmla="*/ 17898 w 79029"/>
                <a:gd name="connsiteY6" fmla="*/ 151638 h 156603"/>
                <a:gd name="connsiteX7" fmla="*/ 11417 w 79029"/>
                <a:gd name="connsiteY7" fmla="*/ 150555 h 156603"/>
                <a:gd name="connsiteX8" fmla="*/ 17538 w 79029"/>
                <a:gd name="connsiteY8" fmla="*/ 141343 h 156603"/>
                <a:gd name="connsiteX9" fmla="*/ 10517 w 79029"/>
                <a:gd name="connsiteY9" fmla="*/ 134660 h 156603"/>
                <a:gd name="connsiteX10" fmla="*/ 256 w 79029"/>
                <a:gd name="connsiteY10" fmla="*/ 145317 h 156603"/>
                <a:gd name="connsiteX11" fmla="*/ 18078 w 79029"/>
                <a:gd name="connsiteY11" fmla="*/ 156696 h 156603"/>
                <a:gd name="connsiteX12" fmla="*/ 55522 w 79029"/>
                <a:gd name="connsiteY12" fmla="*/ 128157 h 156603"/>
                <a:gd name="connsiteX13" fmla="*/ 71724 w 79029"/>
                <a:gd name="connsiteY13" fmla="*/ 63493 h 156603"/>
                <a:gd name="connsiteX14" fmla="*/ 72624 w 79029"/>
                <a:gd name="connsiteY14" fmla="*/ 57171 h 156603"/>
                <a:gd name="connsiteX15" fmla="*/ 53362 w 79029"/>
                <a:gd name="connsiteY15" fmla="*/ 40192 h 156603"/>
                <a:gd name="connsiteX16" fmla="*/ 21858 w 79029"/>
                <a:gd name="connsiteY16" fmla="*/ 67828 h 156603"/>
                <a:gd name="connsiteX17" fmla="*/ 24918 w 79029"/>
                <a:gd name="connsiteY17" fmla="*/ 70176 h 156603"/>
                <a:gd name="connsiteX18" fmla="*/ 28519 w 79029"/>
                <a:gd name="connsiteY18" fmla="*/ 66924 h 156603"/>
                <a:gd name="connsiteX19" fmla="*/ 52822 w 79029"/>
                <a:gd name="connsiteY19" fmla="*/ 45249 h 156603"/>
                <a:gd name="connsiteX20" fmla="*/ 58942 w 79029"/>
                <a:gd name="connsiteY20" fmla="*/ 54100 h 156603"/>
                <a:gd name="connsiteX21" fmla="*/ 58402 w 79029"/>
                <a:gd name="connsiteY21" fmla="*/ 59519 h 156603"/>
                <a:gd name="connsiteX22" fmla="*/ 41120 w 79029"/>
                <a:gd name="connsiteY22" fmla="*/ 128699 h 156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9029" h="156603">
                  <a:moveTo>
                    <a:pt x="79285" y="6956"/>
                  </a:moveTo>
                  <a:cubicBezTo>
                    <a:pt x="79285" y="3886"/>
                    <a:pt x="76944" y="93"/>
                    <a:pt x="72084" y="93"/>
                  </a:cubicBezTo>
                  <a:cubicBezTo>
                    <a:pt x="66863" y="93"/>
                    <a:pt x="62003" y="5150"/>
                    <a:pt x="62003" y="10027"/>
                  </a:cubicBezTo>
                  <a:cubicBezTo>
                    <a:pt x="62003" y="12917"/>
                    <a:pt x="64163" y="16891"/>
                    <a:pt x="69203" y="16891"/>
                  </a:cubicBezTo>
                  <a:cubicBezTo>
                    <a:pt x="74064" y="16891"/>
                    <a:pt x="79285" y="12195"/>
                    <a:pt x="79285" y="6956"/>
                  </a:cubicBezTo>
                  <a:close/>
                  <a:moveTo>
                    <a:pt x="41120" y="128699"/>
                  </a:moveTo>
                  <a:cubicBezTo>
                    <a:pt x="38060" y="141162"/>
                    <a:pt x="28519" y="151638"/>
                    <a:pt x="17898" y="151638"/>
                  </a:cubicBezTo>
                  <a:cubicBezTo>
                    <a:pt x="15557" y="151638"/>
                    <a:pt x="13397" y="151277"/>
                    <a:pt x="11417" y="150555"/>
                  </a:cubicBezTo>
                  <a:cubicBezTo>
                    <a:pt x="16097" y="148387"/>
                    <a:pt x="17538" y="144052"/>
                    <a:pt x="17538" y="141343"/>
                  </a:cubicBezTo>
                  <a:cubicBezTo>
                    <a:pt x="17538" y="137008"/>
                    <a:pt x="14117" y="134660"/>
                    <a:pt x="10517" y="134660"/>
                  </a:cubicBezTo>
                  <a:cubicBezTo>
                    <a:pt x="4936" y="134660"/>
                    <a:pt x="256" y="139536"/>
                    <a:pt x="256" y="145317"/>
                  </a:cubicBezTo>
                  <a:cubicBezTo>
                    <a:pt x="256" y="152180"/>
                    <a:pt x="7276" y="156696"/>
                    <a:pt x="18078" y="156696"/>
                  </a:cubicBezTo>
                  <a:cubicBezTo>
                    <a:pt x="28879" y="156696"/>
                    <a:pt x="49941" y="150193"/>
                    <a:pt x="55522" y="128157"/>
                  </a:cubicBezTo>
                  <a:lnTo>
                    <a:pt x="71724" y="63493"/>
                  </a:lnTo>
                  <a:cubicBezTo>
                    <a:pt x="72264" y="61506"/>
                    <a:pt x="72624" y="59880"/>
                    <a:pt x="72624" y="57171"/>
                  </a:cubicBezTo>
                  <a:cubicBezTo>
                    <a:pt x="72624" y="47236"/>
                    <a:pt x="64163" y="40192"/>
                    <a:pt x="53362" y="40192"/>
                  </a:cubicBezTo>
                  <a:cubicBezTo>
                    <a:pt x="33379" y="40192"/>
                    <a:pt x="21858" y="65299"/>
                    <a:pt x="21858" y="67828"/>
                  </a:cubicBezTo>
                  <a:cubicBezTo>
                    <a:pt x="21858" y="70176"/>
                    <a:pt x="24378" y="70176"/>
                    <a:pt x="24918" y="70176"/>
                  </a:cubicBezTo>
                  <a:cubicBezTo>
                    <a:pt x="27079" y="70176"/>
                    <a:pt x="27259" y="69634"/>
                    <a:pt x="28519" y="66924"/>
                  </a:cubicBezTo>
                  <a:cubicBezTo>
                    <a:pt x="33019" y="56448"/>
                    <a:pt x="42380" y="45249"/>
                    <a:pt x="52822" y="45249"/>
                  </a:cubicBezTo>
                  <a:cubicBezTo>
                    <a:pt x="57322" y="45249"/>
                    <a:pt x="58942" y="48320"/>
                    <a:pt x="58942" y="54100"/>
                  </a:cubicBezTo>
                  <a:cubicBezTo>
                    <a:pt x="58942" y="56087"/>
                    <a:pt x="58582" y="58616"/>
                    <a:pt x="58402" y="59519"/>
                  </a:cubicBezTo>
                  <a:lnTo>
                    <a:pt x="41120" y="128699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A1A0E1E1-114D-FF75-34B6-87086E7C2430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3626302" y="6454235"/>
              <a:ext cx="132495" cy="48588"/>
            </a:xfrm>
            <a:custGeom>
              <a:avLst/>
              <a:gdLst>
                <a:gd name="connsiteX0" fmla="*/ 125914 w 132495"/>
                <a:gd name="connsiteY0" fmla="*/ 8943 h 48588"/>
                <a:gd name="connsiteX1" fmla="*/ 132754 w 132495"/>
                <a:gd name="connsiteY1" fmla="*/ 4428 h 48588"/>
                <a:gd name="connsiteX2" fmla="*/ 126094 w 132495"/>
                <a:gd name="connsiteY2" fmla="*/ 93 h 48588"/>
                <a:gd name="connsiteX3" fmla="*/ 6920 w 132495"/>
                <a:gd name="connsiteY3" fmla="*/ 93 h 48588"/>
                <a:gd name="connsiteX4" fmla="*/ 259 w 132495"/>
                <a:gd name="connsiteY4" fmla="*/ 4428 h 48588"/>
                <a:gd name="connsiteX5" fmla="*/ 7100 w 132495"/>
                <a:gd name="connsiteY5" fmla="*/ 8943 h 48588"/>
                <a:gd name="connsiteX6" fmla="*/ 125914 w 132495"/>
                <a:gd name="connsiteY6" fmla="*/ 8943 h 48588"/>
                <a:gd name="connsiteX7" fmla="*/ 126094 w 132495"/>
                <a:gd name="connsiteY7" fmla="*/ 48681 h 48588"/>
                <a:gd name="connsiteX8" fmla="*/ 132754 w 132495"/>
                <a:gd name="connsiteY8" fmla="*/ 44346 h 48588"/>
                <a:gd name="connsiteX9" fmla="*/ 125914 w 132495"/>
                <a:gd name="connsiteY9" fmla="*/ 39830 h 48588"/>
                <a:gd name="connsiteX10" fmla="*/ 7100 w 132495"/>
                <a:gd name="connsiteY10" fmla="*/ 39830 h 48588"/>
                <a:gd name="connsiteX11" fmla="*/ 259 w 132495"/>
                <a:gd name="connsiteY11" fmla="*/ 44346 h 48588"/>
                <a:gd name="connsiteX12" fmla="*/ 6920 w 132495"/>
                <a:gd name="connsiteY12" fmla="*/ 48681 h 48588"/>
                <a:gd name="connsiteX13" fmla="*/ 126094 w 132495"/>
                <a:gd name="connsiteY13" fmla="*/ 48681 h 48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495" h="48588">
                  <a:moveTo>
                    <a:pt x="125914" y="8943"/>
                  </a:moveTo>
                  <a:cubicBezTo>
                    <a:pt x="128614" y="8943"/>
                    <a:pt x="132754" y="8943"/>
                    <a:pt x="132754" y="4428"/>
                  </a:cubicBezTo>
                  <a:cubicBezTo>
                    <a:pt x="132754" y="93"/>
                    <a:pt x="128434" y="93"/>
                    <a:pt x="126094" y="93"/>
                  </a:cubicBezTo>
                  <a:lnTo>
                    <a:pt x="6920" y="93"/>
                  </a:lnTo>
                  <a:cubicBezTo>
                    <a:pt x="4580" y="93"/>
                    <a:pt x="259" y="93"/>
                    <a:pt x="259" y="4428"/>
                  </a:cubicBezTo>
                  <a:cubicBezTo>
                    <a:pt x="259" y="8943"/>
                    <a:pt x="4400" y="8943"/>
                    <a:pt x="7100" y="8943"/>
                  </a:cubicBezTo>
                  <a:lnTo>
                    <a:pt x="125914" y="8943"/>
                  </a:lnTo>
                  <a:close/>
                  <a:moveTo>
                    <a:pt x="126094" y="48681"/>
                  </a:moveTo>
                  <a:cubicBezTo>
                    <a:pt x="128434" y="48681"/>
                    <a:pt x="132754" y="48681"/>
                    <a:pt x="132754" y="44346"/>
                  </a:cubicBezTo>
                  <a:cubicBezTo>
                    <a:pt x="132754" y="39830"/>
                    <a:pt x="128614" y="39830"/>
                    <a:pt x="125914" y="39830"/>
                  </a:cubicBezTo>
                  <a:lnTo>
                    <a:pt x="7100" y="39830"/>
                  </a:lnTo>
                  <a:cubicBezTo>
                    <a:pt x="4400" y="39830"/>
                    <a:pt x="259" y="39830"/>
                    <a:pt x="259" y="44346"/>
                  </a:cubicBezTo>
                  <a:cubicBezTo>
                    <a:pt x="259" y="48681"/>
                    <a:pt x="4580" y="48681"/>
                    <a:pt x="6920" y="48681"/>
                  </a:cubicBezTo>
                  <a:lnTo>
                    <a:pt x="126094" y="48681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FD50361F-E41D-B770-FCD5-F717AA684213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3791199" y="6403840"/>
              <a:ext cx="65527" cy="119936"/>
            </a:xfrm>
            <a:custGeom>
              <a:avLst/>
              <a:gdLst>
                <a:gd name="connsiteX0" fmla="*/ 40950 w 65527"/>
                <a:gd name="connsiteY0" fmla="*/ 5150 h 119936"/>
                <a:gd name="connsiteX1" fmla="*/ 35549 w 65527"/>
                <a:gd name="connsiteY1" fmla="*/ 93 h 119936"/>
                <a:gd name="connsiteX2" fmla="*/ 265 w 65527"/>
                <a:gd name="connsiteY2" fmla="*/ 11653 h 119936"/>
                <a:gd name="connsiteX3" fmla="*/ 265 w 65527"/>
                <a:gd name="connsiteY3" fmla="*/ 18155 h 119936"/>
                <a:gd name="connsiteX4" fmla="*/ 26368 w 65527"/>
                <a:gd name="connsiteY4" fmla="*/ 13098 h 119936"/>
                <a:gd name="connsiteX5" fmla="*/ 26368 w 65527"/>
                <a:gd name="connsiteY5" fmla="*/ 105217 h 119936"/>
                <a:gd name="connsiteX6" fmla="*/ 8366 w 65527"/>
                <a:gd name="connsiteY6" fmla="*/ 113526 h 119936"/>
                <a:gd name="connsiteX7" fmla="*/ 1526 w 65527"/>
                <a:gd name="connsiteY7" fmla="*/ 113526 h 119936"/>
                <a:gd name="connsiteX8" fmla="*/ 1526 w 65527"/>
                <a:gd name="connsiteY8" fmla="*/ 120029 h 119936"/>
                <a:gd name="connsiteX9" fmla="*/ 33569 w 65527"/>
                <a:gd name="connsiteY9" fmla="*/ 119306 h 119936"/>
                <a:gd name="connsiteX10" fmla="*/ 65793 w 65527"/>
                <a:gd name="connsiteY10" fmla="*/ 120029 h 119936"/>
                <a:gd name="connsiteX11" fmla="*/ 65793 w 65527"/>
                <a:gd name="connsiteY11" fmla="*/ 113526 h 119936"/>
                <a:gd name="connsiteX12" fmla="*/ 58952 w 65527"/>
                <a:gd name="connsiteY12" fmla="*/ 113526 h 119936"/>
                <a:gd name="connsiteX13" fmla="*/ 40950 w 65527"/>
                <a:gd name="connsiteY13" fmla="*/ 105217 h 119936"/>
                <a:gd name="connsiteX14" fmla="*/ 40950 w 65527"/>
                <a:gd name="connsiteY14" fmla="*/ 5150 h 11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527" h="119936">
                  <a:moveTo>
                    <a:pt x="40950" y="5150"/>
                  </a:moveTo>
                  <a:cubicBezTo>
                    <a:pt x="40950" y="273"/>
                    <a:pt x="40590" y="93"/>
                    <a:pt x="35549" y="93"/>
                  </a:cubicBezTo>
                  <a:cubicBezTo>
                    <a:pt x="24028" y="11472"/>
                    <a:pt x="7646" y="11653"/>
                    <a:pt x="265" y="11653"/>
                  </a:cubicBezTo>
                  <a:lnTo>
                    <a:pt x="265" y="18155"/>
                  </a:lnTo>
                  <a:cubicBezTo>
                    <a:pt x="4586" y="18155"/>
                    <a:pt x="16467" y="18155"/>
                    <a:pt x="26368" y="13098"/>
                  </a:cubicBezTo>
                  <a:lnTo>
                    <a:pt x="26368" y="105217"/>
                  </a:lnTo>
                  <a:cubicBezTo>
                    <a:pt x="26368" y="111178"/>
                    <a:pt x="26368" y="113526"/>
                    <a:pt x="8366" y="113526"/>
                  </a:cubicBezTo>
                  <a:lnTo>
                    <a:pt x="1526" y="113526"/>
                  </a:lnTo>
                  <a:lnTo>
                    <a:pt x="1526" y="120029"/>
                  </a:lnTo>
                  <a:cubicBezTo>
                    <a:pt x="4766" y="119848"/>
                    <a:pt x="26908" y="119306"/>
                    <a:pt x="33569" y="119306"/>
                  </a:cubicBezTo>
                  <a:cubicBezTo>
                    <a:pt x="39150" y="119306"/>
                    <a:pt x="61832" y="119848"/>
                    <a:pt x="65793" y="120029"/>
                  </a:cubicBezTo>
                  <a:lnTo>
                    <a:pt x="65793" y="113526"/>
                  </a:lnTo>
                  <a:lnTo>
                    <a:pt x="58952" y="113526"/>
                  </a:lnTo>
                  <a:cubicBezTo>
                    <a:pt x="40950" y="113526"/>
                    <a:pt x="40950" y="111178"/>
                    <a:pt x="40950" y="105217"/>
                  </a:cubicBezTo>
                  <a:lnTo>
                    <a:pt x="40950" y="5150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1AEAB1F2-95DD-979E-4345-B8A769299353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3938113" y="6105273"/>
              <a:ext cx="94639" cy="116891"/>
            </a:xfrm>
            <a:custGeom>
              <a:avLst/>
              <a:gdLst>
                <a:gd name="connsiteX0" fmla="*/ 87453 w 94639"/>
                <a:gd name="connsiteY0" fmla="*/ 17627 h 116891"/>
                <a:gd name="connsiteX1" fmla="*/ 75108 w 94639"/>
                <a:gd name="connsiteY1" fmla="*/ 29239 h 116891"/>
                <a:gd name="connsiteX2" fmla="*/ 83081 w 94639"/>
                <a:gd name="connsiteY2" fmla="*/ 36722 h 116891"/>
                <a:gd name="connsiteX3" fmla="*/ 94911 w 94639"/>
                <a:gd name="connsiteY3" fmla="*/ 22272 h 116891"/>
                <a:gd name="connsiteX4" fmla="*/ 64307 w 94639"/>
                <a:gd name="connsiteY4" fmla="*/ 81 h 116891"/>
                <a:gd name="connsiteX5" fmla="*/ 20845 w 94639"/>
                <a:gd name="connsiteY5" fmla="*/ 37754 h 116891"/>
                <a:gd name="connsiteX6" fmla="*/ 47334 w 94639"/>
                <a:gd name="connsiteY6" fmla="*/ 63300 h 116891"/>
                <a:gd name="connsiteX7" fmla="*/ 74080 w 94639"/>
                <a:gd name="connsiteY7" fmla="*/ 82911 h 116891"/>
                <a:gd name="connsiteX8" fmla="*/ 37304 w 94639"/>
                <a:gd name="connsiteY8" fmla="*/ 111295 h 116891"/>
                <a:gd name="connsiteX9" fmla="*/ 7986 w 94639"/>
                <a:gd name="connsiteY9" fmla="*/ 97619 h 116891"/>
                <a:gd name="connsiteX10" fmla="*/ 24188 w 94639"/>
                <a:gd name="connsiteY10" fmla="*/ 83943 h 116891"/>
                <a:gd name="connsiteX11" fmla="*/ 14673 w 94639"/>
                <a:gd name="connsiteY11" fmla="*/ 74912 h 116891"/>
                <a:gd name="connsiteX12" fmla="*/ 271 w 94639"/>
                <a:gd name="connsiteY12" fmla="*/ 91942 h 116891"/>
                <a:gd name="connsiteX13" fmla="*/ 37047 w 94639"/>
                <a:gd name="connsiteY13" fmla="*/ 116972 h 116891"/>
                <a:gd name="connsiteX14" fmla="*/ 88739 w 94639"/>
                <a:gd name="connsiteY14" fmla="*/ 74138 h 116891"/>
                <a:gd name="connsiteX15" fmla="*/ 80766 w 94639"/>
                <a:gd name="connsiteY15" fmla="*/ 55301 h 116891"/>
                <a:gd name="connsiteX16" fmla="*/ 55049 w 94639"/>
                <a:gd name="connsiteY16" fmla="*/ 44463 h 116891"/>
                <a:gd name="connsiteX17" fmla="*/ 35504 w 94639"/>
                <a:gd name="connsiteY17" fmla="*/ 28981 h 116891"/>
                <a:gd name="connsiteX18" fmla="*/ 64307 w 94639"/>
                <a:gd name="connsiteY18" fmla="*/ 5758 h 116891"/>
                <a:gd name="connsiteX19" fmla="*/ 87453 w 94639"/>
                <a:gd name="connsiteY19" fmla="*/ 17627 h 11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4639" h="116891">
                  <a:moveTo>
                    <a:pt x="87453" y="17627"/>
                  </a:moveTo>
                  <a:cubicBezTo>
                    <a:pt x="80252" y="17885"/>
                    <a:pt x="75108" y="23562"/>
                    <a:pt x="75108" y="29239"/>
                  </a:cubicBezTo>
                  <a:cubicBezTo>
                    <a:pt x="75108" y="32852"/>
                    <a:pt x="77423" y="36722"/>
                    <a:pt x="83081" y="36722"/>
                  </a:cubicBezTo>
                  <a:cubicBezTo>
                    <a:pt x="88739" y="36722"/>
                    <a:pt x="94911" y="32336"/>
                    <a:pt x="94911" y="22272"/>
                  </a:cubicBezTo>
                  <a:cubicBezTo>
                    <a:pt x="94911" y="10660"/>
                    <a:pt x="83852" y="81"/>
                    <a:pt x="64307" y="81"/>
                  </a:cubicBezTo>
                  <a:cubicBezTo>
                    <a:pt x="30360" y="81"/>
                    <a:pt x="20845" y="26401"/>
                    <a:pt x="20845" y="37754"/>
                  </a:cubicBezTo>
                  <a:cubicBezTo>
                    <a:pt x="20845" y="57881"/>
                    <a:pt x="39876" y="61752"/>
                    <a:pt x="47334" y="63300"/>
                  </a:cubicBezTo>
                  <a:cubicBezTo>
                    <a:pt x="60707" y="65881"/>
                    <a:pt x="74080" y="68719"/>
                    <a:pt x="74080" y="82911"/>
                  </a:cubicBezTo>
                  <a:cubicBezTo>
                    <a:pt x="74080" y="89620"/>
                    <a:pt x="68165" y="111295"/>
                    <a:pt x="37304" y="111295"/>
                  </a:cubicBezTo>
                  <a:cubicBezTo>
                    <a:pt x="33704" y="111295"/>
                    <a:pt x="13901" y="111295"/>
                    <a:pt x="7986" y="97619"/>
                  </a:cubicBezTo>
                  <a:cubicBezTo>
                    <a:pt x="17759" y="98909"/>
                    <a:pt x="24188" y="91168"/>
                    <a:pt x="24188" y="83943"/>
                  </a:cubicBezTo>
                  <a:cubicBezTo>
                    <a:pt x="24188" y="78008"/>
                    <a:pt x="20074" y="74912"/>
                    <a:pt x="14673" y="74912"/>
                  </a:cubicBezTo>
                  <a:cubicBezTo>
                    <a:pt x="7986" y="74912"/>
                    <a:pt x="271" y="80331"/>
                    <a:pt x="271" y="91942"/>
                  </a:cubicBezTo>
                  <a:cubicBezTo>
                    <a:pt x="271" y="106651"/>
                    <a:pt x="14930" y="116972"/>
                    <a:pt x="37047" y="116972"/>
                  </a:cubicBezTo>
                  <a:cubicBezTo>
                    <a:pt x="78709" y="116972"/>
                    <a:pt x="88739" y="85750"/>
                    <a:pt x="88739" y="74138"/>
                  </a:cubicBezTo>
                  <a:cubicBezTo>
                    <a:pt x="88739" y="64848"/>
                    <a:pt x="83852" y="58397"/>
                    <a:pt x="80766" y="55301"/>
                  </a:cubicBezTo>
                  <a:cubicBezTo>
                    <a:pt x="73823" y="48076"/>
                    <a:pt x="66365" y="46786"/>
                    <a:pt x="55049" y="44463"/>
                  </a:cubicBezTo>
                  <a:cubicBezTo>
                    <a:pt x="45791" y="42399"/>
                    <a:pt x="35504" y="40593"/>
                    <a:pt x="35504" y="28981"/>
                  </a:cubicBezTo>
                  <a:cubicBezTo>
                    <a:pt x="35504" y="21498"/>
                    <a:pt x="41676" y="5758"/>
                    <a:pt x="64307" y="5758"/>
                  </a:cubicBezTo>
                  <a:cubicBezTo>
                    <a:pt x="70737" y="5758"/>
                    <a:pt x="83595" y="7564"/>
                    <a:pt x="87453" y="17627"/>
                  </a:cubicBez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26B933BA-356D-E078-B5A3-25DD99DC7A67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4045290" y="6138276"/>
              <a:ext cx="79029" cy="156603"/>
            </a:xfrm>
            <a:custGeom>
              <a:avLst/>
              <a:gdLst>
                <a:gd name="connsiteX0" fmla="*/ 79305 w 79029"/>
                <a:gd name="connsiteY0" fmla="*/ 6946 h 156603"/>
                <a:gd name="connsiteX1" fmla="*/ 72104 w 79029"/>
                <a:gd name="connsiteY1" fmla="*/ 82 h 156603"/>
                <a:gd name="connsiteX2" fmla="*/ 62023 w 79029"/>
                <a:gd name="connsiteY2" fmla="*/ 10017 h 156603"/>
                <a:gd name="connsiteX3" fmla="*/ 69224 w 79029"/>
                <a:gd name="connsiteY3" fmla="*/ 16881 h 156603"/>
                <a:gd name="connsiteX4" fmla="*/ 79305 w 79029"/>
                <a:gd name="connsiteY4" fmla="*/ 6946 h 156603"/>
                <a:gd name="connsiteX5" fmla="*/ 41141 w 79029"/>
                <a:gd name="connsiteY5" fmla="*/ 128689 h 156603"/>
                <a:gd name="connsiteX6" fmla="*/ 17918 w 79029"/>
                <a:gd name="connsiteY6" fmla="*/ 151628 h 156603"/>
                <a:gd name="connsiteX7" fmla="*/ 11437 w 79029"/>
                <a:gd name="connsiteY7" fmla="*/ 150544 h 156603"/>
                <a:gd name="connsiteX8" fmla="*/ 17558 w 79029"/>
                <a:gd name="connsiteY8" fmla="*/ 141332 h 156603"/>
                <a:gd name="connsiteX9" fmla="*/ 10537 w 79029"/>
                <a:gd name="connsiteY9" fmla="*/ 134649 h 156603"/>
                <a:gd name="connsiteX10" fmla="*/ 276 w 79029"/>
                <a:gd name="connsiteY10" fmla="*/ 145306 h 156603"/>
                <a:gd name="connsiteX11" fmla="*/ 18098 w 79029"/>
                <a:gd name="connsiteY11" fmla="*/ 156686 h 156603"/>
                <a:gd name="connsiteX12" fmla="*/ 55542 w 79029"/>
                <a:gd name="connsiteY12" fmla="*/ 128147 h 156603"/>
                <a:gd name="connsiteX13" fmla="*/ 71744 w 79029"/>
                <a:gd name="connsiteY13" fmla="*/ 63482 h 156603"/>
                <a:gd name="connsiteX14" fmla="*/ 72644 w 79029"/>
                <a:gd name="connsiteY14" fmla="*/ 57160 h 156603"/>
                <a:gd name="connsiteX15" fmla="*/ 53382 w 79029"/>
                <a:gd name="connsiteY15" fmla="*/ 40181 h 156603"/>
                <a:gd name="connsiteX16" fmla="*/ 21878 w 79029"/>
                <a:gd name="connsiteY16" fmla="*/ 67817 h 156603"/>
                <a:gd name="connsiteX17" fmla="*/ 24939 w 79029"/>
                <a:gd name="connsiteY17" fmla="*/ 70165 h 156603"/>
                <a:gd name="connsiteX18" fmla="*/ 28539 w 79029"/>
                <a:gd name="connsiteY18" fmla="*/ 66914 h 156603"/>
                <a:gd name="connsiteX19" fmla="*/ 52842 w 79029"/>
                <a:gd name="connsiteY19" fmla="*/ 45239 h 156603"/>
                <a:gd name="connsiteX20" fmla="*/ 58963 w 79029"/>
                <a:gd name="connsiteY20" fmla="*/ 54090 h 156603"/>
                <a:gd name="connsiteX21" fmla="*/ 58423 w 79029"/>
                <a:gd name="connsiteY21" fmla="*/ 59508 h 156603"/>
                <a:gd name="connsiteX22" fmla="*/ 41141 w 79029"/>
                <a:gd name="connsiteY22" fmla="*/ 128689 h 156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9029" h="156603">
                  <a:moveTo>
                    <a:pt x="79305" y="6946"/>
                  </a:moveTo>
                  <a:cubicBezTo>
                    <a:pt x="79305" y="3875"/>
                    <a:pt x="76965" y="82"/>
                    <a:pt x="72104" y="82"/>
                  </a:cubicBezTo>
                  <a:cubicBezTo>
                    <a:pt x="66884" y="82"/>
                    <a:pt x="62023" y="5140"/>
                    <a:pt x="62023" y="10017"/>
                  </a:cubicBezTo>
                  <a:cubicBezTo>
                    <a:pt x="62023" y="12907"/>
                    <a:pt x="64183" y="16881"/>
                    <a:pt x="69224" y="16881"/>
                  </a:cubicBezTo>
                  <a:cubicBezTo>
                    <a:pt x="74084" y="16881"/>
                    <a:pt x="79305" y="12184"/>
                    <a:pt x="79305" y="6946"/>
                  </a:cubicBezTo>
                  <a:close/>
                  <a:moveTo>
                    <a:pt x="41141" y="128689"/>
                  </a:moveTo>
                  <a:cubicBezTo>
                    <a:pt x="38080" y="141152"/>
                    <a:pt x="28539" y="151628"/>
                    <a:pt x="17918" y="151628"/>
                  </a:cubicBezTo>
                  <a:cubicBezTo>
                    <a:pt x="15578" y="151628"/>
                    <a:pt x="13417" y="151267"/>
                    <a:pt x="11437" y="150544"/>
                  </a:cubicBezTo>
                  <a:cubicBezTo>
                    <a:pt x="16118" y="148377"/>
                    <a:pt x="17558" y="144042"/>
                    <a:pt x="17558" y="141332"/>
                  </a:cubicBezTo>
                  <a:cubicBezTo>
                    <a:pt x="17558" y="136997"/>
                    <a:pt x="14138" y="134649"/>
                    <a:pt x="10537" y="134649"/>
                  </a:cubicBezTo>
                  <a:cubicBezTo>
                    <a:pt x="4957" y="134649"/>
                    <a:pt x="276" y="139526"/>
                    <a:pt x="276" y="145306"/>
                  </a:cubicBezTo>
                  <a:cubicBezTo>
                    <a:pt x="276" y="152170"/>
                    <a:pt x="7297" y="156686"/>
                    <a:pt x="18098" y="156686"/>
                  </a:cubicBezTo>
                  <a:cubicBezTo>
                    <a:pt x="28899" y="156686"/>
                    <a:pt x="49962" y="150183"/>
                    <a:pt x="55542" y="128147"/>
                  </a:cubicBezTo>
                  <a:lnTo>
                    <a:pt x="71744" y="63482"/>
                  </a:lnTo>
                  <a:cubicBezTo>
                    <a:pt x="72284" y="61495"/>
                    <a:pt x="72644" y="59870"/>
                    <a:pt x="72644" y="57160"/>
                  </a:cubicBezTo>
                  <a:cubicBezTo>
                    <a:pt x="72644" y="47226"/>
                    <a:pt x="64183" y="40181"/>
                    <a:pt x="53382" y="40181"/>
                  </a:cubicBezTo>
                  <a:cubicBezTo>
                    <a:pt x="33400" y="40181"/>
                    <a:pt x="21878" y="65289"/>
                    <a:pt x="21878" y="67817"/>
                  </a:cubicBezTo>
                  <a:cubicBezTo>
                    <a:pt x="21878" y="70165"/>
                    <a:pt x="24399" y="70165"/>
                    <a:pt x="24939" y="70165"/>
                  </a:cubicBezTo>
                  <a:cubicBezTo>
                    <a:pt x="27099" y="70165"/>
                    <a:pt x="27279" y="69624"/>
                    <a:pt x="28539" y="66914"/>
                  </a:cubicBezTo>
                  <a:cubicBezTo>
                    <a:pt x="33040" y="56438"/>
                    <a:pt x="42401" y="45239"/>
                    <a:pt x="52842" y="45239"/>
                  </a:cubicBezTo>
                  <a:cubicBezTo>
                    <a:pt x="57343" y="45239"/>
                    <a:pt x="58963" y="48310"/>
                    <a:pt x="58963" y="54090"/>
                  </a:cubicBezTo>
                  <a:cubicBezTo>
                    <a:pt x="58963" y="56077"/>
                    <a:pt x="58603" y="58605"/>
                    <a:pt x="58423" y="59508"/>
                  </a:cubicBezTo>
                  <a:lnTo>
                    <a:pt x="41141" y="128689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9B8B9728-84AE-CA1F-E035-99956D014CE7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4165481" y="6105273"/>
              <a:ext cx="98754" cy="116891"/>
            </a:xfrm>
            <a:custGeom>
              <a:avLst/>
              <a:gdLst>
                <a:gd name="connsiteX0" fmla="*/ 36541 w 98754"/>
                <a:gd name="connsiteY0" fmla="*/ 54527 h 116891"/>
                <a:gd name="connsiteX1" fmla="*/ 75889 w 98754"/>
                <a:gd name="connsiteY1" fmla="*/ 48592 h 116891"/>
                <a:gd name="connsiteX2" fmla="*/ 95177 w 98754"/>
                <a:gd name="connsiteY2" fmla="*/ 22014 h 116891"/>
                <a:gd name="connsiteX3" fmla="*/ 67659 w 98754"/>
                <a:gd name="connsiteY3" fmla="*/ 81 h 116891"/>
                <a:gd name="connsiteX4" fmla="*/ 280 w 98754"/>
                <a:gd name="connsiteY4" fmla="*/ 70267 h 116891"/>
                <a:gd name="connsiteX5" fmla="*/ 40656 w 98754"/>
                <a:gd name="connsiteY5" fmla="*/ 116972 h 116891"/>
                <a:gd name="connsiteX6" fmla="*/ 99034 w 98754"/>
                <a:gd name="connsiteY6" fmla="*/ 86524 h 116891"/>
                <a:gd name="connsiteX7" fmla="*/ 95948 w 98754"/>
                <a:gd name="connsiteY7" fmla="*/ 83169 h 116891"/>
                <a:gd name="connsiteX8" fmla="*/ 92605 w 98754"/>
                <a:gd name="connsiteY8" fmla="*/ 85750 h 116891"/>
                <a:gd name="connsiteX9" fmla="*/ 41171 w 98754"/>
                <a:gd name="connsiteY9" fmla="*/ 111295 h 116891"/>
                <a:gd name="connsiteX10" fmla="*/ 18797 w 98754"/>
                <a:gd name="connsiteY10" fmla="*/ 81363 h 116891"/>
                <a:gd name="connsiteX11" fmla="*/ 22911 w 98754"/>
                <a:gd name="connsiteY11" fmla="*/ 54527 h 116891"/>
                <a:gd name="connsiteX12" fmla="*/ 36541 w 98754"/>
                <a:gd name="connsiteY12" fmla="*/ 54527 h 116891"/>
                <a:gd name="connsiteX13" fmla="*/ 24454 w 98754"/>
                <a:gd name="connsiteY13" fmla="*/ 48850 h 116891"/>
                <a:gd name="connsiteX14" fmla="*/ 67659 w 98754"/>
                <a:gd name="connsiteY14" fmla="*/ 5758 h 116891"/>
                <a:gd name="connsiteX15" fmla="*/ 86690 w 98754"/>
                <a:gd name="connsiteY15" fmla="*/ 22014 h 116891"/>
                <a:gd name="connsiteX16" fmla="*/ 34998 w 98754"/>
                <a:gd name="connsiteY16" fmla="*/ 48850 h 116891"/>
                <a:gd name="connsiteX17" fmla="*/ 24454 w 98754"/>
                <a:gd name="connsiteY17" fmla="*/ 48850 h 11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754" h="116891">
                  <a:moveTo>
                    <a:pt x="36541" y="54527"/>
                  </a:moveTo>
                  <a:cubicBezTo>
                    <a:pt x="43999" y="54527"/>
                    <a:pt x="63030" y="54011"/>
                    <a:pt x="75889" y="48592"/>
                  </a:cubicBezTo>
                  <a:cubicBezTo>
                    <a:pt x="93891" y="40851"/>
                    <a:pt x="95177" y="25627"/>
                    <a:pt x="95177" y="22014"/>
                  </a:cubicBezTo>
                  <a:cubicBezTo>
                    <a:pt x="95177" y="10660"/>
                    <a:pt x="85404" y="81"/>
                    <a:pt x="67659" y="81"/>
                  </a:cubicBezTo>
                  <a:cubicBezTo>
                    <a:pt x="39113" y="81"/>
                    <a:pt x="280" y="25110"/>
                    <a:pt x="280" y="70267"/>
                  </a:cubicBezTo>
                  <a:cubicBezTo>
                    <a:pt x="280" y="96587"/>
                    <a:pt x="15453" y="116972"/>
                    <a:pt x="40656" y="116972"/>
                  </a:cubicBezTo>
                  <a:cubicBezTo>
                    <a:pt x="77432" y="116972"/>
                    <a:pt x="99034" y="89620"/>
                    <a:pt x="99034" y="86524"/>
                  </a:cubicBezTo>
                  <a:cubicBezTo>
                    <a:pt x="99034" y="84975"/>
                    <a:pt x="97491" y="83169"/>
                    <a:pt x="95948" y="83169"/>
                  </a:cubicBezTo>
                  <a:cubicBezTo>
                    <a:pt x="94662" y="83169"/>
                    <a:pt x="94148" y="83685"/>
                    <a:pt x="92605" y="85750"/>
                  </a:cubicBezTo>
                  <a:cubicBezTo>
                    <a:pt x="72288" y="111295"/>
                    <a:pt x="44257" y="111295"/>
                    <a:pt x="41171" y="111295"/>
                  </a:cubicBezTo>
                  <a:cubicBezTo>
                    <a:pt x="21111" y="111295"/>
                    <a:pt x="18797" y="89620"/>
                    <a:pt x="18797" y="81363"/>
                  </a:cubicBezTo>
                  <a:cubicBezTo>
                    <a:pt x="18797" y="78266"/>
                    <a:pt x="19054" y="70267"/>
                    <a:pt x="22911" y="54527"/>
                  </a:cubicBezTo>
                  <a:lnTo>
                    <a:pt x="36541" y="54527"/>
                  </a:lnTo>
                  <a:close/>
                  <a:moveTo>
                    <a:pt x="24454" y="48850"/>
                  </a:moveTo>
                  <a:cubicBezTo>
                    <a:pt x="34484" y="9628"/>
                    <a:pt x="60973" y="5758"/>
                    <a:pt x="67659" y="5758"/>
                  </a:cubicBezTo>
                  <a:cubicBezTo>
                    <a:pt x="79746" y="5758"/>
                    <a:pt x="86690" y="13241"/>
                    <a:pt x="86690" y="22014"/>
                  </a:cubicBezTo>
                  <a:cubicBezTo>
                    <a:pt x="86690" y="48850"/>
                    <a:pt x="45543" y="48850"/>
                    <a:pt x="34998" y="48850"/>
                  </a:cubicBezTo>
                  <a:lnTo>
                    <a:pt x="24454" y="48850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844BFCFF-91F6-BC6D-3DD5-5A88F642541D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4292839" y="6063112"/>
              <a:ext cx="121693" cy="8850"/>
            </a:xfrm>
            <a:custGeom>
              <a:avLst/>
              <a:gdLst>
                <a:gd name="connsiteX0" fmla="*/ 114778 w 121693"/>
                <a:gd name="connsiteY0" fmla="*/ 8927 h 8850"/>
                <a:gd name="connsiteX1" fmla="*/ 121979 w 121693"/>
                <a:gd name="connsiteY1" fmla="*/ 4592 h 8850"/>
                <a:gd name="connsiteX2" fmla="*/ 114778 w 121693"/>
                <a:gd name="connsiteY2" fmla="*/ 77 h 8850"/>
                <a:gd name="connsiteX3" fmla="*/ 7486 w 121693"/>
                <a:gd name="connsiteY3" fmla="*/ 77 h 8850"/>
                <a:gd name="connsiteX4" fmla="*/ 285 w 121693"/>
                <a:gd name="connsiteY4" fmla="*/ 4412 h 8850"/>
                <a:gd name="connsiteX5" fmla="*/ 7486 w 121693"/>
                <a:gd name="connsiteY5" fmla="*/ 8927 h 8850"/>
                <a:gd name="connsiteX6" fmla="*/ 114778 w 121693"/>
                <a:gd name="connsiteY6" fmla="*/ 8927 h 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693" h="8850">
                  <a:moveTo>
                    <a:pt x="114778" y="8927"/>
                  </a:moveTo>
                  <a:cubicBezTo>
                    <a:pt x="117658" y="8927"/>
                    <a:pt x="121979" y="8927"/>
                    <a:pt x="121979" y="4592"/>
                  </a:cubicBezTo>
                  <a:cubicBezTo>
                    <a:pt x="121979" y="77"/>
                    <a:pt x="117838" y="77"/>
                    <a:pt x="114778" y="77"/>
                  </a:cubicBezTo>
                  <a:lnTo>
                    <a:pt x="7486" y="77"/>
                  </a:lnTo>
                  <a:cubicBezTo>
                    <a:pt x="4605" y="77"/>
                    <a:pt x="285" y="77"/>
                    <a:pt x="285" y="4412"/>
                  </a:cubicBezTo>
                  <a:cubicBezTo>
                    <a:pt x="285" y="8927"/>
                    <a:pt x="4425" y="8927"/>
                    <a:pt x="7486" y="8927"/>
                  </a:cubicBezTo>
                  <a:lnTo>
                    <a:pt x="114778" y="8927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13B054E1-F10D-605B-3F26-116CC95DCCF7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4442592" y="5993028"/>
              <a:ext cx="54546" cy="121561"/>
            </a:xfrm>
            <a:custGeom>
              <a:avLst/>
              <a:gdLst>
                <a:gd name="connsiteX0" fmla="*/ 50157 w 54546"/>
                <a:gd name="connsiteY0" fmla="*/ 6940 h 121561"/>
                <a:gd name="connsiteX1" fmla="*/ 42956 w 54546"/>
                <a:gd name="connsiteY1" fmla="*/ 77 h 121561"/>
                <a:gd name="connsiteX2" fmla="*/ 32875 w 54546"/>
                <a:gd name="connsiteY2" fmla="*/ 10011 h 121561"/>
                <a:gd name="connsiteX3" fmla="*/ 40076 w 54546"/>
                <a:gd name="connsiteY3" fmla="*/ 16875 h 121561"/>
                <a:gd name="connsiteX4" fmla="*/ 50157 w 54546"/>
                <a:gd name="connsiteY4" fmla="*/ 6940 h 121561"/>
                <a:gd name="connsiteX5" fmla="*/ 13433 w 54546"/>
                <a:gd name="connsiteY5" fmla="*/ 98699 h 121561"/>
                <a:gd name="connsiteX6" fmla="*/ 11812 w 54546"/>
                <a:gd name="connsiteY6" fmla="*/ 106285 h 121561"/>
                <a:gd name="connsiteX7" fmla="*/ 28914 w 54546"/>
                <a:gd name="connsiteY7" fmla="*/ 121639 h 121561"/>
                <a:gd name="connsiteX8" fmla="*/ 54837 w 54546"/>
                <a:gd name="connsiteY8" fmla="*/ 94003 h 121561"/>
                <a:gd name="connsiteX9" fmla="*/ 51957 w 54546"/>
                <a:gd name="connsiteY9" fmla="*/ 91654 h 121561"/>
                <a:gd name="connsiteX10" fmla="*/ 48537 w 54546"/>
                <a:gd name="connsiteY10" fmla="*/ 94725 h 121561"/>
                <a:gd name="connsiteX11" fmla="*/ 29454 w 54546"/>
                <a:gd name="connsiteY11" fmla="*/ 116581 h 121561"/>
                <a:gd name="connsiteX12" fmla="*/ 24954 w 54546"/>
                <a:gd name="connsiteY12" fmla="*/ 110259 h 121561"/>
                <a:gd name="connsiteX13" fmla="*/ 27834 w 54546"/>
                <a:gd name="connsiteY13" fmla="*/ 98699 h 121561"/>
                <a:gd name="connsiteX14" fmla="*/ 33595 w 54546"/>
                <a:gd name="connsiteY14" fmla="*/ 84249 h 121561"/>
                <a:gd name="connsiteX15" fmla="*/ 42416 w 54546"/>
                <a:gd name="connsiteY15" fmla="*/ 61309 h 121561"/>
                <a:gd name="connsiteX16" fmla="*/ 43496 w 54546"/>
                <a:gd name="connsiteY16" fmla="*/ 55529 h 121561"/>
                <a:gd name="connsiteX17" fmla="*/ 26394 w 54546"/>
                <a:gd name="connsiteY17" fmla="*/ 40176 h 121561"/>
                <a:gd name="connsiteX18" fmla="*/ 291 w 54546"/>
                <a:gd name="connsiteY18" fmla="*/ 67812 h 121561"/>
                <a:gd name="connsiteX19" fmla="*/ 3351 w 54546"/>
                <a:gd name="connsiteY19" fmla="*/ 70160 h 121561"/>
                <a:gd name="connsiteX20" fmla="*/ 6592 w 54546"/>
                <a:gd name="connsiteY20" fmla="*/ 67270 h 121561"/>
                <a:gd name="connsiteX21" fmla="*/ 25854 w 54546"/>
                <a:gd name="connsiteY21" fmla="*/ 45233 h 121561"/>
                <a:gd name="connsiteX22" fmla="*/ 30354 w 54546"/>
                <a:gd name="connsiteY22" fmla="*/ 51555 h 121561"/>
                <a:gd name="connsiteX23" fmla="*/ 24774 w 54546"/>
                <a:gd name="connsiteY23" fmla="*/ 69618 h 121561"/>
                <a:gd name="connsiteX24" fmla="*/ 13433 w 54546"/>
                <a:gd name="connsiteY24" fmla="*/ 98699 h 12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546" h="121561">
                  <a:moveTo>
                    <a:pt x="50157" y="6940"/>
                  </a:moveTo>
                  <a:cubicBezTo>
                    <a:pt x="50157" y="4050"/>
                    <a:pt x="47997" y="77"/>
                    <a:pt x="42956" y="77"/>
                  </a:cubicBezTo>
                  <a:cubicBezTo>
                    <a:pt x="38095" y="77"/>
                    <a:pt x="32875" y="4773"/>
                    <a:pt x="32875" y="10011"/>
                  </a:cubicBezTo>
                  <a:cubicBezTo>
                    <a:pt x="32875" y="13082"/>
                    <a:pt x="35215" y="16875"/>
                    <a:pt x="40076" y="16875"/>
                  </a:cubicBezTo>
                  <a:cubicBezTo>
                    <a:pt x="45296" y="16875"/>
                    <a:pt x="50157" y="11817"/>
                    <a:pt x="50157" y="6940"/>
                  </a:cubicBezTo>
                  <a:close/>
                  <a:moveTo>
                    <a:pt x="13433" y="98699"/>
                  </a:moveTo>
                  <a:cubicBezTo>
                    <a:pt x="12712" y="101047"/>
                    <a:pt x="11812" y="103215"/>
                    <a:pt x="11812" y="106285"/>
                  </a:cubicBezTo>
                  <a:cubicBezTo>
                    <a:pt x="11812" y="114775"/>
                    <a:pt x="19013" y="121639"/>
                    <a:pt x="28914" y="121639"/>
                  </a:cubicBezTo>
                  <a:cubicBezTo>
                    <a:pt x="46916" y="121639"/>
                    <a:pt x="54837" y="96712"/>
                    <a:pt x="54837" y="94003"/>
                  </a:cubicBezTo>
                  <a:cubicBezTo>
                    <a:pt x="54837" y="91654"/>
                    <a:pt x="52497" y="91654"/>
                    <a:pt x="51957" y="91654"/>
                  </a:cubicBezTo>
                  <a:cubicBezTo>
                    <a:pt x="49437" y="91654"/>
                    <a:pt x="49257" y="92738"/>
                    <a:pt x="48537" y="94725"/>
                  </a:cubicBezTo>
                  <a:cubicBezTo>
                    <a:pt x="44396" y="109175"/>
                    <a:pt x="36475" y="116581"/>
                    <a:pt x="29454" y="116581"/>
                  </a:cubicBezTo>
                  <a:cubicBezTo>
                    <a:pt x="25854" y="116581"/>
                    <a:pt x="24954" y="114233"/>
                    <a:pt x="24954" y="110259"/>
                  </a:cubicBezTo>
                  <a:cubicBezTo>
                    <a:pt x="24954" y="106105"/>
                    <a:pt x="26214" y="102673"/>
                    <a:pt x="27834" y="98699"/>
                  </a:cubicBezTo>
                  <a:cubicBezTo>
                    <a:pt x="29634" y="93822"/>
                    <a:pt x="31615" y="88945"/>
                    <a:pt x="33595" y="84249"/>
                  </a:cubicBezTo>
                  <a:cubicBezTo>
                    <a:pt x="35215" y="79914"/>
                    <a:pt x="41696" y="63477"/>
                    <a:pt x="42416" y="61309"/>
                  </a:cubicBezTo>
                  <a:cubicBezTo>
                    <a:pt x="42956" y="59503"/>
                    <a:pt x="43496" y="57335"/>
                    <a:pt x="43496" y="55529"/>
                  </a:cubicBezTo>
                  <a:cubicBezTo>
                    <a:pt x="43496" y="47040"/>
                    <a:pt x="36295" y="40176"/>
                    <a:pt x="26394" y="40176"/>
                  </a:cubicBezTo>
                  <a:cubicBezTo>
                    <a:pt x="8572" y="40176"/>
                    <a:pt x="291" y="64741"/>
                    <a:pt x="291" y="67812"/>
                  </a:cubicBezTo>
                  <a:cubicBezTo>
                    <a:pt x="291" y="70160"/>
                    <a:pt x="2811" y="70160"/>
                    <a:pt x="3351" y="70160"/>
                  </a:cubicBezTo>
                  <a:cubicBezTo>
                    <a:pt x="5872" y="70160"/>
                    <a:pt x="6052" y="69257"/>
                    <a:pt x="6592" y="67270"/>
                  </a:cubicBezTo>
                  <a:cubicBezTo>
                    <a:pt x="11272" y="51736"/>
                    <a:pt x="19193" y="45233"/>
                    <a:pt x="25854" y="45233"/>
                  </a:cubicBezTo>
                  <a:cubicBezTo>
                    <a:pt x="28734" y="45233"/>
                    <a:pt x="30354" y="46678"/>
                    <a:pt x="30354" y="51555"/>
                  </a:cubicBezTo>
                  <a:cubicBezTo>
                    <a:pt x="30354" y="55710"/>
                    <a:pt x="29274" y="58419"/>
                    <a:pt x="24774" y="69618"/>
                  </a:cubicBezTo>
                  <a:lnTo>
                    <a:pt x="13433" y="98699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E1E18595-5BE9-7963-9682-85AB4B1F0F5B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4515353" y="6033128"/>
              <a:ext cx="109992" cy="81462"/>
            </a:xfrm>
            <a:custGeom>
              <a:avLst/>
              <a:gdLst>
                <a:gd name="connsiteX0" fmla="*/ 13795 w 109992"/>
                <a:gd name="connsiteY0" fmla="*/ 68354 h 81462"/>
                <a:gd name="connsiteX1" fmla="*/ 11995 w 109992"/>
                <a:gd name="connsiteY1" fmla="*/ 75759 h 81462"/>
                <a:gd name="connsiteX2" fmla="*/ 18116 w 109992"/>
                <a:gd name="connsiteY2" fmla="*/ 81539 h 81462"/>
                <a:gd name="connsiteX3" fmla="*/ 25137 w 109992"/>
                <a:gd name="connsiteY3" fmla="*/ 77566 h 81462"/>
                <a:gd name="connsiteX4" fmla="*/ 28377 w 109992"/>
                <a:gd name="connsiteY4" fmla="*/ 66367 h 81462"/>
                <a:gd name="connsiteX5" fmla="*/ 32338 w 109992"/>
                <a:gd name="connsiteY5" fmla="*/ 50110 h 81462"/>
                <a:gd name="connsiteX6" fmla="*/ 35398 w 109992"/>
                <a:gd name="connsiteY6" fmla="*/ 38008 h 81462"/>
                <a:gd name="connsiteX7" fmla="*/ 42959 w 109992"/>
                <a:gd name="connsiteY7" fmla="*/ 21752 h 81462"/>
                <a:gd name="connsiteX8" fmla="*/ 69962 w 109992"/>
                <a:gd name="connsiteY8" fmla="*/ 5134 h 81462"/>
                <a:gd name="connsiteX9" fmla="*/ 80583 w 109992"/>
                <a:gd name="connsiteY9" fmla="*/ 17778 h 81462"/>
                <a:gd name="connsiteX10" fmla="*/ 69962 w 109992"/>
                <a:gd name="connsiteY10" fmla="*/ 56252 h 81462"/>
                <a:gd name="connsiteX11" fmla="*/ 67262 w 109992"/>
                <a:gd name="connsiteY11" fmla="*/ 66005 h 81462"/>
                <a:gd name="connsiteX12" fmla="*/ 84364 w 109992"/>
                <a:gd name="connsiteY12" fmla="*/ 81539 h 81462"/>
                <a:gd name="connsiteX13" fmla="*/ 110286 w 109992"/>
                <a:gd name="connsiteY13" fmla="*/ 53903 h 81462"/>
                <a:gd name="connsiteX14" fmla="*/ 107406 w 109992"/>
                <a:gd name="connsiteY14" fmla="*/ 51555 h 81462"/>
                <a:gd name="connsiteX15" fmla="*/ 103986 w 109992"/>
                <a:gd name="connsiteY15" fmla="*/ 54626 h 81462"/>
                <a:gd name="connsiteX16" fmla="*/ 84904 w 109992"/>
                <a:gd name="connsiteY16" fmla="*/ 76482 h 81462"/>
                <a:gd name="connsiteX17" fmla="*/ 80403 w 109992"/>
                <a:gd name="connsiteY17" fmla="*/ 70160 h 81462"/>
                <a:gd name="connsiteX18" fmla="*/ 84544 w 109992"/>
                <a:gd name="connsiteY18" fmla="*/ 55529 h 81462"/>
                <a:gd name="connsiteX19" fmla="*/ 94085 w 109992"/>
                <a:gd name="connsiteY19" fmla="*/ 20668 h 81462"/>
                <a:gd name="connsiteX20" fmla="*/ 70682 w 109992"/>
                <a:gd name="connsiteY20" fmla="*/ 77 h 81462"/>
                <a:gd name="connsiteX21" fmla="*/ 40258 w 109992"/>
                <a:gd name="connsiteY21" fmla="*/ 16514 h 81462"/>
                <a:gd name="connsiteX22" fmla="*/ 20996 w 109992"/>
                <a:gd name="connsiteY22" fmla="*/ 77 h 81462"/>
                <a:gd name="connsiteX23" fmla="*/ 6775 w 109992"/>
                <a:gd name="connsiteY23" fmla="*/ 9831 h 81462"/>
                <a:gd name="connsiteX24" fmla="*/ 294 w 109992"/>
                <a:gd name="connsiteY24" fmla="*/ 27713 h 81462"/>
                <a:gd name="connsiteX25" fmla="*/ 3354 w 109992"/>
                <a:gd name="connsiteY25" fmla="*/ 30061 h 81462"/>
                <a:gd name="connsiteX26" fmla="*/ 7315 w 109992"/>
                <a:gd name="connsiteY26" fmla="*/ 24642 h 81462"/>
                <a:gd name="connsiteX27" fmla="*/ 20456 w 109992"/>
                <a:gd name="connsiteY27" fmla="*/ 5134 h 81462"/>
                <a:gd name="connsiteX28" fmla="*/ 26397 w 109992"/>
                <a:gd name="connsiteY28" fmla="*/ 13985 h 81462"/>
                <a:gd name="connsiteX29" fmla="*/ 23517 w 109992"/>
                <a:gd name="connsiteY29" fmla="*/ 28977 h 81462"/>
                <a:gd name="connsiteX30" fmla="*/ 19556 w 109992"/>
                <a:gd name="connsiteY30" fmla="*/ 45233 h 81462"/>
                <a:gd name="connsiteX31" fmla="*/ 13795 w 109992"/>
                <a:gd name="connsiteY31" fmla="*/ 68354 h 8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992" h="81462">
                  <a:moveTo>
                    <a:pt x="13795" y="68354"/>
                  </a:moveTo>
                  <a:cubicBezTo>
                    <a:pt x="13075" y="70702"/>
                    <a:pt x="11995" y="75217"/>
                    <a:pt x="11995" y="75759"/>
                  </a:cubicBezTo>
                  <a:cubicBezTo>
                    <a:pt x="11995" y="79733"/>
                    <a:pt x="15236" y="81539"/>
                    <a:pt x="18116" y="81539"/>
                  </a:cubicBezTo>
                  <a:cubicBezTo>
                    <a:pt x="21356" y="81539"/>
                    <a:pt x="24237" y="79191"/>
                    <a:pt x="25137" y="77566"/>
                  </a:cubicBezTo>
                  <a:cubicBezTo>
                    <a:pt x="26037" y="75940"/>
                    <a:pt x="27477" y="70160"/>
                    <a:pt x="28377" y="66367"/>
                  </a:cubicBezTo>
                  <a:cubicBezTo>
                    <a:pt x="29277" y="62935"/>
                    <a:pt x="31257" y="54626"/>
                    <a:pt x="32338" y="50110"/>
                  </a:cubicBezTo>
                  <a:cubicBezTo>
                    <a:pt x="33418" y="46136"/>
                    <a:pt x="34498" y="42163"/>
                    <a:pt x="35398" y="38008"/>
                  </a:cubicBezTo>
                  <a:cubicBezTo>
                    <a:pt x="37378" y="30603"/>
                    <a:pt x="37738" y="29158"/>
                    <a:pt x="42959" y="21752"/>
                  </a:cubicBezTo>
                  <a:cubicBezTo>
                    <a:pt x="47999" y="14527"/>
                    <a:pt x="56460" y="5134"/>
                    <a:pt x="69962" y="5134"/>
                  </a:cubicBezTo>
                  <a:cubicBezTo>
                    <a:pt x="80403" y="5134"/>
                    <a:pt x="80583" y="14346"/>
                    <a:pt x="80583" y="17778"/>
                  </a:cubicBezTo>
                  <a:cubicBezTo>
                    <a:pt x="80583" y="28616"/>
                    <a:pt x="72842" y="48665"/>
                    <a:pt x="69962" y="56252"/>
                  </a:cubicBezTo>
                  <a:cubicBezTo>
                    <a:pt x="67982" y="61309"/>
                    <a:pt x="67262" y="62935"/>
                    <a:pt x="67262" y="66005"/>
                  </a:cubicBezTo>
                  <a:cubicBezTo>
                    <a:pt x="67262" y="75579"/>
                    <a:pt x="75182" y="81539"/>
                    <a:pt x="84364" y="81539"/>
                  </a:cubicBezTo>
                  <a:cubicBezTo>
                    <a:pt x="102366" y="81539"/>
                    <a:pt x="110286" y="56613"/>
                    <a:pt x="110286" y="53903"/>
                  </a:cubicBezTo>
                  <a:cubicBezTo>
                    <a:pt x="110286" y="51555"/>
                    <a:pt x="107946" y="51555"/>
                    <a:pt x="107406" y="51555"/>
                  </a:cubicBezTo>
                  <a:cubicBezTo>
                    <a:pt x="104886" y="51555"/>
                    <a:pt x="104706" y="52639"/>
                    <a:pt x="103986" y="54626"/>
                  </a:cubicBezTo>
                  <a:cubicBezTo>
                    <a:pt x="99845" y="69076"/>
                    <a:pt x="92104" y="76482"/>
                    <a:pt x="84904" y="76482"/>
                  </a:cubicBezTo>
                  <a:cubicBezTo>
                    <a:pt x="81123" y="76482"/>
                    <a:pt x="80403" y="73953"/>
                    <a:pt x="80403" y="70160"/>
                  </a:cubicBezTo>
                  <a:cubicBezTo>
                    <a:pt x="80403" y="66005"/>
                    <a:pt x="81303" y="63657"/>
                    <a:pt x="84544" y="55529"/>
                  </a:cubicBezTo>
                  <a:cubicBezTo>
                    <a:pt x="86704" y="49930"/>
                    <a:pt x="94085" y="30783"/>
                    <a:pt x="94085" y="20668"/>
                  </a:cubicBezTo>
                  <a:cubicBezTo>
                    <a:pt x="94085" y="3147"/>
                    <a:pt x="80223" y="77"/>
                    <a:pt x="70682" y="77"/>
                  </a:cubicBezTo>
                  <a:cubicBezTo>
                    <a:pt x="55740" y="77"/>
                    <a:pt x="45659" y="9289"/>
                    <a:pt x="40258" y="16514"/>
                  </a:cubicBezTo>
                  <a:cubicBezTo>
                    <a:pt x="38998" y="4050"/>
                    <a:pt x="28377" y="77"/>
                    <a:pt x="20996" y="77"/>
                  </a:cubicBezTo>
                  <a:cubicBezTo>
                    <a:pt x="13255" y="77"/>
                    <a:pt x="9115" y="5676"/>
                    <a:pt x="6775" y="9831"/>
                  </a:cubicBezTo>
                  <a:cubicBezTo>
                    <a:pt x="2814" y="16514"/>
                    <a:pt x="294" y="26809"/>
                    <a:pt x="294" y="27713"/>
                  </a:cubicBezTo>
                  <a:cubicBezTo>
                    <a:pt x="294" y="30061"/>
                    <a:pt x="2814" y="30061"/>
                    <a:pt x="3354" y="30061"/>
                  </a:cubicBezTo>
                  <a:cubicBezTo>
                    <a:pt x="5874" y="30061"/>
                    <a:pt x="6055" y="29519"/>
                    <a:pt x="7315" y="24642"/>
                  </a:cubicBezTo>
                  <a:cubicBezTo>
                    <a:pt x="10015" y="13985"/>
                    <a:pt x="13435" y="5134"/>
                    <a:pt x="20456" y="5134"/>
                  </a:cubicBezTo>
                  <a:cubicBezTo>
                    <a:pt x="25137" y="5134"/>
                    <a:pt x="26397" y="9108"/>
                    <a:pt x="26397" y="13985"/>
                  </a:cubicBezTo>
                  <a:cubicBezTo>
                    <a:pt x="26397" y="17417"/>
                    <a:pt x="24777" y="24100"/>
                    <a:pt x="23517" y="28977"/>
                  </a:cubicBezTo>
                  <a:cubicBezTo>
                    <a:pt x="22256" y="33854"/>
                    <a:pt x="20456" y="41260"/>
                    <a:pt x="19556" y="45233"/>
                  </a:cubicBezTo>
                  <a:lnTo>
                    <a:pt x="13795" y="68354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07EF6650-87EF-AD9F-8094-930CBB64C47B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4645362" y="5985623"/>
              <a:ext cx="80649" cy="128967"/>
            </a:xfrm>
            <a:custGeom>
              <a:avLst/>
              <a:gdLst>
                <a:gd name="connsiteX0" fmla="*/ 80948 w 80649"/>
                <a:gd name="connsiteY0" fmla="*/ 39273 h 128967"/>
                <a:gd name="connsiteX1" fmla="*/ 56105 w 80649"/>
                <a:gd name="connsiteY1" fmla="*/ 77 h 128967"/>
                <a:gd name="connsiteX2" fmla="*/ 299 w 80649"/>
                <a:gd name="connsiteY2" fmla="*/ 89848 h 128967"/>
                <a:gd name="connsiteX3" fmla="*/ 25142 w 80649"/>
                <a:gd name="connsiteY3" fmla="*/ 129044 h 128967"/>
                <a:gd name="connsiteX4" fmla="*/ 80948 w 80649"/>
                <a:gd name="connsiteY4" fmla="*/ 39273 h 128967"/>
                <a:gd name="connsiteX5" fmla="*/ 20641 w 80649"/>
                <a:gd name="connsiteY5" fmla="*/ 61309 h 128967"/>
                <a:gd name="connsiteX6" fmla="*/ 55925 w 80649"/>
                <a:gd name="connsiteY6" fmla="*/ 5134 h 128967"/>
                <a:gd name="connsiteX7" fmla="*/ 67447 w 80649"/>
                <a:gd name="connsiteY7" fmla="*/ 28616 h 128967"/>
                <a:gd name="connsiteX8" fmla="*/ 62226 w 80649"/>
                <a:gd name="connsiteY8" fmla="*/ 61309 h 128967"/>
                <a:gd name="connsiteX9" fmla="*/ 20641 w 80649"/>
                <a:gd name="connsiteY9" fmla="*/ 61309 h 128967"/>
                <a:gd name="connsiteX10" fmla="*/ 60606 w 80649"/>
                <a:gd name="connsiteY10" fmla="*/ 67812 h 128967"/>
                <a:gd name="connsiteX11" fmla="*/ 46024 w 80649"/>
                <a:gd name="connsiteY11" fmla="*/ 106105 h 128967"/>
                <a:gd name="connsiteX12" fmla="*/ 25322 w 80649"/>
                <a:gd name="connsiteY12" fmla="*/ 123987 h 128967"/>
                <a:gd name="connsiteX13" fmla="*/ 13800 w 80649"/>
                <a:gd name="connsiteY13" fmla="*/ 100505 h 128967"/>
                <a:gd name="connsiteX14" fmla="*/ 19021 w 80649"/>
                <a:gd name="connsiteY14" fmla="*/ 67812 h 128967"/>
                <a:gd name="connsiteX15" fmla="*/ 60606 w 80649"/>
                <a:gd name="connsiteY15" fmla="*/ 67812 h 12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0649" h="128967">
                  <a:moveTo>
                    <a:pt x="80948" y="39273"/>
                  </a:moveTo>
                  <a:cubicBezTo>
                    <a:pt x="80948" y="20307"/>
                    <a:pt x="73747" y="77"/>
                    <a:pt x="56105" y="77"/>
                  </a:cubicBezTo>
                  <a:cubicBezTo>
                    <a:pt x="29102" y="77"/>
                    <a:pt x="299" y="48485"/>
                    <a:pt x="299" y="89848"/>
                  </a:cubicBezTo>
                  <a:cubicBezTo>
                    <a:pt x="299" y="111343"/>
                    <a:pt x="8580" y="129044"/>
                    <a:pt x="25142" y="129044"/>
                  </a:cubicBezTo>
                  <a:cubicBezTo>
                    <a:pt x="52505" y="129044"/>
                    <a:pt x="80948" y="79733"/>
                    <a:pt x="80948" y="39273"/>
                  </a:cubicBezTo>
                  <a:close/>
                  <a:moveTo>
                    <a:pt x="20641" y="61309"/>
                  </a:moveTo>
                  <a:cubicBezTo>
                    <a:pt x="29822" y="22294"/>
                    <a:pt x="45304" y="5134"/>
                    <a:pt x="55925" y="5134"/>
                  </a:cubicBezTo>
                  <a:cubicBezTo>
                    <a:pt x="67447" y="5134"/>
                    <a:pt x="67447" y="25184"/>
                    <a:pt x="67447" y="28616"/>
                  </a:cubicBezTo>
                  <a:cubicBezTo>
                    <a:pt x="67447" y="35660"/>
                    <a:pt x="66006" y="46136"/>
                    <a:pt x="62226" y="61309"/>
                  </a:cubicBezTo>
                  <a:lnTo>
                    <a:pt x="20641" y="61309"/>
                  </a:lnTo>
                  <a:close/>
                  <a:moveTo>
                    <a:pt x="60606" y="67812"/>
                  </a:moveTo>
                  <a:cubicBezTo>
                    <a:pt x="55565" y="87500"/>
                    <a:pt x="51425" y="97254"/>
                    <a:pt x="46024" y="106105"/>
                  </a:cubicBezTo>
                  <a:cubicBezTo>
                    <a:pt x="40443" y="115497"/>
                    <a:pt x="33243" y="123987"/>
                    <a:pt x="25322" y="123987"/>
                  </a:cubicBezTo>
                  <a:cubicBezTo>
                    <a:pt x="15421" y="123987"/>
                    <a:pt x="13800" y="110259"/>
                    <a:pt x="13800" y="100505"/>
                  </a:cubicBezTo>
                  <a:cubicBezTo>
                    <a:pt x="13800" y="88584"/>
                    <a:pt x="17221" y="74495"/>
                    <a:pt x="19021" y="67812"/>
                  </a:cubicBezTo>
                  <a:lnTo>
                    <a:pt x="60606" y="67812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5D98B2D7-D389-9FFC-03A5-37F82AC8147D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4736736" y="6052532"/>
              <a:ext cx="60821" cy="112504"/>
            </a:xfrm>
            <a:custGeom>
              <a:avLst/>
              <a:gdLst>
                <a:gd name="connsiteX0" fmla="*/ 61124 w 60821"/>
                <a:gd name="connsiteY0" fmla="*/ 5625 h 112504"/>
                <a:gd name="connsiteX1" fmla="*/ 55466 w 60821"/>
                <a:gd name="connsiteY1" fmla="*/ 78 h 112504"/>
                <a:gd name="connsiteX2" fmla="*/ 47494 w 60821"/>
                <a:gd name="connsiteY2" fmla="*/ 7819 h 112504"/>
                <a:gd name="connsiteX3" fmla="*/ 53151 w 60821"/>
                <a:gd name="connsiteY3" fmla="*/ 13367 h 112504"/>
                <a:gd name="connsiteX4" fmla="*/ 61124 w 60821"/>
                <a:gd name="connsiteY4" fmla="*/ 5625 h 112504"/>
                <a:gd name="connsiteX5" fmla="*/ 33092 w 60821"/>
                <a:gd name="connsiteY5" fmla="*/ 91939 h 112504"/>
                <a:gd name="connsiteX6" fmla="*/ 14704 w 60821"/>
                <a:gd name="connsiteY6" fmla="*/ 108196 h 112504"/>
                <a:gd name="connsiteX7" fmla="*/ 10075 w 60821"/>
                <a:gd name="connsiteY7" fmla="*/ 107551 h 112504"/>
                <a:gd name="connsiteX8" fmla="*/ 14061 w 60821"/>
                <a:gd name="connsiteY8" fmla="*/ 100713 h 112504"/>
                <a:gd name="connsiteX9" fmla="*/ 8275 w 60821"/>
                <a:gd name="connsiteY9" fmla="*/ 95423 h 112504"/>
                <a:gd name="connsiteX10" fmla="*/ 303 w 60821"/>
                <a:gd name="connsiteY10" fmla="*/ 103680 h 112504"/>
                <a:gd name="connsiteX11" fmla="*/ 14833 w 60821"/>
                <a:gd name="connsiteY11" fmla="*/ 112582 h 112504"/>
                <a:gd name="connsiteX12" fmla="*/ 44279 w 60821"/>
                <a:gd name="connsiteY12" fmla="*/ 92068 h 112504"/>
                <a:gd name="connsiteX13" fmla="*/ 55852 w 60821"/>
                <a:gd name="connsiteY13" fmla="*/ 45879 h 112504"/>
                <a:gd name="connsiteX14" fmla="*/ 56495 w 60821"/>
                <a:gd name="connsiteY14" fmla="*/ 41622 h 112504"/>
                <a:gd name="connsiteX15" fmla="*/ 40679 w 60821"/>
                <a:gd name="connsiteY15" fmla="*/ 29107 h 112504"/>
                <a:gd name="connsiteX16" fmla="*/ 15604 w 60821"/>
                <a:gd name="connsiteY16" fmla="*/ 49105 h 112504"/>
                <a:gd name="connsiteX17" fmla="*/ 18305 w 60821"/>
                <a:gd name="connsiteY17" fmla="*/ 50911 h 112504"/>
                <a:gd name="connsiteX18" fmla="*/ 21134 w 60821"/>
                <a:gd name="connsiteY18" fmla="*/ 49105 h 112504"/>
                <a:gd name="connsiteX19" fmla="*/ 40164 w 60821"/>
                <a:gd name="connsiteY19" fmla="*/ 33494 h 112504"/>
                <a:gd name="connsiteX20" fmla="*/ 45565 w 60821"/>
                <a:gd name="connsiteY20" fmla="*/ 40332 h 112504"/>
                <a:gd name="connsiteX21" fmla="*/ 45179 w 60821"/>
                <a:gd name="connsiteY21" fmla="*/ 43686 h 112504"/>
                <a:gd name="connsiteX22" fmla="*/ 33092 w 60821"/>
                <a:gd name="connsiteY22" fmla="*/ 91939 h 11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0821" h="112504">
                  <a:moveTo>
                    <a:pt x="61124" y="5625"/>
                  </a:moveTo>
                  <a:cubicBezTo>
                    <a:pt x="61124" y="2658"/>
                    <a:pt x="58938" y="78"/>
                    <a:pt x="55466" y="78"/>
                  </a:cubicBezTo>
                  <a:cubicBezTo>
                    <a:pt x="51480" y="78"/>
                    <a:pt x="47494" y="3948"/>
                    <a:pt x="47494" y="7819"/>
                  </a:cubicBezTo>
                  <a:cubicBezTo>
                    <a:pt x="47494" y="10915"/>
                    <a:pt x="49937" y="13367"/>
                    <a:pt x="53151" y="13367"/>
                  </a:cubicBezTo>
                  <a:cubicBezTo>
                    <a:pt x="57523" y="13367"/>
                    <a:pt x="61124" y="9238"/>
                    <a:pt x="61124" y="5625"/>
                  </a:cubicBezTo>
                  <a:close/>
                  <a:moveTo>
                    <a:pt x="33092" y="91939"/>
                  </a:moveTo>
                  <a:cubicBezTo>
                    <a:pt x="30649" y="101745"/>
                    <a:pt x="22548" y="108196"/>
                    <a:pt x="14704" y="108196"/>
                  </a:cubicBezTo>
                  <a:cubicBezTo>
                    <a:pt x="12518" y="108196"/>
                    <a:pt x="11104" y="107809"/>
                    <a:pt x="10075" y="107551"/>
                  </a:cubicBezTo>
                  <a:cubicBezTo>
                    <a:pt x="13161" y="105744"/>
                    <a:pt x="14061" y="102390"/>
                    <a:pt x="14061" y="100713"/>
                  </a:cubicBezTo>
                  <a:cubicBezTo>
                    <a:pt x="14061" y="98519"/>
                    <a:pt x="12518" y="95423"/>
                    <a:pt x="8275" y="95423"/>
                  </a:cubicBezTo>
                  <a:cubicBezTo>
                    <a:pt x="3903" y="95423"/>
                    <a:pt x="303" y="99422"/>
                    <a:pt x="303" y="103680"/>
                  </a:cubicBezTo>
                  <a:cubicBezTo>
                    <a:pt x="303" y="109228"/>
                    <a:pt x="6089" y="112582"/>
                    <a:pt x="14833" y="112582"/>
                  </a:cubicBezTo>
                  <a:cubicBezTo>
                    <a:pt x="23577" y="112582"/>
                    <a:pt x="40293" y="108067"/>
                    <a:pt x="44279" y="92068"/>
                  </a:cubicBezTo>
                  <a:lnTo>
                    <a:pt x="55852" y="45879"/>
                  </a:lnTo>
                  <a:cubicBezTo>
                    <a:pt x="56109" y="44589"/>
                    <a:pt x="56495" y="43428"/>
                    <a:pt x="56495" y="41622"/>
                  </a:cubicBezTo>
                  <a:cubicBezTo>
                    <a:pt x="56495" y="34268"/>
                    <a:pt x="49680" y="29107"/>
                    <a:pt x="40679" y="29107"/>
                  </a:cubicBezTo>
                  <a:cubicBezTo>
                    <a:pt x="25120" y="29107"/>
                    <a:pt x="15604" y="46525"/>
                    <a:pt x="15604" y="49105"/>
                  </a:cubicBezTo>
                  <a:cubicBezTo>
                    <a:pt x="15604" y="50911"/>
                    <a:pt x="17662" y="50911"/>
                    <a:pt x="18305" y="50911"/>
                  </a:cubicBezTo>
                  <a:cubicBezTo>
                    <a:pt x="20233" y="50911"/>
                    <a:pt x="20491" y="50395"/>
                    <a:pt x="21134" y="49105"/>
                  </a:cubicBezTo>
                  <a:cubicBezTo>
                    <a:pt x="27048" y="36461"/>
                    <a:pt x="35792" y="33494"/>
                    <a:pt x="40164" y="33494"/>
                  </a:cubicBezTo>
                  <a:cubicBezTo>
                    <a:pt x="45308" y="33494"/>
                    <a:pt x="45565" y="38138"/>
                    <a:pt x="45565" y="40332"/>
                  </a:cubicBezTo>
                  <a:cubicBezTo>
                    <a:pt x="45565" y="42138"/>
                    <a:pt x="45436" y="42654"/>
                    <a:pt x="45179" y="43686"/>
                  </a:cubicBezTo>
                  <a:lnTo>
                    <a:pt x="33092" y="91939"/>
                  </a:lnTo>
                  <a:close/>
                </a:path>
              </a:pathLst>
            </a:custGeom>
            <a:solidFill>
              <a:srgbClr val="000000"/>
            </a:solidFill>
            <a:ln w="2576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46" name="Group 45" descr="\documentclass{article}&#10;\usepackage{amsmath}&#10;\pagestyle{empty}&#10;\begin{document}&#10;&#10;\begin{equation*}&#10;   \label{deqn_quartet}&#10;   C_{n,q} = \frac{\mu_0 I}{\pi } \frac{ R_{ref}^{n-1}}{\rho^n}  \cos{\left(n \theta_q\right)}    \left( 1-e^{in\pi}   \right) &#10;   \&#10;  \end{equation*}&#10;&#10;&#10;\end{document}" title="IguanaTex Vector Display">
            <a:extLst>
              <a:ext uri="{FF2B5EF4-FFF2-40B4-BE49-F238E27FC236}">
                <a16:creationId xmlns:a16="http://schemas.microsoft.com/office/drawing/2014/main" id="{ED5C42DC-3F49-D2D7-2727-BFB8F276D704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896100" y="5080000"/>
            <a:ext cx="4043660" cy="650811"/>
            <a:chOff x="10756933" y="6671032"/>
            <a:chExt cx="4043660" cy="65081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A70D1C1-75B9-2D67-04D5-55CB8B64CD4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10756933" y="6923024"/>
              <a:ext cx="179945" cy="180430"/>
            </a:xfrm>
            <a:custGeom>
              <a:avLst/>
              <a:gdLst>
                <a:gd name="connsiteX0" fmla="*/ 180097 w 179945"/>
                <a:gd name="connsiteY0" fmla="*/ 2563 h 180430"/>
                <a:gd name="connsiteX1" fmla="*/ 177309 w 179945"/>
                <a:gd name="connsiteY1" fmla="*/ 81 h 180430"/>
                <a:gd name="connsiteX2" fmla="*/ 173507 w 179945"/>
                <a:gd name="connsiteY2" fmla="*/ 3059 h 180430"/>
                <a:gd name="connsiteX3" fmla="*/ 155766 w 179945"/>
                <a:gd name="connsiteY3" fmla="*/ 22169 h 180430"/>
                <a:gd name="connsiteX4" fmla="*/ 113694 w 179945"/>
                <a:gd name="connsiteY4" fmla="*/ 81 h 180430"/>
                <a:gd name="connsiteX5" fmla="*/ 151 w 179945"/>
                <a:gd name="connsiteY5" fmla="*/ 112508 h 180430"/>
                <a:gd name="connsiteX6" fmla="*/ 68835 w 179945"/>
                <a:gd name="connsiteY6" fmla="*/ 180511 h 180430"/>
                <a:gd name="connsiteX7" fmla="*/ 123579 w 179945"/>
                <a:gd name="connsiteY7" fmla="*/ 159167 h 180430"/>
                <a:gd name="connsiteX8" fmla="*/ 151458 w 179945"/>
                <a:gd name="connsiteY8" fmla="*/ 115487 h 180430"/>
                <a:gd name="connsiteX9" fmla="*/ 148416 w 179945"/>
                <a:gd name="connsiteY9" fmla="*/ 113005 h 180430"/>
                <a:gd name="connsiteX10" fmla="*/ 145121 w 179945"/>
                <a:gd name="connsiteY10" fmla="*/ 115487 h 180430"/>
                <a:gd name="connsiteX11" fmla="*/ 119524 w 179945"/>
                <a:gd name="connsiteY11" fmla="*/ 154700 h 180430"/>
                <a:gd name="connsiteX12" fmla="*/ 72890 w 179945"/>
                <a:gd name="connsiteY12" fmla="*/ 172817 h 180430"/>
                <a:gd name="connsiteX13" fmla="*/ 23215 w 179945"/>
                <a:gd name="connsiteY13" fmla="*/ 121195 h 180430"/>
                <a:gd name="connsiteX14" fmla="*/ 53882 w 179945"/>
                <a:gd name="connsiteY14" fmla="*/ 37805 h 180430"/>
                <a:gd name="connsiteX15" fmla="*/ 115722 w 179945"/>
                <a:gd name="connsiteY15" fmla="*/ 7774 h 180430"/>
                <a:gd name="connsiteX16" fmla="*/ 156526 w 179945"/>
                <a:gd name="connsiteY16" fmla="*/ 55674 h 180430"/>
                <a:gd name="connsiteX17" fmla="*/ 155766 w 179945"/>
                <a:gd name="connsiteY17" fmla="*/ 68332 h 180430"/>
                <a:gd name="connsiteX18" fmla="*/ 159568 w 179945"/>
                <a:gd name="connsiteY18" fmla="*/ 70813 h 180430"/>
                <a:gd name="connsiteX19" fmla="*/ 164130 w 179945"/>
                <a:gd name="connsiteY19" fmla="*/ 65850 h 180430"/>
                <a:gd name="connsiteX20" fmla="*/ 180097 w 179945"/>
                <a:gd name="connsiteY20" fmla="*/ 2563 h 180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9945" h="180430">
                  <a:moveTo>
                    <a:pt x="180097" y="2563"/>
                  </a:moveTo>
                  <a:cubicBezTo>
                    <a:pt x="180097" y="1818"/>
                    <a:pt x="179590" y="81"/>
                    <a:pt x="177309" y="81"/>
                  </a:cubicBezTo>
                  <a:cubicBezTo>
                    <a:pt x="176549" y="81"/>
                    <a:pt x="176295" y="329"/>
                    <a:pt x="173507" y="3059"/>
                  </a:cubicBezTo>
                  <a:lnTo>
                    <a:pt x="155766" y="22169"/>
                  </a:lnTo>
                  <a:cubicBezTo>
                    <a:pt x="153485" y="18695"/>
                    <a:pt x="141827" y="81"/>
                    <a:pt x="113694" y="81"/>
                  </a:cubicBezTo>
                  <a:cubicBezTo>
                    <a:pt x="57176" y="81"/>
                    <a:pt x="151" y="54930"/>
                    <a:pt x="151" y="112508"/>
                  </a:cubicBezTo>
                  <a:cubicBezTo>
                    <a:pt x="151" y="153459"/>
                    <a:pt x="30058" y="180511"/>
                    <a:pt x="68835" y="180511"/>
                  </a:cubicBezTo>
                  <a:cubicBezTo>
                    <a:pt x="90884" y="180511"/>
                    <a:pt x="110146" y="170584"/>
                    <a:pt x="123579" y="159167"/>
                  </a:cubicBezTo>
                  <a:cubicBezTo>
                    <a:pt x="147149" y="138816"/>
                    <a:pt x="151458" y="116231"/>
                    <a:pt x="151458" y="115487"/>
                  </a:cubicBezTo>
                  <a:cubicBezTo>
                    <a:pt x="151458" y="113005"/>
                    <a:pt x="148923" y="113005"/>
                    <a:pt x="148416" y="113005"/>
                  </a:cubicBezTo>
                  <a:cubicBezTo>
                    <a:pt x="146896" y="113005"/>
                    <a:pt x="145628" y="113501"/>
                    <a:pt x="145121" y="115487"/>
                  </a:cubicBezTo>
                  <a:cubicBezTo>
                    <a:pt x="142840" y="122684"/>
                    <a:pt x="137011" y="140305"/>
                    <a:pt x="119524" y="154700"/>
                  </a:cubicBezTo>
                  <a:cubicBezTo>
                    <a:pt x="102036" y="168598"/>
                    <a:pt x="86069" y="172817"/>
                    <a:pt x="72890" y="172817"/>
                  </a:cubicBezTo>
                  <a:cubicBezTo>
                    <a:pt x="50080" y="172817"/>
                    <a:pt x="23215" y="159912"/>
                    <a:pt x="23215" y="121195"/>
                  </a:cubicBezTo>
                  <a:cubicBezTo>
                    <a:pt x="23215" y="107048"/>
                    <a:pt x="28537" y="66842"/>
                    <a:pt x="53882" y="37805"/>
                  </a:cubicBezTo>
                  <a:cubicBezTo>
                    <a:pt x="69342" y="20184"/>
                    <a:pt x="93165" y="7774"/>
                    <a:pt x="115722" y="7774"/>
                  </a:cubicBezTo>
                  <a:cubicBezTo>
                    <a:pt x="141573" y="7774"/>
                    <a:pt x="156526" y="26885"/>
                    <a:pt x="156526" y="55674"/>
                  </a:cubicBezTo>
                  <a:cubicBezTo>
                    <a:pt x="156526" y="65602"/>
                    <a:pt x="155766" y="65850"/>
                    <a:pt x="155766" y="68332"/>
                  </a:cubicBezTo>
                  <a:cubicBezTo>
                    <a:pt x="155766" y="70813"/>
                    <a:pt x="158554" y="70813"/>
                    <a:pt x="159568" y="70813"/>
                  </a:cubicBezTo>
                  <a:cubicBezTo>
                    <a:pt x="162863" y="70813"/>
                    <a:pt x="162863" y="70317"/>
                    <a:pt x="164130" y="65850"/>
                  </a:cubicBezTo>
                  <a:lnTo>
                    <a:pt x="180097" y="256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16763DF-B5C7-F49F-76B4-10CF7423DEE3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0933741" y="7058607"/>
              <a:ext cx="108398" cy="78351"/>
            </a:xfrm>
            <a:custGeom>
              <a:avLst/>
              <a:gdLst>
                <a:gd name="connsiteX0" fmla="*/ 13464 w 108398"/>
                <a:gd name="connsiteY0" fmla="*/ 65752 h 78351"/>
                <a:gd name="connsiteX1" fmla="*/ 11690 w 108398"/>
                <a:gd name="connsiteY1" fmla="*/ 72875 h 78351"/>
                <a:gd name="connsiteX2" fmla="*/ 17722 w 108398"/>
                <a:gd name="connsiteY2" fmla="*/ 78434 h 78351"/>
                <a:gd name="connsiteX3" fmla="*/ 24641 w 108398"/>
                <a:gd name="connsiteY3" fmla="*/ 74612 h 78351"/>
                <a:gd name="connsiteX4" fmla="*/ 27835 w 108398"/>
                <a:gd name="connsiteY4" fmla="*/ 63841 h 78351"/>
                <a:gd name="connsiteX5" fmla="*/ 31738 w 108398"/>
                <a:gd name="connsiteY5" fmla="*/ 48205 h 78351"/>
                <a:gd name="connsiteX6" fmla="*/ 34754 w 108398"/>
                <a:gd name="connsiteY6" fmla="*/ 36565 h 78351"/>
                <a:gd name="connsiteX7" fmla="*/ 42205 w 108398"/>
                <a:gd name="connsiteY7" fmla="*/ 20930 h 78351"/>
                <a:gd name="connsiteX8" fmla="*/ 68817 w 108398"/>
                <a:gd name="connsiteY8" fmla="*/ 4947 h 78351"/>
                <a:gd name="connsiteX9" fmla="*/ 79284 w 108398"/>
                <a:gd name="connsiteY9" fmla="*/ 17108 h 78351"/>
                <a:gd name="connsiteX10" fmla="*/ 68817 w 108398"/>
                <a:gd name="connsiteY10" fmla="*/ 54112 h 78351"/>
                <a:gd name="connsiteX11" fmla="*/ 66155 w 108398"/>
                <a:gd name="connsiteY11" fmla="*/ 63493 h 78351"/>
                <a:gd name="connsiteX12" fmla="*/ 83009 w 108398"/>
                <a:gd name="connsiteY12" fmla="*/ 78434 h 78351"/>
                <a:gd name="connsiteX13" fmla="*/ 108557 w 108398"/>
                <a:gd name="connsiteY13" fmla="*/ 51854 h 78351"/>
                <a:gd name="connsiteX14" fmla="*/ 105718 w 108398"/>
                <a:gd name="connsiteY14" fmla="*/ 49595 h 78351"/>
                <a:gd name="connsiteX15" fmla="*/ 102347 w 108398"/>
                <a:gd name="connsiteY15" fmla="*/ 52549 h 78351"/>
                <a:gd name="connsiteX16" fmla="*/ 83542 w 108398"/>
                <a:gd name="connsiteY16" fmla="*/ 73570 h 78351"/>
                <a:gd name="connsiteX17" fmla="*/ 79106 w 108398"/>
                <a:gd name="connsiteY17" fmla="*/ 67489 h 78351"/>
                <a:gd name="connsiteX18" fmla="*/ 83187 w 108398"/>
                <a:gd name="connsiteY18" fmla="*/ 53417 h 78351"/>
                <a:gd name="connsiteX19" fmla="*/ 92590 w 108398"/>
                <a:gd name="connsiteY19" fmla="*/ 19887 h 78351"/>
                <a:gd name="connsiteX20" fmla="*/ 69526 w 108398"/>
                <a:gd name="connsiteY20" fmla="*/ 82 h 78351"/>
                <a:gd name="connsiteX21" fmla="*/ 39544 w 108398"/>
                <a:gd name="connsiteY21" fmla="*/ 15892 h 78351"/>
                <a:gd name="connsiteX22" fmla="*/ 20561 w 108398"/>
                <a:gd name="connsiteY22" fmla="*/ 82 h 78351"/>
                <a:gd name="connsiteX23" fmla="*/ 6545 w 108398"/>
                <a:gd name="connsiteY23" fmla="*/ 9464 h 78351"/>
                <a:gd name="connsiteX24" fmla="*/ 159 w 108398"/>
                <a:gd name="connsiteY24" fmla="*/ 26663 h 78351"/>
                <a:gd name="connsiteX25" fmla="*/ 3175 w 108398"/>
                <a:gd name="connsiteY25" fmla="*/ 28921 h 78351"/>
                <a:gd name="connsiteX26" fmla="*/ 7078 w 108398"/>
                <a:gd name="connsiteY26" fmla="*/ 23709 h 78351"/>
                <a:gd name="connsiteX27" fmla="*/ 20029 w 108398"/>
                <a:gd name="connsiteY27" fmla="*/ 4947 h 78351"/>
                <a:gd name="connsiteX28" fmla="*/ 25883 w 108398"/>
                <a:gd name="connsiteY28" fmla="*/ 13459 h 78351"/>
                <a:gd name="connsiteX29" fmla="*/ 23045 w 108398"/>
                <a:gd name="connsiteY29" fmla="*/ 27879 h 78351"/>
                <a:gd name="connsiteX30" fmla="*/ 19142 w 108398"/>
                <a:gd name="connsiteY30" fmla="*/ 43515 h 78351"/>
                <a:gd name="connsiteX31" fmla="*/ 13464 w 108398"/>
                <a:gd name="connsiteY31" fmla="*/ 65752 h 7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398" h="78351">
                  <a:moveTo>
                    <a:pt x="13464" y="65752"/>
                  </a:moveTo>
                  <a:cubicBezTo>
                    <a:pt x="12755" y="68010"/>
                    <a:pt x="11690" y="72354"/>
                    <a:pt x="11690" y="72875"/>
                  </a:cubicBezTo>
                  <a:cubicBezTo>
                    <a:pt x="11690" y="76697"/>
                    <a:pt x="14884" y="78434"/>
                    <a:pt x="17722" y="78434"/>
                  </a:cubicBezTo>
                  <a:cubicBezTo>
                    <a:pt x="20916" y="78434"/>
                    <a:pt x="23754" y="76176"/>
                    <a:pt x="24641" y="74612"/>
                  </a:cubicBezTo>
                  <a:cubicBezTo>
                    <a:pt x="25528" y="73049"/>
                    <a:pt x="26948" y="67489"/>
                    <a:pt x="27835" y="63841"/>
                  </a:cubicBezTo>
                  <a:cubicBezTo>
                    <a:pt x="28722" y="60540"/>
                    <a:pt x="30673" y="52549"/>
                    <a:pt x="31738" y="48205"/>
                  </a:cubicBezTo>
                  <a:cubicBezTo>
                    <a:pt x="32802" y="44383"/>
                    <a:pt x="33867" y="40561"/>
                    <a:pt x="34754" y="36565"/>
                  </a:cubicBezTo>
                  <a:cubicBezTo>
                    <a:pt x="36705" y="29443"/>
                    <a:pt x="37060" y="28053"/>
                    <a:pt x="42205" y="20930"/>
                  </a:cubicBezTo>
                  <a:cubicBezTo>
                    <a:pt x="47172" y="13981"/>
                    <a:pt x="55511" y="4947"/>
                    <a:pt x="68817" y="4947"/>
                  </a:cubicBezTo>
                  <a:cubicBezTo>
                    <a:pt x="79106" y="4947"/>
                    <a:pt x="79284" y="13807"/>
                    <a:pt x="79284" y="17108"/>
                  </a:cubicBezTo>
                  <a:cubicBezTo>
                    <a:pt x="79284" y="27531"/>
                    <a:pt x="71655" y="46815"/>
                    <a:pt x="68817" y="54112"/>
                  </a:cubicBezTo>
                  <a:cubicBezTo>
                    <a:pt x="66865" y="58976"/>
                    <a:pt x="66155" y="60540"/>
                    <a:pt x="66155" y="63493"/>
                  </a:cubicBezTo>
                  <a:cubicBezTo>
                    <a:pt x="66155" y="72701"/>
                    <a:pt x="73962" y="78434"/>
                    <a:pt x="83009" y="78434"/>
                  </a:cubicBezTo>
                  <a:cubicBezTo>
                    <a:pt x="100751" y="78434"/>
                    <a:pt x="108557" y="54460"/>
                    <a:pt x="108557" y="51854"/>
                  </a:cubicBezTo>
                  <a:cubicBezTo>
                    <a:pt x="108557" y="49595"/>
                    <a:pt x="106250" y="49595"/>
                    <a:pt x="105718" y="49595"/>
                  </a:cubicBezTo>
                  <a:cubicBezTo>
                    <a:pt x="103234" y="49595"/>
                    <a:pt x="103057" y="50637"/>
                    <a:pt x="102347" y="52549"/>
                  </a:cubicBezTo>
                  <a:cubicBezTo>
                    <a:pt x="98267" y="66447"/>
                    <a:pt x="90638" y="73570"/>
                    <a:pt x="83542" y="73570"/>
                  </a:cubicBezTo>
                  <a:cubicBezTo>
                    <a:pt x="79816" y="73570"/>
                    <a:pt x="79106" y="71138"/>
                    <a:pt x="79106" y="67489"/>
                  </a:cubicBezTo>
                  <a:cubicBezTo>
                    <a:pt x="79106" y="63493"/>
                    <a:pt x="79993" y="61235"/>
                    <a:pt x="83187" y="53417"/>
                  </a:cubicBezTo>
                  <a:cubicBezTo>
                    <a:pt x="85316" y="48032"/>
                    <a:pt x="92590" y="29616"/>
                    <a:pt x="92590" y="19887"/>
                  </a:cubicBezTo>
                  <a:cubicBezTo>
                    <a:pt x="92590" y="3036"/>
                    <a:pt x="78929" y="82"/>
                    <a:pt x="69526" y="82"/>
                  </a:cubicBezTo>
                  <a:cubicBezTo>
                    <a:pt x="54801" y="82"/>
                    <a:pt x="44866" y="8942"/>
                    <a:pt x="39544" y="15892"/>
                  </a:cubicBezTo>
                  <a:cubicBezTo>
                    <a:pt x="38302" y="3904"/>
                    <a:pt x="27835" y="82"/>
                    <a:pt x="20561" y="82"/>
                  </a:cubicBezTo>
                  <a:cubicBezTo>
                    <a:pt x="12932" y="82"/>
                    <a:pt x="8852" y="5468"/>
                    <a:pt x="6545" y="9464"/>
                  </a:cubicBezTo>
                  <a:cubicBezTo>
                    <a:pt x="2642" y="15892"/>
                    <a:pt x="159" y="25794"/>
                    <a:pt x="159" y="26663"/>
                  </a:cubicBezTo>
                  <a:cubicBezTo>
                    <a:pt x="159" y="28921"/>
                    <a:pt x="2642" y="28921"/>
                    <a:pt x="3175" y="28921"/>
                  </a:cubicBezTo>
                  <a:cubicBezTo>
                    <a:pt x="5658" y="28921"/>
                    <a:pt x="5836" y="28400"/>
                    <a:pt x="7078" y="23709"/>
                  </a:cubicBezTo>
                  <a:cubicBezTo>
                    <a:pt x="9739" y="13459"/>
                    <a:pt x="13110" y="4947"/>
                    <a:pt x="20029" y="4947"/>
                  </a:cubicBezTo>
                  <a:cubicBezTo>
                    <a:pt x="24641" y="4947"/>
                    <a:pt x="25883" y="8769"/>
                    <a:pt x="25883" y="13459"/>
                  </a:cubicBezTo>
                  <a:cubicBezTo>
                    <a:pt x="25883" y="16760"/>
                    <a:pt x="24286" y="23188"/>
                    <a:pt x="23045" y="27879"/>
                  </a:cubicBezTo>
                  <a:cubicBezTo>
                    <a:pt x="21803" y="32570"/>
                    <a:pt x="20029" y="39693"/>
                    <a:pt x="19142" y="43515"/>
                  </a:cubicBezTo>
                  <a:lnTo>
                    <a:pt x="13464" y="6575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02FA7F4-C0C5-083D-BE73-2AC46685F5F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11070558" y="7115242"/>
              <a:ext cx="22531" cy="53508"/>
            </a:xfrm>
            <a:custGeom>
              <a:avLst/>
              <a:gdLst>
                <a:gd name="connsiteX0" fmla="*/ 17727 w 22531"/>
                <a:gd name="connsiteY0" fmla="*/ 17281 h 53508"/>
                <a:gd name="connsiteX1" fmla="*/ 3889 w 22531"/>
                <a:gd name="connsiteY1" fmla="*/ 49074 h 53508"/>
                <a:gd name="connsiteX2" fmla="*/ 2647 w 22531"/>
                <a:gd name="connsiteY2" fmla="*/ 51159 h 53508"/>
                <a:gd name="connsiteX3" fmla="*/ 5131 w 22531"/>
                <a:gd name="connsiteY3" fmla="*/ 53591 h 53508"/>
                <a:gd name="connsiteX4" fmla="*/ 22695 w 22531"/>
                <a:gd name="connsiteY4" fmla="*/ 19019 h 53508"/>
                <a:gd name="connsiteX5" fmla="*/ 10276 w 22531"/>
                <a:gd name="connsiteY5" fmla="*/ 82 h 53508"/>
                <a:gd name="connsiteX6" fmla="*/ 164 w 22531"/>
                <a:gd name="connsiteY6" fmla="*/ 9985 h 53508"/>
                <a:gd name="connsiteX7" fmla="*/ 10453 w 22531"/>
                <a:gd name="connsiteY7" fmla="*/ 20061 h 53508"/>
                <a:gd name="connsiteX8" fmla="*/ 17727 w 22531"/>
                <a:gd name="connsiteY8" fmla="*/ 17281 h 53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31" h="53508">
                  <a:moveTo>
                    <a:pt x="17727" y="17281"/>
                  </a:moveTo>
                  <a:cubicBezTo>
                    <a:pt x="17727" y="26837"/>
                    <a:pt x="15953" y="37955"/>
                    <a:pt x="3889" y="49074"/>
                  </a:cubicBezTo>
                  <a:cubicBezTo>
                    <a:pt x="3179" y="49769"/>
                    <a:pt x="2647" y="50290"/>
                    <a:pt x="2647" y="51159"/>
                  </a:cubicBezTo>
                  <a:cubicBezTo>
                    <a:pt x="2647" y="52375"/>
                    <a:pt x="4067" y="53591"/>
                    <a:pt x="5131" y="53591"/>
                  </a:cubicBezTo>
                  <a:cubicBezTo>
                    <a:pt x="7615" y="53591"/>
                    <a:pt x="22695" y="39693"/>
                    <a:pt x="22695" y="19019"/>
                  </a:cubicBezTo>
                  <a:cubicBezTo>
                    <a:pt x="22695" y="8248"/>
                    <a:pt x="18437" y="82"/>
                    <a:pt x="10276" y="82"/>
                  </a:cubicBezTo>
                  <a:cubicBezTo>
                    <a:pt x="4421" y="82"/>
                    <a:pt x="164" y="4599"/>
                    <a:pt x="164" y="9985"/>
                  </a:cubicBezTo>
                  <a:cubicBezTo>
                    <a:pt x="164" y="15544"/>
                    <a:pt x="4244" y="20061"/>
                    <a:pt x="10453" y="20061"/>
                  </a:cubicBezTo>
                  <a:cubicBezTo>
                    <a:pt x="14711" y="20061"/>
                    <a:pt x="17550" y="17281"/>
                    <a:pt x="17727" y="17281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3E4ECF-4B39-155F-8A04-CE673DD428F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121704" y="7058607"/>
              <a:ext cx="79834" cy="110318"/>
            </a:xfrm>
            <a:custGeom>
              <a:avLst/>
              <a:gdLst>
                <a:gd name="connsiteX0" fmla="*/ 79646 w 79834"/>
                <a:gd name="connsiteY0" fmla="*/ 5120 h 110318"/>
                <a:gd name="connsiteX1" fmla="*/ 80001 w 79834"/>
                <a:gd name="connsiteY1" fmla="*/ 2514 h 110318"/>
                <a:gd name="connsiteX2" fmla="*/ 77694 w 79834"/>
                <a:gd name="connsiteY2" fmla="*/ 82 h 110318"/>
                <a:gd name="connsiteX3" fmla="*/ 64921 w 79834"/>
                <a:gd name="connsiteY3" fmla="*/ 11548 h 110318"/>
                <a:gd name="connsiteX4" fmla="*/ 45938 w 79834"/>
                <a:gd name="connsiteY4" fmla="*/ 82 h 110318"/>
                <a:gd name="connsiteX5" fmla="*/ 166 w 79834"/>
                <a:gd name="connsiteY5" fmla="*/ 49595 h 110318"/>
                <a:gd name="connsiteX6" fmla="*/ 26955 w 79834"/>
                <a:gd name="connsiteY6" fmla="*/ 78434 h 110318"/>
                <a:gd name="connsiteX7" fmla="*/ 49309 w 79834"/>
                <a:gd name="connsiteY7" fmla="*/ 68879 h 110318"/>
                <a:gd name="connsiteX8" fmla="*/ 42922 w 79834"/>
                <a:gd name="connsiteY8" fmla="*/ 94244 h 110318"/>
                <a:gd name="connsiteX9" fmla="*/ 29261 w 79834"/>
                <a:gd name="connsiteY9" fmla="*/ 104146 h 110318"/>
                <a:gd name="connsiteX10" fmla="*/ 24649 w 79834"/>
                <a:gd name="connsiteY10" fmla="*/ 107968 h 110318"/>
                <a:gd name="connsiteX11" fmla="*/ 27310 w 79834"/>
                <a:gd name="connsiteY11" fmla="*/ 110400 h 110318"/>
                <a:gd name="connsiteX12" fmla="*/ 45760 w 79834"/>
                <a:gd name="connsiteY12" fmla="*/ 109705 h 110318"/>
                <a:gd name="connsiteX13" fmla="*/ 64743 w 79834"/>
                <a:gd name="connsiteY13" fmla="*/ 110400 h 110318"/>
                <a:gd name="connsiteX14" fmla="*/ 68292 w 79834"/>
                <a:gd name="connsiteY14" fmla="*/ 106578 h 110318"/>
                <a:gd name="connsiteX15" fmla="*/ 63679 w 79834"/>
                <a:gd name="connsiteY15" fmla="*/ 104146 h 110318"/>
                <a:gd name="connsiteX16" fmla="*/ 54986 w 79834"/>
                <a:gd name="connsiteY16" fmla="*/ 102061 h 110318"/>
                <a:gd name="connsiteX17" fmla="*/ 55873 w 79834"/>
                <a:gd name="connsiteY17" fmla="*/ 98239 h 110318"/>
                <a:gd name="connsiteX18" fmla="*/ 79646 w 79834"/>
                <a:gd name="connsiteY18" fmla="*/ 5120 h 110318"/>
                <a:gd name="connsiteX19" fmla="*/ 52857 w 79834"/>
                <a:gd name="connsiteY19" fmla="*/ 54807 h 110318"/>
                <a:gd name="connsiteX20" fmla="*/ 49663 w 79834"/>
                <a:gd name="connsiteY20" fmla="*/ 60888 h 110318"/>
                <a:gd name="connsiteX21" fmla="*/ 27487 w 79834"/>
                <a:gd name="connsiteY21" fmla="*/ 73570 h 110318"/>
                <a:gd name="connsiteX22" fmla="*/ 14536 w 79834"/>
                <a:gd name="connsiteY22" fmla="*/ 56718 h 110318"/>
                <a:gd name="connsiteX23" fmla="*/ 23762 w 79834"/>
                <a:gd name="connsiteY23" fmla="*/ 21451 h 110318"/>
                <a:gd name="connsiteX24" fmla="*/ 45938 w 79834"/>
                <a:gd name="connsiteY24" fmla="*/ 4947 h 110318"/>
                <a:gd name="connsiteX25" fmla="*/ 61727 w 79834"/>
                <a:gd name="connsiteY25" fmla="*/ 20061 h 110318"/>
                <a:gd name="connsiteX26" fmla="*/ 61195 w 79834"/>
                <a:gd name="connsiteY26" fmla="*/ 22667 h 110318"/>
                <a:gd name="connsiteX27" fmla="*/ 52857 w 79834"/>
                <a:gd name="connsiteY27" fmla="*/ 54807 h 11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834" h="110318">
                  <a:moveTo>
                    <a:pt x="79646" y="5120"/>
                  </a:moveTo>
                  <a:cubicBezTo>
                    <a:pt x="79823" y="4425"/>
                    <a:pt x="80001" y="3383"/>
                    <a:pt x="80001" y="2514"/>
                  </a:cubicBezTo>
                  <a:cubicBezTo>
                    <a:pt x="80001" y="1472"/>
                    <a:pt x="79291" y="82"/>
                    <a:pt x="77694" y="82"/>
                  </a:cubicBezTo>
                  <a:cubicBezTo>
                    <a:pt x="75920" y="82"/>
                    <a:pt x="68469" y="5989"/>
                    <a:pt x="64921" y="11548"/>
                  </a:cubicBezTo>
                  <a:cubicBezTo>
                    <a:pt x="63147" y="8074"/>
                    <a:pt x="57292" y="82"/>
                    <a:pt x="45938" y="82"/>
                  </a:cubicBezTo>
                  <a:cubicBezTo>
                    <a:pt x="23229" y="82"/>
                    <a:pt x="166" y="24578"/>
                    <a:pt x="166" y="49595"/>
                  </a:cubicBezTo>
                  <a:cubicBezTo>
                    <a:pt x="166" y="66447"/>
                    <a:pt x="11698" y="78434"/>
                    <a:pt x="26955" y="78434"/>
                  </a:cubicBezTo>
                  <a:cubicBezTo>
                    <a:pt x="37067" y="78434"/>
                    <a:pt x="45406" y="72180"/>
                    <a:pt x="49309" y="68879"/>
                  </a:cubicBezTo>
                  <a:cubicBezTo>
                    <a:pt x="49131" y="69400"/>
                    <a:pt x="43632" y="91290"/>
                    <a:pt x="42922" y="94244"/>
                  </a:cubicBezTo>
                  <a:cubicBezTo>
                    <a:pt x="40438" y="103799"/>
                    <a:pt x="40261" y="103972"/>
                    <a:pt x="29261" y="104146"/>
                  </a:cubicBezTo>
                  <a:cubicBezTo>
                    <a:pt x="27132" y="104146"/>
                    <a:pt x="24649" y="104146"/>
                    <a:pt x="24649" y="107968"/>
                  </a:cubicBezTo>
                  <a:cubicBezTo>
                    <a:pt x="24649" y="109011"/>
                    <a:pt x="25536" y="110400"/>
                    <a:pt x="27310" y="110400"/>
                  </a:cubicBezTo>
                  <a:cubicBezTo>
                    <a:pt x="33164" y="110400"/>
                    <a:pt x="39729" y="109705"/>
                    <a:pt x="45760" y="109705"/>
                  </a:cubicBezTo>
                  <a:cubicBezTo>
                    <a:pt x="51792" y="109705"/>
                    <a:pt x="59244" y="110400"/>
                    <a:pt x="64743" y="110400"/>
                  </a:cubicBezTo>
                  <a:cubicBezTo>
                    <a:pt x="66340" y="110400"/>
                    <a:pt x="68292" y="109879"/>
                    <a:pt x="68292" y="106578"/>
                  </a:cubicBezTo>
                  <a:cubicBezTo>
                    <a:pt x="68292" y="104146"/>
                    <a:pt x="65808" y="104146"/>
                    <a:pt x="63679" y="104146"/>
                  </a:cubicBezTo>
                  <a:cubicBezTo>
                    <a:pt x="59776" y="104146"/>
                    <a:pt x="54986" y="104146"/>
                    <a:pt x="54986" y="102061"/>
                  </a:cubicBezTo>
                  <a:cubicBezTo>
                    <a:pt x="54986" y="101540"/>
                    <a:pt x="54986" y="101193"/>
                    <a:pt x="55873" y="98239"/>
                  </a:cubicBezTo>
                  <a:lnTo>
                    <a:pt x="79646" y="5120"/>
                  </a:lnTo>
                  <a:close/>
                  <a:moveTo>
                    <a:pt x="52857" y="54807"/>
                  </a:moveTo>
                  <a:cubicBezTo>
                    <a:pt x="51970" y="57760"/>
                    <a:pt x="51970" y="58108"/>
                    <a:pt x="49663" y="60888"/>
                  </a:cubicBezTo>
                  <a:cubicBezTo>
                    <a:pt x="42744" y="68879"/>
                    <a:pt x="34406" y="73570"/>
                    <a:pt x="27487" y="73570"/>
                  </a:cubicBezTo>
                  <a:cubicBezTo>
                    <a:pt x="20923" y="73570"/>
                    <a:pt x="14536" y="69053"/>
                    <a:pt x="14536" y="56718"/>
                  </a:cubicBezTo>
                  <a:cubicBezTo>
                    <a:pt x="14536" y="47510"/>
                    <a:pt x="19681" y="28400"/>
                    <a:pt x="23762" y="21451"/>
                  </a:cubicBezTo>
                  <a:cubicBezTo>
                    <a:pt x="31922" y="7553"/>
                    <a:pt x="40970" y="4947"/>
                    <a:pt x="45938" y="4947"/>
                  </a:cubicBezTo>
                  <a:cubicBezTo>
                    <a:pt x="58357" y="4947"/>
                    <a:pt x="61727" y="18324"/>
                    <a:pt x="61727" y="20061"/>
                  </a:cubicBezTo>
                  <a:cubicBezTo>
                    <a:pt x="61727" y="20930"/>
                    <a:pt x="61373" y="21972"/>
                    <a:pt x="61195" y="22667"/>
                  </a:cubicBezTo>
                  <a:lnTo>
                    <a:pt x="52857" y="548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F8B599F-D73A-1985-A934-6C6C8A0089C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1307403" y="7006910"/>
              <a:ext cx="168540" cy="58075"/>
            </a:xfrm>
            <a:custGeom>
              <a:avLst/>
              <a:gdLst>
                <a:gd name="connsiteX0" fmla="*/ 160096 w 168540"/>
                <a:gd name="connsiteY0" fmla="*/ 10008 h 58075"/>
                <a:gd name="connsiteX1" fmla="*/ 168713 w 168540"/>
                <a:gd name="connsiteY1" fmla="*/ 5044 h 58075"/>
                <a:gd name="connsiteX2" fmla="*/ 160350 w 168540"/>
                <a:gd name="connsiteY2" fmla="*/ 81 h 58075"/>
                <a:gd name="connsiteX3" fmla="*/ 8537 w 168540"/>
                <a:gd name="connsiteY3" fmla="*/ 81 h 58075"/>
                <a:gd name="connsiteX4" fmla="*/ 173 w 168540"/>
                <a:gd name="connsiteY4" fmla="*/ 5044 h 58075"/>
                <a:gd name="connsiteX5" fmla="*/ 8790 w 168540"/>
                <a:gd name="connsiteY5" fmla="*/ 10008 h 58075"/>
                <a:gd name="connsiteX6" fmla="*/ 160096 w 168540"/>
                <a:gd name="connsiteY6" fmla="*/ 10008 h 58075"/>
                <a:gd name="connsiteX7" fmla="*/ 160350 w 168540"/>
                <a:gd name="connsiteY7" fmla="*/ 58156 h 58075"/>
                <a:gd name="connsiteX8" fmla="*/ 168713 w 168540"/>
                <a:gd name="connsiteY8" fmla="*/ 53192 h 58075"/>
                <a:gd name="connsiteX9" fmla="*/ 160096 w 168540"/>
                <a:gd name="connsiteY9" fmla="*/ 48229 h 58075"/>
                <a:gd name="connsiteX10" fmla="*/ 8790 w 168540"/>
                <a:gd name="connsiteY10" fmla="*/ 48229 h 58075"/>
                <a:gd name="connsiteX11" fmla="*/ 173 w 168540"/>
                <a:gd name="connsiteY11" fmla="*/ 53192 h 58075"/>
                <a:gd name="connsiteX12" fmla="*/ 8537 w 168540"/>
                <a:gd name="connsiteY12" fmla="*/ 58156 h 58075"/>
                <a:gd name="connsiteX13" fmla="*/ 160350 w 168540"/>
                <a:gd name="connsiteY13" fmla="*/ 58156 h 58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540" h="58075">
                  <a:moveTo>
                    <a:pt x="160096" y="10008"/>
                  </a:moveTo>
                  <a:cubicBezTo>
                    <a:pt x="163898" y="10008"/>
                    <a:pt x="168713" y="10008"/>
                    <a:pt x="168713" y="5044"/>
                  </a:cubicBezTo>
                  <a:cubicBezTo>
                    <a:pt x="168713" y="81"/>
                    <a:pt x="163898" y="81"/>
                    <a:pt x="160350" y="81"/>
                  </a:cubicBezTo>
                  <a:lnTo>
                    <a:pt x="8537" y="81"/>
                  </a:lnTo>
                  <a:cubicBezTo>
                    <a:pt x="4988" y="81"/>
                    <a:pt x="173" y="81"/>
                    <a:pt x="173" y="5044"/>
                  </a:cubicBezTo>
                  <a:cubicBezTo>
                    <a:pt x="173" y="10008"/>
                    <a:pt x="4988" y="10008"/>
                    <a:pt x="8790" y="10008"/>
                  </a:cubicBezTo>
                  <a:lnTo>
                    <a:pt x="160096" y="10008"/>
                  </a:lnTo>
                  <a:close/>
                  <a:moveTo>
                    <a:pt x="160350" y="58156"/>
                  </a:moveTo>
                  <a:cubicBezTo>
                    <a:pt x="163898" y="58156"/>
                    <a:pt x="168713" y="58156"/>
                    <a:pt x="168713" y="53192"/>
                  </a:cubicBezTo>
                  <a:cubicBezTo>
                    <a:pt x="168713" y="48229"/>
                    <a:pt x="163898" y="48229"/>
                    <a:pt x="160096" y="48229"/>
                  </a:cubicBezTo>
                  <a:lnTo>
                    <a:pt x="8790" y="48229"/>
                  </a:lnTo>
                  <a:cubicBezTo>
                    <a:pt x="4988" y="48229"/>
                    <a:pt x="173" y="48229"/>
                    <a:pt x="173" y="53192"/>
                  </a:cubicBezTo>
                  <a:cubicBezTo>
                    <a:pt x="173" y="58156"/>
                    <a:pt x="4988" y="58156"/>
                    <a:pt x="8537" y="58156"/>
                  </a:cubicBezTo>
                  <a:lnTo>
                    <a:pt x="160350" y="5815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731B3EC-7102-F8B6-0397-1F7B933B6F8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1598750" y="6820397"/>
              <a:ext cx="137366" cy="163305"/>
            </a:xfrm>
            <a:custGeom>
              <a:avLst/>
              <a:gdLst>
                <a:gd name="connsiteX0" fmla="*/ 51127 w 137366"/>
                <a:gd name="connsiteY0" fmla="*/ 22659 h 163305"/>
                <a:gd name="connsiteX1" fmla="*/ 54929 w 137366"/>
                <a:gd name="connsiteY1" fmla="*/ 6775 h 163305"/>
                <a:gd name="connsiteX2" fmla="*/ 47579 w 137366"/>
                <a:gd name="connsiteY2" fmla="*/ 74 h 163305"/>
                <a:gd name="connsiteX3" fmla="*/ 37441 w 137366"/>
                <a:gd name="connsiteY3" fmla="*/ 9009 h 163305"/>
                <a:gd name="connsiteX4" fmla="*/ 945 w 137366"/>
                <a:gd name="connsiteY4" fmla="*/ 152708 h 163305"/>
                <a:gd name="connsiteX5" fmla="*/ 185 w 137366"/>
                <a:gd name="connsiteY5" fmla="*/ 156679 h 163305"/>
                <a:gd name="connsiteX6" fmla="*/ 7281 w 137366"/>
                <a:gd name="connsiteY6" fmla="*/ 163380 h 163305"/>
                <a:gd name="connsiteX7" fmla="*/ 16152 w 137366"/>
                <a:gd name="connsiteY7" fmla="*/ 158168 h 163305"/>
                <a:gd name="connsiteX8" fmla="*/ 30091 w 137366"/>
                <a:gd name="connsiteY8" fmla="*/ 104808 h 163305"/>
                <a:gd name="connsiteX9" fmla="*/ 54675 w 137366"/>
                <a:gd name="connsiteY9" fmla="*/ 112502 h 163305"/>
                <a:gd name="connsiteX10" fmla="*/ 88383 w 137366"/>
                <a:gd name="connsiteY10" fmla="*/ 94384 h 163305"/>
                <a:gd name="connsiteX11" fmla="*/ 111193 w 137366"/>
                <a:gd name="connsiteY11" fmla="*/ 112502 h 163305"/>
                <a:gd name="connsiteX12" fmla="*/ 129948 w 137366"/>
                <a:gd name="connsiteY12" fmla="*/ 98852 h 163305"/>
                <a:gd name="connsiteX13" fmla="*/ 137551 w 137366"/>
                <a:gd name="connsiteY13" fmla="*/ 74281 h 163305"/>
                <a:gd name="connsiteX14" fmla="*/ 134510 w 137366"/>
                <a:gd name="connsiteY14" fmla="*/ 71799 h 163305"/>
                <a:gd name="connsiteX15" fmla="*/ 130962 w 137366"/>
                <a:gd name="connsiteY15" fmla="*/ 76267 h 163305"/>
                <a:gd name="connsiteX16" fmla="*/ 111700 w 137366"/>
                <a:gd name="connsiteY16" fmla="*/ 107042 h 163305"/>
                <a:gd name="connsiteX17" fmla="*/ 104097 w 137366"/>
                <a:gd name="connsiteY17" fmla="*/ 95625 h 163305"/>
                <a:gd name="connsiteX18" fmla="*/ 109166 w 137366"/>
                <a:gd name="connsiteY18" fmla="*/ 69814 h 163305"/>
                <a:gd name="connsiteX19" fmla="*/ 116262 w 137366"/>
                <a:gd name="connsiteY19" fmla="*/ 43010 h 163305"/>
                <a:gd name="connsiteX20" fmla="*/ 120571 w 137366"/>
                <a:gd name="connsiteY20" fmla="*/ 26133 h 163305"/>
                <a:gd name="connsiteX21" fmla="*/ 124372 w 137366"/>
                <a:gd name="connsiteY21" fmla="*/ 9505 h 163305"/>
                <a:gd name="connsiteX22" fmla="*/ 117022 w 137366"/>
                <a:gd name="connsiteY22" fmla="*/ 2804 h 163305"/>
                <a:gd name="connsiteX23" fmla="*/ 107138 w 137366"/>
                <a:gd name="connsiteY23" fmla="*/ 11491 h 163305"/>
                <a:gd name="connsiteX24" fmla="*/ 95226 w 137366"/>
                <a:gd name="connsiteY24" fmla="*/ 57901 h 163305"/>
                <a:gd name="connsiteX25" fmla="*/ 88637 w 137366"/>
                <a:gd name="connsiteY25" fmla="*/ 83216 h 163305"/>
                <a:gd name="connsiteX26" fmla="*/ 55689 w 137366"/>
                <a:gd name="connsiteY26" fmla="*/ 107042 h 163305"/>
                <a:gd name="connsiteX27" fmla="*/ 36934 w 137366"/>
                <a:gd name="connsiteY27" fmla="*/ 85450 h 163305"/>
                <a:gd name="connsiteX28" fmla="*/ 40482 w 137366"/>
                <a:gd name="connsiteY28" fmla="*/ 64354 h 163305"/>
                <a:gd name="connsiteX29" fmla="*/ 51127 w 137366"/>
                <a:gd name="connsiteY29" fmla="*/ 22659 h 16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7366" h="163305">
                  <a:moveTo>
                    <a:pt x="51127" y="22659"/>
                  </a:moveTo>
                  <a:cubicBezTo>
                    <a:pt x="52394" y="17447"/>
                    <a:pt x="54929" y="8016"/>
                    <a:pt x="54929" y="6775"/>
                  </a:cubicBezTo>
                  <a:cubicBezTo>
                    <a:pt x="54929" y="2556"/>
                    <a:pt x="51887" y="74"/>
                    <a:pt x="47579" y="74"/>
                  </a:cubicBezTo>
                  <a:cubicBezTo>
                    <a:pt x="46818" y="74"/>
                    <a:pt x="39722" y="322"/>
                    <a:pt x="37441" y="9009"/>
                  </a:cubicBezTo>
                  <a:lnTo>
                    <a:pt x="945" y="152708"/>
                  </a:lnTo>
                  <a:cubicBezTo>
                    <a:pt x="185" y="155686"/>
                    <a:pt x="185" y="156182"/>
                    <a:pt x="185" y="156679"/>
                  </a:cubicBezTo>
                  <a:cubicBezTo>
                    <a:pt x="185" y="160401"/>
                    <a:pt x="2973" y="163380"/>
                    <a:pt x="7281" y="163380"/>
                  </a:cubicBezTo>
                  <a:cubicBezTo>
                    <a:pt x="12604" y="163380"/>
                    <a:pt x="15645" y="158912"/>
                    <a:pt x="16152" y="158168"/>
                  </a:cubicBezTo>
                  <a:cubicBezTo>
                    <a:pt x="17166" y="155934"/>
                    <a:pt x="20460" y="143028"/>
                    <a:pt x="30091" y="104808"/>
                  </a:cubicBezTo>
                  <a:cubicBezTo>
                    <a:pt x="38201" y="111509"/>
                    <a:pt x="49606" y="112502"/>
                    <a:pt x="54675" y="112502"/>
                  </a:cubicBezTo>
                  <a:cubicBezTo>
                    <a:pt x="72416" y="112502"/>
                    <a:pt x="82301" y="101333"/>
                    <a:pt x="88383" y="94384"/>
                  </a:cubicBezTo>
                  <a:cubicBezTo>
                    <a:pt x="90664" y="105553"/>
                    <a:pt x="100042" y="112502"/>
                    <a:pt x="111193" y="112502"/>
                  </a:cubicBezTo>
                  <a:cubicBezTo>
                    <a:pt x="120064" y="112502"/>
                    <a:pt x="125893" y="106793"/>
                    <a:pt x="129948" y="98852"/>
                  </a:cubicBezTo>
                  <a:cubicBezTo>
                    <a:pt x="134257" y="89917"/>
                    <a:pt x="137551" y="74778"/>
                    <a:pt x="137551" y="74281"/>
                  </a:cubicBezTo>
                  <a:cubicBezTo>
                    <a:pt x="137551" y="71799"/>
                    <a:pt x="135270" y="71799"/>
                    <a:pt x="134510" y="71799"/>
                  </a:cubicBezTo>
                  <a:cubicBezTo>
                    <a:pt x="131976" y="71799"/>
                    <a:pt x="131722" y="72792"/>
                    <a:pt x="130962" y="76267"/>
                  </a:cubicBezTo>
                  <a:cubicBezTo>
                    <a:pt x="126653" y="92399"/>
                    <a:pt x="122091" y="107042"/>
                    <a:pt x="111700" y="107042"/>
                  </a:cubicBezTo>
                  <a:cubicBezTo>
                    <a:pt x="104857" y="107042"/>
                    <a:pt x="104097" y="100589"/>
                    <a:pt x="104097" y="95625"/>
                  </a:cubicBezTo>
                  <a:cubicBezTo>
                    <a:pt x="104097" y="90165"/>
                    <a:pt x="107138" y="78500"/>
                    <a:pt x="109166" y="69814"/>
                  </a:cubicBezTo>
                  <a:lnTo>
                    <a:pt x="116262" y="43010"/>
                  </a:lnTo>
                  <a:cubicBezTo>
                    <a:pt x="117022" y="39287"/>
                    <a:pt x="119557" y="29856"/>
                    <a:pt x="120571" y="26133"/>
                  </a:cubicBezTo>
                  <a:cubicBezTo>
                    <a:pt x="121838" y="20425"/>
                    <a:pt x="124372" y="10994"/>
                    <a:pt x="124372" y="9505"/>
                  </a:cubicBezTo>
                  <a:cubicBezTo>
                    <a:pt x="124372" y="5038"/>
                    <a:pt x="120824" y="2804"/>
                    <a:pt x="117022" y="2804"/>
                  </a:cubicBezTo>
                  <a:cubicBezTo>
                    <a:pt x="115755" y="2804"/>
                    <a:pt x="109166" y="3052"/>
                    <a:pt x="107138" y="11491"/>
                  </a:cubicBezTo>
                  <a:lnTo>
                    <a:pt x="95226" y="57901"/>
                  </a:lnTo>
                  <a:cubicBezTo>
                    <a:pt x="92185" y="70310"/>
                    <a:pt x="89397" y="80734"/>
                    <a:pt x="88637" y="83216"/>
                  </a:cubicBezTo>
                  <a:cubicBezTo>
                    <a:pt x="88383" y="84457"/>
                    <a:pt x="76218" y="107042"/>
                    <a:pt x="55689" y="107042"/>
                  </a:cubicBezTo>
                  <a:cubicBezTo>
                    <a:pt x="43017" y="107042"/>
                    <a:pt x="36934" y="98852"/>
                    <a:pt x="36934" y="85450"/>
                  </a:cubicBezTo>
                  <a:cubicBezTo>
                    <a:pt x="36934" y="78252"/>
                    <a:pt x="38708" y="71303"/>
                    <a:pt x="40482" y="64354"/>
                  </a:cubicBezTo>
                  <a:lnTo>
                    <a:pt x="51127" y="22659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BE07067-2475-2535-0E49-BE919950158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1753085" y="6851966"/>
              <a:ext cx="82318" cy="118830"/>
            </a:xfrm>
            <a:custGeom>
              <a:avLst/>
              <a:gdLst>
                <a:gd name="connsiteX0" fmla="*/ 82509 w 82318"/>
                <a:gd name="connsiteY0" fmla="*/ 60012 h 118830"/>
                <a:gd name="connsiteX1" fmla="*/ 72042 w 82318"/>
                <a:gd name="connsiteY1" fmla="*/ 15016 h 118830"/>
                <a:gd name="connsiteX2" fmla="*/ 41350 w 82318"/>
                <a:gd name="connsiteY2" fmla="*/ 76 h 118830"/>
                <a:gd name="connsiteX3" fmla="*/ 191 w 82318"/>
                <a:gd name="connsiteY3" fmla="*/ 60012 h 118830"/>
                <a:gd name="connsiteX4" fmla="*/ 41350 w 82318"/>
                <a:gd name="connsiteY4" fmla="*/ 118906 h 118830"/>
                <a:gd name="connsiteX5" fmla="*/ 82509 w 82318"/>
                <a:gd name="connsiteY5" fmla="*/ 60012 h 118830"/>
                <a:gd name="connsiteX6" fmla="*/ 41350 w 82318"/>
                <a:gd name="connsiteY6" fmla="*/ 114042 h 118830"/>
                <a:gd name="connsiteX7" fmla="*/ 18819 w 82318"/>
                <a:gd name="connsiteY7" fmla="*/ 95105 h 118830"/>
                <a:gd name="connsiteX8" fmla="*/ 16335 w 82318"/>
                <a:gd name="connsiteY8" fmla="*/ 57754 h 118830"/>
                <a:gd name="connsiteX9" fmla="*/ 18996 w 82318"/>
                <a:gd name="connsiteY9" fmla="*/ 22313 h 118830"/>
                <a:gd name="connsiteX10" fmla="*/ 41350 w 82318"/>
                <a:gd name="connsiteY10" fmla="*/ 4940 h 118830"/>
                <a:gd name="connsiteX11" fmla="*/ 63349 w 82318"/>
                <a:gd name="connsiteY11" fmla="*/ 20749 h 118830"/>
                <a:gd name="connsiteX12" fmla="*/ 66365 w 82318"/>
                <a:gd name="connsiteY12" fmla="*/ 57754 h 118830"/>
                <a:gd name="connsiteX13" fmla="*/ 64059 w 82318"/>
                <a:gd name="connsiteY13" fmla="*/ 94411 h 118830"/>
                <a:gd name="connsiteX14" fmla="*/ 41350 w 82318"/>
                <a:gd name="connsiteY14" fmla="*/ 114042 h 1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318" h="118830">
                  <a:moveTo>
                    <a:pt x="82509" y="60012"/>
                  </a:moveTo>
                  <a:cubicBezTo>
                    <a:pt x="82509" y="40902"/>
                    <a:pt x="80203" y="27177"/>
                    <a:pt x="72042" y="15016"/>
                  </a:cubicBezTo>
                  <a:cubicBezTo>
                    <a:pt x="66542" y="7025"/>
                    <a:pt x="55543" y="76"/>
                    <a:pt x="41350" y="76"/>
                  </a:cubicBezTo>
                  <a:cubicBezTo>
                    <a:pt x="191" y="76"/>
                    <a:pt x="191" y="47504"/>
                    <a:pt x="191" y="60012"/>
                  </a:cubicBezTo>
                  <a:cubicBezTo>
                    <a:pt x="191" y="72521"/>
                    <a:pt x="191" y="118906"/>
                    <a:pt x="41350" y="118906"/>
                  </a:cubicBezTo>
                  <a:cubicBezTo>
                    <a:pt x="82509" y="118906"/>
                    <a:pt x="82509" y="72521"/>
                    <a:pt x="82509" y="60012"/>
                  </a:cubicBezTo>
                  <a:close/>
                  <a:moveTo>
                    <a:pt x="41350" y="114042"/>
                  </a:moveTo>
                  <a:cubicBezTo>
                    <a:pt x="33189" y="114042"/>
                    <a:pt x="22367" y="109351"/>
                    <a:pt x="18819" y="95105"/>
                  </a:cubicBezTo>
                  <a:cubicBezTo>
                    <a:pt x="16335" y="84855"/>
                    <a:pt x="16335" y="70610"/>
                    <a:pt x="16335" y="57754"/>
                  </a:cubicBezTo>
                  <a:cubicBezTo>
                    <a:pt x="16335" y="45071"/>
                    <a:pt x="16335" y="31868"/>
                    <a:pt x="18996" y="22313"/>
                  </a:cubicBezTo>
                  <a:cubicBezTo>
                    <a:pt x="22722" y="8588"/>
                    <a:pt x="34076" y="4940"/>
                    <a:pt x="41350" y="4940"/>
                  </a:cubicBezTo>
                  <a:cubicBezTo>
                    <a:pt x="50930" y="4940"/>
                    <a:pt x="60156" y="10673"/>
                    <a:pt x="63349" y="20749"/>
                  </a:cubicBezTo>
                  <a:cubicBezTo>
                    <a:pt x="66188" y="30131"/>
                    <a:pt x="66365" y="42639"/>
                    <a:pt x="66365" y="57754"/>
                  </a:cubicBezTo>
                  <a:cubicBezTo>
                    <a:pt x="66365" y="70610"/>
                    <a:pt x="66365" y="83466"/>
                    <a:pt x="64059" y="94411"/>
                  </a:cubicBezTo>
                  <a:cubicBezTo>
                    <a:pt x="60510" y="110220"/>
                    <a:pt x="48447" y="114042"/>
                    <a:pt x="41350" y="114042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02D821A-B03D-85CD-6D39-A07DCA117CF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1866175" y="6760585"/>
              <a:ext cx="117344" cy="169510"/>
            </a:xfrm>
            <a:custGeom>
              <a:avLst/>
              <a:gdLst>
                <a:gd name="connsiteX0" fmla="*/ 86366 w 117344"/>
                <a:gd name="connsiteY0" fmla="*/ 19184 h 169510"/>
                <a:gd name="connsiteX1" fmla="*/ 109430 w 117344"/>
                <a:gd name="connsiteY1" fmla="*/ 7768 h 169510"/>
                <a:gd name="connsiteX2" fmla="*/ 117540 w 117344"/>
                <a:gd name="connsiteY2" fmla="*/ 3052 h 169510"/>
                <a:gd name="connsiteX3" fmla="*/ 113738 w 117344"/>
                <a:gd name="connsiteY3" fmla="*/ 74 h 169510"/>
                <a:gd name="connsiteX4" fmla="*/ 80284 w 117344"/>
                <a:gd name="connsiteY4" fmla="*/ 819 h 169510"/>
                <a:gd name="connsiteX5" fmla="*/ 46575 w 117344"/>
                <a:gd name="connsiteY5" fmla="*/ 74 h 169510"/>
                <a:gd name="connsiteX6" fmla="*/ 41507 w 117344"/>
                <a:gd name="connsiteY6" fmla="*/ 5038 h 169510"/>
                <a:gd name="connsiteX7" fmla="*/ 48603 w 117344"/>
                <a:gd name="connsiteY7" fmla="*/ 7768 h 169510"/>
                <a:gd name="connsiteX8" fmla="*/ 66091 w 117344"/>
                <a:gd name="connsiteY8" fmla="*/ 12483 h 169510"/>
                <a:gd name="connsiteX9" fmla="*/ 65584 w 117344"/>
                <a:gd name="connsiteY9" fmla="*/ 16454 h 169510"/>
                <a:gd name="connsiteX10" fmla="*/ 31369 w 117344"/>
                <a:gd name="connsiteY10" fmla="*/ 150226 h 169510"/>
                <a:gd name="connsiteX11" fmla="*/ 8305 w 117344"/>
                <a:gd name="connsiteY11" fmla="*/ 161890 h 169510"/>
                <a:gd name="connsiteX12" fmla="*/ 195 w 117344"/>
                <a:gd name="connsiteY12" fmla="*/ 166854 h 169510"/>
                <a:gd name="connsiteX13" fmla="*/ 3997 w 117344"/>
                <a:gd name="connsiteY13" fmla="*/ 169584 h 169510"/>
                <a:gd name="connsiteX14" fmla="*/ 37198 w 117344"/>
                <a:gd name="connsiteY14" fmla="*/ 168840 h 169510"/>
                <a:gd name="connsiteX15" fmla="*/ 71160 w 117344"/>
                <a:gd name="connsiteY15" fmla="*/ 169584 h 169510"/>
                <a:gd name="connsiteX16" fmla="*/ 76228 w 117344"/>
                <a:gd name="connsiteY16" fmla="*/ 164869 h 169510"/>
                <a:gd name="connsiteX17" fmla="*/ 68625 w 117344"/>
                <a:gd name="connsiteY17" fmla="*/ 161890 h 169510"/>
                <a:gd name="connsiteX18" fmla="*/ 57727 w 117344"/>
                <a:gd name="connsiteY18" fmla="*/ 161394 h 169510"/>
                <a:gd name="connsiteX19" fmla="*/ 51391 w 117344"/>
                <a:gd name="connsiteY19" fmla="*/ 157175 h 169510"/>
                <a:gd name="connsiteX20" fmla="*/ 52405 w 117344"/>
                <a:gd name="connsiteY20" fmla="*/ 151467 h 169510"/>
                <a:gd name="connsiteX21" fmla="*/ 86366 w 117344"/>
                <a:gd name="connsiteY21" fmla="*/ 19184 h 16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7344" h="169510">
                  <a:moveTo>
                    <a:pt x="86366" y="19184"/>
                  </a:moveTo>
                  <a:cubicBezTo>
                    <a:pt x="88647" y="10250"/>
                    <a:pt x="89408" y="7768"/>
                    <a:pt x="109430" y="7768"/>
                  </a:cubicBezTo>
                  <a:cubicBezTo>
                    <a:pt x="115512" y="7768"/>
                    <a:pt x="117540" y="7768"/>
                    <a:pt x="117540" y="3052"/>
                  </a:cubicBezTo>
                  <a:cubicBezTo>
                    <a:pt x="117540" y="74"/>
                    <a:pt x="114752" y="74"/>
                    <a:pt x="113738" y="74"/>
                  </a:cubicBezTo>
                  <a:cubicBezTo>
                    <a:pt x="106388" y="74"/>
                    <a:pt x="87633" y="819"/>
                    <a:pt x="80284" y="819"/>
                  </a:cubicBezTo>
                  <a:cubicBezTo>
                    <a:pt x="72680" y="819"/>
                    <a:pt x="54179" y="74"/>
                    <a:pt x="46575" y="74"/>
                  </a:cubicBezTo>
                  <a:cubicBezTo>
                    <a:pt x="44801" y="74"/>
                    <a:pt x="41507" y="74"/>
                    <a:pt x="41507" y="5038"/>
                  </a:cubicBezTo>
                  <a:cubicBezTo>
                    <a:pt x="41507" y="7768"/>
                    <a:pt x="43788" y="7768"/>
                    <a:pt x="48603" y="7768"/>
                  </a:cubicBezTo>
                  <a:cubicBezTo>
                    <a:pt x="59248" y="7768"/>
                    <a:pt x="66091" y="7768"/>
                    <a:pt x="66091" y="12483"/>
                  </a:cubicBezTo>
                  <a:cubicBezTo>
                    <a:pt x="66091" y="13724"/>
                    <a:pt x="66091" y="14221"/>
                    <a:pt x="65584" y="16454"/>
                  </a:cubicBezTo>
                  <a:lnTo>
                    <a:pt x="31369" y="150226"/>
                  </a:lnTo>
                  <a:cubicBezTo>
                    <a:pt x="29088" y="159409"/>
                    <a:pt x="28328" y="161890"/>
                    <a:pt x="8305" y="161890"/>
                  </a:cubicBezTo>
                  <a:cubicBezTo>
                    <a:pt x="2476" y="161890"/>
                    <a:pt x="195" y="161890"/>
                    <a:pt x="195" y="166854"/>
                  </a:cubicBezTo>
                  <a:cubicBezTo>
                    <a:pt x="195" y="169584"/>
                    <a:pt x="3237" y="169584"/>
                    <a:pt x="3997" y="169584"/>
                  </a:cubicBezTo>
                  <a:cubicBezTo>
                    <a:pt x="11347" y="169584"/>
                    <a:pt x="29848" y="168840"/>
                    <a:pt x="37198" y="168840"/>
                  </a:cubicBezTo>
                  <a:cubicBezTo>
                    <a:pt x="44801" y="168840"/>
                    <a:pt x="63556" y="169584"/>
                    <a:pt x="71160" y="169584"/>
                  </a:cubicBezTo>
                  <a:cubicBezTo>
                    <a:pt x="73187" y="169584"/>
                    <a:pt x="76228" y="169584"/>
                    <a:pt x="76228" y="164869"/>
                  </a:cubicBezTo>
                  <a:cubicBezTo>
                    <a:pt x="76228" y="161890"/>
                    <a:pt x="74201" y="161890"/>
                    <a:pt x="68625" y="161890"/>
                  </a:cubicBezTo>
                  <a:cubicBezTo>
                    <a:pt x="64063" y="161890"/>
                    <a:pt x="62796" y="161890"/>
                    <a:pt x="57727" y="161394"/>
                  </a:cubicBezTo>
                  <a:cubicBezTo>
                    <a:pt x="52405" y="160898"/>
                    <a:pt x="51391" y="159905"/>
                    <a:pt x="51391" y="157175"/>
                  </a:cubicBezTo>
                  <a:cubicBezTo>
                    <a:pt x="51391" y="155189"/>
                    <a:pt x="51898" y="153204"/>
                    <a:pt x="52405" y="151467"/>
                  </a:cubicBezTo>
                  <a:lnTo>
                    <a:pt x="86366" y="1918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1BC71B4-A3E8-6D9A-3FFC-A2B4A4D576A1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1591147" y="7030984"/>
              <a:ext cx="397708" cy="9926"/>
            </a:xfrm>
            <a:custGeom>
              <a:avLst/>
              <a:gdLst>
                <a:gd name="connsiteX0" fmla="*/ 0 w 397708"/>
                <a:gd name="connsiteY0" fmla="*/ 0 h 9926"/>
                <a:gd name="connsiteX1" fmla="*/ 397708 w 397708"/>
                <a:gd name="connsiteY1" fmla="*/ 0 h 9926"/>
                <a:gd name="connsiteX2" fmla="*/ 397708 w 397708"/>
                <a:gd name="connsiteY2" fmla="*/ 9927 h 9926"/>
                <a:gd name="connsiteX3" fmla="*/ 0 w 397708"/>
                <a:gd name="connsiteY3" fmla="*/ 9927 h 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708" h="9926">
                  <a:moveTo>
                    <a:pt x="0" y="0"/>
                  </a:moveTo>
                  <a:lnTo>
                    <a:pt x="397708" y="0"/>
                  </a:lnTo>
                  <a:lnTo>
                    <a:pt x="397708" y="9927"/>
                  </a:lnTo>
                  <a:lnTo>
                    <a:pt x="0" y="992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0E46001-44CE-1830-2192-4E4741F6E236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1720062" y="7161268"/>
              <a:ext cx="136859" cy="109697"/>
            </a:xfrm>
            <a:custGeom>
              <a:avLst/>
              <a:gdLst>
                <a:gd name="connsiteX0" fmla="*/ 60509 w 136859"/>
                <a:gd name="connsiteY0" fmla="*/ 14482 h 109697"/>
                <a:gd name="connsiteX1" fmla="*/ 89148 w 136859"/>
                <a:gd name="connsiteY1" fmla="*/ 14482 h 109697"/>
                <a:gd name="connsiteX2" fmla="*/ 78504 w 136859"/>
                <a:gd name="connsiteY2" fmla="*/ 78514 h 109697"/>
                <a:gd name="connsiteX3" fmla="*/ 80531 w 136859"/>
                <a:gd name="connsiteY3" fmla="*/ 97376 h 109697"/>
                <a:gd name="connsiteX4" fmla="*/ 89655 w 136859"/>
                <a:gd name="connsiteY4" fmla="*/ 109785 h 109697"/>
                <a:gd name="connsiteX5" fmla="*/ 100047 w 136859"/>
                <a:gd name="connsiteY5" fmla="*/ 100354 h 109697"/>
                <a:gd name="connsiteX6" fmla="*/ 98526 w 136859"/>
                <a:gd name="connsiteY6" fmla="*/ 94894 h 109697"/>
                <a:gd name="connsiteX7" fmla="*/ 91176 w 136859"/>
                <a:gd name="connsiteY7" fmla="*/ 53944 h 109697"/>
                <a:gd name="connsiteX8" fmla="*/ 95738 w 136859"/>
                <a:gd name="connsiteY8" fmla="*/ 14482 h 109697"/>
                <a:gd name="connsiteX9" fmla="*/ 124631 w 136859"/>
                <a:gd name="connsiteY9" fmla="*/ 14482 h 109697"/>
                <a:gd name="connsiteX10" fmla="*/ 137049 w 136859"/>
                <a:gd name="connsiteY10" fmla="*/ 6044 h 109697"/>
                <a:gd name="connsiteX11" fmla="*/ 126912 w 136859"/>
                <a:gd name="connsiteY11" fmla="*/ 88 h 109697"/>
                <a:gd name="connsiteX12" fmla="*/ 42008 w 136859"/>
                <a:gd name="connsiteY12" fmla="*/ 88 h 109697"/>
                <a:gd name="connsiteX13" fmla="*/ 15650 w 136859"/>
                <a:gd name="connsiteY13" fmla="*/ 11752 h 109697"/>
                <a:gd name="connsiteX14" fmla="*/ 190 w 136859"/>
                <a:gd name="connsiteY14" fmla="*/ 34089 h 109697"/>
                <a:gd name="connsiteX15" fmla="*/ 3231 w 136859"/>
                <a:gd name="connsiteY15" fmla="*/ 36571 h 109697"/>
                <a:gd name="connsiteX16" fmla="*/ 7286 w 136859"/>
                <a:gd name="connsiteY16" fmla="*/ 33593 h 109697"/>
                <a:gd name="connsiteX17" fmla="*/ 39473 w 136859"/>
                <a:gd name="connsiteY17" fmla="*/ 14482 h 109697"/>
                <a:gd name="connsiteX18" fmla="*/ 53920 w 136859"/>
                <a:gd name="connsiteY18" fmla="*/ 14482 h 109697"/>
                <a:gd name="connsiteX19" fmla="*/ 21479 w 136859"/>
                <a:gd name="connsiteY19" fmla="*/ 97128 h 109697"/>
                <a:gd name="connsiteX20" fmla="*/ 19451 w 136859"/>
                <a:gd name="connsiteY20" fmla="*/ 103084 h 109697"/>
                <a:gd name="connsiteX21" fmla="*/ 26801 w 136859"/>
                <a:gd name="connsiteY21" fmla="*/ 109785 h 109697"/>
                <a:gd name="connsiteX22" fmla="*/ 39473 w 136859"/>
                <a:gd name="connsiteY22" fmla="*/ 93653 h 109697"/>
                <a:gd name="connsiteX23" fmla="*/ 46316 w 136859"/>
                <a:gd name="connsiteY23" fmla="*/ 69331 h 109697"/>
                <a:gd name="connsiteX24" fmla="*/ 60509 w 136859"/>
                <a:gd name="connsiteY24" fmla="*/ 14482 h 109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859" h="109697">
                  <a:moveTo>
                    <a:pt x="60509" y="14482"/>
                  </a:moveTo>
                  <a:lnTo>
                    <a:pt x="89148" y="14482"/>
                  </a:lnTo>
                  <a:cubicBezTo>
                    <a:pt x="80785" y="51214"/>
                    <a:pt x="78504" y="61886"/>
                    <a:pt x="78504" y="78514"/>
                  </a:cubicBezTo>
                  <a:cubicBezTo>
                    <a:pt x="78504" y="82237"/>
                    <a:pt x="78504" y="88938"/>
                    <a:pt x="80531" y="97376"/>
                  </a:cubicBezTo>
                  <a:cubicBezTo>
                    <a:pt x="83066" y="108296"/>
                    <a:pt x="85854" y="109785"/>
                    <a:pt x="89655" y="109785"/>
                  </a:cubicBezTo>
                  <a:cubicBezTo>
                    <a:pt x="94724" y="109785"/>
                    <a:pt x="100047" y="105318"/>
                    <a:pt x="100047" y="100354"/>
                  </a:cubicBezTo>
                  <a:cubicBezTo>
                    <a:pt x="100047" y="98865"/>
                    <a:pt x="100047" y="98369"/>
                    <a:pt x="98526" y="94894"/>
                  </a:cubicBezTo>
                  <a:cubicBezTo>
                    <a:pt x="91176" y="77025"/>
                    <a:pt x="91176" y="60893"/>
                    <a:pt x="91176" y="53944"/>
                  </a:cubicBezTo>
                  <a:cubicBezTo>
                    <a:pt x="91176" y="40790"/>
                    <a:pt x="92950" y="27388"/>
                    <a:pt x="95738" y="14482"/>
                  </a:cubicBezTo>
                  <a:lnTo>
                    <a:pt x="124631" y="14482"/>
                  </a:lnTo>
                  <a:cubicBezTo>
                    <a:pt x="127925" y="14482"/>
                    <a:pt x="137049" y="14482"/>
                    <a:pt x="137049" y="6044"/>
                  </a:cubicBezTo>
                  <a:cubicBezTo>
                    <a:pt x="137049" y="88"/>
                    <a:pt x="131727" y="88"/>
                    <a:pt x="126912" y="88"/>
                  </a:cubicBezTo>
                  <a:lnTo>
                    <a:pt x="42008" y="88"/>
                  </a:lnTo>
                  <a:cubicBezTo>
                    <a:pt x="36432" y="88"/>
                    <a:pt x="26801" y="88"/>
                    <a:pt x="15650" y="11752"/>
                  </a:cubicBezTo>
                  <a:cubicBezTo>
                    <a:pt x="6779" y="21431"/>
                    <a:pt x="190" y="32848"/>
                    <a:pt x="190" y="34089"/>
                  </a:cubicBezTo>
                  <a:cubicBezTo>
                    <a:pt x="190" y="34337"/>
                    <a:pt x="190" y="36571"/>
                    <a:pt x="3231" y="36571"/>
                  </a:cubicBezTo>
                  <a:cubicBezTo>
                    <a:pt x="5258" y="36571"/>
                    <a:pt x="5765" y="35578"/>
                    <a:pt x="7286" y="33593"/>
                  </a:cubicBezTo>
                  <a:cubicBezTo>
                    <a:pt x="19705" y="14482"/>
                    <a:pt x="34405" y="14482"/>
                    <a:pt x="39473" y="14482"/>
                  </a:cubicBezTo>
                  <a:lnTo>
                    <a:pt x="53920" y="14482"/>
                  </a:lnTo>
                  <a:cubicBezTo>
                    <a:pt x="45810" y="44513"/>
                    <a:pt x="32124" y="74543"/>
                    <a:pt x="21479" y="97128"/>
                  </a:cubicBezTo>
                  <a:cubicBezTo>
                    <a:pt x="19451" y="100851"/>
                    <a:pt x="19451" y="101347"/>
                    <a:pt x="19451" y="103084"/>
                  </a:cubicBezTo>
                  <a:cubicBezTo>
                    <a:pt x="19451" y="107800"/>
                    <a:pt x="23506" y="109785"/>
                    <a:pt x="26801" y="109785"/>
                  </a:cubicBezTo>
                  <a:cubicBezTo>
                    <a:pt x="34405" y="109785"/>
                    <a:pt x="36432" y="102836"/>
                    <a:pt x="39473" y="93653"/>
                  </a:cubicBezTo>
                  <a:cubicBezTo>
                    <a:pt x="43022" y="82237"/>
                    <a:pt x="43022" y="81740"/>
                    <a:pt x="46316" y="69331"/>
                  </a:cubicBezTo>
                  <a:lnTo>
                    <a:pt x="60509" y="1448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E701345-4307-D9C4-81A5-F3FDA6BF0C4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2060073" y="6723046"/>
              <a:ext cx="180959" cy="174970"/>
            </a:xfrm>
            <a:custGeom>
              <a:avLst/>
              <a:gdLst>
                <a:gd name="connsiteX0" fmla="*/ 84853 w 180959"/>
                <a:gd name="connsiteY0" fmla="*/ 17197 h 174970"/>
                <a:gd name="connsiteX1" fmla="*/ 91950 w 180959"/>
                <a:gd name="connsiteY1" fmla="*/ 8014 h 174970"/>
                <a:gd name="connsiteX2" fmla="*/ 107410 w 180959"/>
                <a:gd name="connsiteY2" fmla="*/ 7766 h 174970"/>
                <a:gd name="connsiteX3" fmla="*/ 153536 w 180959"/>
                <a:gd name="connsiteY3" fmla="*/ 32337 h 174970"/>
                <a:gd name="connsiteX4" fmla="*/ 139597 w 180959"/>
                <a:gd name="connsiteY4" fmla="*/ 67579 h 174970"/>
                <a:gd name="connsiteX5" fmla="*/ 96765 w 180959"/>
                <a:gd name="connsiteY5" fmla="*/ 81973 h 174970"/>
                <a:gd name="connsiteX6" fmla="*/ 68379 w 180959"/>
                <a:gd name="connsiteY6" fmla="*/ 81973 h 174970"/>
                <a:gd name="connsiteX7" fmla="*/ 84853 w 180959"/>
                <a:gd name="connsiteY7" fmla="*/ 17197 h 174970"/>
                <a:gd name="connsiteX8" fmla="*/ 121349 w 180959"/>
                <a:gd name="connsiteY8" fmla="*/ 85200 h 174970"/>
                <a:gd name="connsiteX9" fmla="*/ 177107 w 180959"/>
                <a:gd name="connsiteY9" fmla="*/ 37300 h 174970"/>
                <a:gd name="connsiteX10" fmla="*/ 121096 w 180959"/>
                <a:gd name="connsiteY10" fmla="*/ 73 h 174970"/>
                <a:gd name="connsiteX11" fmla="*/ 48864 w 180959"/>
                <a:gd name="connsiteY11" fmla="*/ 73 h 174970"/>
                <a:gd name="connsiteX12" fmla="*/ 41514 w 180959"/>
                <a:gd name="connsiteY12" fmla="*/ 5036 h 174970"/>
                <a:gd name="connsiteX13" fmla="*/ 48611 w 180959"/>
                <a:gd name="connsiteY13" fmla="*/ 7766 h 174970"/>
                <a:gd name="connsiteX14" fmla="*/ 58241 w 180959"/>
                <a:gd name="connsiteY14" fmla="*/ 8263 h 174970"/>
                <a:gd name="connsiteX15" fmla="*/ 65084 w 180959"/>
                <a:gd name="connsiteY15" fmla="*/ 12234 h 174970"/>
                <a:gd name="connsiteX16" fmla="*/ 64071 w 180959"/>
                <a:gd name="connsiteY16" fmla="*/ 16949 h 174970"/>
                <a:gd name="connsiteX17" fmla="*/ 30109 w 180959"/>
                <a:gd name="connsiteY17" fmla="*/ 150224 h 174970"/>
                <a:gd name="connsiteX18" fmla="*/ 7046 w 180959"/>
                <a:gd name="connsiteY18" fmla="*/ 161889 h 174970"/>
                <a:gd name="connsiteX19" fmla="*/ 203 w 180959"/>
                <a:gd name="connsiteY19" fmla="*/ 166853 h 174970"/>
                <a:gd name="connsiteX20" fmla="*/ 3751 w 180959"/>
                <a:gd name="connsiteY20" fmla="*/ 169583 h 174970"/>
                <a:gd name="connsiteX21" fmla="*/ 35685 w 180959"/>
                <a:gd name="connsiteY21" fmla="*/ 168838 h 174970"/>
                <a:gd name="connsiteX22" fmla="*/ 67872 w 180959"/>
                <a:gd name="connsiteY22" fmla="*/ 169583 h 174970"/>
                <a:gd name="connsiteX23" fmla="*/ 72941 w 180959"/>
                <a:gd name="connsiteY23" fmla="*/ 164619 h 174970"/>
                <a:gd name="connsiteX24" fmla="*/ 65845 w 180959"/>
                <a:gd name="connsiteY24" fmla="*/ 161889 h 174970"/>
                <a:gd name="connsiteX25" fmla="*/ 49371 w 180959"/>
                <a:gd name="connsiteY25" fmla="*/ 157422 h 174970"/>
                <a:gd name="connsiteX26" fmla="*/ 50131 w 180959"/>
                <a:gd name="connsiteY26" fmla="*/ 153202 h 174970"/>
                <a:gd name="connsiteX27" fmla="*/ 66859 w 180959"/>
                <a:gd name="connsiteY27" fmla="*/ 87434 h 174970"/>
                <a:gd name="connsiteX28" fmla="*/ 97018 w 180959"/>
                <a:gd name="connsiteY28" fmla="*/ 87434 h 174970"/>
                <a:gd name="connsiteX29" fmla="*/ 124644 w 180959"/>
                <a:gd name="connsiteY29" fmla="*/ 110018 h 174970"/>
                <a:gd name="connsiteX30" fmla="*/ 121096 w 180959"/>
                <a:gd name="connsiteY30" fmla="*/ 127143 h 174970"/>
                <a:gd name="connsiteX31" fmla="*/ 117041 w 180959"/>
                <a:gd name="connsiteY31" fmla="*/ 148239 h 174970"/>
                <a:gd name="connsiteX32" fmla="*/ 150749 w 180959"/>
                <a:gd name="connsiteY32" fmla="*/ 175043 h 174970"/>
                <a:gd name="connsiteX33" fmla="*/ 181162 w 180959"/>
                <a:gd name="connsiteY33" fmla="*/ 146501 h 174970"/>
                <a:gd name="connsiteX34" fmla="*/ 178121 w 180959"/>
                <a:gd name="connsiteY34" fmla="*/ 143523 h 174970"/>
                <a:gd name="connsiteX35" fmla="*/ 174826 w 180959"/>
                <a:gd name="connsiteY35" fmla="*/ 146998 h 174970"/>
                <a:gd name="connsiteX36" fmla="*/ 151762 w 180959"/>
                <a:gd name="connsiteY36" fmla="*/ 169583 h 174970"/>
                <a:gd name="connsiteX37" fmla="*/ 141625 w 180959"/>
                <a:gd name="connsiteY37" fmla="*/ 154443 h 174970"/>
                <a:gd name="connsiteX38" fmla="*/ 144159 w 180959"/>
                <a:gd name="connsiteY38" fmla="*/ 126150 h 174970"/>
                <a:gd name="connsiteX39" fmla="*/ 145173 w 180959"/>
                <a:gd name="connsiteY39" fmla="*/ 114486 h 174970"/>
                <a:gd name="connsiteX40" fmla="*/ 121349 w 180959"/>
                <a:gd name="connsiteY40" fmla="*/ 85200 h 174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80959" h="174970">
                  <a:moveTo>
                    <a:pt x="84853" y="17197"/>
                  </a:moveTo>
                  <a:cubicBezTo>
                    <a:pt x="86374" y="11241"/>
                    <a:pt x="87134" y="8759"/>
                    <a:pt x="91950" y="8014"/>
                  </a:cubicBezTo>
                  <a:cubicBezTo>
                    <a:pt x="94231" y="7766"/>
                    <a:pt x="102341" y="7766"/>
                    <a:pt x="107410" y="7766"/>
                  </a:cubicBezTo>
                  <a:cubicBezTo>
                    <a:pt x="125404" y="7766"/>
                    <a:pt x="153536" y="7766"/>
                    <a:pt x="153536" y="32337"/>
                  </a:cubicBezTo>
                  <a:cubicBezTo>
                    <a:pt x="153536" y="40775"/>
                    <a:pt x="149481" y="57900"/>
                    <a:pt x="139597" y="67579"/>
                  </a:cubicBezTo>
                  <a:cubicBezTo>
                    <a:pt x="133007" y="74032"/>
                    <a:pt x="119575" y="81973"/>
                    <a:pt x="96765" y="81973"/>
                  </a:cubicBezTo>
                  <a:lnTo>
                    <a:pt x="68379" y="81973"/>
                  </a:lnTo>
                  <a:lnTo>
                    <a:pt x="84853" y="17197"/>
                  </a:lnTo>
                  <a:close/>
                  <a:moveTo>
                    <a:pt x="121349" y="85200"/>
                  </a:moveTo>
                  <a:cubicBezTo>
                    <a:pt x="146947" y="79740"/>
                    <a:pt x="177107" y="62367"/>
                    <a:pt x="177107" y="37300"/>
                  </a:cubicBezTo>
                  <a:cubicBezTo>
                    <a:pt x="177107" y="15956"/>
                    <a:pt x="154297" y="73"/>
                    <a:pt x="121096" y="73"/>
                  </a:cubicBezTo>
                  <a:lnTo>
                    <a:pt x="48864" y="73"/>
                  </a:lnTo>
                  <a:cubicBezTo>
                    <a:pt x="43795" y="73"/>
                    <a:pt x="41514" y="73"/>
                    <a:pt x="41514" y="5036"/>
                  </a:cubicBezTo>
                  <a:cubicBezTo>
                    <a:pt x="41514" y="7766"/>
                    <a:pt x="43795" y="7766"/>
                    <a:pt x="48611" y="7766"/>
                  </a:cubicBezTo>
                  <a:cubicBezTo>
                    <a:pt x="49118" y="7766"/>
                    <a:pt x="53933" y="7766"/>
                    <a:pt x="58241" y="8263"/>
                  </a:cubicBezTo>
                  <a:cubicBezTo>
                    <a:pt x="62803" y="8759"/>
                    <a:pt x="65084" y="9007"/>
                    <a:pt x="65084" y="12234"/>
                  </a:cubicBezTo>
                  <a:cubicBezTo>
                    <a:pt x="65084" y="13226"/>
                    <a:pt x="64831" y="13971"/>
                    <a:pt x="64071" y="16949"/>
                  </a:cubicBezTo>
                  <a:lnTo>
                    <a:pt x="30109" y="150224"/>
                  </a:lnTo>
                  <a:cubicBezTo>
                    <a:pt x="27575" y="159903"/>
                    <a:pt x="27068" y="161889"/>
                    <a:pt x="7046" y="161889"/>
                  </a:cubicBezTo>
                  <a:cubicBezTo>
                    <a:pt x="2484" y="161889"/>
                    <a:pt x="203" y="161889"/>
                    <a:pt x="203" y="166853"/>
                  </a:cubicBezTo>
                  <a:cubicBezTo>
                    <a:pt x="203" y="169583"/>
                    <a:pt x="3244" y="169583"/>
                    <a:pt x="3751" y="169583"/>
                  </a:cubicBezTo>
                  <a:cubicBezTo>
                    <a:pt x="10847" y="169583"/>
                    <a:pt x="28589" y="168838"/>
                    <a:pt x="35685" y="168838"/>
                  </a:cubicBezTo>
                  <a:cubicBezTo>
                    <a:pt x="42781" y="168838"/>
                    <a:pt x="60776" y="169583"/>
                    <a:pt x="67872" y="169583"/>
                  </a:cubicBezTo>
                  <a:cubicBezTo>
                    <a:pt x="69900" y="169583"/>
                    <a:pt x="72941" y="169583"/>
                    <a:pt x="72941" y="164619"/>
                  </a:cubicBezTo>
                  <a:cubicBezTo>
                    <a:pt x="72941" y="161889"/>
                    <a:pt x="70660" y="161889"/>
                    <a:pt x="65845" y="161889"/>
                  </a:cubicBezTo>
                  <a:cubicBezTo>
                    <a:pt x="56467" y="161889"/>
                    <a:pt x="49371" y="161889"/>
                    <a:pt x="49371" y="157422"/>
                  </a:cubicBezTo>
                  <a:cubicBezTo>
                    <a:pt x="49371" y="155933"/>
                    <a:pt x="49878" y="154692"/>
                    <a:pt x="50131" y="153202"/>
                  </a:cubicBezTo>
                  <a:lnTo>
                    <a:pt x="66859" y="87434"/>
                  </a:lnTo>
                  <a:lnTo>
                    <a:pt x="97018" y="87434"/>
                  </a:lnTo>
                  <a:cubicBezTo>
                    <a:pt x="120082" y="87434"/>
                    <a:pt x="124644" y="101332"/>
                    <a:pt x="124644" y="110018"/>
                  </a:cubicBezTo>
                  <a:cubicBezTo>
                    <a:pt x="124644" y="113741"/>
                    <a:pt x="122616" y="121435"/>
                    <a:pt x="121096" y="127143"/>
                  </a:cubicBezTo>
                  <a:cubicBezTo>
                    <a:pt x="119322" y="134092"/>
                    <a:pt x="117041" y="143275"/>
                    <a:pt x="117041" y="148239"/>
                  </a:cubicBezTo>
                  <a:cubicBezTo>
                    <a:pt x="117041" y="175043"/>
                    <a:pt x="147454" y="175043"/>
                    <a:pt x="150749" y="175043"/>
                  </a:cubicBezTo>
                  <a:cubicBezTo>
                    <a:pt x="172291" y="175043"/>
                    <a:pt x="181162" y="149976"/>
                    <a:pt x="181162" y="146501"/>
                  </a:cubicBezTo>
                  <a:cubicBezTo>
                    <a:pt x="181162" y="143523"/>
                    <a:pt x="178374" y="143523"/>
                    <a:pt x="178121" y="143523"/>
                  </a:cubicBezTo>
                  <a:cubicBezTo>
                    <a:pt x="175840" y="143523"/>
                    <a:pt x="175333" y="145261"/>
                    <a:pt x="174826" y="146998"/>
                  </a:cubicBezTo>
                  <a:cubicBezTo>
                    <a:pt x="168490" y="165364"/>
                    <a:pt x="157592" y="169583"/>
                    <a:pt x="151762" y="169583"/>
                  </a:cubicBezTo>
                  <a:cubicBezTo>
                    <a:pt x="143399" y="169583"/>
                    <a:pt x="141625" y="164123"/>
                    <a:pt x="141625" y="154443"/>
                  </a:cubicBezTo>
                  <a:cubicBezTo>
                    <a:pt x="141625" y="146750"/>
                    <a:pt x="143145" y="134092"/>
                    <a:pt x="144159" y="126150"/>
                  </a:cubicBezTo>
                  <a:cubicBezTo>
                    <a:pt x="144666" y="122676"/>
                    <a:pt x="145173" y="117960"/>
                    <a:pt x="145173" y="114486"/>
                  </a:cubicBezTo>
                  <a:cubicBezTo>
                    <a:pt x="145173" y="95375"/>
                    <a:pt x="128192" y="87682"/>
                    <a:pt x="121349" y="8520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178FBC7-026D-7452-897B-63F54B5DA270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2252415" y="6709774"/>
              <a:ext cx="108398" cy="78351"/>
            </a:xfrm>
            <a:custGeom>
              <a:avLst/>
              <a:gdLst>
                <a:gd name="connsiteX0" fmla="*/ 13516 w 108398"/>
                <a:gd name="connsiteY0" fmla="*/ 65738 h 78351"/>
                <a:gd name="connsiteX1" fmla="*/ 11742 w 108398"/>
                <a:gd name="connsiteY1" fmla="*/ 72861 h 78351"/>
                <a:gd name="connsiteX2" fmla="*/ 17774 w 108398"/>
                <a:gd name="connsiteY2" fmla="*/ 78420 h 78351"/>
                <a:gd name="connsiteX3" fmla="*/ 24693 w 108398"/>
                <a:gd name="connsiteY3" fmla="*/ 74598 h 78351"/>
                <a:gd name="connsiteX4" fmla="*/ 27887 w 108398"/>
                <a:gd name="connsiteY4" fmla="*/ 63827 h 78351"/>
                <a:gd name="connsiteX5" fmla="*/ 31790 w 108398"/>
                <a:gd name="connsiteY5" fmla="*/ 48191 h 78351"/>
                <a:gd name="connsiteX6" fmla="*/ 34806 w 108398"/>
                <a:gd name="connsiteY6" fmla="*/ 36551 h 78351"/>
                <a:gd name="connsiteX7" fmla="*/ 42257 w 108398"/>
                <a:gd name="connsiteY7" fmla="*/ 20916 h 78351"/>
                <a:gd name="connsiteX8" fmla="*/ 68868 w 108398"/>
                <a:gd name="connsiteY8" fmla="*/ 4933 h 78351"/>
                <a:gd name="connsiteX9" fmla="*/ 79336 w 108398"/>
                <a:gd name="connsiteY9" fmla="*/ 17094 h 78351"/>
                <a:gd name="connsiteX10" fmla="*/ 68868 w 108398"/>
                <a:gd name="connsiteY10" fmla="*/ 54098 h 78351"/>
                <a:gd name="connsiteX11" fmla="*/ 66207 w 108398"/>
                <a:gd name="connsiteY11" fmla="*/ 63479 h 78351"/>
                <a:gd name="connsiteX12" fmla="*/ 83061 w 108398"/>
                <a:gd name="connsiteY12" fmla="*/ 78420 h 78351"/>
                <a:gd name="connsiteX13" fmla="*/ 108608 w 108398"/>
                <a:gd name="connsiteY13" fmla="*/ 51840 h 78351"/>
                <a:gd name="connsiteX14" fmla="*/ 105770 w 108398"/>
                <a:gd name="connsiteY14" fmla="*/ 49581 h 78351"/>
                <a:gd name="connsiteX15" fmla="*/ 102399 w 108398"/>
                <a:gd name="connsiteY15" fmla="*/ 52535 h 78351"/>
                <a:gd name="connsiteX16" fmla="*/ 83594 w 108398"/>
                <a:gd name="connsiteY16" fmla="*/ 73556 h 78351"/>
                <a:gd name="connsiteX17" fmla="*/ 79158 w 108398"/>
                <a:gd name="connsiteY17" fmla="*/ 67475 h 78351"/>
                <a:gd name="connsiteX18" fmla="*/ 83239 w 108398"/>
                <a:gd name="connsiteY18" fmla="*/ 53403 h 78351"/>
                <a:gd name="connsiteX19" fmla="*/ 92641 w 108398"/>
                <a:gd name="connsiteY19" fmla="*/ 19873 h 78351"/>
                <a:gd name="connsiteX20" fmla="*/ 69578 w 108398"/>
                <a:gd name="connsiteY20" fmla="*/ 68 h 78351"/>
                <a:gd name="connsiteX21" fmla="*/ 39596 w 108398"/>
                <a:gd name="connsiteY21" fmla="*/ 15878 h 78351"/>
                <a:gd name="connsiteX22" fmla="*/ 20613 w 108398"/>
                <a:gd name="connsiteY22" fmla="*/ 68 h 78351"/>
                <a:gd name="connsiteX23" fmla="*/ 6597 w 108398"/>
                <a:gd name="connsiteY23" fmla="*/ 9450 h 78351"/>
                <a:gd name="connsiteX24" fmla="*/ 210 w 108398"/>
                <a:gd name="connsiteY24" fmla="*/ 26649 h 78351"/>
                <a:gd name="connsiteX25" fmla="*/ 3226 w 108398"/>
                <a:gd name="connsiteY25" fmla="*/ 28907 h 78351"/>
                <a:gd name="connsiteX26" fmla="*/ 7129 w 108398"/>
                <a:gd name="connsiteY26" fmla="*/ 23695 h 78351"/>
                <a:gd name="connsiteX27" fmla="*/ 20080 w 108398"/>
                <a:gd name="connsiteY27" fmla="*/ 4933 h 78351"/>
                <a:gd name="connsiteX28" fmla="*/ 25935 w 108398"/>
                <a:gd name="connsiteY28" fmla="*/ 13445 h 78351"/>
                <a:gd name="connsiteX29" fmla="*/ 23096 w 108398"/>
                <a:gd name="connsiteY29" fmla="*/ 27865 h 78351"/>
                <a:gd name="connsiteX30" fmla="*/ 19193 w 108398"/>
                <a:gd name="connsiteY30" fmla="*/ 43501 h 78351"/>
                <a:gd name="connsiteX31" fmla="*/ 13516 w 108398"/>
                <a:gd name="connsiteY31" fmla="*/ 65738 h 7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398" h="78351">
                  <a:moveTo>
                    <a:pt x="13516" y="65738"/>
                  </a:moveTo>
                  <a:cubicBezTo>
                    <a:pt x="12807" y="67996"/>
                    <a:pt x="11742" y="72340"/>
                    <a:pt x="11742" y="72861"/>
                  </a:cubicBezTo>
                  <a:cubicBezTo>
                    <a:pt x="11742" y="76683"/>
                    <a:pt x="14936" y="78420"/>
                    <a:pt x="17774" y="78420"/>
                  </a:cubicBezTo>
                  <a:cubicBezTo>
                    <a:pt x="20967" y="78420"/>
                    <a:pt x="23806" y="76162"/>
                    <a:pt x="24693" y="74598"/>
                  </a:cubicBezTo>
                  <a:cubicBezTo>
                    <a:pt x="25580" y="73035"/>
                    <a:pt x="26999" y="67475"/>
                    <a:pt x="27887" y="63827"/>
                  </a:cubicBezTo>
                  <a:cubicBezTo>
                    <a:pt x="28774" y="60526"/>
                    <a:pt x="30725" y="52535"/>
                    <a:pt x="31790" y="48191"/>
                  </a:cubicBezTo>
                  <a:cubicBezTo>
                    <a:pt x="32854" y="44369"/>
                    <a:pt x="33918" y="40547"/>
                    <a:pt x="34806" y="36551"/>
                  </a:cubicBezTo>
                  <a:cubicBezTo>
                    <a:pt x="36757" y="29429"/>
                    <a:pt x="37112" y="28039"/>
                    <a:pt x="42257" y="20916"/>
                  </a:cubicBezTo>
                  <a:cubicBezTo>
                    <a:pt x="47224" y="13967"/>
                    <a:pt x="55563" y="4933"/>
                    <a:pt x="68868" y="4933"/>
                  </a:cubicBezTo>
                  <a:cubicBezTo>
                    <a:pt x="79158" y="4933"/>
                    <a:pt x="79336" y="13793"/>
                    <a:pt x="79336" y="17094"/>
                  </a:cubicBezTo>
                  <a:cubicBezTo>
                    <a:pt x="79336" y="27517"/>
                    <a:pt x="71707" y="46801"/>
                    <a:pt x="68868" y="54098"/>
                  </a:cubicBezTo>
                  <a:cubicBezTo>
                    <a:pt x="66917" y="58962"/>
                    <a:pt x="66207" y="60526"/>
                    <a:pt x="66207" y="63479"/>
                  </a:cubicBezTo>
                  <a:cubicBezTo>
                    <a:pt x="66207" y="72687"/>
                    <a:pt x="74013" y="78420"/>
                    <a:pt x="83061" y="78420"/>
                  </a:cubicBezTo>
                  <a:cubicBezTo>
                    <a:pt x="100802" y="78420"/>
                    <a:pt x="108608" y="54446"/>
                    <a:pt x="108608" y="51840"/>
                  </a:cubicBezTo>
                  <a:cubicBezTo>
                    <a:pt x="108608" y="49581"/>
                    <a:pt x="106302" y="49581"/>
                    <a:pt x="105770" y="49581"/>
                  </a:cubicBezTo>
                  <a:cubicBezTo>
                    <a:pt x="103286" y="49581"/>
                    <a:pt x="103109" y="50623"/>
                    <a:pt x="102399" y="52535"/>
                  </a:cubicBezTo>
                  <a:cubicBezTo>
                    <a:pt x="98319" y="66433"/>
                    <a:pt x="90690" y="73556"/>
                    <a:pt x="83594" y="73556"/>
                  </a:cubicBezTo>
                  <a:cubicBezTo>
                    <a:pt x="79868" y="73556"/>
                    <a:pt x="79158" y="71124"/>
                    <a:pt x="79158" y="67475"/>
                  </a:cubicBezTo>
                  <a:cubicBezTo>
                    <a:pt x="79158" y="63479"/>
                    <a:pt x="80045" y="61221"/>
                    <a:pt x="83239" y="53403"/>
                  </a:cubicBezTo>
                  <a:cubicBezTo>
                    <a:pt x="85368" y="48018"/>
                    <a:pt x="92641" y="29602"/>
                    <a:pt x="92641" y="19873"/>
                  </a:cubicBezTo>
                  <a:cubicBezTo>
                    <a:pt x="92641" y="3022"/>
                    <a:pt x="78981" y="68"/>
                    <a:pt x="69578" y="68"/>
                  </a:cubicBezTo>
                  <a:cubicBezTo>
                    <a:pt x="54853" y="68"/>
                    <a:pt x="44918" y="8928"/>
                    <a:pt x="39596" y="15878"/>
                  </a:cubicBezTo>
                  <a:cubicBezTo>
                    <a:pt x="38354" y="3890"/>
                    <a:pt x="27887" y="68"/>
                    <a:pt x="20613" y="68"/>
                  </a:cubicBezTo>
                  <a:cubicBezTo>
                    <a:pt x="12984" y="68"/>
                    <a:pt x="8904" y="5454"/>
                    <a:pt x="6597" y="9450"/>
                  </a:cubicBezTo>
                  <a:cubicBezTo>
                    <a:pt x="2694" y="15878"/>
                    <a:pt x="210" y="25780"/>
                    <a:pt x="210" y="26649"/>
                  </a:cubicBezTo>
                  <a:cubicBezTo>
                    <a:pt x="210" y="28907"/>
                    <a:pt x="2694" y="28907"/>
                    <a:pt x="3226" y="28907"/>
                  </a:cubicBezTo>
                  <a:cubicBezTo>
                    <a:pt x="5710" y="28907"/>
                    <a:pt x="5888" y="28386"/>
                    <a:pt x="7129" y="23695"/>
                  </a:cubicBezTo>
                  <a:cubicBezTo>
                    <a:pt x="9791" y="13445"/>
                    <a:pt x="13161" y="4933"/>
                    <a:pt x="20080" y="4933"/>
                  </a:cubicBezTo>
                  <a:cubicBezTo>
                    <a:pt x="24693" y="4933"/>
                    <a:pt x="25935" y="8755"/>
                    <a:pt x="25935" y="13445"/>
                  </a:cubicBezTo>
                  <a:cubicBezTo>
                    <a:pt x="25935" y="16746"/>
                    <a:pt x="24338" y="23174"/>
                    <a:pt x="23096" y="27865"/>
                  </a:cubicBezTo>
                  <a:cubicBezTo>
                    <a:pt x="21855" y="32556"/>
                    <a:pt x="20080" y="39679"/>
                    <a:pt x="19193" y="43501"/>
                  </a:cubicBezTo>
                  <a:lnTo>
                    <a:pt x="13516" y="6573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0773CC6-94AE-3DA3-4E94-AA2B2CEECF0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2388523" y="6738613"/>
              <a:ext cx="119929" cy="8512"/>
            </a:xfrm>
            <a:custGeom>
              <a:avLst/>
              <a:gdLst>
                <a:gd name="connsiteX0" fmla="*/ 113049 w 119929"/>
                <a:gd name="connsiteY0" fmla="*/ 8581 h 8512"/>
                <a:gd name="connsiteX1" fmla="*/ 120145 w 119929"/>
                <a:gd name="connsiteY1" fmla="*/ 4411 h 8512"/>
                <a:gd name="connsiteX2" fmla="*/ 113049 w 119929"/>
                <a:gd name="connsiteY2" fmla="*/ 68 h 8512"/>
                <a:gd name="connsiteX3" fmla="*/ 7312 w 119929"/>
                <a:gd name="connsiteY3" fmla="*/ 68 h 8512"/>
                <a:gd name="connsiteX4" fmla="*/ 215 w 119929"/>
                <a:gd name="connsiteY4" fmla="*/ 4238 h 8512"/>
                <a:gd name="connsiteX5" fmla="*/ 7312 w 119929"/>
                <a:gd name="connsiteY5" fmla="*/ 8581 h 8512"/>
                <a:gd name="connsiteX6" fmla="*/ 113049 w 119929"/>
                <a:gd name="connsiteY6" fmla="*/ 8581 h 8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929" h="8512">
                  <a:moveTo>
                    <a:pt x="113049" y="8581"/>
                  </a:moveTo>
                  <a:cubicBezTo>
                    <a:pt x="115887" y="8581"/>
                    <a:pt x="120145" y="8581"/>
                    <a:pt x="120145" y="4411"/>
                  </a:cubicBezTo>
                  <a:cubicBezTo>
                    <a:pt x="120145" y="68"/>
                    <a:pt x="116065" y="68"/>
                    <a:pt x="113049" y="68"/>
                  </a:cubicBezTo>
                  <a:lnTo>
                    <a:pt x="7312" y="68"/>
                  </a:lnTo>
                  <a:cubicBezTo>
                    <a:pt x="4473" y="68"/>
                    <a:pt x="215" y="68"/>
                    <a:pt x="215" y="4238"/>
                  </a:cubicBezTo>
                  <a:cubicBezTo>
                    <a:pt x="215" y="8581"/>
                    <a:pt x="4296" y="8581"/>
                    <a:pt x="7312" y="8581"/>
                  </a:cubicBezTo>
                  <a:lnTo>
                    <a:pt x="113049" y="8581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1AC6FA5-B1D6-A293-B441-3B14108D93C4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2547104" y="6671032"/>
              <a:ext cx="64577" cy="115356"/>
            </a:xfrm>
            <a:custGeom>
              <a:avLst/>
              <a:gdLst>
                <a:gd name="connsiteX0" fmla="*/ 40316 w 64577"/>
                <a:gd name="connsiteY0" fmla="*/ 4933 h 115356"/>
                <a:gd name="connsiteX1" fmla="*/ 34994 w 64577"/>
                <a:gd name="connsiteY1" fmla="*/ 68 h 115356"/>
                <a:gd name="connsiteX2" fmla="*/ 222 w 64577"/>
                <a:gd name="connsiteY2" fmla="*/ 11187 h 115356"/>
                <a:gd name="connsiteX3" fmla="*/ 222 w 64577"/>
                <a:gd name="connsiteY3" fmla="*/ 17441 h 115356"/>
                <a:gd name="connsiteX4" fmla="*/ 25946 w 64577"/>
                <a:gd name="connsiteY4" fmla="*/ 12577 h 115356"/>
                <a:gd name="connsiteX5" fmla="*/ 25946 w 64577"/>
                <a:gd name="connsiteY5" fmla="*/ 101179 h 115356"/>
                <a:gd name="connsiteX6" fmla="*/ 8205 w 64577"/>
                <a:gd name="connsiteY6" fmla="*/ 109170 h 115356"/>
                <a:gd name="connsiteX7" fmla="*/ 1463 w 64577"/>
                <a:gd name="connsiteY7" fmla="*/ 109170 h 115356"/>
                <a:gd name="connsiteX8" fmla="*/ 1463 w 64577"/>
                <a:gd name="connsiteY8" fmla="*/ 115424 h 115356"/>
                <a:gd name="connsiteX9" fmla="*/ 33043 w 64577"/>
                <a:gd name="connsiteY9" fmla="*/ 114730 h 115356"/>
                <a:gd name="connsiteX10" fmla="*/ 64799 w 64577"/>
                <a:gd name="connsiteY10" fmla="*/ 115424 h 115356"/>
                <a:gd name="connsiteX11" fmla="*/ 64799 w 64577"/>
                <a:gd name="connsiteY11" fmla="*/ 109170 h 115356"/>
                <a:gd name="connsiteX12" fmla="*/ 58058 w 64577"/>
                <a:gd name="connsiteY12" fmla="*/ 109170 h 115356"/>
                <a:gd name="connsiteX13" fmla="*/ 40316 w 64577"/>
                <a:gd name="connsiteY13" fmla="*/ 101179 h 115356"/>
                <a:gd name="connsiteX14" fmla="*/ 40316 w 64577"/>
                <a:gd name="connsiteY14" fmla="*/ 4933 h 115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577" h="115356">
                  <a:moveTo>
                    <a:pt x="40316" y="4933"/>
                  </a:moveTo>
                  <a:cubicBezTo>
                    <a:pt x="40316" y="242"/>
                    <a:pt x="39962" y="68"/>
                    <a:pt x="34994" y="68"/>
                  </a:cubicBezTo>
                  <a:cubicBezTo>
                    <a:pt x="23640" y="11013"/>
                    <a:pt x="7495" y="11187"/>
                    <a:pt x="222" y="11187"/>
                  </a:cubicBezTo>
                  <a:lnTo>
                    <a:pt x="222" y="17441"/>
                  </a:lnTo>
                  <a:cubicBezTo>
                    <a:pt x="4479" y="17441"/>
                    <a:pt x="16189" y="17441"/>
                    <a:pt x="25946" y="12577"/>
                  </a:cubicBezTo>
                  <a:lnTo>
                    <a:pt x="25946" y="101179"/>
                  </a:lnTo>
                  <a:cubicBezTo>
                    <a:pt x="25946" y="106912"/>
                    <a:pt x="25946" y="109170"/>
                    <a:pt x="8205" y="109170"/>
                  </a:cubicBezTo>
                  <a:lnTo>
                    <a:pt x="1463" y="109170"/>
                  </a:lnTo>
                  <a:lnTo>
                    <a:pt x="1463" y="115424"/>
                  </a:lnTo>
                  <a:cubicBezTo>
                    <a:pt x="4657" y="115251"/>
                    <a:pt x="26478" y="114730"/>
                    <a:pt x="33043" y="114730"/>
                  </a:cubicBezTo>
                  <a:cubicBezTo>
                    <a:pt x="38542" y="114730"/>
                    <a:pt x="60896" y="115251"/>
                    <a:pt x="64799" y="115424"/>
                  </a:cubicBezTo>
                  <a:lnTo>
                    <a:pt x="64799" y="109170"/>
                  </a:lnTo>
                  <a:lnTo>
                    <a:pt x="58058" y="109170"/>
                  </a:lnTo>
                  <a:cubicBezTo>
                    <a:pt x="40316" y="109170"/>
                    <a:pt x="40316" y="106912"/>
                    <a:pt x="40316" y="101179"/>
                  </a:cubicBezTo>
                  <a:lnTo>
                    <a:pt x="40316" y="493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723A568-A42C-3530-6A7E-9D29BAB94E4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2250457" y="6890808"/>
              <a:ext cx="82496" cy="78351"/>
            </a:xfrm>
            <a:custGeom>
              <a:avLst/>
              <a:gdLst>
                <a:gd name="connsiteX0" fmla="*/ 33564 w 82496"/>
                <a:gd name="connsiteY0" fmla="*/ 41597 h 78351"/>
                <a:gd name="connsiteX1" fmla="*/ 38176 w 82496"/>
                <a:gd name="connsiteY1" fmla="*/ 24050 h 78351"/>
                <a:gd name="connsiteX2" fmla="*/ 49353 w 82496"/>
                <a:gd name="connsiteY2" fmla="*/ 9804 h 78351"/>
                <a:gd name="connsiteX3" fmla="*/ 63723 w 82496"/>
                <a:gd name="connsiteY3" fmla="*/ 4940 h 78351"/>
                <a:gd name="connsiteX4" fmla="*/ 73481 w 82496"/>
                <a:gd name="connsiteY4" fmla="*/ 7372 h 78351"/>
                <a:gd name="connsiteX5" fmla="*/ 65675 w 82496"/>
                <a:gd name="connsiteY5" fmla="*/ 16927 h 78351"/>
                <a:gd name="connsiteX6" fmla="*/ 72771 w 82496"/>
                <a:gd name="connsiteY6" fmla="*/ 23355 h 78351"/>
                <a:gd name="connsiteX7" fmla="*/ 82706 w 82496"/>
                <a:gd name="connsiteY7" fmla="*/ 12758 h 78351"/>
                <a:gd name="connsiteX8" fmla="*/ 63901 w 82496"/>
                <a:gd name="connsiteY8" fmla="*/ 76 h 78351"/>
                <a:gd name="connsiteX9" fmla="*/ 38886 w 82496"/>
                <a:gd name="connsiteY9" fmla="*/ 12410 h 78351"/>
                <a:gd name="connsiteX10" fmla="*/ 20613 w 82496"/>
                <a:gd name="connsiteY10" fmla="*/ 76 h 78351"/>
                <a:gd name="connsiteX11" fmla="*/ 6775 w 82496"/>
                <a:gd name="connsiteY11" fmla="*/ 8936 h 78351"/>
                <a:gd name="connsiteX12" fmla="*/ 210 w 82496"/>
                <a:gd name="connsiteY12" fmla="*/ 26656 h 78351"/>
                <a:gd name="connsiteX13" fmla="*/ 3226 w 82496"/>
                <a:gd name="connsiteY13" fmla="*/ 28915 h 78351"/>
                <a:gd name="connsiteX14" fmla="*/ 7129 w 82496"/>
                <a:gd name="connsiteY14" fmla="*/ 23703 h 78351"/>
                <a:gd name="connsiteX15" fmla="*/ 20080 w 82496"/>
                <a:gd name="connsiteY15" fmla="*/ 4940 h 78351"/>
                <a:gd name="connsiteX16" fmla="*/ 25935 w 82496"/>
                <a:gd name="connsiteY16" fmla="*/ 13453 h 78351"/>
                <a:gd name="connsiteX17" fmla="*/ 23096 w 82496"/>
                <a:gd name="connsiteY17" fmla="*/ 27872 h 78351"/>
                <a:gd name="connsiteX18" fmla="*/ 19193 w 82496"/>
                <a:gd name="connsiteY18" fmla="*/ 43508 h 78351"/>
                <a:gd name="connsiteX19" fmla="*/ 13516 w 82496"/>
                <a:gd name="connsiteY19" fmla="*/ 65745 h 78351"/>
                <a:gd name="connsiteX20" fmla="*/ 11742 w 82496"/>
                <a:gd name="connsiteY20" fmla="*/ 72868 h 78351"/>
                <a:gd name="connsiteX21" fmla="*/ 17774 w 82496"/>
                <a:gd name="connsiteY21" fmla="*/ 78427 h 78351"/>
                <a:gd name="connsiteX22" fmla="*/ 25403 w 82496"/>
                <a:gd name="connsiteY22" fmla="*/ 73389 h 78351"/>
                <a:gd name="connsiteX23" fmla="*/ 28773 w 82496"/>
                <a:gd name="connsiteY23" fmla="*/ 60360 h 78351"/>
                <a:gd name="connsiteX24" fmla="*/ 33564 w 82496"/>
                <a:gd name="connsiteY24" fmla="*/ 41597 h 7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496" h="78351">
                  <a:moveTo>
                    <a:pt x="33564" y="41597"/>
                  </a:moveTo>
                  <a:cubicBezTo>
                    <a:pt x="33741" y="40554"/>
                    <a:pt x="37821" y="24919"/>
                    <a:pt x="38176" y="24050"/>
                  </a:cubicBezTo>
                  <a:cubicBezTo>
                    <a:pt x="38531" y="22660"/>
                    <a:pt x="43676" y="13974"/>
                    <a:pt x="49353" y="9804"/>
                  </a:cubicBezTo>
                  <a:cubicBezTo>
                    <a:pt x="51305" y="8415"/>
                    <a:pt x="56095" y="4940"/>
                    <a:pt x="63723" y="4940"/>
                  </a:cubicBezTo>
                  <a:cubicBezTo>
                    <a:pt x="65498" y="4940"/>
                    <a:pt x="69933" y="5114"/>
                    <a:pt x="73481" y="7372"/>
                  </a:cubicBezTo>
                  <a:cubicBezTo>
                    <a:pt x="67804" y="8936"/>
                    <a:pt x="65675" y="13800"/>
                    <a:pt x="65675" y="16927"/>
                  </a:cubicBezTo>
                  <a:cubicBezTo>
                    <a:pt x="65675" y="20749"/>
                    <a:pt x="68691" y="23355"/>
                    <a:pt x="72771" y="23355"/>
                  </a:cubicBezTo>
                  <a:cubicBezTo>
                    <a:pt x="76852" y="23355"/>
                    <a:pt x="82706" y="20054"/>
                    <a:pt x="82706" y="12758"/>
                  </a:cubicBezTo>
                  <a:cubicBezTo>
                    <a:pt x="82706" y="3724"/>
                    <a:pt x="72949" y="76"/>
                    <a:pt x="63901" y="76"/>
                  </a:cubicBezTo>
                  <a:cubicBezTo>
                    <a:pt x="54675" y="76"/>
                    <a:pt x="46692" y="3724"/>
                    <a:pt x="38886" y="12410"/>
                  </a:cubicBezTo>
                  <a:cubicBezTo>
                    <a:pt x="35693" y="1813"/>
                    <a:pt x="24870" y="76"/>
                    <a:pt x="20613" y="76"/>
                  </a:cubicBezTo>
                  <a:cubicBezTo>
                    <a:pt x="14048" y="76"/>
                    <a:pt x="9613" y="4071"/>
                    <a:pt x="6775" y="8936"/>
                  </a:cubicBezTo>
                  <a:cubicBezTo>
                    <a:pt x="2694" y="15711"/>
                    <a:pt x="210" y="25787"/>
                    <a:pt x="210" y="26656"/>
                  </a:cubicBezTo>
                  <a:cubicBezTo>
                    <a:pt x="210" y="28915"/>
                    <a:pt x="2694" y="28915"/>
                    <a:pt x="3226" y="28915"/>
                  </a:cubicBezTo>
                  <a:cubicBezTo>
                    <a:pt x="5710" y="28915"/>
                    <a:pt x="5887" y="28393"/>
                    <a:pt x="7129" y="23703"/>
                  </a:cubicBezTo>
                  <a:cubicBezTo>
                    <a:pt x="9791" y="13105"/>
                    <a:pt x="13161" y="4940"/>
                    <a:pt x="20080" y="4940"/>
                  </a:cubicBezTo>
                  <a:cubicBezTo>
                    <a:pt x="24693" y="4940"/>
                    <a:pt x="25935" y="8762"/>
                    <a:pt x="25935" y="13453"/>
                  </a:cubicBezTo>
                  <a:cubicBezTo>
                    <a:pt x="25935" y="16754"/>
                    <a:pt x="24338" y="23182"/>
                    <a:pt x="23096" y="27872"/>
                  </a:cubicBezTo>
                  <a:cubicBezTo>
                    <a:pt x="21854" y="32563"/>
                    <a:pt x="20080" y="39686"/>
                    <a:pt x="19193" y="43508"/>
                  </a:cubicBezTo>
                  <a:lnTo>
                    <a:pt x="13516" y="65745"/>
                  </a:lnTo>
                  <a:cubicBezTo>
                    <a:pt x="12807" y="68004"/>
                    <a:pt x="11742" y="72347"/>
                    <a:pt x="11742" y="72868"/>
                  </a:cubicBezTo>
                  <a:cubicBezTo>
                    <a:pt x="11742" y="76690"/>
                    <a:pt x="14935" y="78427"/>
                    <a:pt x="17774" y="78427"/>
                  </a:cubicBezTo>
                  <a:cubicBezTo>
                    <a:pt x="20435" y="78427"/>
                    <a:pt x="23983" y="76864"/>
                    <a:pt x="25403" y="73389"/>
                  </a:cubicBezTo>
                  <a:cubicBezTo>
                    <a:pt x="25758" y="72347"/>
                    <a:pt x="27709" y="64703"/>
                    <a:pt x="28773" y="60360"/>
                  </a:cubicBezTo>
                  <a:lnTo>
                    <a:pt x="33564" y="4159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8219DFD-1DD9-0881-6C5E-8B70AB507311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2353565" y="6890808"/>
              <a:ext cx="75931" cy="78351"/>
            </a:xfrm>
            <a:custGeom>
              <a:avLst/>
              <a:gdLst>
                <a:gd name="connsiteX0" fmla="*/ 28068 w 75931"/>
                <a:gd name="connsiteY0" fmla="*/ 37080 h 78351"/>
                <a:gd name="connsiteX1" fmla="*/ 56631 w 75931"/>
                <a:gd name="connsiteY1" fmla="*/ 33432 h 78351"/>
                <a:gd name="connsiteX2" fmla="*/ 72243 w 75931"/>
                <a:gd name="connsiteY2" fmla="*/ 15364 h 78351"/>
                <a:gd name="connsiteX3" fmla="*/ 50244 w 75931"/>
                <a:gd name="connsiteY3" fmla="*/ 76 h 78351"/>
                <a:gd name="connsiteX4" fmla="*/ 214 w 75931"/>
                <a:gd name="connsiteY4" fmla="*/ 45766 h 78351"/>
                <a:gd name="connsiteX5" fmla="*/ 32148 w 75931"/>
                <a:gd name="connsiteY5" fmla="*/ 78427 h 78351"/>
                <a:gd name="connsiteX6" fmla="*/ 76146 w 75931"/>
                <a:gd name="connsiteY6" fmla="*/ 58796 h 78351"/>
                <a:gd name="connsiteX7" fmla="*/ 73130 w 75931"/>
                <a:gd name="connsiteY7" fmla="*/ 55843 h 78351"/>
                <a:gd name="connsiteX8" fmla="*/ 70292 w 75931"/>
                <a:gd name="connsiteY8" fmla="*/ 57580 h 78351"/>
                <a:gd name="connsiteX9" fmla="*/ 32503 w 75931"/>
                <a:gd name="connsiteY9" fmla="*/ 73563 h 78351"/>
                <a:gd name="connsiteX10" fmla="*/ 14762 w 75931"/>
                <a:gd name="connsiteY10" fmla="*/ 52542 h 78351"/>
                <a:gd name="connsiteX11" fmla="*/ 16891 w 75931"/>
                <a:gd name="connsiteY11" fmla="*/ 37080 h 78351"/>
                <a:gd name="connsiteX12" fmla="*/ 28068 w 75931"/>
                <a:gd name="connsiteY12" fmla="*/ 37080 h 78351"/>
                <a:gd name="connsiteX13" fmla="*/ 18310 w 75931"/>
                <a:gd name="connsiteY13" fmla="*/ 32215 h 78351"/>
                <a:gd name="connsiteX14" fmla="*/ 50244 w 75931"/>
                <a:gd name="connsiteY14" fmla="*/ 4940 h 78351"/>
                <a:gd name="connsiteX15" fmla="*/ 64614 w 75931"/>
                <a:gd name="connsiteY15" fmla="*/ 15364 h 78351"/>
                <a:gd name="connsiteX16" fmla="*/ 27003 w 75931"/>
                <a:gd name="connsiteY16" fmla="*/ 32215 h 78351"/>
                <a:gd name="connsiteX17" fmla="*/ 18310 w 75931"/>
                <a:gd name="connsiteY17" fmla="*/ 32215 h 7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931" h="78351">
                  <a:moveTo>
                    <a:pt x="28068" y="37080"/>
                  </a:moveTo>
                  <a:cubicBezTo>
                    <a:pt x="33035" y="37080"/>
                    <a:pt x="47051" y="36732"/>
                    <a:pt x="56631" y="33432"/>
                  </a:cubicBezTo>
                  <a:cubicBezTo>
                    <a:pt x="69759" y="28915"/>
                    <a:pt x="72243" y="20576"/>
                    <a:pt x="72243" y="15364"/>
                  </a:cubicBezTo>
                  <a:cubicBezTo>
                    <a:pt x="72243" y="5809"/>
                    <a:pt x="62485" y="76"/>
                    <a:pt x="50244" y="76"/>
                  </a:cubicBezTo>
                  <a:cubicBezTo>
                    <a:pt x="28955" y="76"/>
                    <a:pt x="214" y="16059"/>
                    <a:pt x="214" y="45766"/>
                  </a:cubicBezTo>
                  <a:cubicBezTo>
                    <a:pt x="214" y="63313"/>
                    <a:pt x="11391" y="78427"/>
                    <a:pt x="32148" y="78427"/>
                  </a:cubicBezTo>
                  <a:cubicBezTo>
                    <a:pt x="62131" y="78427"/>
                    <a:pt x="76146" y="61228"/>
                    <a:pt x="76146" y="58796"/>
                  </a:cubicBezTo>
                  <a:cubicBezTo>
                    <a:pt x="76146" y="57754"/>
                    <a:pt x="74549" y="55843"/>
                    <a:pt x="73130" y="55843"/>
                  </a:cubicBezTo>
                  <a:cubicBezTo>
                    <a:pt x="72066" y="55843"/>
                    <a:pt x="71711" y="56190"/>
                    <a:pt x="70292" y="57580"/>
                  </a:cubicBezTo>
                  <a:cubicBezTo>
                    <a:pt x="56454" y="73563"/>
                    <a:pt x="35696" y="73563"/>
                    <a:pt x="32503" y="73563"/>
                  </a:cubicBezTo>
                  <a:cubicBezTo>
                    <a:pt x="21858" y="73563"/>
                    <a:pt x="14762" y="66614"/>
                    <a:pt x="14762" y="52542"/>
                  </a:cubicBezTo>
                  <a:cubicBezTo>
                    <a:pt x="14762" y="50110"/>
                    <a:pt x="14762" y="46635"/>
                    <a:pt x="16891" y="37080"/>
                  </a:cubicBezTo>
                  <a:lnTo>
                    <a:pt x="28068" y="37080"/>
                  </a:lnTo>
                  <a:close/>
                  <a:moveTo>
                    <a:pt x="18310" y="32215"/>
                  </a:moveTo>
                  <a:cubicBezTo>
                    <a:pt x="25584" y="7025"/>
                    <a:pt x="45277" y="4940"/>
                    <a:pt x="50244" y="4940"/>
                  </a:cubicBezTo>
                  <a:cubicBezTo>
                    <a:pt x="58050" y="4940"/>
                    <a:pt x="64614" y="8762"/>
                    <a:pt x="64614" y="15364"/>
                  </a:cubicBezTo>
                  <a:cubicBezTo>
                    <a:pt x="64614" y="32215"/>
                    <a:pt x="34632" y="32215"/>
                    <a:pt x="27003" y="32215"/>
                  </a:cubicBezTo>
                  <a:lnTo>
                    <a:pt x="18310" y="32215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73BD1C7-F537-C519-6E80-3317BB0F4B1C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2450789" y="6845118"/>
              <a:ext cx="94205" cy="157746"/>
            </a:xfrm>
            <a:custGeom>
              <a:avLst/>
              <a:gdLst>
                <a:gd name="connsiteX0" fmla="*/ 59473 w 94205"/>
                <a:gd name="connsiteY0" fmla="*/ 53758 h 157746"/>
                <a:gd name="connsiteX1" fmla="*/ 76860 w 94205"/>
                <a:gd name="connsiteY1" fmla="*/ 53758 h 157746"/>
                <a:gd name="connsiteX2" fmla="*/ 82714 w 94205"/>
                <a:gd name="connsiteY2" fmla="*/ 49936 h 157746"/>
                <a:gd name="connsiteX3" fmla="*/ 77214 w 94205"/>
                <a:gd name="connsiteY3" fmla="*/ 47504 h 157746"/>
                <a:gd name="connsiteX4" fmla="*/ 60715 w 94205"/>
                <a:gd name="connsiteY4" fmla="*/ 47504 h 157746"/>
                <a:gd name="connsiteX5" fmla="*/ 67634 w 94205"/>
                <a:gd name="connsiteY5" fmla="*/ 12410 h 157746"/>
                <a:gd name="connsiteX6" fmla="*/ 76682 w 94205"/>
                <a:gd name="connsiteY6" fmla="*/ 4940 h 157746"/>
                <a:gd name="connsiteX7" fmla="*/ 85020 w 94205"/>
                <a:gd name="connsiteY7" fmla="*/ 7025 h 157746"/>
                <a:gd name="connsiteX8" fmla="*/ 77214 w 94205"/>
                <a:gd name="connsiteY8" fmla="*/ 16580 h 157746"/>
                <a:gd name="connsiteX9" fmla="*/ 84311 w 94205"/>
                <a:gd name="connsiteY9" fmla="*/ 23008 h 157746"/>
                <a:gd name="connsiteX10" fmla="*/ 94423 w 94205"/>
                <a:gd name="connsiteY10" fmla="*/ 12410 h 157746"/>
                <a:gd name="connsiteX11" fmla="*/ 76682 w 94205"/>
                <a:gd name="connsiteY11" fmla="*/ 76 h 157746"/>
                <a:gd name="connsiteX12" fmla="*/ 55393 w 94205"/>
                <a:gd name="connsiteY12" fmla="*/ 13105 h 157746"/>
                <a:gd name="connsiteX13" fmla="*/ 46700 w 94205"/>
                <a:gd name="connsiteY13" fmla="*/ 47504 h 157746"/>
                <a:gd name="connsiteX14" fmla="*/ 32684 w 94205"/>
                <a:gd name="connsiteY14" fmla="*/ 47504 h 157746"/>
                <a:gd name="connsiteX15" fmla="*/ 26830 w 94205"/>
                <a:gd name="connsiteY15" fmla="*/ 51326 h 157746"/>
                <a:gd name="connsiteX16" fmla="*/ 32329 w 94205"/>
                <a:gd name="connsiteY16" fmla="*/ 53758 h 157746"/>
                <a:gd name="connsiteX17" fmla="*/ 45458 w 94205"/>
                <a:gd name="connsiteY17" fmla="*/ 53758 h 157746"/>
                <a:gd name="connsiteX18" fmla="*/ 29846 w 94205"/>
                <a:gd name="connsiteY18" fmla="*/ 135932 h 157746"/>
                <a:gd name="connsiteX19" fmla="*/ 17427 w 94205"/>
                <a:gd name="connsiteY19" fmla="*/ 152957 h 157746"/>
                <a:gd name="connsiteX20" fmla="*/ 9621 w 94205"/>
                <a:gd name="connsiteY20" fmla="*/ 150873 h 157746"/>
                <a:gd name="connsiteX21" fmla="*/ 17427 w 94205"/>
                <a:gd name="connsiteY21" fmla="*/ 141317 h 157746"/>
                <a:gd name="connsiteX22" fmla="*/ 10330 w 94205"/>
                <a:gd name="connsiteY22" fmla="*/ 134889 h 157746"/>
                <a:gd name="connsiteX23" fmla="*/ 218 w 94205"/>
                <a:gd name="connsiteY23" fmla="*/ 145487 h 157746"/>
                <a:gd name="connsiteX24" fmla="*/ 17427 w 94205"/>
                <a:gd name="connsiteY24" fmla="*/ 157822 h 157746"/>
                <a:gd name="connsiteX25" fmla="*/ 38716 w 94205"/>
                <a:gd name="connsiteY25" fmla="*/ 142534 h 157746"/>
                <a:gd name="connsiteX26" fmla="*/ 49538 w 94205"/>
                <a:gd name="connsiteY26" fmla="*/ 107440 h 157746"/>
                <a:gd name="connsiteX27" fmla="*/ 59473 w 94205"/>
                <a:gd name="connsiteY27" fmla="*/ 53758 h 1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4205" h="157746">
                  <a:moveTo>
                    <a:pt x="59473" y="53758"/>
                  </a:moveTo>
                  <a:lnTo>
                    <a:pt x="76860" y="53758"/>
                  </a:lnTo>
                  <a:cubicBezTo>
                    <a:pt x="80408" y="53758"/>
                    <a:pt x="82714" y="53758"/>
                    <a:pt x="82714" y="49936"/>
                  </a:cubicBezTo>
                  <a:cubicBezTo>
                    <a:pt x="82714" y="47504"/>
                    <a:pt x="80408" y="47504"/>
                    <a:pt x="77214" y="47504"/>
                  </a:cubicBezTo>
                  <a:lnTo>
                    <a:pt x="60715" y="47504"/>
                  </a:lnTo>
                  <a:cubicBezTo>
                    <a:pt x="64796" y="25440"/>
                    <a:pt x="66215" y="17448"/>
                    <a:pt x="67634" y="12410"/>
                  </a:cubicBezTo>
                  <a:cubicBezTo>
                    <a:pt x="68521" y="8588"/>
                    <a:pt x="72424" y="4940"/>
                    <a:pt x="76682" y="4940"/>
                  </a:cubicBezTo>
                  <a:cubicBezTo>
                    <a:pt x="76860" y="4940"/>
                    <a:pt x="81650" y="4940"/>
                    <a:pt x="85020" y="7025"/>
                  </a:cubicBezTo>
                  <a:cubicBezTo>
                    <a:pt x="77747" y="9283"/>
                    <a:pt x="77214" y="15537"/>
                    <a:pt x="77214" y="16580"/>
                  </a:cubicBezTo>
                  <a:cubicBezTo>
                    <a:pt x="77214" y="20402"/>
                    <a:pt x="80230" y="23008"/>
                    <a:pt x="84311" y="23008"/>
                  </a:cubicBezTo>
                  <a:cubicBezTo>
                    <a:pt x="89101" y="23008"/>
                    <a:pt x="94423" y="19012"/>
                    <a:pt x="94423" y="12410"/>
                  </a:cubicBezTo>
                  <a:cubicBezTo>
                    <a:pt x="94423" y="4419"/>
                    <a:pt x="85730" y="76"/>
                    <a:pt x="76682" y="76"/>
                  </a:cubicBezTo>
                  <a:cubicBezTo>
                    <a:pt x="68876" y="76"/>
                    <a:pt x="60183" y="4419"/>
                    <a:pt x="55393" y="13105"/>
                  </a:cubicBezTo>
                  <a:cubicBezTo>
                    <a:pt x="51845" y="19533"/>
                    <a:pt x="50425" y="27351"/>
                    <a:pt x="46700" y="47504"/>
                  </a:cubicBezTo>
                  <a:lnTo>
                    <a:pt x="32684" y="47504"/>
                  </a:lnTo>
                  <a:cubicBezTo>
                    <a:pt x="29136" y="47504"/>
                    <a:pt x="26830" y="47504"/>
                    <a:pt x="26830" y="51326"/>
                  </a:cubicBezTo>
                  <a:cubicBezTo>
                    <a:pt x="26830" y="53758"/>
                    <a:pt x="29136" y="53758"/>
                    <a:pt x="32329" y="53758"/>
                  </a:cubicBezTo>
                  <a:lnTo>
                    <a:pt x="45458" y="53758"/>
                  </a:lnTo>
                  <a:cubicBezTo>
                    <a:pt x="45280" y="54800"/>
                    <a:pt x="34104" y="117343"/>
                    <a:pt x="29846" y="135932"/>
                  </a:cubicBezTo>
                  <a:cubicBezTo>
                    <a:pt x="28959" y="139754"/>
                    <a:pt x="25943" y="152957"/>
                    <a:pt x="17427" y="152957"/>
                  </a:cubicBezTo>
                  <a:cubicBezTo>
                    <a:pt x="17249" y="152957"/>
                    <a:pt x="12992" y="152957"/>
                    <a:pt x="9621" y="150873"/>
                  </a:cubicBezTo>
                  <a:cubicBezTo>
                    <a:pt x="16895" y="148614"/>
                    <a:pt x="17427" y="142360"/>
                    <a:pt x="17427" y="141317"/>
                  </a:cubicBezTo>
                  <a:cubicBezTo>
                    <a:pt x="17427" y="137495"/>
                    <a:pt x="14411" y="134889"/>
                    <a:pt x="10330" y="134889"/>
                  </a:cubicBezTo>
                  <a:cubicBezTo>
                    <a:pt x="5540" y="134889"/>
                    <a:pt x="218" y="138885"/>
                    <a:pt x="218" y="145487"/>
                  </a:cubicBezTo>
                  <a:cubicBezTo>
                    <a:pt x="218" y="153305"/>
                    <a:pt x="8556" y="157822"/>
                    <a:pt x="17427" y="157822"/>
                  </a:cubicBezTo>
                  <a:cubicBezTo>
                    <a:pt x="28781" y="157822"/>
                    <a:pt x="36587" y="146356"/>
                    <a:pt x="38716" y="142534"/>
                  </a:cubicBezTo>
                  <a:cubicBezTo>
                    <a:pt x="45103" y="130894"/>
                    <a:pt x="49183" y="109525"/>
                    <a:pt x="49538" y="107440"/>
                  </a:cubicBezTo>
                  <a:lnTo>
                    <a:pt x="59473" y="5375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BE8B54D-7F86-35DA-8F81-FEC548CC0BB6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2049681" y="7030984"/>
              <a:ext cx="591782" cy="9926"/>
            </a:xfrm>
            <a:custGeom>
              <a:avLst/>
              <a:gdLst>
                <a:gd name="connsiteX0" fmla="*/ 0 w 591782"/>
                <a:gd name="connsiteY0" fmla="*/ 0 h 9926"/>
                <a:gd name="connsiteX1" fmla="*/ 591782 w 591782"/>
                <a:gd name="connsiteY1" fmla="*/ 0 h 9926"/>
                <a:gd name="connsiteX2" fmla="*/ 591782 w 591782"/>
                <a:gd name="connsiteY2" fmla="*/ 9927 h 9926"/>
                <a:gd name="connsiteX3" fmla="*/ 0 w 591782"/>
                <a:gd name="connsiteY3" fmla="*/ 9927 h 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782" h="9926">
                  <a:moveTo>
                    <a:pt x="0" y="0"/>
                  </a:moveTo>
                  <a:lnTo>
                    <a:pt x="591782" y="0"/>
                  </a:lnTo>
                  <a:lnTo>
                    <a:pt x="591782" y="9927"/>
                  </a:lnTo>
                  <a:lnTo>
                    <a:pt x="0" y="992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9732FC7-58B9-F622-96CE-6A9FF4B260EA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2218680" y="7158538"/>
              <a:ext cx="119625" cy="163305"/>
            </a:xfrm>
            <a:custGeom>
              <a:avLst/>
              <a:gdLst>
                <a:gd name="connsiteX0" fmla="*/ 969 w 119625"/>
                <a:gd name="connsiteY0" fmla="*/ 152721 h 163305"/>
                <a:gd name="connsiteX1" fmla="*/ 209 w 119625"/>
                <a:gd name="connsiteY1" fmla="*/ 156692 h 163305"/>
                <a:gd name="connsiteX2" fmla="*/ 7306 w 119625"/>
                <a:gd name="connsiteY2" fmla="*/ 163393 h 163305"/>
                <a:gd name="connsiteX3" fmla="*/ 16176 w 119625"/>
                <a:gd name="connsiteY3" fmla="*/ 158181 h 163305"/>
                <a:gd name="connsiteX4" fmla="*/ 32397 w 119625"/>
                <a:gd name="connsiteY4" fmla="*/ 95887 h 163305"/>
                <a:gd name="connsiteX5" fmla="*/ 57488 w 119625"/>
                <a:gd name="connsiteY5" fmla="*/ 112515 h 163305"/>
                <a:gd name="connsiteX6" fmla="*/ 119835 w 119625"/>
                <a:gd name="connsiteY6" fmla="*/ 40542 h 163305"/>
                <a:gd name="connsiteX7" fmla="*/ 84606 w 119625"/>
                <a:gd name="connsiteY7" fmla="*/ 88 h 163305"/>
                <a:gd name="connsiteX8" fmla="*/ 25807 w 119625"/>
                <a:gd name="connsiteY8" fmla="*/ 55185 h 163305"/>
                <a:gd name="connsiteX9" fmla="*/ 969 w 119625"/>
                <a:gd name="connsiteY9" fmla="*/ 152721 h 163305"/>
                <a:gd name="connsiteX10" fmla="*/ 57234 w 119625"/>
                <a:gd name="connsiteY10" fmla="*/ 107055 h 163305"/>
                <a:gd name="connsiteX11" fmla="*/ 35438 w 119625"/>
                <a:gd name="connsiteY11" fmla="*/ 84967 h 163305"/>
                <a:gd name="connsiteX12" fmla="*/ 37465 w 119625"/>
                <a:gd name="connsiteY12" fmla="*/ 75784 h 163305"/>
                <a:gd name="connsiteX13" fmla="*/ 52672 w 119625"/>
                <a:gd name="connsiteY13" fmla="*/ 29125 h 163305"/>
                <a:gd name="connsiteX14" fmla="*/ 84099 w 119625"/>
                <a:gd name="connsiteY14" fmla="*/ 5548 h 163305"/>
                <a:gd name="connsiteX15" fmla="*/ 101587 w 119625"/>
                <a:gd name="connsiteY15" fmla="*/ 29870 h 163305"/>
                <a:gd name="connsiteX16" fmla="*/ 87394 w 119625"/>
                <a:gd name="connsiteY16" fmla="*/ 83478 h 163305"/>
                <a:gd name="connsiteX17" fmla="*/ 57234 w 119625"/>
                <a:gd name="connsiteY17" fmla="*/ 107055 h 16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625" h="163305">
                  <a:moveTo>
                    <a:pt x="969" y="152721"/>
                  </a:moveTo>
                  <a:cubicBezTo>
                    <a:pt x="209" y="155699"/>
                    <a:pt x="209" y="156196"/>
                    <a:pt x="209" y="156692"/>
                  </a:cubicBezTo>
                  <a:cubicBezTo>
                    <a:pt x="209" y="160415"/>
                    <a:pt x="2997" y="163393"/>
                    <a:pt x="7306" y="163393"/>
                  </a:cubicBezTo>
                  <a:cubicBezTo>
                    <a:pt x="12628" y="163393"/>
                    <a:pt x="15669" y="158926"/>
                    <a:pt x="16176" y="158181"/>
                  </a:cubicBezTo>
                  <a:cubicBezTo>
                    <a:pt x="17443" y="155948"/>
                    <a:pt x="25554" y="122691"/>
                    <a:pt x="32397" y="95887"/>
                  </a:cubicBezTo>
                  <a:cubicBezTo>
                    <a:pt x="37465" y="105814"/>
                    <a:pt x="45576" y="112515"/>
                    <a:pt x="57488" y="112515"/>
                  </a:cubicBezTo>
                  <a:cubicBezTo>
                    <a:pt x="87140" y="112515"/>
                    <a:pt x="119835" y="77521"/>
                    <a:pt x="119835" y="40542"/>
                  </a:cubicBezTo>
                  <a:cubicBezTo>
                    <a:pt x="119835" y="14234"/>
                    <a:pt x="103107" y="88"/>
                    <a:pt x="84606" y="88"/>
                  </a:cubicBezTo>
                  <a:cubicBezTo>
                    <a:pt x="60022" y="88"/>
                    <a:pt x="33410" y="24906"/>
                    <a:pt x="25807" y="55185"/>
                  </a:cubicBezTo>
                  <a:lnTo>
                    <a:pt x="969" y="152721"/>
                  </a:lnTo>
                  <a:close/>
                  <a:moveTo>
                    <a:pt x="57234" y="107055"/>
                  </a:moveTo>
                  <a:cubicBezTo>
                    <a:pt x="39493" y="107055"/>
                    <a:pt x="35438" y="87200"/>
                    <a:pt x="35438" y="84967"/>
                  </a:cubicBezTo>
                  <a:cubicBezTo>
                    <a:pt x="35438" y="83974"/>
                    <a:pt x="36705" y="79010"/>
                    <a:pt x="37465" y="75784"/>
                  </a:cubicBezTo>
                  <a:cubicBezTo>
                    <a:pt x="44562" y="47987"/>
                    <a:pt x="47096" y="39053"/>
                    <a:pt x="52672" y="29125"/>
                  </a:cubicBezTo>
                  <a:cubicBezTo>
                    <a:pt x="63570" y="11008"/>
                    <a:pt x="76242" y="5548"/>
                    <a:pt x="84099" y="5548"/>
                  </a:cubicBezTo>
                  <a:cubicBezTo>
                    <a:pt x="93477" y="5548"/>
                    <a:pt x="101587" y="12745"/>
                    <a:pt x="101587" y="29870"/>
                  </a:cubicBezTo>
                  <a:cubicBezTo>
                    <a:pt x="101587" y="43520"/>
                    <a:pt x="94237" y="71317"/>
                    <a:pt x="87394" y="83478"/>
                  </a:cubicBezTo>
                  <a:cubicBezTo>
                    <a:pt x="79030" y="99113"/>
                    <a:pt x="66865" y="107055"/>
                    <a:pt x="57234" y="107055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BA65DDA-569C-2947-DE41-EF14E8FAA229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2350449" y="7119924"/>
              <a:ext cx="108398" cy="78351"/>
            </a:xfrm>
            <a:custGeom>
              <a:avLst/>
              <a:gdLst>
                <a:gd name="connsiteX0" fmla="*/ 13520 w 108398"/>
                <a:gd name="connsiteY0" fmla="*/ 65754 h 78351"/>
                <a:gd name="connsiteX1" fmla="*/ 11746 w 108398"/>
                <a:gd name="connsiteY1" fmla="*/ 72877 h 78351"/>
                <a:gd name="connsiteX2" fmla="*/ 17778 w 108398"/>
                <a:gd name="connsiteY2" fmla="*/ 78437 h 78351"/>
                <a:gd name="connsiteX3" fmla="*/ 24697 w 108398"/>
                <a:gd name="connsiteY3" fmla="*/ 74615 h 78351"/>
                <a:gd name="connsiteX4" fmla="*/ 27890 w 108398"/>
                <a:gd name="connsiteY4" fmla="*/ 63843 h 78351"/>
                <a:gd name="connsiteX5" fmla="*/ 31793 w 108398"/>
                <a:gd name="connsiteY5" fmla="*/ 48208 h 78351"/>
                <a:gd name="connsiteX6" fmla="*/ 34809 w 108398"/>
                <a:gd name="connsiteY6" fmla="*/ 36568 h 78351"/>
                <a:gd name="connsiteX7" fmla="*/ 42261 w 108398"/>
                <a:gd name="connsiteY7" fmla="*/ 20932 h 78351"/>
                <a:gd name="connsiteX8" fmla="*/ 68872 w 108398"/>
                <a:gd name="connsiteY8" fmla="*/ 4949 h 78351"/>
                <a:gd name="connsiteX9" fmla="*/ 79340 w 108398"/>
                <a:gd name="connsiteY9" fmla="*/ 17110 h 78351"/>
                <a:gd name="connsiteX10" fmla="*/ 68872 w 108398"/>
                <a:gd name="connsiteY10" fmla="*/ 54115 h 78351"/>
                <a:gd name="connsiteX11" fmla="*/ 66211 w 108398"/>
                <a:gd name="connsiteY11" fmla="*/ 63496 h 78351"/>
                <a:gd name="connsiteX12" fmla="*/ 83065 w 108398"/>
                <a:gd name="connsiteY12" fmla="*/ 78437 h 78351"/>
                <a:gd name="connsiteX13" fmla="*/ 108612 w 108398"/>
                <a:gd name="connsiteY13" fmla="*/ 51856 h 78351"/>
                <a:gd name="connsiteX14" fmla="*/ 105774 w 108398"/>
                <a:gd name="connsiteY14" fmla="*/ 49598 h 78351"/>
                <a:gd name="connsiteX15" fmla="*/ 102403 w 108398"/>
                <a:gd name="connsiteY15" fmla="*/ 52551 h 78351"/>
                <a:gd name="connsiteX16" fmla="*/ 83597 w 108398"/>
                <a:gd name="connsiteY16" fmla="*/ 73572 h 78351"/>
                <a:gd name="connsiteX17" fmla="*/ 79162 w 108398"/>
                <a:gd name="connsiteY17" fmla="*/ 67492 h 78351"/>
                <a:gd name="connsiteX18" fmla="*/ 83243 w 108398"/>
                <a:gd name="connsiteY18" fmla="*/ 53420 h 78351"/>
                <a:gd name="connsiteX19" fmla="*/ 92645 w 108398"/>
                <a:gd name="connsiteY19" fmla="*/ 19890 h 78351"/>
                <a:gd name="connsiteX20" fmla="*/ 69582 w 108398"/>
                <a:gd name="connsiteY20" fmla="*/ 85 h 78351"/>
                <a:gd name="connsiteX21" fmla="*/ 39599 w 108398"/>
                <a:gd name="connsiteY21" fmla="*/ 15894 h 78351"/>
                <a:gd name="connsiteX22" fmla="*/ 20617 w 108398"/>
                <a:gd name="connsiteY22" fmla="*/ 85 h 78351"/>
                <a:gd name="connsiteX23" fmla="*/ 6601 w 108398"/>
                <a:gd name="connsiteY23" fmla="*/ 9466 h 78351"/>
                <a:gd name="connsiteX24" fmla="*/ 214 w 108398"/>
                <a:gd name="connsiteY24" fmla="*/ 26665 h 78351"/>
                <a:gd name="connsiteX25" fmla="*/ 3230 w 108398"/>
                <a:gd name="connsiteY25" fmla="*/ 28924 h 78351"/>
                <a:gd name="connsiteX26" fmla="*/ 7133 w 108398"/>
                <a:gd name="connsiteY26" fmla="*/ 23712 h 78351"/>
                <a:gd name="connsiteX27" fmla="*/ 20084 w 108398"/>
                <a:gd name="connsiteY27" fmla="*/ 4949 h 78351"/>
                <a:gd name="connsiteX28" fmla="*/ 25939 w 108398"/>
                <a:gd name="connsiteY28" fmla="*/ 13462 h 78351"/>
                <a:gd name="connsiteX29" fmla="*/ 23100 w 108398"/>
                <a:gd name="connsiteY29" fmla="*/ 27881 h 78351"/>
                <a:gd name="connsiteX30" fmla="*/ 19197 w 108398"/>
                <a:gd name="connsiteY30" fmla="*/ 43517 h 78351"/>
                <a:gd name="connsiteX31" fmla="*/ 13520 w 108398"/>
                <a:gd name="connsiteY31" fmla="*/ 65754 h 7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398" h="78351">
                  <a:moveTo>
                    <a:pt x="13520" y="65754"/>
                  </a:moveTo>
                  <a:cubicBezTo>
                    <a:pt x="12810" y="68013"/>
                    <a:pt x="11746" y="72356"/>
                    <a:pt x="11746" y="72877"/>
                  </a:cubicBezTo>
                  <a:cubicBezTo>
                    <a:pt x="11746" y="76699"/>
                    <a:pt x="14939" y="78437"/>
                    <a:pt x="17778" y="78437"/>
                  </a:cubicBezTo>
                  <a:cubicBezTo>
                    <a:pt x="20971" y="78437"/>
                    <a:pt x="23810" y="76178"/>
                    <a:pt x="24697" y="74615"/>
                  </a:cubicBezTo>
                  <a:cubicBezTo>
                    <a:pt x="25584" y="73051"/>
                    <a:pt x="27003" y="67492"/>
                    <a:pt x="27890" y="63843"/>
                  </a:cubicBezTo>
                  <a:cubicBezTo>
                    <a:pt x="28777" y="60543"/>
                    <a:pt x="30729" y="52551"/>
                    <a:pt x="31793" y="48208"/>
                  </a:cubicBezTo>
                  <a:cubicBezTo>
                    <a:pt x="32858" y="44386"/>
                    <a:pt x="33922" y="40564"/>
                    <a:pt x="34809" y="36568"/>
                  </a:cubicBezTo>
                  <a:cubicBezTo>
                    <a:pt x="36761" y="29445"/>
                    <a:pt x="37116" y="28055"/>
                    <a:pt x="42261" y="20932"/>
                  </a:cubicBezTo>
                  <a:cubicBezTo>
                    <a:pt x="47228" y="13983"/>
                    <a:pt x="55566" y="4949"/>
                    <a:pt x="68872" y="4949"/>
                  </a:cubicBezTo>
                  <a:cubicBezTo>
                    <a:pt x="79162" y="4949"/>
                    <a:pt x="79340" y="13809"/>
                    <a:pt x="79340" y="17110"/>
                  </a:cubicBezTo>
                  <a:cubicBezTo>
                    <a:pt x="79340" y="27534"/>
                    <a:pt x="71711" y="46818"/>
                    <a:pt x="68872" y="54115"/>
                  </a:cubicBezTo>
                  <a:cubicBezTo>
                    <a:pt x="66921" y="58979"/>
                    <a:pt x="66211" y="60543"/>
                    <a:pt x="66211" y="63496"/>
                  </a:cubicBezTo>
                  <a:cubicBezTo>
                    <a:pt x="66211" y="72704"/>
                    <a:pt x="74017" y="78437"/>
                    <a:pt x="83065" y="78437"/>
                  </a:cubicBezTo>
                  <a:cubicBezTo>
                    <a:pt x="100806" y="78437"/>
                    <a:pt x="108612" y="54462"/>
                    <a:pt x="108612" y="51856"/>
                  </a:cubicBezTo>
                  <a:cubicBezTo>
                    <a:pt x="108612" y="49598"/>
                    <a:pt x="106306" y="49598"/>
                    <a:pt x="105774" y="49598"/>
                  </a:cubicBezTo>
                  <a:cubicBezTo>
                    <a:pt x="103290" y="49598"/>
                    <a:pt x="103113" y="50640"/>
                    <a:pt x="102403" y="52551"/>
                  </a:cubicBezTo>
                  <a:cubicBezTo>
                    <a:pt x="98322" y="66449"/>
                    <a:pt x="90694" y="73572"/>
                    <a:pt x="83597" y="73572"/>
                  </a:cubicBezTo>
                  <a:cubicBezTo>
                    <a:pt x="79872" y="73572"/>
                    <a:pt x="79162" y="71140"/>
                    <a:pt x="79162" y="67492"/>
                  </a:cubicBezTo>
                  <a:cubicBezTo>
                    <a:pt x="79162" y="63496"/>
                    <a:pt x="80049" y="61237"/>
                    <a:pt x="83243" y="53420"/>
                  </a:cubicBezTo>
                  <a:cubicBezTo>
                    <a:pt x="85371" y="48034"/>
                    <a:pt x="92645" y="29619"/>
                    <a:pt x="92645" y="19890"/>
                  </a:cubicBezTo>
                  <a:cubicBezTo>
                    <a:pt x="92645" y="3038"/>
                    <a:pt x="78985" y="85"/>
                    <a:pt x="69582" y="85"/>
                  </a:cubicBezTo>
                  <a:cubicBezTo>
                    <a:pt x="54857" y="85"/>
                    <a:pt x="44922" y="8945"/>
                    <a:pt x="39599" y="15894"/>
                  </a:cubicBezTo>
                  <a:cubicBezTo>
                    <a:pt x="38358" y="3907"/>
                    <a:pt x="27890" y="85"/>
                    <a:pt x="20617" y="85"/>
                  </a:cubicBezTo>
                  <a:cubicBezTo>
                    <a:pt x="12988" y="85"/>
                    <a:pt x="8907" y="5470"/>
                    <a:pt x="6601" y="9466"/>
                  </a:cubicBezTo>
                  <a:cubicBezTo>
                    <a:pt x="2698" y="15894"/>
                    <a:pt x="214" y="25797"/>
                    <a:pt x="214" y="26665"/>
                  </a:cubicBezTo>
                  <a:cubicBezTo>
                    <a:pt x="214" y="28924"/>
                    <a:pt x="2698" y="28924"/>
                    <a:pt x="3230" y="28924"/>
                  </a:cubicBezTo>
                  <a:cubicBezTo>
                    <a:pt x="5714" y="28924"/>
                    <a:pt x="5891" y="28403"/>
                    <a:pt x="7133" y="23712"/>
                  </a:cubicBezTo>
                  <a:cubicBezTo>
                    <a:pt x="9794" y="13462"/>
                    <a:pt x="13165" y="4949"/>
                    <a:pt x="20084" y="4949"/>
                  </a:cubicBezTo>
                  <a:cubicBezTo>
                    <a:pt x="24697" y="4949"/>
                    <a:pt x="25939" y="8771"/>
                    <a:pt x="25939" y="13462"/>
                  </a:cubicBezTo>
                  <a:cubicBezTo>
                    <a:pt x="25939" y="16763"/>
                    <a:pt x="24342" y="23191"/>
                    <a:pt x="23100" y="27881"/>
                  </a:cubicBezTo>
                  <a:cubicBezTo>
                    <a:pt x="21858" y="32572"/>
                    <a:pt x="20084" y="39695"/>
                    <a:pt x="19197" y="43517"/>
                  </a:cubicBezTo>
                  <a:lnTo>
                    <a:pt x="13520" y="6575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948346C-19F5-629F-2060-50D5F5DD41AA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2722734" y="6986807"/>
              <a:ext cx="96562" cy="113916"/>
            </a:xfrm>
            <a:custGeom>
              <a:avLst/>
              <a:gdLst>
                <a:gd name="connsiteX0" fmla="*/ 21265 w 96562"/>
                <a:gd name="connsiteY0" fmla="*/ 57163 h 113916"/>
                <a:gd name="connsiteX1" fmla="*/ 55480 w 96562"/>
                <a:gd name="connsiteY1" fmla="*/ 6285 h 113916"/>
                <a:gd name="connsiteX2" fmla="*/ 82598 w 96562"/>
                <a:gd name="connsiteY2" fmla="*/ 15468 h 113916"/>
                <a:gd name="connsiteX3" fmla="*/ 70686 w 96562"/>
                <a:gd name="connsiteY3" fmla="*/ 26885 h 113916"/>
                <a:gd name="connsiteX4" fmla="*/ 82345 w 96562"/>
                <a:gd name="connsiteY4" fmla="*/ 38301 h 113916"/>
                <a:gd name="connsiteX5" fmla="*/ 94003 w 96562"/>
                <a:gd name="connsiteY5" fmla="*/ 26637 h 113916"/>
                <a:gd name="connsiteX6" fmla="*/ 55226 w 96562"/>
                <a:gd name="connsiteY6" fmla="*/ 81 h 113916"/>
                <a:gd name="connsiteX7" fmla="*/ 229 w 96562"/>
                <a:gd name="connsiteY7" fmla="*/ 57660 h 113916"/>
                <a:gd name="connsiteX8" fmla="*/ 54719 w 96562"/>
                <a:gd name="connsiteY8" fmla="*/ 113998 h 113916"/>
                <a:gd name="connsiteX9" fmla="*/ 96791 w 96562"/>
                <a:gd name="connsiteY9" fmla="*/ 81734 h 113916"/>
                <a:gd name="connsiteX10" fmla="*/ 93496 w 96562"/>
                <a:gd name="connsiteY10" fmla="*/ 79252 h 113916"/>
                <a:gd name="connsiteX11" fmla="*/ 90202 w 96562"/>
                <a:gd name="connsiteY11" fmla="*/ 81734 h 113916"/>
                <a:gd name="connsiteX12" fmla="*/ 57000 w 96562"/>
                <a:gd name="connsiteY12" fmla="*/ 107793 h 113916"/>
                <a:gd name="connsiteX13" fmla="*/ 21265 w 96562"/>
                <a:gd name="connsiteY13" fmla="*/ 57163 h 11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562" h="113916">
                  <a:moveTo>
                    <a:pt x="21265" y="57163"/>
                  </a:moveTo>
                  <a:cubicBezTo>
                    <a:pt x="21265" y="16709"/>
                    <a:pt x="42047" y="6285"/>
                    <a:pt x="55480" y="6285"/>
                  </a:cubicBezTo>
                  <a:cubicBezTo>
                    <a:pt x="57761" y="6285"/>
                    <a:pt x="73728" y="6534"/>
                    <a:pt x="82598" y="15468"/>
                  </a:cubicBezTo>
                  <a:cubicBezTo>
                    <a:pt x="72207" y="16213"/>
                    <a:pt x="70686" y="23658"/>
                    <a:pt x="70686" y="26885"/>
                  </a:cubicBezTo>
                  <a:cubicBezTo>
                    <a:pt x="70686" y="33338"/>
                    <a:pt x="75248" y="38301"/>
                    <a:pt x="82345" y="38301"/>
                  </a:cubicBezTo>
                  <a:cubicBezTo>
                    <a:pt x="88934" y="38301"/>
                    <a:pt x="94003" y="34082"/>
                    <a:pt x="94003" y="26637"/>
                  </a:cubicBezTo>
                  <a:cubicBezTo>
                    <a:pt x="94003" y="9760"/>
                    <a:pt x="74741" y="81"/>
                    <a:pt x="55226" y="81"/>
                  </a:cubicBezTo>
                  <a:cubicBezTo>
                    <a:pt x="23546" y="81"/>
                    <a:pt x="229" y="26885"/>
                    <a:pt x="229" y="57660"/>
                  </a:cubicBezTo>
                  <a:cubicBezTo>
                    <a:pt x="229" y="89427"/>
                    <a:pt x="25320" y="113998"/>
                    <a:pt x="54719" y="113998"/>
                  </a:cubicBezTo>
                  <a:cubicBezTo>
                    <a:pt x="88681" y="113998"/>
                    <a:pt x="96791" y="84215"/>
                    <a:pt x="96791" y="81734"/>
                  </a:cubicBezTo>
                  <a:cubicBezTo>
                    <a:pt x="96791" y="79252"/>
                    <a:pt x="94257" y="79252"/>
                    <a:pt x="93496" y="79252"/>
                  </a:cubicBezTo>
                  <a:cubicBezTo>
                    <a:pt x="91215" y="79252"/>
                    <a:pt x="90708" y="80244"/>
                    <a:pt x="90202" y="81734"/>
                  </a:cubicBezTo>
                  <a:cubicBezTo>
                    <a:pt x="82852" y="104815"/>
                    <a:pt x="66378" y="107793"/>
                    <a:pt x="57000" y="107793"/>
                  </a:cubicBezTo>
                  <a:cubicBezTo>
                    <a:pt x="43568" y="107793"/>
                    <a:pt x="21265" y="97121"/>
                    <a:pt x="21265" y="5716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AADEC0-8062-4671-4441-F75C04A4EDF7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2833855" y="6986807"/>
              <a:ext cx="112275" cy="113916"/>
            </a:xfrm>
            <a:custGeom>
              <a:avLst/>
              <a:gdLst>
                <a:gd name="connsiteX0" fmla="*/ 112509 w 112275"/>
                <a:gd name="connsiteY0" fmla="*/ 58156 h 113916"/>
                <a:gd name="connsiteX1" fmla="*/ 56498 w 112275"/>
                <a:gd name="connsiteY1" fmla="*/ 81 h 113916"/>
                <a:gd name="connsiteX2" fmla="*/ 233 w 112275"/>
                <a:gd name="connsiteY2" fmla="*/ 58156 h 113916"/>
                <a:gd name="connsiteX3" fmla="*/ 56244 w 112275"/>
                <a:gd name="connsiteY3" fmla="*/ 113998 h 113916"/>
                <a:gd name="connsiteX4" fmla="*/ 112509 w 112275"/>
                <a:gd name="connsiteY4" fmla="*/ 58156 h 113916"/>
                <a:gd name="connsiteX5" fmla="*/ 56498 w 112275"/>
                <a:gd name="connsiteY5" fmla="*/ 107793 h 113916"/>
                <a:gd name="connsiteX6" fmla="*/ 27605 w 112275"/>
                <a:gd name="connsiteY6" fmla="*/ 91165 h 113916"/>
                <a:gd name="connsiteX7" fmla="*/ 21269 w 112275"/>
                <a:gd name="connsiteY7" fmla="*/ 56171 h 113916"/>
                <a:gd name="connsiteX8" fmla="*/ 27352 w 112275"/>
                <a:gd name="connsiteY8" fmla="*/ 22169 h 113916"/>
                <a:gd name="connsiteX9" fmla="*/ 56244 w 112275"/>
                <a:gd name="connsiteY9" fmla="*/ 5541 h 113916"/>
                <a:gd name="connsiteX10" fmla="*/ 84884 w 112275"/>
                <a:gd name="connsiteY10" fmla="*/ 21673 h 113916"/>
                <a:gd name="connsiteX11" fmla="*/ 91473 w 112275"/>
                <a:gd name="connsiteY11" fmla="*/ 56171 h 113916"/>
                <a:gd name="connsiteX12" fmla="*/ 85897 w 112275"/>
                <a:gd name="connsiteY12" fmla="*/ 89427 h 113916"/>
                <a:gd name="connsiteX13" fmla="*/ 56498 w 112275"/>
                <a:gd name="connsiteY13" fmla="*/ 107793 h 11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275" h="113916">
                  <a:moveTo>
                    <a:pt x="112509" y="58156"/>
                  </a:moveTo>
                  <a:cubicBezTo>
                    <a:pt x="112509" y="26388"/>
                    <a:pt x="87165" y="81"/>
                    <a:pt x="56498" y="81"/>
                  </a:cubicBezTo>
                  <a:cubicBezTo>
                    <a:pt x="24817" y="81"/>
                    <a:pt x="233" y="27133"/>
                    <a:pt x="233" y="58156"/>
                  </a:cubicBezTo>
                  <a:cubicBezTo>
                    <a:pt x="233" y="90172"/>
                    <a:pt x="26592" y="113998"/>
                    <a:pt x="56244" y="113998"/>
                  </a:cubicBezTo>
                  <a:cubicBezTo>
                    <a:pt x="86911" y="113998"/>
                    <a:pt x="112509" y="89675"/>
                    <a:pt x="112509" y="58156"/>
                  </a:cubicBezTo>
                  <a:close/>
                  <a:moveTo>
                    <a:pt x="56498" y="107793"/>
                  </a:moveTo>
                  <a:cubicBezTo>
                    <a:pt x="45600" y="107793"/>
                    <a:pt x="34448" y="102581"/>
                    <a:pt x="27605" y="91165"/>
                  </a:cubicBezTo>
                  <a:cubicBezTo>
                    <a:pt x="21269" y="80244"/>
                    <a:pt x="21269" y="65105"/>
                    <a:pt x="21269" y="56171"/>
                  </a:cubicBezTo>
                  <a:cubicBezTo>
                    <a:pt x="21269" y="46491"/>
                    <a:pt x="21269" y="33089"/>
                    <a:pt x="27352" y="22169"/>
                  </a:cubicBezTo>
                  <a:cubicBezTo>
                    <a:pt x="34195" y="10753"/>
                    <a:pt x="46107" y="5541"/>
                    <a:pt x="56244" y="5541"/>
                  </a:cubicBezTo>
                  <a:cubicBezTo>
                    <a:pt x="67396" y="5541"/>
                    <a:pt x="78294" y="11001"/>
                    <a:pt x="84884" y="21673"/>
                  </a:cubicBezTo>
                  <a:cubicBezTo>
                    <a:pt x="91473" y="32345"/>
                    <a:pt x="91473" y="46740"/>
                    <a:pt x="91473" y="56171"/>
                  </a:cubicBezTo>
                  <a:cubicBezTo>
                    <a:pt x="91473" y="65105"/>
                    <a:pt x="91473" y="78507"/>
                    <a:pt x="85897" y="89427"/>
                  </a:cubicBezTo>
                  <a:cubicBezTo>
                    <a:pt x="80322" y="100596"/>
                    <a:pt x="69170" y="107793"/>
                    <a:pt x="56498" y="10779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6132D29-C0CE-8D77-EE4B-11AA7852465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2961845" y="6986807"/>
              <a:ext cx="82876" cy="113916"/>
            </a:xfrm>
            <a:custGeom>
              <a:avLst/>
              <a:gdLst>
                <a:gd name="connsiteX0" fmla="*/ 44591 w 82876"/>
                <a:gd name="connsiteY0" fmla="*/ 63120 h 113916"/>
                <a:gd name="connsiteX1" fmla="*/ 70949 w 82876"/>
                <a:gd name="connsiteY1" fmla="*/ 85953 h 113916"/>
                <a:gd name="connsiteX2" fmla="*/ 42310 w 82876"/>
                <a:gd name="connsiteY2" fmla="*/ 108537 h 113916"/>
                <a:gd name="connsiteX3" fmla="*/ 7081 w 82876"/>
                <a:gd name="connsiteY3" fmla="*/ 73295 h 113916"/>
                <a:gd name="connsiteX4" fmla="*/ 3533 w 82876"/>
                <a:gd name="connsiteY4" fmla="*/ 69076 h 113916"/>
                <a:gd name="connsiteX5" fmla="*/ 238 w 82876"/>
                <a:gd name="connsiteY5" fmla="*/ 75281 h 113916"/>
                <a:gd name="connsiteX6" fmla="*/ 238 w 82876"/>
                <a:gd name="connsiteY6" fmla="*/ 108041 h 113916"/>
                <a:gd name="connsiteX7" fmla="*/ 3026 w 82876"/>
                <a:gd name="connsiteY7" fmla="*/ 113998 h 113916"/>
                <a:gd name="connsiteX8" fmla="*/ 9362 w 82876"/>
                <a:gd name="connsiteY8" fmla="*/ 109034 h 113916"/>
                <a:gd name="connsiteX9" fmla="*/ 14431 w 82876"/>
                <a:gd name="connsiteY9" fmla="*/ 103326 h 113916"/>
                <a:gd name="connsiteX10" fmla="*/ 42310 w 82876"/>
                <a:gd name="connsiteY10" fmla="*/ 113998 h 113916"/>
                <a:gd name="connsiteX11" fmla="*/ 83115 w 82876"/>
                <a:gd name="connsiteY11" fmla="*/ 79500 h 113916"/>
                <a:gd name="connsiteX12" fmla="*/ 72470 w 82876"/>
                <a:gd name="connsiteY12" fmla="*/ 55922 h 113916"/>
                <a:gd name="connsiteX13" fmla="*/ 43577 w 82876"/>
                <a:gd name="connsiteY13" fmla="*/ 44009 h 113916"/>
                <a:gd name="connsiteX14" fmla="*/ 12404 w 82876"/>
                <a:gd name="connsiteY14" fmla="*/ 23658 h 113916"/>
                <a:gd name="connsiteX15" fmla="*/ 40789 w 82876"/>
                <a:gd name="connsiteY15" fmla="*/ 4796 h 113916"/>
                <a:gd name="connsiteX16" fmla="*/ 70442 w 82876"/>
                <a:gd name="connsiteY16" fmla="*/ 34827 h 113916"/>
                <a:gd name="connsiteX17" fmla="*/ 73484 w 82876"/>
                <a:gd name="connsiteY17" fmla="*/ 37060 h 113916"/>
                <a:gd name="connsiteX18" fmla="*/ 76778 w 82876"/>
                <a:gd name="connsiteY18" fmla="*/ 31104 h 113916"/>
                <a:gd name="connsiteX19" fmla="*/ 76778 w 82876"/>
                <a:gd name="connsiteY19" fmla="*/ 6037 h 113916"/>
                <a:gd name="connsiteX20" fmla="*/ 73991 w 82876"/>
                <a:gd name="connsiteY20" fmla="*/ 81 h 113916"/>
                <a:gd name="connsiteX21" fmla="*/ 68922 w 82876"/>
                <a:gd name="connsiteY21" fmla="*/ 3059 h 113916"/>
                <a:gd name="connsiteX22" fmla="*/ 64613 w 82876"/>
                <a:gd name="connsiteY22" fmla="*/ 7030 h 113916"/>
                <a:gd name="connsiteX23" fmla="*/ 40789 w 82876"/>
                <a:gd name="connsiteY23" fmla="*/ 81 h 113916"/>
                <a:gd name="connsiteX24" fmla="*/ 238 w 82876"/>
                <a:gd name="connsiteY24" fmla="*/ 30607 h 113916"/>
                <a:gd name="connsiteX25" fmla="*/ 11136 w 82876"/>
                <a:gd name="connsiteY25" fmla="*/ 51703 h 113916"/>
                <a:gd name="connsiteX26" fmla="*/ 44591 w 82876"/>
                <a:gd name="connsiteY26" fmla="*/ 63120 h 11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876" h="113916">
                  <a:moveTo>
                    <a:pt x="44591" y="63120"/>
                  </a:moveTo>
                  <a:cubicBezTo>
                    <a:pt x="50167" y="64112"/>
                    <a:pt x="70949" y="68083"/>
                    <a:pt x="70949" y="85953"/>
                  </a:cubicBezTo>
                  <a:cubicBezTo>
                    <a:pt x="70949" y="98610"/>
                    <a:pt x="62079" y="108537"/>
                    <a:pt x="42310" y="108537"/>
                  </a:cubicBezTo>
                  <a:cubicBezTo>
                    <a:pt x="21021" y="108537"/>
                    <a:pt x="11897" y="94391"/>
                    <a:pt x="7081" y="73295"/>
                  </a:cubicBezTo>
                  <a:cubicBezTo>
                    <a:pt x="6321" y="70069"/>
                    <a:pt x="6068" y="69076"/>
                    <a:pt x="3533" y="69076"/>
                  </a:cubicBezTo>
                  <a:cubicBezTo>
                    <a:pt x="238" y="69076"/>
                    <a:pt x="238" y="70813"/>
                    <a:pt x="238" y="75281"/>
                  </a:cubicBezTo>
                  <a:lnTo>
                    <a:pt x="238" y="108041"/>
                  </a:lnTo>
                  <a:cubicBezTo>
                    <a:pt x="238" y="112260"/>
                    <a:pt x="238" y="113998"/>
                    <a:pt x="3026" y="113998"/>
                  </a:cubicBezTo>
                  <a:cubicBezTo>
                    <a:pt x="4293" y="113998"/>
                    <a:pt x="4547" y="113749"/>
                    <a:pt x="9362" y="109034"/>
                  </a:cubicBezTo>
                  <a:cubicBezTo>
                    <a:pt x="9869" y="108537"/>
                    <a:pt x="9869" y="108041"/>
                    <a:pt x="14431" y="103326"/>
                  </a:cubicBezTo>
                  <a:cubicBezTo>
                    <a:pt x="25583" y="113749"/>
                    <a:pt x="36988" y="113998"/>
                    <a:pt x="42310" y="113998"/>
                  </a:cubicBezTo>
                  <a:cubicBezTo>
                    <a:pt x="71456" y="113998"/>
                    <a:pt x="83115" y="97369"/>
                    <a:pt x="83115" y="79500"/>
                  </a:cubicBezTo>
                  <a:cubicBezTo>
                    <a:pt x="83115" y="66346"/>
                    <a:pt x="75511" y="58901"/>
                    <a:pt x="72470" y="55922"/>
                  </a:cubicBezTo>
                  <a:cubicBezTo>
                    <a:pt x="64106" y="47980"/>
                    <a:pt x="54222" y="45995"/>
                    <a:pt x="43577" y="44009"/>
                  </a:cubicBezTo>
                  <a:cubicBezTo>
                    <a:pt x="29384" y="41279"/>
                    <a:pt x="12404" y="38053"/>
                    <a:pt x="12404" y="23658"/>
                  </a:cubicBezTo>
                  <a:cubicBezTo>
                    <a:pt x="12404" y="14972"/>
                    <a:pt x="18993" y="4796"/>
                    <a:pt x="40789" y="4796"/>
                  </a:cubicBezTo>
                  <a:cubicBezTo>
                    <a:pt x="68668" y="4796"/>
                    <a:pt x="69935" y="27133"/>
                    <a:pt x="70442" y="34827"/>
                  </a:cubicBezTo>
                  <a:cubicBezTo>
                    <a:pt x="70696" y="37060"/>
                    <a:pt x="72977" y="37060"/>
                    <a:pt x="73484" y="37060"/>
                  </a:cubicBezTo>
                  <a:cubicBezTo>
                    <a:pt x="76778" y="37060"/>
                    <a:pt x="76778" y="35819"/>
                    <a:pt x="76778" y="31104"/>
                  </a:cubicBezTo>
                  <a:lnTo>
                    <a:pt x="76778" y="6037"/>
                  </a:lnTo>
                  <a:cubicBezTo>
                    <a:pt x="76778" y="1818"/>
                    <a:pt x="76778" y="81"/>
                    <a:pt x="73991" y="81"/>
                  </a:cubicBezTo>
                  <a:cubicBezTo>
                    <a:pt x="72723" y="81"/>
                    <a:pt x="72216" y="81"/>
                    <a:pt x="68922" y="3059"/>
                  </a:cubicBezTo>
                  <a:cubicBezTo>
                    <a:pt x="68161" y="4052"/>
                    <a:pt x="65627" y="6285"/>
                    <a:pt x="64613" y="7030"/>
                  </a:cubicBezTo>
                  <a:cubicBezTo>
                    <a:pt x="54982" y="81"/>
                    <a:pt x="44591" y="81"/>
                    <a:pt x="40789" y="81"/>
                  </a:cubicBezTo>
                  <a:cubicBezTo>
                    <a:pt x="9869" y="81"/>
                    <a:pt x="238" y="16709"/>
                    <a:pt x="238" y="30607"/>
                  </a:cubicBezTo>
                  <a:cubicBezTo>
                    <a:pt x="238" y="39294"/>
                    <a:pt x="4293" y="46243"/>
                    <a:pt x="11136" y="51703"/>
                  </a:cubicBezTo>
                  <a:cubicBezTo>
                    <a:pt x="19247" y="58156"/>
                    <a:pt x="26343" y="59645"/>
                    <a:pt x="44591" y="63120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5358E0F-D7C4-28DB-769C-C072D16819DE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3120781" y="6911855"/>
              <a:ext cx="58799" cy="248184"/>
            </a:xfrm>
            <a:custGeom>
              <a:avLst/>
              <a:gdLst>
                <a:gd name="connsiteX0" fmla="*/ 59043 w 58799"/>
                <a:gd name="connsiteY0" fmla="*/ 245784 h 248184"/>
                <a:gd name="connsiteX1" fmla="*/ 54734 w 58799"/>
                <a:gd name="connsiteY1" fmla="*/ 240324 h 248184"/>
                <a:gd name="connsiteX2" fmla="*/ 14944 w 58799"/>
                <a:gd name="connsiteY2" fmla="*/ 124173 h 248184"/>
                <a:gd name="connsiteX3" fmla="*/ 55748 w 58799"/>
                <a:gd name="connsiteY3" fmla="*/ 6782 h 248184"/>
                <a:gd name="connsiteX4" fmla="*/ 59043 w 58799"/>
                <a:gd name="connsiteY4" fmla="*/ 2563 h 248184"/>
                <a:gd name="connsiteX5" fmla="*/ 56508 w 58799"/>
                <a:gd name="connsiteY5" fmla="*/ 81 h 248184"/>
                <a:gd name="connsiteX6" fmla="*/ 16211 w 58799"/>
                <a:gd name="connsiteY6" fmla="*/ 48477 h 248184"/>
                <a:gd name="connsiteX7" fmla="*/ 244 w 58799"/>
                <a:gd name="connsiteY7" fmla="*/ 124173 h 248184"/>
                <a:gd name="connsiteX8" fmla="*/ 16971 w 58799"/>
                <a:gd name="connsiteY8" fmla="*/ 201607 h 248184"/>
                <a:gd name="connsiteX9" fmla="*/ 56508 w 58799"/>
                <a:gd name="connsiteY9" fmla="*/ 248265 h 248184"/>
                <a:gd name="connsiteX10" fmla="*/ 59043 w 58799"/>
                <a:gd name="connsiteY10" fmla="*/ 245784 h 24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99" h="248184">
                  <a:moveTo>
                    <a:pt x="59043" y="245784"/>
                  </a:moveTo>
                  <a:cubicBezTo>
                    <a:pt x="59043" y="245039"/>
                    <a:pt x="59043" y="244543"/>
                    <a:pt x="54734" y="240324"/>
                  </a:cubicBezTo>
                  <a:cubicBezTo>
                    <a:pt x="23054" y="209052"/>
                    <a:pt x="14944" y="162145"/>
                    <a:pt x="14944" y="124173"/>
                  </a:cubicBezTo>
                  <a:cubicBezTo>
                    <a:pt x="14944" y="80989"/>
                    <a:pt x="24575" y="37805"/>
                    <a:pt x="55748" y="6782"/>
                  </a:cubicBezTo>
                  <a:cubicBezTo>
                    <a:pt x="59043" y="3804"/>
                    <a:pt x="59043" y="3307"/>
                    <a:pt x="59043" y="2563"/>
                  </a:cubicBezTo>
                  <a:cubicBezTo>
                    <a:pt x="59043" y="825"/>
                    <a:pt x="58029" y="81"/>
                    <a:pt x="56508" y="81"/>
                  </a:cubicBezTo>
                  <a:cubicBezTo>
                    <a:pt x="53974" y="81"/>
                    <a:pt x="31164" y="16957"/>
                    <a:pt x="16211" y="48477"/>
                  </a:cubicBezTo>
                  <a:cubicBezTo>
                    <a:pt x="3285" y="75777"/>
                    <a:pt x="244" y="103326"/>
                    <a:pt x="244" y="124173"/>
                  </a:cubicBezTo>
                  <a:cubicBezTo>
                    <a:pt x="244" y="143532"/>
                    <a:pt x="3032" y="173562"/>
                    <a:pt x="16971" y="201607"/>
                  </a:cubicBezTo>
                  <a:cubicBezTo>
                    <a:pt x="32178" y="232133"/>
                    <a:pt x="53974" y="248265"/>
                    <a:pt x="56508" y="248265"/>
                  </a:cubicBezTo>
                  <a:cubicBezTo>
                    <a:pt x="58029" y="248265"/>
                    <a:pt x="59043" y="247521"/>
                    <a:pt x="59043" y="24578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E761025-EAED-962B-AB48-70B34A60801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3201602" y="6988296"/>
              <a:ext cx="137366" cy="112427"/>
            </a:xfrm>
            <a:custGeom>
              <a:avLst/>
              <a:gdLst>
                <a:gd name="connsiteX0" fmla="*/ 15201 w 137366"/>
                <a:gd name="connsiteY0" fmla="*/ 95136 h 112427"/>
                <a:gd name="connsiteX1" fmla="*/ 12920 w 137366"/>
                <a:gd name="connsiteY1" fmla="*/ 105807 h 112427"/>
                <a:gd name="connsiteX2" fmla="*/ 20270 w 137366"/>
                <a:gd name="connsiteY2" fmla="*/ 112508 h 112427"/>
                <a:gd name="connsiteX3" fmla="*/ 29647 w 137366"/>
                <a:gd name="connsiteY3" fmla="*/ 105559 h 112427"/>
                <a:gd name="connsiteX4" fmla="*/ 34463 w 137366"/>
                <a:gd name="connsiteY4" fmla="*/ 87194 h 112427"/>
                <a:gd name="connsiteX5" fmla="*/ 40038 w 137366"/>
                <a:gd name="connsiteY5" fmla="*/ 64857 h 112427"/>
                <a:gd name="connsiteX6" fmla="*/ 44347 w 137366"/>
                <a:gd name="connsiteY6" fmla="*/ 48229 h 112427"/>
                <a:gd name="connsiteX7" fmla="*/ 47642 w 137366"/>
                <a:gd name="connsiteY7" fmla="*/ 35819 h 112427"/>
                <a:gd name="connsiteX8" fmla="*/ 88953 w 137366"/>
                <a:gd name="connsiteY8" fmla="*/ 5541 h 112427"/>
                <a:gd name="connsiteX9" fmla="*/ 102639 w 137366"/>
                <a:gd name="connsiteY9" fmla="*/ 22914 h 112427"/>
                <a:gd name="connsiteX10" fmla="*/ 86165 w 137366"/>
                <a:gd name="connsiteY10" fmla="*/ 80741 h 112427"/>
                <a:gd name="connsiteX11" fmla="*/ 83631 w 137366"/>
                <a:gd name="connsiteY11" fmla="*/ 92157 h 112427"/>
                <a:gd name="connsiteX12" fmla="*/ 104413 w 137366"/>
                <a:gd name="connsiteY12" fmla="*/ 112508 h 112427"/>
                <a:gd name="connsiteX13" fmla="*/ 137614 w 137366"/>
                <a:gd name="connsiteY13" fmla="*/ 74288 h 112427"/>
                <a:gd name="connsiteX14" fmla="*/ 134573 w 137366"/>
                <a:gd name="connsiteY14" fmla="*/ 71806 h 112427"/>
                <a:gd name="connsiteX15" fmla="*/ 130771 w 137366"/>
                <a:gd name="connsiteY15" fmla="*/ 76273 h 112427"/>
                <a:gd name="connsiteX16" fmla="*/ 104920 w 137366"/>
                <a:gd name="connsiteY16" fmla="*/ 107048 h 112427"/>
                <a:gd name="connsiteX17" fmla="*/ 98838 w 137366"/>
                <a:gd name="connsiteY17" fmla="*/ 98858 h 112427"/>
                <a:gd name="connsiteX18" fmla="*/ 103400 w 137366"/>
                <a:gd name="connsiteY18" fmla="*/ 81237 h 112427"/>
                <a:gd name="connsiteX19" fmla="*/ 118860 w 137366"/>
                <a:gd name="connsiteY19" fmla="*/ 26637 h 112427"/>
                <a:gd name="connsiteX20" fmla="*/ 89714 w 137366"/>
                <a:gd name="connsiteY20" fmla="*/ 81 h 112427"/>
                <a:gd name="connsiteX21" fmla="*/ 50176 w 137366"/>
                <a:gd name="connsiteY21" fmla="*/ 21673 h 112427"/>
                <a:gd name="connsiteX22" fmla="*/ 26859 w 137366"/>
                <a:gd name="connsiteY22" fmla="*/ 81 h 112427"/>
                <a:gd name="connsiteX23" fmla="*/ 7851 w 137366"/>
                <a:gd name="connsiteY23" fmla="*/ 14227 h 112427"/>
                <a:gd name="connsiteX24" fmla="*/ 248 w 137366"/>
                <a:gd name="connsiteY24" fmla="*/ 38301 h 112427"/>
                <a:gd name="connsiteX25" fmla="*/ 3289 w 137366"/>
                <a:gd name="connsiteY25" fmla="*/ 40783 h 112427"/>
                <a:gd name="connsiteX26" fmla="*/ 7598 w 137366"/>
                <a:gd name="connsiteY26" fmla="*/ 35075 h 112427"/>
                <a:gd name="connsiteX27" fmla="*/ 26099 w 137366"/>
                <a:gd name="connsiteY27" fmla="*/ 5541 h 112427"/>
                <a:gd name="connsiteX28" fmla="*/ 33956 w 137366"/>
                <a:gd name="connsiteY28" fmla="*/ 16957 h 112427"/>
                <a:gd name="connsiteX29" fmla="*/ 29901 w 137366"/>
                <a:gd name="connsiteY29" fmla="*/ 37805 h 112427"/>
                <a:gd name="connsiteX30" fmla="*/ 15201 w 137366"/>
                <a:gd name="connsiteY30" fmla="*/ 95136 h 11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366" h="112427">
                  <a:moveTo>
                    <a:pt x="15201" y="95136"/>
                  </a:moveTo>
                  <a:cubicBezTo>
                    <a:pt x="14441" y="98858"/>
                    <a:pt x="12920" y="104567"/>
                    <a:pt x="12920" y="105807"/>
                  </a:cubicBezTo>
                  <a:cubicBezTo>
                    <a:pt x="12920" y="110275"/>
                    <a:pt x="16468" y="112508"/>
                    <a:pt x="20270" y="112508"/>
                  </a:cubicBezTo>
                  <a:cubicBezTo>
                    <a:pt x="23311" y="112508"/>
                    <a:pt x="27873" y="110523"/>
                    <a:pt x="29647" y="105559"/>
                  </a:cubicBezTo>
                  <a:cubicBezTo>
                    <a:pt x="29901" y="105063"/>
                    <a:pt x="32942" y="93398"/>
                    <a:pt x="34463" y="87194"/>
                  </a:cubicBezTo>
                  <a:lnTo>
                    <a:pt x="40038" y="64857"/>
                  </a:lnTo>
                  <a:cubicBezTo>
                    <a:pt x="41559" y="59397"/>
                    <a:pt x="43080" y="53937"/>
                    <a:pt x="44347" y="48229"/>
                  </a:cubicBezTo>
                  <a:cubicBezTo>
                    <a:pt x="45361" y="44009"/>
                    <a:pt x="47388" y="36812"/>
                    <a:pt x="47642" y="35819"/>
                  </a:cubicBezTo>
                  <a:cubicBezTo>
                    <a:pt x="51443" y="28126"/>
                    <a:pt x="64876" y="5541"/>
                    <a:pt x="88953" y="5541"/>
                  </a:cubicBezTo>
                  <a:cubicBezTo>
                    <a:pt x="100358" y="5541"/>
                    <a:pt x="102639" y="14724"/>
                    <a:pt x="102639" y="22914"/>
                  </a:cubicBezTo>
                  <a:cubicBezTo>
                    <a:pt x="102639" y="38301"/>
                    <a:pt x="90220" y="70069"/>
                    <a:pt x="86165" y="80741"/>
                  </a:cubicBezTo>
                  <a:cubicBezTo>
                    <a:pt x="83884" y="86449"/>
                    <a:pt x="83631" y="89427"/>
                    <a:pt x="83631" y="92157"/>
                  </a:cubicBezTo>
                  <a:cubicBezTo>
                    <a:pt x="83631" y="103822"/>
                    <a:pt x="92501" y="112508"/>
                    <a:pt x="104413" y="112508"/>
                  </a:cubicBezTo>
                  <a:cubicBezTo>
                    <a:pt x="128237" y="112508"/>
                    <a:pt x="137614" y="76273"/>
                    <a:pt x="137614" y="74288"/>
                  </a:cubicBezTo>
                  <a:cubicBezTo>
                    <a:pt x="137614" y="71806"/>
                    <a:pt x="135333" y="71806"/>
                    <a:pt x="134573" y="71806"/>
                  </a:cubicBezTo>
                  <a:cubicBezTo>
                    <a:pt x="132039" y="71806"/>
                    <a:pt x="132039" y="72551"/>
                    <a:pt x="130771" y="76273"/>
                  </a:cubicBezTo>
                  <a:cubicBezTo>
                    <a:pt x="125703" y="93150"/>
                    <a:pt x="117339" y="107048"/>
                    <a:pt x="104920" y="107048"/>
                  </a:cubicBezTo>
                  <a:cubicBezTo>
                    <a:pt x="100612" y="107048"/>
                    <a:pt x="98838" y="104567"/>
                    <a:pt x="98838" y="98858"/>
                  </a:cubicBezTo>
                  <a:cubicBezTo>
                    <a:pt x="98838" y="92654"/>
                    <a:pt x="101118" y="86697"/>
                    <a:pt x="103400" y="81237"/>
                  </a:cubicBezTo>
                  <a:cubicBezTo>
                    <a:pt x="108215" y="68083"/>
                    <a:pt x="118860" y="40783"/>
                    <a:pt x="118860" y="26637"/>
                  </a:cubicBezTo>
                  <a:cubicBezTo>
                    <a:pt x="118860" y="10008"/>
                    <a:pt x="107962" y="81"/>
                    <a:pt x="89714" y="81"/>
                  </a:cubicBezTo>
                  <a:cubicBezTo>
                    <a:pt x="66904" y="81"/>
                    <a:pt x="54485" y="15965"/>
                    <a:pt x="50176" y="21673"/>
                  </a:cubicBezTo>
                  <a:cubicBezTo>
                    <a:pt x="48909" y="7774"/>
                    <a:pt x="38518" y="81"/>
                    <a:pt x="26859" y="81"/>
                  </a:cubicBezTo>
                  <a:cubicBezTo>
                    <a:pt x="15201" y="81"/>
                    <a:pt x="10386" y="9760"/>
                    <a:pt x="7851" y="14227"/>
                  </a:cubicBezTo>
                  <a:cubicBezTo>
                    <a:pt x="3796" y="22666"/>
                    <a:pt x="248" y="37308"/>
                    <a:pt x="248" y="38301"/>
                  </a:cubicBezTo>
                  <a:cubicBezTo>
                    <a:pt x="248" y="40783"/>
                    <a:pt x="2782" y="40783"/>
                    <a:pt x="3289" y="40783"/>
                  </a:cubicBezTo>
                  <a:cubicBezTo>
                    <a:pt x="5824" y="40783"/>
                    <a:pt x="6077" y="40535"/>
                    <a:pt x="7598" y="35075"/>
                  </a:cubicBezTo>
                  <a:cubicBezTo>
                    <a:pt x="11906" y="17454"/>
                    <a:pt x="16975" y="5541"/>
                    <a:pt x="26099" y="5541"/>
                  </a:cubicBezTo>
                  <a:cubicBezTo>
                    <a:pt x="31168" y="5541"/>
                    <a:pt x="33956" y="8767"/>
                    <a:pt x="33956" y="16957"/>
                  </a:cubicBezTo>
                  <a:cubicBezTo>
                    <a:pt x="33956" y="22169"/>
                    <a:pt x="33196" y="24899"/>
                    <a:pt x="29901" y="37805"/>
                  </a:cubicBezTo>
                  <a:lnTo>
                    <a:pt x="15201" y="9513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28D23E6-1D88-C6E9-6DAE-5ED80E0E453F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3357022" y="6923024"/>
              <a:ext cx="104672" cy="177700"/>
            </a:xfrm>
            <a:custGeom>
              <a:avLst/>
              <a:gdLst>
                <a:gd name="connsiteX0" fmla="*/ 104926 w 104672"/>
                <a:gd name="connsiteY0" fmla="*/ 50959 h 177700"/>
                <a:gd name="connsiteX1" fmla="*/ 74513 w 104672"/>
                <a:gd name="connsiteY1" fmla="*/ 81 h 177700"/>
                <a:gd name="connsiteX2" fmla="*/ 254 w 104672"/>
                <a:gd name="connsiteY2" fmla="*/ 126903 h 177700"/>
                <a:gd name="connsiteX3" fmla="*/ 30667 w 104672"/>
                <a:gd name="connsiteY3" fmla="*/ 177781 h 177700"/>
                <a:gd name="connsiteX4" fmla="*/ 104926 w 104672"/>
                <a:gd name="connsiteY4" fmla="*/ 50959 h 177700"/>
                <a:gd name="connsiteX5" fmla="*/ 27119 w 104672"/>
                <a:gd name="connsiteY5" fmla="*/ 84960 h 177700"/>
                <a:gd name="connsiteX6" fmla="*/ 46634 w 104672"/>
                <a:gd name="connsiteY6" fmla="*/ 31600 h 177700"/>
                <a:gd name="connsiteX7" fmla="*/ 74259 w 104672"/>
                <a:gd name="connsiteY7" fmla="*/ 5541 h 177700"/>
                <a:gd name="connsiteX8" fmla="*/ 88199 w 104672"/>
                <a:gd name="connsiteY8" fmla="*/ 35571 h 177700"/>
                <a:gd name="connsiteX9" fmla="*/ 80089 w 104672"/>
                <a:gd name="connsiteY9" fmla="*/ 84960 h 177700"/>
                <a:gd name="connsiteX10" fmla="*/ 27119 w 104672"/>
                <a:gd name="connsiteY10" fmla="*/ 84960 h 177700"/>
                <a:gd name="connsiteX11" fmla="*/ 77808 w 104672"/>
                <a:gd name="connsiteY11" fmla="*/ 92902 h 177700"/>
                <a:gd name="connsiteX12" fmla="*/ 60067 w 104672"/>
                <a:gd name="connsiteY12" fmla="*/ 143283 h 177700"/>
                <a:gd name="connsiteX13" fmla="*/ 30667 w 104672"/>
                <a:gd name="connsiteY13" fmla="*/ 172321 h 177700"/>
                <a:gd name="connsiteX14" fmla="*/ 16981 w 104672"/>
                <a:gd name="connsiteY14" fmla="*/ 142042 h 177700"/>
                <a:gd name="connsiteX15" fmla="*/ 25091 w 104672"/>
                <a:gd name="connsiteY15" fmla="*/ 92902 h 177700"/>
                <a:gd name="connsiteX16" fmla="*/ 77808 w 104672"/>
                <a:gd name="connsiteY16" fmla="*/ 92902 h 17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672" h="177700">
                  <a:moveTo>
                    <a:pt x="104926" y="50959"/>
                  </a:moveTo>
                  <a:cubicBezTo>
                    <a:pt x="104926" y="34578"/>
                    <a:pt x="100364" y="81"/>
                    <a:pt x="74513" y="81"/>
                  </a:cubicBezTo>
                  <a:cubicBezTo>
                    <a:pt x="39284" y="81"/>
                    <a:pt x="254" y="70069"/>
                    <a:pt x="254" y="126903"/>
                  </a:cubicBezTo>
                  <a:cubicBezTo>
                    <a:pt x="254" y="150233"/>
                    <a:pt x="7604" y="177781"/>
                    <a:pt x="30667" y="177781"/>
                  </a:cubicBezTo>
                  <a:cubicBezTo>
                    <a:pt x="66403" y="177781"/>
                    <a:pt x="104926" y="106552"/>
                    <a:pt x="104926" y="50959"/>
                  </a:cubicBezTo>
                  <a:close/>
                  <a:moveTo>
                    <a:pt x="27119" y="84960"/>
                  </a:moveTo>
                  <a:cubicBezTo>
                    <a:pt x="31427" y="69076"/>
                    <a:pt x="36496" y="49221"/>
                    <a:pt x="46634" y="31600"/>
                  </a:cubicBezTo>
                  <a:cubicBezTo>
                    <a:pt x="53477" y="19439"/>
                    <a:pt x="62854" y="5541"/>
                    <a:pt x="74259" y="5541"/>
                  </a:cubicBezTo>
                  <a:cubicBezTo>
                    <a:pt x="86678" y="5541"/>
                    <a:pt x="88199" y="21425"/>
                    <a:pt x="88199" y="35571"/>
                  </a:cubicBezTo>
                  <a:cubicBezTo>
                    <a:pt x="88199" y="47732"/>
                    <a:pt x="86171" y="60390"/>
                    <a:pt x="80089" y="84960"/>
                  </a:cubicBezTo>
                  <a:lnTo>
                    <a:pt x="27119" y="84960"/>
                  </a:lnTo>
                  <a:close/>
                  <a:moveTo>
                    <a:pt x="77808" y="92902"/>
                  </a:moveTo>
                  <a:cubicBezTo>
                    <a:pt x="75020" y="104318"/>
                    <a:pt x="69697" y="125414"/>
                    <a:pt x="60067" y="143283"/>
                  </a:cubicBezTo>
                  <a:cubicBezTo>
                    <a:pt x="51196" y="160160"/>
                    <a:pt x="41565" y="172321"/>
                    <a:pt x="30667" y="172321"/>
                  </a:cubicBezTo>
                  <a:cubicBezTo>
                    <a:pt x="22303" y="172321"/>
                    <a:pt x="16981" y="165124"/>
                    <a:pt x="16981" y="142042"/>
                  </a:cubicBezTo>
                  <a:cubicBezTo>
                    <a:pt x="16981" y="131619"/>
                    <a:pt x="18502" y="117224"/>
                    <a:pt x="25091" y="92902"/>
                  </a:cubicBezTo>
                  <a:lnTo>
                    <a:pt x="77808" y="92902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90B6C16-302E-4FEB-A1C0-5F2D5B33928B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3476178" y="7058607"/>
              <a:ext cx="79834" cy="110318"/>
            </a:xfrm>
            <a:custGeom>
              <a:avLst/>
              <a:gdLst>
                <a:gd name="connsiteX0" fmla="*/ 79739 w 79834"/>
                <a:gd name="connsiteY0" fmla="*/ 5120 h 110318"/>
                <a:gd name="connsiteX1" fmla="*/ 80093 w 79834"/>
                <a:gd name="connsiteY1" fmla="*/ 2514 h 110318"/>
                <a:gd name="connsiteX2" fmla="*/ 77787 w 79834"/>
                <a:gd name="connsiteY2" fmla="*/ 82 h 110318"/>
                <a:gd name="connsiteX3" fmla="*/ 65013 w 79834"/>
                <a:gd name="connsiteY3" fmla="*/ 11548 h 110318"/>
                <a:gd name="connsiteX4" fmla="*/ 46030 w 79834"/>
                <a:gd name="connsiteY4" fmla="*/ 82 h 110318"/>
                <a:gd name="connsiteX5" fmla="*/ 258 w 79834"/>
                <a:gd name="connsiteY5" fmla="*/ 49595 h 110318"/>
                <a:gd name="connsiteX6" fmla="*/ 27047 w 79834"/>
                <a:gd name="connsiteY6" fmla="*/ 78434 h 110318"/>
                <a:gd name="connsiteX7" fmla="*/ 49401 w 79834"/>
                <a:gd name="connsiteY7" fmla="*/ 68879 h 110318"/>
                <a:gd name="connsiteX8" fmla="*/ 43014 w 79834"/>
                <a:gd name="connsiteY8" fmla="*/ 94244 h 110318"/>
                <a:gd name="connsiteX9" fmla="*/ 29354 w 79834"/>
                <a:gd name="connsiteY9" fmla="*/ 104146 h 110318"/>
                <a:gd name="connsiteX10" fmla="*/ 24741 w 79834"/>
                <a:gd name="connsiteY10" fmla="*/ 107968 h 110318"/>
                <a:gd name="connsiteX11" fmla="*/ 27402 w 79834"/>
                <a:gd name="connsiteY11" fmla="*/ 110400 h 110318"/>
                <a:gd name="connsiteX12" fmla="*/ 45853 w 79834"/>
                <a:gd name="connsiteY12" fmla="*/ 109705 h 110318"/>
                <a:gd name="connsiteX13" fmla="*/ 64836 w 79834"/>
                <a:gd name="connsiteY13" fmla="*/ 110400 h 110318"/>
                <a:gd name="connsiteX14" fmla="*/ 68384 w 79834"/>
                <a:gd name="connsiteY14" fmla="*/ 106578 h 110318"/>
                <a:gd name="connsiteX15" fmla="*/ 63772 w 79834"/>
                <a:gd name="connsiteY15" fmla="*/ 104146 h 110318"/>
                <a:gd name="connsiteX16" fmla="*/ 55078 w 79834"/>
                <a:gd name="connsiteY16" fmla="*/ 102061 h 110318"/>
                <a:gd name="connsiteX17" fmla="*/ 55965 w 79834"/>
                <a:gd name="connsiteY17" fmla="*/ 98239 h 110318"/>
                <a:gd name="connsiteX18" fmla="*/ 79739 w 79834"/>
                <a:gd name="connsiteY18" fmla="*/ 5120 h 110318"/>
                <a:gd name="connsiteX19" fmla="*/ 52949 w 79834"/>
                <a:gd name="connsiteY19" fmla="*/ 54807 h 110318"/>
                <a:gd name="connsiteX20" fmla="*/ 49756 w 79834"/>
                <a:gd name="connsiteY20" fmla="*/ 60888 h 110318"/>
                <a:gd name="connsiteX21" fmla="*/ 27580 w 79834"/>
                <a:gd name="connsiteY21" fmla="*/ 73570 h 110318"/>
                <a:gd name="connsiteX22" fmla="*/ 14629 w 79834"/>
                <a:gd name="connsiteY22" fmla="*/ 56718 h 110318"/>
                <a:gd name="connsiteX23" fmla="*/ 23854 w 79834"/>
                <a:gd name="connsiteY23" fmla="*/ 21451 h 110318"/>
                <a:gd name="connsiteX24" fmla="*/ 46030 w 79834"/>
                <a:gd name="connsiteY24" fmla="*/ 4947 h 110318"/>
                <a:gd name="connsiteX25" fmla="*/ 61820 w 79834"/>
                <a:gd name="connsiteY25" fmla="*/ 20061 h 110318"/>
                <a:gd name="connsiteX26" fmla="*/ 61288 w 79834"/>
                <a:gd name="connsiteY26" fmla="*/ 22667 h 110318"/>
                <a:gd name="connsiteX27" fmla="*/ 52949 w 79834"/>
                <a:gd name="connsiteY27" fmla="*/ 54807 h 11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9834" h="110318">
                  <a:moveTo>
                    <a:pt x="79739" y="5120"/>
                  </a:moveTo>
                  <a:cubicBezTo>
                    <a:pt x="79916" y="4425"/>
                    <a:pt x="80093" y="3383"/>
                    <a:pt x="80093" y="2514"/>
                  </a:cubicBezTo>
                  <a:cubicBezTo>
                    <a:pt x="80093" y="1472"/>
                    <a:pt x="79384" y="82"/>
                    <a:pt x="77787" y="82"/>
                  </a:cubicBezTo>
                  <a:cubicBezTo>
                    <a:pt x="76013" y="82"/>
                    <a:pt x="68562" y="5989"/>
                    <a:pt x="65013" y="11548"/>
                  </a:cubicBezTo>
                  <a:cubicBezTo>
                    <a:pt x="63239" y="8074"/>
                    <a:pt x="57385" y="82"/>
                    <a:pt x="46030" y="82"/>
                  </a:cubicBezTo>
                  <a:cubicBezTo>
                    <a:pt x="23322" y="82"/>
                    <a:pt x="258" y="24578"/>
                    <a:pt x="258" y="49595"/>
                  </a:cubicBezTo>
                  <a:cubicBezTo>
                    <a:pt x="258" y="66447"/>
                    <a:pt x="11790" y="78434"/>
                    <a:pt x="27047" y="78434"/>
                  </a:cubicBezTo>
                  <a:cubicBezTo>
                    <a:pt x="37160" y="78434"/>
                    <a:pt x="45498" y="72180"/>
                    <a:pt x="49401" y="68879"/>
                  </a:cubicBezTo>
                  <a:cubicBezTo>
                    <a:pt x="49224" y="69400"/>
                    <a:pt x="43724" y="91290"/>
                    <a:pt x="43014" y="94244"/>
                  </a:cubicBezTo>
                  <a:cubicBezTo>
                    <a:pt x="40531" y="103799"/>
                    <a:pt x="40353" y="103972"/>
                    <a:pt x="29354" y="104146"/>
                  </a:cubicBezTo>
                  <a:cubicBezTo>
                    <a:pt x="27225" y="104146"/>
                    <a:pt x="24741" y="104146"/>
                    <a:pt x="24741" y="107968"/>
                  </a:cubicBezTo>
                  <a:cubicBezTo>
                    <a:pt x="24741" y="109011"/>
                    <a:pt x="25628" y="110400"/>
                    <a:pt x="27402" y="110400"/>
                  </a:cubicBezTo>
                  <a:cubicBezTo>
                    <a:pt x="33257" y="110400"/>
                    <a:pt x="39821" y="109705"/>
                    <a:pt x="45853" y="109705"/>
                  </a:cubicBezTo>
                  <a:cubicBezTo>
                    <a:pt x="51885" y="109705"/>
                    <a:pt x="59336" y="110400"/>
                    <a:pt x="64836" y="110400"/>
                  </a:cubicBezTo>
                  <a:cubicBezTo>
                    <a:pt x="66433" y="110400"/>
                    <a:pt x="68384" y="109879"/>
                    <a:pt x="68384" y="106578"/>
                  </a:cubicBezTo>
                  <a:cubicBezTo>
                    <a:pt x="68384" y="104146"/>
                    <a:pt x="65900" y="104146"/>
                    <a:pt x="63772" y="104146"/>
                  </a:cubicBezTo>
                  <a:cubicBezTo>
                    <a:pt x="59868" y="104146"/>
                    <a:pt x="55078" y="104146"/>
                    <a:pt x="55078" y="102061"/>
                  </a:cubicBezTo>
                  <a:cubicBezTo>
                    <a:pt x="55078" y="101540"/>
                    <a:pt x="55078" y="101193"/>
                    <a:pt x="55965" y="98239"/>
                  </a:cubicBezTo>
                  <a:lnTo>
                    <a:pt x="79739" y="5120"/>
                  </a:lnTo>
                  <a:close/>
                  <a:moveTo>
                    <a:pt x="52949" y="54807"/>
                  </a:moveTo>
                  <a:cubicBezTo>
                    <a:pt x="52062" y="57760"/>
                    <a:pt x="52062" y="58108"/>
                    <a:pt x="49756" y="60888"/>
                  </a:cubicBezTo>
                  <a:cubicBezTo>
                    <a:pt x="42837" y="68879"/>
                    <a:pt x="34499" y="73570"/>
                    <a:pt x="27580" y="73570"/>
                  </a:cubicBezTo>
                  <a:cubicBezTo>
                    <a:pt x="21016" y="73570"/>
                    <a:pt x="14629" y="69053"/>
                    <a:pt x="14629" y="56718"/>
                  </a:cubicBezTo>
                  <a:cubicBezTo>
                    <a:pt x="14629" y="47510"/>
                    <a:pt x="19774" y="28400"/>
                    <a:pt x="23854" y="21451"/>
                  </a:cubicBezTo>
                  <a:cubicBezTo>
                    <a:pt x="32015" y="7553"/>
                    <a:pt x="41063" y="4947"/>
                    <a:pt x="46030" y="4947"/>
                  </a:cubicBezTo>
                  <a:cubicBezTo>
                    <a:pt x="58449" y="4947"/>
                    <a:pt x="61820" y="18324"/>
                    <a:pt x="61820" y="20061"/>
                  </a:cubicBezTo>
                  <a:cubicBezTo>
                    <a:pt x="61820" y="20930"/>
                    <a:pt x="61465" y="21972"/>
                    <a:pt x="61288" y="22667"/>
                  </a:cubicBezTo>
                  <a:lnTo>
                    <a:pt x="52949" y="548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E314215-F042-396D-8BF5-EF9E3C5DE8B8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3591731" y="6911855"/>
              <a:ext cx="58799" cy="248184"/>
            </a:xfrm>
            <a:custGeom>
              <a:avLst/>
              <a:gdLst>
                <a:gd name="connsiteX0" fmla="*/ 59062 w 58799"/>
                <a:gd name="connsiteY0" fmla="*/ 124173 h 248184"/>
                <a:gd name="connsiteX1" fmla="*/ 42335 w 58799"/>
                <a:gd name="connsiteY1" fmla="*/ 46739 h 248184"/>
                <a:gd name="connsiteX2" fmla="*/ 2797 w 58799"/>
                <a:gd name="connsiteY2" fmla="*/ 81 h 248184"/>
                <a:gd name="connsiteX3" fmla="*/ 263 w 58799"/>
                <a:gd name="connsiteY3" fmla="*/ 2563 h 248184"/>
                <a:gd name="connsiteX4" fmla="*/ 5078 w 58799"/>
                <a:gd name="connsiteY4" fmla="*/ 8271 h 248184"/>
                <a:gd name="connsiteX5" fmla="*/ 44362 w 58799"/>
                <a:gd name="connsiteY5" fmla="*/ 124173 h 248184"/>
                <a:gd name="connsiteX6" fmla="*/ 3558 w 58799"/>
                <a:gd name="connsiteY6" fmla="*/ 241564 h 248184"/>
                <a:gd name="connsiteX7" fmla="*/ 263 w 58799"/>
                <a:gd name="connsiteY7" fmla="*/ 245784 h 248184"/>
                <a:gd name="connsiteX8" fmla="*/ 2797 w 58799"/>
                <a:gd name="connsiteY8" fmla="*/ 248265 h 248184"/>
                <a:gd name="connsiteX9" fmla="*/ 43095 w 58799"/>
                <a:gd name="connsiteY9" fmla="*/ 199869 h 248184"/>
                <a:gd name="connsiteX10" fmla="*/ 59062 w 58799"/>
                <a:gd name="connsiteY10" fmla="*/ 124173 h 24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99" h="248184">
                  <a:moveTo>
                    <a:pt x="59062" y="124173"/>
                  </a:moveTo>
                  <a:cubicBezTo>
                    <a:pt x="59062" y="104815"/>
                    <a:pt x="56274" y="74784"/>
                    <a:pt x="42335" y="46739"/>
                  </a:cubicBezTo>
                  <a:cubicBezTo>
                    <a:pt x="27128" y="16213"/>
                    <a:pt x="5332" y="81"/>
                    <a:pt x="2797" y="81"/>
                  </a:cubicBezTo>
                  <a:cubicBezTo>
                    <a:pt x="1277" y="81"/>
                    <a:pt x="263" y="1073"/>
                    <a:pt x="263" y="2563"/>
                  </a:cubicBezTo>
                  <a:cubicBezTo>
                    <a:pt x="263" y="3307"/>
                    <a:pt x="263" y="3804"/>
                    <a:pt x="5078" y="8271"/>
                  </a:cubicBezTo>
                  <a:cubicBezTo>
                    <a:pt x="29916" y="32841"/>
                    <a:pt x="44362" y="72303"/>
                    <a:pt x="44362" y="124173"/>
                  </a:cubicBezTo>
                  <a:cubicBezTo>
                    <a:pt x="44362" y="166613"/>
                    <a:pt x="34985" y="210293"/>
                    <a:pt x="3558" y="241564"/>
                  </a:cubicBezTo>
                  <a:cubicBezTo>
                    <a:pt x="263" y="244543"/>
                    <a:pt x="263" y="245039"/>
                    <a:pt x="263" y="245784"/>
                  </a:cubicBezTo>
                  <a:cubicBezTo>
                    <a:pt x="263" y="247273"/>
                    <a:pt x="1277" y="248265"/>
                    <a:pt x="2797" y="248265"/>
                  </a:cubicBezTo>
                  <a:cubicBezTo>
                    <a:pt x="5332" y="248265"/>
                    <a:pt x="28142" y="231389"/>
                    <a:pt x="43095" y="199869"/>
                  </a:cubicBezTo>
                  <a:cubicBezTo>
                    <a:pt x="56021" y="172569"/>
                    <a:pt x="59062" y="145021"/>
                    <a:pt x="59062" y="124173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54C484E-DC36-3A4B-949B-91544A3025E5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3756610" y="6887035"/>
              <a:ext cx="66148" cy="297573"/>
            </a:xfrm>
            <a:custGeom>
              <a:avLst/>
              <a:gdLst>
                <a:gd name="connsiteX0" fmla="*/ 66417 w 66148"/>
                <a:gd name="connsiteY0" fmla="*/ 295164 h 297573"/>
                <a:gd name="connsiteX1" fmla="*/ 65404 w 66148"/>
                <a:gd name="connsiteY1" fmla="*/ 292931 h 297573"/>
                <a:gd name="connsiteX2" fmla="*/ 25866 w 66148"/>
                <a:gd name="connsiteY2" fmla="*/ 220213 h 297573"/>
                <a:gd name="connsiteX3" fmla="*/ 17756 w 66148"/>
                <a:gd name="connsiteY3" fmla="*/ 148984 h 297573"/>
                <a:gd name="connsiteX4" fmla="*/ 64136 w 66148"/>
                <a:gd name="connsiteY4" fmla="*/ 5781 h 297573"/>
                <a:gd name="connsiteX5" fmla="*/ 66417 w 66148"/>
                <a:gd name="connsiteY5" fmla="*/ 2555 h 297573"/>
                <a:gd name="connsiteX6" fmla="*/ 63376 w 66148"/>
                <a:gd name="connsiteY6" fmla="*/ 73 h 297573"/>
                <a:gd name="connsiteX7" fmla="*/ 42594 w 66148"/>
                <a:gd name="connsiteY7" fmla="*/ 18687 h 297573"/>
                <a:gd name="connsiteX8" fmla="*/ 268 w 66148"/>
                <a:gd name="connsiteY8" fmla="*/ 148735 h 297573"/>
                <a:gd name="connsiteX9" fmla="*/ 39806 w 66148"/>
                <a:gd name="connsiteY9" fmla="*/ 275806 h 297573"/>
                <a:gd name="connsiteX10" fmla="*/ 63376 w 66148"/>
                <a:gd name="connsiteY10" fmla="*/ 297646 h 297573"/>
                <a:gd name="connsiteX11" fmla="*/ 66417 w 66148"/>
                <a:gd name="connsiteY11" fmla="*/ 295164 h 29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148" h="297573">
                  <a:moveTo>
                    <a:pt x="66417" y="295164"/>
                  </a:moveTo>
                  <a:cubicBezTo>
                    <a:pt x="66417" y="294172"/>
                    <a:pt x="65910" y="293675"/>
                    <a:pt x="65404" y="292931"/>
                  </a:cubicBezTo>
                  <a:cubicBezTo>
                    <a:pt x="53745" y="280770"/>
                    <a:pt x="36511" y="260667"/>
                    <a:pt x="25866" y="220213"/>
                  </a:cubicBezTo>
                  <a:cubicBezTo>
                    <a:pt x="20037" y="197628"/>
                    <a:pt x="17756" y="172065"/>
                    <a:pt x="17756" y="148984"/>
                  </a:cubicBezTo>
                  <a:cubicBezTo>
                    <a:pt x="17756" y="83711"/>
                    <a:pt x="33723" y="38045"/>
                    <a:pt x="64136" y="5781"/>
                  </a:cubicBezTo>
                  <a:cubicBezTo>
                    <a:pt x="66417" y="3547"/>
                    <a:pt x="66417" y="3051"/>
                    <a:pt x="66417" y="2555"/>
                  </a:cubicBezTo>
                  <a:cubicBezTo>
                    <a:pt x="66417" y="73"/>
                    <a:pt x="64390" y="73"/>
                    <a:pt x="63376" y="73"/>
                  </a:cubicBezTo>
                  <a:cubicBezTo>
                    <a:pt x="59574" y="73"/>
                    <a:pt x="45888" y="14964"/>
                    <a:pt x="42594" y="18687"/>
                  </a:cubicBezTo>
                  <a:cubicBezTo>
                    <a:pt x="16742" y="48717"/>
                    <a:pt x="268" y="93390"/>
                    <a:pt x="268" y="148735"/>
                  </a:cubicBezTo>
                  <a:cubicBezTo>
                    <a:pt x="268" y="183978"/>
                    <a:pt x="6604" y="233863"/>
                    <a:pt x="39806" y="275806"/>
                  </a:cubicBezTo>
                  <a:cubicBezTo>
                    <a:pt x="42340" y="278784"/>
                    <a:pt x="58814" y="297646"/>
                    <a:pt x="63376" y="297646"/>
                  </a:cubicBezTo>
                  <a:cubicBezTo>
                    <a:pt x="64390" y="297646"/>
                    <a:pt x="66417" y="297646"/>
                    <a:pt x="66417" y="29516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A93F990-3B3D-6E5D-B806-294D2BB0C1AA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3856806" y="6932703"/>
              <a:ext cx="83636" cy="165290"/>
            </a:xfrm>
            <a:custGeom>
              <a:avLst/>
              <a:gdLst>
                <a:gd name="connsiteX0" fmla="*/ 52229 w 83636"/>
                <a:gd name="connsiteY0" fmla="*/ 6534 h 165290"/>
                <a:gd name="connsiteX1" fmla="*/ 46400 w 83636"/>
                <a:gd name="connsiteY1" fmla="*/ 81 h 165290"/>
                <a:gd name="connsiteX2" fmla="*/ 273 w 83636"/>
                <a:gd name="connsiteY2" fmla="*/ 15965 h 165290"/>
                <a:gd name="connsiteX3" fmla="*/ 273 w 83636"/>
                <a:gd name="connsiteY3" fmla="*/ 23658 h 165290"/>
                <a:gd name="connsiteX4" fmla="*/ 33474 w 83636"/>
                <a:gd name="connsiteY4" fmla="*/ 17205 h 165290"/>
                <a:gd name="connsiteX5" fmla="*/ 33474 w 83636"/>
                <a:gd name="connsiteY5" fmla="*/ 145765 h 165290"/>
                <a:gd name="connsiteX6" fmla="*/ 9904 w 83636"/>
                <a:gd name="connsiteY6" fmla="*/ 157678 h 165290"/>
                <a:gd name="connsiteX7" fmla="*/ 1794 w 83636"/>
                <a:gd name="connsiteY7" fmla="*/ 157678 h 165290"/>
                <a:gd name="connsiteX8" fmla="*/ 1794 w 83636"/>
                <a:gd name="connsiteY8" fmla="*/ 165372 h 165290"/>
                <a:gd name="connsiteX9" fmla="*/ 42852 w 83636"/>
                <a:gd name="connsiteY9" fmla="*/ 164627 h 165290"/>
                <a:gd name="connsiteX10" fmla="*/ 83909 w 83636"/>
                <a:gd name="connsiteY10" fmla="*/ 165372 h 165290"/>
                <a:gd name="connsiteX11" fmla="*/ 83909 w 83636"/>
                <a:gd name="connsiteY11" fmla="*/ 157678 h 165290"/>
                <a:gd name="connsiteX12" fmla="*/ 75799 w 83636"/>
                <a:gd name="connsiteY12" fmla="*/ 157678 h 165290"/>
                <a:gd name="connsiteX13" fmla="*/ 52229 w 83636"/>
                <a:gd name="connsiteY13" fmla="*/ 145765 h 165290"/>
                <a:gd name="connsiteX14" fmla="*/ 52229 w 83636"/>
                <a:gd name="connsiteY14" fmla="*/ 6534 h 16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636" h="165290">
                  <a:moveTo>
                    <a:pt x="52229" y="6534"/>
                  </a:moveTo>
                  <a:cubicBezTo>
                    <a:pt x="52229" y="577"/>
                    <a:pt x="52229" y="81"/>
                    <a:pt x="46400" y="81"/>
                  </a:cubicBezTo>
                  <a:cubicBezTo>
                    <a:pt x="30686" y="15965"/>
                    <a:pt x="8383" y="15965"/>
                    <a:pt x="273" y="15965"/>
                  </a:cubicBezTo>
                  <a:lnTo>
                    <a:pt x="273" y="23658"/>
                  </a:lnTo>
                  <a:cubicBezTo>
                    <a:pt x="5342" y="23658"/>
                    <a:pt x="20295" y="23658"/>
                    <a:pt x="33474" y="17205"/>
                  </a:cubicBezTo>
                  <a:lnTo>
                    <a:pt x="33474" y="145765"/>
                  </a:lnTo>
                  <a:cubicBezTo>
                    <a:pt x="33474" y="154700"/>
                    <a:pt x="32714" y="157678"/>
                    <a:pt x="9904" y="157678"/>
                  </a:cubicBezTo>
                  <a:lnTo>
                    <a:pt x="1794" y="157678"/>
                  </a:lnTo>
                  <a:lnTo>
                    <a:pt x="1794" y="165372"/>
                  </a:lnTo>
                  <a:cubicBezTo>
                    <a:pt x="10664" y="164627"/>
                    <a:pt x="32714" y="164627"/>
                    <a:pt x="42852" y="164627"/>
                  </a:cubicBezTo>
                  <a:cubicBezTo>
                    <a:pt x="52989" y="164627"/>
                    <a:pt x="75039" y="164627"/>
                    <a:pt x="83909" y="165372"/>
                  </a:cubicBezTo>
                  <a:lnTo>
                    <a:pt x="83909" y="157678"/>
                  </a:lnTo>
                  <a:lnTo>
                    <a:pt x="75799" y="157678"/>
                  </a:lnTo>
                  <a:cubicBezTo>
                    <a:pt x="52989" y="157678"/>
                    <a:pt x="52229" y="154948"/>
                    <a:pt x="52229" y="145765"/>
                  </a:cubicBezTo>
                  <a:lnTo>
                    <a:pt x="52229" y="6534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A3D0BD0-13BB-64FB-7134-1155CA45982E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4038327" y="7030984"/>
              <a:ext cx="154854" cy="9927"/>
            </a:xfrm>
            <a:custGeom>
              <a:avLst/>
              <a:gdLst>
                <a:gd name="connsiteX0" fmla="*/ 146264 w 154854"/>
                <a:gd name="connsiteY0" fmla="*/ 10008 h 9927"/>
                <a:gd name="connsiteX1" fmla="*/ 155134 w 154854"/>
                <a:gd name="connsiteY1" fmla="*/ 5044 h 9927"/>
                <a:gd name="connsiteX2" fmla="*/ 146264 w 154854"/>
                <a:gd name="connsiteY2" fmla="*/ 81 h 9927"/>
                <a:gd name="connsiteX3" fmla="*/ 9151 w 154854"/>
                <a:gd name="connsiteY3" fmla="*/ 81 h 9927"/>
                <a:gd name="connsiteX4" fmla="*/ 280 w 154854"/>
                <a:gd name="connsiteY4" fmla="*/ 5044 h 9927"/>
                <a:gd name="connsiteX5" fmla="*/ 9151 w 154854"/>
                <a:gd name="connsiteY5" fmla="*/ 10008 h 9927"/>
                <a:gd name="connsiteX6" fmla="*/ 146264 w 154854"/>
                <a:gd name="connsiteY6" fmla="*/ 10008 h 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854" h="9927">
                  <a:moveTo>
                    <a:pt x="146264" y="10008"/>
                  </a:moveTo>
                  <a:cubicBezTo>
                    <a:pt x="150572" y="10008"/>
                    <a:pt x="155134" y="10008"/>
                    <a:pt x="155134" y="5044"/>
                  </a:cubicBezTo>
                  <a:cubicBezTo>
                    <a:pt x="155134" y="81"/>
                    <a:pt x="150572" y="81"/>
                    <a:pt x="146264" y="81"/>
                  </a:cubicBezTo>
                  <a:lnTo>
                    <a:pt x="9151" y="81"/>
                  </a:lnTo>
                  <a:cubicBezTo>
                    <a:pt x="4842" y="81"/>
                    <a:pt x="280" y="81"/>
                    <a:pt x="280" y="5044"/>
                  </a:cubicBezTo>
                  <a:cubicBezTo>
                    <a:pt x="280" y="10008"/>
                    <a:pt x="4842" y="10008"/>
                    <a:pt x="9151" y="10008"/>
                  </a:cubicBezTo>
                  <a:lnTo>
                    <a:pt x="146264" y="1000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A53B960-5D58-50AA-3D58-65525999468B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4282393" y="6988296"/>
              <a:ext cx="97322" cy="112427"/>
            </a:xfrm>
            <a:custGeom>
              <a:avLst/>
              <a:gdLst>
                <a:gd name="connsiteX0" fmla="*/ 36026 w 97322"/>
                <a:gd name="connsiteY0" fmla="*/ 52448 h 112427"/>
                <a:gd name="connsiteX1" fmla="*/ 74803 w 97322"/>
                <a:gd name="connsiteY1" fmla="*/ 46739 h 112427"/>
                <a:gd name="connsiteX2" fmla="*/ 93811 w 97322"/>
                <a:gd name="connsiteY2" fmla="*/ 21176 h 112427"/>
                <a:gd name="connsiteX3" fmla="*/ 66692 w 97322"/>
                <a:gd name="connsiteY3" fmla="*/ 81 h 112427"/>
                <a:gd name="connsiteX4" fmla="*/ 290 w 97322"/>
                <a:gd name="connsiteY4" fmla="*/ 67587 h 112427"/>
                <a:gd name="connsiteX5" fmla="*/ 40081 w 97322"/>
                <a:gd name="connsiteY5" fmla="*/ 112508 h 112427"/>
                <a:gd name="connsiteX6" fmla="*/ 97613 w 97322"/>
                <a:gd name="connsiteY6" fmla="*/ 83223 h 112427"/>
                <a:gd name="connsiteX7" fmla="*/ 94571 w 97322"/>
                <a:gd name="connsiteY7" fmla="*/ 79996 h 112427"/>
                <a:gd name="connsiteX8" fmla="*/ 91277 w 97322"/>
                <a:gd name="connsiteY8" fmla="*/ 82478 h 112427"/>
                <a:gd name="connsiteX9" fmla="*/ 40588 w 97322"/>
                <a:gd name="connsiteY9" fmla="*/ 107048 h 112427"/>
                <a:gd name="connsiteX10" fmla="*/ 18538 w 97322"/>
                <a:gd name="connsiteY10" fmla="*/ 78259 h 112427"/>
                <a:gd name="connsiteX11" fmla="*/ 22593 w 97322"/>
                <a:gd name="connsiteY11" fmla="*/ 52448 h 112427"/>
                <a:gd name="connsiteX12" fmla="*/ 36026 w 97322"/>
                <a:gd name="connsiteY12" fmla="*/ 52448 h 112427"/>
                <a:gd name="connsiteX13" fmla="*/ 24114 w 97322"/>
                <a:gd name="connsiteY13" fmla="*/ 46988 h 112427"/>
                <a:gd name="connsiteX14" fmla="*/ 66692 w 97322"/>
                <a:gd name="connsiteY14" fmla="*/ 5541 h 112427"/>
                <a:gd name="connsiteX15" fmla="*/ 85447 w 97322"/>
                <a:gd name="connsiteY15" fmla="*/ 21176 h 112427"/>
                <a:gd name="connsiteX16" fmla="*/ 34505 w 97322"/>
                <a:gd name="connsiteY16" fmla="*/ 46988 h 112427"/>
                <a:gd name="connsiteX17" fmla="*/ 24114 w 97322"/>
                <a:gd name="connsiteY17" fmla="*/ 46988 h 11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7322" h="112427">
                  <a:moveTo>
                    <a:pt x="36026" y="52448"/>
                  </a:moveTo>
                  <a:cubicBezTo>
                    <a:pt x="43376" y="52448"/>
                    <a:pt x="62130" y="51951"/>
                    <a:pt x="74803" y="46739"/>
                  </a:cubicBezTo>
                  <a:cubicBezTo>
                    <a:pt x="92544" y="39294"/>
                    <a:pt x="93811" y="24651"/>
                    <a:pt x="93811" y="21176"/>
                  </a:cubicBezTo>
                  <a:cubicBezTo>
                    <a:pt x="93811" y="10256"/>
                    <a:pt x="84180" y="81"/>
                    <a:pt x="66692" y="81"/>
                  </a:cubicBezTo>
                  <a:cubicBezTo>
                    <a:pt x="38560" y="81"/>
                    <a:pt x="290" y="24155"/>
                    <a:pt x="290" y="67587"/>
                  </a:cubicBezTo>
                  <a:cubicBezTo>
                    <a:pt x="290" y="92902"/>
                    <a:pt x="15243" y="112508"/>
                    <a:pt x="40081" y="112508"/>
                  </a:cubicBezTo>
                  <a:cubicBezTo>
                    <a:pt x="76323" y="112508"/>
                    <a:pt x="97613" y="86201"/>
                    <a:pt x="97613" y="83223"/>
                  </a:cubicBezTo>
                  <a:cubicBezTo>
                    <a:pt x="97613" y="81734"/>
                    <a:pt x="96092" y="79996"/>
                    <a:pt x="94571" y="79996"/>
                  </a:cubicBezTo>
                  <a:cubicBezTo>
                    <a:pt x="93304" y="79996"/>
                    <a:pt x="92797" y="80493"/>
                    <a:pt x="91277" y="82478"/>
                  </a:cubicBezTo>
                  <a:cubicBezTo>
                    <a:pt x="71254" y="107048"/>
                    <a:pt x="43629" y="107048"/>
                    <a:pt x="40588" y="107048"/>
                  </a:cubicBezTo>
                  <a:cubicBezTo>
                    <a:pt x="20819" y="107048"/>
                    <a:pt x="18538" y="86201"/>
                    <a:pt x="18538" y="78259"/>
                  </a:cubicBezTo>
                  <a:cubicBezTo>
                    <a:pt x="18538" y="75281"/>
                    <a:pt x="18792" y="67587"/>
                    <a:pt x="22593" y="52448"/>
                  </a:cubicBezTo>
                  <a:lnTo>
                    <a:pt x="36026" y="52448"/>
                  </a:lnTo>
                  <a:close/>
                  <a:moveTo>
                    <a:pt x="24114" y="46988"/>
                  </a:moveTo>
                  <a:cubicBezTo>
                    <a:pt x="33998" y="9264"/>
                    <a:pt x="60103" y="5541"/>
                    <a:pt x="66692" y="5541"/>
                  </a:cubicBezTo>
                  <a:cubicBezTo>
                    <a:pt x="78604" y="5541"/>
                    <a:pt x="85447" y="12738"/>
                    <a:pt x="85447" y="21176"/>
                  </a:cubicBezTo>
                  <a:cubicBezTo>
                    <a:pt x="85447" y="46988"/>
                    <a:pt x="44896" y="46988"/>
                    <a:pt x="34505" y="46988"/>
                  </a:cubicBezTo>
                  <a:lnTo>
                    <a:pt x="24114" y="46988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00CA0DF-336F-A01C-9A49-70A648584EEB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4397083" y="6880338"/>
              <a:ext cx="53755" cy="116919"/>
            </a:xfrm>
            <a:custGeom>
              <a:avLst/>
              <a:gdLst>
                <a:gd name="connsiteX0" fmla="*/ 49438 w 53755"/>
                <a:gd name="connsiteY0" fmla="*/ 6678 h 116919"/>
                <a:gd name="connsiteX1" fmla="*/ 42341 w 53755"/>
                <a:gd name="connsiteY1" fmla="*/ 77 h 116919"/>
                <a:gd name="connsiteX2" fmla="*/ 32406 w 53755"/>
                <a:gd name="connsiteY2" fmla="*/ 9632 h 116919"/>
                <a:gd name="connsiteX3" fmla="*/ 39503 w 53755"/>
                <a:gd name="connsiteY3" fmla="*/ 16233 h 116919"/>
                <a:gd name="connsiteX4" fmla="*/ 49438 w 53755"/>
                <a:gd name="connsiteY4" fmla="*/ 6678 h 116919"/>
                <a:gd name="connsiteX5" fmla="*/ 13246 w 53755"/>
                <a:gd name="connsiteY5" fmla="*/ 94933 h 116919"/>
                <a:gd name="connsiteX6" fmla="*/ 11649 w 53755"/>
                <a:gd name="connsiteY6" fmla="*/ 102229 h 116919"/>
                <a:gd name="connsiteX7" fmla="*/ 28503 w 53755"/>
                <a:gd name="connsiteY7" fmla="*/ 116996 h 116919"/>
                <a:gd name="connsiteX8" fmla="*/ 54050 w 53755"/>
                <a:gd name="connsiteY8" fmla="*/ 90416 h 116919"/>
                <a:gd name="connsiteX9" fmla="*/ 51212 w 53755"/>
                <a:gd name="connsiteY9" fmla="*/ 88157 h 116919"/>
                <a:gd name="connsiteX10" fmla="*/ 47841 w 53755"/>
                <a:gd name="connsiteY10" fmla="*/ 91111 h 116919"/>
                <a:gd name="connsiteX11" fmla="*/ 29035 w 53755"/>
                <a:gd name="connsiteY11" fmla="*/ 112132 h 116919"/>
                <a:gd name="connsiteX12" fmla="*/ 24600 w 53755"/>
                <a:gd name="connsiteY12" fmla="*/ 106052 h 116919"/>
                <a:gd name="connsiteX13" fmla="*/ 27439 w 53755"/>
                <a:gd name="connsiteY13" fmla="*/ 94933 h 116919"/>
                <a:gd name="connsiteX14" fmla="*/ 33116 w 53755"/>
                <a:gd name="connsiteY14" fmla="*/ 81034 h 116919"/>
                <a:gd name="connsiteX15" fmla="*/ 41809 w 53755"/>
                <a:gd name="connsiteY15" fmla="*/ 58971 h 116919"/>
                <a:gd name="connsiteX16" fmla="*/ 42873 w 53755"/>
                <a:gd name="connsiteY16" fmla="*/ 53412 h 116919"/>
                <a:gd name="connsiteX17" fmla="*/ 26019 w 53755"/>
                <a:gd name="connsiteY17" fmla="*/ 38645 h 116919"/>
                <a:gd name="connsiteX18" fmla="*/ 295 w 53755"/>
                <a:gd name="connsiteY18" fmla="*/ 65225 h 116919"/>
                <a:gd name="connsiteX19" fmla="*/ 3311 w 53755"/>
                <a:gd name="connsiteY19" fmla="*/ 67484 h 116919"/>
                <a:gd name="connsiteX20" fmla="*/ 6504 w 53755"/>
                <a:gd name="connsiteY20" fmla="*/ 64704 h 116919"/>
                <a:gd name="connsiteX21" fmla="*/ 25487 w 53755"/>
                <a:gd name="connsiteY21" fmla="*/ 43509 h 116919"/>
                <a:gd name="connsiteX22" fmla="*/ 29922 w 53755"/>
                <a:gd name="connsiteY22" fmla="*/ 49589 h 116919"/>
                <a:gd name="connsiteX23" fmla="*/ 24423 w 53755"/>
                <a:gd name="connsiteY23" fmla="*/ 66962 h 116919"/>
                <a:gd name="connsiteX24" fmla="*/ 13246 w 53755"/>
                <a:gd name="connsiteY24" fmla="*/ 94933 h 116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755" h="116919">
                  <a:moveTo>
                    <a:pt x="49438" y="6678"/>
                  </a:moveTo>
                  <a:cubicBezTo>
                    <a:pt x="49438" y="3899"/>
                    <a:pt x="47309" y="77"/>
                    <a:pt x="42341" y="77"/>
                  </a:cubicBezTo>
                  <a:cubicBezTo>
                    <a:pt x="37551" y="77"/>
                    <a:pt x="32406" y="4594"/>
                    <a:pt x="32406" y="9632"/>
                  </a:cubicBezTo>
                  <a:cubicBezTo>
                    <a:pt x="32406" y="12585"/>
                    <a:pt x="34712" y="16233"/>
                    <a:pt x="39503" y="16233"/>
                  </a:cubicBezTo>
                  <a:cubicBezTo>
                    <a:pt x="44647" y="16233"/>
                    <a:pt x="49438" y="11369"/>
                    <a:pt x="49438" y="6678"/>
                  </a:cubicBezTo>
                  <a:close/>
                  <a:moveTo>
                    <a:pt x="13246" y="94933"/>
                  </a:moveTo>
                  <a:cubicBezTo>
                    <a:pt x="12536" y="97191"/>
                    <a:pt x="11649" y="99276"/>
                    <a:pt x="11649" y="102229"/>
                  </a:cubicBezTo>
                  <a:cubicBezTo>
                    <a:pt x="11649" y="110395"/>
                    <a:pt x="18745" y="116996"/>
                    <a:pt x="28503" y="116996"/>
                  </a:cubicBezTo>
                  <a:cubicBezTo>
                    <a:pt x="46244" y="116996"/>
                    <a:pt x="54050" y="93022"/>
                    <a:pt x="54050" y="90416"/>
                  </a:cubicBezTo>
                  <a:cubicBezTo>
                    <a:pt x="54050" y="88157"/>
                    <a:pt x="51744" y="88157"/>
                    <a:pt x="51212" y="88157"/>
                  </a:cubicBezTo>
                  <a:cubicBezTo>
                    <a:pt x="48728" y="88157"/>
                    <a:pt x="48550" y="89200"/>
                    <a:pt x="47841" y="91111"/>
                  </a:cubicBezTo>
                  <a:cubicBezTo>
                    <a:pt x="43760" y="105009"/>
                    <a:pt x="35954" y="112132"/>
                    <a:pt x="29035" y="112132"/>
                  </a:cubicBezTo>
                  <a:cubicBezTo>
                    <a:pt x="25487" y="112132"/>
                    <a:pt x="24600" y="109874"/>
                    <a:pt x="24600" y="106052"/>
                  </a:cubicBezTo>
                  <a:cubicBezTo>
                    <a:pt x="24600" y="102056"/>
                    <a:pt x="25842" y="98755"/>
                    <a:pt x="27439" y="94933"/>
                  </a:cubicBezTo>
                  <a:cubicBezTo>
                    <a:pt x="29213" y="90242"/>
                    <a:pt x="31164" y="85551"/>
                    <a:pt x="33116" y="81034"/>
                  </a:cubicBezTo>
                  <a:cubicBezTo>
                    <a:pt x="34712" y="76865"/>
                    <a:pt x="41099" y="61056"/>
                    <a:pt x="41809" y="58971"/>
                  </a:cubicBezTo>
                  <a:cubicBezTo>
                    <a:pt x="42341" y="57234"/>
                    <a:pt x="42873" y="55149"/>
                    <a:pt x="42873" y="53412"/>
                  </a:cubicBezTo>
                  <a:cubicBezTo>
                    <a:pt x="42873" y="45246"/>
                    <a:pt x="35777" y="38645"/>
                    <a:pt x="26019" y="38645"/>
                  </a:cubicBezTo>
                  <a:cubicBezTo>
                    <a:pt x="8456" y="38645"/>
                    <a:pt x="295" y="62272"/>
                    <a:pt x="295" y="65225"/>
                  </a:cubicBezTo>
                  <a:cubicBezTo>
                    <a:pt x="295" y="67484"/>
                    <a:pt x="2778" y="67484"/>
                    <a:pt x="3311" y="67484"/>
                  </a:cubicBezTo>
                  <a:cubicBezTo>
                    <a:pt x="5794" y="67484"/>
                    <a:pt x="5972" y="66615"/>
                    <a:pt x="6504" y="64704"/>
                  </a:cubicBezTo>
                  <a:cubicBezTo>
                    <a:pt x="11117" y="49763"/>
                    <a:pt x="18923" y="43509"/>
                    <a:pt x="25487" y="43509"/>
                  </a:cubicBezTo>
                  <a:cubicBezTo>
                    <a:pt x="28326" y="43509"/>
                    <a:pt x="29922" y="44899"/>
                    <a:pt x="29922" y="49589"/>
                  </a:cubicBezTo>
                  <a:cubicBezTo>
                    <a:pt x="29922" y="53585"/>
                    <a:pt x="28858" y="56191"/>
                    <a:pt x="24423" y="66962"/>
                  </a:cubicBezTo>
                  <a:lnTo>
                    <a:pt x="13246" y="94933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DD242F8-6EC6-FA7E-F223-94A972709157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4468790" y="6918906"/>
              <a:ext cx="108398" cy="78351"/>
            </a:xfrm>
            <a:custGeom>
              <a:avLst/>
              <a:gdLst>
                <a:gd name="connsiteX0" fmla="*/ 13603 w 108398"/>
                <a:gd name="connsiteY0" fmla="*/ 65746 h 78351"/>
                <a:gd name="connsiteX1" fmla="*/ 11829 w 108398"/>
                <a:gd name="connsiteY1" fmla="*/ 72869 h 78351"/>
                <a:gd name="connsiteX2" fmla="*/ 17861 w 108398"/>
                <a:gd name="connsiteY2" fmla="*/ 78429 h 78351"/>
                <a:gd name="connsiteX3" fmla="*/ 24780 w 108398"/>
                <a:gd name="connsiteY3" fmla="*/ 74607 h 78351"/>
                <a:gd name="connsiteX4" fmla="*/ 27974 w 108398"/>
                <a:gd name="connsiteY4" fmla="*/ 63835 h 78351"/>
                <a:gd name="connsiteX5" fmla="*/ 31877 w 108398"/>
                <a:gd name="connsiteY5" fmla="*/ 48200 h 78351"/>
                <a:gd name="connsiteX6" fmla="*/ 34893 w 108398"/>
                <a:gd name="connsiteY6" fmla="*/ 36560 h 78351"/>
                <a:gd name="connsiteX7" fmla="*/ 42344 w 108398"/>
                <a:gd name="connsiteY7" fmla="*/ 20924 h 78351"/>
                <a:gd name="connsiteX8" fmla="*/ 68956 w 108398"/>
                <a:gd name="connsiteY8" fmla="*/ 4941 h 78351"/>
                <a:gd name="connsiteX9" fmla="*/ 79423 w 108398"/>
                <a:gd name="connsiteY9" fmla="*/ 17102 h 78351"/>
                <a:gd name="connsiteX10" fmla="*/ 68956 w 108398"/>
                <a:gd name="connsiteY10" fmla="*/ 54106 h 78351"/>
                <a:gd name="connsiteX11" fmla="*/ 66294 w 108398"/>
                <a:gd name="connsiteY11" fmla="*/ 63488 h 78351"/>
                <a:gd name="connsiteX12" fmla="*/ 83148 w 108398"/>
                <a:gd name="connsiteY12" fmla="*/ 78429 h 78351"/>
                <a:gd name="connsiteX13" fmla="*/ 108696 w 108398"/>
                <a:gd name="connsiteY13" fmla="*/ 51848 h 78351"/>
                <a:gd name="connsiteX14" fmla="*/ 105857 w 108398"/>
                <a:gd name="connsiteY14" fmla="*/ 49590 h 78351"/>
                <a:gd name="connsiteX15" fmla="*/ 102486 w 108398"/>
                <a:gd name="connsiteY15" fmla="*/ 52543 h 78351"/>
                <a:gd name="connsiteX16" fmla="*/ 83681 w 108398"/>
                <a:gd name="connsiteY16" fmla="*/ 73564 h 78351"/>
                <a:gd name="connsiteX17" fmla="*/ 79245 w 108398"/>
                <a:gd name="connsiteY17" fmla="*/ 67484 h 78351"/>
                <a:gd name="connsiteX18" fmla="*/ 83326 w 108398"/>
                <a:gd name="connsiteY18" fmla="*/ 53412 h 78351"/>
                <a:gd name="connsiteX19" fmla="*/ 92729 w 108398"/>
                <a:gd name="connsiteY19" fmla="*/ 19882 h 78351"/>
                <a:gd name="connsiteX20" fmla="*/ 69665 w 108398"/>
                <a:gd name="connsiteY20" fmla="*/ 77 h 78351"/>
                <a:gd name="connsiteX21" fmla="*/ 39683 w 108398"/>
                <a:gd name="connsiteY21" fmla="*/ 15886 h 78351"/>
                <a:gd name="connsiteX22" fmla="*/ 20700 w 108398"/>
                <a:gd name="connsiteY22" fmla="*/ 77 h 78351"/>
                <a:gd name="connsiteX23" fmla="*/ 6684 w 108398"/>
                <a:gd name="connsiteY23" fmla="*/ 9458 h 78351"/>
                <a:gd name="connsiteX24" fmla="*/ 298 w 108398"/>
                <a:gd name="connsiteY24" fmla="*/ 26657 h 78351"/>
                <a:gd name="connsiteX25" fmla="*/ 3314 w 108398"/>
                <a:gd name="connsiteY25" fmla="*/ 28916 h 78351"/>
                <a:gd name="connsiteX26" fmla="*/ 7217 w 108398"/>
                <a:gd name="connsiteY26" fmla="*/ 23704 h 78351"/>
                <a:gd name="connsiteX27" fmla="*/ 20168 w 108398"/>
                <a:gd name="connsiteY27" fmla="*/ 4941 h 78351"/>
                <a:gd name="connsiteX28" fmla="*/ 26022 w 108398"/>
                <a:gd name="connsiteY28" fmla="*/ 13454 h 78351"/>
                <a:gd name="connsiteX29" fmla="*/ 23184 w 108398"/>
                <a:gd name="connsiteY29" fmla="*/ 27873 h 78351"/>
                <a:gd name="connsiteX30" fmla="*/ 19281 w 108398"/>
                <a:gd name="connsiteY30" fmla="*/ 43509 h 78351"/>
                <a:gd name="connsiteX31" fmla="*/ 13603 w 108398"/>
                <a:gd name="connsiteY31" fmla="*/ 65746 h 78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398" h="78351">
                  <a:moveTo>
                    <a:pt x="13603" y="65746"/>
                  </a:moveTo>
                  <a:cubicBezTo>
                    <a:pt x="12894" y="68005"/>
                    <a:pt x="11829" y="72348"/>
                    <a:pt x="11829" y="72869"/>
                  </a:cubicBezTo>
                  <a:cubicBezTo>
                    <a:pt x="11829" y="76691"/>
                    <a:pt x="15023" y="78429"/>
                    <a:pt x="17861" y="78429"/>
                  </a:cubicBezTo>
                  <a:cubicBezTo>
                    <a:pt x="21055" y="78429"/>
                    <a:pt x="23893" y="76170"/>
                    <a:pt x="24780" y="74607"/>
                  </a:cubicBezTo>
                  <a:cubicBezTo>
                    <a:pt x="25667" y="73043"/>
                    <a:pt x="27087" y="67484"/>
                    <a:pt x="27974" y="63835"/>
                  </a:cubicBezTo>
                  <a:cubicBezTo>
                    <a:pt x="28861" y="60534"/>
                    <a:pt x="30812" y="52543"/>
                    <a:pt x="31877" y="48200"/>
                  </a:cubicBezTo>
                  <a:cubicBezTo>
                    <a:pt x="32941" y="44378"/>
                    <a:pt x="34006" y="40556"/>
                    <a:pt x="34893" y="36560"/>
                  </a:cubicBezTo>
                  <a:cubicBezTo>
                    <a:pt x="36844" y="29437"/>
                    <a:pt x="37199" y="28047"/>
                    <a:pt x="42344" y="20924"/>
                  </a:cubicBezTo>
                  <a:cubicBezTo>
                    <a:pt x="47311" y="13975"/>
                    <a:pt x="55650" y="4941"/>
                    <a:pt x="68956" y="4941"/>
                  </a:cubicBezTo>
                  <a:cubicBezTo>
                    <a:pt x="79245" y="4941"/>
                    <a:pt x="79423" y="13801"/>
                    <a:pt x="79423" y="17102"/>
                  </a:cubicBezTo>
                  <a:cubicBezTo>
                    <a:pt x="79423" y="27526"/>
                    <a:pt x="71794" y="46810"/>
                    <a:pt x="68956" y="54106"/>
                  </a:cubicBezTo>
                  <a:cubicBezTo>
                    <a:pt x="67004" y="58971"/>
                    <a:pt x="66294" y="60534"/>
                    <a:pt x="66294" y="63488"/>
                  </a:cubicBezTo>
                  <a:cubicBezTo>
                    <a:pt x="66294" y="72695"/>
                    <a:pt x="74100" y="78429"/>
                    <a:pt x="83148" y="78429"/>
                  </a:cubicBezTo>
                  <a:cubicBezTo>
                    <a:pt x="100890" y="78429"/>
                    <a:pt x="108696" y="54454"/>
                    <a:pt x="108696" y="51848"/>
                  </a:cubicBezTo>
                  <a:cubicBezTo>
                    <a:pt x="108696" y="49590"/>
                    <a:pt x="106389" y="49590"/>
                    <a:pt x="105857" y="49590"/>
                  </a:cubicBezTo>
                  <a:cubicBezTo>
                    <a:pt x="103373" y="49590"/>
                    <a:pt x="103196" y="50632"/>
                    <a:pt x="102486" y="52543"/>
                  </a:cubicBezTo>
                  <a:cubicBezTo>
                    <a:pt x="98406" y="66441"/>
                    <a:pt x="90777" y="73564"/>
                    <a:pt x="83681" y="73564"/>
                  </a:cubicBezTo>
                  <a:cubicBezTo>
                    <a:pt x="79955" y="73564"/>
                    <a:pt x="79245" y="71132"/>
                    <a:pt x="79245" y="67484"/>
                  </a:cubicBezTo>
                  <a:cubicBezTo>
                    <a:pt x="79245" y="63488"/>
                    <a:pt x="80132" y="61229"/>
                    <a:pt x="83326" y="53412"/>
                  </a:cubicBezTo>
                  <a:cubicBezTo>
                    <a:pt x="85455" y="48026"/>
                    <a:pt x="92729" y="29611"/>
                    <a:pt x="92729" y="19882"/>
                  </a:cubicBezTo>
                  <a:cubicBezTo>
                    <a:pt x="92729" y="3030"/>
                    <a:pt x="79068" y="77"/>
                    <a:pt x="69665" y="77"/>
                  </a:cubicBezTo>
                  <a:cubicBezTo>
                    <a:pt x="54940" y="77"/>
                    <a:pt x="45005" y="8937"/>
                    <a:pt x="39683" y="15886"/>
                  </a:cubicBezTo>
                  <a:cubicBezTo>
                    <a:pt x="38441" y="3899"/>
                    <a:pt x="27974" y="77"/>
                    <a:pt x="20700" y="77"/>
                  </a:cubicBezTo>
                  <a:cubicBezTo>
                    <a:pt x="13071" y="77"/>
                    <a:pt x="8991" y="5462"/>
                    <a:pt x="6684" y="9458"/>
                  </a:cubicBezTo>
                  <a:cubicBezTo>
                    <a:pt x="2781" y="15886"/>
                    <a:pt x="298" y="25789"/>
                    <a:pt x="298" y="26657"/>
                  </a:cubicBezTo>
                  <a:cubicBezTo>
                    <a:pt x="298" y="28916"/>
                    <a:pt x="2781" y="28916"/>
                    <a:pt x="3314" y="28916"/>
                  </a:cubicBezTo>
                  <a:cubicBezTo>
                    <a:pt x="5797" y="28916"/>
                    <a:pt x="5975" y="28395"/>
                    <a:pt x="7217" y="23704"/>
                  </a:cubicBezTo>
                  <a:cubicBezTo>
                    <a:pt x="9878" y="13454"/>
                    <a:pt x="13249" y="4941"/>
                    <a:pt x="20168" y="4941"/>
                  </a:cubicBezTo>
                  <a:cubicBezTo>
                    <a:pt x="24780" y="4941"/>
                    <a:pt x="26022" y="8763"/>
                    <a:pt x="26022" y="13454"/>
                  </a:cubicBezTo>
                  <a:cubicBezTo>
                    <a:pt x="26022" y="16755"/>
                    <a:pt x="24425" y="23183"/>
                    <a:pt x="23184" y="27873"/>
                  </a:cubicBezTo>
                  <a:cubicBezTo>
                    <a:pt x="21942" y="32564"/>
                    <a:pt x="20168" y="39687"/>
                    <a:pt x="19281" y="43509"/>
                  </a:cubicBezTo>
                  <a:lnTo>
                    <a:pt x="13603" y="65746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0799DD3-096F-A33C-E528-17488AEE7E81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4593721" y="6920643"/>
              <a:ext cx="106269" cy="76614"/>
            </a:xfrm>
            <a:custGeom>
              <a:avLst/>
              <a:gdLst>
                <a:gd name="connsiteX0" fmla="*/ 47494 w 106269"/>
                <a:gd name="connsiteY0" fmla="*/ 11890 h 76614"/>
                <a:gd name="connsiteX1" fmla="*/ 68606 w 106269"/>
                <a:gd name="connsiteY1" fmla="*/ 11890 h 76614"/>
                <a:gd name="connsiteX2" fmla="*/ 62041 w 106269"/>
                <a:gd name="connsiteY2" fmla="*/ 51848 h 76614"/>
                <a:gd name="connsiteX3" fmla="*/ 63993 w 106269"/>
                <a:gd name="connsiteY3" fmla="*/ 67310 h 76614"/>
                <a:gd name="connsiteX4" fmla="*/ 71976 w 106269"/>
                <a:gd name="connsiteY4" fmla="*/ 76691 h 76614"/>
                <a:gd name="connsiteX5" fmla="*/ 80315 w 106269"/>
                <a:gd name="connsiteY5" fmla="*/ 68873 h 76614"/>
                <a:gd name="connsiteX6" fmla="*/ 78895 w 106269"/>
                <a:gd name="connsiteY6" fmla="*/ 65051 h 76614"/>
                <a:gd name="connsiteX7" fmla="*/ 72331 w 106269"/>
                <a:gd name="connsiteY7" fmla="*/ 34475 h 76614"/>
                <a:gd name="connsiteX8" fmla="*/ 74815 w 106269"/>
                <a:gd name="connsiteY8" fmla="*/ 11890 h 76614"/>
                <a:gd name="connsiteX9" fmla="*/ 96991 w 106269"/>
                <a:gd name="connsiteY9" fmla="*/ 11890 h 76614"/>
                <a:gd name="connsiteX10" fmla="*/ 103556 w 106269"/>
                <a:gd name="connsiteY10" fmla="*/ 10500 h 76614"/>
                <a:gd name="connsiteX11" fmla="*/ 106572 w 106269"/>
                <a:gd name="connsiteY11" fmla="*/ 5115 h 76614"/>
                <a:gd name="connsiteX12" fmla="*/ 98943 w 106269"/>
                <a:gd name="connsiteY12" fmla="*/ 77 h 76614"/>
                <a:gd name="connsiteX13" fmla="*/ 32059 w 106269"/>
                <a:gd name="connsiteY13" fmla="*/ 77 h 76614"/>
                <a:gd name="connsiteX14" fmla="*/ 11834 w 106269"/>
                <a:gd name="connsiteY14" fmla="*/ 8937 h 76614"/>
                <a:gd name="connsiteX15" fmla="*/ 302 w 106269"/>
                <a:gd name="connsiteY15" fmla="*/ 23878 h 76614"/>
                <a:gd name="connsiteX16" fmla="*/ 3318 w 106269"/>
                <a:gd name="connsiteY16" fmla="*/ 25962 h 76614"/>
                <a:gd name="connsiteX17" fmla="*/ 6512 w 106269"/>
                <a:gd name="connsiteY17" fmla="*/ 24051 h 76614"/>
                <a:gd name="connsiteX18" fmla="*/ 30462 w 106269"/>
                <a:gd name="connsiteY18" fmla="*/ 11890 h 76614"/>
                <a:gd name="connsiteX19" fmla="*/ 41284 w 106269"/>
                <a:gd name="connsiteY19" fmla="*/ 11890 h 76614"/>
                <a:gd name="connsiteX20" fmla="*/ 20882 w 106269"/>
                <a:gd name="connsiteY20" fmla="*/ 61924 h 76614"/>
                <a:gd name="connsiteX21" fmla="*/ 17511 w 106269"/>
                <a:gd name="connsiteY21" fmla="*/ 68526 h 76614"/>
                <a:gd name="connsiteX22" fmla="*/ 16979 w 106269"/>
                <a:gd name="connsiteY22" fmla="*/ 71132 h 76614"/>
                <a:gd name="connsiteX23" fmla="*/ 23188 w 106269"/>
                <a:gd name="connsiteY23" fmla="*/ 76691 h 76614"/>
                <a:gd name="connsiteX24" fmla="*/ 36494 w 106269"/>
                <a:gd name="connsiteY24" fmla="*/ 53238 h 76614"/>
                <a:gd name="connsiteX25" fmla="*/ 47494 w 106269"/>
                <a:gd name="connsiteY25" fmla="*/ 11890 h 76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269" h="76614">
                  <a:moveTo>
                    <a:pt x="47494" y="11890"/>
                  </a:moveTo>
                  <a:lnTo>
                    <a:pt x="68606" y="11890"/>
                  </a:lnTo>
                  <a:cubicBezTo>
                    <a:pt x="65944" y="22314"/>
                    <a:pt x="62041" y="38123"/>
                    <a:pt x="62041" y="51848"/>
                  </a:cubicBezTo>
                  <a:cubicBezTo>
                    <a:pt x="62041" y="58797"/>
                    <a:pt x="62929" y="63488"/>
                    <a:pt x="63993" y="67310"/>
                  </a:cubicBezTo>
                  <a:cubicBezTo>
                    <a:pt x="66832" y="75996"/>
                    <a:pt x="69138" y="76691"/>
                    <a:pt x="71976" y="76691"/>
                  </a:cubicBezTo>
                  <a:cubicBezTo>
                    <a:pt x="76057" y="76691"/>
                    <a:pt x="80315" y="73043"/>
                    <a:pt x="80315" y="68873"/>
                  </a:cubicBezTo>
                  <a:cubicBezTo>
                    <a:pt x="80315" y="67484"/>
                    <a:pt x="79960" y="66789"/>
                    <a:pt x="78895" y="65051"/>
                  </a:cubicBezTo>
                  <a:cubicBezTo>
                    <a:pt x="75525" y="58623"/>
                    <a:pt x="72331" y="48721"/>
                    <a:pt x="72331" y="34475"/>
                  </a:cubicBezTo>
                  <a:cubicBezTo>
                    <a:pt x="72331" y="31174"/>
                    <a:pt x="72331" y="24225"/>
                    <a:pt x="74815" y="11890"/>
                  </a:cubicBezTo>
                  <a:lnTo>
                    <a:pt x="96991" y="11890"/>
                  </a:lnTo>
                  <a:cubicBezTo>
                    <a:pt x="100185" y="11890"/>
                    <a:pt x="101604" y="11890"/>
                    <a:pt x="103556" y="10500"/>
                  </a:cubicBezTo>
                  <a:cubicBezTo>
                    <a:pt x="106039" y="8763"/>
                    <a:pt x="106572" y="5983"/>
                    <a:pt x="106572" y="5115"/>
                  </a:cubicBezTo>
                  <a:cubicBezTo>
                    <a:pt x="106572" y="77"/>
                    <a:pt x="101959" y="77"/>
                    <a:pt x="98943" y="77"/>
                  </a:cubicBezTo>
                  <a:lnTo>
                    <a:pt x="32059" y="77"/>
                  </a:lnTo>
                  <a:cubicBezTo>
                    <a:pt x="24785" y="77"/>
                    <a:pt x="19818" y="1640"/>
                    <a:pt x="11834" y="8937"/>
                  </a:cubicBezTo>
                  <a:cubicBezTo>
                    <a:pt x="7221" y="12933"/>
                    <a:pt x="302" y="22314"/>
                    <a:pt x="302" y="23878"/>
                  </a:cubicBezTo>
                  <a:cubicBezTo>
                    <a:pt x="302" y="25962"/>
                    <a:pt x="2609" y="25962"/>
                    <a:pt x="3318" y="25962"/>
                  </a:cubicBezTo>
                  <a:cubicBezTo>
                    <a:pt x="5270" y="25962"/>
                    <a:pt x="5447" y="25615"/>
                    <a:pt x="6512" y="24051"/>
                  </a:cubicBezTo>
                  <a:cubicBezTo>
                    <a:pt x="15560" y="11890"/>
                    <a:pt x="26559" y="11890"/>
                    <a:pt x="30462" y="11890"/>
                  </a:cubicBezTo>
                  <a:lnTo>
                    <a:pt x="41284" y="11890"/>
                  </a:lnTo>
                  <a:cubicBezTo>
                    <a:pt x="35785" y="31000"/>
                    <a:pt x="26204" y="51501"/>
                    <a:pt x="20882" y="61924"/>
                  </a:cubicBezTo>
                  <a:cubicBezTo>
                    <a:pt x="19818" y="64183"/>
                    <a:pt x="18044" y="67831"/>
                    <a:pt x="17511" y="68526"/>
                  </a:cubicBezTo>
                  <a:cubicBezTo>
                    <a:pt x="17334" y="69221"/>
                    <a:pt x="16979" y="69916"/>
                    <a:pt x="16979" y="71132"/>
                  </a:cubicBezTo>
                  <a:cubicBezTo>
                    <a:pt x="16979" y="73912"/>
                    <a:pt x="19108" y="76691"/>
                    <a:pt x="23188" y="76691"/>
                  </a:cubicBezTo>
                  <a:cubicBezTo>
                    <a:pt x="30285" y="76691"/>
                    <a:pt x="32236" y="68873"/>
                    <a:pt x="36494" y="53238"/>
                  </a:cubicBezTo>
                  <a:lnTo>
                    <a:pt x="47494" y="1189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92C4B63-522A-D5B3-4514-B376919C81F1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4734445" y="6887035"/>
              <a:ext cx="66148" cy="297573"/>
            </a:xfrm>
            <a:custGeom>
              <a:avLst/>
              <a:gdLst>
                <a:gd name="connsiteX0" fmla="*/ 66457 w 66148"/>
                <a:gd name="connsiteY0" fmla="*/ 148984 h 297573"/>
                <a:gd name="connsiteX1" fmla="*/ 26920 w 66148"/>
                <a:gd name="connsiteY1" fmla="*/ 21913 h 297573"/>
                <a:gd name="connsiteX2" fmla="*/ 3349 w 66148"/>
                <a:gd name="connsiteY2" fmla="*/ 73 h 297573"/>
                <a:gd name="connsiteX3" fmla="*/ 308 w 66148"/>
                <a:gd name="connsiteY3" fmla="*/ 2555 h 297573"/>
                <a:gd name="connsiteX4" fmla="*/ 1829 w 66148"/>
                <a:gd name="connsiteY4" fmla="*/ 5036 h 297573"/>
                <a:gd name="connsiteX5" fmla="*/ 40859 w 66148"/>
                <a:gd name="connsiteY5" fmla="*/ 77506 h 297573"/>
                <a:gd name="connsiteX6" fmla="*/ 48969 w 66148"/>
                <a:gd name="connsiteY6" fmla="*/ 148735 h 297573"/>
                <a:gd name="connsiteX7" fmla="*/ 40099 w 66148"/>
                <a:gd name="connsiteY7" fmla="*/ 223439 h 297573"/>
                <a:gd name="connsiteX8" fmla="*/ 2589 w 66148"/>
                <a:gd name="connsiteY8" fmla="*/ 291938 h 297573"/>
                <a:gd name="connsiteX9" fmla="*/ 308 w 66148"/>
                <a:gd name="connsiteY9" fmla="*/ 295164 h 297573"/>
                <a:gd name="connsiteX10" fmla="*/ 3349 w 66148"/>
                <a:gd name="connsiteY10" fmla="*/ 297646 h 297573"/>
                <a:gd name="connsiteX11" fmla="*/ 24132 w 66148"/>
                <a:gd name="connsiteY11" fmla="*/ 279032 h 297573"/>
                <a:gd name="connsiteX12" fmla="*/ 66457 w 66148"/>
                <a:gd name="connsiteY12" fmla="*/ 148984 h 29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148" h="297573">
                  <a:moveTo>
                    <a:pt x="66457" y="148984"/>
                  </a:moveTo>
                  <a:cubicBezTo>
                    <a:pt x="66457" y="113741"/>
                    <a:pt x="60121" y="63856"/>
                    <a:pt x="26920" y="21913"/>
                  </a:cubicBezTo>
                  <a:cubicBezTo>
                    <a:pt x="24385" y="18935"/>
                    <a:pt x="7911" y="73"/>
                    <a:pt x="3349" y="73"/>
                  </a:cubicBezTo>
                  <a:cubicBezTo>
                    <a:pt x="2082" y="73"/>
                    <a:pt x="308" y="569"/>
                    <a:pt x="308" y="2555"/>
                  </a:cubicBezTo>
                  <a:cubicBezTo>
                    <a:pt x="308" y="3547"/>
                    <a:pt x="815" y="4292"/>
                    <a:pt x="1829" y="5036"/>
                  </a:cubicBezTo>
                  <a:cubicBezTo>
                    <a:pt x="13994" y="17942"/>
                    <a:pt x="30468" y="38045"/>
                    <a:pt x="40859" y="77506"/>
                  </a:cubicBezTo>
                  <a:cubicBezTo>
                    <a:pt x="46688" y="100091"/>
                    <a:pt x="48969" y="125654"/>
                    <a:pt x="48969" y="148735"/>
                  </a:cubicBezTo>
                  <a:cubicBezTo>
                    <a:pt x="48969" y="173802"/>
                    <a:pt x="46688" y="199117"/>
                    <a:pt x="40099" y="223439"/>
                  </a:cubicBezTo>
                  <a:cubicBezTo>
                    <a:pt x="30468" y="258185"/>
                    <a:pt x="15515" y="278040"/>
                    <a:pt x="2589" y="291938"/>
                  </a:cubicBezTo>
                  <a:cubicBezTo>
                    <a:pt x="308" y="294172"/>
                    <a:pt x="308" y="294668"/>
                    <a:pt x="308" y="295164"/>
                  </a:cubicBezTo>
                  <a:cubicBezTo>
                    <a:pt x="308" y="297150"/>
                    <a:pt x="2082" y="297646"/>
                    <a:pt x="3349" y="297646"/>
                  </a:cubicBezTo>
                  <a:cubicBezTo>
                    <a:pt x="7151" y="297646"/>
                    <a:pt x="21090" y="282507"/>
                    <a:pt x="24132" y="279032"/>
                  </a:cubicBezTo>
                  <a:cubicBezTo>
                    <a:pt x="49983" y="249002"/>
                    <a:pt x="66457" y="204329"/>
                    <a:pt x="66457" y="148984"/>
                  </a:cubicBezTo>
                  <a:close/>
                </a:path>
              </a:pathLst>
            </a:custGeom>
            <a:solidFill>
              <a:srgbClr val="000000"/>
            </a:solidFill>
            <a:ln w="254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359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4D6D74-F104-4542-BBBD-823877E6D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25" y="2514600"/>
            <a:ext cx="2589828" cy="1828800"/>
          </a:xfrm>
        </p:spPr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01</a:t>
            </a:r>
          </a:p>
          <a:p>
            <a:r>
              <a:rPr lang="en-US" sz="2000" dirty="0"/>
              <a:t>Two special cases of a system of infinitely long current lines</a:t>
            </a:r>
            <a:endParaRPr lang="en-US" sz="2000" i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BEE79C-84E8-0E4B-B254-1F9614D151D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67354" y="2514600"/>
            <a:ext cx="2589828" cy="1828800"/>
          </a:xfrm>
        </p:spPr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02</a:t>
            </a:r>
          </a:p>
          <a:p>
            <a:r>
              <a:rPr lang="en-US" sz="2000" dirty="0"/>
              <a:t>Uni-layer magnets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5A9E089-8A73-1E4B-A85C-4C44820F685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60384" y="2514600"/>
            <a:ext cx="2589828" cy="1828800"/>
          </a:xfrm>
        </p:spPr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03</a:t>
            </a:r>
          </a:p>
          <a:p>
            <a:r>
              <a:rPr lang="en-US" sz="2000" dirty="0"/>
              <a:t>Discussion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E69066B-B889-6F4F-A38E-F2908D281DB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56588" y="2514600"/>
            <a:ext cx="2589828" cy="1828800"/>
          </a:xfrm>
        </p:spPr>
        <p:txBody>
          <a:bodyPr/>
          <a:lstStyle/>
          <a:p>
            <a:r>
              <a:rPr lang="en-US" sz="3200" dirty="0">
                <a:solidFill>
                  <a:schemeClr val="accent6"/>
                </a:solidFill>
              </a:rPr>
              <a:t>04</a:t>
            </a:r>
          </a:p>
          <a:p>
            <a:r>
              <a:rPr lang="en-US" sz="2000" dirty="0"/>
              <a:t>Conclusions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FF10101-1B42-7D47-8A74-6B7E85359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72AA6-E8B4-9F47-B3A6-38674957AFE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sz="1000" dirty="0"/>
              <a:t>Uni-layer magnet </a:t>
            </a:r>
            <a:r>
              <a:rPr lang="en-US" dirty="0"/>
              <a:t>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F41E7-8DF8-3F4E-ACF4-93E5E9E9E5E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8C7C17-B593-476C-9648-FC605FBE732E}"/>
              </a:ext>
            </a:extLst>
          </p:cNvPr>
          <p:cNvSpPr/>
          <p:nvPr/>
        </p:nvSpPr>
        <p:spPr>
          <a:xfrm>
            <a:off x="3279653" y="2514600"/>
            <a:ext cx="2590535" cy="1828800"/>
          </a:xfrm>
          <a:prstGeom prst="rect">
            <a:avLst/>
          </a:prstGeom>
          <a:noFill/>
          <a:ln w="22225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oter Placeholder 21">
            <a:extLst>
              <a:ext uri="{FF2B5EF4-FFF2-40B4-BE49-F238E27FC236}">
                <a16:creationId xmlns:a16="http://schemas.microsoft.com/office/drawing/2014/main" id="{23294F37-3E63-4991-9295-50ED4B61FD80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51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 Uni-layer magnets</a:t>
            </a:r>
            <a:br>
              <a:rPr lang="en-US" sz="2800" dirty="0"/>
            </a:br>
            <a:endParaRPr lang="en-US" sz="28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Uni-layer magnets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FE1CC5F8-7EDD-490E-A02F-C3C4F0249C11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265A4DA-47D9-FD95-E96A-0BB3BA3C2C64}"/>
              </a:ext>
            </a:extLst>
          </p:cNvPr>
          <p:cNvSpPr/>
          <p:nvPr/>
        </p:nvSpPr>
        <p:spPr>
          <a:xfrm>
            <a:off x="3295629" y="1217619"/>
            <a:ext cx="4344623" cy="3265027"/>
          </a:xfrm>
          <a:custGeom>
            <a:avLst/>
            <a:gdLst>
              <a:gd name="connsiteX0" fmla="*/ 0 w 4344623"/>
              <a:gd name="connsiteY0" fmla="*/ 3265028 h 3265027"/>
              <a:gd name="connsiteX1" fmla="*/ 4344624 w 4344623"/>
              <a:gd name="connsiteY1" fmla="*/ 3265028 h 3265027"/>
              <a:gd name="connsiteX2" fmla="*/ 4344624 w 4344623"/>
              <a:gd name="connsiteY2" fmla="*/ 0 h 3265027"/>
              <a:gd name="connsiteX3" fmla="*/ 0 w 4344623"/>
              <a:gd name="connsiteY3" fmla="*/ 0 h 326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4623" h="3265027">
                <a:moveTo>
                  <a:pt x="0" y="3265028"/>
                </a:moveTo>
                <a:lnTo>
                  <a:pt x="4344624" y="3265028"/>
                </a:lnTo>
                <a:lnTo>
                  <a:pt x="4344624" y="0"/>
                </a:lnTo>
                <a:lnTo>
                  <a:pt x="0" y="0"/>
                </a:lnTo>
                <a:close/>
              </a:path>
            </a:pathLst>
          </a:custGeom>
          <a:noFill/>
          <a:ln w="14520" cap="flat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6EF42574-35D4-1346-B8E1-8E8DBF01AF8A}"/>
              </a:ext>
            </a:extLst>
          </p:cNvPr>
          <p:cNvSpPr/>
          <p:nvPr/>
        </p:nvSpPr>
        <p:spPr>
          <a:xfrm>
            <a:off x="425364" y="1448451"/>
            <a:ext cx="11678778" cy="1860245"/>
          </a:xfrm>
          <a:prstGeom prst="rect">
            <a:avLst/>
          </a:prstGeom>
          <a:solidFill>
            <a:schemeClr val="tx1">
              <a:lumMod val="10000"/>
              <a:lumOff val="9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5" name="TextBox 724">
            <a:extLst>
              <a:ext uri="{FF2B5EF4-FFF2-40B4-BE49-F238E27FC236}">
                <a16:creationId xmlns:a16="http://schemas.microsoft.com/office/drawing/2014/main" id="{FEAB5201-6B9F-E298-03CE-B70FAECB2E1A}"/>
              </a:ext>
            </a:extLst>
          </p:cNvPr>
          <p:cNvSpPr txBox="1"/>
          <p:nvPr/>
        </p:nvSpPr>
        <p:spPr>
          <a:xfrm>
            <a:off x="425364" y="1396619"/>
            <a:ext cx="117666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 idealized </a:t>
            </a:r>
            <a:r>
              <a:rPr lang="en-US" sz="2400" b="1" dirty="0">
                <a:solidFill>
                  <a:schemeClr val="accent1"/>
                </a:solidFill>
              </a:rPr>
              <a:t>Uni-layer</a:t>
            </a:r>
            <a:r>
              <a:rPr lang="en-US" sz="2400" dirty="0"/>
              <a:t> magnet can be defined as a magnet that generates a </a:t>
            </a:r>
            <a:r>
              <a:rPr lang="en-US" sz="2400" b="1" dirty="0"/>
              <a:t>B</a:t>
            </a:r>
            <a:r>
              <a:rPr lang="en-US" sz="2400" dirty="0"/>
              <a:t> field within a straight region of space by a system of current lines, all parallel to the </a:t>
            </a:r>
            <a:r>
              <a:rPr lang="en-US" sz="2400" i="1" dirty="0"/>
              <a:t>z-axis</a:t>
            </a:r>
            <a:r>
              <a:rPr lang="en-US" sz="2400" dirty="0"/>
              <a:t> (along the straight section of the magnet) of a Cartesian coordinate system (i.e. perpendicular to the </a:t>
            </a:r>
            <a:r>
              <a:rPr lang="en-US" sz="2400" i="1" dirty="0" err="1"/>
              <a:t>xy</a:t>
            </a:r>
            <a:r>
              <a:rPr lang="en-US" sz="2400" i="1" dirty="0"/>
              <a:t>-plane</a:t>
            </a:r>
            <a:r>
              <a:rPr lang="en-US" sz="2400" dirty="0"/>
              <a:t>), that lay within a single continuous surface, and that are connected by a single continuous path that does not cross itself. </a:t>
            </a:r>
          </a:p>
        </p:txBody>
      </p:sp>
      <p:sp>
        <p:nvSpPr>
          <p:cNvPr id="407" name="TextBox 406">
            <a:extLst>
              <a:ext uri="{FF2B5EF4-FFF2-40B4-BE49-F238E27FC236}">
                <a16:creationId xmlns:a16="http://schemas.microsoft.com/office/drawing/2014/main" id="{F72D21A5-D34B-CDD5-5EB6-E878CDCCE8C9}"/>
              </a:ext>
            </a:extLst>
          </p:cNvPr>
          <p:cNvSpPr txBox="1"/>
          <p:nvPr/>
        </p:nvSpPr>
        <p:spPr>
          <a:xfrm>
            <a:off x="368214" y="986786"/>
            <a:ext cx="7653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Definition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18EA39-58C5-825F-710A-6B9DF8B7E239}"/>
              </a:ext>
            </a:extLst>
          </p:cNvPr>
          <p:cNvGrpSpPr/>
          <p:nvPr/>
        </p:nvGrpSpPr>
        <p:grpSpPr>
          <a:xfrm>
            <a:off x="1245293" y="3535139"/>
            <a:ext cx="3858763" cy="2676572"/>
            <a:chOff x="8329838" y="1873282"/>
            <a:chExt cx="3858763" cy="2676572"/>
          </a:xfrm>
        </p:grpSpPr>
        <p:sp>
          <p:nvSpPr>
            <p:cNvPr id="731" name="Oval 730">
              <a:extLst>
                <a:ext uri="{FF2B5EF4-FFF2-40B4-BE49-F238E27FC236}">
                  <a16:creationId xmlns:a16="http://schemas.microsoft.com/office/drawing/2014/main" id="{BB87F13F-2E34-9318-82FF-A4BE57F01117}"/>
                </a:ext>
              </a:extLst>
            </p:cNvPr>
            <p:cNvSpPr/>
            <p:nvPr/>
          </p:nvSpPr>
          <p:spPr>
            <a:xfrm>
              <a:off x="9979150" y="2840205"/>
              <a:ext cx="818902" cy="865748"/>
            </a:xfrm>
            <a:prstGeom prst="ellipse">
              <a:avLst/>
            </a:prstGeom>
            <a:solidFill>
              <a:schemeClr val="bg1">
                <a:alpha val="28000"/>
              </a:schemeClr>
            </a:solidFill>
            <a:ln>
              <a:solidFill>
                <a:schemeClr val="accent1">
                  <a:shade val="95000"/>
                  <a:satMod val="105000"/>
                  <a:alpha val="12000"/>
                </a:schemeClr>
              </a:solidFill>
            </a:ln>
            <a:effectLst/>
            <a:scene3d>
              <a:camera prst="isometricLeftDown"/>
              <a:lightRig rig="threePt" dir="t"/>
            </a:scene3d>
            <a:sp3d extrusionH="1270000" contourW="12700" prstMaterial="clear">
              <a:extrusionClr>
                <a:schemeClr val="tx1">
                  <a:lumMod val="10000"/>
                  <a:lumOff val="90000"/>
                </a:schemeClr>
              </a:extrusionClr>
              <a:contourClr>
                <a:schemeClr val="bg1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5" name="Straight Arrow Connector 414">
              <a:extLst>
                <a:ext uri="{FF2B5EF4-FFF2-40B4-BE49-F238E27FC236}">
                  <a16:creationId xmlns:a16="http://schemas.microsoft.com/office/drawing/2014/main" id="{BDFE9457-A638-717B-58E1-CB22F33611CA}"/>
                </a:ext>
              </a:extLst>
            </p:cNvPr>
            <p:cNvCxnSpPr>
              <a:cxnSpLocks/>
            </p:cNvCxnSpPr>
            <p:nvPr/>
          </p:nvCxnSpPr>
          <p:spPr>
            <a:xfrm rot="-7200000" flipV="1">
              <a:off x="9882668" y="2959100"/>
              <a:ext cx="0" cy="116840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6" name="Straight Arrow Connector 415">
              <a:extLst>
                <a:ext uri="{FF2B5EF4-FFF2-40B4-BE49-F238E27FC236}">
                  <a16:creationId xmlns:a16="http://schemas.microsoft.com/office/drawing/2014/main" id="{497A1980-C325-4B62-3BE3-FE5E5912F3F6}"/>
                </a:ext>
              </a:extLst>
            </p:cNvPr>
            <p:cNvCxnSpPr>
              <a:cxnSpLocks/>
            </p:cNvCxnSpPr>
            <p:nvPr/>
          </p:nvCxnSpPr>
          <p:spPr>
            <a:xfrm rot="7200000" flipV="1">
              <a:off x="10894534" y="2959100"/>
              <a:ext cx="0" cy="116840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7" name="Straight Arrow Connector 416">
              <a:extLst>
                <a:ext uri="{FF2B5EF4-FFF2-40B4-BE49-F238E27FC236}">
                  <a16:creationId xmlns:a16="http://schemas.microsoft.com/office/drawing/2014/main" id="{3DEED87A-6BB8-61FF-4300-F9320B3508EC}"/>
                </a:ext>
              </a:extLst>
            </p:cNvPr>
            <p:cNvCxnSpPr>
              <a:cxnSpLocks/>
            </p:cNvCxnSpPr>
            <p:nvPr/>
          </p:nvCxnSpPr>
          <p:spPr>
            <a:xfrm rot="-7200000" flipV="1">
              <a:off x="10388601" y="1782647"/>
              <a:ext cx="0" cy="360000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lg" len="lg"/>
              <a:tailEnd type="non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20" name="TextBox 419">
              <a:extLst>
                <a:ext uri="{FF2B5EF4-FFF2-40B4-BE49-F238E27FC236}">
                  <a16:creationId xmlns:a16="http://schemas.microsoft.com/office/drawing/2014/main" id="{795E507F-7121-44FE-8F1B-96920EA74571}"/>
                </a:ext>
              </a:extLst>
            </p:cNvPr>
            <p:cNvSpPr txBox="1"/>
            <p:nvPr/>
          </p:nvSpPr>
          <p:spPr>
            <a:xfrm>
              <a:off x="11316219" y="3748728"/>
              <a:ext cx="4371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>
                  <a:solidFill>
                    <a:srgbClr val="000000"/>
                  </a:solidFill>
                </a:rPr>
                <a:t>x</a:t>
              </a:r>
            </a:p>
          </p:txBody>
        </p:sp>
        <p:sp>
          <p:nvSpPr>
            <p:cNvPr id="421" name="TextBox 420">
              <a:extLst>
                <a:ext uri="{FF2B5EF4-FFF2-40B4-BE49-F238E27FC236}">
                  <a16:creationId xmlns:a16="http://schemas.microsoft.com/office/drawing/2014/main" id="{B28730B7-B2D7-DF9A-93C3-0CF5CA929E56}"/>
                </a:ext>
              </a:extLst>
            </p:cNvPr>
            <p:cNvSpPr txBox="1"/>
            <p:nvPr/>
          </p:nvSpPr>
          <p:spPr>
            <a:xfrm>
              <a:off x="10388600" y="1873282"/>
              <a:ext cx="4371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422" name="TextBox 421">
              <a:extLst>
                <a:ext uri="{FF2B5EF4-FFF2-40B4-BE49-F238E27FC236}">
                  <a16:creationId xmlns:a16="http://schemas.microsoft.com/office/drawing/2014/main" id="{B1BD8B2D-2D2A-4886-D9CF-8A02A32655E8}"/>
                </a:ext>
              </a:extLst>
            </p:cNvPr>
            <p:cNvSpPr txBox="1"/>
            <p:nvPr/>
          </p:nvSpPr>
          <p:spPr>
            <a:xfrm>
              <a:off x="8939555" y="3496429"/>
              <a:ext cx="4371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>
                  <a:solidFill>
                    <a:srgbClr val="000000"/>
                  </a:solidFill>
                </a:rPr>
                <a:t>z</a:t>
              </a:r>
            </a:p>
          </p:txBody>
        </p:sp>
        <p:cxnSp>
          <p:nvCxnSpPr>
            <p:cNvPr id="423" name="Straight Arrow Connector 422">
              <a:extLst>
                <a:ext uri="{FF2B5EF4-FFF2-40B4-BE49-F238E27FC236}">
                  <a16:creationId xmlns:a16="http://schemas.microsoft.com/office/drawing/2014/main" id="{1791C738-9099-34AA-1362-B2AF45775940}"/>
                </a:ext>
              </a:extLst>
            </p:cNvPr>
            <p:cNvCxnSpPr>
              <a:cxnSpLocks/>
            </p:cNvCxnSpPr>
            <p:nvPr/>
          </p:nvCxnSpPr>
          <p:spPr>
            <a:xfrm rot="-7200000" flipV="1">
              <a:off x="10184325" y="1105670"/>
              <a:ext cx="0" cy="360000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27" name="Straight Arrow Connector 726">
              <a:extLst>
                <a:ext uri="{FF2B5EF4-FFF2-40B4-BE49-F238E27FC236}">
                  <a16:creationId xmlns:a16="http://schemas.microsoft.com/office/drawing/2014/main" id="{B317F81E-CBFE-AF28-A559-DC2AAC30A50A}"/>
                </a:ext>
              </a:extLst>
            </p:cNvPr>
            <p:cNvCxnSpPr/>
            <p:nvPr/>
          </p:nvCxnSpPr>
          <p:spPr>
            <a:xfrm flipV="1">
              <a:off x="10388600" y="2082800"/>
              <a:ext cx="0" cy="116840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35" name="Freeform: Shape 734">
              <a:extLst>
                <a:ext uri="{FF2B5EF4-FFF2-40B4-BE49-F238E27FC236}">
                  <a16:creationId xmlns:a16="http://schemas.microsoft.com/office/drawing/2014/main" id="{B004C923-59EB-F830-9D37-890EF3A57BB1}"/>
                </a:ext>
              </a:extLst>
            </p:cNvPr>
            <p:cNvSpPr/>
            <p:nvPr/>
          </p:nvSpPr>
          <p:spPr>
            <a:xfrm>
              <a:off x="8329838" y="3787346"/>
              <a:ext cx="517942" cy="762508"/>
            </a:xfrm>
            <a:custGeom>
              <a:avLst/>
              <a:gdLst>
                <a:gd name="connsiteX0" fmla="*/ 208896 w 394247"/>
                <a:gd name="connsiteY0" fmla="*/ 0 h 716692"/>
                <a:gd name="connsiteX1" fmla="*/ 5009 w 394247"/>
                <a:gd name="connsiteY1" fmla="*/ 568411 h 716692"/>
                <a:gd name="connsiteX2" fmla="*/ 394247 w 394247"/>
                <a:gd name="connsiteY2" fmla="*/ 716692 h 716692"/>
                <a:gd name="connsiteX0" fmla="*/ 252182 w 437533"/>
                <a:gd name="connsiteY0" fmla="*/ 0 h 716692"/>
                <a:gd name="connsiteX1" fmla="*/ 3845 w 437533"/>
                <a:gd name="connsiteY1" fmla="*/ 457286 h 716692"/>
                <a:gd name="connsiteX2" fmla="*/ 437533 w 437533"/>
                <a:gd name="connsiteY2" fmla="*/ 716692 h 716692"/>
                <a:gd name="connsiteX0" fmla="*/ 262299 w 447650"/>
                <a:gd name="connsiteY0" fmla="*/ 0 h 716692"/>
                <a:gd name="connsiteX1" fmla="*/ 13962 w 447650"/>
                <a:gd name="connsiteY1" fmla="*/ 457286 h 716692"/>
                <a:gd name="connsiteX2" fmla="*/ 447650 w 447650"/>
                <a:gd name="connsiteY2" fmla="*/ 716692 h 716692"/>
                <a:gd name="connsiteX0" fmla="*/ 262299 w 460350"/>
                <a:gd name="connsiteY0" fmla="*/ 0 h 694467"/>
                <a:gd name="connsiteX1" fmla="*/ 13962 w 460350"/>
                <a:gd name="connsiteY1" fmla="*/ 457286 h 694467"/>
                <a:gd name="connsiteX2" fmla="*/ 460350 w 460350"/>
                <a:gd name="connsiteY2" fmla="*/ 694467 h 694467"/>
                <a:gd name="connsiteX0" fmla="*/ 262299 w 460350"/>
                <a:gd name="connsiteY0" fmla="*/ 0 h 754123"/>
                <a:gd name="connsiteX1" fmla="*/ 13962 w 460350"/>
                <a:gd name="connsiteY1" fmla="*/ 457286 h 754123"/>
                <a:gd name="connsiteX2" fmla="*/ 460350 w 460350"/>
                <a:gd name="connsiteY2" fmla="*/ 694467 h 754123"/>
                <a:gd name="connsiteX0" fmla="*/ 319890 w 517941"/>
                <a:gd name="connsiteY0" fmla="*/ 0 h 763714"/>
                <a:gd name="connsiteX1" fmla="*/ 7260 w 517941"/>
                <a:gd name="connsiteY1" fmla="*/ 521580 h 763714"/>
                <a:gd name="connsiteX2" fmla="*/ 517941 w 517941"/>
                <a:gd name="connsiteY2" fmla="*/ 694467 h 763714"/>
                <a:gd name="connsiteX0" fmla="*/ 358441 w 556492"/>
                <a:gd name="connsiteY0" fmla="*/ 0 h 761341"/>
                <a:gd name="connsiteX1" fmla="*/ 5330 w 556492"/>
                <a:gd name="connsiteY1" fmla="*/ 507292 h 761341"/>
                <a:gd name="connsiteX2" fmla="*/ 556492 w 556492"/>
                <a:gd name="connsiteY2" fmla="*/ 694467 h 761341"/>
                <a:gd name="connsiteX0" fmla="*/ 319891 w 517942"/>
                <a:gd name="connsiteY0" fmla="*/ 0 h 762508"/>
                <a:gd name="connsiteX1" fmla="*/ 7261 w 517942"/>
                <a:gd name="connsiteY1" fmla="*/ 514436 h 762508"/>
                <a:gd name="connsiteX2" fmla="*/ 517942 w 517942"/>
                <a:gd name="connsiteY2" fmla="*/ 694467 h 762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7942" h="762508">
                  <a:moveTo>
                    <a:pt x="319891" y="0"/>
                  </a:moveTo>
                  <a:cubicBezTo>
                    <a:pt x="37401" y="167331"/>
                    <a:pt x="-23631" y="394987"/>
                    <a:pt x="7261" y="514436"/>
                  </a:cubicBezTo>
                  <a:cubicBezTo>
                    <a:pt x="38153" y="633885"/>
                    <a:pt x="145888" y="882457"/>
                    <a:pt x="517942" y="694467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tailEnd type="triangl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5AE5A223-7585-1381-3AF0-395493FAD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25"/>
          <a:stretch/>
        </p:blipFill>
        <p:spPr>
          <a:xfrm>
            <a:off x="5915533" y="3912975"/>
            <a:ext cx="5716643" cy="26630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8106810-971A-A777-A2A7-4DF84FDC2D53}"/>
              </a:ext>
            </a:extLst>
          </p:cNvPr>
          <p:cNvSpPr txBox="1"/>
          <p:nvPr/>
        </p:nvSpPr>
        <p:spPr>
          <a:xfrm>
            <a:off x="6680513" y="3610059"/>
            <a:ext cx="1472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Asymmetric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50F74F-0D6A-C205-F1E8-3BFA5D157C6F}"/>
              </a:ext>
            </a:extLst>
          </p:cNvPr>
          <p:cNvSpPr txBox="1"/>
          <p:nvPr/>
        </p:nvSpPr>
        <p:spPr>
          <a:xfrm>
            <a:off x="9662139" y="3606968"/>
            <a:ext cx="1401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</a:t>
            </a:r>
            <a:r>
              <a:rPr lang="en-US" sz="1800" dirty="0"/>
              <a:t>ymmetric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36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 Uni-layer magnets</a:t>
            </a:r>
            <a:br>
              <a:rPr lang="en-US" sz="2800" dirty="0"/>
            </a:br>
            <a:endParaRPr lang="en-US" sz="28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Uni-layer magnets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FE1CC5F8-7EDD-490E-A02F-C3C4F0249C11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11" name="Group 610">
            <a:extLst>
              <a:ext uri="{FF2B5EF4-FFF2-40B4-BE49-F238E27FC236}">
                <a16:creationId xmlns:a16="http://schemas.microsoft.com/office/drawing/2014/main" id="{44362328-E55E-BE1B-53FA-4EDCC56B7D9D}"/>
              </a:ext>
            </a:extLst>
          </p:cNvPr>
          <p:cNvGrpSpPr>
            <a:grpSpLocks noChangeAspect="1"/>
          </p:cNvGrpSpPr>
          <p:nvPr/>
        </p:nvGrpSpPr>
        <p:grpSpPr>
          <a:xfrm>
            <a:off x="77409" y="1515224"/>
            <a:ext cx="3800371" cy="3669047"/>
            <a:chOff x="1032612" y="1827198"/>
            <a:chExt cx="3043703" cy="293852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1F0FD7-6797-6D6F-DE02-1629A036814F}"/>
                </a:ext>
              </a:extLst>
            </p:cNvPr>
            <p:cNvSpPr/>
            <p:nvPr/>
          </p:nvSpPr>
          <p:spPr>
            <a:xfrm>
              <a:off x="1516510" y="2059761"/>
              <a:ext cx="2559805" cy="2564966"/>
            </a:xfrm>
            <a:custGeom>
              <a:avLst/>
              <a:gdLst>
                <a:gd name="connsiteX0" fmla="*/ -95 w 2559805"/>
                <a:gd name="connsiteY0" fmla="*/ 2564896 h 2564966"/>
                <a:gd name="connsiteX1" fmla="*/ 2559710 w 2559805"/>
                <a:gd name="connsiteY1" fmla="*/ 2564896 h 2564966"/>
                <a:gd name="connsiteX2" fmla="*/ 2559710 w 2559805"/>
                <a:gd name="connsiteY2" fmla="*/ -70 h 2564966"/>
                <a:gd name="connsiteX3" fmla="*/ -95 w 2559805"/>
                <a:gd name="connsiteY3" fmla="*/ -70 h 2564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9805" h="2564966">
                  <a:moveTo>
                    <a:pt x="-95" y="2564896"/>
                  </a:moveTo>
                  <a:lnTo>
                    <a:pt x="2559710" y="2564896"/>
                  </a:lnTo>
                  <a:lnTo>
                    <a:pt x="2559710" y="-70"/>
                  </a:lnTo>
                  <a:lnTo>
                    <a:pt x="-95" y="-70"/>
                  </a:lnTo>
                  <a:close/>
                </a:path>
              </a:pathLst>
            </a:custGeom>
            <a:noFill/>
            <a:ln w="1280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885978F-8EA8-92E0-1EF6-88A3793A49C7}"/>
                </a:ext>
              </a:extLst>
            </p:cNvPr>
            <p:cNvSpPr/>
            <p:nvPr/>
          </p:nvSpPr>
          <p:spPr>
            <a:xfrm>
              <a:off x="1516510" y="2059761"/>
              <a:ext cx="2559805" cy="42848"/>
            </a:xfrm>
            <a:custGeom>
              <a:avLst/>
              <a:gdLst>
                <a:gd name="connsiteX0" fmla="*/ -95 w 2559805"/>
                <a:gd name="connsiteY0" fmla="*/ -4 h 42848"/>
                <a:gd name="connsiteX1" fmla="*/ 2559710 w 2559805"/>
                <a:gd name="connsiteY1" fmla="*/ -4 h 4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59805" h="42848">
                  <a:moveTo>
                    <a:pt x="-95" y="-4"/>
                  </a:moveTo>
                  <a:lnTo>
                    <a:pt x="2559710" y="-4"/>
                  </a:lnTo>
                </a:path>
              </a:pathLst>
            </a:custGeom>
            <a:noFill/>
            <a:ln w="1280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32A3D1A-1FE5-F807-B185-644D56987CE4}"/>
                </a:ext>
              </a:extLst>
            </p:cNvPr>
            <p:cNvSpPr/>
            <p:nvPr/>
          </p:nvSpPr>
          <p:spPr>
            <a:xfrm>
              <a:off x="1032612" y="1857430"/>
              <a:ext cx="2902443" cy="2908294"/>
            </a:xfrm>
            <a:custGeom>
              <a:avLst/>
              <a:gdLst>
                <a:gd name="connsiteX0" fmla="*/ -103 w 2902443"/>
                <a:gd name="connsiteY0" fmla="*/ 2908224 h 2908294"/>
                <a:gd name="connsiteX1" fmla="*/ 2902341 w 2902443"/>
                <a:gd name="connsiteY1" fmla="*/ 2908224 h 2908294"/>
                <a:gd name="connsiteX2" fmla="*/ 2902341 w 2902443"/>
                <a:gd name="connsiteY2" fmla="*/ -71 h 2908294"/>
                <a:gd name="connsiteX3" fmla="*/ -103 w 2902443"/>
                <a:gd name="connsiteY3" fmla="*/ -71 h 290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2443" h="2908294">
                  <a:moveTo>
                    <a:pt x="-103" y="2908224"/>
                  </a:moveTo>
                  <a:lnTo>
                    <a:pt x="2902341" y="2908224"/>
                  </a:lnTo>
                  <a:lnTo>
                    <a:pt x="2902341" y="-71"/>
                  </a:lnTo>
                  <a:lnTo>
                    <a:pt x="-103" y="-71"/>
                  </a:lnTo>
                  <a:close/>
                </a:path>
              </a:pathLst>
            </a:custGeom>
            <a:noFill/>
            <a:ln w="1452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DB24F9F6-2961-E2D2-1426-42FE5A914DB4}"/>
                </a:ext>
              </a:extLst>
            </p:cNvPr>
            <p:cNvSpPr/>
            <p:nvPr/>
          </p:nvSpPr>
          <p:spPr>
            <a:xfrm>
              <a:off x="1516567" y="2342199"/>
              <a:ext cx="1934742" cy="1938759"/>
            </a:xfrm>
            <a:custGeom>
              <a:avLst/>
              <a:gdLst>
                <a:gd name="connsiteX0" fmla="*/ 1934640 w 1934742"/>
                <a:gd name="connsiteY0" fmla="*/ 969307 h 1938759"/>
                <a:gd name="connsiteX1" fmla="*/ 1933780 w 1934742"/>
                <a:gd name="connsiteY1" fmla="*/ 928434 h 1938759"/>
                <a:gd name="connsiteX2" fmla="*/ 1931200 w 1934742"/>
                <a:gd name="connsiteY2" fmla="*/ 887651 h 1938759"/>
                <a:gd name="connsiteX3" fmla="*/ 1926916 w 1934742"/>
                <a:gd name="connsiteY3" fmla="*/ 846989 h 1938759"/>
                <a:gd name="connsiteX4" fmla="*/ 1920912 w 1934742"/>
                <a:gd name="connsiteY4" fmla="*/ 806562 h 1938759"/>
                <a:gd name="connsiteX5" fmla="*/ 1913219 w 1934742"/>
                <a:gd name="connsiteY5" fmla="*/ 766419 h 1938759"/>
                <a:gd name="connsiteX6" fmla="*/ 1903835 w 1934742"/>
                <a:gd name="connsiteY6" fmla="*/ 726635 h 1938759"/>
                <a:gd name="connsiteX7" fmla="*/ 1892793 w 1934742"/>
                <a:gd name="connsiteY7" fmla="*/ 687284 h 1938759"/>
                <a:gd name="connsiteX8" fmla="*/ 1880106 w 1934742"/>
                <a:gd name="connsiteY8" fmla="*/ 648435 h 1938759"/>
                <a:gd name="connsiteX9" fmla="*/ 1865805 w 1934742"/>
                <a:gd name="connsiteY9" fmla="*/ 610157 h 1938759"/>
                <a:gd name="connsiteX10" fmla="*/ 1849890 w 1934742"/>
                <a:gd name="connsiteY10" fmla="*/ 572515 h 1938759"/>
                <a:gd name="connsiteX11" fmla="*/ 1832421 w 1934742"/>
                <a:gd name="connsiteY11" fmla="*/ 535581 h 1938759"/>
                <a:gd name="connsiteX12" fmla="*/ 1813398 w 1934742"/>
                <a:gd name="connsiteY12" fmla="*/ 499416 h 1938759"/>
                <a:gd name="connsiteX13" fmla="*/ 1792882 w 1934742"/>
                <a:gd name="connsiteY13" fmla="*/ 464088 h 1938759"/>
                <a:gd name="connsiteX14" fmla="*/ 1770887 w 1934742"/>
                <a:gd name="connsiteY14" fmla="*/ 429658 h 1938759"/>
                <a:gd name="connsiteX15" fmla="*/ 1747475 w 1934742"/>
                <a:gd name="connsiteY15" fmla="*/ 396187 h 1938759"/>
                <a:gd name="connsiteX16" fmla="*/ 1722659 w 1934742"/>
                <a:gd name="connsiteY16" fmla="*/ 363735 h 1938759"/>
                <a:gd name="connsiteX17" fmla="*/ 1696516 w 1934742"/>
                <a:gd name="connsiteY17" fmla="*/ 332360 h 1938759"/>
                <a:gd name="connsiteX18" fmla="*/ 1669060 w 1934742"/>
                <a:gd name="connsiteY18" fmla="*/ 302118 h 1938759"/>
                <a:gd name="connsiteX19" fmla="*/ 1640368 w 1934742"/>
                <a:gd name="connsiteY19" fmla="*/ 273062 h 1938759"/>
                <a:gd name="connsiteX20" fmla="*/ 1610484 w 1934742"/>
                <a:gd name="connsiteY20" fmla="*/ 245243 h 1938759"/>
                <a:gd name="connsiteX21" fmla="*/ 1579453 w 1934742"/>
                <a:gd name="connsiteY21" fmla="*/ 218712 h 1938759"/>
                <a:gd name="connsiteX22" fmla="*/ 1547321 w 1934742"/>
                <a:gd name="connsiteY22" fmla="*/ 193515 h 1938759"/>
                <a:gd name="connsiteX23" fmla="*/ 1514163 w 1934742"/>
                <a:gd name="connsiteY23" fmla="*/ 169698 h 1938759"/>
                <a:gd name="connsiteX24" fmla="*/ 1480039 w 1934742"/>
                <a:gd name="connsiteY24" fmla="*/ 147303 h 1938759"/>
                <a:gd name="connsiteX25" fmla="*/ 1445011 w 1934742"/>
                <a:gd name="connsiteY25" fmla="*/ 126369 h 1938759"/>
                <a:gd name="connsiteX26" fmla="*/ 1409123 w 1934742"/>
                <a:gd name="connsiteY26" fmla="*/ 106934 h 1938759"/>
                <a:gd name="connsiteX27" fmla="*/ 1372435 w 1934742"/>
                <a:gd name="connsiteY27" fmla="*/ 89031 h 1938759"/>
                <a:gd name="connsiteX28" fmla="*/ 1335053 w 1934742"/>
                <a:gd name="connsiteY28" fmla="*/ 72694 h 1938759"/>
                <a:gd name="connsiteX29" fmla="*/ 1296992 w 1934742"/>
                <a:gd name="connsiteY29" fmla="*/ 57951 h 1938759"/>
                <a:gd name="connsiteX30" fmla="*/ 1258358 w 1934742"/>
                <a:gd name="connsiteY30" fmla="*/ 44829 h 1938759"/>
                <a:gd name="connsiteX31" fmla="*/ 1219212 w 1934742"/>
                <a:gd name="connsiteY31" fmla="*/ 33350 h 1938759"/>
                <a:gd name="connsiteX32" fmla="*/ 1179612 w 1934742"/>
                <a:gd name="connsiteY32" fmla="*/ 23535 h 1938759"/>
                <a:gd name="connsiteX33" fmla="*/ 1139621 w 1934742"/>
                <a:gd name="connsiteY33" fmla="*/ 15403 h 1938759"/>
                <a:gd name="connsiteX34" fmla="*/ 1099343 w 1934742"/>
                <a:gd name="connsiteY34" fmla="*/ 8965 h 1938759"/>
                <a:gd name="connsiteX35" fmla="*/ 1058823 w 1934742"/>
                <a:gd name="connsiteY35" fmla="*/ 4235 h 1938759"/>
                <a:gd name="connsiteX36" fmla="*/ 1018138 w 1934742"/>
                <a:gd name="connsiteY36" fmla="*/ 1221 h 1938759"/>
                <a:gd name="connsiteX37" fmla="*/ 977361 w 1934742"/>
                <a:gd name="connsiteY37" fmla="*/ -71 h 1938759"/>
                <a:gd name="connsiteX38" fmla="*/ 936570 w 1934742"/>
                <a:gd name="connsiteY38" fmla="*/ 360 h 1938759"/>
                <a:gd name="connsiteX39" fmla="*/ 895840 w 1934742"/>
                <a:gd name="connsiteY39" fmla="*/ 2514 h 1938759"/>
                <a:gd name="connsiteX40" fmla="*/ 855214 w 1934742"/>
                <a:gd name="connsiteY40" fmla="*/ 6386 h 1938759"/>
                <a:gd name="connsiteX41" fmla="*/ 814816 w 1934742"/>
                <a:gd name="connsiteY41" fmla="*/ 11972 h 1938759"/>
                <a:gd name="connsiteX42" fmla="*/ 774673 w 1934742"/>
                <a:gd name="connsiteY42" fmla="*/ 19258 h 1938759"/>
                <a:gd name="connsiteX43" fmla="*/ 734863 w 1934742"/>
                <a:gd name="connsiteY43" fmla="*/ 28233 h 1938759"/>
                <a:gd name="connsiteX44" fmla="*/ 695490 w 1934742"/>
                <a:gd name="connsiteY44" fmla="*/ 38883 h 1938759"/>
                <a:gd name="connsiteX45" fmla="*/ 656584 w 1934742"/>
                <a:gd name="connsiteY45" fmla="*/ 51187 h 1938759"/>
                <a:gd name="connsiteX46" fmla="*/ 618222 w 1934742"/>
                <a:gd name="connsiteY46" fmla="*/ 65122 h 1938759"/>
                <a:gd name="connsiteX47" fmla="*/ 580493 w 1934742"/>
                <a:gd name="connsiteY47" fmla="*/ 80666 h 1938759"/>
                <a:gd name="connsiteX48" fmla="*/ 543458 w 1934742"/>
                <a:gd name="connsiteY48" fmla="*/ 97789 h 1938759"/>
                <a:gd name="connsiteX49" fmla="*/ 507163 w 1934742"/>
                <a:gd name="connsiteY49" fmla="*/ 116462 h 1938759"/>
                <a:gd name="connsiteX50" fmla="*/ 471697 w 1934742"/>
                <a:gd name="connsiteY50" fmla="*/ 136651 h 1938759"/>
                <a:gd name="connsiteX51" fmla="*/ 437106 w 1934742"/>
                <a:gd name="connsiteY51" fmla="*/ 158321 h 1938759"/>
                <a:gd name="connsiteX52" fmla="*/ 403450 w 1934742"/>
                <a:gd name="connsiteY52" fmla="*/ 181431 h 1938759"/>
                <a:gd name="connsiteX53" fmla="*/ 370805 w 1934742"/>
                <a:gd name="connsiteY53" fmla="*/ 205945 h 1938759"/>
                <a:gd name="connsiteX54" fmla="*/ 339216 w 1934742"/>
                <a:gd name="connsiteY54" fmla="*/ 231814 h 1938759"/>
                <a:gd name="connsiteX55" fmla="*/ 308759 w 1934742"/>
                <a:gd name="connsiteY55" fmla="*/ 258995 h 1938759"/>
                <a:gd name="connsiteX56" fmla="*/ 279455 w 1934742"/>
                <a:gd name="connsiteY56" fmla="*/ 287439 h 1938759"/>
                <a:gd name="connsiteX57" fmla="*/ 251380 w 1934742"/>
                <a:gd name="connsiteY57" fmla="*/ 317095 h 1938759"/>
                <a:gd name="connsiteX58" fmla="*/ 224576 w 1934742"/>
                <a:gd name="connsiteY58" fmla="*/ 347910 h 1938759"/>
                <a:gd name="connsiteX59" fmla="*/ 199092 w 1934742"/>
                <a:gd name="connsiteY59" fmla="*/ 379830 h 1938759"/>
                <a:gd name="connsiteX60" fmla="*/ 174975 w 1934742"/>
                <a:gd name="connsiteY60" fmla="*/ 412799 h 1938759"/>
                <a:gd name="connsiteX61" fmla="*/ 152267 w 1934742"/>
                <a:gd name="connsiteY61" fmla="*/ 446757 h 1938759"/>
                <a:gd name="connsiteX62" fmla="*/ 131005 w 1934742"/>
                <a:gd name="connsiteY62" fmla="*/ 481645 h 1938759"/>
                <a:gd name="connsiteX63" fmla="*/ 111233 w 1934742"/>
                <a:gd name="connsiteY63" fmla="*/ 517398 h 1938759"/>
                <a:gd name="connsiteX64" fmla="*/ 92981 w 1934742"/>
                <a:gd name="connsiteY64" fmla="*/ 553956 h 1938759"/>
                <a:gd name="connsiteX65" fmla="*/ 76283 w 1934742"/>
                <a:gd name="connsiteY65" fmla="*/ 591252 h 1938759"/>
                <a:gd name="connsiteX66" fmla="*/ 61170 w 1934742"/>
                <a:gd name="connsiteY66" fmla="*/ 629220 h 1938759"/>
                <a:gd name="connsiteX67" fmla="*/ 47667 w 1934742"/>
                <a:gd name="connsiteY67" fmla="*/ 667794 h 1938759"/>
                <a:gd name="connsiteX68" fmla="*/ 35799 w 1934742"/>
                <a:gd name="connsiteY68" fmla="*/ 706902 h 1938759"/>
                <a:gd name="connsiteX69" fmla="*/ 25588 w 1934742"/>
                <a:gd name="connsiteY69" fmla="*/ 746478 h 1938759"/>
                <a:gd name="connsiteX70" fmla="*/ 17050 w 1934742"/>
                <a:gd name="connsiteY70" fmla="*/ 786449 h 1938759"/>
                <a:gd name="connsiteX71" fmla="*/ 10201 w 1934742"/>
                <a:gd name="connsiteY71" fmla="*/ 826746 h 1938759"/>
                <a:gd name="connsiteX72" fmla="*/ 5054 w 1934742"/>
                <a:gd name="connsiteY72" fmla="*/ 867290 h 1938759"/>
                <a:gd name="connsiteX73" fmla="*/ 1617 w 1934742"/>
                <a:gd name="connsiteY73" fmla="*/ 908027 h 1938759"/>
                <a:gd name="connsiteX74" fmla="*/ -103 w 1934742"/>
                <a:gd name="connsiteY74" fmla="*/ 948871 h 1938759"/>
                <a:gd name="connsiteX75" fmla="*/ -103 w 1934742"/>
                <a:gd name="connsiteY75" fmla="*/ 989744 h 1938759"/>
                <a:gd name="connsiteX76" fmla="*/ 1617 w 1934742"/>
                <a:gd name="connsiteY76" fmla="*/ 1030587 h 1938759"/>
                <a:gd name="connsiteX77" fmla="*/ 5054 w 1934742"/>
                <a:gd name="connsiteY77" fmla="*/ 1071324 h 1938759"/>
                <a:gd name="connsiteX78" fmla="*/ 10201 w 1934742"/>
                <a:gd name="connsiteY78" fmla="*/ 1111865 h 1938759"/>
                <a:gd name="connsiteX79" fmla="*/ 17050 w 1934742"/>
                <a:gd name="connsiteY79" fmla="*/ 1152164 h 1938759"/>
                <a:gd name="connsiteX80" fmla="*/ 25588 w 1934742"/>
                <a:gd name="connsiteY80" fmla="*/ 1192130 h 1938759"/>
                <a:gd name="connsiteX81" fmla="*/ 35799 w 1934742"/>
                <a:gd name="connsiteY81" fmla="*/ 1231719 h 1938759"/>
                <a:gd name="connsiteX82" fmla="*/ 47667 w 1934742"/>
                <a:gd name="connsiteY82" fmla="*/ 1270824 h 1938759"/>
                <a:gd name="connsiteX83" fmla="*/ 61170 w 1934742"/>
                <a:gd name="connsiteY83" fmla="*/ 1309399 h 1938759"/>
                <a:gd name="connsiteX84" fmla="*/ 76283 w 1934742"/>
                <a:gd name="connsiteY84" fmla="*/ 1347355 h 1938759"/>
                <a:gd name="connsiteX85" fmla="*/ 92981 w 1934742"/>
                <a:gd name="connsiteY85" fmla="*/ 1384661 h 1938759"/>
                <a:gd name="connsiteX86" fmla="*/ 111233 w 1934742"/>
                <a:gd name="connsiteY86" fmla="*/ 1421211 h 1938759"/>
                <a:gd name="connsiteX87" fmla="*/ 131005 w 1934742"/>
                <a:gd name="connsiteY87" fmla="*/ 1456976 h 1938759"/>
                <a:gd name="connsiteX88" fmla="*/ 152267 w 1934742"/>
                <a:gd name="connsiteY88" fmla="*/ 1491863 h 1938759"/>
                <a:gd name="connsiteX89" fmla="*/ 174975 w 1934742"/>
                <a:gd name="connsiteY89" fmla="*/ 1525813 h 1938759"/>
                <a:gd name="connsiteX90" fmla="*/ 199092 w 1934742"/>
                <a:gd name="connsiteY90" fmla="*/ 1558781 h 1938759"/>
                <a:gd name="connsiteX91" fmla="*/ 224576 w 1934742"/>
                <a:gd name="connsiteY91" fmla="*/ 1590706 h 1938759"/>
                <a:gd name="connsiteX92" fmla="*/ 251380 w 1934742"/>
                <a:gd name="connsiteY92" fmla="*/ 1621527 h 1938759"/>
                <a:gd name="connsiteX93" fmla="*/ 279455 w 1934742"/>
                <a:gd name="connsiteY93" fmla="*/ 1651169 h 1938759"/>
                <a:gd name="connsiteX94" fmla="*/ 308759 w 1934742"/>
                <a:gd name="connsiteY94" fmla="*/ 1679617 h 1938759"/>
                <a:gd name="connsiteX95" fmla="*/ 339216 w 1934742"/>
                <a:gd name="connsiteY95" fmla="*/ 1706796 h 1938759"/>
                <a:gd name="connsiteX96" fmla="*/ 370805 w 1934742"/>
                <a:gd name="connsiteY96" fmla="*/ 1732674 h 1938759"/>
                <a:gd name="connsiteX97" fmla="*/ 403450 w 1934742"/>
                <a:gd name="connsiteY97" fmla="*/ 1757177 h 1938759"/>
                <a:gd name="connsiteX98" fmla="*/ 437106 w 1934742"/>
                <a:gd name="connsiteY98" fmla="*/ 1780289 h 1938759"/>
                <a:gd name="connsiteX99" fmla="*/ 471697 w 1934742"/>
                <a:gd name="connsiteY99" fmla="*/ 1801965 h 1938759"/>
                <a:gd name="connsiteX100" fmla="*/ 507163 w 1934742"/>
                <a:gd name="connsiteY100" fmla="*/ 1822160 h 1938759"/>
                <a:gd name="connsiteX101" fmla="*/ 543458 w 1934742"/>
                <a:gd name="connsiteY101" fmla="*/ 1840828 h 1938759"/>
                <a:gd name="connsiteX102" fmla="*/ 580493 w 1934742"/>
                <a:gd name="connsiteY102" fmla="*/ 1857955 h 1938759"/>
                <a:gd name="connsiteX103" fmla="*/ 618222 w 1934742"/>
                <a:gd name="connsiteY103" fmla="*/ 1873494 h 1938759"/>
                <a:gd name="connsiteX104" fmla="*/ 656584 w 1934742"/>
                <a:gd name="connsiteY104" fmla="*/ 1887430 h 1938759"/>
                <a:gd name="connsiteX105" fmla="*/ 695490 w 1934742"/>
                <a:gd name="connsiteY105" fmla="*/ 1899735 h 1938759"/>
                <a:gd name="connsiteX106" fmla="*/ 734863 w 1934742"/>
                <a:gd name="connsiteY106" fmla="*/ 1910376 h 1938759"/>
                <a:gd name="connsiteX107" fmla="*/ 774673 w 1934742"/>
                <a:gd name="connsiteY107" fmla="*/ 1919355 h 1938759"/>
                <a:gd name="connsiteX108" fmla="*/ 814816 w 1934742"/>
                <a:gd name="connsiteY108" fmla="*/ 1926641 h 1938759"/>
                <a:gd name="connsiteX109" fmla="*/ 855214 w 1934742"/>
                <a:gd name="connsiteY109" fmla="*/ 1932234 h 1938759"/>
                <a:gd name="connsiteX110" fmla="*/ 895840 w 1934742"/>
                <a:gd name="connsiteY110" fmla="*/ 1936104 h 1938759"/>
                <a:gd name="connsiteX111" fmla="*/ 936570 w 1934742"/>
                <a:gd name="connsiteY111" fmla="*/ 1938250 h 1938759"/>
                <a:gd name="connsiteX112" fmla="*/ 977361 w 1934742"/>
                <a:gd name="connsiteY112" fmla="*/ 1938689 h 1938759"/>
                <a:gd name="connsiteX113" fmla="*/ 1018138 w 1934742"/>
                <a:gd name="connsiteY113" fmla="*/ 1937389 h 1938759"/>
                <a:gd name="connsiteX114" fmla="*/ 1058823 w 1934742"/>
                <a:gd name="connsiteY114" fmla="*/ 1934380 h 1938759"/>
                <a:gd name="connsiteX115" fmla="*/ 1099343 w 1934742"/>
                <a:gd name="connsiteY115" fmla="*/ 1929649 h 1938759"/>
                <a:gd name="connsiteX116" fmla="*/ 1139621 w 1934742"/>
                <a:gd name="connsiteY116" fmla="*/ 1923210 h 1938759"/>
                <a:gd name="connsiteX117" fmla="*/ 1179612 w 1934742"/>
                <a:gd name="connsiteY117" fmla="*/ 1915077 h 1938759"/>
                <a:gd name="connsiteX118" fmla="*/ 1219212 w 1934742"/>
                <a:gd name="connsiteY118" fmla="*/ 1905267 h 1938759"/>
                <a:gd name="connsiteX119" fmla="*/ 1258358 w 1934742"/>
                <a:gd name="connsiteY119" fmla="*/ 1893779 h 1938759"/>
                <a:gd name="connsiteX120" fmla="*/ 1296992 w 1934742"/>
                <a:gd name="connsiteY120" fmla="*/ 1880659 h 1938759"/>
                <a:gd name="connsiteX121" fmla="*/ 1335053 w 1934742"/>
                <a:gd name="connsiteY121" fmla="*/ 1865921 h 1938759"/>
                <a:gd name="connsiteX122" fmla="*/ 1372435 w 1934742"/>
                <a:gd name="connsiteY122" fmla="*/ 1849580 h 1938759"/>
                <a:gd name="connsiteX123" fmla="*/ 1409123 w 1934742"/>
                <a:gd name="connsiteY123" fmla="*/ 1831683 h 1938759"/>
                <a:gd name="connsiteX124" fmla="*/ 1445011 w 1934742"/>
                <a:gd name="connsiteY124" fmla="*/ 1812244 h 1938759"/>
                <a:gd name="connsiteX125" fmla="*/ 1480039 w 1934742"/>
                <a:gd name="connsiteY125" fmla="*/ 1791309 h 1938759"/>
                <a:gd name="connsiteX126" fmla="*/ 1514163 w 1934742"/>
                <a:gd name="connsiteY126" fmla="*/ 1768922 h 1938759"/>
                <a:gd name="connsiteX127" fmla="*/ 1547321 w 1934742"/>
                <a:gd name="connsiteY127" fmla="*/ 1745099 h 1938759"/>
                <a:gd name="connsiteX128" fmla="*/ 1579453 w 1934742"/>
                <a:gd name="connsiteY128" fmla="*/ 1719901 h 1938759"/>
                <a:gd name="connsiteX129" fmla="*/ 1610484 w 1934742"/>
                <a:gd name="connsiteY129" fmla="*/ 1693373 h 1938759"/>
                <a:gd name="connsiteX130" fmla="*/ 1640368 w 1934742"/>
                <a:gd name="connsiteY130" fmla="*/ 1665560 h 1938759"/>
                <a:gd name="connsiteX131" fmla="*/ 1669060 w 1934742"/>
                <a:gd name="connsiteY131" fmla="*/ 1636492 h 1938759"/>
                <a:gd name="connsiteX132" fmla="*/ 1696516 w 1934742"/>
                <a:gd name="connsiteY132" fmla="*/ 1606260 h 1938759"/>
                <a:gd name="connsiteX133" fmla="*/ 1722659 w 1934742"/>
                <a:gd name="connsiteY133" fmla="*/ 1574879 h 1938759"/>
                <a:gd name="connsiteX134" fmla="*/ 1747475 w 1934742"/>
                <a:gd name="connsiteY134" fmla="*/ 1542426 h 1938759"/>
                <a:gd name="connsiteX135" fmla="*/ 1770887 w 1934742"/>
                <a:gd name="connsiteY135" fmla="*/ 1508959 h 1938759"/>
                <a:gd name="connsiteX136" fmla="*/ 1792882 w 1934742"/>
                <a:gd name="connsiteY136" fmla="*/ 1474525 h 1938759"/>
                <a:gd name="connsiteX137" fmla="*/ 1813398 w 1934742"/>
                <a:gd name="connsiteY137" fmla="*/ 1439199 h 1938759"/>
                <a:gd name="connsiteX138" fmla="*/ 1832421 w 1934742"/>
                <a:gd name="connsiteY138" fmla="*/ 1403027 h 1938759"/>
                <a:gd name="connsiteX139" fmla="*/ 1849890 w 1934742"/>
                <a:gd name="connsiteY139" fmla="*/ 1366099 h 1938759"/>
                <a:gd name="connsiteX140" fmla="*/ 1865805 w 1934742"/>
                <a:gd name="connsiteY140" fmla="*/ 1328460 h 1938759"/>
                <a:gd name="connsiteX141" fmla="*/ 1880106 w 1934742"/>
                <a:gd name="connsiteY141" fmla="*/ 1290172 h 1938759"/>
                <a:gd name="connsiteX142" fmla="*/ 1892793 w 1934742"/>
                <a:gd name="connsiteY142" fmla="*/ 1251324 h 1938759"/>
                <a:gd name="connsiteX143" fmla="*/ 1903835 w 1934742"/>
                <a:gd name="connsiteY143" fmla="*/ 1211978 h 1938759"/>
                <a:gd name="connsiteX144" fmla="*/ 1913219 w 1934742"/>
                <a:gd name="connsiteY144" fmla="*/ 1172192 h 1938759"/>
                <a:gd name="connsiteX145" fmla="*/ 1920912 w 1934742"/>
                <a:gd name="connsiteY145" fmla="*/ 1132060 h 1938759"/>
                <a:gd name="connsiteX146" fmla="*/ 1926916 w 1934742"/>
                <a:gd name="connsiteY146" fmla="*/ 1091625 h 1938759"/>
                <a:gd name="connsiteX147" fmla="*/ 1931200 w 1934742"/>
                <a:gd name="connsiteY147" fmla="*/ 1050963 h 1938759"/>
                <a:gd name="connsiteX148" fmla="*/ 1933780 w 1934742"/>
                <a:gd name="connsiteY148" fmla="*/ 1010181 h 1938759"/>
                <a:gd name="connsiteX149" fmla="*/ 1934640 w 1934742"/>
                <a:gd name="connsiteY149" fmla="*/ 969307 h 1938759"/>
                <a:gd name="connsiteX150" fmla="*/ 1934640 w 1934742"/>
                <a:gd name="connsiteY150" fmla="*/ 969307 h 193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934742" h="1938759">
                  <a:moveTo>
                    <a:pt x="1934640" y="969307"/>
                  </a:moveTo>
                  <a:lnTo>
                    <a:pt x="1933780" y="928434"/>
                  </a:lnTo>
                  <a:lnTo>
                    <a:pt x="1931200" y="887651"/>
                  </a:lnTo>
                  <a:lnTo>
                    <a:pt x="1926916" y="846989"/>
                  </a:lnTo>
                  <a:lnTo>
                    <a:pt x="1920912" y="806562"/>
                  </a:lnTo>
                  <a:lnTo>
                    <a:pt x="1913219" y="766419"/>
                  </a:lnTo>
                  <a:lnTo>
                    <a:pt x="1903835" y="726635"/>
                  </a:lnTo>
                  <a:lnTo>
                    <a:pt x="1892793" y="687284"/>
                  </a:lnTo>
                  <a:lnTo>
                    <a:pt x="1880106" y="648435"/>
                  </a:lnTo>
                  <a:lnTo>
                    <a:pt x="1865805" y="610157"/>
                  </a:lnTo>
                  <a:lnTo>
                    <a:pt x="1849890" y="572515"/>
                  </a:lnTo>
                  <a:lnTo>
                    <a:pt x="1832421" y="535581"/>
                  </a:lnTo>
                  <a:lnTo>
                    <a:pt x="1813398" y="499416"/>
                  </a:lnTo>
                  <a:lnTo>
                    <a:pt x="1792882" y="464088"/>
                  </a:lnTo>
                  <a:lnTo>
                    <a:pt x="1770887" y="429658"/>
                  </a:lnTo>
                  <a:lnTo>
                    <a:pt x="1747475" y="396187"/>
                  </a:lnTo>
                  <a:lnTo>
                    <a:pt x="1722659" y="363735"/>
                  </a:lnTo>
                  <a:lnTo>
                    <a:pt x="1696516" y="332360"/>
                  </a:lnTo>
                  <a:lnTo>
                    <a:pt x="1669060" y="302118"/>
                  </a:lnTo>
                  <a:lnTo>
                    <a:pt x="1640368" y="273062"/>
                  </a:lnTo>
                  <a:lnTo>
                    <a:pt x="1610484" y="245243"/>
                  </a:lnTo>
                  <a:lnTo>
                    <a:pt x="1579453" y="218712"/>
                  </a:lnTo>
                  <a:lnTo>
                    <a:pt x="1547321" y="193515"/>
                  </a:lnTo>
                  <a:lnTo>
                    <a:pt x="1514163" y="169698"/>
                  </a:lnTo>
                  <a:lnTo>
                    <a:pt x="1480039" y="147303"/>
                  </a:lnTo>
                  <a:lnTo>
                    <a:pt x="1445011" y="126369"/>
                  </a:lnTo>
                  <a:lnTo>
                    <a:pt x="1409123" y="106934"/>
                  </a:lnTo>
                  <a:lnTo>
                    <a:pt x="1372435" y="89031"/>
                  </a:lnTo>
                  <a:lnTo>
                    <a:pt x="1335053" y="72694"/>
                  </a:lnTo>
                  <a:lnTo>
                    <a:pt x="1296992" y="57951"/>
                  </a:lnTo>
                  <a:lnTo>
                    <a:pt x="1258358" y="44829"/>
                  </a:lnTo>
                  <a:lnTo>
                    <a:pt x="1219212" y="33350"/>
                  </a:lnTo>
                  <a:lnTo>
                    <a:pt x="1179612" y="23535"/>
                  </a:lnTo>
                  <a:lnTo>
                    <a:pt x="1139621" y="15403"/>
                  </a:lnTo>
                  <a:lnTo>
                    <a:pt x="1099343" y="8965"/>
                  </a:lnTo>
                  <a:lnTo>
                    <a:pt x="1058823" y="4235"/>
                  </a:lnTo>
                  <a:lnTo>
                    <a:pt x="1018138" y="1221"/>
                  </a:lnTo>
                  <a:lnTo>
                    <a:pt x="977361" y="-71"/>
                  </a:lnTo>
                  <a:lnTo>
                    <a:pt x="936570" y="360"/>
                  </a:lnTo>
                  <a:lnTo>
                    <a:pt x="895840" y="2514"/>
                  </a:lnTo>
                  <a:lnTo>
                    <a:pt x="855214" y="6386"/>
                  </a:lnTo>
                  <a:lnTo>
                    <a:pt x="814816" y="11972"/>
                  </a:lnTo>
                  <a:lnTo>
                    <a:pt x="774673" y="19258"/>
                  </a:lnTo>
                  <a:lnTo>
                    <a:pt x="734863" y="28233"/>
                  </a:lnTo>
                  <a:lnTo>
                    <a:pt x="695490" y="38883"/>
                  </a:lnTo>
                  <a:lnTo>
                    <a:pt x="656584" y="51187"/>
                  </a:lnTo>
                  <a:lnTo>
                    <a:pt x="618222" y="65122"/>
                  </a:lnTo>
                  <a:lnTo>
                    <a:pt x="580493" y="80666"/>
                  </a:lnTo>
                  <a:lnTo>
                    <a:pt x="543458" y="97789"/>
                  </a:lnTo>
                  <a:lnTo>
                    <a:pt x="507163" y="116462"/>
                  </a:lnTo>
                  <a:lnTo>
                    <a:pt x="471697" y="136651"/>
                  </a:lnTo>
                  <a:lnTo>
                    <a:pt x="437106" y="158321"/>
                  </a:lnTo>
                  <a:lnTo>
                    <a:pt x="403450" y="181431"/>
                  </a:lnTo>
                  <a:lnTo>
                    <a:pt x="370805" y="205945"/>
                  </a:lnTo>
                  <a:lnTo>
                    <a:pt x="339216" y="231814"/>
                  </a:lnTo>
                  <a:lnTo>
                    <a:pt x="308759" y="258995"/>
                  </a:lnTo>
                  <a:lnTo>
                    <a:pt x="279455" y="287439"/>
                  </a:lnTo>
                  <a:lnTo>
                    <a:pt x="251380" y="317095"/>
                  </a:lnTo>
                  <a:lnTo>
                    <a:pt x="224576" y="347910"/>
                  </a:lnTo>
                  <a:lnTo>
                    <a:pt x="199092" y="379830"/>
                  </a:lnTo>
                  <a:lnTo>
                    <a:pt x="174975" y="412799"/>
                  </a:lnTo>
                  <a:lnTo>
                    <a:pt x="152267" y="446757"/>
                  </a:lnTo>
                  <a:lnTo>
                    <a:pt x="131005" y="481645"/>
                  </a:lnTo>
                  <a:lnTo>
                    <a:pt x="111233" y="517398"/>
                  </a:lnTo>
                  <a:lnTo>
                    <a:pt x="92981" y="553956"/>
                  </a:lnTo>
                  <a:lnTo>
                    <a:pt x="76283" y="591252"/>
                  </a:lnTo>
                  <a:lnTo>
                    <a:pt x="61170" y="629220"/>
                  </a:lnTo>
                  <a:lnTo>
                    <a:pt x="47667" y="667794"/>
                  </a:lnTo>
                  <a:lnTo>
                    <a:pt x="35799" y="706902"/>
                  </a:lnTo>
                  <a:lnTo>
                    <a:pt x="25588" y="746478"/>
                  </a:lnTo>
                  <a:lnTo>
                    <a:pt x="17050" y="786449"/>
                  </a:lnTo>
                  <a:lnTo>
                    <a:pt x="10201" y="826746"/>
                  </a:lnTo>
                  <a:lnTo>
                    <a:pt x="5054" y="867290"/>
                  </a:lnTo>
                  <a:lnTo>
                    <a:pt x="1617" y="908027"/>
                  </a:lnTo>
                  <a:lnTo>
                    <a:pt x="-103" y="948871"/>
                  </a:lnTo>
                  <a:lnTo>
                    <a:pt x="-103" y="989744"/>
                  </a:lnTo>
                  <a:lnTo>
                    <a:pt x="1617" y="1030587"/>
                  </a:lnTo>
                  <a:lnTo>
                    <a:pt x="5054" y="1071324"/>
                  </a:lnTo>
                  <a:lnTo>
                    <a:pt x="10201" y="1111865"/>
                  </a:lnTo>
                  <a:lnTo>
                    <a:pt x="17050" y="1152164"/>
                  </a:lnTo>
                  <a:lnTo>
                    <a:pt x="25588" y="1192130"/>
                  </a:lnTo>
                  <a:lnTo>
                    <a:pt x="35799" y="1231719"/>
                  </a:lnTo>
                  <a:lnTo>
                    <a:pt x="47667" y="1270824"/>
                  </a:lnTo>
                  <a:lnTo>
                    <a:pt x="61170" y="1309399"/>
                  </a:lnTo>
                  <a:lnTo>
                    <a:pt x="76283" y="1347355"/>
                  </a:lnTo>
                  <a:lnTo>
                    <a:pt x="92981" y="1384661"/>
                  </a:lnTo>
                  <a:lnTo>
                    <a:pt x="111233" y="1421211"/>
                  </a:lnTo>
                  <a:lnTo>
                    <a:pt x="131005" y="1456976"/>
                  </a:lnTo>
                  <a:lnTo>
                    <a:pt x="152267" y="1491863"/>
                  </a:lnTo>
                  <a:lnTo>
                    <a:pt x="174975" y="1525813"/>
                  </a:lnTo>
                  <a:lnTo>
                    <a:pt x="199092" y="1558781"/>
                  </a:lnTo>
                  <a:lnTo>
                    <a:pt x="224576" y="1590706"/>
                  </a:lnTo>
                  <a:lnTo>
                    <a:pt x="251380" y="1621527"/>
                  </a:lnTo>
                  <a:lnTo>
                    <a:pt x="279455" y="1651169"/>
                  </a:lnTo>
                  <a:lnTo>
                    <a:pt x="308759" y="1679617"/>
                  </a:lnTo>
                  <a:lnTo>
                    <a:pt x="339216" y="1706796"/>
                  </a:lnTo>
                  <a:lnTo>
                    <a:pt x="370805" y="1732674"/>
                  </a:lnTo>
                  <a:lnTo>
                    <a:pt x="403450" y="1757177"/>
                  </a:lnTo>
                  <a:lnTo>
                    <a:pt x="437106" y="1780289"/>
                  </a:lnTo>
                  <a:lnTo>
                    <a:pt x="471697" y="1801965"/>
                  </a:lnTo>
                  <a:lnTo>
                    <a:pt x="507163" y="1822160"/>
                  </a:lnTo>
                  <a:lnTo>
                    <a:pt x="543458" y="1840828"/>
                  </a:lnTo>
                  <a:lnTo>
                    <a:pt x="580493" y="1857955"/>
                  </a:lnTo>
                  <a:lnTo>
                    <a:pt x="618222" y="1873494"/>
                  </a:lnTo>
                  <a:lnTo>
                    <a:pt x="656584" y="1887430"/>
                  </a:lnTo>
                  <a:lnTo>
                    <a:pt x="695490" y="1899735"/>
                  </a:lnTo>
                  <a:lnTo>
                    <a:pt x="734863" y="1910376"/>
                  </a:lnTo>
                  <a:lnTo>
                    <a:pt x="774673" y="1919355"/>
                  </a:lnTo>
                  <a:lnTo>
                    <a:pt x="814816" y="1926641"/>
                  </a:lnTo>
                  <a:lnTo>
                    <a:pt x="855214" y="1932234"/>
                  </a:lnTo>
                  <a:lnTo>
                    <a:pt x="895840" y="1936104"/>
                  </a:lnTo>
                  <a:lnTo>
                    <a:pt x="936570" y="1938250"/>
                  </a:lnTo>
                  <a:lnTo>
                    <a:pt x="977361" y="1938689"/>
                  </a:lnTo>
                  <a:lnTo>
                    <a:pt x="1018138" y="1937389"/>
                  </a:lnTo>
                  <a:lnTo>
                    <a:pt x="1058823" y="1934380"/>
                  </a:lnTo>
                  <a:lnTo>
                    <a:pt x="1099343" y="1929649"/>
                  </a:lnTo>
                  <a:lnTo>
                    <a:pt x="1139621" y="1923210"/>
                  </a:lnTo>
                  <a:lnTo>
                    <a:pt x="1179612" y="1915077"/>
                  </a:lnTo>
                  <a:lnTo>
                    <a:pt x="1219212" y="1905267"/>
                  </a:lnTo>
                  <a:lnTo>
                    <a:pt x="1258358" y="1893779"/>
                  </a:lnTo>
                  <a:lnTo>
                    <a:pt x="1296992" y="1880659"/>
                  </a:lnTo>
                  <a:lnTo>
                    <a:pt x="1335053" y="1865921"/>
                  </a:lnTo>
                  <a:lnTo>
                    <a:pt x="1372435" y="1849580"/>
                  </a:lnTo>
                  <a:lnTo>
                    <a:pt x="1409123" y="1831683"/>
                  </a:lnTo>
                  <a:lnTo>
                    <a:pt x="1445011" y="1812244"/>
                  </a:lnTo>
                  <a:lnTo>
                    <a:pt x="1480039" y="1791309"/>
                  </a:lnTo>
                  <a:lnTo>
                    <a:pt x="1514163" y="1768922"/>
                  </a:lnTo>
                  <a:lnTo>
                    <a:pt x="1547321" y="1745099"/>
                  </a:lnTo>
                  <a:lnTo>
                    <a:pt x="1579453" y="1719901"/>
                  </a:lnTo>
                  <a:lnTo>
                    <a:pt x="1610484" y="1693373"/>
                  </a:lnTo>
                  <a:lnTo>
                    <a:pt x="1640368" y="1665560"/>
                  </a:lnTo>
                  <a:lnTo>
                    <a:pt x="1669060" y="1636492"/>
                  </a:lnTo>
                  <a:lnTo>
                    <a:pt x="1696516" y="1606260"/>
                  </a:lnTo>
                  <a:lnTo>
                    <a:pt x="1722659" y="1574879"/>
                  </a:lnTo>
                  <a:lnTo>
                    <a:pt x="1747475" y="1542426"/>
                  </a:lnTo>
                  <a:lnTo>
                    <a:pt x="1770887" y="1508959"/>
                  </a:lnTo>
                  <a:lnTo>
                    <a:pt x="1792882" y="1474525"/>
                  </a:lnTo>
                  <a:lnTo>
                    <a:pt x="1813398" y="1439199"/>
                  </a:lnTo>
                  <a:lnTo>
                    <a:pt x="1832421" y="1403027"/>
                  </a:lnTo>
                  <a:lnTo>
                    <a:pt x="1849890" y="1366099"/>
                  </a:lnTo>
                  <a:lnTo>
                    <a:pt x="1865805" y="1328460"/>
                  </a:lnTo>
                  <a:lnTo>
                    <a:pt x="1880106" y="1290172"/>
                  </a:lnTo>
                  <a:lnTo>
                    <a:pt x="1892793" y="1251324"/>
                  </a:lnTo>
                  <a:lnTo>
                    <a:pt x="1903835" y="1211978"/>
                  </a:lnTo>
                  <a:lnTo>
                    <a:pt x="1913219" y="1172192"/>
                  </a:lnTo>
                  <a:lnTo>
                    <a:pt x="1920912" y="1132060"/>
                  </a:lnTo>
                  <a:lnTo>
                    <a:pt x="1926916" y="1091625"/>
                  </a:lnTo>
                  <a:lnTo>
                    <a:pt x="1931200" y="1050963"/>
                  </a:lnTo>
                  <a:lnTo>
                    <a:pt x="1933780" y="1010181"/>
                  </a:lnTo>
                  <a:lnTo>
                    <a:pt x="1934640" y="969307"/>
                  </a:lnTo>
                  <a:lnTo>
                    <a:pt x="1934640" y="969307"/>
                  </a:lnTo>
                </a:path>
              </a:pathLst>
            </a:custGeom>
            <a:noFill/>
            <a:ln w="21780" cap="flat">
              <a:solidFill>
                <a:srgbClr val="000000">
                  <a:alpha val="20000"/>
                </a:srgbClr>
              </a:solidFill>
              <a:custDash>
                <a:ds d="112500" sp="185625"/>
              </a:custDash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B9D68FDA-1011-70AC-6B4D-A81068381321}"/>
                </a:ext>
              </a:extLst>
            </p:cNvPr>
            <p:cNvSpPr/>
            <p:nvPr/>
          </p:nvSpPr>
          <p:spPr>
            <a:xfrm>
              <a:off x="3904884" y="3281346"/>
              <a:ext cx="60341" cy="60463"/>
            </a:xfrm>
            <a:custGeom>
              <a:avLst/>
              <a:gdLst>
                <a:gd name="connsiteX0" fmla="*/ 60417 w 60341"/>
                <a:gd name="connsiteY0" fmla="*/ 30270 h 60463"/>
                <a:gd name="connsiteX1" fmla="*/ 75 w 60341"/>
                <a:gd name="connsiteY1" fmla="*/ 38 h 60463"/>
                <a:gd name="connsiteX2" fmla="*/ 75 w 60341"/>
                <a:gd name="connsiteY2" fmla="*/ 60501 h 6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41" h="60463">
                  <a:moveTo>
                    <a:pt x="60417" y="30270"/>
                  </a:moveTo>
                  <a:lnTo>
                    <a:pt x="75" y="38"/>
                  </a:lnTo>
                  <a:lnTo>
                    <a:pt x="75" y="60501"/>
                  </a:lnTo>
                  <a:close/>
                </a:path>
              </a:pathLst>
            </a:custGeom>
            <a:solidFill>
              <a:srgbClr val="000000"/>
            </a:solidFill>
            <a:ln w="145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C5392BEE-919C-B924-AF2D-45414B77C453}"/>
                </a:ext>
              </a:extLst>
            </p:cNvPr>
            <p:cNvSpPr/>
            <p:nvPr/>
          </p:nvSpPr>
          <p:spPr>
            <a:xfrm>
              <a:off x="2453662" y="1827198"/>
              <a:ext cx="60341" cy="60463"/>
            </a:xfrm>
            <a:custGeom>
              <a:avLst/>
              <a:gdLst>
                <a:gd name="connsiteX0" fmla="*/ 30212 w 60341"/>
                <a:gd name="connsiteY0" fmla="*/ 4 h 60463"/>
                <a:gd name="connsiteX1" fmla="*/ 41 w 60341"/>
                <a:gd name="connsiteY1" fmla="*/ 60467 h 60463"/>
                <a:gd name="connsiteX2" fmla="*/ 60383 w 60341"/>
                <a:gd name="connsiteY2" fmla="*/ 60467 h 6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41" h="60463">
                  <a:moveTo>
                    <a:pt x="30212" y="4"/>
                  </a:moveTo>
                  <a:lnTo>
                    <a:pt x="41" y="60467"/>
                  </a:lnTo>
                  <a:lnTo>
                    <a:pt x="60383" y="60467"/>
                  </a:lnTo>
                  <a:close/>
                </a:path>
              </a:pathLst>
            </a:custGeom>
            <a:solidFill>
              <a:srgbClr val="000000"/>
            </a:solidFill>
            <a:ln w="145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A58C6E74-1559-D172-8215-00E0F476BF1D}"/>
                </a:ext>
              </a:extLst>
            </p:cNvPr>
            <p:cNvSpPr/>
            <p:nvPr/>
          </p:nvSpPr>
          <p:spPr>
            <a:xfrm>
              <a:off x="2483833" y="1857430"/>
              <a:ext cx="42761" cy="2908294"/>
            </a:xfrm>
            <a:custGeom>
              <a:avLst/>
              <a:gdLst>
                <a:gd name="connsiteX0" fmla="*/ -103 w 42761"/>
                <a:gd name="connsiteY0" fmla="*/ 2908224 h 2908294"/>
                <a:gd name="connsiteX1" fmla="*/ -103 w 42761"/>
                <a:gd name="connsiteY1" fmla="*/ -71 h 290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1" h="2908294">
                  <a:moveTo>
                    <a:pt x="-103" y="2908224"/>
                  </a:moveTo>
                  <a:lnTo>
                    <a:pt x="-103" y="-71"/>
                  </a:lnTo>
                </a:path>
              </a:pathLst>
            </a:custGeom>
            <a:noFill/>
            <a:ln w="11616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87DBDECD-EAED-D293-AC8F-DBE89C6D4735}"/>
                </a:ext>
              </a:extLst>
            </p:cNvPr>
            <p:cNvSpPr/>
            <p:nvPr/>
          </p:nvSpPr>
          <p:spPr>
            <a:xfrm>
              <a:off x="3935055" y="1857430"/>
              <a:ext cx="42761" cy="2908294"/>
            </a:xfrm>
            <a:custGeom>
              <a:avLst/>
              <a:gdLst>
                <a:gd name="connsiteX0" fmla="*/ -165 w 42761"/>
                <a:gd name="connsiteY0" fmla="*/ 2908224 h 2908294"/>
                <a:gd name="connsiteX1" fmla="*/ -165 w 42761"/>
                <a:gd name="connsiteY1" fmla="*/ -71 h 290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761" h="2908294">
                  <a:moveTo>
                    <a:pt x="-165" y="2908224"/>
                  </a:moveTo>
                  <a:lnTo>
                    <a:pt x="-165" y="-71"/>
                  </a:lnTo>
                </a:path>
              </a:pathLst>
            </a:custGeom>
            <a:noFill/>
            <a:ln w="1452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517EE19A-2D7B-99FA-9790-28AD49013508}"/>
                </a:ext>
              </a:extLst>
            </p:cNvPr>
            <p:cNvSpPr/>
            <p:nvPr/>
          </p:nvSpPr>
          <p:spPr>
            <a:xfrm>
              <a:off x="1032612" y="3311577"/>
              <a:ext cx="2902443" cy="42848"/>
            </a:xfrm>
            <a:custGeom>
              <a:avLst/>
              <a:gdLst>
                <a:gd name="connsiteX0" fmla="*/ -103 w 2902443"/>
                <a:gd name="connsiteY0" fmla="*/ -71 h 42848"/>
                <a:gd name="connsiteX1" fmla="*/ 2902341 w 2902443"/>
                <a:gd name="connsiteY1" fmla="*/ -71 h 4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02443" h="42848">
                  <a:moveTo>
                    <a:pt x="-103" y="-71"/>
                  </a:moveTo>
                  <a:lnTo>
                    <a:pt x="2902341" y="-71"/>
                  </a:lnTo>
                </a:path>
              </a:pathLst>
            </a:custGeom>
            <a:noFill/>
            <a:ln w="11616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922F8957-8F03-51E4-2166-7D0B2AE3BF80}"/>
                </a:ext>
              </a:extLst>
            </p:cNvPr>
            <p:cNvSpPr/>
            <p:nvPr/>
          </p:nvSpPr>
          <p:spPr>
            <a:xfrm>
              <a:off x="1032612" y="1857430"/>
              <a:ext cx="2902443" cy="42848"/>
            </a:xfrm>
            <a:custGeom>
              <a:avLst/>
              <a:gdLst>
                <a:gd name="connsiteX0" fmla="*/ -103 w 2902443"/>
                <a:gd name="connsiteY0" fmla="*/ -9 h 42848"/>
                <a:gd name="connsiteX1" fmla="*/ 2902341 w 2902443"/>
                <a:gd name="connsiteY1" fmla="*/ -9 h 4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02443" h="42848">
                  <a:moveTo>
                    <a:pt x="-103" y="-9"/>
                  </a:moveTo>
                  <a:lnTo>
                    <a:pt x="2902341" y="-9"/>
                  </a:lnTo>
                </a:path>
              </a:pathLst>
            </a:custGeom>
            <a:noFill/>
            <a:ln w="1452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20D65F0F-453D-BE64-14C8-410590F0E339}"/>
                </a:ext>
              </a:extLst>
            </p:cNvPr>
            <p:cNvSpPr/>
            <p:nvPr/>
          </p:nvSpPr>
          <p:spPr>
            <a:xfrm>
              <a:off x="2483661" y="2811304"/>
              <a:ext cx="809341" cy="496421"/>
            </a:xfrm>
            <a:custGeom>
              <a:avLst/>
              <a:gdLst>
                <a:gd name="connsiteX0" fmla="*/ 0 w 809341"/>
                <a:gd name="connsiteY0" fmla="*/ 496421 h 496421"/>
                <a:gd name="connsiteX1" fmla="*/ 809342 w 809341"/>
                <a:gd name="connsiteY1" fmla="*/ 0 h 496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09341" h="496421">
                  <a:moveTo>
                    <a:pt x="0" y="496421"/>
                  </a:moveTo>
                  <a:lnTo>
                    <a:pt x="809342" y="0"/>
                  </a:lnTo>
                </a:path>
              </a:pathLst>
            </a:custGeom>
            <a:noFill/>
            <a:ln w="4113" cap="flat">
              <a:solidFill>
                <a:srgbClr val="000000"/>
              </a:solidFill>
              <a:prstDash val="solid"/>
              <a:miter/>
              <a:tailEnd type="triangle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id="{D391D844-ED72-622A-E3AE-973969FAC777}"/>
                </a:ext>
              </a:extLst>
            </p:cNvPr>
            <p:cNvSpPr/>
            <p:nvPr/>
          </p:nvSpPr>
          <p:spPr>
            <a:xfrm>
              <a:off x="2928142" y="3046493"/>
              <a:ext cx="74037" cy="258614"/>
            </a:xfrm>
            <a:custGeom>
              <a:avLst/>
              <a:gdLst>
                <a:gd name="connsiteX0" fmla="*/ 74038 w 74037"/>
                <a:gd name="connsiteY0" fmla="*/ 258614 h 258614"/>
                <a:gd name="connsiteX1" fmla="*/ 0 w 74037"/>
                <a:gd name="connsiteY1" fmla="*/ 0 h 2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037" h="258614">
                  <a:moveTo>
                    <a:pt x="74038" y="258614"/>
                  </a:moveTo>
                  <a:cubicBezTo>
                    <a:pt x="72802" y="166148"/>
                    <a:pt x="55325" y="77448"/>
                    <a:pt x="0" y="0"/>
                  </a:cubicBezTo>
                </a:path>
              </a:pathLst>
            </a:custGeom>
            <a:noFill/>
            <a:ln w="5727" cap="flat">
              <a:solidFill>
                <a:srgbClr val="000000"/>
              </a:solidFill>
              <a:prstDash val="solid"/>
              <a:miter/>
              <a:headEnd type="triangle"/>
              <a:tailEnd type="triangle"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E3A909D3-0435-3088-EDC6-D4B168CF87D3}"/>
                </a:ext>
              </a:extLst>
            </p:cNvPr>
            <p:cNvSpPr/>
            <p:nvPr/>
          </p:nvSpPr>
          <p:spPr>
            <a:xfrm>
              <a:off x="3030525" y="2837223"/>
              <a:ext cx="70948" cy="99197"/>
            </a:xfrm>
            <a:custGeom>
              <a:avLst/>
              <a:gdLst>
                <a:gd name="connsiteX0" fmla="*/ 524 w 70948"/>
                <a:gd name="connsiteY0" fmla="*/ 92614 h 99197"/>
                <a:gd name="connsiteX1" fmla="*/ 52 w 70948"/>
                <a:gd name="connsiteY1" fmla="*/ 95212 h 99197"/>
                <a:gd name="connsiteX2" fmla="*/ 4295 w 70948"/>
                <a:gd name="connsiteY2" fmla="*/ 99227 h 99197"/>
                <a:gd name="connsiteX3" fmla="*/ 9481 w 70948"/>
                <a:gd name="connsiteY3" fmla="*/ 95920 h 99197"/>
                <a:gd name="connsiteX4" fmla="*/ 19145 w 70948"/>
                <a:gd name="connsiteY4" fmla="*/ 58131 h 99197"/>
                <a:gd name="connsiteX5" fmla="*/ 33995 w 70948"/>
                <a:gd name="connsiteY5" fmla="*/ 68287 h 99197"/>
                <a:gd name="connsiteX6" fmla="*/ 71001 w 70948"/>
                <a:gd name="connsiteY6" fmla="*/ 24592 h 99197"/>
                <a:gd name="connsiteX7" fmla="*/ 50259 w 70948"/>
                <a:gd name="connsiteY7" fmla="*/ 29 h 99197"/>
                <a:gd name="connsiteX8" fmla="*/ 15373 w 70948"/>
                <a:gd name="connsiteY8" fmla="*/ 33567 h 99197"/>
                <a:gd name="connsiteX9" fmla="*/ 33995 w 70948"/>
                <a:gd name="connsiteY9" fmla="*/ 64980 h 99197"/>
                <a:gd name="connsiteX10" fmla="*/ 21031 w 70948"/>
                <a:gd name="connsiteY10" fmla="*/ 51518 h 99197"/>
                <a:gd name="connsiteX11" fmla="*/ 22209 w 70948"/>
                <a:gd name="connsiteY11" fmla="*/ 46085 h 99197"/>
                <a:gd name="connsiteX12" fmla="*/ 31166 w 70948"/>
                <a:gd name="connsiteY12" fmla="*/ 17743 h 99197"/>
                <a:gd name="connsiteX13" fmla="*/ 49787 w 70948"/>
                <a:gd name="connsiteY13" fmla="*/ 3336 h 99197"/>
                <a:gd name="connsiteX14" fmla="*/ 60158 w 70948"/>
                <a:gd name="connsiteY14" fmla="*/ 18215 h 99197"/>
                <a:gd name="connsiteX15" fmla="*/ 51909 w 70948"/>
                <a:gd name="connsiteY15" fmla="*/ 50573 h 99197"/>
                <a:gd name="connsiteX16" fmla="*/ 33995 w 70948"/>
                <a:gd name="connsiteY16" fmla="*/ 64980 h 99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948" h="99197">
                  <a:moveTo>
                    <a:pt x="524" y="92614"/>
                  </a:moveTo>
                  <a:cubicBezTo>
                    <a:pt x="52" y="94503"/>
                    <a:pt x="52" y="94740"/>
                    <a:pt x="52" y="95212"/>
                  </a:cubicBezTo>
                  <a:cubicBezTo>
                    <a:pt x="52" y="97338"/>
                    <a:pt x="1702" y="99227"/>
                    <a:pt x="4295" y="99227"/>
                  </a:cubicBezTo>
                  <a:cubicBezTo>
                    <a:pt x="7359" y="99227"/>
                    <a:pt x="9245" y="96393"/>
                    <a:pt x="9481" y="95920"/>
                  </a:cubicBezTo>
                  <a:cubicBezTo>
                    <a:pt x="10424" y="94740"/>
                    <a:pt x="15138" y="74428"/>
                    <a:pt x="19145" y="58131"/>
                  </a:cubicBezTo>
                  <a:cubicBezTo>
                    <a:pt x="22209" y="64272"/>
                    <a:pt x="26923" y="68287"/>
                    <a:pt x="33995" y="68287"/>
                  </a:cubicBezTo>
                  <a:cubicBezTo>
                    <a:pt x="51673" y="68287"/>
                    <a:pt x="71001" y="47030"/>
                    <a:pt x="71001" y="24592"/>
                  </a:cubicBezTo>
                  <a:cubicBezTo>
                    <a:pt x="71001" y="8532"/>
                    <a:pt x="61101" y="29"/>
                    <a:pt x="50259" y="29"/>
                  </a:cubicBezTo>
                  <a:cubicBezTo>
                    <a:pt x="35645" y="29"/>
                    <a:pt x="19852" y="15145"/>
                    <a:pt x="15373" y="33567"/>
                  </a:cubicBezTo>
                  <a:close/>
                  <a:moveTo>
                    <a:pt x="33995" y="64980"/>
                  </a:moveTo>
                  <a:cubicBezTo>
                    <a:pt x="23388" y="64980"/>
                    <a:pt x="21031" y="52935"/>
                    <a:pt x="21031" y="51518"/>
                  </a:cubicBezTo>
                  <a:cubicBezTo>
                    <a:pt x="21031" y="51045"/>
                    <a:pt x="21738" y="47975"/>
                    <a:pt x="22209" y="46085"/>
                  </a:cubicBezTo>
                  <a:cubicBezTo>
                    <a:pt x="26452" y="29080"/>
                    <a:pt x="27866" y="23648"/>
                    <a:pt x="31166" y="17743"/>
                  </a:cubicBezTo>
                  <a:cubicBezTo>
                    <a:pt x="37766" y="6642"/>
                    <a:pt x="45309" y="3336"/>
                    <a:pt x="49787" y="3336"/>
                  </a:cubicBezTo>
                  <a:cubicBezTo>
                    <a:pt x="55444" y="3336"/>
                    <a:pt x="60158" y="7823"/>
                    <a:pt x="60158" y="18215"/>
                  </a:cubicBezTo>
                  <a:cubicBezTo>
                    <a:pt x="60158" y="26482"/>
                    <a:pt x="55916" y="43251"/>
                    <a:pt x="51909" y="50573"/>
                  </a:cubicBezTo>
                  <a:cubicBezTo>
                    <a:pt x="46959" y="60256"/>
                    <a:pt x="39652" y="64980"/>
                    <a:pt x="33995" y="64980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0E88D12A-DF4B-D02E-F41E-644451475203}"/>
                </a:ext>
              </a:extLst>
            </p:cNvPr>
            <p:cNvSpPr/>
            <p:nvPr/>
          </p:nvSpPr>
          <p:spPr>
            <a:xfrm>
              <a:off x="3023003" y="3079353"/>
              <a:ext cx="61991" cy="107936"/>
            </a:xfrm>
            <a:custGeom>
              <a:avLst/>
              <a:gdLst>
                <a:gd name="connsiteX0" fmla="*/ 62044 w 61991"/>
                <a:gd name="connsiteY0" fmla="*/ 30977 h 107936"/>
                <a:gd name="connsiteX1" fmla="*/ 44130 w 61991"/>
                <a:gd name="connsiteY1" fmla="*/ 37 h 107936"/>
                <a:gd name="connsiteX2" fmla="*/ 52 w 61991"/>
                <a:gd name="connsiteY2" fmla="*/ 77034 h 107936"/>
                <a:gd name="connsiteX3" fmla="*/ 17966 w 61991"/>
                <a:gd name="connsiteY3" fmla="*/ 107974 h 107936"/>
                <a:gd name="connsiteX4" fmla="*/ 62044 w 61991"/>
                <a:gd name="connsiteY4" fmla="*/ 30977 h 107936"/>
                <a:gd name="connsiteX5" fmla="*/ 15845 w 61991"/>
                <a:gd name="connsiteY5" fmla="*/ 51526 h 107936"/>
                <a:gd name="connsiteX6" fmla="*/ 27630 w 61991"/>
                <a:gd name="connsiteY6" fmla="*/ 19168 h 107936"/>
                <a:gd name="connsiteX7" fmla="*/ 43894 w 61991"/>
                <a:gd name="connsiteY7" fmla="*/ 3344 h 107936"/>
                <a:gd name="connsiteX8" fmla="*/ 52144 w 61991"/>
                <a:gd name="connsiteY8" fmla="*/ 21530 h 107936"/>
                <a:gd name="connsiteX9" fmla="*/ 47430 w 61991"/>
                <a:gd name="connsiteY9" fmla="*/ 51526 h 107936"/>
                <a:gd name="connsiteX10" fmla="*/ 46016 w 61991"/>
                <a:gd name="connsiteY10" fmla="*/ 56485 h 107936"/>
                <a:gd name="connsiteX11" fmla="*/ 35409 w 61991"/>
                <a:gd name="connsiteY11" fmla="*/ 86954 h 107936"/>
                <a:gd name="connsiteX12" fmla="*/ 17966 w 61991"/>
                <a:gd name="connsiteY12" fmla="*/ 104667 h 107936"/>
                <a:gd name="connsiteX13" fmla="*/ 9952 w 61991"/>
                <a:gd name="connsiteY13" fmla="*/ 86245 h 107936"/>
                <a:gd name="connsiteX14" fmla="*/ 14666 w 61991"/>
                <a:gd name="connsiteY14" fmla="*/ 56485 h 107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991" h="107936">
                  <a:moveTo>
                    <a:pt x="62044" y="30977"/>
                  </a:moveTo>
                  <a:cubicBezTo>
                    <a:pt x="62044" y="21058"/>
                    <a:pt x="59451" y="37"/>
                    <a:pt x="44130" y="37"/>
                  </a:cubicBezTo>
                  <a:cubicBezTo>
                    <a:pt x="23152" y="37"/>
                    <a:pt x="52" y="42551"/>
                    <a:pt x="52" y="77034"/>
                  </a:cubicBezTo>
                  <a:cubicBezTo>
                    <a:pt x="52" y="91205"/>
                    <a:pt x="4295" y="107974"/>
                    <a:pt x="17966" y="107974"/>
                  </a:cubicBezTo>
                  <a:cubicBezTo>
                    <a:pt x="39180" y="107974"/>
                    <a:pt x="62044" y="64752"/>
                    <a:pt x="62044" y="30977"/>
                  </a:cubicBezTo>
                  <a:close/>
                  <a:moveTo>
                    <a:pt x="15845" y="51526"/>
                  </a:moveTo>
                  <a:cubicBezTo>
                    <a:pt x="18438" y="42078"/>
                    <a:pt x="21502" y="30033"/>
                    <a:pt x="27630" y="19168"/>
                  </a:cubicBezTo>
                  <a:cubicBezTo>
                    <a:pt x="31637" y="11846"/>
                    <a:pt x="37059" y="3344"/>
                    <a:pt x="43894" y="3344"/>
                  </a:cubicBezTo>
                  <a:cubicBezTo>
                    <a:pt x="51201" y="3344"/>
                    <a:pt x="52144" y="13027"/>
                    <a:pt x="52144" y="21530"/>
                  </a:cubicBezTo>
                  <a:cubicBezTo>
                    <a:pt x="52144" y="29088"/>
                    <a:pt x="50966" y="36646"/>
                    <a:pt x="47430" y="51526"/>
                  </a:cubicBezTo>
                  <a:close/>
                  <a:moveTo>
                    <a:pt x="46016" y="56485"/>
                  </a:moveTo>
                  <a:cubicBezTo>
                    <a:pt x="44366" y="63335"/>
                    <a:pt x="41302" y="76089"/>
                    <a:pt x="35409" y="86954"/>
                  </a:cubicBezTo>
                  <a:cubicBezTo>
                    <a:pt x="30223" y="97346"/>
                    <a:pt x="24566" y="104667"/>
                    <a:pt x="17966" y="104667"/>
                  </a:cubicBezTo>
                  <a:cubicBezTo>
                    <a:pt x="13016" y="104667"/>
                    <a:pt x="9952" y="100180"/>
                    <a:pt x="9952" y="86245"/>
                  </a:cubicBezTo>
                  <a:cubicBezTo>
                    <a:pt x="9952" y="79868"/>
                    <a:pt x="10895" y="71129"/>
                    <a:pt x="14666" y="56485"/>
                  </a:cubicBez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07" name="Group 606">
              <a:extLst>
                <a:ext uri="{FF2B5EF4-FFF2-40B4-BE49-F238E27FC236}">
                  <a16:creationId xmlns:a16="http://schemas.microsoft.com/office/drawing/2014/main" id="{B90EAD49-F08C-1B37-4B1A-30F2FEE97753}"/>
                </a:ext>
              </a:extLst>
            </p:cNvPr>
            <p:cNvGrpSpPr/>
            <p:nvPr/>
          </p:nvGrpSpPr>
          <p:grpSpPr>
            <a:xfrm>
              <a:off x="3398510" y="3258672"/>
              <a:ext cx="105598" cy="105811"/>
              <a:chOff x="3398510" y="3258672"/>
              <a:chExt cx="105598" cy="105811"/>
            </a:xfrm>
          </p:grpSpPr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9DF80934-352D-A575-D059-5996F6632911}"/>
                  </a:ext>
                </a:extLst>
              </p:cNvPr>
              <p:cNvSpPr/>
              <p:nvPr/>
            </p:nvSpPr>
            <p:spPr>
              <a:xfrm>
                <a:off x="3398510" y="3258672"/>
                <a:ext cx="105598" cy="105811"/>
              </a:xfrm>
              <a:custGeom>
                <a:avLst/>
                <a:gdLst>
                  <a:gd name="connsiteX0" fmla="*/ 52863 w 105598"/>
                  <a:gd name="connsiteY0" fmla="*/ 105849 h 105811"/>
                  <a:gd name="connsiteX1" fmla="*/ 90198 w 105598"/>
                  <a:gd name="connsiteY1" fmla="*/ 90353 h 105811"/>
                  <a:gd name="connsiteX2" fmla="*/ 105662 w 105598"/>
                  <a:gd name="connsiteY2" fmla="*/ 52943 h 105811"/>
                  <a:gd name="connsiteX3" fmla="*/ 90198 w 105598"/>
                  <a:gd name="connsiteY3" fmla="*/ 15534 h 105811"/>
                  <a:gd name="connsiteX4" fmla="*/ 52863 w 105598"/>
                  <a:gd name="connsiteY4" fmla="*/ 38 h 105811"/>
                  <a:gd name="connsiteX5" fmla="*/ 15529 w 105598"/>
                  <a:gd name="connsiteY5" fmla="*/ 15534 h 105811"/>
                  <a:gd name="connsiteX6" fmla="*/ 64 w 105598"/>
                  <a:gd name="connsiteY6" fmla="*/ 52943 h 105811"/>
                  <a:gd name="connsiteX7" fmla="*/ 15529 w 105598"/>
                  <a:gd name="connsiteY7" fmla="*/ 90353 h 105811"/>
                  <a:gd name="connsiteX8" fmla="*/ 52863 w 105598"/>
                  <a:gd name="connsiteY8" fmla="*/ 105849 h 10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598" h="105811">
                    <a:moveTo>
                      <a:pt x="52863" y="105849"/>
                    </a:moveTo>
                    <a:cubicBezTo>
                      <a:pt x="66866" y="105849"/>
                      <a:pt x="80296" y="100275"/>
                      <a:pt x="90198" y="90353"/>
                    </a:cubicBezTo>
                    <a:cubicBezTo>
                      <a:pt x="100099" y="80432"/>
                      <a:pt x="105662" y="66974"/>
                      <a:pt x="105662" y="52943"/>
                    </a:cubicBezTo>
                    <a:cubicBezTo>
                      <a:pt x="105662" y="38913"/>
                      <a:pt x="100099" y="25455"/>
                      <a:pt x="90198" y="15534"/>
                    </a:cubicBezTo>
                    <a:cubicBezTo>
                      <a:pt x="80296" y="5612"/>
                      <a:pt x="66866" y="38"/>
                      <a:pt x="52863" y="38"/>
                    </a:cubicBezTo>
                    <a:cubicBezTo>
                      <a:pt x="38861" y="38"/>
                      <a:pt x="25430" y="5612"/>
                      <a:pt x="15529" y="15534"/>
                    </a:cubicBezTo>
                    <a:cubicBezTo>
                      <a:pt x="5627" y="25455"/>
                      <a:pt x="64" y="38913"/>
                      <a:pt x="64" y="52943"/>
                    </a:cubicBezTo>
                    <a:cubicBezTo>
                      <a:pt x="64" y="66974"/>
                      <a:pt x="5627" y="80432"/>
                      <a:pt x="15529" y="90353"/>
                    </a:cubicBezTo>
                    <a:cubicBezTo>
                      <a:pt x="25430" y="100275"/>
                      <a:pt x="38861" y="105849"/>
                      <a:pt x="52863" y="105849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4520" cap="flat">
                <a:solidFill>
                  <a:srgbClr val="FF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452BE33E-A697-0FF0-CF71-3F108BE5398E}"/>
                  </a:ext>
                </a:extLst>
              </p:cNvPr>
              <p:cNvSpPr/>
              <p:nvPr/>
            </p:nvSpPr>
            <p:spPr>
              <a:xfrm>
                <a:off x="3428681" y="3288904"/>
                <a:ext cx="45256" cy="45347"/>
              </a:xfrm>
              <a:custGeom>
                <a:avLst/>
                <a:gdLst>
                  <a:gd name="connsiteX0" fmla="*/ 64 w 45256"/>
                  <a:gd name="connsiteY0" fmla="*/ 45386 h 45347"/>
                  <a:gd name="connsiteX1" fmla="*/ 45320 w 45256"/>
                  <a:gd name="connsiteY1" fmla="*/ 38 h 45347"/>
                  <a:gd name="connsiteX2" fmla="*/ 64 w 45256"/>
                  <a:gd name="connsiteY2" fmla="*/ 38 h 45347"/>
                  <a:gd name="connsiteX3" fmla="*/ 45320 w 45256"/>
                  <a:gd name="connsiteY3" fmla="*/ 45386 h 45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256" h="45347">
                    <a:moveTo>
                      <a:pt x="64" y="45386"/>
                    </a:moveTo>
                    <a:lnTo>
                      <a:pt x="45320" y="38"/>
                    </a:lnTo>
                    <a:moveTo>
                      <a:pt x="64" y="38"/>
                    </a:moveTo>
                    <a:lnTo>
                      <a:pt x="45320" y="45386"/>
                    </a:lnTo>
                  </a:path>
                </a:pathLst>
              </a:custGeom>
              <a:solidFill>
                <a:srgbClr val="FF0000"/>
              </a:solidFill>
              <a:ln w="14520" cap="flat">
                <a:solidFill>
                  <a:srgbClr val="FF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08" name="Group 607">
              <a:extLst>
                <a:ext uri="{FF2B5EF4-FFF2-40B4-BE49-F238E27FC236}">
                  <a16:creationId xmlns:a16="http://schemas.microsoft.com/office/drawing/2014/main" id="{8EE747FA-3EC6-D1FC-DFA2-95B491A49E93}"/>
                </a:ext>
              </a:extLst>
            </p:cNvPr>
            <p:cNvGrpSpPr/>
            <p:nvPr/>
          </p:nvGrpSpPr>
          <p:grpSpPr>
            <a:xfrm>
              <a:off x="1485216" y="2634945"/>
              <a:ext cx="321206" cy="515183"/>
              <a:chOff x="1489816" y="2618278"/>
              <a:chExt cx="321206" cy="515183"/>
            </a:xfrm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2709279A-E2C3-2723-68D4-BC3A34B2741A}"/>
                  </a:ext>
                </a:extLst>
              </p:cNvPr>
              <p:cNvGrpSpPr/>
              <p:nvPr/>
            </p:nvGrpSpPr>
            <p:grpSpPr>
              <a:xfrm>
                <a:off x="1489816" y="3027650"/>
                <a:ext cx="105598" cy="105811"/>
                <a:chOff x="1593171" y="3743393"/>
                <a:chExt cx="105598" cy="105811"/>
              </a:xfrm>
            </p:grpSpPr>
            <p:sp>
              <p:nvSpPr>
                <p:cNvPr id="227" name="Freeform: Shape 226">
                  <a:extLst>
                    <a:ext uri="{FF2B5EF4-FFF2-40B4-BE49-F238E27FC236}">
                      <a16:creationId xmlns:a16="http://schemas.microsoft.com/office/drawing/2014/main" id="{6EA35EDB-B942-6701-F211-F4B4B3F41EC2}"/>
                    </a:ext>
                  </a:extLst>
                </p:cNvPr>
                <p:cNvSpPr/>
                <p:nvPr/>
              </p:nvSpPr>
              <p:spPr>
                <a:xfrm>
                  <a:off x="1623342" y="3773624"/>
                  <a:ext cx="45256" cy="45347"/>
                </a:xfrm>
                <a:custGeom>
                  <a:avLst/>
                  <a:gdLst>
                    <a:gd name="connsiteX0" fmla="*/ 22650 w 45256"/>
                    <a:gd name="connsiteY0" fmla="*/ 45397 h 45347"/>
                    <a:gd name="connsiteX1" fmla="*/ 38650 w 45256"/>
                    <a:gd name="connsiteY1" fmla="*/ 38756 h 45347"/>
                    <a:gd name="connsiteX2" fmla="*/ 45278 w 45256"/>
                    <a:gd name="connsiteY2" fmla="*/ 22723 h 45347"/>
                    <a:gd name="connsiteX3" fmla="*/ 38650 w 45256"/>
                    <a:gd name="connsiteY3" fmla="*/ 6690 h 45347"/>
                    <a:gd name="connsiteX4" fmla="*/ 22650 w 45256"/>
                    <a:gd name="connsiteY4" fmla="*/ 49 h 45347"/>
                    <a:gd name="connsiteX5" fmla="*/ 6649 w 45256"/>
                    <a:gd name="connsiteY5" fmla="*/ 6690 h 45347"/>
                    <a:gd name="connsiteX6" fmla="*/ 22 w 45256"/>
                    <a:gd name="connsiteY6" fmla="*/ 22723 h 45347"/>
                    <a:gd name="connsiteX7" fmla="*/ 6649 w 45256"/>
                    <a:gd name="connsiteY7" fmla="*/ 38756 h 45347"/>
                    <a:gd name="connsiteX8" fmla="*/ 22650 w 45256"/>
                    <a:gd name="connsiteY8" fmla="*/ 45397 h 45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256" h="45347">
                      <a:moveTo>
                        <a:pt x="22650" y="45397"/>
                      </a:moveTo>
                      <a:cubicBezTo>
                        <a:pt x="28651" y="45397"/>
                        <a:pt x="34407" y="43008"/>
                        <a:pt x="38650" y="38756"/>
                      </a:cubicBezTo>
                      <a:cubicBezTo>
                        <a:pt x="42894" y="34504"/>
                        <a:pt x="45278" y="28736"/>
                        <a:pt x="45278" y="22723"/>
                      </a:cubicBezTo>
                      <a:cubicBezTo>
                        <a:pt x="45278" y="16710"/>
                        <a:pt x="42894" y="10942"/>
                        <a:pt x="38650" y="6690"/>
                      </a:cubicBezTo>
                      <a:cubicBezTo>
                        <a:pt x="34407" y="2438"/>
                        <a:pt x="28651" y="49"/>
                        <a:pt x="22650" y="49"/>
                      </a:cubicBezTo>
                      <a:cubicBezTo>
                        <a:pt x="16649" y="49"/>
                        <a:pt x="10893" y="2438"/>
                        <a:pt x="6649" y="6690"/>
                      </a:cubicBezTo>
                      <a:cubicBezTo>
                        <a:pt x="2406" y="10942"/>
                        <a:pt x="22" y="16710"/>
                        <a:pt x="22" y="22723"/>
                      </a:cubicBezTo>
                      <a:cubicBezTo>
                        <a:pt x="22" y="28736"/>
                        <a:pt x="2406" y="34504"/>
                        <a:pt x="6649" y="38756"/>
                      </a:cubicBezTo>
                      <a:cubicBezTo>
                        <a:pt x="10893" y="43008"/>
                        <a:pt x="16649" y="45397"/>
                        <a:pt x="22650" y="45397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C6A9BC1A-B12E-C1AC-9C9C-82AD2CA59ED7}"/>
                    </a:ext>
                  </a:extLst>
                </p:cNvPr>
                <p:cNvSpPr/>
                <p:nvPr/>
              </p:nvSpPr>
              <p:spPr>
                <a:xfrm>
                  <a:off x="1593171" y="3743393"/>
                  <a:ext cx="105598" cy="105811"/>
                </a:xfrm>
                <a:custGeom>
                  <a:avLst/>
                  <a:gdLst>
                    <a:gd name="connsiteX0" fmla="*/ 52821 w 105598"/>
                    <a:gd name="connsiteY0" fmla="*/ 105860 h 105811"/>
                    <a:gd name="connsiteX1" fmla="*/ 90155 w 105598"/>
                    <a:gd name="connsiteY1" fmla="*/ 90365 h 105811"/>
                    <a:gd name="connsiteX2" fmla="*/ 105620 w 105598"/>
                    <a:gd name="connsiteY2" fmla="*/ 52955 h 105811"/>
                    <a:gd name="connsiteX3" fmla="*/ 90155 w 105598"/>
                    <a:gd name="connsiteY3" fmla="*/ 15545 h 105811"/>
                    <a:gd name="connsiteX4" fmla="*/ 52821 w 105598"/>
                    <a:gd name="connsiteY4" fmla="*/ 49 h 105811"/>
                    <a:gd name="connsiteX5" fmla="*/ 15486 w 105598"/>
                    <a:gd name="connsiteY5" fmla="*/ 15545 h 105811"/>
                    <a:gd name="connsiteX6" fmla="*/ 22 w 105598"/>
                    <a:gd name="connsiteY6" fmla="*/ 52955 h 105811"/>
                    <a:gd name="connsiteX7" fmla="*/ 15486 w 105598"/>
                    <a:gd name="connsiteY7" fmla="*/ 90365 h 105811"/>
                    <a:gd name="connsiteX8" fmla="*/ 52821 w 105598"/>
                    <a:gd name="connsiteY8" fmla="*/ 105860 h 105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598" h="105811">
                      <a:moveTo>
                        <a:pt x="52821" y="105860"/>
                      </a:moveTo>
                      <a:cubicBezTo>
                        <a:pt x="66823" y="105860"/>
                        <a:pt x="80254" y="100286"/>
                        <a:pt x="90155" y="90365"/>
                      </a:cubicBezTo>
                      <a:cubicBezTo>
                        <a:pt x="100057" y="80443"/>
                        <a:pt x="105620" y="66986"/>
                        <a:pt x="105620" y="52955"/>
                      </a:cubicBezTo>
                      <a:cubicBezTo>
                        <a:pt x="105620" y="38924"/>
                        <a:pt x="100057" y="25466"/>
                        <a:pt x="90155" y="15545"/>
                      </a:cubicBezTo>
                      <a:cubicBezTo>
                        <a:pt x="80254" y="5624"/>
                        <a:pt x="66823" y="49"/>
                        <a:pt x="52821" y="49"/>
                      </a:cubicBezTo>
                      <a:cubicBezTo>
                        <a:pt x="38818" y="49"/>
                        <a:pt x="25388" y="5624"/>
                        <a:pt x="15486" y="15545"/>
                      </a:cubicBezTo>
                      <a:cubicBezTo>
                        <a:pt x="5585" y="25466"/>
                        <a:pt x="22" y="38924"/>
                        <a:pt x="22" y="52955"/>
                      </a:cubicBezTo>
                      <a:cubicBezTo>
                        <a:pt x="22" y="66986"/>
                        <a:pt x="5585" y="80443"/>
                        <a:pt x="15486" y="90365"/>
                      </a:cubicBezTo>
                      <a:cubicBezTo>
                        <a:pt x="25388" y="100286"/>
                        <a:pt x="38818" y="105860"/>
                        <a:pt x="52821" y="10586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DBEC3259-A932-A5B0-2E12-D22AC157AF9D}"/>
                  </a:ext>
                </a:extLst>
              </p:cNvPr>
              <p:cNvGrpSpPr/>
              <p:nvPr/>
            </p:nvGrpSpPr>
            <p:grpSpPr>
              <a:xfrm>
                <a:off x="1615799" y="2739205"/>
                <a:ext cx="105598" cy="105811"/>
                <a:chOff x="1593171" y="3743393"/>
                <a:chExt cx="105598" cy="105811"/>
              </a:xfrm>
            </p:grpSpPr>
            <p:sp>
              <p:nvSpPr>
                <p:cNvPr id="230" name="Freeform: Shape 229">
                  <a:extLst>
                    <a:ext uri="{FF2B5EF4-FFF2-40B4-BE49-F238E27FC236}">
                      <a16:creationId xmlns:a16="http://schemas.microsoft.com/office/drawing/2014/main" id="{5041A35C-40BA-8CF3-ABEB-1D778FA35E3E}"/>
                    </a:ext>
                  </a:extLst>
                </p:cNvPr>
                <p:cNvSpPr/>
                <p:nvPr/>
              </p:nvSpPr>
              <p:spPr>
                <a:xfrm>
                  <a:off x="1623342" y="3773624"/>
                  <a:ext cx="45256" cy="45347"/>
                </a:xfrm>
                <a:custGeom>
                  <a:avLst/>
                  <a:gdLst>
                    <a:gd name="connsiteX0" fmla="*/ 22650 w 45256"/>
                    <a:gd name="connsiteY0" fmla="*/ 45397 h 45347"/>
                    <a:gd name="connsiteX1" fmla="*/ 38650 w 45256"/>
                    <a:gd name="connsiteY1" fmla="*/ 38756 h 45347"/>
                    <a:gd name="connsiteX2" fmla="*/ 45278 w 45256"/>
                    <a:gd name="connsiteY2" fmla="*/ 22723 h 45347"/>
                    <a:gd name="connsiteX3" fmla="*/ 38650 w 45256"/>
                    <a:gd name="connsiteY3" fmla="*/ 6690 h 45347"/>
                    <a:gd name="connsiteX4" fmla="*/ 22650 w 45256"/>
                    <a:gd name="connsiteY4" fmla="*/ 49 h 45347"/>
                    <a:gd name="connsiteX5" fmla="*/ 6649 w 45256"/>
                    <a:gd name="connsiteY5" fmla="*/ 6690 h 45347"/>
                    <a:gd name="connsiteX6" fmla="*/ 22 w 45256"/>
                    <a:gd name="connsiteY6" fmla="*/ 22723 h 45347"/>
                    <a:gd name="connsiteX7" fmla="*/ 6649 w 45256"/>
                    <a:gd name="connsiteY7" fmla="*/ 38756 h 45347"/>
                    <a:gd name="connsiteX8" fmla="*/ 22650 w 45256"/>
                    <a:gd name="connsiteY8" fmla="*/ 45397 h 45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256" h="45347">
                      <a:moveTo>
                        <a:pt x="22650" y="45397"/>
                      </a:moveTo>
                      <a:cubicBezTo>
                        <a:pt x="28651" y="45397"/>
                        <a:pt x="34407" y="43008"/>
                        <a:pt x="38650" y="38756"/>
                      </a:cubicBezTo>
                      <a:cubicBezTo>
                        <a:pt x="42894" y="34504"/>
                        <a:pt x="45278" y="28736"/>
                        <a:pt x="45278" y="22723"/>
                      </a:cubicBezTo>
                      <a:cubicBezTo>
                        <a:pt x="45278" y="16710"/>
                        <a:pt x="42894" y="10942"/>
                        <a:pt x="38650" y="6690"/>
                      </a:cubicBezTo>
                      <a:cubicBezTo>
                        <a:pt x="34407" y="2438"/>
                        <a:pt x="28651" y="49"/>
                        <a:pt x="22650" y="49"/>
                      </a:cubicBezTo>
                      <a:cubicBezTo>
                        <a:pt x="16649" y="49"/>
                        <a:pt x="10893" y="2438"/>
                        <a:pt x="6649" y="6690"/>
                      </a:cubicBezTo>
                      <a:cubicBezTo>
                        <a:pt x="2406" y="10942"/>
                        <a:pt x="22" y="16710"/>
                        <a:pt x="22" y="22723"/>
                      </a:cubicBezTo>
                      <a:cubicBezTo>
                        <a:pt x="22" y="28736"/>
                        <a:pt x="2406" y="34504"/>
                        <a:pt x="6649" y="38756"/>
                      </a:cubicBezTo>
                      <a:cubicBezTo>
                        <a:pt x="10893" y="43008"/>
                        <a:pt x="16649" y="45397"/>
                        <a:pt x="22650" y="45397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2B9855F4-2AC2-630D-0EE9-195C133B643F}"/>
                    </a:ext>
                  </a:extLst>
                </p:cNvPr>
                <p:cNvSpPr/>
                <p:nvPr/>
              </p:nvSpPr>
              <p:spPr>
                <a:xfrm>
                  <a:off x="1593171" y="3743393"/>
                  <a:ext cx="105598" cy="105811"/>
                </a:xfrm>
                <a:custGeom>
                  <a:avLst/>
                  <a:gdLst>
                    <a:gd name="connsiteX0" fmla="*/ 52821 w 105598"/>
                    <a:gd name="connsiteY0" fmla="*/ 105860 h 105811"/>
                    <a:gd name="connsiteX1" fmla="*/ 90155 w 105598"/>
                    <a:gd name="connsiteY1" fmla="*/ 90365 h 105811"/>
                    <a:gd name="connsiteX2" fmla="*/ 105620 w 105598"/>
                    <a:gd name="connsiteY2" fmla="*/ 52955 h 105811"/>
                    <a:gd name="connsiteX3" fmla="*/ 90155 w 105598"/>
                    <a:gd name="connsiteY3" fmla="*/ 15545 h 105811"/>
                    <a:gd name="connsiteX4" fmla="*/ 52821 w 105598"/>
                    <a:gd name="connsiteY4" fmla="*/ 49 h 105811"/>
                    <a:gd name="connsiteX5" fmla="*/ 15486 w 105598"/>
                    <a:gd name="connsiteY5" fmla="*/ 15545 h 105811"/>
                    <a:gd name="connsiteX6" fmla="*/ 22 w 105598"/>
                    <a:gd name="connsiteY6" fmla="*/ 52955 h 105811"/>
                    <a:gd name="connsiteX7" fmla="*/ 15486 w 105598"/>
                    <a:gd name="connsiteY7" fmla="*/ 90365 h 105811"/>
                    <a:gd name="connsiteX8" fmla="*/ 52821 w 105598"/>
                    <a:gd name="connsiteY8" fmla="*/ 105860 h 105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598" h="105811">
                      <a:moveTo>
                        <a:pt x="52821" y="105860"/>
                      </a:moveTo>
                      <a:cubicBezTo>
                        <a:pt x="66823" y="105860"/>
                        <a:pt x="80254" y="100286"/>
                        <a:pt x="90155" y="90365"/>
                      </a:cubicBezTo>
                      <a:cubicBezTo>
                        <a:pt x="100057" y="80443"/>
                        <a:pt x="105620" y="66986"/>
                        <a:pt x="105620" y="52955"/>
                      </a:cubicBezTo>
                      <a:cubicBezTo>
                        <a:pt x="105620" y="38924"/>
                        <a:pt x="100057" y="25466"/>
                        <a:pt x="90155" y="15545"/>
                      </a:cubicBezTo>
                      <a:cubicBezTo>
                        <a:pt x="80254" y="5624"/>
                        <a:pt x="66823" y="49"/>
                        <a:pt x="52821" y="49"/>
                      </a:cubicBezTo>
                      <a:cubicBezTo>
                        <a:pt x="38818" y="49"/>
                        <a:pt x="25388" y="5624"/>
                        <a:pt x="15486" y="15545"/>
                      </a:cubicBezTo>
                      <a:cubicBezTo>
                        <a:pt x="5585" y="25466"/>
                        <a:pt x="22" y="38924"/>
                        <a:pt x="22" y="52955"/>
                      </a:cubicBezTo>
                      <a:cubicBezTo>
                        <a:pt x="22" y="66986"/>
                        <a:pt x="5585" y="80443"/>
                        <a:pt x="15486" y="90365"/>
                      </a:cubicBezTo>
                      <a:cubicBezTo>
                        <a:pt x="25388" y="100286"/>
                        <a:pt x="38818" y="105860"/>
                        <a:pt x="52821" y="10586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F19D7A6A-28B3-1B83-83BB-9A50C5C6E544}"/>
                  </a:ext>
                </a:extLst>
              </p:cNvPr>
              <p:cNvGrpSpPr/>
              <p:nvPr/>
            </p:nvGrpSpPr>
            <p:grpSpPr>
              <a:xfrm>
                <a:off x="1705424" y="2618278"/>
                <a:ext cx="105598" cy="105811"/>
                <a:chOff x="1593171" y="3743393"/>
                <a:chExt cx="105598" cy="105811"/>
              </a:xfrm>
            </p:grpSpPr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681318ED-25F6-45BB-0CCA-4AAA6F7F69D8}"/>
                    </a:ext>
                  </a:extLst>
                </p:cNvPr>
                <p:cNvSpPr/>
                <p:nvPr/>
              </p:nvSpPr>
              <p:spPr>
                <a:xfrm>
                  <a:off x="1623342" y="3773624"/>
                  <a:ext cx="45256" cy="45347"/>
                </a:xfrm>
                <a:custGeom>
                  <a:avLst/>
                  <a:gdLst>
                    <a:gd name="connsiteX0" fmla="*/ 22650 w 45256"/>
                    <a:gd name="connsiteY0" fmla="*/ 45397 h 45347"/>
                    <a:gd name="connsiteX1" fmla="*/ 38650 w 45256"/>
                    <a:gd name="connsiteY1" fmla="*/ 38756 h 45347"/>
                    <a:gd name="connsiteX2" fmla="*/ 45278 w 45256"/>
                    <a:gd name="connsiteY2" fmla="*/ 22723 h 45347"/>
                    <a:gd name="connsiteX3" fmla="*/ 38650 w 45256"/>
                    <a:gd name="connsiteY3" fmla="*/ 6690 h 45347"/>
                    <a:gd name="connsiteX4" fmla="*/ 22650 w 45256"/>
                    <a:gd name="connsiteY4" fmla="*/ 49 h 45347"/>
                    <a:gd name="connsiteX5" fmla="*/ 6649 w 45256"/>
                    <a:gd name="connsiteY5" fmla="*/ 6690 h 45347"/>
                    <a:gd name="connsiteX6" fmla="*/ 22 w 45256"/>
                    <a:gd name="connsiteY6" fmla="*/ 22723 h 45347"/>
                    <a:gd name="connsiteX7" fmla="*/ 6649 w 45256"/>
                    <a:gd name="connsiteY7" fmla="*/ 38756 h 45347"/>
                    <a:gd name="connsiteX8" fmla="*/ 22650 w 45256"/>
                    <a:gd name="connsiteY8" fmla="*/ 45397 h 45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256" h="45347">
                      <a:moveTo>
                        <a:pt x="22650" y="45397"/>
                      </a:moveTo>
                      <a:cubicBezTo>
                        <a:pt x="28651" y="45397"/>
                        <a:pt x="34407" y="43008"/>
                        <a:pt x="38650" y="38756"/>
                      </a:cubicBezTo>
                      <a:cubicBezTo>
                        <a:pt x="42894" y="34504"/>
                        <a:pt x="45278" y="28736"/>
                        <a:pt x="45278" y="22723"/>
                      </a:cubicBezTo>
                      <a:cubicBezTo>
                        <a:pt x="45278" y="16710"/>
                        <a:pt x="42894" y="10942"/>
                        <a:pt x="38650" y="6690"/>
                      </a:cubicBezTo>
                      <a:cubicBezTo>
                        <a:pt x="34407" y="2438"/>
                        <a:pt x="28651" y="49"/>
                        <a:pt x="22650" y="49"/>
                      </a:cubicBezTo>
                      <a:cubicBezTo>
                        <a:pt x="16649" y="49"/>
                        <a:pt x="10893" y="2438"/>
                        <a:pt x="6649" y="6690"/>
                      </a:cubicBezTo>
                      <a:cubicBezTo>
                        <a:pt x="2406" y="10942"/>
                        <a:pt x="22" y="16710"/>
                        <a:pt x="22" y="22723"/>
                      </a:cubicBezTo>
                      <a:cubicBezTo>
                        <a:pt x="22" y="28736"/>
                        <a:pt x="2406" y="34504"/>
                        <a:pt x="6649" y="38756"/>
                      </a:cubicBezTo>
                      <a:cubicBezTo>
                        <a:pt x="10893" y="43008"/>
                        <a:pt x="16649" y="45397"/>
                        <a:pt x="22650" y="45397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" name="Freeform: Shape 233">
                  <a:extLst>
                    <a:ext uri="{FF2B5EF4-FFF2-40B4-BE49-F238E27FC236}">
                      <a16:creationId xmlns:a16="http://schemas.microsoft.com/office/drawing/2014/main" id="{C38AB424-A24F-A8D7-1470-39842340DA57}"/>
                    </a:ext>
                  </a:extLst>
                </p:cNvPr>
                <p:cNvSpPr/>
                <p:nvPr/>
              </p:nvSpPr>
              <p:spPr>
                <a:xfrm>
                  <a:off x="1593171" y="3743393"/>
                  <a:ext cx="105598" cy="105811"/>
                </a:xfrm>
                <a:custGeom>
                  <a:avLst/>
                  <a:gdLst>
                    <a:gd name="connsiteX0" fmla="*/ 52821 w 105598"/>
                    <a:gd name="connsiteY0" fmla="*/ 105860 h 105811"/>
                    <a:gd name="connsiteX1" fmla="*/ 90155 w 105598"/>
                    <a:gd name="connsiteY1" fmla="*/ 90365 h 105811"/>
                    <a:gd name="connsiteX2" fmla="*/ 105620 w 105598"/>
                    <a:gd name="connsiteY2" fmla="*/ 52955 h 105811"/>
                    <a:gd name="connsiteX3" fmla="*/ 90155 w 105598"/>
                    <a:gd name="connsiteY3" fmla="*/ 15545 h 105811"/>
                    <a:gd name="connsiteX4" fmla="*/ 52821 w 105598"/>
                    <a:gd name="connsiteY4" fmla="*/ 49 h 105811"/>
                    <a:gd name="connsiteX5" fmla="*/ 15486 w 105598"/>
                    <a:gd name="connsiteY5" fmla="*/ 15545 h 105811"/>
                    <a:gd name="connsiteX6" fmla="*/ 22 w 105598"/>
                    <a:gd name="connsiteY6" fmla="*/ 52955 h 105811"/>
                    <a:gd name="connsiteX7" fmla="*/ 15486 w 105598"/>
                    <a:gd name="connsiteY7" fmla="*/ 90365 h 105811"/>
                    <a:gd name="connsiteX8" fmla="*/ 52821 w 105598"/>
                    <a:gd name="connsiteY8" fmla="*/ 105860 h 105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598" h="105811">
                      <a:moveTo>
                        <a:pt x="52821" y="105860"/>
                      </a:moveTo>
                      <a:cubicBezTo>
                        <a:pt x="66823" y="105860"/>
                        <a:pt x="80254" y="100286"/>
                        <a:pt x="90155" y="90365"/>
                      </a:cubicBezTo>
                      <a:cubicBezTo>
                        <a:pt x="100057" y="80443"/>
                        <a:pt x="105620" y="66986"/>
                        <a:pt x="105620" y="52955"/>
                      </a:cubicBezTo>
                      <a:cubicBezTo>
                        <a:pt x="105620" y="38924"/>
                        <a:pt x="100057" y="25466"/>
                        <a:pt x="90155" y="15545"/>
                      </a:cubicBezTo>
                      <a:cubicBezTo>
                        <a:pt x="80254" y="5624"/>
                        <a:pt x="66823" y="49"/>
                        <a:pt x="52821" y="49"/>
                      </a:cubicBezTo>
                      <a:cubicBezTo>
                        <a:pt x="38818" y="49"/>
                        <a:pt x="25388" y="5624"/>
                        <a:pt x="15486" y="15545"/>
                      </a:cubicBezTo>
                      <a:cubicBezTo>
                        <a:pt x="5585" y="25466"/>
                        <a:pt x="22" y="38924"/>
                        <a:pt x="22" y="52955"/>
                      </a:cubicBezTo>
                      <a:cubicBezTo>
                        <a:pt x="22" y="66986"/>
                        <a:pt x="5585" y="80443"/>
                        <a:pt x="15486" y="90365"/>
                      </a:cubicBezTo>
                      <a:cubicBezTo>
                        <a:pt x="25388" y="100286"/>
                        <a:pt x="38818" y="105860"/>
                        <a:pt x="52821" y="10586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10" name="Group 609">
              <a:extLst>
                <a:ext uri="{FF2B5EF4-FFF2-40B4-BE49-F238E27FC236}">
                  <a16:creationId xmlns:a16="http://schemas.microsoft.com/office/drawing/2014/main" id="{85D8E2EF-A8C7-5AFA-3913-88F653A5D43D}"/>
                </a:ext>
              </a:extLst>
            </p:cNvPr>
            <p:cNvGrpSpPr/>
            <p:nvPr/>
          </p:nvGrpSpPr>
          <p:grpSpPr>
            <a:xfrm>
              <a:off x="3072205" y="2536874"/>
              <a:ext cx="395314" cy="579330"/>
              <a:chOff x="3067035" y="2536874"/>
              <a:chExt cx="395314" cy="579330"/>
            </a:xfrm>
          </p:grpSpPr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CE18DD63-8B25-3E39-8606-9BF70109FEC6}"/>
                  </a:ext>
                </a:extLst>
              </p:cNvPr>
              <p:cNvGrpSpPr/>
              <p:nvPr/>
            </p:nvGrpSpPr>
            <p:grpSpPr>
              <a:xfrm>
                <a:off x="3356751" y="3010393"/>
                <a:ext cx="105598" cy="105811"/>
                <a:chOff x="3398510" y="3258672"/>
                <a:chExt cx="105598" cy="105811"/>
              </a:xfrm>
            </p:grpSpPr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4D9E40A7-CE3C-44EC-D060-B4AFB270451C}"/>
                    </a:ext>
                  </a:extLst>
                </p:cNvPr>
                <p:cNvSpPr/>
                <p:nvPr/>
              </p:nvSpPr>
              <p:spPr>
                <a:xfrm>
                  <a:off x="3398510" y="3258672"/>
                  <a:ext cx="105598" cy="105811"/>
                </a:xfrm>
                <a:custGeom>
                  <a:avLst/>
                  <a:gdLst>
                    <a:gd name="connsiteX0" fmla="*/ 52863 w 105598"/>
                    <a:gd name="connsiteY0" fmla="*/ 105849 h 105811"/>
                    <a:gd name="connsiteX1" fmla="*/ 90198 w 105598"/>
                    <a:gd name="connsiteY1" fmla="*/ 90353 h 105811"/>
                    <a:gd name="connsiteX2" fmla="*/ 105662 w 105598"/>
                    <a:gd name="connsiteY2" fmla="*/ 52943 h 105811"/>
                    <a:gd name="connsiteX3" fmla="*/ 90198 w 105598"/>
                    <a:gd name="connsiteY3" fmla="*/ 15534 h 105811"/>
                    <a:gd name="connsiteX4" fmla="*/ 52863 w 105598"/>
                    <a:gd name="connsiteY4" fmla="*/ 38 h 105811"/>
                    <a:gd name="connsiteX5" fmla="*/ 15529 w 105598"/>
                    <a:gd name="connsiteY5" fmla="*/ 15534 h 105811"/>
                    <a:gd name="connsiteX6" fmla="*/ 64 w 105598"/>
                    <a:gd name="connsiteY6" fmla="*/ 52943 h 105811"/>
                    <a:gd name="connsiteX7" fmla="*/ 15529 w 105598"/>
                    <a:gd name="connsiteY7" fmla="*/ 90353 h 105811"/>
                    <a:gd name="connsiteX8" fmla="*/ 52863 w 105598"/>
                    <a:gd name="connsiteY8" fmla="*/ 105849 h 105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598" h="105811">
                      <a:moveTo>
                        <a:pt x="52863" y="105849"/>
                      </a:moveTo>
                      <a:cubicBezTo>
                        <a:pt x="66866" y="105849"/>
                        <a:pt x="80296" y="100275"/>
                        <a:pt x="90198" y="90353"/>
                      </a:cubicBezTo>
                      <a:cubicBezTo>
                        <a:pt x="100099" y="80432"/>
                        <a:pt x="105662" y="66974"/>
                        <a:pt x="105662" y="52943"/>
                      </a:cubicBezTo>
                      <a:cubicBezTo>
                        <a:pt x="105662" y="38913"/>
                        <a:pt x="100099" y="25455"/>
                        <a:pt x="90198" y="15534"/>
                      </a:cubicBezTo>
                      <a:cubicBezTo>
                        <a:pt x="80296" y="5612"/>
                        <a:pt x="66866" y="38"/>
                        <a:pt x="52863" y="38"/>
                      </a:cubicBezTo>
                      <a:cubicBezTo>
                        <a:pt x="38861" y="38"/>
                        <a:pt x="25430" y="5612"/>
                        <a:pt x="15529" y="15534"/>
                      </a:cubicBezTo>
                      <a:cubicBezTo>
                        <a:pt x="5627" y="25455"/>
                        <a:pt x="64" y="38913"/>
                        <a:pt x="64" y="52943"/>
                      </a:cubicBezTo>
                      <a:cubicBezTo>
                        <a:pt x="64" y="66974"/>
                        <a:pt x="5627" y="80432"/>
                        <a:pt x="15529" y="90353"/>
                      </a:cubicBezTo>
                      <a:cubicBezTo>
                        <a:pt x="25430" y="100275"/>
                        <a:pt x="38861" y="105849"/>
                        <a:pt x="52863" y="105849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128BDECA-787F-9262-8F20-D827FFC6EABA}"/>
                    </a:ext>
                  </a:extLst>
                </p:cNvPr>
                <p:cNvSpPr/>
                <p:nvPr/>
              </p:nvSpPr>
              <p:spPr>
                <a:xfrm>
                  <a:off x="3428681" y="3288904"/>
                  <a:ext cx="45256" cy="45347"/>
                </a:xfrm>
                <a:custGeom>
                  <a:avLst/>
                  <a:gdLst>
                    <a:gd name="connsiteX0" fmla="*/ 64 w 45256"/>
                    <a:gd name="connsiteY0" fmla="*/ 45386 h 45347"/>
                    <a:gd name="connsiteX1" fmla="*/ 45320 w 45256"/>
                    <a:gd name="connsiteY1" fmla="*/ 38 h 45347"/>
                    <a:gd name="connsiteX2" fmla="*/ 64 w 45256"/>
                    <a:gd name="connsiteY2" fmla="*/ 38 h 45347"/>
                    <a:gd name="connsiteX3" fmla="*/ 45320 w 45256"/>
                    <a:gd name="connsiteY3" fmla="*/ 45386 h 45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256" h="45347">
                      <a:moveTo>
                        <a:pt x="64" y="45386"/>
                      </a:moveTo>
                      <a:lnTo>
                        <a:pt x="45320" y="38"/>
                      </a:lnTo>
                      <a:moveTo>
                        <a:pt x="64" y="38"/>
                      </a:moveTo>
                      <a:lnTo>
                        <a:pt x="45320" y="45386"/>
                      </a:lnTo>
                    </a:path>
                  </a:pathLst>
                </a:custGeom>
                <a:solidFill>
                  <a:srgbClr val="FF0000"/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89CBB590-FA74-FA93-B072-C3C9FEFFABF4}"/>
                  </a:ext>
                </a:extLst>
              </p:cNvPr>
              <p:cNvGrpSpPr/>
              <p:nvPr/>
            </p:nvGrpSpPr>
            <p:grpSpPr>
              <a:xfrm>
                <a:off x="3067035" y="2536874"/>
                <a:ext cx="105598" cy="105811"/>
                <a:chOff x="3398510" y="3258672"/>
                <a:chExt cx="105598" cy="105811"/>
              </a:xfrm>
            </p:grpSpPr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6A0541CB-B212-2897-22D5-17B7F2BFA822}"/>
                    </a:ext>
                  </a:extLst>
                </p:cNvPr>
                <p:cNvSpPr/>
                <p:nvPr/>
              </p:nvSpPr>
              <p:spPr>
                <a:xfrm>
                  <a:off x="3398510" y="3258672"/>
                  <a:ext cx="105598" cy="105811"/>
                </a:xfrm>
                <a:custGeom>
                  <a:avLst/>
                  <a:gdLst>
                    <a:gd name="connsiteX0" fmla="*/ 52863 w 105598"/>
                    <a:gd name="connsiteY0" fmla="*/ 105849 h 105811"/>
                    <a:gd name="connsiteX1" fmla="*/ 90198 w 105598"/>
                    <a:gd name="connsiteY1" fmla="*/ 90353 h 105811"/>
                    <a:gd name="connsiteX2" fmla="*/ 105662 w 105598"/>
                    <a:gd name="connsiteY2" fmla="*/ 52943 h 105811"/>
                    <a:gd name="connsiteX3" fmla="*/ 90198 w 105598"/>
                    <a:gd name="connsiteY3" fmla="*/ 15534 h 105811"/>
                    <a:gd name="connsiteX4" fmla="*/ 52863 w 105598"/>
                    <a:gd name="connsiteY4" fmla="*/ 38 h 105811"/>
                    <a:gd name="connsiteX5" fmla="*/ 15529 w 105598"/>
                    <a:gd name="connsiteY5" fmla="*/ 15534 h 105811"/>
                    <a:gd name="connsiteX6" fmla="*/ 64 w 105598"/>
                    <a:gd name="connsiteY6" fmla="*/ 52943 h 105811"/>
                    <a:gd name="connsiteX7" fmla="*/ 15529 w 105598"/>
                    <a:gd name="connsiteY7" fmla="*/ 90353 h 105811"/>
                    <a:gd name="connsiteX8" fmla="*/ 52863 w 105598"/>
                    <a:gd name="connsiteY8" fmla="*/ 105849 h 105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598" h="105811">
                      <a:moveTo>
                        <a:pt x="52863" y="105849"/>
                      </a:moveTo>
                      <a:cubicBezTo>
                        <a:pt x="66866" y="105849"/>
                        <a:pt x="80296" y="100275"/>
                        <a:pt x="90198" y="90353"/>
                      </a:cubicBezTo>
                      <a:cubicBezTo>
                        <a:pt x="100099" y="80432"/>
                        <a:pt x="105662" y="66974"/>
                        <a:pt x="105662" y="52943"/>
                      </a:cubicBezTo>
                      <a:cubicBezTo>
                        <a:pt x="105662" y="38913"/>
                        <a:pt x="100099" y="25455"/>
                        <a:pt x="90198" y="15534"/>
                      </a:cubicBezTo>
                      <a:cubicBezTo>
                        <a:pt x="80296" y="5612"/>
                        <a:pt x="66866" y="38"/>
                        <a:pt x="52863" y="38"/>
                      </a:cubicBezTo>
                      <a:cubicBezTo>
                        <a:pt x="38861" y="38"/>
                        <a:pt x="25430" y="5612"/>
                        <a:pt x="15529" y="15534"/>
                      </a:cubicBezTo>
                      <a:cubicBezTo>
                        <a:pt x="5627" y="25455"/>
                        <a:pt x="64" y="38913"/>
                        <a:pt x="64" y="52943"/>
                      </a:cubicBezTo>
                      <a:cubicBezTo>
                        <a:pt x="64" y="66974"/>
                        <a:pt x="5627" y="80432"/>
                        <a:pt x="15529" y="90353"/>
                      </a:cubicBezTo>
                      <a:cubicBezTo>
                        <a:pt x="25430" y="100275"/>
                        <a:pt x="38861" y="105849"/>
                        <a:pt x="52863" y="105849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A72FCA56-8DB9-C249-CBDB-0A2788E7FB40}"/>
                    </a:ext>
                  </a:extLst>
                </p:cNvPr>
                <p:cNvSpPr/>
                <p:nvPr/>
              </p:nvSpPr>
              <p:spPr>
                <a:xfrm>
                  <a:off x="3428681" y="3288904"/>
                  <a:ext cx="45256" cy="45347"/>
                </a:xfrm>
                <a:custGeom>
                  <a:avLst/>
                  <a:gdLst>
                    <a:gd name="connsiteX0" fmla="*/ 64 w 45256"/>
                    <a:gd name="connsiteY0" fmla="*/ 45386 h 45347"/>
                    <a:gd name="connsiteX1" fmla="*/ 45320 w 45256"/>
                    <a:gd name="connsiteY1" fmla="*/ 38 h 45347"/>
                    <a:gd name="connsiteX2" fmla="*/ 64 w 45256"/>
                    <a:gd name="connsiteY2" fmla="*/ 38 h 45347"/>
                    <a:gd name="connsiteX3" fmla="*/ 45320 w 45256"/>
                    <a:gd name="connsiteY3" fmla="*/ 45386 h 45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256" h="45347">
                      <a:moveTo>
                        <a:pt x="64" y="45386"/>
                      </a:moveTo>
                      <a:lnTo>
                        <a:pt x="45320" y="38"/>
                      </a:lnTo>
                      <a:moveTo>
                        <a:pt x="64" y="38"/>
                      </a:moveTo>
                      <a:lnTo>
                        <a:pt x="45320" y="45386"/>
                      </a:lnTo>
                    </a:path>
                  </a:pathLst>
                </a:custGeom>
                <a:solidFill>
                  <a:srgbClr val="FF0000"/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1FA17274-BC1B-C840-595B-D9E290E5555C}"/>
                </a:ext>
              </a:extLst>
            </p:cNvPr>
            <p:cNvGrpSpPr/>
            <p:nvPr/>
          </p:nvGrpSpPr>
          <p:grpSpPr>
            <a:xfrm flipV="1">
              <a:off x="1485216" y="3473872"/>
              <a:ext cx="321206" cy="515183"/>
              <a:chOff x="1489816" y="2618278"/>
              <a:chExt cx="321206" cy="515183"/>
            </a:xfrm>
          </p:grpSpPr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DC560600-CDEE-92D3-CA11-A2A9A34DB2F1}"/>
                  </a:ext>
                </a:extLst>
              </p:cNvPr>
              <p:cNvGrpSpPr/>
              <p:nvPr/>
            </p:nvGrpSpPr>
            <p:grpSpPr>
              <a:xfrm>
                <a:off x="1489816" y="3027650"/>
                <a:ext cx="105598" cy="105811"/>
                <a:chOff x="1593171" y="3743393"/>
                <a:chExt cx="105598" cy="105811"/>
              </a:xfrm>
            </p:grpSpPr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82FA013D-6879-6D13-5185-813A027BA6EB}"/>
                    </a:ext>
                  </a:extLst>
                </p:cNvPr>
                <p:cNvSpPr/>
                <p:nvPr/>
              </p:nvSpPr>
              <p:spPr>
                <a:xfrm>
                  <a:off x="1623342" y="3773624"/>
                  <a:ext cx="45256" cy="45347"/>
                </a:xfrm>
                <a:custGeom>
                  <a:avLst/>
                  <a:gdLst>
                    <a:gd name="connsiteX0" fmla="*/ 22650 w 45256"/>
                    <a:gd name="connsiteY0" fmla="*/ 45397 h 45347"/>
                    <a:gd name="connsiteX1" fmla="*/ 38650 w 45256"/>
                    <a:gd name="connsiteY1" fmla="*/ 38756 h 45347"/>
                    <a:gd name="connsiteX2" fmla="*/ 45278 w 45256"/>
                    <a:gd name="connsiteY2" fmla="*/ 22723 h 45347"/>
                    <a:gd name="connsiteX3" fmla="*/ 38650 w 45256"/>
                    <a:gd name="connsiteY3" fmla="*/ 6690 h 45347"/>
                    <a:gd name="connsiteX4" fmla="*/ 22650 w 45256"/>
                    <a:gd name="connsiteY4" fmla="*/ 49 h 45347"/>
                    <a:gd name="connsiteX5" fmla="*/ 6649 w 45256"/>
                    <a:gd name="connsiteY5" fmla="*/ 6690 h 45347"/>
                    <a:gd name="connsiteX6" fmla="*/ 22 w 45256"/>
                    <a:gd name="connsiteY6" fmla="*/ 22723 h 45347"/>
                    <a:gd name="connsiteX7" fmla="*/ 6649 w 45256"/>
                    <a:gd name="connsiteY7" fmla="*/ 38756 h 45347"/>
                    <a:gd name="connsiteX8" fmla="*/ 22650 w 45256"/>
                    <a:gd name="connsiteY8" fmla="*/ 45397 h 45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256" h="45347">
                      <a:moveTo>
                        <a:pt x="22650" y="45397"/>
                      </a:moveTo>
                      <a:cubicBezTo>
                        <a:pt x="28651" y="45397"/>
                        <a:pt x="34407" y="43008"/>
                        <a:pt x="38650" y="38756"/>
                      </a:cubicBezTo>
                      <a:cubicBezTo>
                        <a:pt x="42894" y="34504"/>
                        <a:pt x="45278" y="28736"/>
                        <a:pt x="45278" y="22723"/>
                      </a:cubicBezTo>
                      <a:cubicBezTo>
                        <a:pt x="45278" y="16710"/>
                        <a:pt x="42894" y="10942"/>
                        <a:pt x="38650" y="6690"/>
                      </a:cubicBezTo>
                      <a:cubicBezTo>
                        <a:pt x="34407" y="2438"/>
                        <a:pt x="28651" y="49"/>
                        <a:pt x="22650" y="49"/>
                      </a:cubicBezTo>
                      <a:cubicBezTo>
                        <a:pt x="16649" y="49"/>
                        <a:pt x="10893" y="2438"/>
                        <a:pt x="6649" y="6690"/>
                      </a:cubicBezTo>
                      <a:cubicBezTo>
                        <a:pt x="2406" y="10942"/>
                        <a:pt x="22" y="16710"/>
                        <a:pt x="22" y="22723"/>
                      </a:cubicBezTo>
                      <a:cubicBezTo>
                        <a:pt x="22" y="28736"/>
                        <a:pt x="2406" y="34504"/>
                        <a:pt x="6649" y="38756"/>
                      </a:cubicBezTo>
                      <a:cubicBezTo>
                        <a:pt x="10893" y="43008"/>
                        <a:pt x="16649" y="45397"/>
                        <a:pt x="22650" y="45397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6502B061-3A0C-A5AC-816B-5FE7DBDD344B}"/>
                    </a:ext>
                  </a:extLst>
                </p:cNvPr>
                <p:cNvSpPr/>
                <p:nvPr/>
              </p:nvSpPr>
              <p:spPr>
                <a:xfrm>
                  <a:off x="1593171" y="3743393"/>
                  <a:ext cx="105598" cy="105811"/>
                </a:xfrm>
                <a:custGeom>
                  <a:avLst/>
                  <a:gdLst>
                    <a:gd name="connsiteX0" fmla="*/ 52821 w 105598"/>
                    <a:gd name="connsiteY0" fmla="*/ 105860 h 105811"/>
                    <a:gd name="connsiteX1" fmla="*/ 90155 w 105598"/>
                    <a:gd name="connsiteY1" fmla="*/ 90365 h 105811"/>
                    <a:gd name="connsiteX2" fmla="*/ 105620 w 105598"/>
                    <a:gd name="connsiteY2" fmla="*/ 52955 h 105811"/>
                    <a:gd name="connsiteX3" fmla="*/ 90155 w 105598"/>
                    <a:gd name="connsiteY3" fmla="*/ 15545 h 105811"/>
                    <a:gd name="connsiteX4" fmla="*/ 52821 w 105598"/>
                    <a:gd name="connsiteY4" fmla="*/ 49 h 105811"/>
                    <a:gd name="connsiteX5" fmla="*/ 15486 w 105598"/>
                    <a:gd name="connsiteY5" fmla="*/ 15545 h 105811"/>
                    <a:gd name="connsiteX6" fmla="*/ 22 w 105598"/>
                    <a:gd name="connsiteY6" fmla="*/ 52955 h 105811"/>
                    <a:gd name="connsiteX7" fmla="*/ 15486 w 105598"/>
                    <a:gd name="connsiteY7" fmla="*/ 90365 h 105811"/>
                    <a:gd name="connsiteX8" fmla="*/ 52821 w 105598"/>
                    <a:gd name="connsiteY8" fmla="*/ 105860 h 105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598" h="105811">
                      <a:moveTo>
                        <a:pt x="52821" y="105860"/>
                      </a:moveTo>
                      <a:cubicBezTo>
                        <a:pt x="66823" y="105860"/>
                        <a:pt x="80254" y="100286"/>
                        <a:pt x="90155" y="90365"/>
                      </a:cubicBezTo>
                      <a:cubicBezTo>
                        <a:pt x="100057" y="80443"/>
                        <a:pt x="105620" y="66986"/>
                        <a:pt x="105620" y="52955"/>
                      </a:cubicBezTo>
                      <a:cubicBezTo>
                        <a:pt x="105620" y="38924"/>
                        <a:pt x="100057" y="25466"/>
                        <a:pt x="90155" y="15545"/>
                      </a:cubicBezTo>
                      <a:cubicBezTo>
                        <a:pt x="80254" y="5624"/>
                        <a:pt x="66823" y="49"/>
                        <a:pt x="52821" y="49"/>
                      </a:cubicBezTo>
                      <a:cubicBezTo>
                        <a:pt x="38818" y="49"/>
                        <a:pt x="25388" y="5624"/>
                        <a:pt x="15486" y="15545"/>
                      </a:cubicBezTo>
                      <a:cubicBezTo>
                        <a:pt x="5585" y="25466"/>
                        <a:pt x="22" y="38924"/>
                        <a:pt x="22" y="52955"/>
                      </a:cubicBezTo>
                      <a:cubicBezTo>
                        <a:pt x="22" y="66986"/>
                        <a:pt x="5585" y="80443"/>
                        <a:pt x="15486" y="90365"/>
                      </a:cubicBezTo>
                      <a:cubicBezTo>
                        <a:pt x="25388" y="100286"/>
                        <a:pt x="38818" y="105860"/>
                        <a:pt x="52821" y="10586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0FAA3DB3-4976-B71E-10D6-62DD9D7129FD}"/>
                  </a:ext>
                </a:extLst>
              </p:cNvPr>
              <p:cNvGrpSpPr/>
              <p:nvPr/>
            </p:nvGrpSpPr>
            <p:grpSpPr>
              <a:xfrm>
                <a:off x="1615799" y="2739205"/>
                <a:ext cx="105598" cy="105811"/>
                <a:chOff x="1593171" y="3743393"/>
                <a:chExt cx="105598" cy="105811"/>
              </a:xfrm>
            </p:grpSpPr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119AAA65-608E-726B-F22D-7A617A6B4548}"/>
                    </a:ext>
                  </a:extLst>
                </p:cNvPr>
                <p:cNvSpPr/>
                <p:nvPr/>
              </p:nvSpPr>
              <p:spPr>
                <a:xfrm>
                  <a:off x="1623342" y="3773624"/>
                  <a:ext cx="45256" cy="45347"/>
                </a:xfrm>
                <a:custGeom>
                  <a:avLst/>
                  <a:gdLst>
                    <a:gd name="connsiteX0" fmla="*/ 22650 w 45256"/>
                    <a:gd name="connsiteY0" fmla="*/ 45397 h 45347"/>
                    <a:gd name="connsiteX1" fmla="*/ 38650 w 45256"/>
                    <a:gd name="connsiteY1" fmla="*/ 38756 h 45347"/>
                    <a:gd name="connsiteX2" fmla="*/ 45278 w 45256"/>
                    <a:gd name="connsiteY2" fmla="*/ 22723 h 45347"/>
                    <a:gd name="connsiteX3" fmla="*/ 38650 w 45256"/>
                    <a:gd name="connsiteY3" fmla="*/ 6690 h 45347"/>
                    <a:gd name="connsiteX4" fmla="*/ 22650 w 45256"/>
                    <a:gd name="connsiteY4" fmla="*/ 49 h 45347"/>
                    <a:gd name="connsiteX5" fmla="*/ 6649 w 45256"/>
                    <a:gd name="connsiteY5" fmla="*/ 6690 h 45347"/>
                    <a:gd name="connsiteX6" fmla="*/ 22 w 45256"/>
                    <a:gd name="connsiteY6" fmla="*/ 22723 h 45347"/>
                    <a:gd name="connsiteX7" fmla="*/ 6649 w 45256"/>
                    <a:gd name="connsiteY7" fmla="*/ 38756 h 45347"/>
                    <a:gd name="connsiteX8" fmla="*/ 22650 w 45256"/>
                    <a:gd name="connsiteY8" fmla="*/ 45397 h 45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256" h="45347">
                      <a:moveTo>
                        <a:pt x="22650" y="45397"/>
                      </a:moveTo>
                      <a:cubicBezTo>
                        <a:pt x="28651" y="45397"/>
                        <a:pt x="34407" y="43008"/>
                        <a:pt x="38650" y="38756"/>
                      </a:cubicBezTo>
                      <a:cubicBezTo>
                        <a:pt x="42894" y="34504"/>
                        <a:pt x="45278" y="28736"/>
                        <a:pt x="45278" y="22723"/>
                      </a:cubicBezTo>
                      <a:cubicBezTo>
                        <a:pt x="45278" y="16710"/>
                        <a:pt x="42894" y="10942"/>
                        <a:pt x="38650" y="6690"/>
                      </a:cubicBezTo>
                      <a:cubicBezTo>
                        <a:pt x="34407" y="2438"/>
                        <a:pt x="28651" y="49"/>
                        <a:pt x="22650" y="49"/>
                      </a:cubicBezTo>
                      <a:cubicBezTo>
                        <a:pt x="16649" y="49"/>
                        <a:pt x="10893" y="2438"/>
                        <a:pt x="6649" y="6690"/>
                      </a:cubicBezTo>
                      <a:cubicBezTo>
                        <a:pt x="2406" y="10942"/>
                        <a:pt x="22" y="16710"/>
                        <a:pt x="22" y="22723"/>
                      </a:cubicBezTo>
                      <a:cubicBezTo>
                        <a:pt x="22" y="28736"/>
                        <a:pt x="2406" y="34504"/>
                        <a:pt x="6649" y="38756"/>
                      </a:cubicBezTo>
                      <a:cubicBezTo>
                        <a:pt x="10893" y="43008"/>
                        <a:pt x="16649" y="45397"/>
                        <a:pt x="22650" y="45397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D82BD597-580E-88C4-4FD9-0A6E5270252F}"/>
                    </a:ext>
                  </a:extLst>
                </p:cNvPr>
                <p:cNvSpPr/>
                <p:nvPr/>
              </p:nvSpPr>
              <p:spPr>
                <a:xfrm>
                  <a:off x="1593171" y="3743393"/>
                  <a:ext cx="105598" cy="105811"/>
                </a:xfrm>
                <a:custGeom>
                  <a:avLst/>
                  <a:gdLst>
                    <a:gd name="connsiteX0" fmla="*/ 52821 w 105598"/>
                    <a:gd name="connsiteY0" fmla="*/ 105860 h 105811"/>
                    <a:gd name="connsiteX1" fmla="*/ 90155 w 105598"/>
                    <a:gd name="connsiteY1" fmla="*/ 90365 h 105811"/>
                    <a:gd name="connsiteX2" fmla="*/ 105620 w 105598"/>
                    <a:gd name="connsiteY2" fmla="*/ 52955 h 105811"/>
                    <a:gd name="connsiteX3" fmla="*/ 90155 w 105598"/>
                    <a:gd name="connsiteY3" fmla="*/ 15545 h 105811"/>
                    <a:gd name="connsiteX4" fmla="*/ 52821 w 105598"/>
                    <a:gd name="connsiteY4" fmla="*/ 49 h 105811"/>
                    <a:gd name="connsiteX5" fmla="*/ 15486 w 105598"/>
                    <a:gd name="connsiteY5" fmla="*/ 15545 h 105811"/>
                    <a:gd name="connsiteX6" fmla="*/ 22 w 105598"/>
                    <a:gd name="connsiteY6" fmla="*/ 52955 h 105811"/>
                    <a:gd name="connsiteX7" fmla="*/ 15486 w 105598"/>
                    <a:gd name="connsiteY7" fmla="*/ 90365 h 105811"/>
                    <a:gd name="connsiteX8" fmla="*/ 52821 w 105598"/>
                    <a:gd name="connsiteY8" fmla="*/ 105860 h 105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598" h="105811">
                      <a:moveTo>
                        <a:pt x="52821" y="105860"/>
                      </a:moveTo>
                      <a:cubicBezTo>
                        <a:pt x="66823" y="105860"/>
                        <a:pt x="80254" y="100286"/>
                        <a:pt x="90155" y="90365"/>
                      </a:cubicBezTo>
                      <a:cubicBezTo>
                        <a:pt x="100057" y="80443"/>
                        <a:pt x="105620" y="66986"/>
                        <a:pt x="105620" y="52955"/>
                      </a:cubicBezTo>
                      <a:cubicBezTo>
                        <a:pt x="105620" y="38924"/>
                        <a:pt x="100057" y="25466"/>
                        <a:pt x="90155" y="15545"/>
                      </a:cubicBezTo>
                      <a:cubicBezTo>
                        <a:pt x="80254" y="5624"/>
                        <a:pt x="66823" y="49"/>
                        <a:pt x="52821" y="49"/>
                      </a:cubicBezTo>
                      <a:cubicBezTo>
                        <a:pt x="38818" y="49"/>
                        <a:pt x="25388" y="5624"/>
                        <a:pt x="15486" y="15545"/>
                      </a:cubicBezTo>
                      <a:cubicBezTo>
                        <a:pt x="5585" y="25466"/>
                        <a:pt x="22" y="38924"/>
                        <a:pt x="22" y="52955"/>
                      </a:cubicBezTo>
                      <a:cubicBezTo>
                        <a:pt x="22" y="66986"/>
                        <a:pt x="5585" y="80443"/>
                        <a:pt x="15486" y="90365"/>
                      </a:cubicBezTo>
                      <a:cubicBezTo>
                        <a:pt x="25388" y="100286"/>
                        <a:pt x="38818" y="105860"/>
                        <a:pt x="52821" y="10586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B9383F7E-36CD-2023-CAB3-17CB6257ABDC}"/>
                  </a:ext>
                </a:extLst>
              </p:cNvPr>
              <p:cNvGrpSpPr/>
              <p:nvPr/>
            </p:nvGrpSpPr>
            <p:grpSpPr>
              <a:xfrm>
                <a:off x="1705424" y="2618278"/>
                <a:ext cx="105598" cy="105811"/>
                <a:chOff x="1593171" y="3743393"/>
                <a:chExt cx="105598" cy="105811"/>
              </a:xfrm>
            </p:grpSpPr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863A71D9-6165-E0A3-B17B-A67D2814B43F}"/>
                    </a:ext>
                  </a:extLst>
                </p:cNvPr>
                <p:cNvSpPr/>
                <p:nvPr/>
              </p:nvSpPr>
              <p:spPr>
                <a:xfrm>
                  <a:off x="1623342" y="3773624"/>
                  <a:ext cx="45256" cy="45347"/>
                </a:xfrm>
                <a:custGeom>
                  <a:avLst/>
                  <a:gdLst>
                    <a:gd name="connsiteX0" fmla="*/ 22650 w 45256"/>
                    <a:gd name="connsiteY0" fmla="*/ 45397 h 45347"/>
                    <a:gd name="connsiteX1" fmla="*/ 38650 w 45256"/>
                    <a:gd name="connsiteY1" fmla="*/ 38756 h 45347"/>
                    <a:gd name="connsiteX2" fmla="*/ 45278 w 45256"/>
                    <a:gd name="connsiteY2" fmla="*/ 22723 h 45347"/>
                    <a:gd name="connsiteX3" fmla="*/ 38650 w 45256"/>
                    <a:gd name="connsiteY3" fmla="*/ 6690 h 45347"/>
                    <a:gd name="connsiteX4" fmla="*/ 22650 w 45256"/>
                    <a:gd name="connsiteY4" fmla="*/ 49 h 45347"/>
                    <a:gd name="connsiteX5" fmla="*/ 6649 w 45256"/>
                    <a:gd name="connsiteY5" fmla="*/ 6690 h 45347"/>
                    <a:gd name="connsiteX6" fmla="*/ 22 w 45256"/>
                    <a:gd name="connsiteY6" fmla="*/ 22723 h 45347"/>
                    <a:gd name="connsiteX7" fmla="*/ 6649 w 45256"/>
                    <a:gd name="connsiteY7" fmla="*/ 38756 h 45347"/>
                    <a:gd name="connsiteX8" fmla="*/ 22650 w 45256"/>
                    <a:gd name="connsiteY8" fmla="*/ 45397 h 45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5256" h="45347">
                      <a:moveTo>
                        <a:pt x="22650" y="45397"/>
                      </a:moveTo>
                      <a:cubicBezTo>
                        <a:pt x="28651" y="45397"/>
                        <a:pt x="34407" y="43008"/>
                        <a:pt x="38650" y="38756"/>
                      </a:cubicBezTo>
                      <a:cubicBezTo>
                        <a:pt x="42894" y="34504"/>
                        <a:pt x="45278" y="28736"/>
                        <a:pt x="45278" y="22723"/>
                      </a:cubicBezTo>
                      <a:cubicBezTo>
                        <a:pt x="45278" y="16710"/>
                        <a:pt x="42894" y="10942"/>
                        <a:pt x="38650" y="6690"/>
                      </a:cubicBezTo>
                      <a:cubicBezTo>
                        <a:pt x="34407" y="2438"/>
                        <a:pt x="28651" y="49"/>
                        <a:pt x="22650" y="49"/>
                      </a:cubicBezTo>
                      <a:cubicBezTo>
                        <a:pt x="16649" y="49"/>
                        <a:pt x="10893" y="2438"/>
                        <a:pt x="6649" y="6690"/>
                      </a:cubicBezTo>
                      <a:cubicBezTo>
                        <a:pt x="2406" y="10942"/>
                        <a:pt x="22" y="16710"/>
                        <a:pt x="22" y="22723"/>
                      </a:cubicBezTo>
                      <a:cubicBezTo>
                        <a:pt x="22" y="28736"/>
                        <a:pt x="2406" y="34504"/>
                        <a:pt x="6649" y="38756"/>
                      </a:cubicBezTo>
                      <a:cubicBezTo>
                        <a:pt x="10893" y="43008"/>
                        <a:pt x="16649" y="45397"/>
                        <a:pt x="22650" y="45397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582CB802-5360-5BAC-1E10-11569822F58A}"/>
                    </a:ext>
                  </a:extLst>
                </p:cNvPr>
                <p:cNvSpPr/>
                <p:nvPr/>
              </p:nvSpPr>
              <p:spPr>
                <a:xfrm>
                  <a:off x="1593171" y="3743393"/>
                  <a:ext cx="105598" cy="105811"/>
                </a:xfrm>
                <a:custGeom>
                  <a:avLst/>
                  <a:gdLst>
                    <a:gd name="connsiteX0" fmla="*/ 52821 w 105598"/>
                    <a:gd name="connsiteY0" fmla="*/ 105860 h 105811"/>
                    <a:gd name="connsiteX1" fmla="*/ 90155 w 105598"/>
                    <a:gd name="connsiteY1" fmla="*/ 90365 h 105811"/>
                    <a:gd name="connsiteX2" fmla="*/ 105620 w 105598"/>
                    <a:gd name="connsiteY2" fmla="*/ 52955 h 105811"/>
                    <a:gd name="connsiteX3" fmla="*/ 90155 w 105598"/>
                    <a:gd name="connsiteY3" fmla="*/ 15545 h 105811"/>
                    <a:gd name="connsiteX4" fmla="*/ 52821 w 105598"/>
                    <a:gd name="connsiteY4" fmla="*/ 49 h 105811"/>
                    <a:gd name="connsiteX5" fmla="*/ 15486 w 105598"/>
                    <a:gd name="connsiteY5" fmla="*/ 15545 h 105811"/>
                    <a:gd name="connsiteX6" fmla="*/ 22 w 105598"/>
                    <a:gd name="connsiteY6" fmla="*/ 52955 h 105811"/>
                    <a:gd name="connsiteX7" fmla="*/ 15486 w 105598"/>
                    <a:gd name="connsiteY7" fmla="*/ 90365 h 105811"/>
                    <a:gd name="connsiteX8" fmla="*/ 52821 w 105598"/>
                    <a:gd name="connsiteY8" fmla="*/ 105860 h 105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598" h="105811">
                      <a:moveTo>
                        <a:pt x="52821" y="105860"/>
                      </a:moveTo>
                      <a:cubicBezTo>
                        <a:pt x="66823" y="105860"/>
                        <a:pt x="80254" y="100286"/>
                        <a:pt x="90155" y="90365"/>
                      </a:cubicBezTo>
                      <a:cubicBezTo>
                        <a:pt x="100057" y="80443"/>
                        <a:pt x="105620" y="66986"/>
                        <a:pt x="105620" y="52955"/>
                      </a:cubicBezTo>
                      <a:cubicBezTo>
                        <a:pt x="105620" y="38924"/>
                        <a:pt x="100057" y="25466"/>
                        <a:pt x="90155" y="15545"/>
                      </a:cubicBezTo>
                      <a:cubicBezTo>
                        <a:pt x="80254" y="5624"/>
                        <a:pt x="66823" y="49"/>
                        <a:pt x="52821" y="49"/>
                      </a:cubicBezTo>
                      <a:cubicBezTo>
                        <a:pt x="38818" y="49"/>
                        <a:pt x="25388" y="5624"/>
                        <a:pt x="15486" y="15545"/>
                      </a:cubicBezTo>
                      <a:cubicBezTo>
                        <a:pt x="5585" y="25466"/>
                        <a:pt x="22" y="38924"/>
                        <a:pt x="22" y="52955"/>
                      </a:cubicBezTo>
                      <a:cubicBezTo>
                        <a:pt x="22" y="66986"/>
                        <a:pt x="5585" y="80443"/>
                        <a:pt x="15486" y="90365"/>
                      </a:cubicBezTo>
                      <a:cubicBezTo>
                        <a:pt x="25388" y="100286"/>
                        <a:pt x="38818" y="105860"/>
                        <a:pt x="52821" y="105860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A770EC3D-7A58-E98C-B82E-4700B5CD4EC4}"/>
                </a:ext>
              </a:extLst>
            </p:cNvPr>
            <p:cNvGrpSpPr/>
            <p:nvPr/>
          </p:nvGrpSpPr>
          <p:grpSpPr>
            <a:xfrm flipV="1">
              <a:off x="3072205" y="3492947"/>
              <a:ext cx="395314" cy="579330"/>
              <a:chOff x="3067035" y="2536874"/>
              <a:chExt cx="395314" cy="579330"/>
            </a:xfrm>
          </p:grpSpPr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073D5A76-B699-AC7D-6E1B-2A4B5423C5A1}"/>
                  </a:ext>
                </a:extLst>
              </p:cNvPr>
              <p:cNvGrpSpPr/>
              <p:nvPr/>
            </p:nvGrpSpPr>
            <p:grpSpPr>
              <a:xfrm>
                <a:off x="3356751" y="3010393"/>
                <a:ext cx="105598" cy="105811"/>
                <a:chOff x="3398510" y="3258672"/>
                <a:chExt cx="105598" cy="105811"/>
              </a:xfrm>
            </p:grpSpPr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9BCA24BB-3818-859D-2C9E-75E20AFE3389}"/>
                    </a:ext>
                  </a:extLst>
                </p:cNvPr>
                <p:cNvSpPr/>
                <p:nvPr/>
              </p:nvSpPr>
              <p:spPr>
                <a:xfrm>
                  <a:off x="3398510" y="3258672"/>
                  <a:ext cx="105598" cy="105811"/>
                </a:xfrm>
                <a:custGeom>
                  <a:avLst/>
                  <a:gdLst>
                    <a:gd name="connsiteX0" fmla="*/ 52863 w 105598"/>
                    <a:gd name="connsiteY0" fmla="*/ 105849 h 105811"/>
                    <a:gd name="connsiteX1" fmla="*/ 90198 w 105598"/>
                    <a:gd name="connsiteY1" fmla="*/ 90353 h 105811"/>
                    <a:gd name="connsiteX2" fmla="*/ 105662 w 105598"/>
                    <a:gd name="connsiteY2" fmla="*/ 52943 h 105811"/>
                    <a:gd name="connsiteX3" fmla="*/ 90198 w 105598"/>
                    <a:gd name="connsiteY3" fmla="*/ 15534 h 105811"/>
                    <a:gd name="connsiteX4" fmla="*/ 52863 w 105598"/>
                    <a:gd name="connsiteY4" fmla="*/ 38 h 105811"/>
                    <a:gd name="connsiteX5" fmla="*/ 15529 w 105598"/>
                    <a:gd name="connsiteY5" fmla="*/ 15534 h 105811"/>
                    <a:gd name="connsiteX6" fmla="*/ 64 w 105598"/>
                    <a:gd name="connsiteY6" fmla="*/ 52943 h 105811"/>
                    <a:gd name="connsiteX7" fmla="*/ 15529 w 105598"/>
                    <a:gd name="connsiteY7" fmla="*/ 90353 h 105811"/>
                    <a:gd name="connsiteX8" fmla="*/ 52863 w 105598"/>
                    <a:gd name="connsiteY8" fmla="*/ 105849 h 105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598" h="105811">
                      <a:moveTo>
                        <a:pt x="52863" y="105849"/>
                      </a:moveTo>
                      <a:cubicBezTo>
                        <a:pt x="66866" y="105849"/>
                        <a:pt x="80296" y="100275"/>
                        <a:pt x="90198" y="90353"/>
                      </a:cubicBezTo>
                      <a:cubicBezTo>
                        <a:pt x="100099" y="80432"/>
                        <a:pt x="105662" y="66974"/>
                        <a:pt x="105662" y="52943"/>
                      </a:cubicBezTo>
                      <a:cubicBezTo>
                        <a:pt x="105662" y="38913"/>
                        <a:pt x="100099" y="25455"/>
                        <a:pt x="90198" y="15534"/>
                      </a:cubicBezTo>
                      <a:cubicBezTo>
                        <a:pt x="80296" y="5612"/>
                        <a:pt x="66866" y="38"/>
                        <a:pt x="52863" y="38"/>
                      </a:cubicBezTo>
                      <a:cubicBezTo>
                        <a:pt x="38861" y="38"/>
                        <a:pt x="25430" y="5612"/>
                        <a:pt x="15529" y="15534"/>
                      </a:cubicBezTo>
                      <a:cubicBezTo>
                        <a:pt x="5627" y="25455"/>
                        <a:pt x="64" y="38913"/>
                        <a:pt x="64" y="52943"/>
                      </a:cubicBezTo>
                      <a:cubicBezTo>
                        <a:pt x="64" y="66974"/>
                        <a:pt x="5627" y="80432"/>
                        <a:pt x="15529" y="90353"/>
                      </a:cubicBezTo>
                      <a:cubicBezTo>
                        <a:pt x="25430" y="100275"/>
                        <a:pt x="38861" y="105849"/>
                        <a:pt x="52863" y="105849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:a16="http://schemas.microsoft.com/office/drawing/2014/main" id="{F190360E-F4D8-D009-AF64-F28503D812E6}"/>
                    </a:ext>
                  </a:extLst>
                </p:cNvPr>
                <p:cNvSpPr/>
                <p:nvPr/>
              </p:nvSpPr>
              <p:spPr>
                <a:xfrm>
                  <a:off x="3428681" y="3288904"/>
                  <a:ext cx="45256" cy="45347"/>
                </a:xfrm>
                <a:custGeom>
                  <a:avLst/>
                  <a:gdLst>
                    <a:gd name="connsiteX0" fmla="*/ 64 w 45256"/>
                    <a:gd name="connsiteY0" fmla="*/ 45386 h 45347"/>
                    <a:gd name="connsiteX1" fmla="*/ 45320 w 45256"/>
                    <a:gd name="connsiteY1" fmla="*/ 38 h 45347"/>
                    <a:gd name="connsiteX2" fmla="*/ 64 w 45256"/>
                    <a:gd name="connsiteY2" fmla="*/ 38 h 45347"/>
                    <a:gd name="connsiteX3" fmla="*/ 45320 w 45256"/>
                    <a:gd name="connsiteY3" fmla="*/ 45386 h 45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256" h="45347">
                      <a:moveTo>
                        <a:pt x="64" y="45386"/>
                      </a:moveTo>
                      <a:lnTo>
                        <a:pt x="45320" y="38"/>
                      </a:lnTo>
                      <a:moveTo>
                        <a:pt x="64" y="38"/>
                      </a:moveTo>
                      <a:lnTo>
                        <a:pt x="45320" y="45386"/>
                      </a:lnTo>
                    </a:path>
                  </a:pathLst>
                </a:custGeom>
                <a:solidFill>
                  <a:srgbClr val="FF0000"/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159C4062-2DFD-F724-780C-D3AC3CBE285C}"/>
                  </a:ext>
                </a:extLst>
              </p:cNvPr>
              <p:cNvGrpSpPr/>
              <p:nvPr/>
            </p:nvGrpSpPr>
            <p:grpSpPr>
              <a:xfrm>
                <a:off x="3067035" y="2536874"/>
                <a:ext cx="105598" cy="105811"/>
                <a:chOff x="3398510" y="3258672"/>
                <a:chExt cx="105598" cy="105811"/>
              </a:xfrm>
            </p:grpSpPr>
            <p:sp>
              <p:nvSpPr>
                <p:cNvPr id="270" name="Freeform: Shape 269">
                  <a:extLst>
                    <a:ext uri="{FF2B5EF4-FFF2-40B4-BE49-F238E27FC236}">
                      <a16:creationId xmlns:a16="http://schemas.microsoft.com/office/drawing/2014/main" id="{1E80A2C6-E58A-707E-4DDC-F7862B31EC90}"/>
                    </a:ext>
                  </a:extLst>
                </p:cNvPr>
                <p:cNvSpPr/>
                <p:nvPr/>
              </p:nvSpPr>
              <p:spPr>
                <a:xfrm>
                  <a:off x="3398510" y="3258672"/>
                  <a:ext cx="105598" cy="105811"/>
                </a:xfrm>
                <a:custGeom>
                  <a:avLst/>
                  <a:gdLst>
                    <a:gd name="connsiteX0" fmla="*/ 52863 w 105598"/>
                    <a:gd name="connsiteY0" fmla="*/ 105849 h 105811"/>
                    <a:gd name="connsiteX1" fmla="*/ 90198 w 105598"/>
                    <a:gd name="connsiteY1" fmla="*/ 90353 h 105811"/>
                    <a:gd name="connsiteX2" fmla="*/ 105662 w 105598"/>
                    <a:gd name="connsiteY2" fmla="*/ 52943 h 105811"/>
                    <a:gd name="connsiteX3" fmla="*/ 90198 w 105598"/>
                    <a:gd name="connsiteY3" fmla="*/ 15534 h 105811"/>
                    <a:gd name="connsiteX4" fmla="*/ 52863 w 105598"/>
                    <a:gd name="connsiteY4" fmla="*/ 38 h 105811"/>
                    <a:gd name="connsiteX5" fmla="*/ 15529 w 105598"/>
                    <a:gd name="connsiteY5" fmla="*/ 15534 h 105811"/>
                    <a:gd name="connsiteX6" fmla="*/ 64 w 105598"/>
                    <a:gd name="connsiteY6" fmla="*/ 52943 h 105811"/>
                    <a:gd name="connsiteX7" fmla="*/ 15529 w 105598"/>
                    <a:gd name="connsiteY7" fmla="*/ 90353 h 105811"/>
                    <a:gd name="connsiteX8" fmla="*/ 52863 w 105598"/>
                    <a:gd name="connsiteY8" fmla="*/ 105849 h 105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598" h="105811">
                      <a:moveTo>
                        <a:pt x="52863" y="105849"/>
                      </a:moveTo>
                      <a:cubicBezTo>
                        <a:pt x="66866" y="105849"/>
                        <a:pt x="80296" y="100275"/>
                        <a:pt x="90198" y="90353"/>
                      </a:cubicBezTo>
                      <a:cubicBezTo>
                        <a:pt x="100099" y="80432"/>
                        <a:pt x="105662" y="66974"/>
                        <a:pt x="105662" y="52943"/>
                      </a:cubicBezTo>
                      <a:cubicBezTo>
                        <a:pt x="105662" y="38913"/>
                        <a:pt x="100099" y="25455"/>
                        <a:pt x="90198" y="15534"/>
                      </a:cubicBezTo>
                      <a:cubicBezTo>
                        <a:pt x="80296" y="5612"/>
                        <a:pt x="66866" y="38"/>
                        <a:pt x="52863" y="38"/>
                      </a:cubicBezTo>
                      <a:cubicBezTo>
                        <a:pt x="38861" y="38"/>
                        <a:pt x="25430" y="5612"/>
                        <a:pt x="15529" y="15534"/>
                      </a:cubicBezTo>
                      <a:cubicBezTo>
                        <a:pt x="5627" y="25455"/>
                        <a:pt x="64" y="38913"/>
                        <a:pt x="64" y="52943"/>
                      </a:cubicBezTo>
                      <a:cubicBezTo>
                        <a:pt x="64" y="66974"/>
                        <a:pt x="5627" y="80432"/>
                        <a:pt x="15529" y="90353"/>
                      </a:cubicBezTo>
                      <a:cubicBezTo>
                        <a:pt x="25430" y="100275"/>
                        <a:pt x="38861" y="105849"/>
                        <a:pt x="52863" y="105849"/>
                      </a:cubicBezTo>
                      <a:close/>
                    </a:path>
                  </a:pathLst>
                </a:custGeom>
                <a:solidFill>
                  <a:srgbClr val="000000">
                    <a:alpha val="0"/>
                  </a:srgbClr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1" name="Freeform: Shape 270">
                  <a:extLst>
                    <a:ext uri="{FF2B5EF4-FFF2-40B4-BE49-F238E27FC236}">
                      <a16:creationId xmlns:a16="http://schemas.microsoft.com/office/drawing/2014/main" id="{7CE8AA98-AAF1-1266-9222-6A445BE1AB8F}"/>
                    </a:ext>
                  </a:extLst>
                </p:cNvPr>
                <p:cNvSpPr/>
                <p:nvPr/>
              </p:nvSpPr>
              <p:spPr>
                <a:xfrm>
                  <a:off x="3428681" y="3288904"/>
                  <a:ext cx="45256" cy="45347"/>
                </a:xfrm>
                <a:custGeom>
                  <a:avLst/>
                  <a:gdLst>
                    <a:gd name="connsiteX0" fmla="*/ 64 w 45256"/>
                    <a:gd name="connsiteY0" fmla="*/ 45386 h 45347"/>
                    <a:gd name="connsiteX1" fmla="*/ 45320 w 45256"/>
                    <a:gd name="connsiteY1" fmla="*/ 38 h 45347"/>
                    <a:gd name="connsiteX2" fmla="*/ 64 w 45256"/>
                    <a:gd name="connsiteY2" fmla="*/ 38 h 45347"/>
                    <a:gd name="connsiteX3" fmla="*/ 45320 w 45256"/>
                    <a:gd name="connsiteY3" fmla="*/ 45386 h 45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256" h="45347">
                      <a:moveTo>
                        <a:pt x="64" y="45386"/>
                      </a:moveTo>
                      <a:lnTo>
                        <a:pt x="45320" y="38"/>
                      </a:lnTo>
                      <a:moveTo>
                        <a:pt x="64" y="38"/>
                      </a:moveTo>
                      <a:lnTo>
                        <a:pt x="45320" y="45386"/>
                      </a:lnTo>
                    </a:path>
                  </a:pathLst>
                </a:custGeom>
                <a:solidFill>
                  <a:srgbClr val="FF0000"/>
                </a:solidFill>
                <a:ln w="14520" cap="flat">
                  <a:solidFill>
                    <a:srgbClr val="FF000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16" name="Group 215" descr="\documentclass{article}&#10;\usepackage{amsmath}&#10;\pagestyle{empty}&#10;\begin{document}&#10;&#10; \begin{equation*}&#10;   \label{deqn_opti_asy}&#10;   \begin{aligned}&#10;    &amp;\underset{\theta}{\operatorname{minimize}}&amp; &amp;  -\sum_{j=1}^{m_{opt}} \cos{\theta_j} + \sum_{j=m_{opt}+1}^{m_r} \cos{\theta_j}\\&#10;    &amp;\operatorname{subject\;to}&#10;    &amp; &amp;\operatorname{min} \left\{  \| \theta_j - \theta_{j+1}   \|    \right\} - \theta_{min} \geq 0, \quad j= 1,\dots,m_r-1\\&#10;    &amp;&amp;&amp; \theta_{min} \leq \theta_j  \leq \frac{\pi}{2}, \quad j = 1, \dots,m_{opt}\\&#10;    &amp;&amp;&amp; \frac{\pi}{2}\leq \theta_j  \leq \pi, \quad j = m_{opt}+1, \dots,m_r\\&#10;    &amp;&amp;&amp;-1 + 2 \left( -\sum_{j=1}^{m_{opt}} \cos{n\theta_j} + \sum_{j=m_{opt}+1}^{m_r} \cos{n\theta_j}  \right) = 0, \quad n = 1, \dots,n_0&#10;   \end{aligned}&#10;  \end{equation*}&#10;&#10;&#10;\end{document}" title="IguanaTex Vector Display">
            <a:extLst>
              <a:ext uri="{FF2B5EF4-FFF2-40B4-BE49-F238E27FC236}">
                <a16:creationId xmlns:a16="http://schemas.microsoft.com/office/drawing/2014/main" id="{761D6625-8F1A-EBD9-18A9-81C606A4C87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566794" y="1776601"/>
            <a:ext cx="8526079" cy="3309669"/>
            <a:chOff x="4199599" y="4428795"/>
            <a:chExt cx="8526079" cy="330966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9AAA34D-BFFB-AD53-350F-7ABA21B756A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199599" y="4737610"/>
              <a:ext cx="197486" cy="111421"/>
            </a:xfrm>
            <a:custGeom>
              <a:avLst/>
              <a:gdLst>
                <a:gd name="connsiteX0" fmla="*/ 19788 w 197486"/>
                <a:gd name="connsiteY0" fmla="*/ 24796 h 111421"/>
                <a:gd name="connsiteX1" fmla="*/ 19788 w 197486"/>
                <a:gd name="connsiteY1" fmla="*/ 92354 h 111421"/>
                <a:gd name="connsiteX2" fmla="*/ 65 w 197486"/>
                <a:gd name="connsiteY2" fmla="*/ 103698 h 111421"/>
                <a:gd name="connsiteX3" fmla="*/ 65 w 197486"/>
                <a:gd name="connsiteY3" fmla="*/ 111513 h 111421"/>
                <a:gd name="connsiteX4" fmla="*/ 28639 w 197486"/>
                <a:gd name="connsiteY4" fmla="*/ 110757 h 111421"/>
                <a:gd name="connsiteX5" fmla="*/ 56959 w 197486"/>
                <a:gd name="connsiteY5" fmla="*/ 111513 h 111421"/>
                <a:gd name="connsiteX6" fmla="*/ 56959 w 197486"/>
                <a:gd name="connsiteY6" fmla="*/ 103698 h 111421"/>
                <a:gd name="connsiteX7" fmla="*/ 37236 w 197486"/>
                <a:gd name="connsiteY7" fmla="*/ 92354 h 111421"/>
                <a:gd name="connsiteX8" fmla="*/ 37236 w 197486"/>
                <a:gd name="connsiteY8" fmla="*/ 45971 h 111421"/>
                <a:gd name="connsiteX9" fmla="*/ 71373 w 197486"/>
                <a:gd name="connsiteY9" fmla="*/ 5637 h 111421"/>
                <a:gd name="connsiteX10" fmla="*/ 90084 w 197486"/>
                <a:gd name="connsiteY10" fmla="*/ 33619 h 111421"/>
                <a:gd name="connsiteX11" fmla="*/ 90084 w 197486"/>
                <a:gd name="connsiteY11" fmla="*/ 92354 h 111421"/>
                <a:gd name="connsiteX12" fmla="*/ 70361 w 197486"/>
                <a:gd name="connsiteY12" fmla="*/ 103698 h 111421"/>
                <a:gd name="connsiteX13" fmla="*/ 70361 w 197486"/>
                <a:gd name="connsiteY13" fmla="*/ 111513 h 111421"/>
                <a:gd name="connsiteX14" fmla="*/ 98935 w 197486"/>
                <a:gd name="connsiteY14" fmla="*/ 110757 h 111421"/>
                <a:gd name="connsiteX15" fmla="*/ 127255 w 197486"/>
                <a:gd name="connsiteY15" fmla="*/ 111513 h 111421"/>
                <a:gd name="connsiteX16" fmla="*/ 127255 w 197486"/>
                <a:gd name="connsiteY16" fmla="*/ 103698 h 111421"/>
                <a:gd name="connsiteX17" fmla="*/ 107532 w 197486"/>
                <a:gd name="connsiteY17" fmla="*/ 92354 h 111421"/>
                <a:gd name="connsiteX18" fmla="*/ 107532 w 197486"/>
                <a:gd name="connsiteY18" fmla="*/ 45971 h 111421"/>
                <a:gd name="connsiteX19" fmla="*/ 141669 w 197486"/>
                <a:gd name="connsiteY19" fmla="*/ 5637 h 111421"/>
                <a:gd name="connsiteX20" fmla="*/ 160380 w 197486"/>
                <a:gd name="connsiteY20" fmla="*/ 33619 h 111421"/>
                <a:gd name="connsiteX21" fmla="*/ 160380 w 197486"/>
                <a:gd name="connsiteY21" fmla="*/ 92354 h 111421"/>
                <a:gd name="connsiteX22" fmla="*/ 140657 w 197486"/>
                <a:gd name="connsiteY22" fmla="*/ 103698 h 111421"/>
                <a:gd name="connsiteX23" fmla="*/ 140657 w 197486"/>
                <a:gd name="connsiteY23" fmla="*/ 111513 h 111421"/>
                <a:gd name="connsiteX24" fmla="*/ 169231 w 197486"/>
                <a:gd name="connsiteY24" fmla="*/ 110757 h 111421"/>
                <a:gd name="connsiteX25" fmla="*/ 197551 w 197486"/>
                <a:gd name="connsiteY25" fmla="*/ 111513 h 111421"/>
                <a:gd name="connsiteX26" fmla="*/ 197551 w 197486"/>
                <a:gd name="connsiteY26" fmla="*/ 103698 h 111421"/>
                <a:gd name="connsiteX27" fmla="*/ 177828 w 197486"/>
                <a:gd name="connsiteY27" fmla="*/ 96136 h 111421"/>
                <a:gd name="connsiteX28" fmla="*/ 177828 w 197486"/>
                <a:gd name="connsiteY28" fmla="*/ 47987 h 111421"/>
                <a:gd name="connsiteX29" fmla="*/ 169989 w 197486"/>
                <a:gd name="connsiteY29" fmla="*/ 9418 h 111421"/>
                <a:gd name="connsiteX30" fmla="*/ 143439 w 197486"/>
                <a:gd name="connsiteY30" fmla="*/ 91 h 111421"/>
                <a:gd name="connsiteX31" fmla="*/ 106773 w 197486"/>
                <a:gd name="connsiteY31" fmla="*/ 24796 h 111421"/>
                <a:gd name="connsiteX32" fmla="*/ 73143 w 197486"/>
                <a:gd name="connsiteY32" fmla="*/ 91 h 111421"/>
                <a:gd name="connsiteX33" fmla="*/ 35719 w 197486"/>
                <a:gd name="connsiteY33" fmla="*/ 26560 h 111421"/>
                <a:gd name="connsiteX34" fmla="*/ 35719 w 197486"/>
                <a:gd name="connsiteY34" fmla="*/ 91 h 111421"/>
                <a:gd name="connsiteX35" fmla="*/ 65 w 197486"/>
                <a:gd name="connsiteY35" fmla="*/ 2864 h 111421"/>
                <a:gd name="connsiteX36" fmla="*/ 65 w 197486"/>
                <a:gd name="connsiteY36" fmla="*/ 10679 h 111421"/>
                <a:gd name="connsiteX37" fmla="*/ 19788 w 197486"/>
                <a:gd name="connsiteY37" fmla="*/ 24796 h 111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97486" h="111421">
                  <a:moveTo>
                    <a:pt x="19788" y="24796"/>
                  </a:moveTo>
                  <a:lnTo>
                    <a:pt x="19788" y="92354"/>
                  </a:lnTo>
                  <a:cubicBezTo>
                    <a:pt x="19788" y="103698"/>
                    <a:pt x="17007" y="103698"/>
                    <a:pt x="65" y="103698"/>
                  </a:cubicBezTo>
                  <a:lnTo>
                    <a:pt x="65" y="111513"/>
                  </a:lnTo>
                  <a:cubicBezTo>
                    <a:pt x="8915" y="111261"/>
                    <a:pt x="21811" y="110757"/>
                    <a:pt x="28639" y="110757"/>
                  </a:cubicBezTo>
                  <a:cubicBezTo>
                    <a:pt x="35213" y="110757"/>
                    <a:pt x="48362" y="111261"/>
                    <a:pt x="56959" y="111513"/>
                  </a:cubicBezTo>
                  <a:lnTo>
                    <a:pt x="56959" y="103698"/>
                  </a:lnTo>
                  <a:cubicBezTo>
                    <a:pt x="40017" y="103698"/>
                    <a:pt x="37236" y="103698"/>
                    <a:pt x="37236" y="92354"/>
                  </a:cubicBezTo>
                  <a:lnTo>
                    <a:pt x="37236" y="45971"/>
                  </a:lnTo>
                  <a:cubicBezTo>
                    <a:pt x="37236" y="19754"/>
                    <a:pt x="55189" y="5637"/>
                    <a:pt x="71373" y="5637"/>
                  </a:cubicBezTo>
                  <a:cubicBezTo>
                    <a:pt x="87303" y="5637"/>
                    <a:pt x="90084" y="19250"/>
                    <a:pt x="90084" y="33619"/>
                  </a:cubicBezTo>
                  <a:lnTo>
                    <a:pt x="90084" y="92354"/>
                  </a:lnTo>
                  <a:cubicBezTo>
                    <a:pt x="90084" y="103698"/>
                    <a:pt x="87303" y="103698"/>
                    <a:pt x="70361" y="103698"/>
                  </a:cubicBezTo>
                  <a:lnTo>
                    <a:pt x="70361" y="111513"/>
                  </a:lnTo>
                  <a:cubicBezTo>
                    <a:pt x="79211" y="111261"/>
                    <a:pt x="92107" y="110757"/>
                    <a:pt x="98935" y="110757"/>
                  </a:cubicBezTo>
                  <a:cubicBezTo>
                    <a:pt x="105509" y="110757"/>
                    <a:pt x="118658" y="111261"/>
                    <a:pt x="127255" y="111513"/>
                  </a:cubicBezTo>
                  <a:lnTo>
                    <a:pt x="127255" y="103698"/>
                  </a:lnTo>
                  <a:cubicBezTo>
                    <a:pt x="110314" y="103698"/>
                    <a:pt x="107532" y="103698"/>
                    <a:pt x="107532" y="92354"/>
                  </a:cubicBezTo>
                  <a:lnTo>
                    <a:pt x="107532" y="45971"/>
                  </a:lnTo>
                  <a:cubicBezTo>
                    <a:pt x="107532" y="19754"/>
                    <a:pt x="125485" y="5637"/>
                    <a:pt x="141669" y="5637"/>
                  </a:cubicBezTo>
                  <a:cubicBezTo>
                    <a:pt x="157599" y="5637"/>
                    <a:pt x="160380" y="19250"/>
                    <a:pt x="160380" y="33619"/>
                  </a:cubicBezTo>
                  <a:lnTo>
                    <a:pt x="160380" y="92354"/>
                  </a:lnTo>
                  <a:cubicBezTo>
                    <a:pt x="160380" y="103698"/>
                    <a:pt x="157599" y="103698"/>
                    <a:pt x="140657" y="103698"/>
                  </a:cubicBezTo>
                  <a:lnTo>
                    <a:pt x="140657" y="111513"/>
                  </a:lnTo>
                  <a:cubicBezTo>
                    <a:pt x="149507" y="111261"/>
                    <a:pt x="162403" y="110757"/>
                    <a:pt x="169231" y="110757"/>
                  </a:cubicBezTo>
                  <a:cubicBezTo>
                    <a:pt x="175805" y="110757"/>
                    <a:pt x="188954" y="111261"/>
                    <a:pt x="197551" y="111513"/>
                  </a:cubicBezTo>
                  <a:lnTo>
                    <a:pt x="197551" y="103698"/>
                  </a:lnTo>
                  <a:cubicBezTo>
                    <a:pt x="184402" y="103698"/>
                    <a:pt x="178081" y="103698"/>
                    <a:pt x="177828" y="96136"/>
                  </a:cubicBezTo>
                  <a:lnTo>
                    <a:pt x="177828" y="47987"/>
                  </a:lnTo>
                  <a:cubicBezTo>
                    <a:pt x="177828" y="26308"/>
                    <a:pt x="177828" y="18493"/>
                    <a:pt x="169989" y="9418"/>
                  </a:cubicBezTo>
                  <a:cubicBezTo>
                    <a:pt x="166449" y="5133"/>
                    <a:pt x="158105" y="91"/>
                    <a:pt x="143439" y="91"/>
                  </a:cubicBezTo>
                  <a:cubicBezTo>
                    <a:pt x="122198" y="91"/>
                    <a:pt x="111072" y="15216"/>
                    <a:pt x="106773" y="24796"/>
                  </a:cubicBezTo>
                  <a:cubicBezTo>
                    <a:pt x="103233" y="2864"/>
                    <a:pt x="84521" y="91"/>
                    <a:pt x="73143" y="91"/>
                  </a:cubicBezTo>
                  <a:cubicBezTo>
                    <a:pt x="54684" y="91"/>
                    <a:pt x="42799" y="10931"/>
                    <a:pt x="35719" y="26560"/>
                  </a:cubicBezTo>
                  <a:lnTo>
                    <a:pt x="35719" y="91"/>
                  </a:lnTo>
                  <a:lnTo>
                    <a:pt x="65" y="2864"/>
                  </a:lnTo>
                  <a:lnTo>
                    <a:pt x="65" y="10679"/>
                  </a:lnTo>
                  <a:cubicBezTo>
                    <a:pt x="17766" y="10679"/>
                    <a:pt x="19788" y="12443"/>
                    <a:pt x="19788" y="24796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D9946B7-BB32-62B9-4197-F72CD225765F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410572" y="4680386"/>
              <a:ext cx="54112" cy="168645"/>
            </a:xfrm>
            <a:custGeom>
              <a:avLst/>
              <a:gdLst>
                <a:gd name="connsiteX0" fmla="*/ 36486 w 54112"/>
                <a:gd name="connsiteY0" fmla="*/ 57315 h 168645"/>
                <a:gd name="connsiteX1" fmla="*/ 1085 w 54112"/>
                <a:gd name="connsiteY1" fmla="*/ 60088 h 168645"/>
                <a:gd name="connsiteX2" fmla="*/ 1085 w 54112"/>
                <a:gd name="connsiteY2" fmla="*/ 67902 h 168645"/>
                <a:gd name="connsiteX3" fmla="*/ 19797 w 54112"/>
                <a:gd name="connsiteY3" fmla="*/ 81767 h 168645"/>
                <a:gd name="connsiteX4" fmla="*/ 19797 w 54112"/>
                <a:gd name="connsiteY4" fmla="*/ 149578 h 168645"/>
                <a:gd name="connsiteX5" fmla="*/ 73 w 54112"/>
                <a:gd name="connsiteY5" fmla="*/ 160922 h 168645"/>
                <a:gd name="connsiteX6" fmla="*/ 73 w 54112"/>
                <a:gd name="connsiteY6" fmla="*/ 168736 h 168645"/>
                <a:gd name="connsiteX7" fmla="*/ 27888 w 54112"/>
                <a:gd name="connsiteY7" fmla="*/ 167980 h 168645"/>
                <a:gd name="connsiteX8" fmla="*/ 54186 w 54112"/>
                <a:gd name="connsiteY8" fmla="*/ 168736 h 168645"/>
                <a:gd name="connsiteX9" fmla="*/ 54186 w 54112"/>
                <a:gd name="connsiteY9" fmla="*/ 160922 h 168645"/>
                <a:gd name="connsiteX10" fmla="*/ 36486 w 54112"/>
                <a:gd name="connsiteY10" fmla="*/ 149830 h 168645"/>
                <a:gd name="connsiteX11" fmla="*/ 36486 w 54112"/>
                <a:gd name="connsiteY11" fmla="*/ 57315 h 168645"/>
                <a:gd name="connsiteX12" fmla="*/ 37497 w 54112"/>
                <a:gd name="connsiteY12" fmla="*/ 13452 h 168645"/>
                <a:gd name="connsiteX13" fmla="*/ 24095 w 54112"/>
                <a:gd name="connsiteY13" fmla="*/ 91 h 168645"/>
                <a:gd name="connsiteX14" fmla="*/ 10694 w 54112"/>
                <a:gd name="connsiteY14" fmla="*/ 13452 h 168645"/>
                <a:gd name="connsiteX15" fmla="*/ 24095 w 54112"/>
                <a:gd name="connsiteY15" fmla="*/ 26812 h 168645"/>
                <a:gd name="connsiteX16" fmla="*/ 37497 w 54112"/>
                <a:gd name="connsiteY16" fmla="*/ 13452 h 16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112" h="168645">
                  <a:moveTo>
                    <a:pt x="36486" y="57315"/>
                  </a:moveTo>
                  <a:lnTo>
                    <a:pt x="1085" y="60088"/>
                  </a:lnTo>
                  <a:lnTo>
                    <a:pt x="1085" y="67902"/>
                  </a:lnTo>
                  <a:cubicBezTo>
                    <a:pt x="17521" y="67902"/>
                    <a:pt x="19797" y="69415"/>
                    <a:pt x="19797" y="81767"/>
                  </a:cubicBezTo>
                  <a:lnTo>
                    <a:pt x="19797" y="149578"/>
                  </a:lnTo>
                  <a:cubicBezTo>
                    <a:pt x="19797" y="160922"/>
                    <a:pt x="17015" y="160922"/>
                    <a:pt x="73" y="160922"/>
                  </a:cubicBezTo>
                  <a:lnTo>
                    <a:pt x="73" y="168736"/>
                  </a:lnTo>
                  <a:cubicBezTo>
                    <a:pt x="8165" y="168484"/>
                    <a:pt x="21820" y="167980"/>
                    <a:pt x="27888" y="167980"/>
                  </a:cubicBezTo>
                  <a:cubicBezTo>
                    <a:pt x="36739" y="167980"/>
                    <a:pt x="45589" y="168484"/>
                    <a:pt x="54186" y="168736"/>
                  </a:cubicBezTo>
                  <a:lnTo>
                    <a:pt x="54186" y="160922"/>
                  </a:lnTo>
                  <a:cubicBezTo>
                    <a:pt x="37497" y="160922"/>
                    <a:pt x="36486" y="159661"/>
                    <a:pt x="36486" y="149830"/>
                  </a:cubicBezTo>
                  <a:lnTo>
                    <a:pt x="36486" y="57315"/>
                  </a:lnTo>
                  <a:close/>
                  <a:moveTo>
                    <a:pt x="37497" y="13452"/>
                  </a:moveTo>
                  <a:cubicBezTo>
                    <a:pt x="37497" y="5385"/>
                    <a:pt x="31176" y="91"/>
                    <a:pt x="24095" y="91"/>
                  </a:cubicBezTo>
                  <a:cubicBezTo>
                    <a:pt x="16257" y="91"/>
                    <a:pt x="10694" y="6898"/>
                    <a:pt x="10694" y="13452"/>
                  </a:cubicBezTo>
                  <a:cubicBezTo>
                    <a:pt x="10694" y="20258"/>
                    <a:pt x="16257" y="26812"/>
                    <a:pt x="24095" y="26812"/>
                  </a:cubicBezTo>
                  <a:cubicBezTo>
                    <a:pt x="31176" y="26812"/>
                    <a:pt x="37497" y="21518"/>
                    <a:pt x="37497" y="13452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87CF1D3-7016-57E1-FFAF-FD8DCCA5E38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480559" y="4737610"/>
              <a:ext cx="127190" cy="111421"/>
            </a:xfrm>
            <a:custGeom>
              <a:avLst/>
              <a:gdLst>
                <a:gd name="connsiteX0" fmla="*/ 19799 w 127190"/>
                <a:gd name="connsiteY0" fmla="*/ 24796 h 111421"/>
                <a:gd name="connsiteX1" fmla="*/ 19799 w 127190"/>
                <a:gd name="connsiteY1" fmla="*/ 92354 h 111421"/>
                <a:gd name="connsiteX2" fmla="*/ 76 w 127190"/>
                <a:gd name="connsiteY2" fmla="*/ 103698 h 111421"/>
                <a:gd name="connsiteX3" fmla="*/ 76 w 127190"/>
                <a:gd name="connsiteY3" fmla="*/ 111513 h 111421"/>
                <a:gd name="connsiteX4" fmla="*/ 28650 w 127190"/>
                <a:gd name="connsiteY4" fmla="*/ 110757 h 111421"/>
                <a:gd name="connsiteX5" fmla="*/ 56970 w 127190"/>
                <a:gd name="connsiteY5" fmla="*/ 111513 h 111421"/>
                <a:gd name="connsiteX6" fmla="*/ 56970 w 127190"/>
                <a:gd name="connsiteY6" fmla="*/ 103698 h 111421"/>
                <a:gd name="connsiteX7" fmla="*/ 37247 w 127190"/>
                <a:gd name="connsiteY7" fmla="*/ 92354 h 111421"/>
                <a:gd name="connsiteX8" fmla="*/ 37247 w 127190"/>
                <a:gd name="connsiteY8" fmla="*/ 45971 h 111421"/>
                <a:gd name="connsiteX9" fmla="*/ 71384 w 127190"/>
                <a:gd name="connsiteY9" fmla="*/ 5637 h 111421"/>
                <a:gd name="connsiteX10" fmla="*/ 90095 w 127190"/>
                <a:gd name="connsiteY10" fmla="*/ 33619 h 111421"/>
                <a:gd name="connsiteX11" fmla="*/ 90095 w 127190"/>
                <a:gd name="connsiteY11" fmla="*/ 92354 h 111421"/>
                <a:gd name="connsiteX12" fmla="*/ 70372 w 127190"/>
                <a:gd name="connsiteY12" fmla="*/ 103698 h 111421"/>
                <a:gd name="connsiteX13" fmla="*/ 70372 w 127190"/>
                <a:gd name="connsiteY13" fmla="*/ 111513 h 111421"/>
                <a:gd name="connsiteX14" fmla="*/ 98946 w 127190"/>
                <a:gd name="connsiteY14" fmla="*/ 110757 h 111421"/>
                <a:gd name="connsiteX15" fmla="*/ 127266 w 127190"/>
                <a:gd name="connsiteY15" fmla="*/ 111513 h 111421"/>
                <a:gd name="connsiteX16" fmla="*/ 127266 w 127190"/>
                <a:gd name="connsiteY16" fmla="*/ 103698 h 111421"/>
                <a:gd name="connsiteX17" fmla="*/ 107543 w 127190"/>
                <a:gd name="connsiteY17" fmla="*/ 96136 h 111421"/>
                <a:gd name="connsiteX18" fmla="*/ 107543 w 127190"/>
                <a:gd name="connsiteY18" fmla="*/ 47987 h 111421"/>
                <a:gd name="connsiteX19" fmla="*/ 99704 w 127190"/>
                <a:gd name="connsiteY19" fmla="*/ 9418 h 111421"/>
                <a:gd name="connsiteX20" fmla="*/ 73154 w 127190"/>
                <a:gd name="connsiteY20" fmla="*/ 91 h 111421"/>
                <a:gd name="connsiteX21" fmla="*/ 35730 w 127190"/>
                <a:gd name="connsiteY21" fmla="*/ 26560 h 111421"/>
                <a:gd name="connsiteX22" fmla="*/ 35730 w 127190"/>
                <a:gd name="connsiteY22" fmla="*/ 91 h 111421"/>
                <a:gd name="connsiteX23" fmla="*/ 76 w 127190"/>
                <a:gd name="connsiteY23" fmla="*/ 2864 h 111421"/>
                <a:gd name="connsiteX24" fmla="*/ 76 w 127190"/>
                <a:gd name="connsiteY24" fmla="*/ 10679 h 111421"/>
                <a:gd name="connsiteX25" fmla="*/ 19799 w 127190"/>
                <a:gd name="connsiteY25" fmla="*/ 24796 h 111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7190" h="111421">
                  <a:moveTo>
                    <a:pt x="19799" y="24796"/>
                  </a:moveTo>
                  <a:lnTo>
                    <a:pt x="19799" y="92354"/>
                  </a:lnTo>
                  <a:cubicBezTo>
                    <a:pt x="19799" y="103698"/>
                    <a:pt x="17018" y="103698"/>
                    <a:pt x="76" y="103698"/>
                  </a:cubicBezTo>
                  <a:lnTo>
                    <a:pt x="76" y="111513"/>
                  </a:lnTo>
                  <a:cubicBezTo>
                    <a:pt x="8926" y="111261"/>
                    <a:pt x="21822" y="110757"/>
                    <a:pt x="28650" y="110757"/>
                  </a:cubicBezTo>
                  <a:cubicBezTo>
                    <a:pt x="35224" y="110757"/>
                    <a:pt x="48373" y="111261"/>
                    <a:pt x="56970" y="111513"/>
                  </a:cubicBezTo>
                  <a:lnTo>
                    <a:pt x="56970" y="103698"/>
                  </a:lnTo>
                  <a:cubicBezTo>
                    <a:pt x="40029" y="103698"/>
                    <a:pt x="37247" y="103698"/>
                    <a:pt x="37247" y="92354"/>
                  </a:cubicBezTo>
                  <a:lnTo>
                    <a:pt x="37247" y="45971"/>
                  </a:lnTo>
                  <a:cubicBezTo>
                    <a:pt x="37247" y="19754"/>
                    <a:pt x="55200" y="5637"/>
                    <a:pt x="71384" y="5637"/>
                  </a:cubicBezTo>
                  <a:cubicBezTo>
                    <a:pt x="87314" y="5637"/>
                    <a:pt x="90095" y="19250"/>
                    <a:pt x="90095" y="33619"/>
                  </a:cubicBezTo>
                  <a:lnTo>
                    <a:pt x="90095" y="92354"/>
                  </a:lnTo>
                  <a:cubicBezTo>
                    <a:pt x="90095" y="103698"/>
                    <a:pt x="87314" y="103698"/>
                    <a:pt x="70372" y="103698"/>
                  </a:cubicBezTo>
                  <a:lnTo>
                    <a:pt x="70372" y="111513"/>
                  </a:lnTo>
                  <a:cubicBezTo>
                    <a:pt x="79222" y="111261"/>
                    <a:pt x="92118" y="110757"/>
                    <a:pt x="98946" y="110757"/>
                  </a:cubicBezTo>
                  <a:cubicBezTo>
                    <a:pt x="105520" y="110757"/>
                    <a:pt x="118669" y="111261"/>
                    <a:pt x="127266" y="111513"/>
                  </a:cubicBezTo>
                  <a:lnTo>
                    <a:pt x="127266" y="103698"/>
                  </a:lnTo>
                  <a:cubicBezTo>
                    <a:pt x="114118" y="103698"/>
                    <a:pt x="107796" y="103698"/>
                    <a:pt x="107543" y="96136"/>
                  </a:cubicBezTo>
                  <a:lnTo>
                    <a:pt x="107543" y="47987"/>
                  </a:lnTo>
                  <a:cubicBezTo>
                    <a:pt x="107543" y="26308"/>
                    <a:pt x="107543" y="18493"/>
                    <a:pt x="99704" y="9418"/>
                  </a:cubicBezTo>
                  <a:cubicBezTo>
                    <a:pt x="96164" y="5133"/>
                    <a:pt x="87820" y="91"/>
                    <a:pt x="73154" y="91"/>
                  </a:cubicBezTo>
                  <a:cubicBezTo>
                    <a:pt x="54695" y="91"/>
                    <a:pt x="42810" y="10931"/>
                    <a:pt x="35730" y="26560"/>
                  </a:cubicBezTo>
                  <a:lnTo>
                    <a:pt x="35730" y="91"/>
                  </a:lnTo>
                  <a:lnTo>
                    <a:pt x="76" y="2864"/>
                  </a:lnTo>
                  <a:lnTo>
                    <a:pt x="76" y="10679"/>
                  </a:lnTo>
                  <a:cubicBezTo>
                    <a:pt x="17777" y="10679"/>
                    <a:pt x="19799" y="12443"/>
                    <a:pt x="19799" y="24796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CD7A460-2678-DC27-C56F-E9AF380EDAB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621292" y="4680386"/>
              <a:ext cx="54112" cy="168645"/>
            </a:xfrm>
            <a:custGeom>
              <a:avLst/>
              <a:gdLst>
                <a:gd name="connsiteX0" fmla="*/ 36494 w 54112"/>
                <a:gd name="connsiteY0" fmla="*/ 57315 h 168645"/>
                <a:gd name="connsiteX1" fmla="*/ 1093 w 54112"/>
                <a:gd name="connsiteY1" fmla="*/ 60088 h 168645"/>
                <a:gd name="connsiteX2" fmla="*/ 1093 w 54112"/>
                <a:gd name="connsiteY2" fmla="*/ 67902 h 168645"/>
                <a:gd name="connsiteX3" fmla="*/ 19805 w 54112"/>
                <a:gd name="connsiteY3" fmla="*/ 81767 h 168645"/>
                <a:gd name="connsiteX4" fmla="*/ 19805 w 54112"/>
                <a:gd name="connsiteY4" fmla="*/ 149578 h 168645"/>
                <a:gd name="connsiteX5" fmla="*/ 82 w 54112"/>
                <a:gd name="connsiteY5" fmla="*/ 160922 h 168645"/>
                <a:gd name="connsiteX6" fmla="*/ 82 w 54112"/>
                <a:gd name="connsiteY6" fmla="*/ 168736 h 168645"/>
                <a:gd name="connsiteX7" fmla="*/ 27897 w 54112"/>
                <a:gd name="connsiteY7" fmla="*/ 167980 h 168645"/>
                <a:gd name="connsiteX8" fmla="*/ 54194 w 54112"/>
                <a:gd name="connsiteY8" fmla="*/ 168736 h 168645"/>
                <a:gd name="connsiteX9" fmla="*/ 54194 w 54112"/>
                <a:gd name="connsiteY9" fmla="*/ 160922 h 168645"/>
                <a:gd name="connsiteX10" fmla="*/ 36494 w 54112"/>
                <a:gd name="connsiteY10" fmla="*/ 149830 h 168645"/>
                <a:gd name="connsiteX11" fmla="*/ 36494 w 54112"/>
                <a:gd name="connsiteY11" fmla="*/ 57315 h 168645"/>
                <a:gd name="connsiteX12" fmla="*/ 37505 w 54112"/>
                <a:gd name="connsiteY12" fmla="*/ 13452 h 168645"/>
                <a:gd name="connsiteX13" fmla="*/ 24104 w 54112"/>
                <a:gd name="connsiteY13" fmla="*/ 91 h 168645"/>
                <a:gd name="connsiteX14" fmla="*/ 10702 w 54112"/>
                <a:gd name="connsiteY14" fmla="*/ 13452 h 168645"/>
                <a:gd name="connsiteX15" fmla="*/ 24104 w 54112"/>
                <a:gd name="connsiteY15" fmla="*/ 26812 h 168645"/>
                <a:gd name="connsiteX16" fmla="*/ 37505 w 54112"/>
                <a:gd name="connsiteY16" fmla="*/ 13452 h 16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112" h="168645">
                  <a:moveTo>
                    <a:pt x="36494" y="57315"/>
                  </a:moveTo>
                  <a:lnTo>
                    <a:pt x="1093" y="60088"/>
                  </a:lnTo>
                  <a:lnTo>
                    <a:pt x="1093" y="67902"/>
                  </a:lnTo>
                  <a:cubicBezTo>
                    <a:pt x="17529" y="67902"/>
                    <a:pt x="19805" y="69415"/>
                    <a:pt x="19805" y="81767"/>
                  </a:cubicBezTo>
                  <a:lnTo>
                    <a:pt x="19805" y="149578"/>
                  </a:lnTo>
                  <a:cubicBezTo>
                    <a:pt x="19805" y="160922"/>
                    <a:pt x="17024" y="160922"/>
                    <a:pt x="82" y="160922"/>
                  </a:cubicBezTo>
                  <a:lnTo>
                    <a:pt x="82" y="168736"/>
                  </a:lnTo>
                  <a:cubicBezTo>
                    <a:pt x="8173" y="168484"/>
                    <a:pt x="21828" y="167980"/>
                    <a:pt x="27897" y="167980"/>
                  </a:cubicBezTo>
                  <a:cubicBezTo>
                    <a:pt x="36747" y="167980"/>
                    <a:pt x="45597" y="168484"/>
                    <a:pt x="54194" y="168736"/>
                  </a:cubicBezTo>
                  <a:lnTo>
                    <a:pt x="54194" y="160922"/>
                  </a:lnTo>
                  <a:cubicBezTo>
                    <a:pt x="37505" y="160922"/>
                    <a:pt x="36494" y="159661"/>
                    <a:pt x="36494" y="149830"/>
                  </a:cubicBezTo>
                  <a:lnTo>
                    <a:pt x="36494" y="57315"/>
                  </a:lnTo>
                  <a:close/>
                  <a:moveTo>
                    <a:pt x="37505" y="13452"/>
                  </a:moveTo>
                  <a:cubicBezTo>
                    <a:pt x="37505" y="5385"/>
                    <a:pt x="31184" y="91"/>
                    <a:pt x="24104" y="91"/>
                  </a:cubicBezTo>
                  <a:cubicBezTo>
                    <a:pt x="16265" y="91"/>
                    <a:pt x="10702" y="6898"/>
                    <a:pt x="10702" y="13452"/>
                  </a:cubicBezTo>
                  <a:cubicBezTo>
                    <a:pt x="10702" y="20258"/>
                    <a:pt x="16265" y="26812"/>
                    <a:pt x="24104" y="26812"/>
                  </a:cubicBezTo>
                  <a:cubicBezTo>
                    <a:pt x="31184" y="26812"/>
                    <a:pt x="37505" y="21518"/>
                    <a:pt x="37505" y="13452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7FE0212-778E-B05A-4353-2F208DA5D9F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691279" y="4737610"/>
              <a:ext cx="197486" cy="111421"/>
            </a:xfrm>
            <a:custGeom>
              <a:avLst/>
              <a:gdLst>
                <a:gd name="connsiteX0" fmla="*/ 19808 w 197486"/>
                <a:gd name="connsiteY0" fmla="*/ 24796 h 111421"/>
                <a:gd name="connsiteX1" fmla="*/ 19808 w 197486"/>
                <a:gd name="connsiteY1" fmla="*/ 92354 h 111421"/>
                <a:gd name="connsiteX2" fmla="*/ 84 w 197486"/>
                <a:gd name="connsiteY2" fmla="*/ 103698 h 111421"/>
                <a:gd name="connsiteX3" fmla="*/ 84 w 197486"/>
                <a:gd name="connsiteY3" fmla="*/ 111513 h 111421"/>
                <a:gd name="connsiteX4" fmla="*/ 28658 w 197486"/>
                <a:gd name="connsiteY4" fmla="*/ 110757 h 111421"/>
                <a:gd name="connsiteX5" fmla="*/ 56979 w 197486"/>
                <a:gd name="connsiteY5" fmla="*/ 111513 h 111421"/>
                <a:gd name="connsiteX6" fmla="*/ 56979 w 197486"/>
                <a:gd name="connsiteY6" fmla="*/ 103698 h 111421"/>
                <a:gd name="connsiteX7" fmla="*/ 37255 w 197486"/>
                <a:gd name="connsiteY7" fmla="*/ 92354 h 111421"/>
                <a:gd name="connsiteX8" fmla="*/ 37255 w 197486"/>
                <a:gd name="connsiteY8" fmla="*/ 45971 h 111421"/>
                <a:gd name="connsiteX9" fmla="*/ 71392 w 197486"/>
                <a:gd name="connsiteY9" fmla="*/ 5637 h 111421"/>
                <a:gd name="connsiteX10" fmla="*/ 90104 w 197486"/>
                <a:gd name="connsiteY10" fmla="*/ 33619 h 111421"/>
                <a:gd name="connsiteX11" fmla="*/ 90104 w 197486"/>
                <a:gd name="connsiteY11" fmla="*/ 92354 h 111421"/>
                <a:gd name="connsiteX12" fmla="*/ 70380 w 197486"/>
                <a:gd name="connsiteY12" fmla="*/ 103698 h 111421"/>
                <a:gd name="connsiteX13" fmla="*/ 70380 w 197486"/>
                <a:gd name="connsiteY13" fmla="*/ 111513 h 111421"/>
                <a:gd name="connsiteX14" fmla="*/ 98954 w 197486"/>
                <a:gd name="connsiteY14" fmla="*/ 110757 h 111421"/>
                <a:gd name="connsiteX15" fmla="*/ 127275 w 197486"/>
                <a:gd name="connsiteY15" fmla="*/ 111513 h 111421"/>
                <a:gd name="connsiteX16" fmla="*/ 127275 w 197486"/>
                <a:gd name="connsiteY16" fmla="*/ 103698 h 111421"/>
                <a:gd name="connsiteX17" fmla="*/ 107551 w 197486"/>
                <a:gd name="connsiteY17" fmla="*/ 92354 h 111421"/>
                <a:gd name="connsiteX18" fmla="*/ 107551 w 197486"/>
                <a:gd name="connsiteY18" fmla="*/ 45971 h 111421"/>
                <a:gd name="connsiteX19" fmla="*/ 141688 w 197486"/>
                <a:gd name="connsiteY19" fmla="*/ 5637 h 111421"/>
                <a:gd name="connsiteX20" fmla="*/ 160400 w 197486"/>
                <a:gd name="connsiteY20" fmla="*/ 33619 h 111421"/>
                <a:gd name="connsiteX21" fmla="*/ 160400 w 197486"/>
                <a:gd name="connsiteY21" fmla="*/ 92354 h 111421"/>
                <a:gd name="connsiteX22" fmla="*/ 140676 w 197486"/>
                <a:gd name="connsiteY22" fmla="*/ 103698 h 111421"/>
                <a:gd name="connsiteX23" fmla="*/ 140676 w 197486"/>
                <a:gd name="connsiteY23" fmla="*/ 111513 h 111421"/>
                <a:gd name="connsiteX24" fmla="*/ 169250 w 197486"/>
                <a:gd name="connsiteY24" fmla="*/ 110757 h 111421"/>
                <a:gd name="connsiteX25" fmla="*/ 197571 w 197486"/>
                <a:gd name="connsiteY25" fmla="*/ 111513 h 111421"/>
                <a:gd name="connsiteX26" fmla="*/ 197571 w 197486"/>
                <a:gd name="connsiteY26" fmla="*/ 103698 h 111421"/>
                <a:gd name="connsiteX27" fmla="*/ 177847 w 197486"/>
                <a:gd name="connsiteY27" fmla="*/ 96136 h 111421"/>
                <a:gd name="connsiteX28" fmla="*/ 177847 w 197486"/>
                <a:gd name="connsiteY28" fmla="*/ 47987 h 111421"/>
                <a:gd name="connsiteX29" fmla="*/ 170009 w 197486"/>
                <a:gd name="connsiteY29" fmla="*/ 9418 h 111421"/>
                <a:gd name="connsiteX30" fmla="*/ 143458 w 197486"/>
                <a:gd name="connsiteY30" fmla="*/ 91 h 111421"/>
                <a:gd name="connsiteX31" fmla="*/ 106793 w 197486"/>
                <a:gd name="connsiteY31" fmla="*/ 24796 h 111421"/>
                <a:gd name="connsiteX32" fmla="*/ 73162 w 197486"/>
                <a:gd name="connsiteY32" fmla="*/ 91 h 111421"/>
                <a:gd name="connsiteX33" fmla="*/ 35738 w 197486"/>
                <a:gd name="connsiteY33" fmla="*/ 26560 h 111421"/>
                <a:gd name="connsiteX34" fmla="*/ 35738 w 197486"/>
                <a:gd name="connsiteY34" fmla="*/ 91 h 111421"/>
                <a:gd name="connsiteX35" fmla="*/ 84 w 197486"/>
                <a:gd name="connsiteY35" fmla="*/ 2864 h 111421"/>
                <a:gd name="connsiteX36" fmla="*/ 84 w 197486"/>
                <a:gd name="connsiteY36" fmla="*/ 10679 h 111421"/>
                <a:gd name="connsiteX37" fmla="*/ 19808 w 197486"/>
                <a:gd name="connsiteY37" fmla="*/ 24796 h 111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97486" h="111421">
                  <a:moveTo>
                    <a:pt x="19808" y="24796"/>
                  </a:moveTo>
                  <a:lnTo>
                    <a:pt x="19808" y="92354"/>
                  </a:lnTo>
                  <a:cubicBezTo>
                    <a:pt x="19808" y="103698"/>
                    <a:pt x="17026" y="103698"/>
                    <a:pt x="84" y="103698"/>
                  </a:cubicBezTo>
                  <a:lnTo>
                    <a:pt x="84" y="111513"/>
                  </a:lnTo>
                  <a:cubicBezTo>
                    <a:pt x="8935" y="111261"/>
                    <a:pt x="21831" y="110757"/>
                    <a:pt x="28658" y="110757"/>
                  </a:cubicBezTo>
                  <a:cubicBezTo>
                    <a:pt x="35232" y="110757"/>
                    <a:pt x="48381" y="111261"/>
                    <a:pt x="56979" y="111513"/>
                  </a:cubicBezTo>
                  <a:lnTo>
                    <a:pt x="56979" y="103698"/>
                  </a:lnTo>
                  <a:cubicBezTo>
                    <a:pt x="40037" y="103698"/>
                    <a:pt x="37255" y="103698"/>
                    <a:pt x="37255" y="92354"/>
                  </a:cubicBezTo>
                  <a:lnTo>
                    <a:pt x="37255" y="45971"/>
                  </a:lnTo>
                  <a:cubicBezTo>
                    <a:pt x="37255" y="19754"/>
                    <a:pt x="55209" y="5637"/>
                    <a:pt x="71392" y="5637"/>
                  </a:cubicBezTo>
                  <a:cubicBezTo>
                    <a:pt x="87322" y="5637"/>
                    <a:pt x="90104" y="19250"/>
                    <a:pt x="90104" y="33619"/>
                  </a:cubicBezTo>
                  <a:lnTo>
                    <a:pt x="90104" y="92354"/>
                  </a:lnTo>
                  <a:cubicBezTo>
                    <a:pt x="90104" y="103698"/>
                    <a:pt x="87322" y="103698"/>
                    <a:pt x="70380" y="103698"/>
                  </a:cubicBezTo>
                  <a:lnTo>
                    <a:pt x="70380" y="111513"/>
                  </a:lnTo>
                  <a:cubicBezTo>
                    <a:pt x="79231" y="111261"/>
                    <a:pt x="92127" y="110757"/>
                    <a:pt x="98954" y="110757"/>
                  </a:cubicBezTo>
                  <a:cubicBezTo>
                    <a:pt x="105528" y="110757"/>
                    <a:pt x="118677" y="111261"/>
                    <a:pt x="127275" y="111513"/>
                  </a:cubicBezTo>
                  <a:lnTo>
                    <a:pt x="127275" y="103698"/>
                  </a:lnTo>
                  <a:cubicBezTo>
                    <a:pt x="110333" y="103698"/>
                    <a:pt x="107551" y="103698"/>
                    <a:pt x="107551" y="92354"/>
                  </a:cubicBezTo>
                  <a:lnTo>
                    <a:pt x="107551" y="45971"/>
                  </a:lnTo>
                  <a:cubicBezTo>
                    <a:pt x="107551" y="19754"/>
                    <a:pt x="125505" y="5637"/>
                    <a:pt x="141688" y="5637"/>
                  </a:cubicBezTo>
                  <a:cubicBezTo>
                    <a:pt x="157618" y="5637"/>
                    <a:pt x="160400" y="19250"/>
                    <a:pt x="160400" y="33619"/>
                  </a:cubicBezTo>
                  <a:lnTo>
                    <a:pt x="160400" y="92354"/>
                  </a:lnTo>
                  <a:cubicBezTo>
                    <a:pt x="160400" y="103698"/>
                    <a:pt x="157618" y="103698"/>
                    <a:pt x="140676" y="103698"/>
                  </a:cubicBezTo>
                  <a:lnTo>
                    <a:pt x="140676" y="111513"/>
                  </a:lnTo>
                  <a:cubicBezTo>
                    <a:pt x="149527" y="111261"/>
                    <a:pt x="162423" y="110757"/>
                    <a:pt x="169250" y="110757"/>
                  </a:cubicBezTo>
                  <a:cubicBezTo>
                    <a:pt x="175824" y="110757"/>
                    <a:pt x="188973" y="111261"/>
                    <a:pt x="197571" y="111513"/>
                  </a:cubicBezTo>
                  <a:lnTo>
                    <a:pt x="197571" y="103698"/>
                  </a:lnTo>
                  <a:cubicBezTo>
                    <a:pt x="184422" y="103698"/>
                    <a:pt x="178100" y="103698"/>
                    <a:pt x="177847" y="96136"/>
                  </a:cubicBezTo>
                  <a:lnTo>
                    <a:pt x="177847" y="47987"/>
                  </a:lnTo>
                  <a:cubicBezTo>
                    <a:pt x="177847" y="26308"/>
                    <a:pt x="177847" y="18493"/>
                    <a:pt x="170009" y="9418"/>
                  </a:cubicBezTo>
                  <a:cubicBezTo>
                    <a:pt x="166469" y="5133"/>
                    <a:pt x="158124" y="91"/>
                    <a:pt x="143458" y="91"/>
                  </a:cubicBezTo>
                  <a:cubicBezTo>
                    <a:pt x="122217" y="91"/>
                    <a:pt x="111091" y="15216"/>
                    <a:pt x="106793" y="24796"/>
                  </a:cubicBezTo>
                  <a:cubicBezTo>
                    <a:pt x="103253" y="2864"/>
                    <a:pt x="84541" y="91"/>
                    <a:pt x="73162" y="91"/>
                  </a:cubicBezTo>
                  <a:cubicBezTo>
                    <a:pt x="54703" y="91"/>
                    <a:pt x="42818" y="10931"/>
                    <a:pt x="35738" y="26560"/>
                  </a:cubicBezTo>
                  <a:lnTo>
                    <a:pt x="35738" y="91"/>
                  </a:lnTo>
                  <a:lnTo>
                    <a:pt x="84" y="2864"/>
                  </a:lnTo>
                  <a:lnTo>
                    <a:pt x="84" y="10679"/>
                  </a:lnTo>
                  <a:cubicBezTo>
                    <a:pt x="17785" y="10679"/>
                    <a:pt x="19808" y="12443"/>
                    <a:pt x="19808" y="24796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2657C44-BE44-7224-C710-6134E5D4660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902252" y="4680386"/>
              <a:ext cx="54112" cy="168645"/>
            </a:xfrm>
            <a:custGeom>
              <a:avLst/>
              <a:gdLst>
                <a:gd name="connsiteX0" fmla="*/ 36505 w 54112"/>
                <a:gd name="connsiteY0" fmla="*/ 57315 h 168645"/>
                <a:gd name="connsiteX1" fmla="*/ 1104 w 54112"/>
                <a:gd name="connsiteY1" fmla="*/ 60088 h 168645"/>
                <a:gd name="connsiteX2" fmla="*/ 1104 w 54112"/>
                <a:gd name="connsiteY2" fmla="*/ 67902 h 168645"/>
                <a:gd name="connsiteX3" fmla="*/ 19816 w 54112"/>
                <a:gd name="connsiteY3" fmla="*/ 81767 h 168645"/>
                <a:gd name="connsiteX4" fmla="*/ 19816 w 54112"/>
                <a:gd name="connsiteY4" fmla="*/ 149578 h 168645"/>
                <a:gd name="connsiteX5" fmla="*/ 93 w 54112"/>
                <a:gd name="connsiteY5" fmla="*/ 160922 h 168645"/>
                <a:gd name="connsiteX6" fmla="*/ 93 w 54112"/>
                <a:gd name="connsiteY6" fmla="*/ 168736 h 168645"/>
                <a:gd name="connsiteX7" fmla="*/ 27908 w 54112"/>
                <a:gd name="connsiteY7" fmla="*/ 167980 h 168645"/>
                <a:gd name="connsiteX8" fmla="*/ 54205 w 54112"/>
                <a:gd name="connsiteY8" fmla="*/ 168736 h 168645"/>
                <a:gd name="connsiteX9" fmla="*/ 54205 w 54112"/>
                <a:gd name="connsiteY9" fmla="*/ 160922 h 168645"/>
                <a:gd name="connsiteX10" fmla="*/ 36505 w 54112"/>
                <a:gd name="connsiteY10" fmla="*/ 149830 h 168645"/>
                <a:gd name="connsiteX11" fmla="*/ 36505 w 54112"/>
                <a:gd name="connsiteY11" fmla="*/ 57315 h 168645"/>
                <a:gd name="connsiteX12" fmla="*/ 37517 w 54112"/>
                <a:gd name="connsiteY12" fmla="*/ 13452 h 168645"/>
                <a:gd name="connsiteX13" fmla="*/ 24115 w 54112"/>
                <a:gd name="connsiteY13" fmla="*/ 91 h 168645"/>
                <a:gd name="connsiteX14" fmla="*/ 10713 w 54112"/>
                <a:gd name="connsiteY14" fmla="*/ 13452 h 168645"/>
                <a:gd name="connsiteX15" fmla="*/ 24115 w 54112"/>
                <a:gd name="connsiteY15" fmla="*/ 26812 h 168645"/>
                <a:gd name="connsiteX16" fmla="*/ 37517 w 54112"/>
                <a:gd name="connsiteY16" fmla="*/ 13452 h 16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112" h="168645">
                  <a:moveTo>
                    <a:pt x="36505" y="57315"/>
                  </a:moveTo>
                  <a:lnTo>
                    <a:pt x="1104" y="60088"/>
                  </a:lnTo>
                  <a:lnTo>
                    <a:pt x="1104" y="67902"/>
                  </a:lnTo>
                  <a:cubicBezTo>
                    <a:pt x="17540" y="67902"/>
                    <a:pt x="19816" y="69415"/>
                    <a:pt x="19816" y="81767"/>
                  </a:cubicBezTo>
                  <a:lnTo>
                    <a:pt x="19816" y="149578"/>
                  </a:lnTo>
                  <a:cubicBezTo>
                    <a:pt x="19816" y="160922"/>
                    <a:pt x="17035" y="160922"/>
                    <a:pt x="93" y="160922"/>
                  </a:cubicBezTo>
                  <a:lnTo>
                    <a:pt x="93" y="168736"/>
                  </a:lnTo>
                  <a:cubicBezTo>
                    <a:pt x="8184" y="168484"/>
                    <a:pt x="21839" y="167980"/>
                    <a:pt x="27908" y="167980"/>
                  </a:cubicBezTo>
                  <a:cubicBezTo>
                    <a:pt x="36758" y="167980"/>
                    <a:pt x="45608" y="168484"/>
                    <a:pt x="54205" y="168736"/>
                  </a:cubicBezTo>
                  <a:lnTo>
                    <a:pt x="54205" y="160922"/>
                  </a:lnTo>
                  <a:cubicBezTo>
                    <a:pt x="37517" y="160922"/>
                    <a:pt x="36505" y="159661"/>
                    <a:pt x="36505" y="149830"/>
                  </a:cubicBezTo>
                  <a:lnTo>
                    <a:pt x="36505" y="57315"/>
                  </a:lnTo>
                  <a:close/>
                  <a:moveTo>
                    <a:pt x="37517" y="13452"/>
                  </a:moveTo>
                  <a:cubicBezTo>
                    <a:pt x="37517" y="5385"/>
                    <a:pt x="31195" y="91"/>
                    <a:pt x="24115" y="91"/>
                  </a:cubicBezTo>
                  <a:cubicBezTo>
                    <a:pt x="16276" y="91"/>
                    <a:pt x="10713" y="6898"/>
                    <a:pt x="10713" y="13452"/>
                  </a:cubicBezTo>
                  <a:cubicBezTo>
                    <a:pt x="10713" y="20258"/>
                    <a:pt x="16276" y="26812"/>
                    <a:pt x="24115" y="26812"/>
                  </a:cubicBezTo>
                  <a:cubicBezTo>
                    <a:pt x="31195" y="26812"/>
                    <a:pt x="37517" y="21518"/>
                    <a:pt x="37517" y="13452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E70ECDE-3210-A61C-A0CF-F207C9973AC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971228" y="4740383"/>
              <a:ext cx="94318" cy="108648"/>
            </a:xfrm>
            <a:custGeom>
              <a:avLst/>
              <a:gdLst>
                <a:gd name="connsiteX0" fmla="*/ 91632 w 94318"/>
                <a:gd name="connsiteY0" fmla="*/ 7654 h 108648"/>
                <a:gd name="connsiteX1" fmla="*/ 93908 w 94318"/>
                <a:gd name="connsiteY1" fmla="*/ 3368 h 108648"/>
                <a:gd name="connsiteX2" fmla="*/ 87333 w 94318"/>
                <a:gd name="connsiteY2" fmla="*/ 91 h 108648"/>
                <a:gd name="connsiteX3" fmla="*/ 6417 w 94318"/>
                <a:gd name="connsiteY3" fmla="*/ 91 h 108648"/>
                <a:gd name="connsiteX4" fmla="*/ 3636 w 94318"/>
                <a:gd name="connsiteY4" fmla="*/ 40677 h 108648"/>
                <a:gd name="connsiteX5" fmla="*/ 9957 w 94318"/>
                <a:gd name="connsiteY5" fmla="*/ 40677 h 108648"/>
                <a:gd name="connsiteX6" fmla="*/ 44094 w 94318"/>
                <a:gd name="connsiteY6" fmla="*/ 5637 h 108648"/>
                <a:gd name="connsiteX7" fmla="*/ 72920 w 94318"/>
                <a:gd name="connsiteY7" fmla="*/ 5637 h 108648"/>
                <a:gd name="connsiteX8" fmla="*/ 2371 w 94318"/>
                <a:gd name="connsiteY8" fmla="*/ 100673 h 108648"/>
                <a:gd name="connsiteX9" fmla="*/ 96 w 94318"/>
                <a:gd name="connsiteY9" fmla="*/ 105211 h 108648"/>
                <a:gd name="connsiteX10" fmla="*/ 6670 w 94318"/>
                <a:gd name="connsiteY10" fmla="*/ 108740 h 108648"/>
                <a:gd name="connsiteX11" fmla="*/ 90115 w 94318"/>
                <a:gd name="connsiteY11" fmla="*/ 108740 h 108648"/>
                <a:gd name="connsiteX12" fmla="*/ 94414 w 94318"/>
                <a:gd name="connsiteY12" fmla="*/ 61600 h 108648"/>
                <a:gd name="connsiteX13" fmla="*/ 88092 w 94318"/>
                <a:gd name="connsiteY13" fmla="*/ 61600 h 108648"/>
                <a:gd name="connsiteX14" fmla="*/ 51174 w 94318"/>
                <a:gd name="connsiteY14" fmla="*/ 102438 h 108648"/>
                <a:gd name="connsiteX15" fmla="*/ 21336 w 94318"/>
                <a:gd name="connsiteY15" fmla="*/ 102438 h 108648"/>
                <a:gd name="connsiteX16" fmla="*/ 91632 w 94318"/>
                <a:gd name="connsiteY16" fmla="*/ 7654 h 10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4318" h="108648">
                  <a:moveTo>
                    <a:pt x="91632" y="7654"/>
                  </a:moveTo>
                  <a:cubicBezTo>
                    <a:pt x="93908" y="4881"/>
                    <a:pt x="93908" y="4377"/>
                    <a:pt x="93908" y="3368"/>
                  </a:cubicBezTo>
                  <a:cubicBezTo>
                    <a:pt x="93908" y="91"/>
                    <a:pt x="91885" y="91"/>
                    <a:pt x="87333" y="91"/>
                  </a:cubicBezTo>
                  <a:lnTo>
                    <a:pt x="6417" y="91"/>
                  </a:lnTo>
                  <a:lnTo>
                    <a:pt x="3636" y="40677"/>
                  </a:lnTo>
                  <a:lnTo>
                    <a:pt x="9957" y="40677"/>
                  </a:lnTo>
                  <a:cubicBezTo>
                    <a:pt x="11474" y="14964"/>
                    <a:pt x="16279" y="5637"/>
                    <a:pt x="44094" y="5637"/>
                  </a:cubicBezTo>
                  <a:lnTo>
                    <a:pt x="72920" y="5637"/>
                  </a:lnTo>
                  <a:lnTo>
                    <a:pt x="2371" y="100673"/>
                  </a:lnTo>
                  <a:cubicBezTo>
                    <a:pt x="96" y="103446"/>
                    <a:pt x="96" y="103950"/>
                    <a:pt x="96" y="105211"/>
                  </a:cubicBezTo>
                  <a:cubicBezTo>
                    <a:pt x="96" y="108740"/>
                    <a:pt x="1866" y="108740"/>
                    <a:pt x="6670" y="108740"/>
                  </a:cubicBezTo>
                  <a:lnTo>
                    <a:pt x="90115" y="108740"/>
                  </a:lnTo>
                  <a:lnTo>
                    <a:pt x="94414" y="61600"/>
                  </a:lnTo>
                  <a:lnTo>
                    <a:pt x="88092" y="61600"/>
                  </a:lnTo>
                  <a:cubicBezTo>
                    <a:pt x="85816" y="91346"/>
                    <a:pt x="80506" y="102438"/>
                    <a:pt x="51174" y="102438"/>
                  </a:cubicBezTo>
                  <a:lnTo>
                    <a:pt x="21336" y="102438"/>
                  </a:lnTo>
                  <a:lnTo>
                    <a:pt x="91632" y="7654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C79448A-0724-9C1F-0D25-FA01A9C7430F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083612" y="4736097"/>
              <a:ext cx="97858" cy="115707"/>
            </a:xfrm>
            <a:custGeom>
              <a:avLst/>
              <a:gdLst>
                <a:gd name="connsiteX0" fmla="*/ 21340 w 97858"/>
                <a:gd name="connsiteY0" fmla="*/ 49500 h 115707"/>
                <a:gd name="connsiteX1" fmla="*/ 52696 w 97858"/>
                <a:gd name="connsiteY1" fmla="*/ 5637 h 115707"/>
                <a:gd name="connsiteX2" fmla="*/ 81269 w 97858"/>
                <a:gd name="connsiteY2" fmla="*/ 49500 h 115707"/>
                <a:gd name="connsiteX3" fmla="*/ 21340 w 97858"/>
                <a:gd name="connsiteY3" fmla="*/ 49500 h 115707"/>
                <a:gd name="connsiteX4" fmla="*/ 21088 w 97858"/>
                <a:gd name="connsiteY4" fmla="*/ 54794 h 115707"/>
                <a:gd name="connsiteX5" fmla="*/ 91636 w 97858"/>
                <a:gd name="connsiteY5" fmla="*/ 54794 h 115707"/>
                <a:gd name="connsiteX6" fmla="*/ 97958 w 97858"/>
                <a:gd name="connsiteY6" fmla="*/ 49500 h 115707"/>
                <a:gd name="connsiteX7" fmla="*/ 52696 w 97858"/>
                <a:gd name="connsiteY7" fmla="*/ 91 h 115707"/>
                <a:gd name="connsiteX8" fmla="*/ 100 w 97858"/>
                <a:gd name="connsiteY8" fmla="*/ 57567 h 115707"/>
                <a:gd name="connsiteX9" fmla="*/ 55730 w 97858"/>
                <a:gd name="connsiteY9" fmla="*/ 115798 h 115707"/>
                <a:gd name="connsiteX10" fmla="*/ 97958 w 97858"/>
                <a:gd name="connsiteY10" fmla="*/ 83027 h 115707"/>
                <a:gd name="connsiteX11" fmla="*/ 94671 w 97858"/>
                <a:gd name="connsiteY11" fmla="*/ 80002 h 115707"/>
                <a:gd name="connsiteX12" fmla="*/ 91384 w 97858"/>
                <a:gd name="connsiteY12" fmla="*/ 83531 h 115707"/>
                <a:gd name="connsiteX13" fmla="*/ 57247 w 97858"/>
                <a:gd name="connsiteY13" fmla="*/ 109496 h 115707"/>
                <a:gd name="connsiteX14" fmla="*/ 28673 w 97858"/>
                <a:gd name="connsiteY14" fmla="*/ 92607 h 115707"/>
                <a:gd name="connsiteX15" fmla="*/ 21088 w 97858"/>
                <a:gd name="connsiteY15" fmla="*/ 54794 h 1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7858" h="115707">
                  <a:moveTo>
                    <a:pt x="21340" y="49500"/>
                  </a:moveTo>
                  <a:cubicBezTo>
                    <a:pt x="22858" y="11939"/>
                    <a:pt x="44098" y="5637"/>
                    <a:pt x="52696" y="5637"/>
                  </a:cubicBezTo>
                  <a:cubicBezTo>
                    <a:pt x="78740" y="5637"/>
                    <a:pt x="81269" y="39669"/>
                    <a:pt x="81269" y="49500"/>
                  </a:cubicBezTo>
                  <a:lnTo>
                    <a:pt x="21340" y="49500"/>
                  </a:lnTo>
                  <a:close/>
                  <a:moveTo>
                    <a:pt x="21088" y="54794"/>
                  </a:moveTo>
                  <a:lnTo>
                    <a:pt x="91636" y="54794"/>
                  </a:lnTo>
                  <a:cubicBezTo>
                    <a:pt x="97199" y="54794"/>
                    <a:pt x="97958" y="54794"/>
                    <a:pt x="97958" y="49500"/>
                  </a:cubicBezTo>
                  <a:cubicBezTo>
                    <a:pt x="97958" y="24544"/>
                    <a:pt x="84303" y="91"/>
                    <a:pt x="52696" y="91"/>
                  </a:cubicBezTo>
                  <a:cubicBezTo>
                    <a:pt x="23363" y="91"/>
                    <a:pt x="100" y="26056"/>
                    <a:pt x="100" y="57567"/>
                  </a:cubicBezTo>
                  <a:cubicBezTo>
                    <a:pt x="100" y="91346"/>
                    <a:pt x="26651" y="115798"/>
                    <a:pt x="55730" y="115798"/>
                  </a:cubicBezTo>
                  <a:cubicBezTo>
                    <a:pt x="86579" y="115798"/>
                    <a:pt x="97958" y="87817"/>
                    <a:pt x="97958" y="83027"/>
                  </a:cubicBezTo>
                  <a:cubicBezTo>
                    <a:pt x="97958" y="80506"/>
                    <a:pt x="95935" y="80002"/>
                    <a:pt x="94671" y="80002"/>
                  </a:cubicBezTo>
                  <a:cubicBezTo>
                    <a:pt x="92395" y="80002"/>
                    <a:pt x="91889" y="81515"/>
                    <a:pt x="91384" y="83531"/>
                  </a:cubicBezTo>
                  <a:cubicBezTo>
                    <a:pt x="82533" y="109496"/>
                    <a:pt x="59776" y="109496"/>
                    <a:pt x="57247" y="109496"/>
                  </a:cubicBezTo>
                  <a:cubicBezTo>
                    <a:pt x="44604" y="109496"/>
                    <a:pt x="34489" y="101934"/>
                    <a:pt x="28673" y="92607"/>
                  </a:cubicBezTo>
                  <a:cubicBezTo>
                    <a:pt x="21088" y="80506"/>
                    <a:pt x="21088" y="63869"/>
                    <a:pt x="21088" y="54794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98150B0-E273-F444-D3A3-3179B6A6837D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650483" y="4889359"/>
              <a:ext cx="79297" cy="125992"/>
            </a:xfrm>
            <a:custGeom>
              <a:avLst/>
              <a:gdLst>
                <a:gd name="connsiteX0" fmla="*/ 79381 w 79297"/>
                <a:gd name="connsiteY0" fmla="*/ 38389 h 125992"/>
                <a:gd name="connsiteX1" fmla="*/ 54954 w 79297"/>
                <a:gd name="connsiteY1" fmla="*/ 98 h 125992"/>
                <a:gd name="connsiteX2" fmla="*/ 83 w 79297"/>
                <a:gd name="connsiteY2" fmla="*/ 87798 h 125992"/>
                <a:gd name="connsiteX3" fmla="*/ 24509 w 79297"/>
                <a:gd name="connsiteY3" fmla="*/ 126090 h 125992"/>
                <a:gd name="connsiteX4" fmla="*/ 79381 w 79297"/>
                <a:gd name="connsiteY4" fmla="*/ 38389 h 125992"/>
                <a:gd name="connsiteX5" fmla="*/ 20084 w 79297"/>
                <a:gd name="connsiteY5" fmla="*/ 59918 h 125992"/>
                <a:gd name="connsiteX6" fmla="*/ 54777 w 79297"/>
                <a:gd name="connsiteY6" fmla="*/ 5039 h 125992"/>
                <a:gd name="connsiteX7" fmla="*/ 66105 w 79297"/>
                <a:gd name="connsiteY7" fmla="*/ 27978 h 125992"/>
                <a:gd name="connsiteX8" fmla="*/ 60972 w 79297"/>
                <a:gd name="connsiteY8" fmla="*/ 59918 h 125992"/>
                <a:gd name="connsiteX9" fmla="*/ 20084 w 79297"/>
                <a:gd name="connsiteY9" fmla="*/ 59918 h 125992"/>
                <a:gd name="connsiteX10" fmla="*/ 59379 w 79297"/>
                <a:gd name="connsiteY10" fmla="*/ 66270 h 125992"/>
                <a:gd name="connsiteX11" fmla="*/ 45042 w 79297"/>
                <a:gd name="connsiteY11" fmla="*/ 103680 h 125992"/>
                <a:gd name="connsiteX12" fmla="*/ 24686 w 79297"/>
                <a:gd name="connsiteY12" fmla="*/ 121149 h 125992"/>
                <a:gd name="connsiteX13" fmla="*/ 13358 w 79297"/>
                <a:gd name="connsiteY13" fmla="*/ 98209 h 125992"/>
                <a:gd name="connsiteX14" fmla="*/ 18491 w 79297"/>
                <a:gd name="connsiteY14" fmla="*/ 66270 h 125992"/>
                <a:gd name="connsiteX15" fmla="*/ 59379 w 79297"/>
                <a:gd name="connsiteY15" fmla="*/ 66270 h 12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297" h="125992">
                  <a:moveTo>
                    <a:pt x="79381" y="38389"/>
                  </a:moveTo>
                  <a:cubicBezTo>
                    <a:pt x="79381" y="19861"/>
                    <a:pt x="72300" y="98"/>
                    <a:pt x="54954" y="98"/>
                  </a:cubicBezTo>
                  <a:cubicBezTo>
                    <a:pt x="28403" y="98"/>
                    <a:pt x="83" y="47389"/>
                    <a:pt x="83" y="87798"/>
                  </a:cubicBezTo>
                  <a:cubicBezTo>
                    <a:pt x="83" y="108797"/>
                    <a:pt x="8225" y="126090"/>
                    <a:pt x="24509" y="126090"/>
                  </a:cubicBezTo>
                  <a:cubicBezTo>
                    <a:pt x="51414" y="126090"/>
                    <a:pt x="79381" y="77916"/>
                    <a:pt x="79381" y="38389"/>
                  </a:cubicBezTo>
                  <a:close/>
                  <a:moveTo>
                    <a:pt x="20084" y="59918"/>
                  </a:moveTo>
                  <a:cubicBezTo>
                    <a:pt x="29111" y="21802"/>
                    <a:pt x="44334" y="5039"/>
                    <a:pt x="54777" y="5039"/>
                  </a:cubicBezTo>
                  <a:cubicBezTo>
                    <a:pt x="66105" y="5039"/>
                    <a:pt x="66105" y="24626"/>
                    <a:pt x="66105" y="27978"/>
                  </a:cubicBezTo>
                  <a:cubicBezTo>
                    <a:pt x="66105" y="34860"/>
                    <a:pt x="64689" y="45095"/>
                    <a:pt x="60972" y="59918"/>
                  </a:cubicBezTo>
                  <a:lnTo>
                    <a:pt x="20084" y="59918"/>
                  </a:lnTo>
                  <a:close/>
                  <a:moveTo>
                    <a:pt x="59379" y="66270"/>
                  </a:moveTo>
                  <a:cubicBezTo>
                    <a:pt x="54423" y="85504"/>
                    <a:pt x="50352" y="95033"/>
                    <a:pt x="45042" y="103680"/>
                  </a:cubicBezTo>
                  <a:cubicBezTo>
                    <a:pt x="39555" y="112855"/>
                    <a:pt x="32475" y="121149"/>
                    <a:pt x="24686" y="121149"/>
                  </a:cubicBezTo>
                  <a:cubicBezTo>
                    <a:pt x="14951" y="121149"/>
                    <a:pt x="13358" y="107738"/>
                    <a:pt x="13358" y="98209"/>
                  </a:cubicBezTo>
                  <a:cubicBezTo>
                    <a:pt x="13358" y="86563"/>
                    <a:pt x="16721" y="72799"/>
                    <a:pt x="18491" y="66270"/>
                  </a:cubicBezTo>
                  <a:lnTo>
                    <a:pt x="59379" y="66270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B10CAC6-1F7F-24C3-C9BE-D2DB6A2B7D17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653814" y="4780968"/>
              <a:ext cx="154499" cy="10083"/>
            </a:xfrm>
            <a:custGeom>
              <a:avLst/>
              <a:gdLst>
                <a:gd name="connsiteX0" fmla="*/ 145771 w 154499"/>
                <a:gd name="connsiteY0" fmla="*/ 10175 h 10083"/>
                <a:gd name="connsiteX1" fmla="*/ 154621 w 154499"/>
                <a:gd name="connsiteY1" fmla="*/ 5133 h 10083"/>
                <a:gd name="connsiteX2" fmla="*/ 145771 w 154499"/>
                <a:gd name="connsiteY2" fmla="*/ 91 h 10083"/>
                <a:gd name="connsiteX3" fmla="*/ 8972 w 154499"/>
                <a:gd name="connsiteY3" fmla="*/ 91 h 10083"/>
                <a:gd name="connsiteX4" fmla="*/ 122 w 154499"/>
                <a:gd name="connsiteY4" fmla="*/ 5133 h 10083"/>
                <a:gd name="connsiteX5" fmla="*/ 8972 w 154499"/>
                <a:gd name="connsiteY5" fmla="*/ 10175 h 10083"/>
                <a:gd name="connsiteX6" fmla="*/ 145771 w 154499"/>
                <a:gd name="connsiteY6" fmla="*/ 10175 h 1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99" h="10083">
                  <a:moveTo>
                    <a:pt x="145771" y="10175"/>
                  </a:moveTo>
                  <a:cubicBezTo>
                    <a:pt x="150070" y="10175"/>
                    <a:pt x="154621" y="10175"/>
                    <a:pt x="154621" y="5133"/>
                  </a:cubicBezTo>
                  <a:cubicBezTo>
                    <a:pt x="154621" y="91"/>
                    <a:pt x="150070" y="91"/>
                    <a:pt x="145771" y="91"/>
                  </a:cubicBezTo>
                  <a:lnTo>
                    <a:pt x="8972" y="91"/>
                  </a:lnTo>
                  <a:cubicBezTo>
                    <a:pt x="4673" y="91"/>
                    <a:pt x="122" y="91"/>
                    <a:pt x="122" y="5133"/>
                  </a:cubicBezTo>
                  <a:cubicBezTo>
                    <a:pt x="122" y="10175"/>
                    <a:pt x="4673" y="10175"/>
                    <a:pt x="8972" y="10175"/>
                  </a:cubicBezTo>
                  <a:lnTo>
                    <a:pt x="145771" y="10175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FE44684-FA3D-575F-B8F8-E228CAFB3D3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894008" y="4428795"/>
              <a:ext cx="162489" cy="79583"/>
            </a:xfrm>
            <a:custGeom>
              <a:avLst/>
              <a:gdLst>
                <a:gd name="connsiteX0" fmla="*/ 68632 w 162489"/>
                <a:gd name="connsiteY0" fmla="*/ 63603 h 79583"/>
                <a:gd name="connsiteX1" fmla="*/ 66154 w 162489"/>
                <a:gd name="connsiteY1" fmla="*/ 74014 h 79583"/>
                <a:gd name="connsiteX2" fmla="*/ 72173 w 162489"/>
                <a:gd name="connsiteY2" fmla="*/ 79661 h 79583"/>
                <a:gd name="connsiteX3" fmla="*/ 79076 w 162489"/>
                <a:gd name="connsiteY3" fmla="*/ 75779 h 79583"/>
                <a:gd name="connsiteX4" fmla="*/ 82262 w 162489"/>
                <a:gd name="connsiteY4" fmla="*/ 64838 h 79583"/>
                <a:gd name="connsiteX5" fmla="*/ 86156 w 162489"/>
                <a:gd name="connsiteY5" fmla="*/ 48957 h 79583"/>
                <a:gd name="connsiteX6" fmla="*/ 89165 w 162489"/>
                <a:gd name="connsiteY6" fmla="*/ 37134 h 79583"/>
                <a:gd name="connsiteX7" fmla="*/ 94652 w 162489"/>
                <a:gd name="connsiteY7" fmla="*/ 23723 h 79583"/>
                <a:gd name="connsiteX8" fmla="*/ 122973 w 162489"/>
                <a:gd name="connsiteY8" fmla="*/ 5019 h 79583"/>
                <a:gd name="connsiteX9" fmla="*/ 133416 w 162489"/>
                <a:gd name="connsiteY9" fmla="*/ 17371 h 79583"/>
                <a:gd name="connsiteX10" fmla="*/ 122973 w 162489"/>
                <a:gd name="connsiteY10" fmla="*/ 54957 h 79583"/>
                <a:gd name="connsiteX11" fmla="*/ 120318 w 162489"/>
                <a:gd name="connsiteY11" fmla="*/ 64486 h 79583"/>
                <a:gd name="connsiteX12" fmla="*/ 137133 w 162489"/>
                <a:gd name="connsiteY12" fmla="*/ 79661 h 79583"/>
                <a:gd name="connsiteX13" fmla="*/ 162622 w 162489"/>
                <a:gd name="connsiteY13" fmla="*/ 52663 h 79583"/>
                <a:gd name="connsiteX14" fmla="*/ 159790 w 162489"/>
                <a:gd name="connsiteY14" fmla="*/ 50369 h 79583"/>
                <a:gd name="connsiteX15" fmla="*/ 156427 w 162489"/>
                <a:gd name="connsiteY15" fmla="*/ 53369 h 79583"/>
                <a:gd name="connsiteX16" fmla="*/ 137664 w 162489"/>
                <a:gd name="connsiteY16" fmla="*/ 74720 h 79583"/>
                <a:gd name="connsiteX17" fmla="*/ 133239 w 162489"/>
                <a:gd name="connsiteY17" fmla="*/ 68544 h 79583"/>
                <a:gd name="connsiteX18" fmla="*/ 137310 w 162489"/>
                <a:gd name="connsiteY18" fmla="*/ 54251 h 79583"/>
                <a:gd name="connsiteX19" fmla="*/ 146691 w 162489"/>
                <a:gd name="connsiteY19" fmla="*/ 20194 h 79583"/>
                <a:gd name="connsiteX20" fmla="*/ 140142 w 162489"/>
                <a:gd name="connsiteY20" fmla="*/ 4842 h 79583"/>
                <a:gd name="connsiteX21" fmla="*/ 123681 w 162489"/>
                <a:gd name="connsiteY21" fmla="*/ 78 h 79583"/>
                <a:gd name="connsiteX22" fmla="*/ 92351 w 162489"/>
                <a:gd name="connsiteY22" fmla="*/ 17900 h 79583"/>
                <a:gd name="connsiteX23" fmla="*/ 69340 w 162489"/>
                <a:gd name="connsiteY23" fmla="*/ 78 h 79583"/>
                <a:gd name="connsiteX24" fmla="*/ 39427 w 162489"/>
                <a:gd name="connsiteY24" fmla="*/ 16136 h 79583"/>
                <a:gd name="connsiteX25" fmla="*/ 20487 w 162489"/>
                <a:gd name="connsiteY25" fmla="*/ 78 h 79583"/>
                <a:gd name="connsiteX26" fmla="*/ 6504 w 162489"/>
                <a:gd name="connsiteY26" fmla="*/ 9607 h 79583"/>
                <a:gd name="connsiteX27" fmla="*/ 132 w 162489"/>
                <a:gd name="connsiteY27" fmla="*/ 27076 h 79583"/>
                <a:gd name="connsiteX28" fmla="*/ 3141 w 162489"/>
                <a:gd name="connsiteY28" fmla="*/ 29370 h 79583"/>
                <a:gd name="connsiteX29" fmla="*/ 7035 w 162489"/>
                <a:gd name="connsiteY29" fmla="*/ 24076 h 79583"/>
                <a:gd name="connsiteX30" fmla="*/ 19956 w 162489"/>
                <a:gd name="connsiteY30" fmla="*/ 5019 h 79583"/>
                <a:gd name="connsiteX31" fmla="*/ 25797 w 162489"/>
                <a:gd name="connsiteY31" fmla="*/ 13665 h 79583"/>
                <a:gd name="connsiteX32" fmla="*/ 22965 w 162489"/>
                <a:gd name="connsiteY32" fmla="*/ 28311 h 79583"/>
                <a:gd name="connsiteX33" fmla="*/ 19071 w 162489"/>
                <a:gd name="connsiteY33" fmla="*/ 44193 h 79583"/>
                <a:gd name="connsiteX34" fmla="*/ 13407 w 162489"/>
                <a:gd name="connsiteY34" fmla="*/ 66779 h 79583"/>
                <a:gd name="connsiteX35" fmla="*/ 11637 w 162489"/>
                <a:gd name="connsiteY35" fmla="*/ 74014 h 79583"/>
                <a:gd name="connsiteX36" fmla="*/ 17655 w 162489"/>
                <a:gd name="connsiteY36" fmla="*/ 79661 h 79583"/>
                <a:gd name="connsiteX37" fmla="*/ 24558 w 162489"/>
                <a:gd name="connsiteY37" fmla="*/ 75779 h 79583"/>
                <a:gd name="connsiteX38" fmla="*/ 27744 w 162489"/>
                <a:gd name="connsiteY38" fmla="*/ 64838 h 79583"/>
                <a:gd name="connsiteX39" fmla="*/ 31639 w 162489"/>
                <a:gd name="connsiteY39" fmla="*/ 48957 h 79583"/>
                <a:gd name="connsiteX40" fmla="*/ 34648 w 162489"/>
                <a:gd name="connsiteY40" fmla="*/ 37134 h 79583"/>
                <a:gd name="connsiteX41" fmla="*/ 42082 w 162489"/>
                <a:gd name="connsiteY41" fmla="*/ 21253 h 79583"/>
                <a:gd name="connsiteX42" fmla="*/ 68632 w 162489"/>
                <a:gd name="connsiteY42" fmla="*/ 5019 h 79583"/>
                <a:gd name="connsiteX43" fmla="*/ 79076 w 162489"/>
                <a:gd name="connsiteY43" fmla="*/ 17371 h 79583"/>
                <a:gd name="connsiteX44" fmla="*/ 76067 w 162489"/>
                <a:gd name="connsiteY44" fmla="*/ 33958 h 79583"/>
                <a:gd name="connsiteX45" fmla="*/ 68632 w 162489"/>
                <a:gd name="connsiteY45" fmla="*/ 63603 h 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489" h="79583">
                  <a:moveTo>
                    <a:pt x="68632" y="63603"/>
                  </a:moveTo>
                  <a:cubicBezTo>
                    <a:pt x="67747" y="67132"/>
                    <a:pt x="66154" y="73132"/>
                    <a:pt x="66154" y="74014"/>
                  </a:cubicBezTo>
                  <a:cubicBezTo>
                    <a:pt x="66154" y="77896"/>
                    <a:pt x="69340" y="79661"/>
                    <a:pt x="72173" y="79661"/>
                  </a:cubicBezTo>
                  <a:cubicBezTo>
                    <a:pt x="75359" y="79661"/>
                    <a:pt x="78191" y="77367"/>
                    <a:pt x="79076" y="75779"/>
                  </a:cubicBezTo>
                  <a:cubicBezTo>
                    <a:pt x="79961" y="74191"/>
                    <a:pt x="81377" y="68544"/>
                    <a:pt x="82262" y="64838"/>
                  </a:cubicBezTo>
                  <a:cubicBezTo>
                    <a:pt x="83147" y="61486"/>
                    <a:pt x="85094" y="53369"/>
                    <a:pt x="86156" y="48957"/>
                  </a:cubicBezTo>
                  <a:cubicBezTo>
                    <a:pt x="87218" y="45075"/>
                    <a:pt x="88280" y="41193"/>
                    <a:pt x="89165" y="37134"/>
                  </a:cubicBezTo>
                  <a:cubicBezTo>
                    <a:pt x="91112" y="29546"/>
                    <a:pt x="91112" y="29194"/>
                    <a:pt x="94652" y="23723"/>
                  </a:cubicBezTo>
                  <a:cubicBezTo>
                    <a:pt x="100316" y="15077"/>
                    <a:pt x="109166" y="5019"/>
                    <a:pt x="122973" y="5019"/>
                  </a:cubicBezTo>
                  <a:cubicBezTo>
                    <a:pt x="132885" y="5019"/>
                    <a:pt x="133416" y="13136"/>
                    <a:pt x="133416" y="17371"/>
                  </a:cubicBezTo>
                  <a:cubicBezTo>
                    <a:pt x="133416" y="27958"/>
                    <a:pt x="125805" y="47545"/>
                    <a:pt x="122973" y="54957"/>
                  </a:cubicBezTo>
                  <a:cubicBezTo>
                    <a:pt x="121026" y="59898"/>
                    <a:pt x="120318" y="61486"/>
                    <a:pt x="120318" y="64486"/>
                  </a:cubicBezTo>
                  <a:cubicBezTo>
                    <a:pt x="120318" y="73838"/>
                    <a:pt x="128106" y="79661"/>
                    <a:pt x="137133" y="79661"/>
                  </a:cubicBezTo>
                  <a:cubicBezTo>
                    <a:pt x="154834" y="79661"/>
                    <a:pt x="162622" y="55310"/>
                    <a:pt x="162622" y="52663"/>
                  </a:cubicBezTo>
                  <a:cubicBezTo>
                    <a:pt x="162622" y="50369"/>
                    <a:pt x="160321" y="50369"/>
                    <a:pt x="159790" y="50369"/>
                  </a:cubicBezTo>
                  <a:cubicBezTo>
                    <a:pt x="157312" y="50369"/>
                    <a:pt x="157135" y="51427"/>
                    <a:pt x="156427" y="53369"/>
                  </a:cubicBezTo>
                  <a:cubicBezTo>
                    <a:pt x="152356" y="67485"/>
                    <a:pt x="144744" y="74720"/>
                    <a:pt x="137664" y="74720"/>
                  </a:cubicBezTo>
                  <a:cubicBezTo>
                    <a:pt x="133947" y="74720"/>
                    <a:pt x="133239" y="72250"/>
                    <a:pt x="133239" y="68544"/>
                  </a:cubicBezTo>
                  <a:cubicBezTo>
                    <a:pt x="133239" y="64486"/>
                    <a:pt x="134124" y="62192"/>
                    <a:pt x="137310" y="54251"/>
                  </a:cubicBezTo>
                  <a:cubicBezTo>
                    <a:pt x="139434" y="48781"/>
                    <a:pt x="146691" y="30076"/>
                    <a:pt x="146691" y="20194"/>
                  </a:cubicBezTo>
                  <a:cubicBezTo>
                    <a:pt x="146691" y="17371"/>
                    <a:pt x="146691" y="9959"/>
                    <a:pt x="140142" y="4842"/>
                  </a:cubicBezTo>
                  <a:cubicBezTo>
                    <a:pt x="137133" y="2548"/>
                    <a:pt x="132000" y="78"/>
                    <a:pt x="123681" y="78"/>
                  </a:cubicBezTo>
                  <a:cubicBezTo>
                    <a:pt x="107750" y="78"/>
                    <a:pt x="98015" y="10489"/>
                    <a:pt x="92351" y="17900"/>
                  </a:cubicBezTo>
                  <a:cubicBezTo>
                    <a:pt x="90935" y="2901"/>
                    <a:pt x="78368" y="78"/>
                    <a:pt x="69340" y="78"/>
                  </a:cubicBezTo>
                  <a:cubicBezTo>
                    <a:pt x="54649" y="78"/>
                    <a:pt x="44737" y="9077"/>
                    <a:pt x="39427" y="16136"/>
                  </a:cubicBezTo>
                  <a:cubicBezTo>
                    <a:pt x="38188" y="3960"/>
                    <a:pt x="27744" y="78"/>
                    <a:pt x="20487" y="78"/>
                  </a:cubicBezTo>
                  <a:cubicBezTo>
                    <a:pt x="12876" y="78"/>
                    <a:pt x="8805" y="5548"/>
                    <a:pt x="6504" y="9607"/>
                  </a:cubicBezTo>
                  <a:cubicBezTo>
                    <a:pt x="2610" y="16136"/>
                    <a:pt x="132" y="26194"/>
                    <a:pt x="132" y="27076"/>
                  </a:cubicBezTo>
                  <a:cubicBezTo>
                    <a:pt x="132" y="29370"/>
                    <a:pt x="2610" y="29370"/>
                    <a:pt x="3141" y="29370"/>
                  </a:cubicBezTo>
                  <a:cubicBezTo>
                    <a:pt x="5619" y="29370"/>
                    <a:pt x="5796" y="28841"/>
                    <a:pt x="7035" y="24076"/>
                  </a:cubicBezTo>
                  <a:cubicBezTo>
                    <a:pt x="9690" y="13665"/>
                    <a:pt x="13053" y="5019"/>
                    <a:pt x="19956" y="5019"/>
                  </a:cubicBezTo>
                  <a:cubicBezTo>
                    <a:pt x="24558" y="5019"/>
                    <a:pt x="25797" y="8901"/>
                    <a:pt x="25797" y="13665"/>
                  </a:cubicBezTo>
                  <a:cubicBezTo>
                    <a:pt x="25797" y="17018"/>
                    <a:pt x="24204" y="23547"/>
                    <a:pt x="22965" y="28311"/>
                  </a:cubicBezTo>
                  <a:cubicBezTo>
                    <a:pt x="21726" y="33076"/>
                    <a:pt x="19956" y="40311"/>
                    <a:pt x="19071" y="44193"/>
                  </a:cubicBezTo>
                  <a:lnTo>
                    <a:pt x="13407" y="66779"/>
                  </a:lnTo>
                  <a:cubicBezTo>
                    <a:pt x="12699" y="69073"/>
                    <a:pt x="11637" y="73485"/>
                    <a:pt x="11637" y="74014"/>
                  </a:cubicBezTo>
                  <a:cubicBezTo>
                    <a:pt x="11637" y="77896"/>
                    <a:pt x="14823" y="79661"/>
                    <a:pt x="17655" y="79661"/>
                  </a:cubicBezTo>
                  <a:cubicBezTo>
                    <a:pt x="20841" y="79661"/>
                    <a:pt x="23673" y="77367"/>
                    <a:pt x="24558" y="75779"/>
                  </a:cubicBezTo>
                  <a:cubicBezTo>
                    <a:pt x="25443" y="74191"/>
                    <a:pt x="26859" y="68544"/>
                    <a:pt x="27744" y="64838"/>
                  </a:cubicBezTo>
                  <a:cubicBezTo>
                    <a:pt x="28630" y="61486"/>
                    <a:pt x="30577" y="53369"/>
                    <a:pt x="31639" y="48957"/>
                  </a:cubicBezTo>
                  <a:cubicBezTo>
                    <a:pt x="32701" y="45075"/>
                    <a:pt x="33763" y="41193"/>
                    <a:pt x="34648" y="37134"/>
                  </a:cubicBezTo>
                  <a:cubicBezTo>
                    <a:pt x="36595" y="29899"/>
                    <a:pt x="36949" y="28488"/>
                    <a:pt x="42082" y="21253"/>
                  </a:cubicBezTo>
                  <a:cubicBezTo>
                    <a:pt x="47038" y="14195"/>
                    <a:pt x="55357" y="5019"/>
                    <a:pt x="68632" y="5019"/>
                  </a:cubicBezTo>
                  <a:cubicBezTo>
                    <a:pt x="78899" y="5019"/>
                    <a:pt x="79076" y="14018"/>
                    <a:pt x="79076" y="17371"/>
                  </a:cubicBezTo>
                  <a:cubicBezTo>
                    <a:pt x="79076" y="21782"/>
                    <a:pt x="78545" y="24076"/>
                    <a:pt x="76067" y="33958"/>
                  </a:cubicBezTo>
                  <a:lnTo>
                    <a:pt x="68632" y="63603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C7822C7-DB55-3E4B-FC32-599812E779D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078525" y="4476112"/>
              <a:ext cx="66503" cy="57097"/>
            </a:xfrm>
            <a:custGeom>
              <a:avLst/>
              <a:gdLst>
                <a:gd name="connsiteX0" fmla="*/ 66642 w 66503"/>
                <a:gd name="connsiteY0" fmla="*/ 23018 h 57097"/>
                <a:gd name="connsiteX1" fmla="*/ 40091 w 66503"/>
                <a:gd name="connsiteY1" fmla="*/ 79 h 57097"/>
                <a:gd name="connsiteX2" fmla="*/ 139 w 66503"/>
                <a:gd name="connsiteY2" fmla="*/ 34236 h 57097"/>
                <a:gd name="connsiteX3" fmla="*/ 26690 w 66503"/>
                <a:gd name="connsiteY3" fmla="*/ 57176 h 57097"/>
                <a:gd name="connsiteX4" fmla="*/ 66642 w 66503"/>
                <a:gd name="connsiteY4" fmla="*/ 23018 h 57097"/>
                <a:gd name="connsiteX5" fmla="*/ 26942 w 66503"/>
                <a:gd name="connsiteY5" fmla="*/ 52891 h 57097"/>
                <a:gd name="connsiteX6" fmla="*/ 11771 w 66503"/>
                <a:gd name="connsiteY6" fmla="*/ 38144 h 57097"/>
                <a:gd name="connsiteX7" fmla="*/ 20368 w 66503"/>
                <a:gd name="connsiteY7" fmla="*/ 13691 h 57097"/>
                <a:gd name="connsiteX8" fmla="*/ 39838 w 66503"/>
                <a:gd name="connsiteY8" fmla="*/ 4364 h 57097"/>
                <a:gd name="connsiteX9" fmla="*/ 55010 w 66503"/>
                <a:gd name="connsiteY9" fmla="*/ 19111 h 57097"/>
                <a:gd name="connsiteX10" fmla="*/ 47298 w 66503"/>
                <a:gd name="connsiteY10" fmla="*/ 42303 h 57097"/>
                <a:gd name="connsiteX11" fmla="*/ 26942 w 66503"/>
                <a:gd name="connsiteY11" fmla="*/ 52891 h 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503" h="57097">
                  <a:moveTo>
                    <a:pt x="66642" y="23018"/>
                  </a:moveTo>
                  <a:cubicBezTo>
                    <a:pt x="66642" y="10414"/>
                    <a:pt x="56275" y="79"/>
                    <a:pt x="40091" y="79"/>
                  </a:cubicBezTo>
                  <a:cubicBezTo>
                    <a:pt x="18977" y="79"/>
                    <a:pt x="139" y="17220"/>
                    <a:pt x="139" y="34236"/>
                  </a:cubicBezTo>
                  <a:cubicBezTo>
                    <a:pt x="139" y="47093"/>
                    <a:pt x="10633" y="57176"/>
                    <a:pt x="26690" y="57176"/>
                  </a:cubicBezTo>
                  <a:cubicBezTo>
                    <a:pt x="47804" y="57176"/>
                    <a:pt x="66642" y="39908"/>
                    <a:pt x="66642" y="23018"/>
                  </a:cubicBezTo>
                  <a:close/>
                  <a:moveTo>
                    <a:pt x="26942" y="52891"/>
                  </a:moveTo>
                  <a:cubicBezTo>
                    <a:pt x="20747" y="52891"/>
                    <a:pt x="11771" y="49992"/>
                    <a:pt x="11771" y="38144"/>
                  </a:cubicBezTo>
                  <a:cubicBezTo>
                    <a:pt x="11771" y="34362"/>
                    <a:pt x="13414" y="22010"/>
                    <a:pt x="20368" y="13691"/>
                  </a:cubicBezTo>
                  <a:cubicBezTo>
                    <a:pt x="25172" y="8145"/>
                    <a:pt x="32632" y="4364"/>
                    <a:pt x="39838" y="4364"/>
                  </a:cubicBezTo>
                  <a:cubicBezTo>
                    <a:pt x="46792" y="4364"/>
                    <a:pt x="55010" y="7893"/>
                    <a:pt x="55010" y="19111"/>
                  </a:cubicBezTo>
                  <a:cubicBezTo>
                    <a:pt x="55010" y="22640"/>
                    <a:pt x="53493" y="34362"/>
                    <a:pt x="47298" y="42303"/>
                  </a:cubicBezTo>
                  <a:cubicBezTo>
                    <a:pt x="41482" y="49866"/>
                    <a:pt x="33138" y="52891"/>
                    <a:pt x="26942" y="52891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AD1170A-F358-E77D-F72B-4C5CFC0BADC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160932" y="4476112"/>
              <a:ext cx="77755" cy="80163"/>
            </a:xfrm>
            <a:custGeom>
              <a:avLst/>
              <a:gdLst>
                <a:gd name="connsiteX0" fmla="*/ 10889 w 77755"/>
                <a:gd name="connsiteY0" fmla="*/ 70537 h 80163"/>
                <a:gd name="connsiteX1" fmla="*/ 4188 w 77755"/>
                <a:gd name="connsiteY1" fmla="*/ 74570 h 80163"/>
                <a:gd name="connsiteX2" fmla="*/ 142 w 77755"/>
                <a:gd name="connsiteY2" fmla="*/ 78099 h 80163"/>
                <a:gd name="connsiteX3" fmla="*/ 2165 w 77755"/>
                <a:gd name="connsiteY3" fmla="*/ 80242 h 80163"/>
                <a:gd name="connsiteX4" fmla="*/ 8360 w 77755"/>
                <a:gd name="connsiteY4" fmla="*/ 79864 h 80163"/>
                <a:gd name="connsiteX5" fmla="*/ 14682 w 77755"/>
                <a:gd name="connsiteY5" fmla="*/ 79738 h 80163"/>
                <a:gd name="connsiteX6" fmla="*/ 22141 w 77755"/>
                <a:gd name="connsiteY6" fmla="*/ 79864 h 80163"/>
                <a:gd name="connsiteX7" fmla="*/ 29095 w 77755"/>
                <a:gd name="connsiteY7" fmla="*/ 80242 h 80163"/>
                <a:gd name="connsiteX8" fmla="*/ 32256 w 77755"/>
                <a:gd name="connsiteY8" fmla="*/ 76713 h 80163"/>
                <a:gd name="connsiteX9" fmla="*/ 28337 w 77755"/>
                <a:gd name="connsiteY9" fmla="*/ 74570 h 80163"/>
                <a:gd name="connsiteX10" fmla="*/ 21383 w 77755"/>
                <a:gd name="connsiteY10" fmla="*/ 73057 h 80163"/>
                <a:gd name="connsiteX11" fmla="*/ 27199 w 77755"/>
                <a:gd name="connsiteY11" fmla="*/ 49613 h 80163"/>
                <a:gd name="connsiteX12" fmla="*/ 42371 w 77755"/>
                <a:gd name="connsiteY12" fmla="*/ 57176 h 80163"/>
                <a:gd name="connsiteX13" fmla="*/ 77898 w 77755"/>
                <a:gd name="connsiteY13" fmla="*/ 22010 h 80163"/>
                <a:gd name="connsiteX14" fmla="*/ 55772 w 77755"/>
                <a:gd name="connsiteY14" fmla="*/ 79 h 80163"/>
                <a:gd name="connsiteX15" fmla="*/ 35670 w 77755"/>
                <a:gd name="connsiteY15" fmla="*/ 8902 h 80163"/>
                <a:gd name="connsiteX16" fmla="*/ 20877 w 77755"/>
                <a:gd name="connsiteY16" fmla="*/ 79 h 80163"/>
                <a:gd name="connsiteX17" fmla="*/ 9625 w 77755"/>
                <a:gd name="connsiteY17" fmla="*/ 7011 h 80163"/>
                <a:gd name="connsiteX18" fmla="*/ 4694 w 77755"/>
                <a:gd name="connsiteY18" fmla="*/ 19489 h 80163"/>
                <a:gd name="connsiteX19" fmla="*/ 7349 w 77755"/>
                <a:gd name="connsiteY19" fmla="*/ 21380 h 80163"/>
                <a:gd name="connsiteX20" fmla="*/ 10257 w 77755"/>
                <a:gd name="connsiteY20" fmla="*/ 18733 h 80163"/>
                <a:gd name="connsiteX21" fmla="*/ 20245 w 77755"/>
                <a:gd name="connsiteY21" fmla="*/ 4364 h 80163"/>
                <a:gd name="connsiteX22" fmla="*/ 25429 w 77755"/>
                <a:gd name="connsiteY22" fmla="*/ 11044 h 80163"/>
                <a:gd name="connsiteX23" fmla="*/ 25049 w 77755"/>
                <a:gd name="connsiteY23" fmla="*/ 14322 h 80163"/>
                <a:gd name="connsiteX24" fmla="*/ 10889 w 77755"/>
                <a:gd name="connsiteY24" fmla="*/ 70537 h 80163"/>
                <a:gd name="connsiteX25" fmla="*/ 35038 w 77755"/>
                <a:gd name="connsiteY25" fmla="*/ 18229 h 80163"/>
                <a:gd name="connsiteX26" fmla="*/ 37819 w 77755"/>
                <a:gd name="connsiteY26" fmla="*/ 13439 h 80163"/>
                <a:gd name="connsiteX27" fmla="*/ 55393 w 77755"/>
                <a:gd name="connsiteY27" fmla="*/ 4364 h 80163"/>
                <a:gd name="connsiteX28" fmla="*/ 66519 w 77755"/>
                <a:gd name="connsiteY28" fmla="*/ 17220 h 80163"/>
                <a:gd name="connsiteX29" fmla="*/ 60071 w 77755"/>
                <a:gd name="connsiteY29" fmla="*/ 40917 h 80163"/>
                <a:gd name="connsiteX30" fmla="*/ 42371 w 77755"/>
                <a:gd name="connsiteY30" fmla="*/ 52891 h 80163"/>
                <a:gd name="connsiteX31" fmla="*/ 29222 w 77755"/>
                <a:gd name="connsiteY31" fmla="*/ 41673 h 80163"/>
                <a:gd name="connsiteX32" fmla="*/ 29601 w 77755"/>
                <a:gd name="connsiteY32" fmla="*/ 39656 h 80163"/>
                <a:gd name="connsiteX33" fmla="*/ 35038 w 77755"/>
                <a:gd name="connsiteY33" fmla="*/ 18229 h 8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7755" h="80163">
                  <a:moveTo>
                    <a:pt x="10889" y="70537"/>
                  </a:moveTo>
                  <a:cubicBezTo>
                    <a:pt x="10004" y="73814"/>
                    <a:pt x="9878" y="74570"/>
                    <a:pt x="4188" y="74570"/>
                  </a:cubicBezTo>
                  <a:cubicBezTo>
                    <a:pt x="2292" y="74570"/>
                    <a:pt x="142" y="74570"/>
                    <a:pt x="142" y="78099"/>
                  </a:cubicBezTo>
                  <a:cubicBezTo>
                    <a:pt x="142" y="79486"/>
                    <a:pt x="1280" y="80242"/>
                    <a:pt x="2165" y="80242"/>
                  </a:cubicBezTo>
                  <a:cubicBezTo>
                    <a:pt x="4062" y="80242"/>
                    <a:pt x="6338" y="79864"/>
                    <a:pt x="8360" y="79864"/>
                  </a:cubicBezTo>
                  <a:cubicBezTo>
                    <a:pt x="10383" y="79864"/>
                    <a:pt x="12533" y="79738"/>
                    <a:pt x="14682" y="79738"/>
                  </a:cubicBezTo>
                  <a:cubicBezTo>
                    <a:pt x="17211" y="79738"/>
                    <a:pt x="19613" y="79864"/>
                    <a:pt x="22141" y="79864"/>
                  </a:cubicBezTo>
                  <a:cubicBezTo>
                    <a:pt x="24291" y="79864"/>
                    <a:pt x="26946" y="80242"/>
                    <a:pt x="29095" y="80242"/>
                  </a:cubicBezTo>
                  <a:cubicBezTo>
                    <a:pt x="30739" y="80242"/>
                    <a:pt x="32256" y="79360"/>
                    <a:pt x="32256" y="76713"/>
                  </a:cubicBezTo>
                  <a:cubicBezTo>
                    <a:pt x="32256" y="74570"/>
                    <a:pt x="30107" y="74570"/>
                    <a:pt x="28337" y="74570"/>
                  </a:cubicBezTo>
                  <a:cubicBezTo>
                    <a:pt x="24164" y="74570"/>
                    <a:pt x="21383" y="74570"/>
                    <a:pt x="21383" y="73057"/>
                  </a:cubicBezTo>
                  <a:cubicBezTo>
                    <a:pt x="21383" y="72301"/>
                    <a:pt x="23406" y="64613"/>
                    <a:pt x="27199" y="49613"/>
                  </a:cubicBezTo>
                  <a:cubicBezTo>
                    <a:pt x="30360" y="53899"/>
                    <a:pt x="35417" y="57176"/>
                    <a:pt x="42371" y="57176"/>
                  </a:cubicBezTo>
                  <a:cubicBezTo>
                    <a:pt x="60197" y="57176"/>
                    <a:pt x="77898" y="39782"/>
                    <a:pt x="77898" y="22010"/>
                  </a:cubicBezTo>
                  <a:cubicBezTo>
                    <a:pt x="77898" y="9406"/>
                    <a:pt x="68668" y="79"/>
                    <a:pt x="55772" y="79"/>
                  </a:cubicBezTo>
                  <a:cubicBezTo>
                    <a:pt x="45911" y="79"/>
                    <a:pt x="38198" y="6507"/>
                    <a:pt x="35670" y="8902"/>
                  </a:cubicBezTo>
                  <a:cubicBezTo>
                    <a:pt x="33141" y="2095"/>
                    <a:pt x="25555" y="79"/>
                    <a:pt x="20877" y="79"/>
                  </a:cubicBezTo>
                  <a:cubicBezTo>
                    <a:pt x="16578" y="79"/>
                    <a:pt x="12786" y="2095"/>
                    <a:pt x="9625" y="7011"/>
                  </a:cubicBezTo>
                  <a:cubicBezTo>
                    <a:pt x="6338" y="12305"/>
                    <a:pt x="4694" y="18859"/>
                    <a:pt x="4694" y="19489"/>
                  </a:cubicBezTo>
                  <a:cubicBezTo>
                    <a:pt x="4694" y="21380"/>
                    <a:pt x="6590" y="21380"/>
                    <a:pt x="7349" y="21380"/>
                  </a:cubicBezTo>
                  <a:cubicBezTo>
                    <a:pt x="9498" y="21380"/>
                    <a:pt x="9751" y="20750"/>
                    <a:pt x="10257" y="18733"/>
                  </a:cubicBezTo>
                  <a:cubicBezTo>
                    <a:pt x="11648" y="13691"/>
                    <a:pt x="14303" y="4364"/>
                    <a:pt x="20245" y="4364"/>
                  </a:cubicBezTo>
                  <a:cubicBezTo>
                    <a:pt x="24670" y="4364"/>
                    <a:pt x="25429" y="8524"/>
                    <a:pt x="25429" y="11044"/>
                  </a:cubicBezTo>
                  <a:cubicBezTo>
                    <a:pt x="25429" y="12809"/>
                    <a:pt x="25302" y="13313"/>
                    <a:pt x="25049" y="14322"/>
                  </a:cubicBezTo>
                  <a:lnTo>
                    <a:pt x="10889" y="70537"/>
                  </a:lnTo>
                  <a:close/>
                  <a:moveTo>
                    <a:pt x="35038" y="18229"/>
                  </a:moveTo>
                  <a:cubicBezTo>
                    <a:pt x="35543" y="16212"/>
                    <a:pt x="35670" y="15960"/>
                    <a:pt x="37819" y="13439"/>
                  </a:cubicBezTo>
                  <a:cubicBezTo>
                    <a:pt x="42876" y="7893"/>
                    <a:pt x="49324" y="4364"/>
                    <a:pt x="55393" y="4364"/>
                  </a:cubicBezTo>
                  <a:cubicBezTo>
                    <a:pt x="60577" y="4364"/>
                    <a:pt x="66519" y="7641"/>
                    <a:pt x="66519" y="17220"/>
                  </a:cubicBezTo>
                  <a:cubicBezTo>
                    <a:pt x="66519" y="22766"/>
                    <a:pt x="63611" y="34866"/>
                    <a:pt x="60071" y="40917"/>
                  </a:cubicBezTo>
                  <a:cubicBezTo>
                    <a:pt x="54761" y="50118"/>
                    <a:pt x="47175" y="52891"/>
                    <a:pt x="42371" y="52891"/>
                  </a:cubicBezTo>
                  <a:cubicBezTo>
                    <a:pt x="31877" y="52891"/>
                    <a:pt x="29222" y="42681"/>
                    <a:pt x="29222" y="41673"/>
                  </a:cubicBezTo>
                  <a:cubicBezTo>
                    <a:pt x="29222" y="41043"/>
                    <a:pt x="29475" y="40286"/>
                    <a:pt x="29601" y="39656"/>
                  </a:cubicBezTo>
                  <a:lnTo>
                    <a:pt x="35038" y="18229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DD32132-17FF-BF20-724B-DDC4C68069FE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258121" y="4452920"/>
              <a:ext cx="49181" cy="80289"/>
            </a:xfrm>
            <a:custGeom>
              <a:avLst/>
              <a:gdLst>
                <a:gd name="connsiteX0" fmla="*/ 29225 w 49181"/>
                <a:gd name="connsiteY0" fmla="*/ 30329 h 80289"/>
                <a:gd name="connsiteX1" fmla="*/ 44144 w 49181"/>
                <a:gd name="connsiteY1" fmla="*/ 30329 h 80289"/>
                <a:gd name="connsiteX2" fmla="*/ 47558 w 49181"/>
                <a:gd name="connsiteY2" fmla="*/ 29699 h 80289"/>
                <a:gd name="connsiteX3" fmla="*/ 48569 w 49181"/>
                <a:gd name="connsiteY3" fmla="*/ 26800 h 80289"/>
                <a:gd name="connsiteX4" fmla="*/ 44524 w 49181"/>
                <a:gd name="connsiteY4" fmla="*/ 24657 h 80289"/>
                <a:gd name="connsiteX5" fmla="*/ 30616 w 49181"/>
                <a:gd name="connsiteY5" fmla="*/ 24657 h 80289"/>
                <a:gd name="connsiteX6" fmla="*/ 33271 w 49181"/>
                <a:gd name="connsiteY6" fmla="*/ 14195 h 80289"/>
                <a:gd name="connsiteX7" fmla="*/ 35547 w 49181"/>
                <a:gd name="connsiteY7" fmla="*/ 4490 h 80289"/>
                <a:gd name="connsiteX8" fmla="*/ 30869 w 49181"/>
                <a:gd name="connsiteY8" fmla="*/ 79 h 80289"/>
                <a:gd name="connsiteX9" fmla="*/ 24674 w 49181"/>
                <a:gd name="connsiteY9" fmla="*/ 4868 h 80289"/>
                <a:gd name="connsiteX10" fmla="*/ 19617 w 49181"/>
                <a:gd name="connsiteY10" fmla="*/ 24657 h 80289"/>
                <a:gd name="connsiteX11" fmla="*/ 4571 w 49181"/>
                <a:gd name="connsiteY11" fmla="*/ 24657 h 80289"/>
                <a:gd name="connsiteX12" fmla="*/ 146 w 49181"/>
                <a:gd name="connsiteY12" fmla="*/ 28186 h 80289"/>
                <a:gd name="connsiteX13" fmla="*/ 4192 w 49181"/>
                <a:gd name="connsiteY13" fmla="*/ 30329 h 80289"/>
                <a:gd name="connsiteX14" fmla="*/ 18226 w 49181"/>
                <a:gd name="connsiteY14" fmla="*/ 30329 h 80289"/>
                <a:gd name="connsiteX15" fmla="*/ 10766 w 49181"/>
                <a:gd name="connsiteY15" fmla="*/ 59949 h 80289"/>
                <a:gd name="connsiteX16" fmla="*/ 9123 w 49181"/>
                <a:gd name="connsiteY16" fmla="*/ 68142 h 80289"/>
                <a:gd name="connsiteX17" fmla="*/ 24674 w 49181"/>
                <a:gd name="connsiteY17" fmla="*/ 80368 h 80289"/>
                <a:gd name="connsiteX18" fmla="*/ 49328 w 49181"/>
                <a:gd name="connsiteY18" fmla="*/ 60831 h 80289"/>
                <a:gd name="connsiteX19" fmla="*/ 46673 w 49181"/>
                <a:gd name="connsiteY19" fmla="*/ 59067 h 80289"/>
                <a:gd name="connsiteX20" fmla="*/ 43765 w 49181"/>
                <a:gd name="connsiteY20" fmla="*/ 61209 h 80289"/>
                <a:gd name="connsiteX21" fmla="*/ 25180 w 49181"/>
                <a:gd name="connsiteY21" fmla="*/ 76082 h 80289"/>
                <a:gd name="connsiteX22" fmla="*/ 19869 w 49181"/>
                <a:gd name="connsiteY22" fmla="*/ 69402 h 80289"/>
                <a:gd name="connsiteX23" fmla="*/ 20249 w 49181"/>
                <a:gd name="connsiteY23" fmla="*/ 65873 h 80289"/>
                <a:gd name="connsiteX24" fmla="*/ 29225 w 49181"/>
                <a:gd name="connsiteY24" fmla="*/ 30329 h 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9181" h="80289">
                  <a:moveTo>
                    <a:pt x="29225" y="30329"/>
                  </a:moveTo>
                  <a:lnTo>
                    <a:pt x="44144" y="30329"/>
                  </a:lnTo>
                  <a:cubicBezTo>
                    <a:pt x="46799" y="30329"/>
                    <a:pt x="46926" y="30203"/>
                    <a:pt x="47558" y="29699"/>
                  </a:cubicBezTo>
                  <a:cubicBezTo>
                    <a:pt x="48190" y="29195"/>
                    <a:pt x="48569" y="27556"/>
                    <a:pt x="48569" y="26800"/>
                  </a:cubicBezTo>
                  <a:cubicBezTo>
                    <a:pt x="48569" y="24657"/>
                    <a:pt x="46673" y="24657"/>
                    <a:pt x="44524" y="24657"/>
                  </a:cubicBezTo>
                  <a:lnTo>
                    <a:pt x="30616" y="24657"/>
                  </a:lnTo>
                  <a:lnTo>
                    <a:pt x="33271" y="14195"/>
                  </a:lnTo>
                  <a:cubicBezTo>
                    <a:pt x="34030" y="10918"/>
                    <a:pt x="35547" y="5246"/>
                    <a:pt x="35547" y="4490"/>
                  </a:cubicBezTo>
                  <a:cubicBezTo>
                    <a:pt x="35547" y="2347"/>
                    <a:pt x="33903" y="79"/>
                    <a:pt x="30869" y="79"/>
                  </a:cubicBezTo>
                  <a:cubicBezTo>
                    <a:pt x="28720" y="79"/>
                    <a:pt x="25685" y="1465"/>
                    <a:pt x="24674" y="4868"/>
                  </a:cubicBezTo>
                  <a:cubicBezTo>
                    <a:pt x="24042" y="7011"/>
                    <a:pt x="25559" y="1087"/>
                    <a:pt x="19617" y="24657"/>
                  </a:cubicBezTo>
                  <a:lnTo>
                    <a:pt x="4571" y="24657"/>
                  </a:lnTo>
                  <a:cubicBezTo>
                    <a:pt x="2043" y="24657"/>
                    <a:pt x="146" y="24657"/>
                    <a:pt x="146" y="28186"/>
                  </a:cubicBezTo>
                  <a:cubicBezTo>
                    <a:pt x="146" y="30329"/>
                    <a:pt x="1916" y="30329"/>
                    <a:pt x="4192" y="30329"/>
                  </a:cubicBezTo>
                  <a:lnTo>
                    <a:pt x="18226" y="30329"/>
                  </a:lnTo>
                  <a:lnTo>
                    <a:pt x="10766" y="59949"/>
                  </a:lnTo>
                  <a:cubicBezTo>
                    <a:pt x="10134" y="62722"/>
                    <a:pt x="9123" y="66629"/>
                    <a:pt x="9123" y="68142"/>
                  </a:cubicBezTo>
                  <a:cubicBezTo>
                    <a:pt x="9123" y="75326"/>
                    <a:pt x="15824" y="80368"/>
                    <a:pt x="24674" y="80368"/>
                  </a:cubicBezTo>
                  <a:cubicBezTo>
                    <a:pt x="39972" y="80368"/>
                    <a:pt x="49328" y="63352"/>
                    <a:pt x="49328" y="60831"/>
                  </a:cubicBezTo>
                  <a:cubicBezTo>
                    <a:pt x="49328" y="59067"/>
                    <a:pt x="47179" y="59067"/>
                    <a:pt x="46673" y="59067"/>
                  </a:cubicBezTo>
                  <a:cubicBezTo>
                    <a:pt x="44650" y="59067"/>
                    <a:pt x="44397" y="59571"/>
                    <a:pt x="43765" y="61209"/>
                  </a:cubicBezTo>
                  <a:cubicBezTo>
                    <a:pt x="39593" y="70284"/>
                    <a:pt x="31754" y="76082"/>
                    <a:pt x="25180" y="76082"/>
                  </a:cubicBezTo>
                  <a:cubicBezTo>
                    <a:pt x="21134" y="76082"/>
                    <a:pt x="19869" y="73183"/>
                    <a:pt x="19869" y="69402"/>
                  </a:cubicBezTo>
                  <a:cubicBezTo>
                    <a:pt x="19869" y="67385"/>
                    <a:pt x="19996" y="67007"/>
                    <a:pt x="20249" y="65873"/>
                  </a:cubicBezTo>
                  <a:lnTo>
                    <a:pt x="29225" y="30329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E7E568D-CD8C-2399-B97C-0622F3CF78DE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940085" y="4609549"/>
              <a:ext cx="336561" cy="352919"/>
            </a:xfrm>
            <a:custGeom>
              <a:avLst/>
              <a:gdLst>
                <a:gd name="connsiteX0" fmla="*/ 306098 w 336561"/>
                <a:gd name="connsiteY0" fmla="*/ 353001 h 352919"/>
                <a:gd name="connsiteX1" fmla="*/ 336695 w 336561"/>
                <a:gd name="connsiteY1" fmla="*/ 272334 h 352919"/>
                <a:gd name="connsiteX2" fmla="*/ 330373 w 336561"/>
                <a:gd name="connsiteY2" fmla="*/ 272334 h 352919"/>
                <a:gd name="connsiteX3" fmla="*/ 264628 w 336561"/>
                <a:gd name="connsiteY3" fmla="*/ 323255 h 352919"/>
                <a:gd name="connsiteX4" fmla="*/ 185988 w 336561"/>
                <a:gd name="connsiteY4" fmla="*/ 331070 h 352919"/>
                <a:gd name="connsiteX5" fmla="*/ 33511 w 336561"/>
                <a:gd name="connsiteY5" fmla="*/ 331070 h 352919"/>
                <a:gd name="connsiteX6" fmla="*/ 162219 w 336561"/>
                <a:gd name="connsiteY6" fmla="*/ 180575 h 352919"/>
                <a:gd name="connsiteX7" fmla="*/ 164495 w 336561"/>
                <a:gd name="connsiteY7" fmla="*/ 176541 h 352919"/>
                <a:gd name="connsiteX8" fmla="*/ 162725 w 336561"/>
                <a:gd name="connsiteY8" fmla="*/ 172760 h 352919"/>
                <a:gd name="connsiteX9" fmla="*/ 44890 w 336561"/>
                <a:gd name="connsiteY9" fmla="*/ 12182 h 352919"/>
                <a:gd name="connsiteX10" fmla="*/ 183459 w 336561"/>
                <a:gd name="connsiteY10" fmla="*/ 12182 h 352919"/>
                <a:gd name="connsiteX11" fmla="*/ 242629 w 336561"/>
                <a:gd name="connsiteY11" fmla="*/ 16215 h 352919"/>
                <a:gd name="connsiteX12" fmla="*/ 298259 w 336561"/>
                <a:gd name="connsiteY12" fmla="*/ 35122 h 352919"/>
                <a:gd name="connsiteX13" fmla="*/ 330373 w 336561"/>
                <a:gd name="connsiteY13" fmla="*/ 70918 h 352919"/>
                <a:gd name="connsiteX14" fmla="*/ 336695 w 336561"/>
                <a:gd name="connsiteY14" fmla="*/ 70918 h 352919"/>
                <a:gd name="connsiteX15" fmla="*/ 306098 w 336561"/>
                <a:gd name="connsiteY15" fmla="*/ 82 h 352919"/>
                <a:gd name="connsiteX16" fmla="*/ 7214 w 336561"/>
                <a:gd name="connsiteY16" fmla="*/ 82 h 352919"/>
                <a:gd name="connsiteX17" fmla="*/ 386 w 336561"/>
                <a:gd name="connsiteY17" fmla="*/ 1846 h 352919"/>
                <a:gd name="connsiteX18" fmla="*/ 133 w 336561"/>
                <a:gd name="connsiteY18" fmla="*/ 10165 h 352919"/>
                <a:gd name="connsiteX19" fmla="*/ 133898 w 336561"/>
                <a:gd name="connsiteY19" fmla="*/ 192675 h 352919"/>
                <a:gd name="connsiteX20" fmla="*/ 2915 w 336561"/>
                <a:gd name="connsiteY20" fmla="*/ 345691 h 352919"/>
                <a:gd name="connsiteX21" fmla="*/ 386 w 336561"/>
                <a:gd name="connsiteY21" fmla="*/ 350228 h 352919"/>
                <a:gd name="connsiteX22" fmla="*/ 7214 w 336561"/>
                <a:gd name="connsiteY22" fmla="*/ 353001 h 352919"/>
                <a:gd name="connsiteX23" fmla="*/ 306098 w 336561"/>
                <a:gd name="connsiteY23" fmla="*/ 353001 h 35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6561" h="352919">
                  <a:moveTo>
                    <a:pt x="306098" y="353001"/>
                  </a:moveTo>
                  <a:lnTo>
                    <a:pt x="336695" y="272334"/>
                  </a:lnTo>
                  <a:lnTo>
                    <a:pt x="330373" y="272334"/>
                  </a:lnTo>
                  <a:cubicBezTo>
                    <a:pt x="320511" y="298551"/>
                    <a:pt x="293708" y="315692"/>
                    <a:pt x="264628" y="323255"/>
                  </a:cubicBezTo>
                  <a:cubicBezTo>
                    <a:pt x="259318" y="324515"/>
                    <a:pt x="234538" y="331070"/>
                    <a:pt x="185988" y="331070"/>
                  </a:cubicBezTo>
                  <a:lnTo>
                    <a:pt x="33511" y="331070"/>
                  </a:lnTo>
                  <a:lnTo>
                    <a:pt x="162219" y="180575"/>
                  </a:lnTo>
                  <a:cubicBezTo>
                    <a:pt x="163989" y="178558"/>
                    <a:pt x="164495" y="177802"/>
                    <a:pt x="164495" y="176541"/>
                  </a:cubicBezTo>
                  <a:cubicBezTo>
                    <a:pt x="164495" y="176037"/>
                    <a:pt x="164495" y="175281"/>
                    <a:pt x="162725" y="172760"/>
                  </a:cubicBezTo>
                  <a:lnTo>
                    <a:pt x="44890" y="12182"/>
                  </a:lnTo>
                  <a:lnTo>
                    <a:pt x="183459" y="12182"/>
                  </a:lnTo>
                  <a:cubicBezTo>
                    <a:pt x="217343" y="12182"/>
                    <a:pt x="240354" y="15711"/>
                    <a:pt x="242629" y="16215"/>
                  </a:cubicBezTo>
                  <a:cubicBezTo>
                    <a:pt x="256284" y="18232"/>
                    <a:pt x="278283" y="22517"/>
                    <a:pt x="298259" y="35122"/>
                  </a:cubicBezTo>
                  <a:cubicBezTo>
                    <a:pt x="304581" y="39155"/>
                    <a:pt x="321776" y="50499"/>
                    <a:pt x="330373" y="70918"/>
                  </a:cubicBezTo>
                  <a:lnTo>
                    <a:pt x="336695" y="70918"/>
                  </a:lnTo>
                  <a:lnTo>
                    <a:pt x="306098" y="82"/>
                  </a:lnTo>
                  <a:lnTo>
                    <a:pt x="7214" y="82"/>
                  </a:lnTo>
                  <a:cubicBezTo>
                    <a:pt x="1398" y="82"/>
                    <a:pt x="1145" y="334"/>
                    <a:pt x="386" y="1846"/>
                  </a:cubicBezTo>
                  <a:cubicBezTo>
                    <a:pt x="133" y="2603"/>
                    <a:pt x="133" y="7392"/>
                    <a:pt x="133" y="10165"/>
                  </a:cubicBezTo>
                  <a:lnTo>
                    <a:pt x="133898" y="192675"/>
                  </a:lnTo>
                  <a:lnTo>
                    <a:pt x="2915" y="345691"/>
                  </a:lnTo>
                  <a:cubicBezTo>
                    <a:pt x="386" y="348716"/>
                    <a:pt x="386" y="349976"/>
                    <a:pt x="386" y="350228"/>
                  </a:cubicBezTo>
                  <a:cubicBezTo>
                    <a:pt x="386" y="353001"/>
                    <a:pt x="2662" y="353001"/>
                    <a:pt x="7214" y="353001"/>
                  </a:cubicBezTo>
                  <a:lnTo>
                    <a:pt x="306098" y="35300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2E4D1C4-F011-8E73-5752-112564E74F36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933585" y="5029465"/>
              <a:ext cx="77704" cy="152990"/>
            </a:xfrm>
            <a:custGeom>
              <a:avLst/>
              <a:gdLst>
                <a:gd name="connsiteX0" fmla="*/ 77839 w 77704"/>
                <a:gd name="connsiteY0" fmla="*/ 6808 h 152990"/>
                <a:gd name="connsiteX1" fmla="*/ 70758 w 77704"/>
                <a:gd name="connsiteY1" fmla="*/ 103 h 152990"/>
                <a:gd name="connsiteX2" fmla="*/ 60846 w 77704"/>
                <a:gd name="connsiteY2" fmla="*/ 9808 h 152990"/>
                <a:gd name="connsiteX3" fmla="*/ 67926 w 77704"/>
                <a:gd name="connsiteY3" fmla="*/ 16514 h 152990"/>
                <a:gd name="connsiteX4" fmla="*/ 77839 w 77704"/>
                <a:gd name="connsiteY4" fmla="*/ 6808 h 152990"/>
                <a:gd name="connsiteX5" fmla="*/ 40314 w 77704"/>
                <a:gd name="connsiteY5" fmla="*/ 125742 h 152990"/>
                <a:gd name="connsiteX6" fmla="*/ 17480 w 77704"/>
                <a:gd name="connsiteY6" fmla="*/ 148153 h 152990"/>
                <a:gd name="connsiteX7" fmla="*/ 11108 w 77704"/>
                <a:gd name="connsiteY7" fmla="*/ 147094 h 152990"/>
                <a:gd name="connsiteX8" fmla="*/ 17126 w 77704"/>
                <a:gd name="connsiteY8" fmla="*/ 138094 h 152990"/>
                <a:gd name="connsiteX9" fmla="*/ 10223 w 77704"/>
                <a:gd name="connsiteY9" fmla="*/ 131565 h 152990"/>
                <a:gd name="connsiteX10" fmla="*/ 134 w 77704"/>
                <a:gd name="connsiteY10" fmla="*/ 141977 h 152990"/>
                <a:gd name="connsiteX11" fmla="*/ 17657 w 77704"/>
                <a:gd name="connsiteY11" fmla="*/ 153094 h 152990"/>
                <a:gd name="connsiteX12" fmla="*/ 54474 w 77704"/>
                <a:gd name="connsiteY12" fmla="*/ 125213 h 152990"/>
                <a:gd name="connsiteX13" fmla="*/ 70404 w 77704"/>
                <a:gd name="connsiteY13" fmla="*/ 62040 h 152990"/>
                <a:gd name="connsiteX14" fmla="*/ 71289 w 77704"/>
                <a:gd name="connsiteY14" fmla="*/ 55864 h 152990"/>
                <a:gd name="connsiteX15" fmla="*/ 52350 w 77704"/>
                <a:gd name="connsiteY15" fmla="*/ 39277 h 152990"/>
                <a:gd name="connsiteX16" fmla="*/ 21374 w 77704"/>
                <a:gd name="connsiteY16" fmla="*/ 66275 h 152990"/>
                <a:gd name="connsiteX17" fmla="*/ 24383 w 77704"/>
                <a:gd name="connsiteY17" fmla="*/ 68569 h 152990"/>
                <a:gd name="connsiteX18" fmla="*/ 27923 w 77704"/>
                <a:gd name="connsiteY18" fmla="*/ 65393 h 152990"/>
                <a:gd name="connsiteX19" fmla="*/ 51819 w 77704"/>
                <a:gd name="connsiteY19" fmla="*/ 44218 h 152990"/>
                <a:gd name="connsiteX20" fmla="*/ 57837 w 77704"/>
                <a:gd name="connsiteY20" fmla="*/ 52864 h 152990"/>
                <a:gd name="connsiteX21" fmla="*/ 57306 w 77704"/>
                <a:gd name="connsiteY21" fmla="*/ 58158 h 152990"/>
                <a:gd name="connsiteX22" fmla="*/ 40314 w 77704"/>
                <a:gd name="connsiteY22" fmla="*/ 125742 h 15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04" h="152990">
                  <a:moveTo>
                    <a:pt x="77839" y="6808"/>
                  </a:moveTo>
                  <a:cubicBezTo>
                    <a:pt x="77839" y="3809"/>
                    <a:pt x="75538" y="103"/>
                    <a:pt x="70758" y="103"/>
                  </a:cubicBezTo>
                  <a:cubicBezTo>
                    <a:pt x="65625" y="103"/>
                    <a:pt x="60846" y="5044"/>
                    <a:pt x="60846" y="9808"/>
                  </a:cubicBezTo>
                  <a:cubicBezTo>
                    <a:pt x="60846" y="12632"/>
                    <a:pt x="62970" y="16514"/>
                    <a:pt x="67926" y="16514"/>
                  </a:cubicBezTo>
                  <a:cubicBezTo>
                    <a:pt x="72705" y="16514"/>
                    <a:pt x="77839" y="11926"/>
                    <a:pt x="77839" y="6808"/>
                  </a:cubicBezTo>
                  <a:close/>
                  <a:moveTo>
                    <a:pt x="40314" y="125742"/>
                  </a:moveTo>
                  <a:cubicBezTo>
                    <a:pt x="37305" y="137918"/>
                    <a:pt x="27923" y="148153"/>
                    <a:pt x="17480" y="148153"/>
                  </a:cubicBezTo>
                  <a:cubicBezTo>
                    <a:pt x="15179" y="148153"/>
                    <a:pt x="13055" y="147800"/>
                    <a:pt x="11108" y="147094"/>
                  </a:cubicBezTo>
                  <a:cubicBezTo>
                    <a:pt x="15710" y="144976"/>
                    <a:pt x="17126" y="140741"/>
                    <a:pt x="17126" y="138094"/>
                  </a:cubicBezTo>
                  <a:cubicBezTo>
                    <a:pt x="17126" y="133859"/>
                    <a:pt x="13763" y="131565"/>
                    <a:pt x="10223" y="131565"/>
                  </a:cubicBezTo>
                  <a:cubicBezTo>
                    <a:pt x="4736" y="131565"/>
                    <a:pt x="134" y="136330"/>
                    <a:pt x="134" y="141977"/>
                  </a:cubicBezTo>
                  <a:cubicBezTo>
                    <a:pt x="134" y="148682"/>
                    <a:pt x="7037" y="153094"/>
                    <a:pt x="17657" y="153094"/>
                  </a:cubicBezTo>
                  <a:cubicBezTo>
                    <a:pt x="28277" y="153094"/>
                    <a:pt x="48987" y="146741"/>
                    <a:pt x="54474" y="125213"/>
                  </a:cubicBezTo>
                  <a:lnTo>
                    <a:pt x="70404" y="62040"/>
                  </a:lnTo>
                  <a:cubicBezTo>
                    <a:pt x="70935" y="60099"/>
                    <a:pt x="71289" y="58511"/>
                    <a:pt x="71289" y="55864"/>
                  </a:cubicBezTo>
                  <a:cubicBezTo>
                    <a:pt x="71289" y="46159"/>
                    <a:pt x="62970" y="39277"/>
                    <a:pt x="52350" y="39277"/>
                  </a:cubicBezTo>
                  <a:cubicBezTo>
                    <a:pt x="32703" y="39277"/>
                    <a:pt x="21374" y="63805"/>
                    <a:pt x="21374" y="66275"/>
                  </a:cubicBezTo>
                  <a:cubicBezTo>
                    <a:pt x="21374" y="68569"/>
                    <a:pt x="23852" y="68569"/>
                    <a:pt x="24383" y="68569"/>
                  </a:cubicBezTo>
                  <a:cubicBezTo>
                    <a:pt x="26507" y="68569"/>
                    <a:pt x="26684" y="68040"/>
                    <a:pt x="27923" y="65393"/>
                  </a:cubicBezTo>
                  <a:cubicBezTo>
                    <a:pt x="32348" y="55158"/>
                    <a:pt x="41553" y="44218"/>
                    <a:pt x="51819" y="44218"/>
                  </a:cubicBezTo>
                  <a:cubicBezTo>
                    <a:pt x="56244" y="44218"/>
                    <a:pt x="57837" y="47218"/>
                    <a:pt x="57837" y="52864"/>
                  </a:cubicBezTo>
                  <a:cubicBezTo>
                    <a:pt x="57837" y="54806"/>
                    <a:pt x="57483" y="57276"/>
                    <a:pt x="57306" y="58158"/>
                  </a:cubicBezTo>
                  <a:lnTo>
                    <a:pt x="40314" y="125742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E5FAD7E-841A-7D0E-1E04-4599121C57F4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039878" y="5078521"/>
              <a:ext cx="130275" cy="47467"/>
            </a:xfrm>
            <a:custGeom>
              <a:avLst/>
              <a:gdLst>
                <a:gd name="connsiteX0" fmla="*/ 123686 w 130275"/>
                <a:gd name="connsiteY0" fmla="*/ 8750 h 47467"/>
                <a:gd name="connsiteX1" fmla="*/ 130413 w 130275"/>
                <a:gd name="connsiteY1" fmla="*/ 4338 h 47467"/>
                <a:gd name="connsiteX2" fmla="*/ 123863 w 130275"/>
                <a:gd name="connsiteY2" fmla="*/ 103 h 47467"/>
                <a:gd name="connsiteX3" fmla="*/ 6687 w 130275"/>
                <a:gd name="connsiteY3" fmla="*/ 103 h 47467"/>
                <a:gd name="connsiteX4" fmla="*/ 137 w 130275"/>
                <a:gd name="connsiteY4" fmla="*/ 4338 h 47467"/>
                <a:gd name="connsiteX5" fmla="*/ 6864 w 130275"/>
                <a:gd name="connsiteY5" fmla="*/ 8750 h 47467"/>
                <a:gd name="connsiteX6" fmla="*/ 123686 w 130275"/>
                <a:gd name="connsiteY6" fmla="*/ 8750 h 47467"/>
                <a:gd name="connsiteX7" fmla="*/ 123863 w 130275"/>
                <a:gd name="connsiteY7" fmla="*/ 47571 h 47467"/>
                <a:gd name="connsiteX8" fmla="*/ 130413 w 130275"/>
                <a:gd name="connsiteY8" fmla="*/ 43336 h 47467"/>
                <a:gd name="connsiteX9" fmla="*/ 123686 w 130275"/>
                <a:gd name="connsiteY9" fmla="*/ 38924 h 47467"/>
                <a:gd name="connsiteX10" fmla="*/ 6864 w 130275"/>
                <a:gd name="connsiteY10" fmla="*/ 38924 h 47467"/>
                <a:gd name="connsiteX11" fmla="*/ 137 w 130275"/>
                <a:gd name="connsiteY11" fmla="*/ 43336 h 47467"/>
                <a:gd name="connsiteX12" fmla="*/ 6687 w 130275"/>
                <a:gd name="connsiteY12" fmla="*/ 47571 h 47467"/>
                <a:gd name="connsiteX13" fmla="*/ 123863 w 130275"/>
                <a:gd name="connsiteY13" fmla="*/ 47571 h 4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275" h="47467">
                  <a:moveTo>
                    <a:pt x="123686" y="8750"/>
                  </a:moveTo>
                  <a:cubicBezTo>
                    <a:pt x="126342" y="8750"/>
                    <a:pt x="130413" y="8750"/>
                    <a:pt x="130413" y="4338"/>
                  </a:cubicBezTo>
                  <a:cubicBezTo>
                    <a:pt x="130413" y="103"/>
                    <a:pt x="126164" y="103"/>
                    <a:pt x="123863" y="103"/>
                  </a:cubicBezTo>
                  <a:lnTo>
                    <a:pt x="6687" y="103"/>
                  </a:lnTo>
                  <a:cubicBezTo>
                    <a:pt x="4386" y="103"/>
                    <a:pt x="137" y="103"/>
                    <a:pt x="137" y="4338"/>
                  </a:cubicBezTo>
                  <a:cubicBezTo>
                    <a:pt x="137" y="8750"/>
                    <a:pt x="4209" y="8750"/>
                    <a:pt x="6864" y="8750"/>
                  </a:cubicBezTo>
                  <a:lnTo>
                    <a:pt x="123686" y="8750"/>
                  </a:lnTo>
                  <a:close/>
                  <a:moveTo>
                    <a:pt x="123863" y="47571"/>
                  </a:moveTo>
                  <a:cubicBezTo>
                    <a:pt x="126164" y="47571"/>
                    <a:pt x="130413" y="47571"/>
                    <a:pt x="130413" y="43336"/>
                  </a:cubicBezTo>
                  <a:cubicBezTo>
                    <a:pt x="130413" y="38924"/>
                    <a:pt x="126342" y="38924"/>
                    <a:pt x="123686" y="38924"/>
                  </a:cubicBezTo>
                  <a:lnTo>
                    <a:pt x="6864" y="38924"/>
                  </a:lnTo>
                  <a:cubicBezTo>
                    <a:pt x="4209" y="38924"/>
                    <a:pt x="137" y="38924"/>
                    <a:pt x="137" y="43336"/>
                  </a:cubicBezTo>
                  <a:cubicBezTo>
                    <a:pt x="137" y="47571"/>
                    <a:pt x="4386" y="47571"/>
                    <a:pt x="6687" y="47571"/>
                  </a:cubicBezTo>
                  <a:lnTo>
                    <a:pt x="123863" y="4757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BCA9291-FCF3-4483-371D-150AEE14811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6202012" y="5029289"/>
              <a:ext cx="64429" cy="117169"/>
            </a:xfrm>
            <a:custGeom>
              <a:avLst/>
              <a:gdLst>
                <a:gd name="connsiteX0" fmla="*/ 40147 w 64429"/>
                <a:gd name="connsiteY0" fmla="*/ 5044 h 117169"/>
                <a:gd name="connsiteX1" fmla="*/ 34836 w 64429"/>
                <a:gd name="connsiteY1" fmla="*/ 103 h 117169"/>
                <a:gd name="connsiteX2" fmla="*/ 144 w 64429"/>
                <a:gd name="connsiteY2" fmla="*/ 11396 h 117169"/>
                <a:gd name="connsiteX3" fmla="*/ 144 w 64429"/>
                <a:gd name="connsiteY3" fmla="*/ 17749 h 117169"/>
                <a:gd name="connsiteX4" fmla="*/ 25809 w 64429"/>
                <a:gd name="connsiteY4" fmla="*/ 12808 h 117169"/>
                <a:gd name="connsiteX5" fmla="*/ 25809 w 64429"/>
                <a:gd name="connsiteY5" fmla="*/ 102803 h 117169"/>
                <a:gd name="connsiteX6" fmla="*/ 8109 w 64429"/>
                <a:gd name="connsiteY6" fmla="*/ 110920 h 117169"/>
                <a:gd name="connsiteX7" fmla="*/ 1383 w 64429"/>
                <a:gd name="connsiteY7" fmla="*/ 110920 h 117169"/>
                <a:gd name="connsiteX8" fmla="*/ 1383 w 64429"/>
                <a:gd name="connsiteY8" fmla="*/ 117272 h 117169"/>
                <a:gd name="connsiteX9" fmla="*/ 32889 w 64429"/>
                <a:gd name="connsiteY9" fmla="*/ 116566 h 117169"/>
                <a:gd name="connsiteX10" fmla="*/ 64573 w 64429"/>
                <a:gd name="connsiteY10" fmla="*/ 117272 h 117169"/>
                <a:gd name="connsiteX11" fmla="*/ 64573 w 64429"/>
                <a:gd name="connsiteY11" fmla="*/ 110920 h 117169"/>
                <a:gd name="connsiteX12" fmla="*/ 57847 w 64429"/>
                <a:gd name="connsiteY12" fmla="*/ 110920 h 117169"/>
                <a:gd name="connsiteX13" fmla="*/ 40147 w 64429"/>
                <a:gd name="connsiteY13" fmla="*/ 102803 h 117169"/>
                <a:gd name="connsiteX14" fmla="*/ 40147 w 64429"/>
                <a:gd name="connsiteY14" fmla="*/ 5044 h 11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29" h="117169">
                  <a:moveTo>
                    <a:pt x="40147" y="5044"/>
                  </a:moveTo>
                  <a:cubicBezTo>
                    <a:pt x="40147" y="279"/>
                    <a:pt x="39792" y="103"/>
                    <a:pt x="34836" y="103"/>
                  </a:cubicBezTo>
                  <a:cubicBezTo>
                    <a:pt x="23508" y="11220"/>
                    <a:pt x="7401" y="11396"/>
                    <a:pt x="144" y="11396"/>
                  </a:cubicBezTo>
                  <a:lnTo>
                    <a:pt x="144" y="17749"/>
                  </a:lnTo>
                  <a:cubicBezTo>
                    <a:pt x="4392" y="17749"/>
                    <a:pt x="16074" y="17749"/>
                    <a:pt x="25809" y="12808"/>
                  </a:cubicBezTo>
                  <a:lnTo>
                    <a:pt x="25809" y="102803"/>
                  </a:lnTo>
                  <a:cubicBezTo>
                    <a:pt x="25809" y="108626"/>
                    <a:pt x="25809" y="110920"/>
                    <a:pt x="8109" y="110920"/>
                  </a:cubicBezTo>
                  <a:lnTo>
                    <a:pt x="1383" y="110920"/>
                  </a:lnTo>
                  <a:lnTo>
                    <a:pt x="1383" y="117272"/>
                  </a:lnTo>
                  <a:cubicBezTo>
                    <a:pt x="4569" y="117096"/>
                    <a:pt x="26340" y="116566"/>
                    <a:pt x="32889" y="116566"/>
                  </a:cubicBezTo>
                  <a:cubicBezTo>
                    <a:pt x="38376" y="116566"/>
                    <a:pt x="60679" y="117096"/>
                    <a:pt x="64573" y="117272"/>
                  </a:cubicBezTo>
                  <a:lnTo>
                    <a:pt x="64573" y="110920"/>
                  </a:lnTo>
                  <a:lnTo>
                    <a:pt x="57847" y="110920"/>
                  </a:lnTo>
                  <a:cubicBezTo>
                    <a:pt x="40147" y="110920"/>
                    <a:pt x="40147" y="108626"/>
                    <a:pt x="40147" y="102803"/>
                  </a:cubicBezTo>
                  <a:lnTo>
                    <a:pt x="40147" y="5044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578BA-63D7-497D-741C-29743CF7ED0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6382149" y="4736097"/>
              <a:ext cx="96340" cy="115707"/>
            </a:xfrm>
            <a:custGeom>
              <a:avLst/>
              <a:gdLst>
                <a:gd name="connsiteX0" fmla="*/ 21139 w 96340"/>
                <a:gd name="connsiteY0" fmla="*/ 58071 h 115707"/>
                <a:gd name="connsiteX1" fmla="*/ 55275 w 96340"/>
                <a:gd name="connsiteY1" fmla="*/ 6393 h 115707"/>
                <a:gd name="connsiteX2" fmla="*/ 82332 w 96340"/>
                <a:gd name="connsiteY2" fmla="*/ 15721 h 115707"/>
                <a:gd name="connsiteX3" fmla="*/ 70447 w 96340"/>
                <a:gd name="connsiteY3" fmla="*/ 27316 h 115707"/>
                <a:gd name="connsiteX4" fmla="*/ 82079 w 96340"/>
                <a:gd name="connsiteY4" fmla="*/ 38912 h 115707"/>
                <a:gd name="connsiteX5" fmla="*/ 93710 w 96340"/>
                <a:gd name="connsiteY5" fmla="*/ 27064 h 115707"/>
                <a:gd name="connsiteX6" fmla="*/ 55022 w 96340"/>
                <a:gd name="connsiteY6" fmla="*/ 91 h 115707"/>
                <a:gd name="connsiteX7" fmla="*/ 151 w 96340"/>
                <a:gd name="connsiteY7" fmla="*/ 58575 h 115707"/>
                <a:gd name="connsiteX8" fmla="*/ 54517 w 96340"/>
                <a:gd name="connsiteY8" fmla="*/ 115798 h 115707"/>
                <a:gd name="connsiteX9" fmla="*/ 96492 w 96340"/>
                <a:gd name="connsiteY9" fmla="*/ 83027 h 115707"/>
                <a:gd name="connsiteX10" fmla="*/ 93205 w 96340"/>
                <a:gd name="connsiteY10" fmla="*/ 80506 h 115707"/>
                <a:gd name="connsiteX11" fmla="*/ 89918 w 96340"/>
                <a:gd name="connsiteY11" fmla="*/ 83027 h 115707"/>
                <a:gd name="connsiteX12" fmla="*/ 56792 w 96340"/>
                <a:gd name="connsiteY12" fmla="*/ 109496 h 115707"/>
                <a:gd name="connsiteX13" fmla="*/ 21139 w 96340"/>
                <a:gd name="connsiteY13" fmla="*/ 58071 h 1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340" h="115707">
                  <a:moveTo>
                    <a:pt x="21139" y="58071"/>
                  </a:moveTo>
                  <a:cubicBezTo>
                    <a:pt x="21139" y="16981"/>
                    <a:pt x="41873" y="6393"/>
                    <a:pt x="55275" y="6393"/>
                  </a:cubicBezTo>
                  <a:cubicBezTo>
                    <a:pt x="57551" y="6393"/>
                    <a:pt x="73481" y="6645"/>
                    <a:pt x="82332" y="15721"/>
                  </a:cubicBezTo>
                  <a:cubicBezTo>
                    <a:pt x="71964" y="16477"/>
                    <a:pt x="70447" y="24039"/>
                    <a:pt x="70447" y="27316"/>
                  </a:cubicBezTo>
                  <a:cubicBezTo>
                    <a:pt x="70447" y="33871"/>
                    <a:pt x="74999" y="38912"/>
                    <a:pt x="82079" y="38912"/>
                  </a:cubicBezTo>
                  <a:cubicBezTo>
                    <a:pt x="88653" y="38912"/>
                    <a:pt x="93710" y="34627"/>
                    <a:pt x="93710" y="27064"/>
                  </a:cubicBezTo>
                  <a:cubicBezTo>
                    <a:pt x="93710" y="9923"/>
                    <a:pt x="74493" y="91"/>
                    <a:pt x="55022" y="91"/>
                  </a:cubicBezTo>
                  <a:cubicBezTo>
                    <a:pt x="23414" y="91"/>
                    <a:pt x="151" y="27316"/>
                    <a:pt x="151" y="58575"/>
                  </a:cubicBezTo>
                  <a:cubicBezTo>
                    <a:pt x="151" y="90842"/>
                    <a:pt x="25185" y="115798"/>
                    <a:pt x="54517" y="115798"/>
                  </a:cubicBezTo>
                  <a:cubicBezTo>
                    <a:pt x="88400" y="115798"/>
                    <a:pt x="96492" y="85548"/>
                    <a:pt x="96492" y="83027"/>
                  </a:cubicBezTo>
                  <a:cubicBezTo>
                    <a:pt x="96492" y="80506"/>
                    <a:pt x="93963" y="80506"/>
                    <a:pt x="93205" y="80506"/>
                  </a:cubicBezTo>
                  <a:cubicBezTo>
                    <a:pt x="90929" y="80506"/>
                    <a:pt x="90423" y="81515"/>
                    <a:pt x="89918" y="83027"/>
                  </a:cubicBezTo>
                  <a:cubicBezTo>
                    <a:pt x="82584" y="106471"/>
                    <a:pt x="66148" y="109496"/>
                    <a:pt x="56792" y="109496"/>
                  </a:cubicBezTo>
                  <a:cubicBezTo>
                    <a:pt x="43391" y="109496"/>
                    <a:pt x="21139" y="98657"/>
                    <a:pt x="21139" y="58071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862CF1-D0A4-2E54-30AA-23ADBF70C70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6493015" y="4736097"/>
              <a:ext cx="112018" cy="115707"/>
            </a:xfrm>
            <a:custGeom>
              <a:avLst/>
              <a:gdLst>
                <a:gd name="connsiteX0" fmla="*/ 112174 w 112018"/>
                <a:gd name="connsiteY0" fmla="*/ 59079 h 115707"/>
                <a:gd name="connsiteX1" fmla="*/ 56291 w 112018"/>
                <a:gd name="connsiteY1" fmla="*/ 91 h 115707"/>
                <a:gd name="connsiteX2" fmla="*/ 155 w 112018"/>
                <a:gd name="connsiteY2" fmla="*/ 59079 h 115707"/>
                <a:gd name="connsiteX3" fmla="*/ 56038 w 112018"/>
                <a:gd name="connsiteY3" fmla="*/ 115798 h 115707"/>
                <a:gd name="connsiteX4" fmla="*/ 112174 w 112018"/>
                <a:gd name="connsiteY4" fmla="*/ 59079 h 115707"/>
                <a:gd name="connsiteX5" fmla="*/ 56291 w 112018"/>
                <a:gd name="connsiteY5" fmla="*/ 109496 h 115707"/>
                <a:gd name="connsiteX6" fmla="*/ 27465 w 112018"/>
                <a:gd name="connsiteY6" fmla="*/ 92607 h 115707"/>
                <a:gd name="connsiteX7" fmla="*/ 21143 w 112018"/>
                <a:gd name="connsiteY7" fmla="*/ 57063 h 115707"/>
                <a:gd name="connsiteX8" fmla="*/ 27212 w 112018"/>
                <a:gd name="connsiteY8" fmla="*/ 22527 h 115707"/>
                <a:gd name="connsiteX9" fmla="*/ 56038 w 112018"/>
                <a:gd name="connsiteY9" fmla="*/ 5637 h 115707"/>
                <a:gd name="connsiteX10" fmla="*/ 84612 w 112018"/>
                <a:gd name="connsiteY10" fmla="*/ 22023 h 115707"/>
                <a:gd name="connsiteX11" fmla="*/ 91186 w 112018"/>
                <a:gd name="connsiteY11" fmla="*/ 57063 h 115707"/>
                <a:gd name="connsiteX12" fmla="*/ 85623 w 112018"/>
                <a:gd name="connsiteY12" fmla="*/ 90842 h 115707"/>
                <a:gd name="connsiteX13" fmla="*/ 56291 w 112018"/>
                <a:gd name="connsiteY13" fmla="*/ 109496 h 1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018" h="115707">
                  <a:moveTo>
                    <a:pt x="112174" y="59079"/>
                  </a:moveTo>
                  <a:cubicBezTo>
                    <a:pt x="112174" y="26812"/>
                    <a:pt x="86888" y="91"/>
                    <a:pt x="56291" y="91"/>
                  </a:cubicBezTo>
                  <a:cubicBezTo>
                    <a:pt x="24683" y="91"/>
                    <a:pt x="155" y="27569"/>
                    <a:pt x="155" y="59079"/>
                  </a:cubicBezTo>
                  <a:cubicBezTo>
                    <a:pt x="155" y="91598"/>
                    <a:pt x="26453" y="115798"/>
                    <a:pt x="56038" y="115798"/>
                  </a:cubicBezTo>
                  <a:cubicBezTo>
                    <a:pt x="86635" y="115798"/>
                    <a:pt x="112174" y="91094"/>
                    <a:pt x="112174" y="59079"/>
                  </a:cubicBezTo>
                  <a:close/>
                  <a:moveTo>
                    <a:pt x="56291" y="109496"/>
                  </a:moveTo>
                  <a:cubicBezTo>
                    <a:pt x="45418" y="109496"/>
                    <a:pt x="34292" y="104202"/>
                    <a:pt x="27465" y="92607"/>
                  </a:cubicBezTo>
                  <a:cubicBezTo>
                    <a:pt x="21143" y="81515"/>
                    <a:pt x="21143" y="66138"/>
                    <a:pt x="21143" y="57063"/>
                  </a:cubicBezTo>
                  <a:cubicBezTo>
                    <a:pt x="21143" y="47231"/>
                    <a:pt x="21143" y="33619"/>
                    <a:pt x="27212" y="22527"/>
                  </a:cubicBezTo>
                  <a:cubicBezTo>
                    <a:pt x="34039" y="10931"/>
                    <a:pt x="45924" y="5637"/>
                    <a:pt x="56038" y="5637"/>
                  </a:cubicBezTo>
                  <a:cubicBezTo>
                    <a:pt x="67164" y="5637"/>
                    <a:pt x="78037" y="11183"/>
                    <a:pt x="84612" y="22023"/>
                  </a:cubicBezTo>
                  <a:cubicBezTo>
                    <a:pt x="91186" y="32862"/>
                    <a:pt x="91186" y="47483"/>
                    <a:pt x="91186" y="57063"/>
                  </a:cubicBezTo>
                  <a:cubicBezTo>
                    <a:pt x="91186" y="66138"/>
                    <a:pt x="91186" y="79750"/>
                    <a:pt x="85623" y="90842"/>
                  </a:cubicBezTo>
                  <a:cubicBezTo>
                    <a:pt x="80060" y="102186"/>
                    <a:pt x="68934" y="109496"/>
                    <a:pt x="56291" y="109496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A91FD16-669C-4F80-651B-227A10C8EB22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620712" y="4736097"/>
              <a:ext cx="82686" cy="115707"/>
            </a:xfrm>
            <a:custGeom>
              <a:avLst/>
              <a:gdLst>
                <a:gd name="connsiteX0" fmla="*/ 44412 w 82686"/>
                <a:gd name="connsiteY0" fmla="*/ 64121 h 115707"/>
                <a:gd name="connsiteX1" fmla="*/ 70709 w 82686"/>
                <a:gd name="connsiteY1" fmla="*/ 87313 h 115707"/>
                <a:gd name="connsiteX2" fmla="*/ 42136 w 82686"/>
                <a:gd name="connsiteY2" fmla="*/ 110253 h 115707"/>
                <a:gd name="connsiteX3" fmla="*/ 6988 w 82686"/>
                <a:gd name="connsiteY3" fmla="*/ 74456 h 115707"/>
                <a:gd name="connsiteX4" fmla="*/ 3448 w 82686"/>
                <a:gd name="connsiteY4" fmla="*/ 70171 h 115707"/>
                <a:gd name="connsiteX5" fmla="*/ 160 w 82686"/>
                <a:gd name="connsiteY5" fmla="*/ 76473 h 115707"/>
                <a:gd name="connsiteX6" fmla="*/ 160 w 82686"/>
                <a:gd name="connsiteY6" fmla="*/ 109748 h 115707"/>
                <a:gd name="connsiteX7" fmla="*/ 2942 w 82686"/>
                <a:gd name="connsiteY7" fmla="*/ 115798 h 115707"/>
                <a:gd name="connsiteX8" fmla="*/ 9264 w 82686"/>
                <a:gd name="connsiteY8" fmla="*/ 110757 h 115707"/>
                <a:gd name="connsiteX9" fmla="*/ 14321 w 82686"/>
                <a:gd name="connsiteY9" fmla="*/ 104959 h 115707"/>
                <a:gd name="connsiteX10" fmla="*/ 42136 w 82686"/>
                <a:gd name="connsiteY10" fmla="*/ 115798 h 115707"/>
                <a:gd name="connsiteX11" fmla="*/ 82847 w 82686"/>
                <a:gd name="connsiteY11" fmla="*/ 80759 h 115707"/>
                <a:gd name="connsiteX12" fmla="*/ 72227 w 82686"/>
                <a:gd name="connsiteY12" fmla="*/ 56810 h 115707"/>
                <a:gd name="connsiteX13" fmla="*/ 43400 w 82686"/>
                <a:gd name="connsiteY13" fmla="*/ 44710 h 115707"/>
                <a:gd name="connsiteX14" fmla="*/ 12298 w 82686"/>
                <a:gd name="connsiteY14" fmla="*/ 24039 h 115707"/>
                <a:gd name="connsiteX15" fmla="*/ 40619 w 82686"/>
                <a:gd name="connsiteY15" fmla="*/ 4881 h 115707"/>
                <a:gd name="connsiteX16" fmla="*/ 70204 w 82686"/>
                <a:gd name="connsiteY16" fmla="*/ 35383 h 115707"/>
                <a:gd name="connsiteX17" fmla="*/ 73238 w 82686"/>
                <a:gd name="connsiteY17" fmla="*/ 37652 h 115707"/>
                <a:gd name="connsiteX18" fmla="*/ 76525 w 82686"/>
                <a:gd name="connsiteY18" fmla="*/ 31602 h 115707"/>
                <a:gd name="connsiteX19" fmla="*/ 76525 w 82686"/>
                <a:gd name="connsiteY19" fmla="*/ 6141 h 115707"/>
                <a:gd name="connsiteX20" fmla="*/ 73744 w 82686"/>
                <a:gd name="connsiteY20" fmla="*/ 91 h 115707"/>
                <a:gd name="connsiteX21" fmla="*/ 68686 w 82686"/>
                <a:gd name="connsiteY21" fmla="*/ 3116 h 115707"/>
                <a:gd name="connsiteX22" fmla="*/ 64388 w 82686"/>
                <a:gd name="connsiteY22" fmla="*/ 7150 h 115707"/>
                <a:gd name="connsiteX23" fmla="*/ 40619 w 82686"/>
                <a:gd name="connsiteY23" fmla="*/ 91 h 115707"/>
                <a:gd name="connsiteX24" fmla="*/ 160 w 82686"/>
                <a:gd name="connsiteY24" fmla="*/ 31098 h 115707"/>
                <a:gd name="connsiteX25" fmla="*/ 11034 w 82686"/>
                <a:gd name="connsiteY25" fmla="*/ 52525 h 115707"/>
                <a:gd name="connsiteX26" fmla="*/ 44412 w 82686"/>
                <a:gd name="connsiteY26" fmla="*/ 64121 h 1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686" h="115707">
                  <a:moveTo>
                    <a:pt x="44412" y="64121"/>
                  </a:moveTo>
                  <a:cubicBezTo>
                    <a:pt x="49975" y="65129"/>
                    <a:pt x="70709" y="69163"/>
                    <a:pt x="70709" y="87313"/>
                  </a:cubicBezTo>
                  <a:cubicBezTo>
                    <a:pt x="70709" y="100169"/>
                    <a:pt x="61859" y="110253"/>
                    <a:pt x="42136" y="110253"/>
                  </a:cubicBezTo>
                  <a:cubicBezTo>
                    <a:pt x="20895" y="110253"/>
                    <a:pt x="11792" y="95884"/>
                    <a:pt x="6988" y="74456"/>
                  </a:cubicBezTo>
                  <a:cubicBezTo>
                    <a:pt x="6229" y="71179"/>
                    <a:pt x="5976" y="70171"/>
                    <a:pt x="3448" y="70171"/>
                  </a:cubicBezTo>
                  <a:cubicBezTo>
                    <a:pt x="160" y="70171"/>
                    <a:pt x="160" y="71936"/>
                    <a:pt x="160" y="76473"/>
                  </a:cubicBezTo>
                  <a:lnTo>
                    <a:pt x="160" y="109748"/>
                  </a:lnTo>
                  <a:cubicBezTo>
                    <a:pt x="160" y="114034"/>
                    <a:pt x="160" y="115798"/>
                    <a:pt x="2942" y="115798"/>
                  </a:cubicBezTo>
                  <a:cubicBezTo>
                    <a:pt x="4206" y="115798"/>
                    <a:pt x="4459" y="115546"/>
                    <a:pt x="9264" y="110757"/>
                  </a:cubicBezTo>
                  <a:cubicBezTo>
                    <a:pt x="9769" y="110253"/>
                    <a:pt x="9769" y="109748"/>
                    <a:pt x="14321" y="104959"/>
                  </a:cubicBezTo>
                  <a:cubicBezTo>
                    <a:pt x="25447" y="115546"/>
                    <a:pt x="36826" y="115798"/>
                    <a:pt x="42136" y="115798"/>
                  </a:cubicBezTo>
                  <a:cubicBezTo>
                    <a:pt x="71215" y="115798"/>
                    <a:pt x="82847" y="98909"/>
                    <a:pt x="82847" y="80759"/>
                  </a:cubicBezTo>
                  <a:cubicBezTo>
                    <a:pt x="82847" y="67398"/>
                    <a:pt x="75261" y="59835"/>
                    <a:pt x="72227" y="56810"/>
                  </a:cubicBezTo>
                  <a:cubicBezTo>
                    <a:pt x="63882" y="48744"/>
                    <a:pt x="54020" y="46727"/>
                    <a:pt x="43400" y="44710"/>
                  </a:cubicBezTo>
                  <a:cubicBezTo>
                    <a:pt x="29240" y="41937"/>
                    <a:pt x="12298" y="38660"/>
                    <a:pt x="12298" y="24039"/>
                  </a:cubicBezTo>
                  <a:cubicBezTo>
                    <a:pt x="12298" y="15216"/>
                    <a:pt x="18872" y="4881"/>
                    <a:pt x="40619" y="4881"/>
                  </a:cubicBezTo>
                  <a:cubicBezTo>
                    <a:pt x="68434" y="4881"/>
                    <a:pt x="69698" y="27569"/>
                    <a:pt x="70204" y="35383"/>
                  </a:cubicBezTo>
                  <a:cubicBezTo>
                    <a:pt x="70456" y="37652"/>
                    <a:pt x="72732" y="37652"/>
                    <a:pt x="73238" y="37652"/>
                  </a:cubicBezTo>
                  <a:cubicBezTo>
                    <a:pt x="76525" y="37652"/>
                    <a:pt x="76525" y="36392"/>
                    <a:pt x="76525" y="31602"/>
                  </a:cubicBezTo>
                  <a:lnTo>
                    <a:pt x="76525" y="6141"/>
                  </a:lnTo>
                  <a:cubicBezTo>
                    <a:pt x="76525" y="1856"/>
                    <a:pt x="76525" y="91"/>
                    <a:pt x="73744" y="91"/>
                  </a:cubicBezTo>
                  <a:cubicBezTo>
                    <a:pt x="72479" y="91"/>
                    <a:pt x="71974" y="91"/>
                    <a:pt x="68686" y="3116"/>
                  </a:cubicBezTo>
                  <a:cubicBezTo>
                    <a:pt x="67928" y="4125"/>
                    <a:pt x="65399" y="6393"/>
                    <a:pt x="64388" y="7150"/>
                  </a:cubicBezTo>
                  <a:cubicBezTo>
                    <a:pt x="54779" y="91"/>
                    <a:pt x="44412" y="91"/>
                    <a:pt x="40619" y="91"/>
                  </a:cubicBezTo>
                  <a:cubicBezTo>
                    <a:pt x="9769" y="91"/>
                    <a:pt x="160" y="16981"/>
                    <a:pt x="160" y="31098"/>
                  </a:cubicBezTo>
                  <a:cubicBezTo>
                    <a:pt x="160" y="39921"/>
                    <a:pt x="4206" y="46979"/>
                    <a:pt x="11034" y="52525"/>
                  </a:cubicBezTo>
                  <a:cubicBezTo>
                    <a:pt x="19125" y="59079"/>
                    <a:pt x="26205" y="60592"/>
                    <a:pt x="44412" y="64121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938851A-8432-10BB-2842-90D59041CFB1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764871" y="4671311"/>
              <a:ext cx="104432" cy="180493"/>
            </a:xfrm>
            <a:custGeom>
              <a:avLst/>
              <a:gdLst>
                <a:gd name="connsiteX0" fmla="*/ 104599 w 104432"/>
                <a:gd name="connsiteY0" fmla="*/ 51769 h 180493"/>
                <a:gd name="connsiteX1" fmla="*/ 74255 w 104432"/>
                <a:gd name="connsiteY1" fmla="*/ 91 h 180493"/>
                <a:gd name="connsiteX2" fmla="*/ 166 w 104432"/>
                <a:gd name="connsiteY2" fmla="*/ 128907 h 180493"/>
                <a:gd name="connsiteX3" fmla="*/ 30510 w 104432"/>
                <a:gd name="connsiteY3" fmla="*/ 180584 h 180493"/>
                <a:gd name="connsiteX4" fmla="*/ 104599 w 104432"/>
                <a:gd name="connsiteY4" fmla="*/ 51769 h 180493"/>
                <a:gd name="connsiteX5" fmla="*/ 26970 w 104432"/>
                <a:gd name="connsiteY5" fmla="*/ 86304 h 180493"/>
                <a:gd name="connsiteX6" fmla="*/ 46440 w 104432"/>
                <a:gd name="connsiteY6" fmla="*/ 32106 h 180493"/>
                <a:gd name="connsiteX7" fmla="*/ 74002 w 104432"/>
                <a:gd name="connsiteY7" fmla="*/ 5637 h 180493"/>
                <a:gd name="connsiteX8" fmla="*/ 87910 w 104432"/>
                <a:gd name="connsiteY8" fmla="*/ 36139 h 180493"/>
                <a:gd name="connsiteX9" fmla="*/ 79818 w 104432"/>
                <a:gd name="connsiteY9" fmla="*/ 86304 h 180493"/>
                <a:gd name="connsiteX10" fmla="*/ 26970 w 104432"/>
                <a:gd name="connsiteY10" fmla="*/ 86304 h 180493"/>
                <a:gd name="connsiteX11" fmla="*/ 77542 w 104432"/>
                <a:gd name="connsiteY11" fmla="*/ 94371 h 180493"/>
                <a:gd name="connsiteX12" fmla="*/ 59842 w 104432"/>
                <a:gd name="connsiteY12" fmla="*/ 145544 h 180493"/>
                <a:gd name="connsiteX13" fmla="*/ 30510 w 104432"/>
                <a:gd name="connsiteY13" fmla="*/ 175038 h 180493"/>
                <a:gd name="connsiteX14" fmla="*/ 16855 w 104432"/>
                <a:gd name="connsiteY14" fmla="*/ 144284 h 180493"/>
                <a:gd name="connsiteX15" fmla="*/ 24947 w 104432"/>
                <a:gd name="connsiteY15" fmla="*/ 94371 h 180493"/>
                <a:gd name="connsiteX16" fmla="*/ 77542 w 104432"/>
                <a:gd name="connsiteY16" fmla="*/ 94371 h 18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432" h="180493">
                  <a:moveTo>
                    <a:pt x="104599" y="51769"/>
                  </a:moveTo>
                  <a:cubicBezTo>
                    <a:pt x="104599" y="35131"/>
                    <a:pt x="100047" y="91"/>
                    <a:pt x="74255" y="91"/>
                  </a:cubicBezTo>
                  <a:cubicBezTo>
                    <a:pt x="39107" y="91"/>
                    <a:pt x="166" y="71179"/>
                    <a:pt x="166" y="128907"/>
                  </a:cubicBezTo>
                  <a:cubicBezTo>
                    <a:pt x="166" y="152603"/>
                    <a:pt x="7499" y="180584"/>
                    <a:pt x="30510" y="180584"/>
                  </a:cubicBezTo>
                  <a:cubicBezTo>
                    <a:pt x="66163" y="180584"/>
                    <a:pt x="104599" y="108236"/>
                    <a:pt x="104599" y="51769"/>
                  </a:cubicBezTo>
                  <a:close/>
                  <a:moveTo>
                    <a:pt x="26970" y="86304"/>
                  </a:moveTo>
                  <a:cubicBezTo>
                    <a:pt x="31268" y="70171"/>
                    <a:pt x="36325" y="50004"/>
                    <a:pt x="46440" y="32106"/>
                  </a:cubicBezTo>
                  <a:cubicBezTo>
                    <a:pt x="53267" y="19754"/>
                    <a:pt x="62623" y="5637"/>
                    <a:pt x="74002" y="5637"/>
                  </a:cubicBezTo>
                  <a:cubicBezTo>
                    <a:pt x="86392" y="5637"/>
                    <a:pt x="87910" y="21771"/>
                    <a:pt x="87910" y="36139"/>
                  </a:cubicBezTo>
                  <a:cubicBezTo>
                    <a:pt x="87910" y="48492"/>
                    <a:pt x="85887" y="61348"/>
                    <a:pt x="79818" y="86304"/>
                  </a:cubicBezTo>
                  <a:lnTo>
                    <a:pt x="26970" y="86304"/>
                  </a:lnTo>
                  <a:close/>
                  <a:moveTo>
                    <a:pt x="77542" y="94371"/>
                  </a:moveTo>
                  <a:cubicBezTo>
                    <a:pt x="74761" y="105967"/>
                    <a:pt x="69451" y="127394"/>
                    <a:pt x="59842" y="145544"/>
                  </a:cubicBezTo>
                  <a:cubicBezTo>
                    <a:pt x="50992" y="162686"/>
                    <a:pt x="41383" y="175038"/>
                    <a:pt x="30510" y="175038"/>
                  </a:cubicBezTo>
                  <a:cubicBezTo>
                    <a:pt x="22165" y="175038"/>
                    <a:pt x="16855" y="167728"/>
                    <a:pt x="16855" y="144284"/>
                  </a:cubicBezTo>
                  <a:cubicBezTo>
                    <a:pt x="16855" y="133696"/>
                    <a:pt x="18372" y="119075"/>
                    <a:pt x="24947" y="94371"/>
                  </a:cubicBezTo>
                  <a:lnTo>
                    <a:pt x="77542" y="9437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88831A4-A905-7AE8-EDF2-D61C21DD4BF0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872956" y="4769851"/>
              <a:ext cx="77704" cy="152990"/>
            </a:xfrm>
            <a:custGeom>
              <a:avLst/>
              <a:gdLst>
                <a:gd name="connsiteX0" fmla="*/ 77876 w 77704"/>
                <a:gd name="connsiteY0" fmla="*/ 6798 h 152990"/>
                <a:gd name="connsiteX1" fmla="*/ 70795 w 77704"/>
                <a:gd name="connsiteY1" fmla="*/ 93 h 152990"/>
                <a:gd name="connsiteX2" fmla="*/ 60883 w 77704"/>
                <a:gd name="connsiteY2" fmla="*/ 9798 h 152990"/>
                <a:gd name="connsiteX3" fmla="*/ 67963 w 77704"/>
                <a:gd name="connsiteY3" fmla="*/ 16504 h 152990"/>
                <a:gd name="connsiteX4" fmla="*/ 77876 w 77704"/>
                <a:gd name="connsiteY4" fmla="*/ 6798 h 152990"/>
                <a:gd name="connsiteX5" fmla="*/ 40351 w 77704"/>
                <a:gd name="connsiteY5" fmla="*/ 125732 h 152990"/>
                <a:gd name="connsiteX6" fmla="*/ 17517 w 77704"/>
                <a:gd name="connsiteY6" fmla="*/ 148142 h 152990"/>
                <a:gd name="connsiteX7" fmla="*/ 11145 w 77704"/>
                <a:gd name="connsiteY7" fmla="*/ 147084 h 152990"/>
                <a:gd name="connsiteX8" fmla="*/ 17163 w 77704"/>
                <a:gd name="connsiteY8" fmla="*/ 138084 h 152990"/>
                <a:gd name="connsiteX9" fmla="*/ 10260 w 77704"/>
                <a:gd name="connsiteY9" fmla="*/ 131555 h 152990"/>
                <a:gd name="connsiteX10" fmla="*/ 171 w 77704"/>
                <a:gd name="connsiteY10" fmla="*/ 141966 h 152990"/>
                <a:gd name="connsiteX11" fmla="*/ 17694 w 77704"/>
                <a:gd name="connsiteY11" fmla="*/ 153083 h 152990"/>
                <a:gd name="connsiteX12" fmla="*/ 54511 w 77704"/>
                <a:gd name="connsiteY12" fmla="*/ 125203 h 152990"/>
                <a:gd name="connsiteX13" fmla="*/ 70441 w 77704"/>
                <a:gd name="connsiteY13" fmla="*/ 62030 h 152990"/>
                <a:gd name="connsiteX14" fmla="*/ 71326 w 77704"/>
                <a:gd name="connsiteY14" fmla="*/ 55854 h 152990"/>
                <a:gd name="connsiteX15" fmla="*/ 52387 w 77704"/>
                <a:gd name="connsiteY15" fmla="*/ 39267 h 152990"/>
                <a:gd name="connsiteX16" fmla="*/ 21411 w 77704"/>
                <a:gd name="connsiteY16" fmla="*/ 66265 h 152990"/>
                <a:gd name="connsiteX17" fmla="*/ 24420 w 77704"/>
                <a:gd name="connsiteY17" fmla="*/ 68559 h 152990"/>
                <a:gd name="connsiteX18" fmla="*/ 27960 w 77704"/>
                <a:gd name="connsiteY18" fmla="*/ 65383 h 152990"/>
                <a:gd name="connsiteX19" fmla="*/ 51856 w 77704"/>
                <a:gd name="connsiteY19" fmla="*/ 44208 h 152990"/>
                <a:gd name="connsiteX20" fmla="*/ 57874 w 77704"/>
                <a:gd name="connsiteY20" fmla="*/ 52854 h 152990"/>
                <a:gd name="connsiteX21" fmla="*/ 57343 w 77704"/>
                <a:gd name="connsiteY21" fmla="*/ 58148 h 152990"/>
                <a:gd name="connsiteX22" fmla="*/ 40351 w 77704"/>
                <a:gd name="connsiteY22" fmla="*/ 125732 h 15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04" h="152990">
                  <a:moveTo>
                    <a:pt x="77876" y="6798"/>
                  </a:moveTo>
                  <a:cubicBezTo>
                    <a:pt x="77876" y="3798"/>
                    <a:pt x="75575" y="93"/>
                    <a:pt x="70795" y="93"/>
                  </a:cubicBezTo>
                  <a:cubicBezTo>
                    <a:pt x="65662" y="93"/>
                    <a:pt x="60883" y="5034"/>
                    <a:pt x="60883" y="9798"/>
                  </a:cubicBezTo>
                  <a:cubicBezTo>
                    <a:pt x="60883" y="12621"/>
                    <a:pt x="63007" y="16504"/>
                    <a:pt x="67963" y="16504"/>
                  </a:cubicBezTo>
                  <a:cubicBezTo>
                    <a:pt x="72743" y="16504"/>
                    <a:pt x="77876" y="11916"/>
                    <a:pt x="77876" y="6798"/>
                  </a:cubicBezTo>
                  <a:close/>
                  <a:moveTo>
                    <a:pt x="40351" y="125732"/>
                  </a:moveTo>
                  <a:cubicBezTo>
                    <a:pt x="37342" y="137908"/>
                    <a:pt x="27960" y="148142"/>
                    <a:pt x="17517" y="148142"/>
                  </a:cubicBezTo>
                  <a:cubicBezTo>
                    <a:pt x="15216" y="148142"/>
                    <a:pt x="13092" y="147789"/>
                    <a:pt x="11145" y="147084"/>
                  </a:cubicBezTo>
                  <a:cubicBezTo>
                    <a:pt x="15747" y="144966"/>
                    <a:pt x="17163" y="140731"/>
                    <a:pt x="17163" y="138084"/>
                  </a:cubicBezTo>
                  <a:cubicBezTo>
                    <a:pt x="17163" y="133849"/>
                    <a:pt x="13800" y="131555"/>
                    <a:pt x="10260" y="131555"/>
                  </a:cubicBezTo>
                  <a:cubicBezTo>
                    <a:pt x="4773" y="131555"/>
                    <a:pt x="171" y="136320"/>
                    <a:pt x="171" y="141966"/>
                  </a:cubicBezTo>
                  <a:cubicBezTo>
                    <a:pt x="171" y="148672"/>
                    <a:pt x="7074" y="153083"/>
                    <a:pt x="17694" y="153083"/>
                  </a:cubicBezTo>
                  <a:cubicBezTo>
                    <a:pt x="28314" y="153083"/>
                    <a:pt x="49024" y="146731"/>
                    <a:pt x="54511" y="125203"/>
                  </a:cubicBezTo>
                  <a:lnTo>
                    <a:pt x="70441" y="62030"/>
                  </a:lnTo>
                  <a:cubicBezTo>
                    <a:pt x="70972" y="60089"/>
                    <a:pt x="71326" y="58501"/>
                    <a:pt x="71326" y="55854"/>
                  </a:cubicBezTo>
                  <a:cubicBezTo>
                    <a:pt x="71326" y="46149"/>
                    <a:pt x="63007" y="39267"/>
                    <a:pt x="52387" y="39267"/>
                  </a:cubicBezTo>
                  <a:cubicBezTo>
                    <a:pt x="32740" y="39267"/>
                    <a:pt x="21411" y="63795"/>
                    <a:pt x="21411" y="66265"/>
                  </a:cubicBezTo>
                  <a:cubicBezTo>
                    <a:pt x="21411" y="68559"/>
                    <a:pt x="23889" y="68559"/>
                    <a:pt x="24420" y="68559"/>
                  </a:cubicBezTo>
                  <a:cubicBezTo>
                    <a:pt x="26544" y="68559"/>
                    <a:pt x="26721" y="68030"/>
                    <a:pt x="27960" y="65383"/>
                  </a:cubicBezTo>
                  <a:cubicBezTo>
                    <a:pt x="32385" y="55148"/>
                    <a:pt x="41590" y="44208"/>
                    <a:pt x="51856" y="44208"/>
                  </a:cubicBezTo>
                  <a:cubicBezTo>
                    <a:pt x="56281" y="44208"/>
                    <a:pt x="57874" y="47207"/>
                    <a:pt x="57874" y="52854"/>
                  </a:cubicBezTo>
                  <a:cubicBezTo>
                    <a:pt x="57874" y="54795"/>
                    <a:pt x="57520" y="57266"/>
                    <a:pt x="57343" y="58148"/>
                  </a:cubicBezTo>
                  <a:lnTo>
                    <a:pt x="40351" y="125732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A1C5B1E-924B-FA98-C189-E65A6E163B1C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7049852" y="4702066"/>
              <a:ext cx="168154" cy="167888"/>
            </a:xfrm>
            <a:custGeom>
              <a:avLst/>
              <a:gdLst>
                <a:gd name="connsiteX0" fmla="*/ 89438 w 168154"/>
                <a:gd name="connsiteY0" fmla="*/ 89077 h 167888"/>
                <a:gd name="connsiteX1" fmla="*/ 159987 w 168154"/>
                <a:gd name="connsiteY1" fmla="*/ 89077 h 167888"/>
                <a:gd name="connsiteX2" fmla="*/ 168331 w 168154"/>
                <a:gd name="connsiteY2" fmla="*/ 84036 h 167888"/>
                <a:gd name="connsiteX3" fmla="*/ 159987 w 168154"/>
                <a:gd name="connsiteY3" fmla="*/ 78994 h 167888"/>
                <a:gd name="connsiteX4" fmla="*/ 89438 w 168154"/>
                <a:gd name="connsiteY4" fmla="*/ 78994 h 167888"/>
                <a:gd name="connsiteX5" fmla="*/ 89438 w 168154"/>
                <a:gd name="connsiteY5" fmla="*/ 8410 h 167888"/>
                <a:gd name="connsiteX6" fmla="*/ 84381 w 168154"/>
                <a:gd name="connsiteY6" fmla="*/ 91 h 167888"/>
                <a:gd name="connsiteX7" fmla="*/ 79323 w 168154"/>
                <a:gd name="connsiteY7" fmla="*/ 8410 h 167888"/>
                <a:gd name="connsiteX8" fmla="*/ 79323 w 168154"/>
                <a:gd name="connsiteY8" fmla="*/ 78994 h 167888"/>
                <a:gd name="connsiteX9" fmla="*/ 8522 w 168154"/>
                <a:gd name="connsiteY9" fmla="*/ 78994 h 167888"/>
                <a:gd name="connsiteX10" fmla="*/ 177 w 168154"/>
                <a:gd name="connsiteY10" fmla="*/ 84036 h 167888"/>
                <a:gd name="connsiteX11" fmla="*/ 8522 w 168154"/>
                <a:gd name="connsiteY11" fmla="*/ 89077 h 167888"/>
                <a:gd name="connsiteX12" fmla="*/ 79323 w 168154"/>
                <a:gd name="connsiteY12" fmla="*/ 89077 h 167888"/>
                <a:gd name="connsiteX13" fmla="*/ 79323 w 168154"/>
                <a:gd name="connsiteY13" fmla="*/ 159661 h 167888"/>
                <a:gd name="connsiteX14" fmla="*/ 84381 w 168154"/>
                <a:gd name="connsiteY14" fmla="*/ 167980 h 167888"/>
                <a:gd name="connsiteX15" fmla="*/ 89438 w 168154"/>
                <a:gd name="connsiteY15" fmla="*/ 159661 h 167888"/>
                <a:gd name="connsiteX16" fmla="*/ 89438 w 168154"/>
                <a:gd name="connsiteY16" fmla="*/ 89077 h 16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154" h="167888">
                  <a:moveTo>
                    <a:pt x="89438" y="89077"/>
                  </a:moveTo>
                  <a:lnTo>
                    <a:pt x="159987" y="89077"/>
                  </a:lnTo>
                  <a:cubicBezTo>
                    <a:pt x="163527" y="89077"/>
                    <a:pt x="168331" y="89077"/>
                    <a:pt x="168331" y="84036"/>
                  </a:cubicBezTo>
                  <a:cubicBezTo>
                    <a:pt x="168331" y="78994"/>
                    <a:pt x="163527" y="78994"/>
                    <a:pt x="159987" y="78994"/>
                  </a:cubicBezTo>
                  <a:lnTo>
                    <a:pt x="89438" y="78994"/>
                  </a:lnTo>
                  <a:lnTo>
                    <a:pt x="89438" y="8410"/>
                  </a:lnTo>
                  <a:cubicBezTo>
                    <a:pt x="89438" y="4881"/>
                    <a:pt x="89438" y="91"/>
                    <a:pt x="84381" y="91"/>
                  </a:cubicBezTo>
                  <a:cubicBezTo>
                    <a:pt x="79323" y="91"/>
                    <a:pt x="79323" y="4881"/>
                    <a:pt x="79323" y="8410"/>
                  </a:cubicBezTo>
                  <a:lnTo>
                    <a:pt x="79323" y="78994"/>
                  </a:lnTo>
                  <a:lnTo>
                    <a:pt x="8522" y="78994"/>
                  </a:lnTo>
                  <a:cubicBezTo>
                    <a:pt x="4982" y="78994"/>
                    <a:pt x="177" y="78994"/>
                    <a:pt x="177" y="84036"/>
                  </a:cubicBezTo>
                  <a:cubicBezTo>
                    <a:pt x="177" y="89077"/>
                    <a:pt x="4982" y="89077"/>
                    <a:pt x="8522" y="89077"/>
                  </a:cubicBezTo>
                  <a:lnTo>
                    <a:pt x="79323" y="89077"/>
                  </a:lnTo>
                  <a:lnTo>
                    <a:pt x="79323" y="159661"/>
                  </a:lnTo>
                  <a:cubicBezTo>
                    <a:pt x="79323" y="163190"/>
                    <a:pt x="79323" y="167980"/>
                    <a:pt x="84381" y="167980"/>
                  </a:cubicBezTo>
                  <a:cubicBezTo>
                    <a:pt x="89438" y="167980"/>
                    <a:pt x="89438" y="163190"/>
                    <a:pt x="89438" y="159661"/>
                  </a:cubicBezTo>
                  <a:lnTo>
                    <a:pt x="89438" y="89077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F5845C3-18F2-E2A1-6101-1262143EB5FB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7631641" y="4453304"/>
              <a:ext cx="162489" cy="79583"/>
            </a:xfrm>
            <a:custGeom>
              <a:avLst/>
              <a:gdLst>
                <a:gd name="connsiteX0" fmla="*/ 68701 w 162489"/>
                <a:gd name="connsiteY0" fmla="*/ 63604 h 79583"/>
                <a:gd name="connsiteX1" fmla="*/ 66223 w 162489"/>
                <a:gd name="connsiteY1" fmla="*/ 74015 h 79583"/>
                <a:gd name="connsiteX2" fmla="*/ 72241 w 162489"/>
                <a:gd name="connsiteY2" fmla="*/ 79662 h 79583"/>
                <a:gd name="connsiteX3" fmla="*/ 79144 w 162489"/>
                <a:gd name="connsiteY3" fmla="*/ 75780 h 79583"/>
                <a:gd name="connsiteX4" fmla="*/ 82330 w 162489"/>
                <a:gd name="connsiteY4" fmla="*/ 64839 h 79583"/>
                <a:gd name="connsiteX5" fmla="*/ 86224 w 162489"/>
                <a:gd name="connsiteY5" fmla="*/ 48958 h 79583"/>
                <a:gd name="connsiteX6" fmla="*/ 89233 w 162489"/>
                <a:gd name="connsiteY6" fmla="*/ 37135 h 79583"/>
                <a:gd name="connsiteX7" fmla="*/ 94721 w 162489"/>
                <a:gd name="connsiteY7" fmla="*/ 23724 h 79583"/>
                <a:gd name="connsiteX8" fmla="*/ 123041 w 162489"/>
                <a:gd name="connsiteY8" fmla="*/ 5020 h 79583"/>
                <a:gd name="connsiteX9" fmla="*/ 133485 w 162489"/>
                <a:gd name="connsiteY9" fmla="*/ 17372 h 79583"/>
                <a:gd name="connsiteX10" fmla="*/ 123041 w 162489"/>
                <a:gd name="connsiteY10" fmla="*/ 54958 h 79583"/>
                <a:gd name="connsiteX11" fmla="*/ 120386 w 162489"/>
                <a:gd name="connsiteY11" fmla="*/ 64486 h 79583"/>
                <a:gd name="connsiteX12" fmla="*/ 137202 w 162489"/>
                <a:gd name="connsiteY12" fmla="*/ 79662 h 79583"/>
                <a:gd name="connsiteX13" fmla="*/ 162690 w 162489"/>
                <a:gd name="connsiteY13" fmla="*/ 52664 h 79583"/>
                <a:gd name="connsiteX14" fmla="*/ 159858 w 162489"/>
                <a:gd name="connsiteY14" fmla="*/ 50370 h 79583"/>
                <a:gd name="connsiteX15" fmla="*/ 156495 w 162489"/>
                <a:gd name="connsiteY15" fmla="*/ 53370 h 79583"/>
                <a:gd name="connsiteX16" fmla="*/ 137733 w 162489"/>
                <a:gd name="connsiteY16" fmla="*/ 74721 h 79583"/>
                <a:gd name="connsiteX17" fmla="*/ 133308 w 162489"/>
                <a:gd name="connsiteY17" fmla="*/ 68545 h 79583"/>
                <a:gd name="connsiteX18" fmla="*/ 137379 w 162489"/>
                <a:gd name="connsiteY18" fmla="*/ 54252 h 79583"/>
                <a:gd name="connsiteX19" fmla="*/ 146760 w 162489"/>
                <a:gd name="connsiteY19" fmla="*/ 20195 h 79583"/>
                <a:gd name="connsiteX20" fmla="*/ 140211 w 162489"/>
                <a:gd name="connsiteY20" fmla="*/ 4843 h 79583"/>
                <a:gd name="connsiteX21" fmla="*/ 123749 w 162489"/>
                <a:gd name="connsiteY21" fmla="*/ 79 h 79583"/>
                <a:gd name="connsiteX22" fmla="*/ 92420 w 162489"/>
                <a:gd name="connsiteY22" fmla="*/ 17901 h 79583"/>
                <a:gd name="connsiteX23" fmla="*/ 69409 w 162489"/>
                <a:gd name="connsiteY23" fmla="*/ 79 h 79583"/>
                <a:gd name="connsiteX24" fmla="*/ 39495 w 162489"/>
                <a:gd name="connsiteY24" fmla="*/ 16137 h 79583"/>
                <a:gd name="connsiteX25" fmla="*/ 20556 w 162489"/>
                <a:gd name="connsiteY25" fmla="*/ 79 h 79583"/>
                <a:gd name="connsiteX26" fmla="*/ 6572 w 162489"/>
                <a:gd name="connsiteY26" fmla="*/ 9608 h 79583"/>
                <a:gd name="connsiteX27" fmla="*/ 200 w 162489"/>
                <a:gd name="connsiteY27" fmla="*/ 27077 h 79583"/>
                <a:gd name="connsiteX28" fmla="*/ 3209 w 162489"/>
                <a:gd name="connsiteY28" fmla="*/ 29371 h 79583"/>
                <a:gd name="connsiteX29" fmla="*/ 7103 w 162489"/>
                <a:gd name="connsiteY29" fmla="*/ 24077 h 79583"/>
                <a:gd name="connsiteX30" fmla="*/ 20025 w 162489"/>
                <a:gd name="connsiteY30" fmla="*/ 5020 h 79583"/>
                <a:gd name="connsiteX31" fmla="*/ 25866 w 162489"/>
                <a:gd name="connsiteY31" fmla="*/ 13666 h 79583"/>
                <a:gd name="connsiteX32" fmla="*/ 23034 w 162489"/>
                <a:gd name="connsiteY32" fmla="*/ 28312 h 79583"/>
                <a:gd name="connsiteX33" fmla="*/ 19140 w 162489"/>
                <a:gd name="connsiteY33" fmla="*/ 44194 h 79583"/>
                <a:gd name="connsiteX34" fmla="*/ 13476 w 162489"/>
                <a:gd name="connsiteY34" fmla="*/ 66780 h 79583"/>
                <a:gd name="connsiteX35" fmla="*/ 11706 w 162489"/>
                <a:gd name="connsiteY35" fmla="*/ 74015 h 79583"/>
                <a:gd name="connsiteX36" fmla="*/ 17724 w 162489"/>
                <a:gd name="connsiteY36" fmla="*/ 79662 h 79583"/>
                <a:gd name="connsiteX37" fmla="*/ 24627 w 162489"/>
                <a:gd name="connsiteY37" fmla="*/ 75780 h 79583"/>
                <a:gd name="connsiteX38" fmla="*/ 27813 w 162489"/>
                <a:gd name="connsiteY38" fmla="*/ 64839 h 79583"/>
                <a:gd name="connsiteX39" fmla="*/ 31707 w 162489"/>
                <a:gd name="connsiteY39" fmla="*/ 48958 h 79583"/>
                <a:gd name="connsiteX40" fmla="*/ 34716 w 162489"/>
                <a:gd name="connsiteY40" fmla="*/ 37135 h 79583"/>
                <a:gd name="connsiteX41" fmla="*/ 42150 w 162489"/>
                <a:gd name="connsiteY41" fmla="*/ 21254 h 79583"/>
                <a:gd name="connsiteX42" fmla="*/ 68701 w 162489"/>
                <a:gd name="connsiteY42" fmla="*/ 5020 h 79583"/>
                <a:gd name="connsiteX43" fmla="*/ 79144 w 162489"/>
                <a:gd name="connsiteY43" fmla="*/ 17372 h 79583"/>
                <a:gd name="connsiteX44" fmla="*/ 76135 w 162489"/>
                <a:gd name="connsiteY44" fmla="*/ 33959 h 79583"/>
                <a:gd name="connsiteX45" fmla="*/ 68701 w 162489"/>
                <a:gd name="connsiteY45" fmla="*/ 63604 h 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489" h="79583">
                  <a:moveTo>
                    <a:pt x="68701" y="63604"/>
                  </a:moveTo>
                  <a:cubicBezTo>
                    <a:pt x="67816" y="67133"/>
                    <a:pt x="66223" y="73133"/>
                    <a:pt x="66223" y="74015"/>
                  </a:cubicBezTo>
                  <a:cubicBezTo>
                    <a:pt x="66223" y="77897"/>
                    <a:pt x="69409" y="79662"/>
                    <a:pt x="72241" y="79662"/>
                  </a:cubicBezTo>
                  <a:cubicBezTo>
                    <a:pt x="75427" y="79662"/>
                    <a:pt x="78259" y="77368"/>
                    <a:pt x="79144" y="75780"/>
                  </a:cubicBezTo>
                  <a:cubicBezTo>
                    <a:pt x="80029" y="74192"/>
                    <a:pt x="81445" y="68545"/>
                    <a:pt x="82330" y="64839"/>
                  </a:cubicBezTo>
                  <a:cubicBezTo>
                    <a:pt x="83215" y="61487"/>
                    <a:pt x="85162" y="53370"/>
                    <a:pt x="86224" y="48958"/>
                  </a:cubicBezTo>
                  <a:cubicBezTo>
                    <a:pt x="87286" y="45076"/>
                    <a:pt x="88348" y="41194"/>
                    <a:pt x="89233" y="37135"/>
                  </a:cubicBezTo>
                  <a:cubicBezTo>
                    <a:pt x="91181" y="29547"/>
                    <a:pt x="91181" y="29195"/>
                    <a:pt x="94721" y="23724"/>
                  </a:cubicBezTo>
                  <a:cubicBezTo>
                    <a:pt x="100385" y="15078"/>
                    <a:pt x="109235" y="5020"/>
                    <a:pt x="123041" y="5020"/>
                  </a:cubicBezTo>
                  <a:cubicBezTo>
                    <a:pt x="132954" y="5020"/>
                    <a:pt x="133485" y="13137"/>
                    <a:pt x="133485" y="17372"/>
                  </a:cubicBezTo>
                  <a:cubicBezTo>
                    <a:pt x="133485" y="27959"/>
                    <a:pt x="125873" y="47546"/>
                    <a:pt x="123041" y="54958"/>
                  </a:cubicBezTo>
                  <a:cubicBezTo>
                    <a:pt x="121094" y="59899"/>
                    <a:pt x="120386" y="61487"/>
                    <a:pt x="120386" y="64486"/>
                  </a:cubicBezTo>
                  <a:cubicBezTo>
                    <a:pt x="120386" y="73839"/>
                    <a:pt x="128174" y="79662"/>
                    <a:pt x="137202" y="79662"/>
                  </a:cubicBezTo>
                  <a:cubicBezTo>
                    <a:pt x="154902" y="79662"/>
                    <a:pt x="162690" y="55311"/>
                    <a:pt x="162690" y="52664"/>
                  </a:cubicBezTo>
                  <a:cubicBezTo>
                    <a:pt x="162690" y="50370"/>
                    <a:pt x="160389" y="50370"/>
                    <a:pt x="159858" y="50370"/>
                  </a:cubicBezTo>
                  <a:cubicBezTo>
                    <a:pt x="157380" y="50370"/>
                    <a:pt x="157203" y="51428"/>
                    <a:pt x="156495" y="53370"/>
                  </a:cubicBezTo>
                  <a:cubicBezTo>
                    <a:pt x="152424" y="67486"/>
                    <a:pt x="144813" y="74721"/>
                    <a:pt x="137733" y="74721"/>
                  </a:cubicBezTo>
                  <a:cubicBezTo>
                    <a:pt x="134016" y="74721"/>
                    <a:pt x="133308" y="72251"/>
                    <a:pt x="133308" y="68545"/>
                  </a:cubicBezTo>
                  <a:cubicBezTo>
                    <a:pt x="133308" y="64486"/>
                    <a:pt x="134193" y="62193"/>
                    <a:pt x="137379" y="54252"/>
                  </a:cubicBezTo>
                  <a:cubicBezTo>
                    <a:pt x="139503" y="48782"/>
                    <a:pt x="146760" y="30077"/>
                    <a:pt x="146760" y="20195"/>
                  </a:cubicBezTo>
                  <a:cubicBezTo>
                    <a:pt x="146760" y="17372"/>
                    <a:pt x="146760" y="9960"/>
                    <a:pt x="140211" y="4843"/>
                  </a:cubicBezTo>
                  <a:cubicBezTo>
                    <a:pt x="137202" y="2549"/>
                    <a:pt x="132069" y="79"/>
                    <a:pt x="123749" y="79"/>
                  </a:cubicBezTo>
                  <a:cubicBezTo>
                    <a:pt x="107819" y="79"/>
                    <a:pt x="98084" y="10490"/>
                    <a:pt x="92420" y="17901"/>
                  </a:cubicBezTo>
                  <a:cubicBezTo>
                    <a:pt x="91004" y="2902"/>
                    <a:pt x="78436" y="79"/>
                    <a:pt x="69409" y="79"/>
                  </a:cubicBezTo>
                  <a:cubicBezTo>
                    <a:pt x="54718" y="79"/>
                    <a:pt x="44805" y="9078"/>
                    <a:pt x="39495" y="16137"/>
                  </a:cubicBezTo>
                  <a:cubicBezTo>
                    <a:pt x="38256" y="3961"/>
                    <a:pt x="27813" y="79"/>
                    <a:pt x="20556" y="79"/>
                  </a:cubicBezTo>
                  <a:cubicBezTo>
                    <a:pt x="12945" y="79"/>
                    <a:pt x="8873" y="5549"/>
                    <a:pt x="6572" y="9608"/>
                  </a:cubicBezTo>
                  <a:cubicBezTo>
                    <a:pt x="2678" y="16137"/>
                    <a:pt x="200" y="26195"/>
                    <a:pt x="200" y="27077"/>
                  </a:cubicBezTo>
                  <a:cubicBezTo>
                    <a:pt x="200" y="29371"/>
                    <a:pt x="2678" y="29371"/>
                    <a:pt x="3209" y="29371"/>
                  </a:cubicBezTo>
                  <a:cubicBezTo>
                    <a:pt x="5687" y="29371"/>
                    <a:pt x="5864" y="28842"/>
                    <a:pt x="7103" y="24077"/>
                  </a:cubicBezTo>
                  <a:cubicBezTo>
                    <a:pt x="9759" y="13666"/>
                    <a:pt x="13122" y="5020"/>
                    <a:pt x="20025" y="5020"/>
                  </a:cubicBezTo>
                  <a:cubicBezTo>
                    <a:pt x="24627" y="5020"/>
                    <a:pt x="25866" y="8902"/>
                    <a:pt x="25866" y="13666"/>
                  </a:cubicBezTo>
                  <a:cubicBezTo>
                    <a:pt x="25866" y="17019"/>
                    <a:pt x="24273" y="23548"/>
                    <a:pt x="23034" y="28312"/>
                  </a:cubicBezTo>
                  <a:cubicBezTo>
                    <a:pt x="21795" y="33077"/>
                    <a:pt x="20025" y="40311"/>
                    <a:pt x="19140" y="44194"/>
                  </a:cubicBezTo>
                  <a:lnTo>
                    <a:pt x="13476" y="66780"/>
                  </a:lnTo>
                  <a:cubicBezTo>
                    <a:pt x="12768" y="69074"/>
                    <a:pt x="11706" y="73486"/>
                    <a:pt x="11706" y="74015"/>
                  </a:cubicBezTo>
                  <a:cubicBezTo>
                    <a:pt x="11706" y="77897"/>
                    <a:pt x="14892" y="79662"/>
                    <a:pt x="17724" y="79662"/>
                  </a:cubicBezTo>
                  <a:cubicBezTo>
                    <a:pt x="20910" y="79662"/>
                    <a:pt x="23742" y="77368"/>
                    <a:pt x="24627" y="75780"/>
                  </a:cubicBezTo>
                  <a:cubicBezTo>
                    <a:pt x="25512" y="74192"/>
                    <a:pt x="26928" y="68545"/>
                    <a:pt x="27813" y="64839"/>
                  </a:cubicBezTo>
                  <a:cubicBezTo>
                    <a:pt x="28698" y="61487"/>
                    <a:pt x="30645" y="53370"/>
                    <a:pt x="31707" y="48958"/>
                  </a:cubicBezTo>
                  <a:cubicBezTo>
                    <a:pt x="32769" y="45076"/>
                    <a:pt x="33831" y="41194"/>
                    <a:pt x="34716" y="37135"/>
                  </a:cubicBezTo>
                  <a:cubicBezTo>
                    <a:pt x="36663" y="29900"/>
                    <a:pt x="37017" y="28489"/>
                    <a:pt x="42150" y="21254"/>
                  </a:cubicBezTo>
                  <a:cubicBezTo>
                    <a:pt x="47106" y="14195"/>
                    <a:pt x="55426" y="5020"/>
                    <a:pt x="68701" y="5020"/>
                  </a:cubicBezTo>
                  <a:cubicBezTo>
                    <a:pt x="78967" y="5020"/>
                    <a:pt x="79144" y="14019"/>
                    <a:pt x="79144" y="17372"/>
                  </a:cubicBezTo>
                  <a:cubicBezTo>
                    <a:pt x="79144" y="21783"/>
                    <a:pt x="78613" y="24077"/>
                    <a:pt x="76135" y="33959"/>
                  </a:cubicBezTo>
                  <a:lnTo>
                    <a:pt x="68701" y="63604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AB09DAD-1515-6FB8-CA7F-E73CDF7971D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814262" y="4500620"/>
              <a:ext cx="70928" cy="57097"/>
            </a:xfrm>
            <a:custGeom>
              <a:avLst/>
              <a:gdLst>
                <a:gd name="connsiteX0" fmla="*/ 26379 w 70928"/>
                <a:gd name="connsiteY0" fmla="*/ 35120 h 57097"/>
                <a:gd name="connsiteX1" fmla="*/ 28402 w 70928"/>
                <a:gd name="connsiteY1" fmla="*/ 26549 h 57097"/>
                <a:gd name="connsiteX2" fmla="*/ 29919 w 70928"/>
                <a:gd name="connsiteY2" fmla="*/ 21003 h 57097"/>
                <a:gd name="connsiteX3" fmla="*/ 38643 w 70928"/>
                <a:gd name="connsiteY3" fmla="*/ 8777 h 57097"/>
                <a:gd name="connsiteX4" fmla="*/ 51412 w 70928"/>
                <a:gd name="connsiteY4" fmla="*/ 4365 h 57097"/>
                <a:gd name="connsiteX5" fmla="*/ 63044 w 70928"/>
                <a:gd name="connsiteY5" fmla="*/ 6508 h 57097"/>
                <a:gd name="connsiteX6" fmla="*/ 57607 w 70928"/>
                <a:gd name="connsiteY6" fmla="*/ 13818 h 57097"/>
                <a:gd name="connsiteX7" fmla="*/ 63297 w 70928"/>
                <a:gd name="connsiteY7" fmla="*/ 18986 h 57097"/>
                <a:gd name="connsiteX8" fmla="*/ 71136 w 70928"/>
                <a:gd name="connsiteY8" fmla="*/ 10415 h 57097"/>
                <a:gd name="connsiteX9" fmla="*/ 51665 w 70928"/>
                <a:gd name="connsiteY9" fmla="*/ 80 h 57097"/>
                <a:gd name="connsiteX10" fmla="*/ 31436 w 70928"/>
                <a:gd name="connsiteY10" fmla="*/ 9911 h 57097"/>
                <a:gd name="connsiteX11" fmla="*/ 16391 w 70928"/>
                <a:gd name="connsiteY11" fmla="*/ 80 h 57097"/>
                <a:gd name="connsiteX12" fmla="*/ 5138 w 70928"/>
                <a:gd name="connsiteY12" fmla="*/ 7012 h 57097"/>
                <a:gd name="connsiteX13" fmla="*/ 207 w 70928"/>
                <a:gd name="connsiteY13" fmla="*/ 19490 h 57097"/>
                <a:gd name="connsiteX14" fmla="*/ 2862 w 70928"/>
                <a:gd name="connsiteY14" fmla="*/ 21381 h 57097"/>
                <a:gd name="connsiteX15" fmla="*/ 6023 w 70928"/>
                <a:gd name="connsiteY15" fmla="*/ 17852 h 57097"/>
                <a:gd name="connsiteX16" fmla="*/ 15758 w 70928"/>
                <a:gd name="connsiteY16" fmla="*/ 4365 h 57097"/>
                <a:gd name="connsiteX17" fmla="*/ 20942 w 70928"/>
                <a:gd name="connsiteY17" fmla="*/ 11045 h 57097"/>
                <a:gd name="connsiteX18" fmla="*/ 18919 w 70928"/>
                <a:gd name="connsiteY18" fmla="*/ 20877 h 57097"/>
                <a:gd name="connsiteX19" fmla="*/ 16138 w 70928"/>
                <a:gd name="connsiteY19" fmla="*/ 32221 h 57097"/>
                <a:gd name="connsiteX20" fmla="*/ 13230 w 70928"/>
                <a:gd name="connsiteY20" fmla="*/ 43438 h 57097"/>
                <a:gd name="connsiteX21" fmla="*/ 11080 w 70928"/>
                <a:gd name="connsiteY21" fmla="*/ 52765 h 57097"/>
                <a:gd name="connsiteX22" fmla="*/ 15758 w 70928"/>
                <a:gd name="connsiteY22" fmla="*/ 57177 h 57097"/>
                <a:gd name="connsiteX23" fmla="*/ 21321 w 70928"/>
                <a:gd name="connsiteY23" fmla="*/ 53900 h 57097"/>
                <a:gd name="connsiteX24" fmla="*/ 23471 w 70928"/>
                <a:gd name="connsiteY24" fmla="*/ 46337 h 57097"/>
                <a:gd name="connsiteX25" fmla="*/ 26379 w 70928"/>
                <a:gd name="connsiteY25" fmla="*/ 35120 h 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0928" h="57097">
                  <a:moveTo>
                    <a:pt x="26379" y="35120"/>
                  </a:moveTo>
                  <a:cubicBezTo>
                    <a:pt x="26758" y="33229"/>
                    <a:pt x="28022" y="28439"/>
                    <a:pt x="28402" y="26549"/>
                  </a:cubicBezTo>
                  <a:cubicBezTo>
                    <a:pt x="28907" y="24658"/>
                    <a:pt x="29413" y="22641"/>
                    <a:pt x="29919" y="21003"/>
                  </a:cubicBezTo>
                  <a:cubicBezTo>
                    <a:pt x="30425" y="18860"/>
                    <a:pt x="34470" y="12306"/>
                    <a:pt x="38643" y="8777"/>
                  </a:cubicBezTo>
                  <a:cubicBezTo>
                    <a:pt x="43068" y="5247"/>
                    <a:pt x="46987" y="4365"/>
                    <a:pt x="51412" y="4365"/>
                  </a:cubicBezTo>
                  <a:cubicBezTo>
                    <a:pt x="52929" y="4365"/>
                    <a:pt x="58998" y="4365"/>
                    <a:pt x="63044" y="6508"/>
                  </a:cubicBezTo>
                  <a:cubicBezTo>
                    <a:pt x="57607" y="8398"/>
                    <a:pt x="57607" y="13692"/>
                    <a:pt x="57607" y="13818"/>
                  </a:cubicBezTo>
                  <a:cubicBezTo>
                    <a:pt x="57607" y="15961"/>
                    <a:pt x="59125" y="18986"/>
                    <a:pt x="63297" y="18986"/>
                  </a:cubicBezTo>
                  <a:cubicBezTo>
                    <a:pt x="66837" y="18986"/>
                    <a:pt x="71136" y="15961"/>
                    <a:pt x="71136" y="10415"/>
                  </a:cubicBezTo>
                  <a:cubicBezTo>
                    <a:pt x="71136" y="1088"/>
                    <a:pt x="57860" y="80"/>
                    <a:pt x="51665" y="80"/>
                  </a:cubicBezTo>
                  <a:cubicBezTo>
                    <a:pt x="48631" y="80"/>
                    <a:pt x="40033" y="80"/>
                    <a:pt x="31436" y="9911"/>
                  </a:cubicBezTo>
                  <a:cubicBezTo>
                    <a:pt x="29919" y="3231"/>
                    <a:pt x="22586" y="80"/>
                    <a:pt x="16391" y="80"/>
                  </a:cubicBezTo>
                  <a:cubicBezTo>
                    <a:pt x="12092" y="80"/>
                    <a:pt x="8425" y="2096"/>
                    <a:pt x="5138" y="7012"/>
                  </a:cubicBezTo>
                  <a:cubicBezTo>
                    <a:pt x="1851" y="12306"/>
                    <a:pt x="207" y="18860"/>
                    <a:pt x="207" y="19490"/>
                  </a:cubicBezTo>
                  <a:cubicBezTo>
                    <a:pt x="207" y="21381"/>
                    <a:pt x="2104" y="21381"/>
                    <a:pt x="2862" y="21381"/>
                  </a:cubicBezTo>
                  <a:cubicBezTo>
                    <a:pt x="5012" y="21381"/>
                    <a:pt x="5138" y="21003"/>
                    <a:pt x="6023" y="17852"/>
                  </a:cubicBezTo>
                  <a:cubicBezTo>
                    <a:pt x="8046" y="10163"/>
                    <a:pt x="11080" y="4365"/>
                    <a:pt x="15758" y="4365"/>
                  </a:cubicBezTo>
                  <a:cubicBezTo>
                    <a:pt x="20057" y="4365"/>
                    <a:pt x="20942" y="8398"/>
                    <a:pt x="20942" y="11045"/>
                  </a:cubicBezTo>
                  <a:cubicBezTo>
                    <a:pt x="20942" y="12810"/>
                    <a:pt x="19678" y="17600"/>
                    <a:pt x="18919" y="20877"/>
                  </a:cubicBezTo>
                  <a:cubicBezTo>
                    <a:pt x="18034" y="24280"/>
                    <a:pt x="16770" y="29448"/>
                    <a:pt x="16138" y="32221"/>
                  </a:cubicBezTo>
                  <a:lnTo>
                    <a:pt x="13230" y="43438"/>
                  </a:lnTo>
                  <a:cubicBezTo>
                    <a:pt x="12471" y="46589"/>
                    <a:pt x="11080" y="52135"/>
                    <a:pt x="11080" y="52765"/>
                  </a:cubicBezTo>
                  <a:cubicBezTo>
                    <a:pt x="11080" y="55538"/>
                    <a:pt x="13356" y="57177"/>
                    <a:pt x="15758" y="57177"/>
                  </a:cubicBezTo>
                  <a:cubicBezTo>
                    <a:pt x="17781" y="57177"/>
                    <a:pt x="20057" y="56043"/>
                    <a:pt x="21321" y="53900"/>
                  </a:cubicBezTo>
                  <a:cubicBezTo>
                    <a:pt x="21827" y="52892"/>
                    <a:pt x="22839" y="48858"/>
                    <a:pt x="23471" y="46337"/>
                  </a:cubicBezTo>
                  <a:lnTo>
                    <a:pt x="26379" y="35120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40B8477-FA78-F877-6B76-1160763592A6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595530" y="4609549"/>
              <a:ext cx="336561" cy="352919"/>
            </a:xfrm>
            <a:custGeom>
              <a:avLst/>
              <a:gdLst>
                <a:gd name="connsiteX0" fmla="*/ 306163 w 336561"/>
                <a:gd name="connsiteY0" fmla="*/ 353001 h 352919"/>
                <a:gd name="connsiteX1" fmla="*/ 336760 w 336561"/>
                <a:gd name="connsiteY1" fmla="*/ 272334 h 352919"/>
                <a:gd name="connsiteX2" fmla="*/ 330438 w 336561"/>
                <a:gd name="connsiteY2" fmla="*/ 272334 h 352919"/>
                <a:gd name="connsiteX3" fmla="*/ 264694 w 336561"/>
                <a:gd name="connsiteY3" fmla="*/ 323255 h 352919"/>
                <a:gd name="connsiteX4" fmla="*/ 186053 w 336561"/>
                <a:gd name="connsiteY4" fmla="*/ 331070 h 352919"/>
                <a:gd name="connsiteX5" fmla="*/ 33577 w 336561"/>
                <a:gd name="connsiteY5" fmla="*/ 331070 h 352919"/>
                <a:gd name="connsiteX6" fmla="*/ 162284 w 336561"/>
                <a:gd name="connsiteY6" fmla="*/ 180575 h 352919"/>
                <a:gd name="connsiteX7" fmla="*/ 164560 w 336561"/>
                <a:gd name="connsiteY7" fmla="*/ 176541 h 352919"/>
                <a:gd name="connsiteX8" fmla="*/ 162790 w 336561"/>
                <a:gd name="connsiteY8" fmla="*/ 172760 h 352919"/>
                <a:gd name="connsiteX9" fmla="*/ 44955 w 336561"/>
                <a:gd name="connsiteY9" fmla="*/ 12182 h 352919"/>
                <a:gd name="connsiteX10" fmla="*/ 183525 w 336561"/>
                <a:gd name="connsiteY10" fmla="*/ 12182 h 352919"/>
                <a:gd name="connsiteX11" fmla="*/ 242695 w 336561"/>
                <a:gd name="connsiteY11" fmla="*/ 16215 h 352919"/>
                <a:gd name="connsiteX12" fmla="*/ 298325 w 336561"/>
                <a:gd name="connsiteY12" fmla="*/ 35122 h 352919"/>
                <a:gd name="connsiteX13" fmla="*/ 330438 w 336561"/>
                <a:gd name="connsiteY13" fmla="*/ 70918 h 352919"/>
                <a:gd name="connsiteX14" fmla="*/ 336760 w 336561"/>
                <a:gd name="connsiteY14" fmla="*/ 70918 h 352919"/>
                <a:gd name="connsiteX15" fmla="*/ 306163 w 336561"/>
                <a:gd name="connsiteY15" fmla="*/ 82 h 352919"/>
                <a:gd name="connsiteX16" fmla="*/ 7279 w 336561"/>
                <a:gd name="connsiteY16" fmla="*/ 82 h 352919"/>
                <a:gd name="connsiteX17" fmla="*/ 451 w 336561"/>
                <a:gd name="connsiteY17" fmla="*/ 1846 h 352919"/>
                <a:gd name="connsiteX18" fmla="*/ 199 w 336561"/>
                <a:gd name="connsiteY18" fmla="*/ 10165 h 352919"/>
                <a:gd name="connsiteX19" fmla="*/ 133963 w 336561"/>
                <a:gd name="connsiteY19" fmla="*/ 192675 h 352919"/>
                <a:gd name="connsiteX20" fmla="*/ 2980 w 336561"/>
                <a:gd name="connsiteY20" fmla="*/ 345691 h 352919"/>
                <a:gd name="connsiteX21" fmla="*/ 451 w 336561"/>
                <a:gd name="connsiteY21" fmla="*/ 350228 h 352919"/>
                <a:gd name="connsiteX22" fmla="*/ 7279 w 336561"/>
                <a:gd name="connsiteY22" fmla="*/ 353001 h 352919"/>
                <a:gd name="connsiteX23" fmla="*/ 306163 w 336561"/>
                <a:gd name="connsiteY23" fmla="*/ 353001 h 35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6561" h="352919">
                  <a:moveTo>
                    <a:pt x="306163" y="353001"/>
                  </a:moveTo>
                  <a:lnTo>
                    <a:pt x="336760" y="272334"/>
                  </a:lnTo>
                  <a:lnTo>
                    <a:pt x="330438" y="272334"/>
                  </a:lnTo>
                  <a:cubicBezTo>
                    <a:pt x="320576" y="298551"/>
                    <a:pt x="293773" y="315692"/>
                    <a:pt x="264694" y="323255"/>
                  </a:cubicBezTo>
                  <a:cubicBezTo>
                    <a:pt x="259384" y="324515"/>
                    <a:pt x="234603" y="331070"/>
                    <a:pt x="186053" y="331070"/>
                  </a:cubicBezTo>
                  <a:lnTo>
                    <a:pt x="33577" y="331070"/>
                  </a:lnTo>
                  <a:lnTo>
                    <a:pt x="162284" y="180575"/>
                  </a:lnTo>
                  <a:cubicBezTo>
                    <a:pt x="164054" y="178558"/>
                    <a:pt x="164560" y="177802"/>
                    <a:pt x="164560" y="176541"/>
                  </a:cubicBezTo>
                  <a:cubicBezTo>
                    <a:pt x="164560" y="176037"/>
                    <a:pt x="164560" y="175281"/>
                    <a:pt x="162790" y="172760"/>
                  </a:cubicBezTo>
                  <a:lnTo>
                    <a:pt x="44955" y="12182"/>
                  </a:lnTo>
                  <a:lnTo>
                    <a:pt x="183525" y="12182"/>
                  </a:lnTo>
                  <a:cubicBezTo>
                    <a:pt x="217408" y="12182"/>
                    <a:pt x="240419" y="15711"/>
                    <a:pt x="242695" y="16215"/>
                  </a:cubicBezTo>
                  <a:cubicBezTo>
                    <a:pt x="256349" y="18232"/>
                    <a:pt x="278348" y="22517"/>
                    <a:pt x="298325" y="35122"/>
                  </a:cubicBezTo>
                  <a:cubicBezTo>
                    <a:pt x="304646" y="39155"/>
                    <a:pt x="321841" y="50499"/>
                    <a:pt x="330438" y="70918"/>
                  </a:cubicBezTo>
                  <a:lnTo>
                    <a:pt x="336760" y="70918"/>
                  </a:lnTo>
                  <a:lnTo>
                    <a:pt x="306163" y="82"/>
                  </a:lnTo>
                  <a:lnTo>
                    <a:pt x="7279" y="82"/>
                  </a:lnTo>
                  <a:cubicBezTo>
                    <a:pt x="1463" y="82"/>
                    <a:pt x="1210" y="334"/>
                    <a:pt x="451" y="1846"/>
                  </a:cubicBezTo>
                  <a:cubicBezTo>
                    <a:pt x="199" y="2603"/>
                    <a:pt x="199" y="7392"/>
                    <a:pt x="199" y="10165"/>
                  </a:cubicBezTo>
                  <a:lnTo>
                    <a:pt x="133963" y="192675"/>
                  </a:lnTo>
                  <a:lnTo>
                    <a:pt x="2980" y="345691"/>
                  </a:lnTo>
                  <a:cubicBezTo>
                    <a:pt x="451" y="348716"/>
                    <a:pt x="451" y="349976"/>
                    <a:pt x="451" y="350228"/>
                  </a:cubicBezTo>
                  <a:cubicBezTo>
                    <a:pt x="451" y="353001"/>
                    <a:pt x="2727" y="353001"/>
                    <a:pt x="7279" y="353001"/>
                  </a:cubicBezTo>
                  <a:lnTo>
                    <a:pt x="306163" y="35300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F6C4938-B355-07AB-B115-2BE3CBB04285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7288554" y="5029465"/>
              <a:ext cx="77704" cy="152990"/>
            </a:xfrm>
            <a:custGeom>
              <a:avLst/>
              <a:gdLst>
                <a:gd name="connsiteX0" fmla="*/ 77892 w 77704"/>
                <a:gd name="connsiteY0" fmla="*/ 6808 h 152990"/>
                <a:gd name="connsiteX1" fmla="*/ 70812 w 77704"/>
                <a:gd name="connsiteY1" fmla="*/ 103 h 152990"/>
                <a:gd name="connsiteX2" fmla="*/ 60900 w 77704"/>
                <a:gd name="connsiteY2" fmla="*/ 9808 h 152990"/>
                <a:gd name="connsiteX3" fmla="*/ 67980 w 77704"/>
                <a:gd name="connsiteY3" fmla="*/ 16514 h 152990"/>
                <a:gd name="connsiteX4" fmla="*/ 77892 w 77704"/>
                <a:gd name="connsiteY4" fmla="*/ 6808 h 152990"/>
                <a:gd name="connsiteX5" fmla="*/ 40367 w 77704"/>
                <a:gd name="connsiteY5" fmla="*/ 125742 h 152990"/>
                <a:gd name="connsiteX6" fmla="*/ 17534 w 77704"/>
                <a:gd name="connsiteY6" fmla="*/ 148153 h 152990"/>
                <a:gd name="connsiteX7" fmla="*/ 11161 w 77704"/>
                <a:gd name="connsiteY7" fmla="*/ 147094 h 152990"/>
                <a:gd name="connsiteX8" fmla="*/ 17179 w 77704"/>
                <a:gd name="connsiteY8" fmla="*/ 138094 h 152990"/>
                <a:gd name="connsiteX9" fmla="*/ 10276 w 77704"/>
                <a:gd name="connsiteY9" fmla="*/ 131565 h 152990"/>
                <a:gd name="connsiteX10" fmla="*/ 187 w 77704"/>
                <a:gd name="connsiteY10" fmla="*/ 141977 h 152990"/>
                <a:gd name="connsiteX11" fmla="*/ 17711 w 77704"/>
                <a:gd name="connsiteY11" fmla="*/ 153094 h 152990"/>
                <a:gd name="connsiteX12" fmla="*/ 54527 w 77704"/>
                <a:gd name="connsiteY12" fmla="*/ 125213 h 152990"/>
                <a:gd name="connsiteX13" fmla="*/ 70458 w 77704"/>
                <a:gd name="connsiteY13" fmla="*/ 62040 h 152990"/>
                <a:gd name="connsiteX14" fmla="*/ 71343 w 77704"/>
                <a:gd name="connsiteY14" fmla="*/ 55864 h 152990"/>
                <a:gd name="connsiteX15" fmla="*/ 52403 w 77704"/>
                <a:gd name="connsiteY15" fmla="*/ 39277 h 152990"/>
                <a:gd name="connsiteX16" fmla="*/ 21428 w 77704"/>
                <a:gd name="connsiteY16" fmla="*/ 66275 h 152990"/>
                <a:gd name="connsiteX17" fmla="*/ 24437 w 77704"/>
                <a:gd name="connsiteY17" fmla="*/ 68569 h 152990"/>
                <a:gd name="connsiteX18" fmla="*/ 27977 w 77704"/>
                <a:gd name="connsiteY18" fmla="*/ 65393 h 152990"/>
                <a:gd name="connsiteX19" fmla="*/ 51872 w 77704"/>
                <a:gd name="connsiteY19" fmla="*/ 44218 h 152990"/>
                <a:gd name="connsiteX20" fmla="*/ 57890 w 77704"/>
                <a:gd name="connsiteY20" fmla="*/ 52864 h 152990"/>
                <a:gd name="connsiteX21" fmla="*/ 57359 w 77704"/>
                <a:gd name="connsiteY21" fmla="*/ 58158 h 152990"/>
                <a:gd name="connsiteX22" fmla="*/ 40367 w 77704"/>
                <a:gd name="connsiteY22" fmla="*/ 125742 h 15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04" h="152990">
                  <a:moveTo>
                    <a:pt x="77892" y="6808"/>
                  </a:moveTo>
                  <a:cubicBezTo>
                    <a:pt x="77892" y="3809"/>
                    <a:pt x="75591" y="103"/>
                    <a:pt x="70812" y="103"/>
                  </a:cubicBezTo>
                  <a:cubicBezTo>
                    <a:pt x="65679" y="103"/>
                    <a:pt x="60900" y="5044"/>
                    <a:pt x="60900" y="9808"/>
                  </a:cubicBezTo>
                  <a:cubicBezTo>
                    <a:pt x="60900" y="12632"/>
                    <a:pt x="63024" y="16514"/>
                    <a:pt x="67980" y="16514"/>
                  </a:cubicBezTo>
                  <a:cubicBezTo>
                    <a:pt x="72759" y="16514"/>
                    <a:pt x="77892" y="11926"/>
                    <a:pt x="77892" y="6808"/>
                  </a:cubicBezTo>
                  <a:close/>
                  <a:moveTo>
                    <a:pt x="40367" y="125742"/>
                  </a:moveTo>
                  <a:cubicBezTo>
                    <a:pt x="37358" y="137918"/>
                    <a:pt x="27977" y="148153"/>
                    <a:pt x="17534" y="148153"/>
                  </a:cubicBezTo>
                  <a:cubicBezTo>
                    <a:pt x="15232" y="148153"/>
                    <a:pt x="13108" y="147800"/>
                    <a:pt x="11161" y="147094"/>
                  </a:cubicBezTo>
                  <a:cubicBezTo>
                    <a:pt x="15763" y="144976"/>
                    <a:pt x="17179" y="140741"/>
                    <a:pt x="17179" y="138094"/>
                  </a:cubicBezTo>
                  <a:cubicBezTo>
                    <a:pt x="17179" y="133859"/>
                    <a:pt x="13816" y="131565"/>
                    <a:pt x="10276" y="131565"/>
                  </a:cubicBezTo>
                  <a:cubicBezTo>
                    <a:pt x="4789" y="131565"/>
                    <a:pt x="187" y="136330"/>
                    <a:pt x="187" y="141977"/>
                  </a:cubicBezTo>
                  <a:cubicBezTo>
                    <a:pt x="187" y="148682"/>
                    <a:pt x="7090" y="153094"/>
                    <a:pt x="17711" y="153094"/>
                  </a:cubicBezTo>
                  <a:cubicBezTo>
                    <a:pt x="28331" y="153094"/>
                    <a:pt x="49040" y="146741"/>
                    <a:pt x="54527" y="125213"/>
                  </a:cubicBezTo>
                  <a:lnTo>
                    <a:pt x="70458" y="62040"/>
                  </a:lnTo>
                  <a:cubicBezTo>
                    <a:pt x="70989" y="60099"/>
                    <a:pt x="71343" y="58511"/>
                    <a:pt x="71343" y="55864"/>
                  </a:cubicBezTo>
                  <a:cubicBezTo>
                    <a:pt x="71343" y="46159"/>
                    <a:pt x="63024" y="39277"/>
                    <a:pt x="52403" y="39277"/>
                  </a:cubicBezTo>
                  <a:cubicBezTo>
                    <a:pt x="32756" y="39277"/>
                    <a:pt x="21428" y="63805"/>
                    <a:pt x="21428" y="66275"/>
                  </a:cubicBezTo>
                  <a:cubicBezTo>
                    <a:pt x="21428" y="68569"/>
                    <a:pt x="23906" y="68569"/>
                    <a:pt x="24437" y="68569"/>
                  </a:cubicBezTo>
                  <a:cubicBezTo>
                    <a:pt x="26561" y="68569"/>
                    <a:pt x="26738" y="68040"/>
                    <a:pt x="27977" y="65393"/>
                  </a:cubicBezTo>
                  <a:cubicBezTo>
                    <a:pt x="32402" y="55158"/>
                    <a:pt x="41606" y="44218"/>
                    <a:pt x="51872" y="44218"/>
                  </a:cubicBezTo>
                  <a:cubicBezTo>
                    <a:pt x="56297" y="44218"/>
                    <a:pt x="57890" y="47218"/>
                    <a:pt x="57890" y="52864"/>
                  </a:cubicBezTo>
                  <a:cubicBezTo>
                    <a:pt x="57890" y="54806"/>
                    <a:pt x="57537" y="57276"/>
                    <a:pt x="57359" y="58158"/>
                  </a:cubicBezTo>
                  <a:lnTo>
                    <a:pt x="40367" y="125742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C728D86-F7C7-55E3-C04F-79ED7638ADCC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7394847" y="5078521"/>
              <a:ext cx="130275" cy="47467"/>
            </a:xfrm>
            <a:custGeom>
              <a:avLst/>
              <a:gdLst>
                <a:gd name="connsiteX0" fmla="*/ 123740 w 130275"/>
                <a:gd name="connsiteY0" fmla="*/ 8750 h 47467"/>
                <a:gd name="connsiteX1" fmla="*/ 130466 w 130275"/>
                <a:gd name="connsiteY1" fmla="*/ 4338 h 47467"/>
                <a:gd name="connsiteX2" fmla="*/ 123917 w 130275"/>
                <a:gd name="connsiteY2" fmla="*/ 103 h 47467"/>
                <a:gd name="connsiteX3" fmla="*/ 6740 w 130275"/>
                <a:gd name="connsiteY3" fmla="*/ 103 h 47467"/>
                <a:gd name="connsiteX4" fmla="*/ 191 w 130275"/>
                <a:gd name="connsiteY4" fmla="*/ 4338 h 47467"/>
                <a:gd name="connsiteX5" fmla="*/ 6917 w 130275"/>
                <a:gd name="connsiteY5" fmla="*/ 8750 h 47467"/>
                <a:gd name="connsiteX6" fmla="*/ 123740 w 130275"/>
                <a:gd name="connsiteY6" fmla="*/ 8750 h 47467"/>
                <a:gd name="connsiteX7" fmla="*/ 123917 w 130275"/>
                <a:gd name="connsiteY7" fmla="*/ 47571 h 47467"/>
                <a:gd name="connsiteX8" fmla="*/ 130466 w 130275"/>
                <a:gd name="connsiteY8" fmla="*/ 43336 h 47467"/>
                <a:gd name="connsiteX9" fmla="*/ 123740 w 130275"/>
                <a:gd name="connsiteY9" fmla="*/ 38924 h 47467"/>
                <a:gd name="connsiteX10" fmla="*/ 6917 w 130275"/>
                <a:gd name="connsiteY10" fmla="*/ 38924 h 47467"/>
                <a:gd name="connsiteX11" fmla="*/ 191 w 130275"/>
                <a:gd name="connsiteY11" fmla="*/ 43336 h 47467"/>
                <a:gd name="connsiteX12" fmla="*/ 6740 w 130275"/>
                <a:gd name="connsiteY12" fmla="*/ 47571 h 47467"/>
                <a:gd name="connsiteX13" fmla="*/ 123917 w 130275"/>
                <a:gd name="connsiteY13" fmla="*/ 47571 h 4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275" h="47467">
                  <a:moveTo>
                    <a:pt x="123740" y="8750"/>
                  </a:moveTo>
                  <a:cubicBezTo>
                    <a:pt x="126395" y="8750"/>
                    <a:pt x="130466" y="8750"/>
                    <a:pt x="130466" y="4338"/>
                  </a:cubicBezTo>
                  <a:cubicBezTo>
                    <a:pt x="130466" y="103"/>
                    <a:pt x="126218" y="103"/>
                    <a:pt x="123917" y="103"/>
                  </a:cubicBezTo>
                  <a:lnTo>
                    <a:pt x="6740" y="103"/>
                  </a:lnTo>
                  <a:cubicBezTo>
                    <a:pt x="4439" y="103"/>
                    <a:pt x="191" y="103"/>
                    <a:pt x="191" y="4338"/>
                  </a:cubicBezTo>
                  <a:cubicBezTo>
                    <a:pt x="191" y="8750"/>
                    <a:pt x="4262" y="8750"/>
                    <a:pt x="6917" y="8750"/>
                  </a:cubicBezTo>
                  <a:lnTo>
                    <a:pt x="123740" y="8750"/>
                  </a:lnTo>
                  <a:close/>
                  <a:moveTo>
                    <a:pt x="123917" y="47571"/>
                  </a:moveTo>
                  <a:cubicBezTo>
                    <a:pt x="126218" y="47571"/>
                    <a:pt x="130466" y="47571"/>
                    <a:pt x="130466" y="43336"/>
                  </a:cubicBezTo>
                  <a:cubicBezTo>
                    <a:pt x="130466" y="38924"/>
                    <a:pt x="126395" y="38924"/>
                    <a:pt x="123740" y="38924"/>
                  </a:cubicBezTo>
                  <a:lnTo>
                    <a:pt x="6917" y="38924"/>
                  </a:lnTo>
                  <a:cubicBezTo>
                    <a:pt x="4262" y="38924"/>
                    <a:pt x="191" y="38924"/>
                    <a:pt x="191" y="43336"/>
                  </a:cubicBezTo>
                  <a:cubicBezTo>
                    <a:pt x="191" y="47571"/>
                    <a:pt x="4439" y="47571"/>
                    <a:pt x="6740" y="47571"/>
                  </a:cubicBezTo>
                  <a:lnTo>
                    <a:pt x="123917" y="4757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3DF214-D5E6-9283-A57C-FAE8D7A1A0A5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546007" y="5068639"/>
              <a:ext cx="162489" cy="79583"/>
            </a:xfrm>
            <a:custGeom>
              <a:avLst/>
              <a:gdLst>
                <a:gd name="connsiteX0" fmla="*/ 68698 w 162489"/>
                <a:gd name="connsiteY0" fmla="*/ 63628 h 79583"/>
                <a:gd name="connsiteX1" fmla="*/ 66220 w 162489"/>
                <a:gd name="connsiteY1" fmla="*/ 74040 h 79583"/>
                <a:gd name="connsiteX2" fmla="*/ 72238 w 162489"/>
                <a:gd name="connsiteY2" fmla="*/ 79686 h 79583"/>
                <a:gd name="connsiteX3" fmla="*/ 79141 w 162489"/>
                <a:gd name="connsiteY3" fmla="*/ 75804 h 79583"/>
                <a:gd name="connsiteX4" fmla="*/ 82327 w 162489"/>
                <a:gd name="connsiteY4" fmla="*/ 64864 h 79583"/>
                <a:gd name="connsiteX5" fmla="*/ 86221 w 162489"/>
                <a:gd name="connsiteY5" fmla="*/ 48982 h 79583"/>
                <a:gd name="connsiteX6" fmla="*/ 89230 w 162489"/>
                <a:gd name="connsiteY6" fmla="*/ 37160 h 79583"/>
                <a:gd name="connsiteX7" fmla="*/ 94717 w 162489"/>
                <a:gd name="connsiteY7" fmla="*/ 23749 h 79583"/>
                <a:gd name="connsiteX8" fmla="*/ 123038 w 162489"/>
                <a:gd name="connsiteY8" fmla="*/ 5044 h 79583"/>
                <a:gd name="connsiteX9" fmla="*/ 133481 w 162489"/>
                <a:gd name="connsiteY9" fmla="*/ 17396 h 79583"/>
                <a:gd name="connsiteX10" fmla="*/ 123038 w 162489"/>
                <a:gd name="connsiteY10" fmla="*/ 54982 h 79583"/>
                <a:gd name="connsiteX11" fmla="*/ 120383 w 162489"/>
                <a:gd name="connsiteY11" fmla="*/ 64511 h 79583"/>
                <a:gd name="connsiteX12" fmla="*/ 137198 w 162489"/>
                <a:gd name="connsiteY12" fmla="*/ 79686 h 79583"/>
                <a:gd name="connsiteX13" fmla="*/ 162687 w 162489"/>
                <a:gd name="connsiteY13" fmla="*/ 52688 h 79583"/>
                <a:gd name="connsiteX14" fmla="*/ 159855 w 162489"/>
                <a:gd name="connsiteY14" fmla="*/ 50394 h 79583"/>
                <a:gd name="connsiteX15" fmla="*/ 156492 w 162489"/>
                <a:gd name="connsiteY15" fmla="*/ 53394 h 79583"/>
                <a:gd name="connsiteX16" fmla="*/ 137729 w 162489"/>
                <a:gd name="connsiteY16" fmla="*/ 74745 h 79583"/>
                <a:gd name="connsiteX17" fmla="*/ 133304 w 162489"/>
                <a:gd name="connsiteY17" fmla="*/ 68569 h 79583"/>
                <a:gd name="connsiteX18" fmla="*/ 137375 w 162489"/>
                <a:gd name="connsiteY18" fmla="*/ 54276 h 79583"/>
                <a:gd name="connsiteX19" fmla="*/ 146756 w 162489"/>
                <a:gd name="connsiteY19" fmla="*/ 20219 h 79583"/>
                <a:gd name="connsiteX20" fmla="*/ 140207 w 162489"/>
                <a:gd name="connsiteY20" fmla="*/ 4867 h 79583"/>
                <a:gd name="connsiteX21" fmla="*/ 123746 w 162489"/>
                <a:gd name="connsiteY21" fmla="*/ 103 h 79583"/>
                <a:gd name="connsiteX22" fmla="*/ 92416 w 162489"/>
                <a:gd name="connsiteY22" fmla="*/ 17925 h 79583"/>
                <a:gd name="connsiteX23" fmla="*/ 69406 w 162489"/>
                <a:gd name="connsiteY23" fmla="*/ 103 h 79583"/>
                <a:gd name="connsiteX24" fmla="*/ 39492 w 162489"/>
                <a:gd name="connsiteY24" fmla="*/ 16161 h 79583"/>
                <a:gd name="connsiteX25" fmla="*/ 20552 w 162489"/>
                <a:gd name="connsiteY25" fmla="*/ 103 h 79583"/>
                <a:gd name="connsiteX26" fmla="*/ 6569 w 162489"/>
                <a:gd name="connsiteY26" fmla="*/ 9632 h 79583"/>
                <a:gd name="connsiteX27" fmla="*/ 197 w 162489"/>
                <a:gd name="connsiteY27" fmla="*/ 27101 h 79583"/>
                <a:gd name="connsiteX28" fmla="*/ 3206 w 162489"/>
                <a:gd name="connsiteY28" fmla="*/ 29395 h 79583"/>
                <a:gd name="connsiteX29" fmla="*/ 7100 w 162489"/>
                <a:gd name="connsiteY29" fmla="*/ 24102 h 79583"/>
                <a:gd name="connsiteX30" fmla="*/ 20021 w 162489"/>
                <a:gd name="connsiteY30" fmla="*/ 5044 h 79583"/>
                <a:gd name="connsiteX31" fmla="*/ 25863 w 162489"/>
                <a:gd name="connsiteY31" fmla="*/ 13690 h 79583"/>
                <a:gd name="connsiteX32" fmla="*/ 23030 w 162489"/>
                <a:gd name="connsiteY32" fmla="*/ 28337 h 79583"/>
                <a:gd name="connsiteX33" fmla="*/ 19136 w 162489"/>
                <a:gd name="connsiteY33" fmla="*/ 44218 h 79583"/>
                <a:gd name="connsiteX34" fmla="*/ 13472 w 162489"/>
                <a:gd name="connsiteY34" fmla="*/ 66805 h 79583"/>
                <a:gd name="connsiteX35" fmla="*/ 11702 w 162489"/>
                <a:gd name="connsiteY35" fmla="*/ 74040 h 79583"/>
                <a:gd name="connsiteX36" fmla="*/ 17720 w 162489"/>
                <a:gd name="connsiteY36" fmla="*/ 79686 h 79583"/>
                <a:gd name="connsiteX37" fmla="*/ 24624 w 162489"/>
                <a:gd name="connsiteY37" fmla="*/ 75804 h 79583"/>
                <a:gd name="connsiteX38" fmla="*/ 27810 w 162489"/>
                <a:gd name="connsiteY38" fmla="*/ 64864 h 79583"/>
                <a:gd name="connsiteX39" fmla="*/ 31704 w 162489"/>
                <a:gd name="connsiteY39" fmla="*/ 48982 h 79583"/>
                <a:gd name="connsiteX40" fmla="*/ 34713 w 162489"/>
                <a:gd name="connsiteY40" fmla="*/ 37160 h 79583"/>
                <a:gd name="connsiteX41" fmla="*/ 42147 w 162489"/>
                <a:gd name="connsiteY41" fmla="*/ 21278 h 79583"/>
                <a:gd name="connsiteX42" fmla="*/ 68698 w 162489"/>
                <a:gd name="connsiteY42" fmla="*/ 5044 h 79583"/>
                <a:gd name="connsiteX43" fmla="*/ 79141 w 162489"/>
                <a:gd name="connsiteY43" fmla="*/ 17396 h 79583"/>
                <a:gd name="connsiteX44" fmla="*/ 76132 w 162489"/>
                <a:gd name="connsiteY44" fmla="*/ 33983 h 79583"/>
                <a:gd name="connsiteX45" fmla="*/ 68698 w 162489"/>
                <a:gd name="connsiteY45" fmla="*/ 63628 h 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489" h="79583">
                  <a:moveTo>
                    <a:pt x="68698" y="63628"/>
                  </a:moveTo>
                  <a:cubicBezTo>
                    <a:pt x="67813" y="67158"/>
                    <a:pt x="66220" y="73157"/>
                    <a:pt x="66220" y="74040"/>
                  </a:cubicBezTo>
                  <a:cubicBezTo>
                    <a:pt x="66220" y="77922"/>
                    <a:pt x="69406" y="79686"/>
                    <a:pt x="72238" y="79686"/>
                  </a:cubicBezTo>
                  <a:cubicBezTo>
                    <a:pt x="75424" y="79686"/>
                    <a:pt x="78256" y="77392"/>
                    <a:pt x="79141" y="75804"/>
                  </a:cubicBezTo>
                  <a:cubicBezTo>
                    <a:pt x="80026" y="74216"/>
                    <a:pt x="81442" y="68569"/>
                    <a:pt x="82327" y="64864"/>
                  </a:cubicBezTo>
                  <a:cubicBezTo>
                    <a:pt x="83212" y="61511"/>
                    <a:pt x="85159" y="53394"/>
                    <a:pt x="86221" y="48982"/>
                  </a:cubicBezTo>
                  <a:cubicBezTo>
                    <a:pt x="87283" y="45100"/>
                    <a:pt x="88345" y="41218"/>
                    <a:pt x="89230" y="37160"/>
                  </a:cubicBezTo>
                  <a:cubicBezTo>
                    <a:pt x="91177" y="29572"/>
                    <a:pt x="91177" y="29219"/>
                    <a:pt x="94717" y="23749"/>
                  </a:cubicBezTo>
                  <a:cubicBezTo>
                    <a:pt x="100381" y="15102"/>
                    <a:pt x="109232" y="5044"/>
                    <a:pt x="123038" y="5044"/>
                  </a:cubicBezTo>
                  <a:cubicBezTo>
                    <a:pt x="132950" y="5044"/>
                    <a:pt x="133481" y="13161"/>
                    <a:pt x="133481" y="17396"/>
                  </a:cubicBezTo>
                  <a:cubicBezTo>
                    <a:pt x="133481" y="27984"/>
                    <a:pt x="125870" y="47571"/>
                    <a:pt x="123038" y="54982"/>
                  </a:cubicBezTo>
                  <a:cubicBezTo>
                    <a:pt x="121091" y="59923"/>
                    <a:pt x="120383" y="61511"/>
                    <a:pt x="120383" y="64511"/>
                  </a:cubicBezTo>
                  <a:cubicBezTo>
                    <a:pt x="120383" y="73863"/>
                    <a:pt x="128171" y="79686"/>
                    <a:pt x="137198" y="79686"/>
                  </a:cubicBezTo>
                  <a:cubicBezTo>
                    <a:pt x="154899" y="79686"/>
                    <a:pt x="162687" y="55335"/>
                    <a:pt x="162687" y="52688"/>
                  </a:cubicBezTo>
                  <a:cubicBezTo>
                    <a:pt x="162687" y="50394"/>
                    <a:pt x="160386" y="50394"/>
                    <a:pt x="159855" y="50394"/>
                  </a:cubicBezTo>
                  <a:cubicBezTo>
                    <a:pt x="157377" y="50394"/>
                    <a:pt x="157200" y="51453"/>
                    <a:pt x="156492" y="53394"/>
                  </a:cubicBezTo>
                  <a:cubicBezTo>
                    <a:pt x="152421" y="67511"/>
                    <a:pt x="144809" y="74745"/>
                    <a:pt x="137729" y="74745"/>
                  </a:cubicBezTo>
                  <a:cubicBezTo>
                    <a:pt x="134012" y="74745"/>
                    <a:pt x="133304" y="72275"/>
                    <a:pt x="133304" y="68569"/>
                  </a:cubicBezTo>
                  <a:cubicBezTo>
                    <a:pt x="133304" y="64511"/>
                    <a:pt x="134189" y="62217"/>
                    <a:pt x="137375" y="54276"/>
                  </a:cubicBezTo>
                  <a:cubicBezTo>
                    <a:pt x="139499" y="48806"/>
                    <a:pt x="146756" y="30101"/>
                    <a:pt x="146756" y="20219"/>
                  </a:cubicBezTo>
                  <a:cubicBezTo>
                    <a:pt x="146756" y="17396"/>
                    <a:pt x="146756" y="9985"/>
                    <a:pt x="140207" y="4867"/>
                  </a:cubicBezTo>
                  <a:cubicBezTo>
                    <a:pt x="137198" y="2573"/>
                    <a:pt x="132065" y="103"/>
                    <a:pt x="123746" y="103"/>
                  </a:cubicBezTo>
                  <a:cubicBezTo>
                    <a:pt x="107816" y="103"/>
                    <a:pt x="98080" y="10514"/>
                    <a:pt x="92416" y="17925"/>
                  </a:cubicBezTo>
                  <a:cubicBezTo>
                    <a:pt x="91000" y="2926"/>
                    <a:pt x="78433" y="103"/>
                    <a:pt x="69406" y="103"/>
                  </a:cubicBezTo>
                  <a:cubicBezTo>
                    <a:pt x="54714" y="103"/>
                    <a:pt x="44802" y="9102"/>
                    <a:pt x="39492" y="16161"/>
                  </a:cubicBezTo>
                  <a:cubicBezTo>
                    <a:pt x="38253" y="3985"/>
                    <a:pt x="27810" y="103"/>
                    <a:pt x="20552" y="103"/>
                  </a:cubicBezTo>
                  <a:cubicBezTo>
                    <a:pt x="12941" y="103"/>
                    <a:pt x="8870" y="5573"/>
                    <a:pt x="6569" y="9632"/>
                  </a:cubicBezTo>
                  <a:cubicBezTo>
                    <a:pt x="2675" y="16161"/>
                    <a:pt x="197" y="26219"/>
                    <a:pt x="197" y="27101"/>
                  </a:cubicBezTo>
                  <a:cubicBezTo>
                    <a:pt x="197" y="29395"/>
                    <a:pt x="2675" y="29395"/>
                    <a:pt x="3206" y="29395"/>
                  </a:cubicBezTo>
                  <a:cubicBezTo>
                    <a:pt x="5684" y="29395"/>
                    <a:pt x="5861" y="28866"/>
                    <a:pt x="7100" y="24102"/>
                  </a:cubicBezTo>
                  <a:cubicBezTo>
                    <a:pt x="9755" y="13690"/>
                    <a:pt x="13118" y="5044"/>
                    <a:pt x="20021" y="5044"/>
                  </a:cubicBezTo>
                  <a:cubicBezTo>
                    <a:pt x="24624" y="5044"/>
                    <a:pt x="25863" y="8926"/>
                    <a:pt x="25863" y="13690"/>
                  </a:cubicBezTo>
                  <a:cubicBezTo>
                    <a:pt x="25863" y="17043"/>
                    <a:pt x="24269" y="23572"/>
                    <a:pt x="23030" y="28337"/>
                  </a:cubicBezTo>
                  <a:cubicBezTo>
                    <a:pt x="21791" y="33101"/>
                    <a:pt x="20021" y="40336"/>
                    <a:pt x="19136" y="44218"/>
                  </a:cubicBezTo>
                  <a:lnTo>
                    <a:pt x="13472" y="66805"/>
                  </a:lnTo>
                  <a:cubicBezTo>
                    <a:pt x="12764" y="69099"/>
                    <a:pt x="11702" y="73510"/>
                    <a:pt x="11702" y="74040"/>
                  </a:cubicBezTo>
                  <a:cubicBezTo>
                    <a:pt x="11702" y="77922"/>
                    <a:pt x="14888" y="79686"/>
                    <a:pt x="17720" y="79686"/>
                  </a:cubicBezTo>
                  <a:cubicBezTo>
                    <a:pt x="20906" y="79686"/>
                    <a:pt x="23738" y="77392"/>
                    <a:pt x="24624" y="75804"/>
                  </a:cubicBezTo>
                  <a:cubicBezTo>
                    <a:pt x="25509" y="74216"/>
                    <a:pt x="26925" y="68569"/>
                    <a:pt x="27810" y="64864"/>
                  </a:cubicBezTo>
                  <a:cubicBezTo>
                    <a:pt x="28695" y="61511"/>
                    <a:pt x="30642" y="53394"/>
                    <a:pt x="31704" y="48982"/>
                  </a:cubicBezTo>
                  <a:cubicBezTo>
                    <a:pt x="32766" y="45100"/>
                    <a:pt x="33828" y="41218"/>
                    <a:pt x="34713" y="37160"/>
                  </a:cubicBezTo>
                  <a:cubicBezTo>
                    <a:pt x="36660" y="29925"/>
                    <a:pt x="37014" y="28513"/>
                    <a:pt x="42147" y="21278"/>
                  </a:cubicBezTo>
                  <a:cubicBezTo>
                    <a:pt x="47103" y="14220"/>
                    <a:pt x="55422" y="5044"/>
                    <a:pt x="68698" y="5044"/>
                  </a:cubicBezTo>
                  <a:cubicBezTo>
                    <a:pt x="78964" y="5044"/>
                    <a:pt x="79141" y="14043"/>
                    <a:pt x="79141" y="17396"/>
                  </a:cubicBezTo>
                  <a:cubicBezTo>
                    <a:pt x="79141" y="21808"/>
                    <a:pt x="78610" y="24102"/>
                    <a:pt x="76132" y="33983"/>
                  </a:cubicBezTo>
                  <a:lnTo>
                    <a:pt x="68698" y="63628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095FA6E-7753-8345-DF34-F95597483585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7730524" y="5115955"/>
              <a:ext cx="66503" cy="57097"/>
            </a:xfrm>
            <a:custGeom>
              <a:avLst/>
              <a:gdLst>
                <a:gd name="connsiteX0" fmla="*/ 66707 w 66503"/>
                <a:gd name="connsiteY0" fmla="*/ 23044 h 57097"/>
                <a:gd name="connsiteX1" fmla="*/ 40156 w 66503"/>
                <a:gd name="connsiteY1" fmla="*/ 104 h 57097"/>
                <a:gd name="connsiteX2" fmla="*/ 204 w 66503"/>
                <a:gd name="connsiteY2" fmla="*/ 34262 h 57097"/>
                <a:gd name="connsiteX3" fmla="*/ 26755 w 66503"/>
                <a:gd name="connsiteY3" fmla="*/ 57201 h 57097"/>
                <a:gd name="connsiteX4" fmla="*/ 66707 w 66503"/>
                <a:gd name="connsiteY4" fmla="*/ 23044 h 57097"/>
                <a:gd name="connsiteX5" fmla="*/ 27007 w 66503"/>
                <a:gd name="connsiteY5" fmla="*/ 52916 h 57097"/>
                <a:gd name="connsiteX6" fmla="*/ 11836 w 66503"/>
                <a:gd name="connsiteY6" fmla="*/ 38169 h 57097"/>
                <a:gd name="connsiteX7" fmla="*/ 20433 w 66503"/>
                <a:gd name="connsiteY7" fmla="*/ 13717 h 57097"/>
                <a:gd name="connsiteX8" fmla="*/ 39904 w 66503"/>
                <a:gd name="connsiteY8" fmla="*/ 4389 h 57097"/>
                <a:gd name="connsiteX9" fmla="*/ 55075 w 66503"/>
                <a:gd name="connsiteY9" fmla="*/ 19136 h 57097"/>
                <a:gd name="connsiteX10" fmla="*/ 47363 w 66503"/>
                <a:gd name="connsiteY10" fmla="*/ 42328 h 57097"/>
                <a:gd name="connsiteX11" fmla="*/ 27007 w 66503"/>
                <a:gd name="connsiteY11" fmla="*/ 52916 h 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503" h="57097">
                  <a:moveTo>
                    <a:pt x="66707" y="23044"/>
                  </a:moveTo>
                  <a:cubicBezTo>
                    <a:pt x="66707" y="10439"/>
                    <a:pt x="56340" y="104"/>
                    <a:pt x="40156" y="104"/>
                  </a:cubicBezTo>
                  <a:cubicBezTo>
                    <a:pt x="19042" y="104"/>
                    <a:pt x="204" y="17246"/>
                    <a:pt x="204" y="34262"/>
                  </a:cubicBezTo>
                  <a:cubicBezTo>
                    <a:pt x="204" y="47118"/>
                    <a:pt x="10698" y="57201"/>
                    <a:pt x="26755" y="57201"/>
                  </a:cubicBezTo>
                  <a:cubicBezTo>
                    <a:pt x="47869" y="57201"/>
                    <a:pt x="66707" y="39933"/>
                    <a:pt x="66707" y="23044"/>
                  </a:cubicBezTo>
                  <a:close/>
                  <a:moveTo>
                    <a:pt x="27007" y="52916"/>
                  </a:moveTo>
                  <a:cubicBezTo>
                    <a:pt x="20812" y="52916"/>
                    <a:pt x="11836" y="50017"/>
                    <a:pt x="11836" y="38169"/>
                  </a:cubicBezTo>
                  <a:cubicBezTo>
                    <a:pt x="11836" y="34388"/>
                    <a:pt x="13479" y="22035"/>
                    <a:pt x="20433" y="13717"/>
                  </a:cubicBezTo>
                  <a:cubicBezTo>
                    <a:pt x="25237" y="8171"/>
                    <a:pt x="32697" y="4389"/>
                    <a:pt x="39904" y="4389"/>
                  </a:cubicBezTo>
                  <a:cubicBezTo>
                    <a:pt x="46857" y="4389"/>
                    <a:pt x="55075" y="7919"/>
                    <a:pt x="55075" y="19136"/>
                  </a:cubicBezTo>
                  <a:cubicBezTo>
                    <a:pt x="55075" y="22666"/>
                    <a:pt x="53558" y="34388"/>
                    <a:pt x="47363" y="42328"/>
                  </a:cubicBezTo>
                  <a:cubicBezTo>
                    <a:pt x="41547" y="49891"/>
                    <a:pt x="33203" y="52916"/>
                    <a:pt x="27007" y="52916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630B6E1-1919-D7E0-6855-A3BC3CF8D972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7812930" y="5115955"/>
              <a:ext cx="77755" cy="80163"/>
            </a:xfrm>
            <a:custGeom>
              <a:avLst/>
              <a:gdLst>
                <a:gd name="connsiteX0" fmla="*/ 10954 w 77755"/>
                <a:gd name="connsiteY0" fmla="*/ 70562 h 80163"/>
                <a:gd name="connsiteX1" fmla="*/ 4253 w 77755"/>
                <a:gd name="connsiteY1" fmla="*/ 74595 h 80163"/>
                <a:gd name="connsiteX2" fmla="*/ 207 w 77755"/>
                <a:gd name="connsiteY2" fmla="*/ 78124 h 80163"/>
                <a:gd name="connsiteX3" fmla="*/ 2230 w 77755"/>
                <a:gd name="connsiteY3" fmla="*/ 80267 h 80163"/>
                <a:gd name="connsiteX4" fmla="*/ 8426 w 77755"/>
                <a:gd name="connsiteY4" fmla="*/ 79889 h 80163"/>
                <a:gd name="connsiteX5" fmla="*/ 14747 w 77755"/>
                <a:gd name="connsiteY5" fmla="*/ 79763 h 80163"/>
                <a:gd name="connsiteX6" fmla="*/ 22207 w 77755"/>
                <a:gd name="connsiteY6" fmla="*/ 79889 h 80163"/>
                <a:gd name="connsiteX7" fmla="*/ 29160 w 77755"/>
                <a:gd name="connsiteY7" fmla="*/ 80267 h 80163"/>
                <a:gd name="connsiteX8" fmla="*/ 32321 w 77755"/>
                <a:gd name="connsiteY8" fmla="*/ 76738 h 80163"/>
                <a:gd name="connsiteX9" fmla="*/ 28402 w 77755"/>
                <a:gd name="connsiteY9" fmla="*/ 74595 h 80163"/>
                <a:gd name="connsiteX10" fmla="*/ 21448 w 77755"/>
                <a:gd name="connsiteY10" fmla="*/ 73083 h 80163"/>
                <a:gd name="connsiteX11" fmla="*/ 27264 w 77755"/>
                <a:gd name="connsiteY11" fmla="*/ 49639 h 80163"/>
                <a:gd name="connsiteX12" fmla="*/ 42436 w 77755"/>
                <a:gd name="connsiteY12" fmla="*/ 57201 h 80163"/>
                <a:gd name="connsiteX13" fmla="*/ 77963 w 77755"/>
                <a:gd name="connsiteY13" fmla="*/ 22035 h 80163"/>
                <a:gd name="connsiteX14" fmla="*/ 55837 w 77755"/>
                <a:gd name="connsiteY14" fmla="*/ 104 h 80163"/>
                <a:gd name="connsiteX15" fmla="*/ 35735 w 77755"/>
                <a:gd name="connsiteY15" fmla="*/ 8927 h 80163"/>
                <a:gd name="connsiteX16" fmla="*/ 20942 w 77755"/>
                <a:gd name="connsiteY16" fmla="*/ 104 h 80163"/>
                <a:gd name="connsiteX17" fmla="*/ 9690 w 77755"/>
                <a:gd name="connsiteY17" fmla="*/ 7036 h 80163"/>
                <a:gd name="connsiteX18" fmla="*/ 4759 w 77755"/>
                <a:gd name="connsiteY18" fmla="*/ 19515 h 80163"/>
                <a:gd name="connsiteX19" fmla="*/ 7414 w 77755"/>
                <a:gd name="connsiteY19" fmla="*/ 21405 h 80163"/>
                <a:gd name="connsiteX20" fmla="*/ 10322 w 77755"/>
                <a:gd name="connsiteY20" fmla="*/ 18758 h 80163"/>
                <a:gd name="connsiteX21" fmla="*/ 20310 w 77755"/>
                <a:gd name="connsiteY21" fmla="*/ 4389 h 80163"/>
                <a:gd name="connsiteX22" fmla="*/ 25494 w 77755"/>
                <a:gd name="connsiteY22" fmla="*/ 11070 h 80163"/>
                <a:gd name="connsiteX23" fmla="*/ 25115 w 77755"/>
                <a:gd name="connsiteY23" fmla="*/ 14347 h 80163"/>
                <a:gd name="connsiteX24" fmla="*/ 10954 w 77755"/>
                <a:gd name="connsiteY24" fmla="*/ 70562 h 80163"/>
                <a:gd name="connsiteX25" fmla="*/ 35103 w 77755"/>
                <a:gd name="connsiteY25" fmla="*/ 18254 h 80163"/>
                <a:gd name="connsiteX26" fmla="*/ 37884 w 77755"/>
                <a:gd name="connsiteY26" fmla="*/ 13464 h 80163"/>
                <a:gd name="connsiteX27" fmla="*/ 55458 w 77755"/>
                <a:gd name="connsiteY27" fmla="*/ 4389 h 80163"/>
                <a:gd name="connsiteX28" fmla="*/ 66584 w 77755"/>
                <a:gd name="connsiteY28" fmla="*/ 17246 h 80163"/>
                <a:gd name="connsiteX29" fmla="*/ 60136 w 77755"/>
                <a:gd name="connsiteY29" fmla="*/ 40942 h 80163"/>
                <a:gd name="connsiteX30" fmla="*/ 42436 w 77755"/>
                <a:gd name="connsiteY30" fmla="*/ 52916 h 80163"/>
                <a:gd name="connsiteX31" fmla="*/ 29287 w 77755"/>
                <a:gd name="connsiteY31" fmla="*/ 41698 h 80163"/>
                <a:gd name="connsiteX32" fmla="*/ 29666 w 77755"/>
                <a:gd name="connsiteY32" fmla="*/ 39681 h 80163"/>
                <a:gd name="connsiteX33" fmla="*/ 35103 w 77755"/>
                <a:gd name="connsiteY33" fmla="*/ 18254 h 8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7755" h="80163">
                  <a:moveTo>
                    <a:pt x="10954" y="70562"/>
                  </a:moveTo>
                  <a:cubicBezTo>
                    <a:pt x="10069" y="73839"/>
                    <a:pt x="9943" y="74595"/>
                    <a:pt x="4253" y="74595"/>
                  </a:cubicBezTo>
                  <a:cubicBezTo>
                    <a:pt x="2357" y="74595"/>
                    <a:pt x="207" y="74595"/>
                    <a:pt x="207" y="78124"/>
                  </a:cubicBezTo>
                  <a:cubicBezTo>
                    <a:pt x="207" y="79511"/>
                    <a:pt x="1345" y="80267"/>
                    <a:pt x="2230" y="80267"/>
                  </a:cubicBezTo>
                  <a:cubicBezTo>
                    <a:pt x="4127" y="80267"/>
                    <a:pt x="6403" y="79889"/>
                    <a:pt x="8426" y="79889"/>
                  </a:cubicBezTo>
                  <a:cubicBezTo>
                    <a:pt x="10448" y="79889"/>
                    <a:pt x="12598" y="79763"/>
                    <a:pt x="14747" y="79763"/>
                  </a:cubicBezTo>
                  <a:cubicBezTo>
                    <a:pt x="17276" y="79763"/>
                    <a:pt x="19678" y="79889"/>
                    <a:pt x="22207" y="79889"/>
                  </a:cubicBezTo>
                  <a:cubicBezTo>
                    <a:pt x="24356" y="79889"/>
                    <a:pt x="27011" y="80267"/>
                    <a:pt x="29160" y="80267"/>
                  </a:cubicBezTo>
                  <a:cubicBezTo>
                    <a:pt x="30804" y="80267"/>
                    <a:pt x="32321" y="79385"/>
                    <a:pt x="32321" y="76738"/>
                  </a:cubicBezTo>
                  <a:cubicBezTo>
                    <a:pt x="32321" y="74595"/>
                    <a:pt x="30172" y="74595"/>
                    <a:pt x="28402" y="74595"/>
                  </a:cubicBezTo>
                  <a:cubicBezTo>
                    <a:pt x="24229" y="74595"/>
                    <a:pt x="21448" y="74595"/>
                    <a:pt x="21448" y="73083"/>
                  </a:cubicBezTo>
                  <a:cubicBezTo>
                    <a:pt x="21448" y="72326"/>
                    <a:pt x="23471" y="64638"/>
                    <a:pt x="27264" y="49639"/>
                  </a:cubicBezTo>
                  <a:cubicBezTo>
                    <a:pt x="30425" y="53924"/>
                    <a:pt x="35482" y="57201"/>
                    <a:pt x="42436" y="57201"/>
                  </a:cubicBezTo>
                  <a:cubicBezTo>
                    <a:pt x="60263" y="57201"/>
                    <a:pt x="77963" y="39807"/>
                    <a:pt x="77963" y="22035"/>
                  </a:cubicBezTo>
                  <a:cubicBezTo>
                    <a:pt x="77963" y="9431"/>
                    <a:pt x="68733" y="104"/>
                    <a:pt x="55837" y="104"/>
                  </a:cubicBezTo>
                  <a:cubicBezTo>
                    <a:pt x="45976" y="104"/>
                    <a:pt x="38263" y="6532"/>
                    <a:pt x="35735" y="8927"/>
                  </a:cubicBezTo>
                  <a:cubicBezTo>
                    <a:pt x="33206" y="2121"/>
                    <a:pt x="25620" y="104"/>
                    <a:pt x="20942" y="104"/>
                  </a:cubicBezTo>
                  <a:cubicBezTo>
                    <a:pt x="16644" y="104"/>
                    <a:pt x="12851" y="2121"/>
                    <a:pt x="9690" y="7036"/>
                  </a:cubicBezTo>
                  <a:cubicBezTo>
                    <a:pt x="6403" y="12330"/>
                    <a:pt x="4759" y="18884"/>
                    <a:pt x="4759" y="19515"/>
                  </a:cubicBezTo>
                  <a:cubicBezTo>
                    <a:pt x="4759" y="21405"/>
                    <a:pt x="6655" y="21405"/>
                    <a:pt x="7414" y="21405"/>
                  </a:cubicBezTo>
                  <a:cubicBezTo>
                    <a:pt x="9563" y="21405"/>
                    <a:pt x="9816" y="20775"/>
                    <a:pt x="10322" y="18758"/>
                  </a:cubicBezTo>
                  <a:cubicBezTo>
                    <a:pt x="11713" y="13717"/>
                    <a:pt x="14368" y="4389"/>
                    <a:pt x="20310" y="4389"/>
                  </a:cubicBezTo>
                  <a:cubicBezTo>
                    <a:pt x="24735" y="4389"/>
                    <a:pt x="25494" y="8549"/>
                    <a:pt x="25494" y="11070"/>
                  </a:cubicBezTo>
                  <a:cubicBezTo>
                    <a:pt x="25494" y="12834"/>
                    <a:pt x="25367" y="13338"/>
                    <a:pt x="25115" y="14347"/>
                  </a:cubicBezTo>
                  <a:lnTo>
                    <a:pt x="10954" y="70562"/>
                  </a:lnTo>
                  <a:close/>
                  <a:moveTo>
                    <a:pt x="35103" y="18254"/>
                  </a:moveTo>
                  <a:cubicBezTo>
                    <a:pt x="35608" y="16237"/>
                    <a:pt x="35735" y="15985"/>
                    <a:pt x="37884" y="13464"/>
                  </a:cubicBezTo>
                  <a:cubicBezTo>
                    <a:pt x="42941" y="7919"/>
                    <a:pt x="49389" y="4389"/>
                    <a:pt x="55458" y="4389"/>
                  </a:cubicBezTo>
                  <a:cubicBezTo>
                    <a:pt x="60642" y="4389"/>
                    <a:pt x="66584" y="7667"/>
                    <a:pt x="66584" y="17246"/>
                  </a:cubicBezTo>
                  <a:cubicBezTo>
                    <a:pt x="66584" y="22792"/>
                    <a:pt x="63676" y="34892"/>
                    <a:pt x="60136" y="40942"/>
                  </a:cubicBezTo>
                  <a:cubicBezTo>
                    <a:pt x="54826" y="50143"/>
                    <a:pt x="47240" y="52916"/>
                    <a:pt x="42436" y="52916"/>
                  </a:cubicBezTo>
                  <a:cubicBezTo>
                    <a:pt x="31942" y="52916"/>
                    <a:pt x="29287" y="42706"/>
                    <a:pt x="29287" y="41698"/>
                  </a:cubicBezTo>
                  <a:cubicBezTo>
                    <a:pt x="29287" y="41068"/>
                    <a:pt x="29540" y="40312"/>
                    <a:pt x="29666" y="39681"/>
                  </a:cubicBezTo>
                  <a:lnTo>
                    <a:pt x="35103" y="18254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BAB9A1D-3477-8673-E15E-3EC3DF761483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910119" y="5092764"/>
              <a:ext cx="49181" cy="80289"/>
            </a:xfrm>
            <a:custGeom>
              <a:avLst/>
              <a:gdLst>
                <a:gd name="connsiteX0" fmla="*/ 29290 w 49181"/>
                <a:gd name="connsiteY0" fmla="*/ 30354 h 80289"/>
                <a:gd name="connsiteX1" fmla="*/ 44209 w 49181"/>
                <a:gd name="connsiteY1" fmla="*/ 30354 h 80289"/>
                <a:gd name="connsiteX2" fmla="*/ 47623 w 49181"/>
                <a:gd name="connsiteY2" fmla="*/ 29724 h 80289"/>
                <a:gd name="connsiteX3" fmla="*/ 48634 w 49181"/>
                <a:gd name="connsiteY3" fmla="*/ 26825 h 80289"/>
                <a:gd name="connsiteX4" fmla="*/ 44589 w 49181"/>
                <a:gd name="connsiteY4" fmla="*/ 24682 h 80289"/>
                <a:gd name="connsiteX5" fmla="*/ 30681 w 49181"/>
                <a:gd name="connsiteY5" fmla="*/ 24682 h 80289"/>
                <a:gd name="connsiteX6" fmla="*/ 33336 w 49181"/>
                <a:gd name="connsiteY6" fmla="*/ 14221 h 80289"/>
                <a:gd name="connsiteX7" fmla="*/ 35612 w 49181"/>
                <a:gd name="connsiteY7" fmla="*/ 4515 h 80289"/>
                <a:gd name="connsiteX8" fmla="*/ 30934 w 49181"/>
                <a:gd name="connsiteY8" fmla="*/ 104 h 80289"/>
                <a:gd name="connsiteX9" fmla="*/ 24739 w 49181"/>
                <a:gd name="connsiteY9" fmla="*/ 4894 h 80289"/>
                <a:gd name="connsiteX10" fmla="*/ 19682 w 49181"/>
                <a:gd name="connsiteY10" fmla="*/ 24682 h 80289"/>
                <a:gd name="connsiteX11" fmla="*/ 4636 w 49181"/>
                <a:gd name="connsiteY11" fmla="*/ 24682 h 80289"/>
                <a:gd name="connsiteX12" fmla="*/ 211 w 49181"/>
                <a:gd name="connsiteY12" fmla="*/ 28211 h 80289"/>
                <a:gd name="connsiteX13" fmla="*/ 4257 w 49181"/>
                <a:gd name="connsiteY13" fmla="*/ 30354 h 80289"/>
                <a:gd name="connsiteX14" fmla="*/ 18291 w 49181"/>
                <a:gd name="connsiteY14" fmla="*/ 30354 h 80289"/>
                <a:gd name="connsiteX15" fmla="*/ 10831 w 49181"/>
                <a:gd name="connsiteY15" fmla="*/ 59974 h 80289"/>
                <a:gd name="connsiteX16" fmla="*/ 9188 w 49181"/>
                <a:gd name="connsiteY16" fmla="*/ 68167 h 80289"/>
                <a:gd name="connsiteX17" fmla="*/ 24739 w 49181"/>
                <a:gd name="connsiteY17" fmla="*/ 80393 h 80289"/>
                <a:gd name="connsiteX18" fmla="*/ 49393 w 49181"/>
                <a:gd name="connsiteY18" fmla="*/ 60857 h 80289"/>
                <a:gd name="connsiteX19" fmla="*/ 46738 w 49181"/>
                <a:gd name="connsiteY19" fmla="*/ 59092 h 80289"/>
                <a:gd name="connsiteX20" fmla="*/ 43830 w 49181"/>
                <a:gd name="connsiteY20" fmla="*/ 61235 h 80289"/>
                <a:gd name="connsiteX21" fmla="*/ 25245 w 49181"/>
                <a:gd name="connsiteY21" fmla="*/ 76108 h 80289"/>
                <a:gd name="connsiteX22" fmla="*/ 19935 w 49181"/>
                <a:gd name="connsiteY22" fmla="*/ 69427 h 80289"/>
                <a:gd name="connsiteX23" fmla="*/ 20314 w 49181"/>
                <a:gd name="connsiteY23" fmla="*/ 65898 h 80289"/>
                <a:gd name="connsiteX24" fmla="*/ 29290 w 49181"/>
                <a:gd name="connsiteY24" fmla="*/ 30354 h 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9181" h="80289">
                  <a:moveTo>
                    <a:pt x="29290" y="30354"/>
                  </a:moveTo>
                  <a:lnTo>
                    <a:pt x="44209" y="30354"/>
                  </a:lnTo>
                  <a:cubicBezTo>
                    <a:pt x="46864" y="30354"/>
                    <a:pt x="46991" y="30228"/>
                    <a:pt x="47623" y="29724"/>
                  </a:cubicBezTo>
                  <a:cubicBezTo>
                    <a:pt x="48255" y="29220"/>
                    <a:pt x="48634" y="27581"/>
                    <a:pt x="48634" y="26825"/>
                  </a:cubicBezTo>
                  <a:cubicBezTo>
                    <a:pt x="48634" y="24682"/>
                    <a:pt x="46738" y="24682"/>
                    <a:pt x="44589" y="24682"/>
                  </a:cubicBezTo>
                  <a:lnTo>
                    <a:pt x="30681" y="24682"/>
                  </a:lnTo>
                  <a:lnTo>
                    <a:pt x="33336" y="14221"/>
                  </a:lnTo>
                  <a:cubicBezTo>
                    <a:pt x="34095" y="10944"/>
                    <a:pt x="35612" y="5272"/>
                    <a:pt x="35612" y="4515"/>
                  </a:cubicBezTo>
                  <a:cubicBezTo>
                    <a:pt x="35612" y="2373"/>
                    <a:pt x="33968" y="104"/>
                    <a:pt x="30934" y="104"/>
                  </a:cubicBezTo>
                  <a:cubicBezTo>
                    <a:pt x="28785" y="104"/>
                    <a:pt x="25750" y="1490"/>
                    <a:pt x="24739" y="4894"/>
                  </a:cubicBezTo>
                  <a:cubicBezTo>
                    <a:pt x="24107" y="7036"/>
                    <a:pt x="25624" y="1112"/>
                    <a:pt x="19682" y="24682"/>
                  </a:cubicBezTo>
                  <a:lnTo>
                    <a:pt x="4636" y="24682"/>
                  </a:lnTo>
                  <a:cubicBezTo>
                    <a:pt x="2108" y="24682"/>
                    <a:pt x="211" y="24682"/>
                    <a:pt x="211" y="28211"/>
                  </a:cubicBezTo>
                  <a:cubicBezTo>
                    <a:pt x="211" y="30354"/>
                    <a:pt x="1981" y="30354"/>
                    <a:pt x="4257" y="30354"/>
                  </a:cubicBezTo>
                  <a:lnTo>
                    <a:pt x="18291" y="30354"/>
                  </a:lnTo>
                  <a:lnTo>
                    <a:pt x="10831" y="59974"/>
                  </a:lnTo>
                  <a:cubicBezTo>
                    <a:pt x="10199" y="62747"/>
                    <a:pt x="9188" y="66655"/>
                    <a:pt x="9188" y="68167"/>
                  </a:cubicBezTo>
                  <a:cubicBezTo>
                    <a:pt x="9188" y="75351"/>
                    <a:pt x="15889" y="80393"/>
                    <a:pt x="24739" y="80393"/>
                  </a:cubicBezTo>
                  <a:cubicBezTo>
                    <a:pt x="40037" y="80393"/>
                    <a:pt x="49393" y="63377"/>
                    <a:pt x="49393" y="60857"/>
                  </a:cubicBezTo>
                  <a:cubicBezTo>
                    <a:pt x="49393" y="59092"/>
                    <a:pt x="47244" y="59092"/>
                    <a:pt x="46738" y="59092"/>
                  </a:cubicBezTo>
                  <a:cubicBezTo>
                    <a:pt x="44715" y="59092"/>
                    <a:pt x="44462" y="59596"/>
                    <a:pt x="43830" y="61235"/>
                  </a:cubicBezTo>
                  <a:cubicBezTo>
                    <a:pt x="39658" y="70310"/>
                    <a:pt x="31819" y="76108"/>
                    <a:pt x="25245" y="76108"/>
                  </a:cubicBezTo>
                  <a:cubicBezTo>
                    <a:pt x="21199" y="76108"/>
                    <a:pt x="19935" y="73209"/>
                    <a:pt x="19935" y="69427"/>
                  </a:cubicBezTo>
                  <a:cubicBezTo>
                    <a:pt x="19935" y="67411"/>
                    <a:pt x="20061" y="67033"/>
                    <a:pt x="20314" y="65898"/>
                  </a:cubicBezTo>
                  <a:lnTo>
                    <a:pt x="29290" y="30354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393F274-B774-6450-D414-88E02BDB6499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7995797" y="5037229"/>
              <a:ext cx="130275" cy="130050"/>
            </a:xfrm>
            <a:custGeom>
              <a:avLst/>
              <a:gdLst>
                <a:gd name="connsiteX0" fmla="*/ 69777 w 130275"/>
                <a:gd name="connsiteY0" fmla="*/ 69452 h 130050"/>
                <a:gd name="connsiteX1" fmla="*/ 123941 w 130275"/>
                <a:gd name="connsiteY1" fmla="*/ 69452 h 130050"/>
                <a:gd name="connsiteX2" fmla="*/ 130490 w 130275"/>
                <a:gd name="connsiteY2" fmla="*/ 65217 h 130050"/>
                <a:gd name="connsiteX3" fmla="*/ 123941 w 130275"/>
                <a:gd name="connsiteY3" fmla="*/ 60805 h 130050"/>
                <a:gd name="connsiteX4" fmla="*/ 69777 w 130275"/>
                <a:gd name="connsiteY4" fmla="*/ 60805 h 130050"/>
                <a:gd name="connsiteX5" fmla="*/ 69777 w 130275"/>
                <a:gd name="connsiteY5" fmla="*/ 6632 h 130050"/>
                <a:gd name="connsiteX6" fmla="*/ 65529 w 130275"/>
                <a:gd name="connsiteY6" fmla="*/ 103 h 130050"/>
                <a:gd name="connsiteX7" fmla="*/ 61104 w 130275"/>
                <a:gd name="connsiteY7" fmla="*/ 6632 h 130050"/>
                <a:gd name="connsiteX8" fmla="*/ 61104 w 130275"/>
                <a:gd name="connsiteY8" fmla="*/ 60805 h 130050"/>
                <a:gd name="connsiteX9" fmla="*/ 6764 w 130275"/>
                <a:gd name="connsiteY9" fmla="*/ 60805 h 130050"/>
                <a:gd name="connsiteX10" fmla="*/ 214 w 130275"/>
                <a:gd name="connsiteY10" fmla="*/ 65040 h 130050"/>
                <a:gd name="connsiteX11" fmla="*/ 6764 w 130275"/>
                <a:gd name="connsiteY11" fmla="*/ 69452 h 130050"/>
                <a:gd name="connsiteX12" fmla="*/ 61104 w 130275"/>
                <a:gd name="connsiteY12" fmla="*/ 69452 h 130050"/>
                <a:gd name="connsiteX13" fmla="*/ 61104 w 130275"/>
                <a:gd name="connsiteY13" fmla="*/ 123625 h 130050"/>
                <a:gd name="connsiteX14" fmla="*/ 65352 w 130275"/>
                <a:gd name="connsiteY14" fmla="*/ 130154 h 130050"/>
                <a:gd name="connsiteX15" fmla="*/ 69777 w 130275"/>
                <a:gd name="connsiteY15" fmla="*/ 123625 h 130050"/>
                <a:gd name="connsiteX16" fmla="*/ 69777 w 130275"/>
                <a:gd name="connsiteY16" fmla="*/ 69452 h 13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275" h="130050">
                  <a:moveTo>
                    <a:pt x="69777" y="69452"/>
                  </a:moveTo>
                  <a:lnTo>
                    <a:pt x="123941" y="69452"/>
                  </a:lnTo>
                  <a:cubicBezTo>
                    <a:pt x="126242" y="69452"/>
                    <a:pt x="130490" y="69452"/>
                    <a:pt x="130490" y="65217"/>
                  </a:cubicBezTo>
                  <a:cubicBezTo>
                    <a:pt x="130490" y="60805"/>
                    <a:pt x="126419" y="60805"/>
                    <a:pt x="123941" y="60805"/>
                  </a:cubicBezTo>
                  <a:lnTo>
                    <a:pt x="69777" y="60805"/>
                  </a:lnTo>
                  <a:lnTo>
                    <a:pt x="69777" y="6632"/>
                  </a:lnTo>
                  <a:cubicBezTo>
                    <a:pt x="69777" y="4338"/>
                    <a:pt x="69777" y="103"/>
                    <a:pt x="65529" y="103"/>
                  </a:cubicBezTo>
                  <a:cubicBezTo>
                    <a:pt x="61104" y="103"/>
                    <a:pt x="61104" y="4162"/>
                    <a:pt x="61104" y="6632"/>
                  </a:cubicBezTo>
                  <a:lnTo>
                    <a:pt x="61104" y="60805"/>
                  </a:lnTo>
                  <a:lnTo>
                    <a:pt x="6764" y="60805"/>
                  </a:lnTo>
                  <a:cubicBezTo>
                    <a:pt x="4463" y="60805"/>
                    <a:pt x="214" y="60805"/>
                    <a:pt x="214" y="65040"/>
                  </a:cubicBezTo>
                  <a:cubicBezTo>
                    <a:pt x="214" y="69452"/>
                    <a:pt x="4286" y="69452"/>
                    <a:pt x="6764" y="69452"/>
                  </a:cubicBezTo>
                  <a:lnTo>
                    <a:pt x="61104" y="69452"/>
                  </a:lnTo>
                  <a:lnTo>
                    <a:pt x="61104" y="123625"/>
                  </a:lnTo>
                  <a:cubicBezTo>
                    <a:pt x="61104" y="125919"/>
                    <a:pt x="61104" y="130154"/>
                    <a:pt x="65352" y="130154"/>
                  </a:cubicBezTo>
                  <a:cubicBezTo>
                    <a:pt x="69777" y="130154"/>
                    <a:pt x="69777" y="126095"/>
                    <a:pt x="69777" y="123625"/>
                  </a:cubicBezTo>
                  <a:lnTo>
                    <a:pt x="69777" y="69452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C9B4193-CC75-632F-B149-E8562A89CEA0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157931" y="5029289"/>
              <a:ext cx="64429" cy="117169"/>
            </a:xfrm>
            <a:custGeom>
              <a:avLst/>
              <a:gdLst>
                <a:gd name="connsiteX0" fmla="*/ 40224 w 64429"/>
                <a:gd name="connsiteY0" fmla="*/ 5044 h 117169"/>
                <a:gd name="connsiteX1" fmla="*/ 34913 w 64429"/>
                <a:gd name="connsiteY1" fmla="*/ 103 h 117169"/>
                <a:gd name="connsiteX2" fmla="*/ 221 w 64429"/>
                <a:gd name="connsiteY2" fmla="*/ 11396 h 117169"/>
                <a:gd name="connsiteX3" fmla="*/ 221 w 64429"/>
                <a:gd name="connsiteY3" fmla="*/ 17749 h 117169"/>
                <a:gd name="connsiteX4" fmla="*/ 25886 w 64429"/>
                <a:gd name="connsiteY4" fmla="*/ 12808 h 117169"/>
                <a:gd name="connsiteX5" fmla="*/ 25886 w 64429"/>
                <a:gd name="connsiteY5" fmla="*/ 102803 h 117169"/>
                <a:gd name="connsiteX6" fmla="*/ 8186 w 64429"/>
                <a:gd name="connsiteY6" fmla="*/ 110920 h 117169"/>
                <a:gd name="connsiteX7" fmla="*/ 1460 w 64429"/>
                <a:gd name="connsiteY7" fmla="*/ 110920 h 117169"/>
                <a:gd name="connsiteX8" fmla="*/ 1460 w 64429"/>
                <a:gd name="connsiteY8" fmla="*/ 117272 h 117169"/>
                <a:gd name="connsiteX9" fmla="*/ 32966 w 64429"/>
                <a:gd name="connsiteY9" fmla="*/ 116566 h 117169"/>
                <a:gd name="connsiteX10" fmla="*/ 64650 w 64429"/>
                <a:gd name="connsiteY10" fmla="*/ 117272 h 117169"/>
                <a:gd name="connsiteX11" fmla="*/ 64650 w 64429"/>
                <a:gd name="connsiteY11" fmla="*/ 110920 h 117169"/>
                <a:gd name="connsiteX12" fmla="*/ 57924 w 64429"/>
                <a:gd name="connsiteY12" fmla="*/ 110920 h 117169"/>
                <a:gd name="connsiteX13" fmla="*/ 40224 w 64429"/>
                <a:gd name="connsiteY13" fmla="*/ 102803 h 117169"/>
                <a:gd name="connsiteX14" fmla="*/ 40224 w 64429"/>
                <a:gd name="connsiteY14" fmla="*/ 5044 h 11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29" h="117169">
                  <a:moveTo>
                    <a:pt x="40224" y="5044"/>
                  </a:moveTo>
                  <a:cubicBezTo>
                    <a:pt x="40224" y="279"/>
                    <a:pt x="39870" y="103"/>
                    <a:pt x="34913" y="103"/>
                  </a:cubicBezTo>
                  <a:cubicBezTo>
                    <a:pt x="23585" y="11220"/>
                    <a:pt x="7478" y="11396"/>
                    <a:pt x="221" y="11396"/>
                  </a:cubicBezTo>
                  <a:lnTo>
                    <a:pt x="221" y="17749"/>
                  </a:lnTo>
                  <a:cubicBezTo>
                    <a:pt x="4469" y="17749"/>
                    <a:pt x="16151" y="17749"/>
                    <a:pt x="25886" y="12808"/>
                  </a:cubicBezTo>
                  <a:lnTo>
                    <a:pt x="25886" y="102803"/>
                  </a:lnTo>
                  <a:cubicBezTo>
                    <a:pt x="25886" y="108626"/>
                    <a:pt x="25886" y="110920"/>
                    <a:pt x="8186" y="110920"/>
                  </a:cubicBezTo>
                  <a:lnTo>
                    <a:pt x="1460" y="110920"/>
                  </a:lnTo>
                  <a:lnTo>
                    <a:pt x="1460" y="117272"/>
                  </a:lnTo>
                  <a:cubicBezTo>
                    <a:pt x="4646" y="117096"/>
                    <a:pt x="26417" y="116566"/>
                    <a:pt x="32966" y="116566"/>
                  </a:cubicBezTo>
                  <a:cubicBezTo>
                    <a:pt x="38454" y="116566"/>
                    <a:pt x="60756" y="117096"/>
                    <a:pt x="64650" y="117272"/>
                  </a:cubicBezTo>
                  <a:lnTo>
                    <a:pt x="64650" y="110920"/>
                  </a:lnTo>
                  <a:lnTo>
                    <a:pt x="57924" y="110920"/>
                  </a:lnTo>
                  <a:cubicBezTo>
                    <a:pt x="40224" y="110920"/>
                    <a:pt x="40224" y="108626"/>
                    <a:pt x="40224" y="102803"/>
                  </a:cubicBezTo>
                  <a:lnTo>
                    <a:pt x="40224" y="5044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6DACAAA-0997-5D69-84ED-51C6D7352F25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290172" y="4736097"/>
              <a:ext cx="96340" cy="115707"/>
            </a:xfrm>
            <a:custGeom>
              <a:avLst/>
              <a:gdLst>
                <a:gd name="connsiteX0" fmla="*/ 21214 w 96340"/>
                <a:gd name="connsiteY0" fmla="*/ 58071 h 115707"/>
                <a:gd name="connsiteX1" fmla="*/ 55350 w 96340"/>
                <a:gd name="connsiteY1" fmla="*/ 6393 h 115707"/>
                <a:gd name="connsiteX2" fmla="*/ 82407 w 96340"/>
                <a:gd name="connsiteY2" fmla="*/ 15721 h 115707"/>
                <a:gd name="connsiteX3" fmla="*/ 70522 w 96340"/>
                <a:gd name="connsiteY3" fmla="*/ 27316 h 115707"/>
                <a:gd name="connsiteX4" fmla="*/ 82154 w 96340"/>
                <a:gd name="connsiteY4" fmla="*/ 38912 h 115707"/>
                <a:gd name="connsiteX5" fmla="*/ 93786 w 96340"/>
                <a:gd name="connsiteY5" fmla="*/ 27064 h 115707"/>
                <a:gd name="connsiteX6" fmla="*/ 55098 w 96340"/>
                <a:gd name="connsiteY6" fmla="*/ 91 h 115707"/>
                <a:gd name="connsiteX7" fmla="*/ 226 w 96340"/>
                <a:gd name="connsiteY7" fmla="*/ 58575 h 115707"/>
                <a:gd name="connsiteX8" fmla="*/ 54592 w 96340"/>
                <a:gd name="connsiteY8" fmla="*/ 115798 h 115707"/>
                <a:gd name="connsiteX9" fmla="*/ 96567 w 96340"/>
                <a:gd name="connsiteY9" fmla="*/ 83027 h 115707"/>
                <a:gd name="connsiteX10" fmla="*/ 93280 w 96340"/>
                <a:gd name="connsiteY10" fmla="*/ 80506 h 115707"/>
                <a:gd name="connsiteX11" fmla="*/ 89993 w 96340"/>
                <a:gd name="connsiteY11" fmla="*/ 83027 h 115707"/>
                <a:gd name="connsiteX12" fmla="*/ 56868 w 96340"/>
                <a:gd name="connsiteY12" fmla="*/ 109496 h 115707"/>
                <a:gd name="connsiteX13" fmla="*/ 21214 w 96340"/>
                <a:gd name="connsiteY13" fmla="*/ 58071 h 1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340" h="115707">
                  <a:moveTo>
                    <a:pt x="21214" y="58071"/>
                  </a:moveTo>
                  <a:cubicBezTo>
                    <a:pt x="21214" y="16981"/>
                    <a:pt x="41949" y="6393"/>
                    <a:pt x="55350" y="6393"/>
                  </a:cubicBezTo>
                  <a:cubicBezTo>
                    <a:pt x="57626" y="6393"/>
                    <a:pt x="73557" y="6645"/>
                    <a:pt x="82407" y="15721"/>
                  </a:cubicBezTo>
                  <a:cubicBezTo>
                    <a:pt x="72039" y="16477"/>
                    <a:pt x="70522" y="24039"/>
                    <a:pt x="70522" y="27316"/>
                  </a:cubicBezTo>
                  <a:cubicBezTo>
                    <a:pt x="70522" y="33871"/>
                    <a:pt x="75074" y="38912"/>
                    <a:pt x="82154" y="38912"/>
                  </a:cubicBezTo>
                  <a:cubicBezTo>
                    <a:pt x="88728" y="38912"/>
                    <a:pt x="93786" y="34627"/>
                    <a:pt x="93786" y="27064"/>
                  </a:cubicBezTo>
                  <a:cubicBezTo>
                    <a:pt x="93786" y="9923"/>
                    <a:pt x="74568" y="91"/>
                    <a:pt x="55098" y="91"/>
                  </a:cubicBezTo>
                  <a:cubicBezTo>
                    <a:pt x="23490" y="91"/>
                    <a:pt x="226" y="27316"/>
                    <a:pt x="226" y="58575"/>
                  </a:cubicBezTo>
                  <a:cubicBezTo>
                    <a:pt x="226" y="90842"/>
                    <a:pt x="25260" y="115798"/>
                    <a:pt x="54592" y="115798"/>
                  </a:cubicBezTo>
                  <a:cubicBezTo>
                    <a:pt x="88476" y="115798"/>
                    <a:pt x="96567" y="85548"/>
                    <a:pt x="96567" y="83027"/>
                  </a:cubicBezTo>
                  <a:cubicBezTo>
                    <a:pt x="96567" y="80506"/>
                    <a:pt x="94039" y="80506"/>
                    <a:pt x="93280" y="80506"/>
                  </a:cubicBezTo>
                  <a:cubicBezTo>
                    <a:pt x="91004" y="80506"/>
                    <a:pt x="90498" y="81515"/>
                    <a:pt x="89993" y="83027"/>
                  </a:cubicBezTo>
                  <a:cubicBezTo>
                    <a:pt x="82660" y="106471"/>
                    <a:pt x="66224" y="109496"/>
                    <a:pt x="56868" y="109496"/>
                  </a:cubicBezTo>
                  <a:cubicBezTo>
                    <a:pt x="43466" y="109496"/>
                    <a:pt x="21214" y="98657"/>
                    <a:pt x="21214" y="58071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918F309-29FD-64AC-FAAD-621E4FF858A0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401039" y="4736097"/>
              <a:ext cx="112018" cy="115707"/>
            </a:xfrm>
            <a:custGeom>
              <a:avLst/>
              <a:gdLst>
                <a:gd name="connsiteX0" fmla="*/ 112249 w 112018"/>
                <a:gd name="connsiteY0" fmla="*/ 59079 h 115707"/>
                <a:gd name="connsiteX1" fmla="*/ 56366 w 112018"/>
                <a:gd name="connsiteY1" fmla="*/ 91 h 115707"/>
                <a:gd name="connsiteX2" fmla="*/ 231 w 112018"/>
                <a:gd name="connsiteY2" fmla="*/ 59079 h 115707"/>
                <a:gd name="connsiteX3" fmla="*/ 56113 w 112018"/>
                <a:gd name="connsiteY3" fmla="*/ 115798 h 115707"/>
                <a:gd name="connsiteX4" fmla="*/ 112249 w 112018"/>
                <a:gd name="connsiteY4" fmla="*/ 59079 h 115707"/>
                <a:gd name="connsiteX5" fmla="*/ 56366 w 112018"/>
                <a:gd name="connsiteY5" fmla="*/ 109496 h 115707"/>
                <a:gd name="connsiteX6" fmla="*/ 27540 w 112018"/>
                <a:gd name="connsiteY6" fmla="*/ 92607 h 115707"/>
                <a:gd name="connsiteX7" fmla="*/ 21218 w 112018"/>
                <a:gd name="connsiteY7" fmla="*/ 57063 h 115707"/>
                <a:gd name="connsiteX8" fmla="*/ 27287 w 112018"/>
                <a:gd name="connsiteY8" fmla="*/ 22527 h 115707"/>
                <a:gd name="connsiteX9" fmla="*/ 56113 w 112018"/>
                <a:gd name="connsiteY9" fmla="*/ 5637 h 115707"/>
                <a:gd name="connsiteX10" fmla="*/ 84687 w 112018"/>
                <a:gd name="connsiteY10" fmla="*/ 22023 h 115707"/>
                <a:gd name="connsiteX11" fmla="*/ 91261 w 112018"/>
                <a:gd name="connsiteY11" fmla="*/ 57063 h 115707"/>
                <a:gd name="connsiteX12" fmla="*/ 85698 w 112018"/>
                <a:gd name="connsiteY12" fmla="*/ 90842 h 115707"/>
                <a:gd name="connsiteX13" fmla="*/ 56366 w 112018"/>
                <a:gd name="connsiteY13" fmla="*/ 109496 h 1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018" h="115707">
                  <a:moveTo>
                    <a:pt x="112249" y="59079"/>
                  </a:moveTo>
                  <a:cubicBezTo>
                    <a:pt x="112249" y="26812"/>
                    <a:pt x="86963" y="91"/>
                    <a:pt x="56366" y="91"/>
                  </a:cubicBezTo>
                  <a:cubicBezTo>
                    <a:pt x="24758" y="91"/>
                    <a:pt x="231" y="27569"/>
                    <a:pt x="231" y="59079"/>
                  </a:cubicBezTo>
                  <a:cubicBezTo>
                    <a:pt x="231" y="91598"/>
                    <a:pt x="26528" y="115798"/>
                    <a:pt x="56113" y="115798"/>
                  </a:cubicBezTo>
                  <a:cubicBezTo>
                    <a:pt x="86710" y="115798"/>
                    <a:pt x="112249" y="91094"/>
                    <a:pt x="112249" y="59079"/>
                  </a:cubicBezTo>
                  <a:close/>
                  <a:moveTo>
                    <a:pt x="56366" y="109496"/>
                  </a:moveTo>
                  <a:cubicBezTo>
                    <a:pt x="45493" y="109496"/>
                    <a:pt x="34367" y="104202"/>
                    <a:pt x="27540" y="92607"/>
                  </a:cubicBezTo>
                  <a:cubicBezTo>
                    <a:pt x="21218" y="81515"/>
                    <a:pt x="21218" y="66138"/>
                    <a:pt x="21218" y="57063"/>
                  </a:cubicBezTo>
                  <a:cubicBezTo>
                    <a:pt x="21218" y="47231"/>
                    <a:pt x="21218" y="33619"/>
                    <a:pt x="27287" y="22527"/>
                  </a:cubicBezTo>
                  <a:cubicBezTo>
                    <a:pt x="34114" y="10931"/>
                    <a:pt x="45999" y="5637"/>
                    <a:pt x="56113" y="5637"/>
                  </a:cubicBezTo>
                  <a:cubicBezTo>
                    <a:pt x="67239" y="5637"/>
                    <a:pt x="78113" y="11183"/>
                    <a:pt x="84687" y="22023"/>
                  </a:cubicBezTo>
                  <a:cubicBezTo>
                    <a:pt x="91261" y="32862"/>
                    <a:pt x="91261" y="47483"/>
                    <a:pt x="91261" y="57063"/>
                  </a:cubicBezTo>
                  <a:cubicBezTo>
                    <a:pt x="91261" y="66138"/>
                    <a:pt x="91261" y="79750"/>
                    <a:pt x="85698" y="90842"/>
                  </a:cubicBezTo>
                  <a:cubicBezTo>
                    <a:pt x="80135" y="102186"/>
                    <a:pt x="69009" y="109496"/>
                    <a:pt x="56366" y="109496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7D656E9-15EA-E8EF-6C95-C8E1674F5E56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8528736" y="4736097"/>
              <a:ext cx="82686" cy="115707"/>
            </a:xfrm>
            <a:custGeom>
              <a:avLst/>
              <a:gdLst>
                <a:gd name="connsiteX0" fmla="*/ 44487 w 82686"/>
                <a:gd name="connsiteY0" fmla="*/ 64121 h 115707"/>
                <a:gd name="connsiteX1" fmla="*/ 70785 w 82686"/>
                <a:gd name="connsiteY1" fmla="*/ 87313 h 115707"/>
                <a:gd name="connsiteX2" fmla="*/ 42211 w 82686"/>
                <a:gd name="connsiteY2" fmla="*/ 110253 h 115707"/>
                <a:gd name="connsiteX3" fmla="*/ 7063 w 82686"/>
                <a:gd name="connsiteY3" fmla="*/ 74456 h 115707"/>
                <a:gd name="connsiteX4" fmla="*/ 3523 w 82686"/>
                <a:gd name="connsiteY4" fmla="*/ 70171 h 115707"/>
                <a:gd name="connsiteX5" fmla="*/ 236 w 82686"/>
                <a:gd name="connsiteY5" fmla="*/ 76473 h 115707"/>
                <a:gd name="connsiteX6" fmla="*/ 236 w 82686"/>
                <a:gd name="connsiteY6" fmla="*/ 109748 h 115707"/>
                <a:gd name="connsiteX7" fmla="*/ 3017 w 82686"/>
                <a:gd name="connsiteY7" fmla="*/ 115798 h 115707"/>
                <a:gd name="connsiteX8" fmla="*/ 9339 w 82686"/>
                <a:gd name="connsiteY8" fmla="*/ 110757 h 115707"/>
                <a:gd name="connsiteX9" fmla="*/ 14396 w 82686"/>
                <a:gd name="connsiteY9" fmla="*/ 104959 h 115707"/>
                <a:gd name="connsiteX10" fmla="*/ 42211 w 82686"/>
                <a:gd name="connsiteY10" fmla="*/ 115798 h 115707"/>
                <a:gd name="connsiteX11" fmla="*/ 82922 w 82686"/>
                <a:gd name="connsiteY11" fmla="*/ 80759 h 115707"/>
                <a:gd name="connsiteX12" fmla="*/ 72302 w 82686"/>
                <a:gd name="connsiteY12" fmla="*/ 56810 h 115707"/>
                <a:gd name="connsiteX13" fmla="*/ 43475 w 82686"/>
                <a:gd name="connsiteY13" fmla="*/ 44710 h 115707"/>
                <a:gd name="connsiteX14" fmla="*/ 12373 w 82686"/>
                <a:gd name="connsiteY14" fmla="*/ 24039 h 115707"/>
                <a:gd name="connsiteX15" fmla="*/ 40694 w 82686"/>
                <a:gd name="connsiteY15" fmla="*/ 4881 h 115707"/>
                <a:gd name="connsiteX16" fmla="*/ 70279 w 82686"/>
                <a:gd name="connsiteY16" fmla="*/ 35383 h 115707"/>
                <a:gd name="connsiteX17" fmla="*/ 73313 w 82686"/>
                <a:gd name="connsiteY17" fmla="*/ 37652 h 115707"/>
                <a:gd name="connsiteX18" fmla="*/ 76600 w 82686"/>
                <a:gd name="connsiteY18" fmla="*/ 31602 h 115707"/>
                <a:gd name="connsiteX19" fmla="*/ 76600 w 82686"/>
                <a:gd name="connsiteY19" fmla="*/ 6141 h 115707"/>
                <a:gd name="connsiteX20" fmla="*/ 73819 w 82686"/>
                <a:gd name="connsiteY20" fmla="*/ 91 h 115707"/>
                <a:gd name="connsiteX21" fmla="*/ 68762 w 82686"/>
                <a:gd name="connsiteY21" fmla="*/ 3116 h 115707"/>
                <a:gd name="connsiteX22" fmla="*/ 64463 w 82686"/>
                <a:gd name="connsiteY22" fmla="*/ 7150 h 115707"/>
                <a:gd name="connsiteX23" fmla="*/ 40694 w 82686"/>
                <a:gd name="connsiteY23" fmla="*/ 91 h 115707"/>
                <a:gd name="connsiteX24" fmla="*/ 236 w 82686"/>
                <a:gd name="connsiteY24" fmla="*/ 31098 h 115707"/>
                <a:gd name="connsiteX25" fmla="*/ 11109 w 82686"/>
                <a:gd name="connsiteY25" fmla="*/ 52525 h 115707"/>
                <a:gd name="connsiteX26" fmla="*/ 44487 w 82686"/>
                <a:gd name="connsiteY26" fmla="*/ 64121 h 1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686" h="115707">
                  <a:moveTo>
                    <a:pt x="44487" y="64121"/>
                  </a:moveTo>
                  <a:cubicBezTo>
                    <a:pt x="50050" y="65129"/>
                    <a:pt x="70785" y="69163"/>
                    <a:pt x="70785" y="87313"/>
                  </a:cubicBezTo>
                  <a:cubicBezTo>
                    <a:pt x="70785" y="100169"/>
                    <a:pt x="61934" y="110253"/>
                    <a:pt x="42211" y="110253"/>
                  </a:cubicBezTo>
                  <a:cubicBezTo>
                    <a:pt x="20970" y="110253"/>
                    <a:pt x="11867" y="95884"/>
                    <a:pt x="7063" y="74456"/>
                  </a:cubicBezTo>
                  <a:cubicBezTo>
                    <a:pt x="6304" y="71179"/>
                    <a:pt x="6051" y="70171"/>
                    <a:pt x="3523" y="70171"/>
                  </a:cubicBezTo>
                  <a:cubicBezTo>
                    <a:pt x="236" y="70171"/>
                    <a:pt x="236" y="71936"/>
                    <a:pt x="236" y="76473"/>
                  </a:cubicBezTo>
                  <a:lnTo>
                    <a:pt x="236" y="109748"/>
                  </a:lnTo>
                  <a:cubicBezTo>
                    <a:pt x="236" y="114034"/>
                    <a:pt x="236" y="115798"/>
                    <a:pt x="3017" y="115798"/>
                  </a:cubicBezTo>
                  <a:cubicBezTo>
                    <a:pt x="4281" y="115798"/>
                    <a:pt x="4534" y="115546"/>
                    <a:pt x="9339" y="110757"/>
                  </a:cubicBezTo>
                  <a:cubicBezTo>
                    <a:pt x="9844" y="110253"/>
                    <a:pt x="9844" y="109748"/>
                    <a:pt x="14396" y="104959"/>
                  </a:cubicBezTo>
                  <a:cubicBezTo>
                    <a:pt x="25522" y="115546"/>
                    <a:pt x="36901" y="115798"/>
                    <a:pt x="42211" y="115798"/>
                  </a:cubicBezTo>
                  <a:cubicBezTo>
                    <a:pt x="71290" y="115798"/>
                    <a:pt x="82922" y="98909"/>
                    <a:pt x="82922" y="80759"/>
                  </a:cubicBezTo>
                  <a:cubicBezTo>
                    <a:pt x="82922" y="67398"/>
                    <a:pt x="75336" y="59835"/>
                    <a:pt x="72302" y="56810"/>
                  </a:cubicBezTo>
                  <a:cubicBezTo>
                    <a:pt x="63957" y="48744"/>
                    <a:pt x="54096" y="46727"/>
                    <a:pt x="43475" y="44710"/>
                  </a:cubicBezTo>
                  <a:cubicBezTo>
                    <a:pt x="29315" y="41937"/>
                    <a:pt x="12373" y="38660"/>
                    <a:pt x="12373" y="24039"/>
                  </a:cubicBezTo>
                  <a:cubicBezTo>
                    <a:pt x="12373" y="15216"/>
                    <a:pt x="18948" y="4881"/>
                    <a:pt x="40694" y="4881"/>
                  </a:cubicBezTo>
                  <a:cubicBezTo>
                    <a:pt x="68509" y="4881"/>
                    <a:pt x="69773" y="27569"/>
                    <a:pt x="70279" y="35383"/>
                  </a:cubicBezTo>
                  <a:cubicBezTo>
                    <a:pt x="70532" y="37652"/>
                    <a:pt x="72807" y="37652"/>
                    <a:pt x="73313" y="37652"/>
                  </a:cubicBezTo>
                  <a:cubicBezTo>
                    <a:pt x="76600" y="37652"/>
                    <a:pt x="76600" y="36392"/>
                    <a:pt x="76600" y="31602"/>
                  </a:cubicBezTo>
                  <a:lnTo>
                    <a:pt x="76600" y="6141"/>
                  </a:lnTo>
                  <a:cubicBezTo>
                    <a:pt x="76600" y="1856"/>
                    <a:pt x="76600" y="91"/>
                    <a:pt x="73819" y="91"/>
                  </a:cubicBezTo>
                  <a:cubicBezTo>
                    <a:pt x="72555" y="91"/>
                    <a:pt x="72049" y="91"/>
                    <a:pt x="68762" y="3116"/>
                  </a:cubicBezTo>
                  <a:cubicBezTo>
                    <a:pt x="68003" y="4125"/>
                    <a:pt x="65474" y="6393"/>
                    <a:pt x="64463" y="7150"/>
                  </a:cubicBezTo>
                  <a:cubicBezTo>
                    <a:pt x="54854" y="91"/>
                    <a:pt x="44487" y="91"/>
                    <a:pt x="40694" y="91"/>
                  </a:cubicBezTo>
                  <a:cubicBezTo>
                    <a:pt x="9844" y="91"/>
                    <a:pt x="236" y="16981"/>
                    <a:pt x="236" y="31098"/>
                  </a:cubicBezTo>
                  <a:cubicBezTo>
                    <a:pt x="236" y="39921"/>
                    <a:pt x="4281" y="46979"/>
                    <a:pt x="11109" y="52525"/>
                  </a:cubicBezTo>
                  <a:cubicBezTo>
                    <a:pt x="19200" y="59079"/>
                    <a:pt x="26281" y="60592"/>
                    <a:pt x="44487" y="64121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91512E5-E6B4-0BC7-1D0E-E7988A1E2C5F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8672894" y="4671311"/>
              <a:ext cx="104432" cy="180493"/>
            </a:xfrm>
            <a:custGeom>
              <a:avLst/>
              <a:gdLst>
                <a:gd name="connsiteX0" fmla="*/ 104674 w 104432"/>
                <a:gd name="connsiteY0" fmla="*/ 51769 h 180493"/>
                <a:gd name="connsiteX1" fmla="*/ 74330 w 104432"/>
                <a:gd name="connsiteY1" fmla="*/ 91 h 180493"/>
                <a:gd name="connsiteX2" fmla="*/ 241 w 104432"/>
                <a:gd name="connsiteY2" fmla="*/ 128907 h 180493"/>
                <a:gd name="connsiteX3" fmla="*/ 30585 w 104432"/>
                <a:gd name="connsiteY3" fmla="*/ 180584 h 180493"/>
                <a:gd name="connsiteX4" fmla="*/ 104674 w 104432"/>
                <a:gd name="connsiteY4" fmla="*/ 51769 h 180493"/>
                <a:gd name="connsiteX5" fmla="*/ 27045 w 104432"/>
                <a:gd name="connsiteY5" fmla="*/ 86304 h 180493"/>
                <a:gd name="connsiteX6" fmla="*/ 46515 w 104432"/>
                <a:gd name="connsiteY6" fmla="*/ 32106 h 180493"/>
                <a:gd name="connsiteX7" fmla="*/ 74077 w 104432"/>
                <a:gd name="connsiteY7" fmla="*/ 5637 h 180493"/>
                <a:gd name="connsiteX8" fmla="*/ 87985 w 104432"/>
                <a:gd name="connsiteY8" fmla="*/ 36139 h 180493"/>
                <a:gd name="connsiteX9" fmla="*/ 79893 w 104432"/>
                <a:gd name="connsiteY9" fmla="*/ 86304 h 180493"/>
                <a:gd name="connsiteX10" fmla="*/ 27045 w 104432"/>
                <a:gd name="connsiteY10" fmla="*/ 86304 h 180493"/>
                <a:gd name="connsiteX11" fmla="*/ 77617 w 104432"/>
                <a:gd name="connsiteY11" fmla="*/ 94371 h 180493"/>
                <a:gd name="connsiteX12" fmla="*/ 59917 w 104432"/>
                <a:gd name="connsiteY12" fmla="*/ 145544 h 180493"/>
                <a:gd name="connsiteX13" fmla="*/ 30585 w 104432"/>
                <a:gd name="connsiteY13" fmla="*/ 175038 h 180493"/>
                <a:gd name="connsiteX14" fmla="*/ 16930 w 104432"/>
                <a:gd name="connsiteY14" fmla="*/ 144284 h 180493"/>
                <a:gd name="connsiteX15" fmla="*/ 25022 w 104432"/>
                <a:gd name="connsiteY15" fmla="*/ 94371 h 180493"/>
                <a:gd name="connsiteX16" fmla="*/ 77617 w 104432"/>
                <a:gd name="connsiteY16" fmla="*/ 94371 h 18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432" h="180493">
                  <a:moveTo>
                    <a:pt x="104674" y="51769"/>
                  </a:moveTo>
                  <a:cubicBezTo>
                    <a:pt x="104674" y="35131"/>
                    <a:pt x="100122" y="91"/>
                    <a:pt x="74330" y="91"/>
                  </a:cubicBezTo>
                  <a:cubicBezTo>
                    <a:pt x="39182" y="91"/>
                    <a:pt x="241" y="71179"/>
                    <a:pt x="241" y="128907"/>
                  </a:cubicBezTo>
                  <a:cubicBezTo>
                    <a:pt x="241" y="152603"/>
                    <a:pt x="7574" y="180584"/>
                    <a:pt x="30585" y="180584"/>
                  </a:cubicBezTo>
                  <a:cubicBezTo>
                    <a:pt x="66239" y="180584"/>
                    <a:pt x="104674" y="108236"/>
                    <a:pt x="104674" y="51769"/>
                  </a:cubicBezTo>
                  <a:close/>
                  <a:moveTo>
                    <a:pt x="27045" y="86304"/>
                  </a:moveTo>
                  <a:cubicBezTo>
                    <a:pt x="31343" y="70171"/>
                    <a:pt x="36401" y="50004"/>
                    <a:pt x="46515" y="32106"/>
                  </a:cubicBezTo>
                  <a:cubicBezTo>
                    <a:pt x="53343" y="19754"/>
                    <a:pt x="62698" y="5637"/>
                    <a:pt x="74077" y="5637"/>
                  </a:cubicBezTo>
                  <a:cubicBezTo>
                    <a:pt x="86468" y="5637"/>
                    <a:pt x="87985" y="21771"/>
                    <a:pt x="87985" y="36139"/>
                  </a:cubicBezTo>
                  <a:cubicBezTo>
                    <a:pt x="87985" y="48492"/>
                    <a:pt x="85962" y="61348"/>
                    <a:pt x="79893" y="86304"/>
                  </a:cubicBezTo>
                  <a:lnTo>
                    <a:pt x="27045" y="86304"/>
                  </a:lnTo>
                  <a:close/>
                  <a:moveTo>
                    <a:pt x="77617" y="94371"/>
                  </a:moveTo>
                  <a:cubicBezTo>
                    <a:pt x="74836" y="105967"/>
                    <a:pt x="69526" y="127394"/>
                    <a:pt x="59917" y="145544"/>
                  </a:cubicBezTo>
                  <a:cubicBezTo>
                    <a:pt x="51067" y="162686"/>
                    <a:pt x="41458" y="175038"/>
                    <a:pt x="30585" y="175038"/>
                  </a:cubicBezTo>
                  <a:cubicBezTo>
                    <a:pt x="22240" y="175038"/>
                    <a:pt x="16930" y="167728"/>
                    <a:pt x="16930" y="144284"/>
                  </a:cubicBezTo>
                  <a:cubicBezTo>
                    <a:pt x="16930" y="133696"/>
                    <a:pt x="18447" y="119075"/>
                    <a:pt x="25022" y="94371"/>
                  </a:cubicBezTo>
                  <a:lnTo>
                    <a:pt x="77617" y="9437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E7795CB-845A-7C6D-024E-878800EF8CD4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8780979" y="4769851"/>
              <a:ext cx="77704" cy="152990"/>
            </a:xfrm>
            <a:custGeom>
              <a:avLst/>
              <a:gdLst>
                <a:gd name="connsiteX0" fmla="*/ 77951 w 77704"/>
                <a:gd name="connsiteY0" fmla="*/ 6798 h 152990"/>
                <a:gd name="connsiteX1" fmla="*/ 70871 w 77704"/>
                <a:gd name="connsiteY1" fmla="*/ 93 h 152990"/>
                <a:gd name="connsiteX2" fmla="*/ 60958 w 77704"/>
                <a:gd name="connsiteY2" fmla="*/ 9798 h 152990"/>
                <a:gd name="connsiteX3" fmla="*/ 68039 w 77704"/>
                <a:gd name="connsiteY3" fmla="*/ 16504 h 152990"/>
                <a:gd name="connsiteX4" fmla="*/ 77951 w 77704"/>
                <a:gd name="connsiteY4" fmla="*/ 6798 h 152990"/>
                <a:gd name="connsiteX5" fmla="*/ 40426 w 77704"/>
                <a:gd name="connsiteY5" fmla="*/ 125732 h 152990"/>
                <a:gd name="connsiteX6" fmla="*/ 17592 w 77704"/>
                <a:gd name="connsiteY6" fmla="*/ 148142 h 152990"/>
                <a:gd name="connsiteX7" fmla="*/ 11220 w 77704"/>
                <a:gd name="connsiteY7" fmla="*/ 147084 h 152990"/>
                <a:gd name="connsiteX8" fmla="*/ 17238 w 77704"/>
                <a:gd name="connsiteY8" fmla="*/ 138084 h 152990"/>
                <a:gd name="connsiteX9" fmla="*/ 10335 w 77704"/>
                <a:gd name="connsiteY9" fmla="*/ 131555 h 152990"/>
                <a:gd name="connsiteX10" fmla="*/ 246 w 77704"/>
                <a:gd name="connsiteY10" fmla="*/ 141966 h 152990"/>
                <a:gd name="connsiteX11" fmla="*/ 17769 w 77704"/>
                <a:gd name="connsiteY11" fmla="*/ 153083 h 152990"/>
                <a:gd name="connsiteX12" fmla="*/ 54586 w 77704"/>
                <a:gd name="connsiteY12" fmla="*/ 125203 h 152990"/>
                <a:gd name="connsiteX13" fmla="*/ 70517 w 77704"/>
                <a:gd name="connsiteY13" fmla="*/ 62030 h 152990"/>
                <a:gd name="connsiteX14" fmla="*/ 71402 w 77704"/>
                <a:gd name="connsiteY14" fmla="*/ 55854 h 152990"/>
                <a:gd name="connsiteX15" fmla="*/ 52462 w 77704"/>
                <a:gd name="connsiteY15" fmla="*/ 39267 h 152990"/>
                <a:gd name="connsiteX16" fmla="*/ 21486 w 77704"/>
                <a:gd name="connsiteY16" fmla="*/ 66265 h 152990"/>
                <a:gd name="connsiteX17" fmla="*/ 24495 w 77704"/>
                <a:gd name="connsiteY17" fmla="*/ 68559 h 152990"/>
                <a:gd name="connsiteX18" fmla="*/ 28036 w 77704"/>
                <a:gd name="connsiteY18" fmla="*/ 65383 h 152990"/>
                <a:gd name="connsiteX19" fmla="*/ 51931 w 77704"/>
                <a:gd name="connsiteY19" fmla="*/ 44208 h 152990"/>
                <a:gd name="connsiteX20" fmla="*/ 57949 w 77704"/>
                <a:gd name="connsiteY20" fmla="*/ 52854 h 152990"/>
                <a:gd name="connsiteX21" fmla="*/ 57418 w 77704"/>
                <a:gd name="connsiteY21" fmla="*/ 58148 h 152990"/>
                <a:gd name="connsiteX22" fmla="*/ 40426 w 77704"/>
                <a:gd name="connsiteY22" fmla="*/ 125732 h 15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04" h="152990">
                  <a:moveTo>
                    <a:pt x="77951" y="6798"/>
                  </a:moveTo>
                  <a:cubicBezTo>
                    <a:pt x="77951" y="3798"/>
                    <a:pt x="75650" y="93"/>
                    <a:pt x="70871" y="93"/>
                  </a:cubicBezTo>
                  <a:cubicBezTo>
                    <a:pt x="65738" y="93"/>
                    <a:pt x="60958" y="5034"/>
                    <a:pt x="60958" y="9798"/>
                  </a:cubicBezTo>
                  <a:cubicBezTo>
                    <a:pt x="60958" y="12621"/>
                    <a:pt x="63082" y="16504"/>
                    <a:pt x="68039" y="16504"/>
                  </a:cubicBezTo>
                  <a:cubicBezTo>
                    <a:pt x="72818" y="16504"/>
                    <a:pt x="77951" y="11916"/>
                    <a:pt x="77951" y="6798"/>
                  </a:cubicBezTo>
                  <a:close/>
                  <a:moveTo>
                    <a:pt x="40426" y="125732"/>
                  </a:moveTo>
                  <a:cubicBezTo>
                    <a:pt x="37417" y="137908"/>
                    <a:pt x="28036" y="148142"/>
                    <a:pt x="17592" y="148142"/>
                  </a:cubicBezTo>
                  <a:cubicBezTo>
                    <a:pt x="15291" y="148142"/>
                    <a:pt x="13167" y="147789"/>
                    <a:pt x="11220" y="147084"/>
                  </a:cubicBezTo>
                  <a:cubicBezTo>
                    <a:pt x="15822" y="144966"/>
                    <a:pt x="17238" y="140731"/>
                    <a:pt x="17238" y="138084"/>
                  </a:cubicBezTo>
                  <a:cubicBezTo>
                    <a:pt x="17238" y="133849"/>
                    <a:pt x="13875" y="131555"/>
                    <a:pt x="10335" y="131555"/>
                  </a:cubicBezTo>
                  <a:cubicBezTo>
                    <a:pt x="4848" y="131555"/>
                    <a:pt x="246" y="136320"/>
                    <a:pt x="246" y="141966"/>
                  </a:cubicBezTo>
                  <a:cubicBezTo>
                    <a:pt x="246" y="148672"/>
                    <a:pt x="7149" y="153083"/>
                    <a:pt x="17769" y="153083"/>
                  </a:cubicBezTo>
                  <a:cubicBezTo>
                    <a:pt x="28390" y="153083"/>
                    <a:pt x="49099" y="146731"/>
                    <a:pt x="54586" y="125203"/>
                  </a:cubicBezTo>
                  <a:lnTo>
                    <a:pt x="70517" y="62030"/>
                  </a:lnTo>
                  <a:cubicBezTo>
                    <a:pt x="71048" y="60089"/>
                    <a:pt x="71402" y="58501"/>
                    <a:pt x="71402" y="55854"/>
                  </a:cubicBezTo>
                  <a:cubicBezTo>
                    <a:pt x="71402" y="46149"/>
                    <a:pt x="63082" y="39267"/>
                    <a:pt x="52462" y="39267"/>
                  </a:cubicBezTo>
                  <a:cubicBezTo>
                    <a:pt x="32815" y="39267"/>
                    <a:pt x="21486" y="63795"/>
                    <a:pt x="21486" y="66265"/>
                  </a:cubicBezTo>
                  <a:cubicBezTo>
                    <a:pt x="21486" y="68559"/>
                    <a:pt x="23964" y="68559"/>
                    <a:pt x="24495" y="68559"/>
                  </a:cubicBezTo>
                  <a:cubicBezTo>
                    <a:pt x="26620" y="68559"/>
                    <a:pt x="26797" y="68030"/>
                    <a:pt x="28036" y="65383"/>
                  </a:cubicBezTo>
                  <a:cubicBezTo>
                    <a:pt x="32461" y="55148"/>
                    <a:pt x="41665" y="44208"/>
                    <a:pt x="51931" y="44208"/>
                  </a:cubicBezTo>
                  <a:cubicBezTo>
                    <a:pt x="56356" y="44208"/>
                    <a:pt x="57949" y="47207"/>
                    <a:pt x="57949" y="52854"/>
                  </a:cubicBezTo>
                  <a:cubicBezTo>
                    <a:pt x="57949" y="54795"/>
                    <a:pt x="57595" y="57266"/>
                    <a:pt x="57418" y="58148"/>
                  </a:cubicBezTo>
                  <a:lnTo>
                    <a:pt x="40426" y="125732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4A8940E-6882-34BD-FE90-C4D172D2D308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4241995" y="5421033"/>
              <a:ext cx="82686" cy="115707"/>
            </a:xfrm>
            <a:custGeom>
              <a:avLst/>
              <a:gdLst>
                <a:gd name="connsiteX0" fmla="*/ 44318 w 82686"/>
                <a:gd name="connsiteY0" fmla="*/ 64148 h 115707"/>
                <a:gd name="connsiteX1" fmla="*/ 70616 w 82686"/>
                <a:gd name="connsiteY1" fmla="*/ 87340 h 115707"/>
                <a:gd name="connsiteX2" fmla="*/ 42042 w 82686"/>
                <a:gd name="connsiteY2" fmla="*/ 110280 h 115707"/>
                <a:gd name="connsiteX3" fmla="*/ 6894 w 82686"/>
                <a:gd name="connsiteY3" fmla="*/ 74483 h 115707"/>
                <a:gd name="connsiteX4" fmla="*/ 3354 w 82686"/>
                <a:gd name="connsiteY4" fmla="*/ 70198 h 115707"/>
                <a:gd name="connsiteX5" fmla="*/ 67 w 82686"/>
                <a:gd name="connsiteY5" fmla="*/ 76500 h 115707"/>
                <a:gd name="connsiteX6" fmla="*/ 67 w 82686"/>
                <a:gd name="connsiteY6" fmla="*/ 109775 h 115707"/>
                <a:gd name="connsiteX7" fmla="*/ 2848 w 82686"/>
                <a:gd name="connsiteY7" fmla="*/ 115825 h 115707"/>
                <a:gd name="connsiteX8" fmla="*/ 9170 w 82686"/>
                <a:gd name="connsiteY8" fmla="*/ 110784 h 115707"/>
                <a:gd name="connsiteX9" fmla="*/ 14227 w 82686"/>
                <a:gd name="connsiteY9" fmla="*/ 104986 h 115707"/>
                <a:gd name="connsiteX10" fmla="*/ 42042 w 82686"/>
                <a:gd name="connsiteY10" fmla="*/ 115825 h 115707"/>
                <a:gd name="connsiteX11" fmla="*/ 82753 w 82686"/>
                <a:gd name="connsiteY11" fmla="*/ 80786 h 115707"/>
                <a:gd name="connsiteX12" fmla="*/ 72133 w 82686"/>
                <a:gd name="connsiteY12" fmla="*/ 56838 h 115707"/>
                <a:gd name="connsiteX13" fmla="*/ 43306 w 82686"/>
                <a:gd name="connsiteY13" fmla="*/ 44737 h 115707"/>
                <a:gd name="connsiteX14" fmla="*/ 12204 w 82686"/>
                <a:gd name="connsiteY14" fmla="*/ 24066 h 115707"/>
                <a:gd name="connsiteX15" fmla="*/ 40525 w 82686"/>
                <a:gd name="connsiteY15" fmla="*/ 4908 h 115707"/>
                <a:gd name="connsiteX16" fmla="*/ 70110 w 82686"/>
                <a:gd name="connsiteY16" fmla="*/ 35410 h 115707"/>
                <a:gd name="connsiteX17" fmla="*/ 73144 w 82686"/>
                <a:gd name="connsiteY17" fmla="*/ 37679 h 115707"/>
                <a:gd name="connsiteX18" fmla="*/ 76431 w 82686"/>
                <a:gd name="connsiteY18" fmla="*/ 31629 h 115707"/>
                <a:gd name="connsiteX19" fmla="*/ 76431 w 82686"/>
                <a:gd name="connsiteY19" fmla="*/ 6168 h 115707"/>
                <a:gd name="connsiteX20" fmla="*/ 73650 w 82686"/>
                <a:gd name="connsiteY20" fmla="*/ 118 h 115707"/>
                <a:gd name="connsiteX21" fmla="*/ 68593 w 82686"/>
                <a:gd name="connsiteY21" fmla="*/ 3143 h 115707"/>
                <a:gd name="connsiteX22" fmla="*/ 64294 w 82686"/>
                <a:gd name="connsiteY22" fmla="*/ 7177 h 115707"/>
                <a:gd name="connsiteX23" fmla="*/ 40525 w 82686"/>
                <a:gd name="connsiteY23" fmla="*/ 118 h 115707"/>
                <a:gd name="connsiteX24" fmla="*/ 67 w 82686"/>
                <a:gd name="connsiteY24" fmla="*/ 31125 h 115707"/>
                <a:gd name="connsiteX25" fmla="*/ 10940 w 82686"/>
                <a:gd name="connsiteY25" fmla="*/ 52552 h 115707"/>
                <a:gd name="connsiteX26" fmla="*/ 44318 w 82686"/>
                <a:gd name="connsiteY26" fmla="*/ 64148 h 1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686" h="115707">
                  <a:moveTo>
                    <a:pt x="44318" y="64148"/>
                  </a:moveTo>
                  <a:cubicBezTo>
                    <a:pt x="49881" y="65156"/>
                    <a:pt x="70616" y="69190"/>
                    <a:pt x="70616" y="87340"/>
                  </a:cubicBezTo>
                  <a:cubicBezTo>
                    <a:pt x="70616" y="100196"/>
                    <a:pt x="61765" y="110280"/>
                    <a:pt x="42042" y="110280"/>
                  </a:cubicBezTo>
                  <a:cubicBezTo>
                    <a:pt x="20802" y="110280"/>
                    <a:pt x="11698" y="95911"/>
                    <a:pt x="6894" y="74483"/>
                  </a:cubicBezTo>
                  <a:cubicBezTo>
                    <a:pt x="6135" y="71206"/>
                    <a:pt x="5883" y="70198"/>
                    <a:pt x="3354" y="70198"/>
                  </a:cubicBezTo>
                  <a:cubicBezTo>
                    <a:pt x="67" y="70198"/>
                    <a:pt x="67" y="71963"/>
                    <a:pt x="67" y="76500"/>
                  </a:cubicBezTo>
                  <a:lnTo>
                    <a:pt x="67" y="109775"/>
                  </a:lnTo>
                  <a:cubicBezTo>
                    <a:pt x="67" y="114061"/>
                    <a:pt x="67" y="115825"/>
                    <a:pt x="2848" y="115825"/>
                  </a:cubicBezTo>
                  <a:cubicBezTo>
                    <a:pt x="4113" y="115825"/>
                    <a:pt x="4365" y="115573"/>
                    <a:pt x="9170" y="110784"/>
                  </a:cubicBezTo>
                  <a:cubicBezTo>
                    <a:pt x="9676" y="110280"/>
                    <a:pt x="9676" y="109775"/>
                    <a:pt x="14227" y="104986"/>
                  </a:cubicBezTo>
                  <a:cubicBezTo>
                    <a:pt x="25353" y="115573"/>
                    <a:pt x="36732" y="115825"/>
                    <a:pt x="42042" y="115825"/>
                  </a:cubicBezTo>
                  <a:cubicBezTo>
                    <a:pt x="71121" y="115825"/>
                    <a:pt x="82753" y="98936"/>
                    <a:pt x="82753" y="80786"/>
                  </a:cubicBezTo>
                  <a:cubicBezTo>
                    <a:pt x="82753" y="67425"/>
                    <a:pt x="75167" y="59863"/>
                    <a:pt x="72133" y="56838"/>
                  </a:cubicBezTo>
                  <a:cubicBezTo>
                    <a:pt x="63788" y="48771"/>
                    <a:pt x="53927" y="46754"/>
                    <a:pt x="43306" y="44737"/>
                  </a:cubicBezTo>
                  <a:cubicBezTo>
                    <a:pt x="29146" y="41964"/>
                    <a:pt x="12204" y="38687"/>
                    <a:pt x="12204" y="24066"/>
                  </a:cubicBezTo>
                  <a:cubicBezTo>
                    <a:pt x="12204" y="15243"/>
                    <a:pt x="18779" y="4908"/>
                    <a:pt x="40525" y="4908"/>
                  </a:cubicBezTo>
                  <a:cubicBezTo>
                    <a:pt x="68340" y="4908"/>
                    <a:pt x="69604" y="27596"/>
                    <a:pt x="70110" y="35410"/>
                  </a:cubicBezTo>
                  <a:cubicBezTo>
                    <a:pt x="70363" y="37679"/>
                    <a:pt x="72639" y="37679"/>
                    <a:pt x="73144" y="37679"/>
                  </a:cubicBezTo>
                  <a:cubicBezTo>
                    <a:pt x="76431" y="37679"/>
                    <a:pt x="76431" y="36419"/>
                    <a:pt x="76431" y="31629"/>
                  </a:cubicBezTo>
                  <a:lnTo>
                    <a:pt x="76431" y="6168"/>
                  </a:lnTo>
                  <a:cubicBezTo>
                    <a:pt x="76431" y="1883"/>
                    <a:pt x="76431" y="118"/>
                    <a:pt x="73650" y="118"/>
                  </a:cubicBezTo>
                  <a:cubicBezTo>
                    <a:pt x="72386" y="118"/>
                    <a:pt x="71880" y="118"/>
                    <a:pt x="68593" y="3143"/>
                  </a:cubicBezTo>
                  <a:cubicBezTo>
                    <a:pt x="67834" y="4152"/>
                    <a:pt x="65305" y="6420"/>
                    <a:pt x="64294" y="7177"/>
                  </a:cubicBezTo>
                  <a:cubicBezTo>
                    <a:pt x="54685" y="118"/>
                    <a:pt x="44318" y="118"/>
                    <a:pt x="40525" y="118"/>
                  </a:cubicBezTo>
                  <a:cubicBezTo>
                    <a:pt x="9676" y="118"/>
                    <a:pt x="67" y="17008"/>
                    <a:pt x="67" y="31125"/>
                  </a:cubicBezTo>
                  <a:cubicBezTo>
                    <a:pt x="67" y="39948"/>
                    <a:pt x="4113" y="47006"/>
                    <a:pt x="10940" y="52552"/>
                  </a:cubicBezTo>
                  <a:cubicBezTo>
                    <a:pt x="19031" y="59106"/>
                    <a:pt x="26112" y="60619"/>
                    <a:pt x="44318" y="64148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73C7F8B-4273-EC22-CF28-4127EF36D00B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4341483" y="5422546"/>
              <a:ext cx="127190" cy="114194"/>
            </a:xfrm>
            <a:custGeom>
              <a:avLst/>
              <a:gdLst>
                <a:gd name="connsiteX0" fmla="*/ 90849 w 127190"/>
                <a:gd name="connsiteY0" fmla="*/ 91625 h 114194"/>
                <a:gd name="connsiteX1" fmla="*/ 90849 w 127190"/>
                <a:gd name="connsiteY1" fmla="*/ 114313 h 114194"/>
                <a:gd name="connsiteX2" fmla="*/ 127261 w 127190"/>
                <a:gd name="connsiteY2" fmla="*/ 111540 h 114194"/>
                <a:gd name="connsiteX3" fmla="*/ 127261 w 127190"/>
                <a:gd name="connsiteY3" fmla="*/ 103725 h 114194"/>
                <a:gd name="connsiteX4" fmla="*/ 107538 w 127190"/>
                <a:gd name="connsiteY4" fmla="*/ 89609 h 114194"/>
                <a:gd name="connsiteX5" fmla="*/ 107538 w 127190"/>
                <a:gd name="connsiteY5" fmla="*/ 118 h 114194"/>
                <a:gd name="connsiteX6" fmla="*/ 70367 w 127190"/>
                <a:gd name="connsiteY6" fmla="*/ 2891 h 114194"/>
                <a:gd name="connsiteX7" fmla="*/ 70367 w 127190"/>
                <a:gd name="connsiteY7" fmla="*/ 10706 h 114194"/>
                <a:gd name="connsiteX8" fmla="*/ 90090 w 127190"/>
                <a:gd name="connsiteY8" fmla="*/ 24823 h 114194"/>
                <a:gd name="connsiteX9" fmla="*/ 90090 w 127190"/>
                <a:gd name="connsiteY9" fmla="*/ 69694 h 114194"/>
                <a:gd name="connsiteX10" fmla="*/ 59494 w 127190"/>
                <a:gd name="connsiteY10" fmla="*/ 108767 h 114194"/>
                <a:gd name="connsiteX11" fmla="*/ 37242 w 127190"/>
                <a:gd name="connsiteY11" fmla="*/ 83811 h 114194"/>
                <a:gd name="connsiteX12" fmla="*/ 37242 w 127190"/>
                <a:gd name="connsiteY12" fmla="*/ 118 h 114194"/>
                <a:gd name="connsiteX13" fmla="*/ 71 w 127190"/>
                <a:gd name="connsiteY13" fmla="*/ 2891 h 114194"/>
                <a:gd name="connsiteX14" fmla="*/ 71 w 127190"/>
                <a:gd name="connsiteY14" fmla="*/ 10706 h 114194"/>
                <a:gd name="connsiteX15" fmla="*/ 19794 w 127190"/>
                <a:gd name="connsiteY15" fmla="*/ 33898 h 114194"/>
                <a:gd name="connsiteX16" fmla="*/ 19794 w 127190"/>
                <a:gd name="connsiteY16" fmla="*/ 71711 h 114194"/>
                <a:gd name="connsiteX17" fmla="*/ 58229 w 127190"/>
                <a:gd name="connsiteY17" fmla="*/ 114313 h 114194"/>
                <a:gd name="connsiteX18" fmla="*/ 90849 w 127190"/>
                <a:gd name="connsiteY18" fmla="*/ 91625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7190" h="114194">
                  <a:moveTo>
                    <a:pt x="90849" y="91625"/>
                  </a:moveTo>
                  <a:lnTo>
                    <a:pt x="90849" y="114313"/>
                  </a:lnTo>
                  <a:lnTo>
                    <a:pt x="127261" y="111540"/>
                  </a:lnTo>
                  <a:lnTo>
                    <a:pt x="127261" y="103725"/>
                  </a:lnTo>
                  <a:cubicBezTo>
                    <a:pt x="109561" y="103725"/>
                    <a:pt x="107538" y="101961"/>
                    <a:pt x="107538" y="89609"/>
                  </a:cubicBezTo>
                  <a:lnTo>
                    <a:pt x="107538" y="118"/>
                  </a:lnTo>
                  <a:lnTo>
                    <a:pt x="70367" y="2891"/>
                  </a:lnTo>
                  <a:lnTo>
                    <a:pt x="70367" y="10706"/>
                  </a:lnTo>
                  <a:cubicBezTo>
                    <a:pt x="88067" y="10706"/>
                    <a:pt x="90090" y="12470"/>
                    <a:pt x="90090" y="24823"/>
                  </a:cubicBezTo>
                  <a:lnTo>
                    <a:pt x="90090" y="69694"/>
                  </a:lnTo>
                  <a:cubicBezTo>
                    <a:pt x="90090" y="91625"/>
                    <a:pt x="77953" y="108767"/>
                    <a:pt x="59494" y="108767"/>
                  </a:cubicBezTo>
                  <a:cubicBezTo>
                    <a:pt x="38253" y="108767"/>
                    <a:pt x="37242" y="96919"/>
                    <a:pt x="37242" y="83811"/>
                  </a:cubicBezTo>
                  <a:lnTo>
                    <a:pt x="37242" y="118"/>
                  </a:lnTo>
                  <a:lnTo>
                    <a:pt x="71" y="2891"/>
                  </a:lnTo>
                  <a:lnTo>
                    <a:pt x="71" y="10706"/>
                  </a:lnTo>
                  <a:cubicBezTo>
                    <a:pt x="19794" y="10706"/>
                    <a:pt x="19794" y="11462"/>
                    <a:pt x="19794" y="33898"/>
                  </a:cubicBezTo>
                  <a:lnTo>
                    <a:pt x="19794" y="71711"/>
                  </a:lnTo>
                  <a:cubicBezTo>
                    <a:pt x="19794" y="91373"/>
                    <a:pt x="19794" y="114313"/>
                    <a:pt x="58229" y="114313"/>
                  </a:cubicBezTo>
                  <a:cubicBezTo>
                    <a:pt x="72390" y="114313"/>
                    <a:pt x="83516" y="107255"/>
                    <a:pt x="90849" y="91625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F66AEF8-1356-3AA1-E976-74C1EFB26158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4480951" y="5359020"/>
              <a:ext cx="124661" cy="177720"/>
            </a:xfrm>
            <a:custGeom>
              <a:avLst/>
              <a:gdLst>
                <a:gd name="connsiteX0" fmla="*/ 36489 w 124661"/>
                <a:gd name="connsiteY0" fmla="*/ 80029 h 177720"/>
                <a:gd name="connsiteX1" fmla="*/ 36489 w 124661"/>
                <a:gd name="connsiteY1" fmla="*/ 118 h 177720"/>
                <a:gd name="connsiteX2" fmla="*/ 76 w 124661"/>
                <a:gd name="connsiteY2" fmla="*/ 2891 h 177720"/>
                <a:gd name="connsiteX3" fmla="*/ 76 w 124661"/>
                <a:gd name="connsiteY3" fmla="*/ 10706 h 177720"/>
                <a:gd name="connsiteX4" fmla="*/ 19800 w 124661"/>
                <a:gd name="connsiteY4" fmla="*/ 24823 h 177720"/>
                <a:gd name="connsiteX5" fmla="*/ 19800 w 124661"/>
                <a:gd name="connsiteY5" fmla="*/ 175065 h 177720"/>
                <a:gd name="connsiteX6" fmla="*/ 26121 w 124661"/>
                <a:gd name="connsiteY6" fmla="*/ 175065 h 177720"/>
                <a:gd name="connsiteX7" fmla="*/ 35224 w 124661"/>
                <a:gd name="connsiteY7" fmla="*/ 159436 h 177720"/>
                <a:gd name="connsiteX8" fmla="*/ 68349 w 124661"/>
                <a:gd name="connsiteY8" fmla="*/ 177838 h 177720"/>
                <a:gd name="connsiteX9" fmla="*/ 124738 w 124661"/>
                <a:gd name="connsiteY9" fmla="*/ 120615 h 177720"/>
                <a:gd name="connsiteX10" fmla="*/ 71131 w 124661"/>
                <a:gd name="connsiteY10" fmla="*/ 63644 h 177720"/>
                <a:gd name="connsiteX11" fmla="*/ 36489 w 124661"/>
                <a:gd name="connsiteY11" fmla="*/ 80029 h 177720"/>
                <a:gd name="connsiteX12" fmla="*/ 37247 w 124661"/>
                <a:gd name="connsiteY12" fmla="*/ 146328 h 177720"/>
                <a:gd name="connsiteX13" fmla="*/ 37247 w 124661"/>
                <a:gd name="connsiteY13" fmla="*/ 94398 h 177720"/>
                <a:gd name="connsiteX14" fmla="*/ 40029 w 124661"/>
                <a:gd name="connsiteY14" fmla="*/ 85323 h 177720"/>
                <a:gd name="connsiteX15" fmla="*/ 69866 w 124661"/>
                <a:gd name="connsiteY15" fmla="*/ 69190 h 177720"/>
                <a:gd name="connsiteX16" fmla="*/ 96417 w 124661"/>
                <a:gd name="connsiteY16" fmla="*/ 85323 h 177720"/>
                <a:gd name="connsiteX17" fmla="*/ 103750 w 124661"/>
                <a:gd name="connsiteY17" fmla="*/ 120363 h 177720"/>
                <a:gd name="connsiteX18" fmla="*/ 95911 w 124661"/>
                <a:gd name="connsiteY18" fmla="*/ 156159 h 177720"/>
                <a:gd name="connsiteX19" fmla="*/ 67338 w 124661"/>
                <a:gd name="connsiteY19" fmla="*/ 172293 h 177720"/>
                <a:gd name="connsiteX20" fmla="*/ 40787 w 124661"/>
                <a:gd name="connsiteY20" fmla="*/ 156915 h 177720"/>
                <a:gd name="connsiteX21" fmla="*/ 37247 w 124661"/>
                <a:gd name="connsiteY21" fmla="*/ 146328 h 17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4661" h="177720">
                  <a:moveTo>
                    <a:pt x="36489" y="80029"/>
                  </a:moveTo>
                  <a:lnTo>
                    <a:pt x="36489" y="118"/>
                  </a:lnTo>
                  <a:lnTo>
                    <a:pt x="76" y="2891"/>
                  </a:lnTo>
                  <a:lnTo>
                    <a:pt x="76" y="10706"/>
                  </a:lnTo>
                  <a:cubicBezTo>
                    <a:pt x="17777" y="10706"/>
                    <a:pt x="19800" y="12470"/>
                    <a:pt x="19800" y="24823"/>
                  </a:cubicBezTo>
                  <a:lnTo>
                    <a:pt x="19800" y="175065"/>
                  </a:lnTo>
                  <a:lnTo>
                    <a:pt x="26121" y="175065"/>
                  </a:lnTo>
                  <a:cubicBezTo>
                    <a:pt x="26374" y="174813"/>
                    <a:pt x="28397" y="171284"/>
                    <a:pt x="35224" y="159436"/>
                  </a:cubicBezTo>
                  <a:cubicBezTo>
                    <a:pt x="39017" y="165234"/>
                    <a:pt x="49637" y="177838"/>
                    <a:pt x="68349" y="177838"/>
                  </a:cubicBezTo>
                  <a:cubicBezTo>
                    <a:pt x="98440" y="177838"/>
                    <a:pt x="124738" y="153134"/>
                    <a:pt x="124738" y="120615"/>
                  </a:cubicBezTo>
                  <a:cubicBezTo>
                    <a:pt x="124738" y="88600"/>
                    <a:pt x="99957" y="63644"/>
                    <a:pt x="71131" y="63644"/>
                  </a:cubicBezTo>
                  <a:cubicBezTo>
                    <a:pt x="51407" y="63644"/>
                    <a:pt x="40534" y="75492"/>
                    <a:pt x="36489" y="80029"/>
                  </a:cubicBezTo>
                  <a:close/>
                  <a:moveTo>
                    <a:pt x="37247" y="146328"/>
                  </a:moveTo>
                  <a:lnTo>
                    <a:pt x="37247" y="94398"/>
                  </a:lnTo>
                  <a:cubicBezTo>
                    <a:pt x="37247" y="89609"/>
                    <a:pt x="37247" y="89356"/>
                    <a:pt x="40029" y="85323"/>
                  </a:cubicBezTo>
                  <a:cubicBezTo>
                    <a:pt x="49890" y="71206"/>
                    <a:pt x="63798" y="69190"/>
                    <a:pt x="69866" y="69190"/>
                  </a:cubicBezTo>
                  <a:cubicBezTo>
                    <a:pt x="81245" y="69190"/>
                    <a:pt x="90348" y="75744"/>
                    <a:pt x="96417" y="85323"/>
                  </a:cubicBezTo>
                  <a:cubicBezTo>
                    <a:pt x="102992" y="95659"/>
                    <a:pt x="103750" y="110027"/>
                    <a:pt x="103750" y="120363"/>
                  </a:cubicBezTo>
                  <a:cubicBezTo>
                    <a:pt x="103750" y="129690"/>
                    <a:pt x="103244" y="144815"/>
                    <a:pt x="95911" y="156159"/>
                  </a:cubicBezTo>
                  <a:cubicBezTo>
                    <a:pt x="90601" y="163974"/>
                    <a:pt x="80992" y="172293"/>
                    <a:pt x="67338" y="172293"/>
                  </a:cubicBezTo>
                  <a:cubicBezTo>
                    <a:pt x="55959" y="172293"/>
                    <a:pt x="46856" y="166242"/>
                    <a:pt x="40787" y="156915"/>
                  </a:cubicBezTo>
                  <a:cubicBezTo>
                    <a:pt x="37247" y="151622"/>
                    <a:pt x="37247" y="150865"/>
                    <a:pt x="37247" y="146328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480FDAB-2DFF-8692-13B2-757F28ABC041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4618284" y="5365323"/>
              <a:ext cx="63215" cy="220322"/>
            </a:xfrm>
            <a:custGeom>
              <a:avLst/>
              <a:gdLst>
                <a:gd name="connsiteX0" fmla="*/ 63298 w 63215"/>
                <a:gd name="connsiteY0" fmla="*/ 57342 h 220322"/>
                <a:gd name="connsiteX1" fmla="*/ 24863 w 63215"/>
                <a:gd name="connsiteY1" fmla="*/ 60115 h 220322"/>
                <a:gd name="connsiteX2" fmla="*/ 24863 w 63215"/>
                <a:gd name="connsiteY2" fmla="*/ 67929 h 220322"/>
                <a:gd name="connsiteX3" fmla="*/ 46609 w 63215"/>
                <a:gd name="connsiteY3" fmla="*/ 82046 h 220322"/>
                <a:gd name="connsiteX4" fmla="*/ 46609 w 63215"/>
                <a:gd name="connsiteY4" fmla="*/ 181872 h 220322"/>
                <a:gd name="connsiteX5" fmla="*/ 28150 w 63215"/>
                <a:gd name="connsiteY5" fmla="*/ 214895 h 220322"/>
                <a:gd name="connsiteX6" fmla="*/ 14496 w 63215"/>
                <a:gd name="connsiteY6" fmla="*/ 211618 h 220322"/>
                <a:gd name="connsiteX7" fmla="*/ 23346 w 63215"/>
                <a:gd name="connsiteY7" fmla="*/ 200274 h 220322"/>
                <a:gd name="connsiteX8" fmla="*/ 11714 w 63215"/>
                <a:gd name="connsiteY8" fmla="*/ 188678 h 220322"/>
                <a:gd name="connsiteX9" fmla="*/ 82 w 63215"/>
                <a:gd name="connsiteY9" fmla="*/ 200274 h 220322"/>
                <a:gd name="connsiteX10" fmla="*/ 28656 w 63215"/>
                <a:gd name="connsiteY10" fmla="*/ 220441 h 220322"/>
                <a:gd name="connsiteX11" fmla="*/ 63298 w 63215"/>
                <a:gd name="connsiteY11" fmla="*/ 181368 h 220322"/>
                <a:gd name="connsiteX12" fmla="*/ 63298 w 63215"/>
                <a:gd name="connsiteY12" fmla="*/ 57342 h 220322"/>
                <a:gd name="connsiteX13" fmla="*/ 63298 w 63215"/>
                <a:gd name="connsiteY13" fmla="*/ 13479 h 220322"/>
                <a:gd name="connsiteX14" fmla="*/ 49896 w 63215"/>
                <a:gd name="connsiteY14" fmla="*/ 118 h 220322"/>
                <a:gd name="connsiteX15" fmla="*/ 36495 w 63215"/>
                <a:gd name="connsiteY15" fmla="*/ 13479 h 220322"/>
                <a:gd name="connsiteX16" fmla="*/ 49896 w 63215"/>
                <a:gd name="connsiteY16" fmla="*/ 26839 h 220322"/>
                <a:gd name="connsiteX17" fmla="*/ 63298 w 63215"/>
                <a:gd name="connsiteY17" fmla="*/ 13479 h 22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215" h="220322">
                  <a:moveTo>
                    <a:pt x="63298" y="57342"/>
                  </a:moveTo>
                  <a:lnTo>
                    <a:pt x="24863" y="60115"/>
                  </a:lnTo>
                  <a:lnTo>
                    <a:pt x="24863" y="67929"/>
                  </a:lnTo>
                  <a:cubicBezTo>
                    <a:pt x="44333" y="67929"/>
                    <a:pt x="46609" y="69694"/>
                    <a:pt x="46609" y="82046"/>
                  </a:cubicBezTo>
                  <a:lnTo>
                    <a:pt x="46609" y="181872"/>
                  </a:lnTo>
                  <a:cubicBezTo>
                    <a:pt x="46609" y="193216"/>
                    <a:pt x="44333" y="214895"/>
                    <a:pt x="28150" y="214895"/>
                  </a:cubicBezTo>
                  <a:cubicBezTo>
                    <a:pt x="26886" y="214895"/>
                    <a:pt x="21070" y="214895"/>
                    <a:pt x="14496" y="211618"/>
                  </a:cubicBezTo>
                  <a:cubicBezTo>
                    <a:pt x="18288" y="210609"/>
                    <a:pt x="23346" y="207080"/>
                    <a:pt x="23346" y="200274"/>
                  </a:cubicBezTo>
                  <a:cubicBezTo>
                    <a:pt x="23346" y="193720"/>
                    <a:pt x="18794" y="188678"/>
                    <a:pt x="11714" y="188678"/>
                  </a:cubicBezTo>
                  <a:cubicBezTo>
                    <a:pt x="4634" y="188678"/>
                    <a:pt x="82" y="193720"/>
                    <a:pt x="82" y="200274"/>
                  </a:cubicBezTo>
                  <a:cubicBezTo>
                    <a:pt x="82" y="213382"/>
                    <a:pt x="14243" y="220441"/>
                    <a:pt x="28656" y="220441"/>
                  </a:cubicBezTo>
                  <a:cubicBezTo>
                    <a:pt x="47621" y="220441"/>
                    <a:pt x="63298" y="204307"/>
                    <a:pt x="63298" y="181368"/>
                  </a:cubicBezTo>
                  <a:lnTo>
                    <a:pt x="63298" y="57342"/>
                  </a:lnTo>
                  <a:close/>
                  <a:moveTo>
                    <a:pt x="63298" y="13479"/>
                  </a:moveTo>
                  <a:cubicBezTo>
                    <a:pt x="63298" y="6168"/>
                    <a:pt x="57229" y="118"/>
                    <a:pt x="49896" y="118"/>
                  </a:cubicBezTo>
                  <a:cubicBezTo>
                    <a:pt x="42563" y="118"/>
                    <a:pt x="36495" y="6168"/>
                    <a:pt x="36495" y="13479"/>
                  </a:cubicBezTo>
                  <a:cubicBezTo>
                    <a:pt x="36495" y="20789"/>
                    <a:pt x="42563" y="26839"/>
                    <a:pt x="49896" y="26839"/>
                  </a:cubicBezTo>
                  <a:cubicBezTo>
                    <a:pt x="57229" y="26839"/>
                    <a:pt x="63298" y="20789"/>
                    <a:pt x="63298" y="13479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E52DD67-2CEF-0DF4-272A-C7A1CFC82607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4712743" y="5421033"/>
              <a:ext cx="97858" cy="115707"/>
            </a:xfrm>
            <a:custGeom>
              <a:avLst/>
              <a:gdLst>
                <a:gd name="connsiteX0" fmla="*/ 21326 w 97858"/>
                <a:gd name="connsiteY0" fmla="*/ 49527 h 115707"/>
                <a:gd name="connsiteX1" fmla="*/ 52681 w 97858"/>
                <a:gd name="connsiteY1" fmla="*/ 5664 h 115707"/>
                <a:gd name="connsiteX2" fmla="*/ 81254 w 97858"/>
                <a:gd name="connsiteY2" fmla="*/ 49527 h 115707"/>
                <a:gd name="connsiteX3" fmla="*/ 21326 w 97858"/>
                <a:gd name="connsiteY3" fmla="*/ 49527 h 115707"/>
                <a:gd name="connsiteX4" fmla="*/ 21073 w 97858"/>
                <a:gd name="connsiteY4" fmla="*/ 54821 h 115707"/>
                <a:gd name="connsiteX5" fmla="*/ 91622 w 97858"/>
                <a:gd name="connsiteY5" fmla="*/ 54821 h 115707"/>
                <a:gd name="connsiteX6" fmla="*/ 97943 w 97858"/>
                <a:gd name="connsiteY6" fmla="*/ 49527 h 115707"/>
                <a:gd name="connsiteX7" fmla="*/ 52681 w 97858"/>
                <a:gd name="connsiteY7" fmla="*/ 118 h 115707"/>
                <a:gd name="connsiteX8" fmla="*/ 85 w 97858"/>
                <a:gd name="connsiteY8" fmla="*/ 57594 h 115707"/>
                <a:gd name="connsiteX9" fmla="*/ 55715 w 97858"/>
                <a:gd name="connsiteY9" fmla="*/ 115825 h 115707"/>
                <a:gd name="connsiteX10" fmla="*/ 97943 w 97858"/>
                <a:gd name="connsiteY10" fmla="*/ 83054 h 115707"/>
                <a:gd name="connsiteX11" fmla="*/ 94656 w 97858"/>
                <a:gd name="connsiteY11" fmla="*/ 80029 h 115707"/>
                <a:gd name="connsiteX12" fmla="*/ 91369 w 97858"/>
                <a:gd name="connsiteY12" fmla="*/ 83559 h 115707"/>
                <a:gd name="connsiteX13" fmla="*/ 57232 w 97858"/>
                <a:gd name="connsiteY13" fmla="*/ 109523 h 115707"/>
                <a:gd name="connsiteX14" fmla="*/ 28659 w 97858"/>
                <a:gd name="connsiteY14" fmla="*/ 92634 h 115707"/>
                <a:gd name="connsiteX15" fmla="*/ 21073 w 97858"/>
                <a:gd name="connsiteY15" fmla="*/ 54821 h 1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7858" h="115707">
                  <a:moveTo>
                    <a:pt x="21326" y="49527"/>
                  </a:moveTo>
                  <a:cubicBezTo>
                    <a:pt x="22843" y="11966"/>
                    <a:pt x="44084" y="5664"/>
                    <a:pt x="52681" y="5664"/>
                  </a:cubicBezTo>
                  <a:cubicBezTo>
                    <a:pt x="78726" y="5664"/>
                    <a:pt x="81254" y="39696"/>
                    <a:pt x="81254" y="49527"/>
                  </a:cubicBezTo>
                  <a:lnTo>
                    <a:pt x="21326" y="49527"/>
                  </a:lnTo>
                  <a:close/>
                  <a:moveTo>
                    <a:pt x="21073" y="54821"/>
                  </a:moveTo>
                  <a:lnTo>
                    <a:pt x="91622" y="54821"/>
                  </a:lnTo>
                  <a:cubicBezTo>
                    <a:pt x="97185" y="54821"/>
                    <a:pt x="97943" y="54821"/>
                    <a:pt x="97943" y="49527"/>
                  </a:cubicBezTo>
                  <a:cubicBezTo>
                    <a:pt x="97943" y="24571"/>
                    <a:pt x="84289" y="118"/>
                    <a:pt x="52681" y="118"/>
                  </a:cubicBezTo>
                  <a:cubicBezTo>
                    <a:pt x="23349" y="118"/>
                    <a:pt x="85" y="26083"/>
                    <a:pt x="85" y="57594"/>
                  </a:cubicBezTo>
                  <a:cubicBezTo>
                    <a:pt x="85" y="91373"/>
                    <a:pt x="26636" y="115825"/>
                    <a:pt x="55715" y="115825"/>
                  </a:cubicBezTo>
                  <a:cubicBezTo>
                    <a:pt x="86565" y="115825"/>
                    <a:pt x="97943" y="87844"/>
                    <a:pt x="97943" y="83054"/>
                  </a:cubicBezTo>
                  <a:cubicBezTo>
                    <a:pt x="97943" y="80534"/>
                    <a:pt x="95921" y="80029"/>
                    <a:pt x="94656" y="80029"/>
                  </a:cubicBezTo>
                  <a:cubicBezTo>
                    <a:pt x="92380" y="80029"/>
                    <a:pt x="91875" y="81542"/>
                    <a:pt x="91369" y="83559"/>
                  </a:cubicBezTo>
                  <a:cubicBezTo>
                    <a:pt x="82519" y="109523"/>
                    <a:pt x="59761" y="109523"/>
                    <a:pt x="57232" y="109523"/>
                  </a:cubicBezTo>
                  <a:cubicBezTo>
                    <a:pt x="44589" y="109523"/>
                    <a:pt x="34475" y="101961"/>
                    <a:pt x="28659" y="92634"/>
                  </a:cubicBezTo>
                  <a:cubicBezTo>
                    <a:pt x="21073" y="80534"/>
                    <a:pt x="21073" y="63896"/>
                    <a:pt x="21073" y="54821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8E5CB07-9613-1BDA-57A3-21582C1995C7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4826644" y="5421033"/>
              <a:ext cx="96340" cy="115707"/>
            </a:xfrm>
            <a:custGeom>
              <a:avLst/>
              <a:gdLst>
                <a:gd name="connsiteX0" fmla="*/ 21077 w 96340"/>
                <a:gd name="connsiteY0" fmla="*/ 58098 h 115707"/>
                <a:gd name="connsiteX1" fmla="*/ 55214 w 96340"/>
                <a:gd name="connsiteY1" fmla="*/ 6420 h 115707"/>
                <a:gd name="connsiteX2" fmla="*/ 82270 w 96340"/>
                <a:gd name="connsiteY2" fmla="*/ 15748 h 115707"/>
                <a:gd name="connsiteX3" fmla="*/ 70386 w 96340"/>
                <a:gd name="connsiteY3" fmla="*/ 27344 h 115707"/>
                <a:gd name="connsiteX4" fmla="*/ 82017 w 96340"/>
                <a:gd name="connsiteY4" fmla="*/ 38939 h 115707"/>
                <a:gd name="connsiteX5" fmla="*/ 93649 w 96340"/>
                <a:gd name="connsiteY5" fmla="*/ 27091 h 115707"/>
                <a:gd name="connsiteX6" fmla="*/ 54961 w 96340"/>
                <a:gd name="connsiteY6" fmla="*/ 118 h 115707"/>
                <a:gd name="connsiteX7" fmla="*/ 90 w 96340"/>
                <a:gd name="connsiteY7" fmla="*/ 58602 h 115707"/>
                <a:gd name="connsiteX8" fmla="*/ 54455 w 96340"/>
                <a:gd name="connsiteY8" fmla="*/ 115825 h 115707"/>
                <a:gd name="connsiteX9" fmla="*/ 96431 w 96340"/>
                <a:gd name="connsiteY9" fmla="*/ 83054 h 115707"/>
                <a:gd name="connsiteX10" fmla="*/ 93143 w 96340"/>
                <a:gd name="connsiteY10" fmla="*/ 80534 h 115707"/>
                <a:gd name="connsiteX11" fmla="*/ 89856 w 96340"/>
                <a:gd name="connsiteY11" fmla="*/ 83054 h 115707"/>
                <a:gd name="connsiteX12" fmla="*/ 56731 w 96340"/>
                <a:gd name="connsiteY12" fmla="*/ 109523 h 115707"/>
                <a:gd name="connsiteX13" fmla="*/ 21077 w 96340"/>
                <a:gd name="connsiteY13" fmla="*/ 58098 h 1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340" h="115707">
                  <a:moveTo>
                    <a:pt x="21077" y="58098"/>
                  </a:moveTo>
                  <a:cubicBezTo>
                    <a:pt x="21077" y="17008"/>
                    <a:pt x="41812" y="6420"/>
                    <a:pt x="55214" y="6420"/>
                  </a:cubicBezTo>
                  <a:cubicBezTo>
                    <a:pt x="57490" y="6420"/>
                    <a:pt x="73420" y="6673"/>
                    <a:pt x="82270" y="15748"/>
                  </a:cubicBezTo>
                  <a:cubicBezTo>
                    <a:pt x="71903" y="16504"/>
                    <a:pt x="70386" y="24066"/>
                    <a:pt x="70386" y="27344"/>
                  </a:cubicBezTo>
                  <a:cubicBezTo>
                    <a:pt x="70386" y="33898"/>
                    <a:pt x="74937" y="38939"/>
                    <a:pt x="82017" y="38939"/>
                  </a:cubicBezTo>
                  <a:cubicBezTo>
                    <a:pt x="88592" y="38939"/>
                    <a:pt x="93649" y="34654"/>
                    <a:pt x="93649" y="27091"/>
                  </a:cubicBezTo>
                  <a:cubicBezTo>
                    <a:pt x="93649" y="9950"/>
                    <a:pt x="74432" y="118"/>
                    <a:pt x="54961" y="118"/>
                  </a:cubicBezTo>
                  <a:cubicBezTo>
                    <a:pt x="23353" y="118"/>
                    <a:pt x="90" y="27344"/>
                    <a:pt x="90" y="58602"/>
                  </a:cubicBezTo>
                  <a:cubicBezTo>
                    <a:pt x="90" y="90869"/>
                    <a:pt x="25123" y="115825"/>
                    <a:pt x="54455" y="115825"/>
                  </a:cubicBezTo>
                  <a:cubicBezTo>
                    <a:pt x="88339" y="115825"/>
                    <a:pt x="96431" y="85575"/>
                    <a:pt x="96431" y="83054"/>
                  </a:cubicBezTo>
                  <a:cubicBezTo>
                    <a:pt x="96431" y="80534"/>
                    <a:pt x="93902" y="80534"/>
                    <a:pt x="93143" y="80534"/>
                  </a:cubicBezTo>
                  <a:cubicBezTo>
                    <a:pt x="90868" y="80534"/>
                    <a:pt x="90362" y="81542"/>
                    <a:pt x="89856" y="83054"/>
                  </a:cubicBezTo>
                  <a:cubicBezTo>
                    <a:pt x="82523" y="106498"/>
                    <a:pt x="66087" y="109523"/>
                    <a:pt x="56731" y="109523"/>
                  </a:cubicBezTo>
                  <a:cubicBezTo>
                    <a:pt x="43329" y="109523"/>
                    <a:pt x="21077" y="98684"/>
                    <a:pt x="21077" y="58098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6C5C0B1-66E3-9CA9-1BCE-5D5571C0167D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4935236" y="5378935"/>
              <a:ext cx="79146" cy="157805"/>
            </a:xfrm>
            <a:custGeom>
              <a:avLst/>
              <a:gdLst>
                <a:gd name="connsiteX0" fmla="*/ 39035 w 79146"/>
                <a:gd name="connsiteY0" fmla="*/ 54317 h 157805"/>
                <a:gd name="connsiteX1" fmla="*/ 75195 w 79146"/>
                <a:gd name="connsiteY1" fmla="*/ 54317 h 157805"/>
                <a:gd name="connsiteX2" fmla="*/ 75195 w 79146"/>
                <a:gd name="connsiteY2" fmla="*/ 46502 h 157805"/>
                <a:gd name="connsiteX3" fmla="*/ 39035 w 79146"/>
                <a:gd name="connsiteY3" fmla="*/ 46502 h 157805"/>
                <a:gd name="connsiteX4" fmla="*/ 39035 w 79146"/>
                <a:gd name="connsiteY4" fmla="*/ 118 h 157805"/>
                <a:gd name="connsiteX5" fmla="*/ 32714 w 79146"/>
                <a:gd name="connsiteY5" fmla="*/ 118 h 157805"/>
                <a:gd name="connsiteX6" fmla="*/ 94 w 79146"/>
                <a:gd name="connsiteY6" fmla="*/ 48771 h 157805"/>
                <a:gd name="connsiteX7" fmla="*/ 94 w 79146"/>
                <a:gd name="connsiteY7" fmla="*/ 54317 h 157805"/>
                <a:gd name="connsiteX8" fmla="*/ 21588 w 79146"/>
                <a:gd name="connsiteY8" fmla="*/ 54317 h 157805"/>
                <a:gd name="connsiteX9" fmla="*/ 21588 w 79146"/>
                <a:gd name="connsiteY9" fmla="*/ 123892 h 157805"/>
                <a:gd name="connsiteX10" fmla="*/ 54207 w 79146"/>
                <a:gd name="connsiteY10" fmla="*/ 157924 h 157805"/>
                <a:gd name="connsiteX11" fmla="*/ 79240 w 79146"/>
                <a:gd name="connsiteY11" fmla="*/ 123892 h 157805"/>
                <a:gd name="connsiteX12" fmla="*/ 79240 w 79146"/>
                <a:gd name="connsiteY12" fmla="*/ 109523 h 157805"/>
                <a:gd name="connsiteX13" fmla="*/ 72919 w 79146"/>
                <a:gd name="connsiteY13" fmla="*/ 109523 h 157805"/>
                <a:gd name="connsiteX14" fmla="*/ 72919 w 79146"/>
                <a:gd name="connsiteY14" fmla="*/ 123388 h 157805"/>
                <a:gd name="connsiteX15" fmla="*/ 55977 w 79146"/>
                <a:gd name="connsiteY15" fmla="*/ 151622 h 157805"/>
                <a:gd name="connsiteX16" fmla="*/ 39035 w 79146"/>
                <a:gd name="connsiteY16" fmla="*/ 124396 h 157805"/>
                <a:gd name="connsiteX17" fmla="*/ 39035 w 79146"/>
                <a:gd name="connsiteY17" fmla="*/ 54317 h 15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9146" h="157805">
                  <a:moveTo>
                    <a:pt x="39035" y="54317"/>
                  </a:moveTo>
                  <a:lnTo>
                    <a:pt x="75195" y="54317"/>
                  </a:lnTo>
                  <a:lnTo>
                    <a:pt x="75195" y="46502"/>
                  </a:lnTo>
                  <a:lnTo>
                    <a:pt x="39035" y="46502"/>
                  </a:lnTo>
                  <a:lnTo>
                    <a:pt x="39035" y="118"/>
                  </a:lnTo>
                  <a:lnTo>
                    <a:pt x="32714" y="118"/>
                  </a:lnTo>
                  <a:cubicBezTo>
                    <a:pt x="32461" y="20789"/>
                    <a:pt x="24875" y="47762"/>
                    <a:pt x="94" y="48771"/>
                  </a:cubicBezTo>
                  <a:lnTo>
                    <a:pt x="94" y="54317"/>
                  </a:lnTo>
                  <a:lnTo>
                    <a:pt x="21588" y="54317"/>
                  </a:lnTo>
                  <a:lnTo>
                    <a:pt x="21588" y="123892"/>
                  </a:lnTo>
                  <a:cubicBezTo>
                    <a:pt x="21588" y="154899"/>
                    <a:pt x="45104" y="157924"/>
                    <a:pt x="54207" y="157924"/>
                  </a:cubicBezTo>
                  <a:cubicBezTo>
                    <a:pt x="72160" y="157924"/>
                    <a:pt x="79240" y="140026"/>
                    <a:pt x="79240" y="123892"/>
                  </a:cubicBezTo>
                  <a:lnTo>
                    <a:pt x="79240" y="109523"/>
                  </a:lnTo>
                  <a:lnTo>
                    <a:pt x="72919" y="109523"/>
                  </a:lnTo>
                  <a:lnTo>
                    <a:pt x="72919" y="123388"/>
                  </a:lnTo>
                  <a:cubicBezTo>
                    <a:pt x="72919" y="142042"/>
                    <a:pt x="65333" y="151622"/>
                    <a:pt x="55977" y="151622"/>
                  </a:cubicBezTo>
                  <a:cubicBezTo>
                    <a:pt x="39035" y="151622"/>
                    <a:pt x="39035" y="128682"/>
                    <a:pt x="39035" y="124396"/>
                  </a:cubicBezTo>
                  <a:lnTo>
                    <a:pt x="39035" y="54317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381D67B-7525-AF86-6203-6507B543828B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5103810" y="5378935"/>
              <a:ext cx="79146" cy="157805"/>
            </a:xfrm>
            <a:custGeom>
              <a:avLst/>
              <a:gdLst>
                <a:gd name="connsiteX0" fmla="*/ 39042 w 79146"/>
                <a:gd name="connsiteY0" fmla="*/ 54317 h 157805"/>
                <a:gd name="connsiteX1" fmla="*/ 75201 w 79146"/>
                <a:gd name="connsiteY1" fmla="*/ 54317 h 157805"/>
                <a:gd name="connsiteX2" fmla="*/ 75201 w 79146"/>
                <a:gd name="connsiteY2" fmla="*/ 46502 h 157805"/>
                <a:gd name="connsiteX3" fmla="*/ 39042 w 79146"/>
                <a:gd name="connsiteY3" fmla="*/ 46502 h 157805"/>
                <a:gd name="connsiteX4" fmla="*/ 39042 w 79146"/>
                <a:gd name="connsiteY4" fmla="*/ 118 h 157805"/>
                <a:gd name="connsiteX5" fmla="*/ 32720 w 79146"/>
                <a:gd name="connsiteY5" fmla="*/ 118 h 157805"/>
                <a:gd name="connsiteX6" fmla="*/ 101 w 79146"/>
                <a:gd name="connsiteY6" fmla="*/ 48771 h 157805"/>
                <a:gd name="connsiteX7" fmla="*/ 101 w 79146"/>
                <a:gd name="connsiteY7" fmla="*/ 54317 h 157805"/>
                <a:gd name="connsiteX8" fmla="*/ 21594 w 79146"/>
                <a:gd name="connsiteY8" fmla="*/ 54317 h 157805"/>
                <a:gd name="connsiteX9" fmla="*/ 21594 w 79146"/>
                <a:gd name="connsiteY9" fmla="*/ 123892 h 157805"/>
                <a:gd name="connsiteX10" fmla="*/ 54214 w 79146"/>
                <a:gd name="connsiteY10" fmla="*/ 157924 h 157805"/>
                <a:gd name="connsiteX11" fmla="*/ 79247 w 79146"/>
                <a:gd name="connsiteY11" fmla="*/ 123892 h 157805"/>
                <a:gd name="connsiteX12" fmla="*/ 79247 w 79146"/>
                <a:gd name="connsiteY12" fmla="*/ 109523 h 157805"/>
                <a:gd name="connsiteX13" fmla="*/ 72925 w 79146"/>
                <a:gd name="connsiteY13" fmla="*/ 109523 h 157805"/>
                <a:gd name="connsiteX14" fmla="*/ 72925 w 79146"/>
                <a:gd name="connsiteY14" fmla="*/ 123388 h 157805"/>
                <a:gd name="connsiteX15" fmla="*/ 55984 w 79146"/>
                <a:gd name="connsiteY15" fmla="*/ 151622 h 157805"/>
                <a:gd name="connsiteX16" fmla="*/ 39042 w 79146"/>
                <a:gd name="connsiteY16" fmla="*/ 124396 h 157805"/>
                <a:gd name="connsiteX17" fmla="*/ 39042 w 79146"/>
                <a:gd name="connsiteY17" fmla="*/ 54317 h 15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9146" h="157805">
                  <a:moveTo>
                    <a:pt x="39042" y="54317"/>
                  </a:moveTo>
                  <a:lnTo>
                    <a:pt x="75201" y="54317"/>
                  </a:lnTo>
                  <a:lnTo>
                    <a:pt x="75201" y="46502"/>
                  </a:lnTo>
                  <a:lnTo>
                    <a:pt x="39042" y="46502"/>
                  </a:lnTo>
                  <a:lnTo>
                    <a:pt x="39042" y="118"/>
                  </a:lnTo>
                  <a:lnTo>
                    <a:pt x="32720" y="118"/>
                  </a:lnTo>
                  <a:cubicBezTo>
                    <a:pt x="32467" y="20789"/>
                    <a:pt x="24881" y="47762"/>
                    <a:pt x="101" y="48771"/>
                  </a:cubicBezTo>
                  <a:lnTo>
                    <a:pt x="101" y="54317"/>
                  </a:lnTo>
                  <a:lnTo>
                    <a:pt x="21594" y="54317"/>
                  </a:lnTo>
                  <a:lnTo>
                    <a:pt x="21594" y="123892"/>
                  </a:lnTo>
                  <a:cubicBezTo>
                    <a:pt x="21594" y="154899"/>
                    <a:pt x="45111" y="157924"/>
                    <a:pt x="54214" y="157924"/>
                  </a:cubicBezTo>
                  <a:cubicBezTo>
                    <a:pt x="72167" y="157924"/>
                    <a:pt x="79247" y="140026"/>
                    <a:pt x="79247" y="123892"/>
                  </a:cubicBezTo>
                  <a:lnTo>
                    <a:pt x="79247" y="109523"/>
                  </a:lnTo>
                  <a:lnTo>
                    <a:pt x="72925" y="109523"/>
                  </a:lnTo>
                  <a:lnTo>
                    <a:pt x="72925" y="123388"/>
                  </a:lnTo>
                  <a:cubicBezTo>
                    <a:pt x="72925" y="142042"/>
                    <a:pt x="65340" y="151622"/>
                    <a:pt x="55984" y="151622"/>
                  </a:cubicBezTo>
                  <a:cubicBezTo>
                    <a:pt x="39042" y="151622"/>
                    <a:pt x="39042" y="128682"/>
                    <a:pt x="39042" y="124396"/>
                  </a:cubicBezTo>
                  <a:lnTo>
                    <a:pt x="39042" y="54317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D7AA2888-8111-4598-A46C-4293A9BD3B2E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5204422" y="5421033"/>
              <a:ext cx="112018" cy="115707"/>
            </a:xfrm>
            <a:custGeom>
              <a:avLst/>
              <a:gdLst>
                <a:gd name="connsiteX0" fmla="*/ 112123 w 112018"/>
                <a:gd name="connsiteY0" fmla="*/ 59106 h 115707"/>
                <a:gd name="connsiteX1" fmla="*/ 56240 w 112018"/>
                <a:gd name="connsiteY1" fmla="*/ 118 h 115707"/>
                <a:gd name="connsiteX2" fmla="*/ 105 w 112018"/>
                <a:gd name="connsiteY2" fmla="*/ 59106 h 115707"/>
                <a:gd name="connsiteX3" fmla="*/ 55987 w 112018"/>
                <a:gd name="connsiteY3" fmla="*/ 115825 h 115707"/>
                <a:gd name="connsiteX4" fmla="*/ 112123 w 112018"/>
                <a:gd name="connsiteY4" fmla="*/ 59106 h 115707"/>
                <a:gd name="connsiteX5" fmla="*/ 56240 w 112018"/>
                <a:gd name="connsiteY5" fmla="*/ 109523 h 115707"/>
                <a:gd name="connsiteX6" fmla="*/ 27414 w 112018"/>
                <a:gd name="connsiteY6" fmla="*/ 92634 h 115707"/>
                <a:gd name="connsiteX7" fmla="*/ 21092 w 112018"/>
                <a:gd name="connsiteY7" fmla="*/ 57090 h 115707"/>
                <a:gd name="connsiteX8" fmla="*/ 27161 w 112018"/>
                <a:gd name="connsiteY8" fmla="*/ 22554 h 115707"/>
                <a:gd name="connsiteX9" fmla="*/ 55987 w 112018"/>
                <a:gd name="connsiteY9" fmla="*/ 5664 h 115707"/>
                <a:gd name="connsiteX10" fmla="*/ 84561 w 112018"/>
                <a:gd name="connsiteY10" fmla="*/ 22050 h 115707"/>
                <a:gd name="connsiteX11" fmla="*/ 91135 w 112018"/>
                <a:gd name="connsiteY11" fmla="*/ 57090 h 115707"/>
                <a:gd name="connsiteX12" fmla="*/ 85573 w 112018"/>
                <a:gd name="connsiteY12" fmla="*/ 90869 h 115707"/>
                <a:gd name="connsiteX13" fmla="*/ 56240 w 112018"/>
                <a:gd name="connsiteY13" fmla="*/ 109523 h 1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018" h="115707">
                  <a:moveTo>
                    <a:pt x="112123" y="59106"/>
                  </a:moveTo>
                  <a:cubicBezTo>
                    <a:pt x="112123" y="26839"/>
                    <a:pt x="86837" y="118"/>
                    <a:pt x="56240" y="118"/>
                  </a:cubicBezTo>
                  <a:cubicBezTo>
                    <a:pt x="24632" y="118"/>
                    <a:pt x="105" y="27596"/>
                    <a:pt x="105" y="59106"/>
                  </a:cubicBezTo>
                  <a:cubicBezTo>
                    <a:pt x="105" y="91625"/>
                    <a:pt x="26402" y="115825"/>
                    <a:pt x="55987" y="115825"/>
                  </a:cubicBezTo>
                  <a:cubicBezTo>
                    <a:pt x="86584" y="115825"/>
                    <a:pt x="112123" y="91121"/>
                    <a:pt x="112123" y="59106"/>
                  </a:cubicBezTo>
                  <a:close/>
                  <a:moveTo>
                    <a:pt x="56240" y="109523"/>
                  </a:moveTo>
                  <a:cubicBezTo>
                    <a:pt x="45367" y="109523"/>
                    <a:pt x="34241" y="104230"/>
                    <a:pt x="27414" y="92634"/>
                  </a:cubicBezTo>
                  <a:cubicBezTo>
                    <a:pt x="21092" y="81542"/>
                    <a:pt x="21092" y="66165"/>
                    <a:pt x="21092" y="57090"/>
                  </a:cubicBezTo>
                  <a:cubicBezTo>
                    <a:pt x="21092" y="47258"/>
                    <a:pt x="21092" y="33646"/>
                    <a:pt x="27161" y="22554"/>
                  </a:cubicBezTo>
                  <a:cubicBezTo>
                    <a:pt x="33988" y="10958"/>
                    <a:pt x="45873" y="5664"/>
                    <a:pt x="55987" y="5664"/>
                  </a:cubicBezTo>
                  <a:cubicBezTo>
                    <a:pt x="67113" y="5664"/>
                    <a:pt x="77987" y="11210"/>
                    <a:pt x="84561" y="22050"/>
                  </a:cubicBezTo>
                  <a:cubicBezTo>
                    <a:pt x="91136" y="32889"/>
                    <a:pt x="91135" y="47510"/>
                    <a:pt x="91135" y="57090"/>
                  </a:cubicBezTo>
                  <a:cubicBezTo>
                    <a:pt x="91135" y="66165"/>
                    <a:pt x="91135" y="79777"/>
                    <a:pt x="85573" y="90869"/>
                  </a:cubicBezTo>
                  <a:cubicBezTo>
                    <a:pt x="80010" y="102213"/>
                    <a:pt x="68884" y="109523"/>
                    <a:pt x="56240" y="109523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id="{6A731E94-E9E6-D864-C6D6-DE2237708C5C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5626870" y="5422546"/>
              <a:ext cx="197486" cy="111421"/>
            </a:xfrm>
            <a:custGeom>
              <a:avLst/>
              <a:gdLst>
                <a:gd name="connsiteX0" fmla="*/ 19845 w 197486"/>
                <a:gd name="connsiteY0" fmla="*/ 24823 h 111421"/>
                <a:gd name="connsiteX1" fmla="*/ 19845 w 197486"/>
                <a:gd name="connsiteY1" fmla="*/ 92382 h 111421"/>
                <a:gd name="connsiteX2" fmla="*/ 121 w 197486"/>
                <a:gd name="connsiteY2" fmla="*/ 103725 h 111421"/>
                <a:gd name="connsiteX3" fmla="*/ 121 w 197486"/>
                <a:gd name="connsiteY3" fmla="*/ 111540 h 111421"/>
                <a:gd name="connsiteX4" fmla="*/ 28695 w 197486"/>
                <a:gd name="connsiteY4" fmla="*/ 110784 h 111421"/>
                <a:gd name="connsiteX5" fmla="*/ 57016 w 197486"/>
                <a:gd name="connsiteY5" fmla="*/ 111540 h 111421"/>
                <a:gd name="connsiteX6" fmla="*/ 57016 w 197486"/>
                <a:gd name="connsiteY6" fmla="*/ 103725 h 111421"/>
                <a:gd name="connsiteX7" fmla="*/ 37292 w 197486"/>
                <a:gd name="connsiteY7" fmla="*/ 92382 h 111421"/>
                <a:gd name="connsiteX8" fmla="*/ 37292 w 197486"/>
                <a:gd name="connsiteY8" fmla="*/ 45998 h 111421"/>
                <a:gd name="connsiteX9" fmla="*/ 71429 w 197486"/>
                <a:gd name="connsiteY9" fmla="*/ 5664 h 111421"/>
                <a:gd name="connsiteX10" fmla="*/ 90141 w 197486"/>
                <a:gd name="connsiteY10" fmla="*/ 33646 h 111421"/>
                <a:gd name="connsiteX11" fmla="*/ 90141 w 197486"/>
                <a:gd name="connsiteY11" fmla="*/ 92382 h 111421"/>
                <a:gd name="connsiteX12" fmla="*/ 70417 w 197486"/>
                <a:gd name="connsiteY12" fmla="*/ 103725 h 111421"/>
                <a:gd name="connsiteX13" fmla="*/ 70417 w 197486"/>
                <a:gd name="connsiteY13" fmla="*/ 111540 h 111421"/>
                <a:gd name="connsiteX14" fmla="*/ 98991 w 197486"/>
                <a:gd name="connsiteY14" fmla="*/ 110784 h 111421"/>
                <a:gd name="connsiteX15" fmla="*/ 127312 w 197486"/>
                <a:gd name="connsiteY15" fmla="*/ 111540 h 111421"/>
                <a:gd name="connsiteX16" fmla="*/ 127312 w 197486"/>
                <a:gd name="connsiteY16" fmla="*/ 103725 h 111421"/>
                <a:gd name="connsiteX17" fmla="*/ 107588 w 197486"/>
                <a:gd name="connsiteY17" fmla="*/ 92382 h 111421"/>
                <a:gd name="connsiteX18" fmla="*/ 107588 w 197486"/>
                <a:gd name="connsiteY18" fmla="*/ 45998 h 111421"/>
                <a:gd name="connsiteX19" fmla="*/ 141725 w 197486"/>
                <a:gd name="connsiteY19" fmla="*/ 5664 h 111421"/>
                <a:gd name="connsiteX20" fmla="*/ 160437 w 197486"/>
                <a:gd name="connsiteY20" fmla="*/ 33646 h 111421"/>
                <a:gd name="connsiteX21" fmla="*/ 160437 w 197486"/>
                <a:gd name="connsiteY21" fmla="*/ 92382 h 111421"/>
                <a:gd name="connsiteX22" fmla="*/ 140713 w 197486"/>
                <a:gd name="connsiteY22" fmla="*/ 103725 h 111421"/>
                <a:gd name="connsiteX23" fmla="*/ 140713 w 197486"/>
                <a:gd name="connsiteY23" fmla="*/ 111540 h 111421"/>
                <a:gd name="connsiteX24" fmla="*/ 169287 w 197486"/>
                <a:gd name="connsiteY24" fmla="*/ 110784 h 111421"/>
                <a:gd name="connsiteX25" fmla="*/ 197608 w 197486"/>
                <a:gd name="connsiteY25" fmla="*/ 111540 h 111421"/>
                <a:gd name="connsiteX26" fmla="*/ 197608 w 197486"/>
                <a:gd name="connsiteY26" fmla="*/ 103725 h 111421"/>
                <a:gd name="connsiteX27" fmla="*/ 177884 w 197486"/>
                <a:gd name="connsiteY27" fmla="*/ 96163 h 111421"/>
                <a:gd name="connsiteX28" fmla="*/ 177884 w 197486"/>
                <a:gd name="connsiteY28" fmla="*/ 48015 h 111421"/>
                <a:gd name="connsiteX29" fmla="*/ 170045 w 197486"/>
                <a:gd name="connsiteY29" fmla="*/ 9445 h 111421"/>
                <a:gd name="connsiteX30" fmla="*/ 143495 w 197486"/>
                <a:gd name="connsiteY30" fmla="*/ 118 h 111421"/>
                <a:gd name="connsiteX31" fmla="*/ 106830 w 197486"/>
                <a:gd name="connsiteY31" fmla="*/ 24823 h 111421"/>
                <a:gd name="connsiteX32" fmla="*/ 73199 w 197486"/>
                <a:gd name="connsiteY32" fmla="*/ 118 h 111421"/>
                <a:gd name="connsiteX33" fmla="*/ 35775 w 197486"/>
                <a:gd name="connsiteY33" fmla="*/ 26587 h 111421"/>
                <a:gd name="connsiteX34" fmla="*/ 35775 w 197486"/>
                <a:gd name="connsiteY34" fmla="*/ 118 h 111421"/>
                <a:gd name="connsiteX35" fmla="*/ 121 w 197486"/>
                <a:gd name="connsiteY35" fmla="*/ 2891 h 111421"/>
                <a:gd name="connsiteX36" fmla="*/ 121 w 197486"/>
                <a:gd name="connsiteY36" fmla="*/ 10706 h 111421"/>
                <a:gd name="connsiteX37" fmla="*/ 19845 w 197486"/>
                <a:gd name="connsiteY37" fmla="*/ 24823 h 111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97486" h="111421">
                  <a:moveTo>
                    <a:pt x="19845" y="24823"/>
                  </a:moveTo>
                  <a:lnTo>
                    <a:pt x="19845" y="92382"/>
                  </a:lnTo>
                  <a:cubicBezTo>
                    <a:pt x="19845" y="103725"/>
                    <a:pt x="17063" y="103725"/>
                    <a:pt x="121" y="103725"/>
                  </a:cubicBezTo>
                  <a:lnTo>
                    <a:pt x="121" y="111540"/>
                  </a:lnTo>
                  <a:cubicBezTo>
                    <a:pt x="8972" y="111288"/>
                    <a:pt x="21868" y="110784"/>
                    <a:pt x="28695" y="110784"/>
                  </a:cubicBezTo>
                  <a:cubicBezTo>
                    <a:pt x="35269" y="110784"/>
                    <a:pt x="48418" y="111288"/>
                    <a:pt x="57016" y="111540"/>
                  </a:cubicBezTo>
                  <a:lnTo>
                    <a:pt x="57016" y="103725"/>
                  </a:lnTo>
                  <a:cubicBezTo>
                    <a:pt x="40074" y="103725"/>
                    <a:pt x="37292" y="103725"/>
                    <a:pt x="37292" y="92382"/>
                  </a:cubicBezTo>
                  <a:lnTo>
                    <a:pt x="37292" y="45998"/>
                  </a:lnTo>
                  <a:cubicBezTo>
                    <a:pt x="37292" y="19781"/>
                    <a:pt x="55246" y="5664"/>
                    <a:pt x="71429" y="5664"/>
                  </a:cubicBezTo>
                  <a:cubicBezTo>
                    <a:pt x="87359" y="5664"/>
                    <a:pt x="90141" y="19277"/>
                    <a:pt x="90141" y="33646"/>
                  </a:cubicBezTo>
                  <a:lnTo>
                    <a:pt x="90141" y="92382"/>
                  </a:lnTo>
                  <a:cubicBezTo>
                    <a:pt x="90141" y="103725"/>
                    <a:pt x="87359" y="103725"/>
                    <a:pt x="70417" y="103725"/>
                  </a:cubicBezTo>
                  <a:lnTo>
                    <a:pt x="70417" y="111540"/>
                  </a:lnTo>
                  <a:cubicBezTo>
                    <a:pt x="79268" y="111288"/>
                    <a:pt x="92164" y="110784"/>
                    <a:pt x="98991" y="110784"/>
                  </a:cubicBezTo>
                  <a:cubicBezTo>
                    <a:pt x="105565" y="110784"/>
                    <a:pt x="118714" y="111288"/>
                    <a:pt x="127312" y="111540"/>
                  </a:cubicBezTo>
                  <a:lnTo>
                    <a:pt x="127312" y="103725"/>
                  </a:lnTo>
                  <a:cubicBezTo>
                    <a:pt x="110370" y="103725"/>
                    <a:pt x="107588" y="103725"/>
                    <a:pt x="107588" y="92382"/>
                  </a:cubicBezTo>
                  <a:lnTo>
                    <a:pt x="107588" y="45998"/>
                  </a:lnTo>
                  <a:cubicBezTo>
                    <a:pt x="107588" y="19781"/>
                    <a:pt x="125542" y="5664"/>
                    <a:pt x="141725" y="5664"/>
                  </a:cubicBezTo>
                  <a:cubicBezTo>
                    <a:pt x="157655" y="5664"/>
                    <a:pt x="160437" y="19277"/>
                    <a:pt x="160437" y="33646"/>
                  </a:cubicBezTo>
                  <a:lnTo>
                    <a:pt x="160437" y="92382"/>
                  </a:lnTo>
                  <a:cubicBezTo>
                    <a:pt x="160437" y="103725"/>
                    <a:pt x="157655" y="103725"/>
                    <a:pt x="140713" y="103725"/>
                  </a:cubicBezTo>
                  <a:lnTo>
                    <a:pt x="140713" y="111540"/>
                  </a:lnTo>
                  <a:cubicBezTo>
                    <a:pt x="149564" y="111288"/>
                    <a:pt x="162460" y="110784"/>
                    <a:pt x="169287" y="110784"/>
                  </a:cubicBezTo>
                  <a:cubicBezTo>
                    <a:pt x="175861" y="110784"/>
                    <a:pt x="189010" y="111288"/>
                    <a:pt x="197608" y="111540"/>
                  </a:cubicBezTo>
                  <a:lnTo>
                    <a:pt x="197608" y="103725"/>
                  </a:lnTo>
                  <a:cubicBezTo>
                    <a:pt x="184459" y="103725"/>
                    <a:pt x="178137" y="103725"/>
                    <a:pt x="177884" y="96163"/>
                  </a:cubicBezTo>
                  <a:lnTo>
                    <a:pt x="177884" y="48015"/>
                  </a:lnTo>
                  <a:cubicBezTo>
                    <a:pt x="177884" y="26335"/>
                    <a:pt x="177884" y="18521"/>
                    <a:pt x="170045" y="9445"/>
                  </a:cubicBezTo>
                  <a:cubicBezTo>
                    <a:pt x="166505" y="5160"/>
                    <a:pt x="158161" y="118"/>
                    <a:pt x="143495" y="118"/>
                  </a:cubicBezTo>
                  <a:cubicBezTo>
                    <a:pt x="122254" y="118"/>
                    <a:pt x="111128" y="15243"/>
                    <a:pt x="106830" y="24823"/>
                  </a:cubicBezTo>
                  <a:cubicBezTo>
                    <a:pt x="103290" y="2891"/>
                    <a:pt x="84578" y="118"/>
                    <a:pt x="73199" y="118"/>
                  </a:cubicBezTo>
                  <a:cubicBezTo>
                    <a:pt x="54740" y="118"/>
                    <a:pt x="42855" y="10958"/>
                    <a:pt x="35775" y="26587"/>
                  </a:cubicBezTo>
                  <a:lnTo>
                    <a:pt x="35775" y="118"/>
                  </a:lnTo>
                  <a:lnTo>
                    <a:pt x="121" y="2891"/>
                  </a:lnTo>
                  <a:lnTo>
                    <a:pt x="121" y="10706"/>
                  </a:lnTo>
                  <a:cubicBezTo>
                    <a:pt x="17822" y="10706"/>
                    <a:pt x="19845" y="12470"/>
                    <a:pt x="19845" y="24823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A24816BB-6BD8-3C20-98CD-BBBCAC05CED2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5837843" y="5365323"/>
              <a:ext cx="54112" cy="168645"/>
            </a:xfrm>
            <a:custGeom>
              <a:avLst/>
              <a:gdLst>
                <a:gd name="connsiteX0" fmla="*/ 36542 w 54112"/>
                <a:gd name="connsiteY0" fmla="*/ 57342 h 168645"/>
                <a:gd name="connsiteX1" fmla="*/ 1141 w 54112"/>
                <a:gd name="connsiteY1" fmla="*/ 60115 h 168645"/>
                <a:gd name="connsiteX2" fmla="*/ 1141 w 54112"/>
                <a:gd name="connsiteY2" fmla="*/ 67929 h 168645"/>
                <a:gd name="connsiteX3" fmla="*/ 19853 w 54112"/>
                <a:gd name="connsiteY3" fmla="*/ 81794 h 168645"/>
                <a:gd name="connsiteX4" fmla="*/ 19853 w 54112"/>
                <a:gd name="connsiteY4" fmla="*/ 149605 h 168645"/>
                <a:gd name="connsiteX5" fmla="*/ 130 w 54112"/>
                <a:gd name="connsiteY5" fmla="*/ 160949 h 168645"/>
                <a:gd name="connsiteX6" fmla="*/ 130 w 54112"/>
                <a:gd name="connsiteY6" fmla="*/ 168763 h 168645"/>
                <a:gd name="connsiteX7" fmla="*/ 27945 w 54112"/>
                <a:gd name="connsiteY7" fmla="*/ 168007 h 168645"/>
                <a:gd name="connsiteX8" fmla="*/ 54242 w 54112"/>
                <a:gd name="connsiteY8" fmla="*/ 168763 h 168645"/>
                <a:gd name="connsiteX9" fmla="*/ 54242 w 54112"/>
                <a:gd name="connsiteY9" fmla="*/ 160949 h 168645"/>
                <a:gd name="connsiteX10" fmla="*/ 36542 w 54112"/>
                <a:gd name="connsiteY10" fmla="*/ 149857 h 168645"/>
                <a:gd name="connsiteX11" fmla="*/ 36542 w 54112"/>
                <a:gd name="connsiteY11" fmla="*/ 57342 h 168645"/>
                <a:gd name="connsiteX12" fmla="*/ 37553 w 54112"/>
                <a:gd name="connsiteY12" fmla="*/ 13479 h 168645"/>
                <a:gd name="connsiteX13" fmla="*/ 24152 w 54112"/>
                <a:gd name="connsiteY13" fmla="*/ 118 h 168645"/>
                <a:gd name="connsiteX14" fmla="*/ 10750 w 54112"/>
                <a:gd name="connsiteY14" fmla="*/ 13479 h 168645"/>
                <a:gd name="connsiteX15" fmla="*/ 24152 w 54112"/>
                <a:gd name="connsiteY15" fmla="*/ 26839 h 168645"/>
                <a:gd name="connsiteX16" fmla="*/ 37553 w 54112"/>
                <a:gd name="connsiteY16" fmla="*/ 13479 h 16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112" h="168645">
                  <a:moveTo>
                    <a:pt x="36542" y="57342"/>
                  </a:moveTo>
                  <a:lnTo>
                    <a:pt x="1141" y="60115"/>
                  </a:lnTo>
                  <a:lnTo>
                    <a:pt x="1141" y="67929"/>
                  </a:lnTo>
                  <a:cubicBezTo>
                    <a:pt x="17577" y="67929"/>
                    <a:pt x="19853" y="69442"/>
                    <a:pt x="19853" y="81794"/>
                  </a:cubicBezTo>
                  <a:lnTo>
                    <a:pt x="19853" y="149605"/>
                  </a:lnTo>
                  <a:cubicBezTo>
                    <a:pt x="19853" y="160949"/>
                    <a:pt x="17071" y="160949"/>
                    <a:pt x="130" y="160949"/>
                  </a:cubicBezTo>
                  <a:lnTo>
                    <a:pt x="130" y="168763"/>
                  </a:lnTo>
                  <a:cubicBezTo>
                    <a:pt x="8221" y="168511"/>
                    <a:pt x="21876" y="168007"/>
                    <a:pt x="27945" y="168007"/>
                  </a:cubicBezTo>
                  <a:cubicBezTo>
                    <a:pt x="36795" y="168007"/>
                    <a:pt x="45645" y="168511"/>
                    <a:pt x="54242" y="168763"/>
                  </a:cubicBezTo>
                  <a:lnTo>
                    <a:pt x="54242" y="160949"/>
                  </a:lnTo>
                  <a:cubicBezTo>
                    <a:pt x="37553" y="160949"/>
                    <a:pt x="36542" y="159688"/>
                    <a:pt x="36542" y="149857"/>
                  </a:cubicBezTo>
                  <a:lnTo>
                    <a:pt x="36542" y="57342"/>
                  </a:lnTo>
                  <a:close/>
                  <a:moveTo>
                    <a:pt x="37553" y="13479"/>
                  </a:moveTo>
                  <a:cubicBezTo>
                    <a:pt x="37553" y="5412"/>
                    <a:pt x="31232" y="118"/>
                    <a:pt x="24152" y="118"/>
                  </a:cubicBezTo>
                  <a:cubicBezTo>
                    <a:pt x="16313" y="118"/>
                    <a:pt x="10750" y="6925"/>
                    <a:pt x="10750" y="13479"/>
                  </a:cubicBezTo>
                  <a:cubicBezTo>
                    <a:pt x="10750" y="20285"/>
                    <a:pt x="16313" y="26839"/>
                    <a:pt x="24152" y="26839"/>
                  </a:cubicBezTo>
                  <a:cubicBezTo>
                    <a:pt x="31232" y="26839"/>
                    <a:pt x="37553" y="21546"/>
                    <a:pt x="37553" y="13479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CFAA9F5E-248F-5B20-42C9-A2E463C8B3D2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5907830" y="5422546"/>
              <a:ext cx="127190" cy="111421"/>
            </a:xfrm>
            <a:custGeom>
              <a:avLst/>
              <a:gdLst>
                <a:gd name="connsiteX0" fmla="*/ 19856 w 127190"/>
                <a:gd name="connsiteY0" fmla="*/ 24823 h 111421"/>
                <a:gd name="connsiteX1" fmla="*/ 19856 w 127190"/>
                <a:gd name="connsiteY1" fmla="*/ 92382 h 111421"/>
                <a:gd name="connsiteX2" fmla="*/ 132 w 127190"/>
                <a:gd name="connsiteY2" fmla="*/ 103725 h 111421"/>
                <a:gd name="connsiteX3" fmla="*/ 132 w 127190"/>
                <a:gd name="connsiteY3" fmla="*/ 111540 h 111421"/>
                <a:gd name="connsiteX4" fmla="*/ 28706 w 127190"/>
                <a:gd name="connsiteY4" fmla="*/ 110784 h 111421"/>
                <a:gd name="connsiteX5" fmla="*/ 57027 w 127190"/>
                <a:gd name="connsiteY5" fmla="*/ 111540 h 111421"/>
                <a:gd name="connsiteX6" fmla="*/ 57027 w 127190"/>
                <a:gd name="connsiteY6" fmla="*/ 103725 h 111421"/>
                <a:gd name="connsiteX7" fmla="*/ 37303 w 127190"/>
                <a:gd name="connsiteY7" fmla="*/ 92382 h 111421"/>
                <a:gd name="connsiteX8" fmla="*/ 37303 w 127190"/>
                <a:gd name="connsiteY8" fmla="*/ 45998 h 111421"/>
                <a:gd name="connsiteX9" fmla="*/ 71440 w 127190"/>
                <a:gd name="connsiteY9" fmla="*/ 5664 h 111421"/>
                <a:gd name="connsiteX10" fmla="*/ 90152 w 127190"/>
                <a:gd name="connsiteY10" fmla="*/ 33646 h 111421"/>
                <a:gd name="connsiteX11" fmla="*/ 90152 w 127190"/>
                <a:gd name="connsiteY11" fmla="*/ 92382 h 111421"/>
                <a:gd name="connsiteX12" fmla="*/ 70428 w 127190"/>
                <a:gd name="connsiteY12" fmla="*/ 103725 h 111421"/>
                <a:gd name="connsiteX13" fmla="*/ 70428 w 127190"/>
                <a:gd name="connsiteY13" fmla="*/ 111540 h 111421"/>
                <a:gd name="connsiteX14" fmla="*/ 99002 w 127190"/>
                <a:gd name="connsiteY14" fmla="*/ 110784 h 111421"/>
                <a:gd name="connsiteX15" fmla="*/ 127323 w 127190"/>
                <a:gd name="connsiteY15" fmla="*/ 111540 h 111421"/>
                <a:gd name="connsiteX16" fmla="*/ 127323 w 127190"/>
                <a:gd name="connsiteY16" fmla="*/ 103725 h 111421"/>
                <a:gd name="connsiteX17" fmla="*/ 107599 w 127190"/>
                <a:gd name="connsiteY17" fmla="*/ 96163 h 111421"/>
                <a:gd name="connsiteX18" fmla="*/ 107599 w 127190"/>
                <a:gd name="connsiteY18" fmla="*/ 48015 h 111421"/>
                <a:gd name="connsiteX19" fmla="*/ 99761 w 127190"/>
                <a:gd name="connsiteY19" fmla="*/ 9445 h 111421"/>
                <a:gd name="connsiteX20" fmla="*/ 73210 w 127190"/>
                <a:gd name="connsiteY20" fmla="*/ 118 h 111421"/>
                <a:gd name="connsiteX21" fmla="*/ 35786 w 127190"/>
                <a:gd name="connsiteY21" fmla="*/ 26587 h 111421"/>
                <a:gd name="connsiteX22" fmla="*/ 35786 w 127190"/>
                <a:gd name="connsiteY22" fmla="*/ 118 h 111421"/>
                <a:gd name="connsiteX23" fmla="*/ 132 w 127190"/>
                <a:gd name="connsiteY23" fmla="*/ 2891 h 111421"/>
                <a:gd name="connsiteX24" fmla="*/ 132 w 127190"/>
                <a:gd name="connsiteY24" fmla="*/ 10706 h 111421"/>
                <a:gd name="connsiteX25" fmla="*/ 19856 w 127190"/>
                <a:gd name="connsiteY25" fmla="*/ 24823 h 111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7190" h="111421">
                  <a:moveTo>
                    <a:pt x="19856" y="24823"/>
                  </a:moveTo>
                  <a:lnTo>
                    <a:pt x="19856" y="92382"/>
                  </a:lnTo>
                  <a:cubicBezTo>
                    <a:pt x="19856" y="103725"/>
                    <a:pt x="17074" y="103725"/>
                    <a:pt x="132" y="103725"/>
                  </a:cubicBezTo>
                  <a:lnTo>
                    <a:pt x="132" y="111540"/>
                  </a:lnTo>
                  <a:cubicBezTo>
                    <a:pt x="8983" y="111288"/>
                    <a:pt x="21879" y="110784"/>
                    <a:pt x="28706" y="110784"/>
                  </a:cubicBezTo>
                  <a:cubicBezTo>
                    <a:pt x="35280" y="110784"/>
                    <a:pt x="48429" y="111288"/>
                    <a:pt x="57027" y="111540"/>
                  </a:cubicBezTo>
                  <a:lnTo>
                    <a:pt x="57027" y="103725"/>
                  </a:lnTo>
                  <a:cubicBezTo>
                    <a:pt x="40085" y="103725"/>
                    <a:pt x="37303" y="103725"/>
                    <a:pt x="37303" y="92382"/>
                  </a:cubicBezTo>
                  <a:lnTo>
                    <a:pt x="37303" y="45998"/>
                  </a:lnTo>
                  <a:cubicBezTo>
                    <a:pt x="37303" y="19781"/>
                    <a:pt x="55257" y="5664"/>
                    <a:pt x="71440" y="5664"/>
                  </a:cubicBezTo>
                  <a:cubicBezTo>
                    <a:pt x="87370" y="5664"/>
                    <a:pt x="90152" y="19277"/>
                    <a:pt x="90152" y="33646"/>
                  </a:cubicBezTo>
                  <a:lnTo>
                    <a:pt x="90152" y="92382"/>
                  </a:lnTo>
                  <a:cubicBezTo>
                    <a:pt x="90152" y="103725"/>
                    <a:pt x="87370" y="103725"/>
                    <a:pt x="70428" y="103725"/>
                  </a:cubicBezTo>
                  <a:lnTo>
                    <a:pt x="70428" y="111540"/>
                  </a:lnTo>
                  <a:cubicBezTo>
                    <a:pt x="79279" y="111288"/>
                    <a:pt x="92175" y="110784"/>
                    <a:pt x="99002" y="110784"/>
                  </a:cubicBezTo>
                  <a:cubicBezTo>
                    <a:pt x="105576" y="110784"/>
                    <a:pt x="118725" y="111288"/>
                    <a:pt x="127323" y="111540"/>
                  </a:cubicBezTo>
                  <a:lnTo>
                    <a:pt x="127323" y="103725"/>
                  </a:lnTo>
                  <a:cubicBezTo>
                    <a:pt x="114174" y="103725"/>
                    <a:pt x="107852" y="103725"/>
                    <a:pt x="107599" y="96163"/>
                  </a:cubicBezTo>
                  <a:lnTo>
                    <a:pt x="107599" y="48015"/>
                  </a:lnTo>
                  <a:cubicBezTo>
                    <a:pt x="107599" y="26335"/>
                    <a:pt x="107599" y="18521"/>
                    <a:pt x="99761" y="9445"/>
                  </a:cubicBezTo>
                  <a:cubicBezTo>
                    <a:pt x="96220" y="5160"/>
                    <a:pt x="87876" y="118"/>
                    <a:pt x="73210" y="118"/>
                  </a:cubicBezTo>
                  <a:cubicBezTo>
                    <a:pt x="54751" y="118"/>
                    <a:pt x="42866" y="10958"/>
                    <a:pt x="35786" y="26587"/>
                  </a:cubicBezTo>
                  <a:lnTo>
                    <a:pt x="35786" y="118"/>
                  </a:lnTo>
                  <a:lnTo>
                    <a:pt x="132" y="2891"/>
                  </a:lnTo>
                  <a:lnTo>
                    <a:pt x="132" y="10706"/>
                  </a:lnTo>
                  <a:cubicBezTo>
                    <a:pt x="17833" y="10706"/>
                    <a:pt x="19856" y="12470"/>
                    <a:pt x="19856" y="24823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id="{FD5D4B63-9B13-11D3-9FE8-49372857E3CB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6100568" y="5344904"/>
              <a:ext cx="89766" cy="252085"/>
            </a:xfrm>
            <a:custGeom>
              <a:avLst/>
              <a:gdLst>
                <a:gd name="connsiteX0" fmla="*/ 53494 w 89766"/>
                <a:gd name="connsiteY0" fmla="*/ 33646 h 252085"/>
                <a:gd name="connsiteX1" fmla="*/ 87630 w 89766"/>
                <a:gd name="connsiteY1" fmla="*/ 5664 h 252085"/>
                <a:gd name="connsiteX2" fmla="*/ 89906 w 89766"/>
                <a:gd name="connsiteY2" fmla="*/ 2891 h 252085"/>
                <a:gd name="connsiteX3" fmla="*/ 85102 w 89766"/>
                <a:gd name="connsiteY3" fmla="*/ 118 h 252085"/>
                <a:gd name="connsiteX4" fmla="*/ 36552 w 89766"/>
                <a:gd name="connsiteY4" fmla="*/ 31629 h 252085"/>
                <a:gd name="connsiteX5" fmla="*/ 36552 w 89766"/>
                <a:gd name="connsiteY5" fmla="*/ 89104 h 252085"/>
                <a:gd name="connsiteX6" fmla="*/ 26437 w 89766"/>
                <a:gd name="connsiteY6" fmla="*/ 115321 h 252085"/>
                <a:gd name="connsiteX7" fmla="*/ 2415 w 89766"/>
                <a:gd name="connsiteY7" fmla="*/ 123388 h 252085"/>
                <a:gd name="connsiteX8" fmla="*/ 140 w 89766"/>
                <a:gd name="connsiteY8" fmla="*/ 126161 h 252085"/>
                <a:gd name="connsiteX9" fmla="*/ 4185 w 89766"/>
                <a:gd name="connsiteY9" fmla="*/ 128934 h 252085"/>
                <a:gd name="connsiteX10" fmla="*/ 35793 w 89766"/>
                <a:gd name="connsiteY10" fmla="*/ 151369 h 252085"/>
                <a:gd name="connsiteX11" fmla="*/ 36552 w 89766"/>
                <a:gd name="connsiteY11" fmla="*/ 163722 h 252085"/>
                <a:gd name="connsiteX12" fmla="*/ 36552 w 89766"/>
                <a:gd name="connsiteY12" fmla="*/ 213635 h 252085"/>
                <a:gd name="connsiteX13" fmla="*/ 48689 w 89766"/>
                <a:gd name="connsiteY13" fmla="*/ 241868 h 252085"/>
                <a:gd name="connsiteX14" fmla="*/ 85102 w 89766"/>
                <a:gd name="connsiteY14" fmla="*/ 252204 h 252085"/>
                <a:gd name="connsiteX15" fmla="*/ 89906 w 89766"/>
                <a:gd name="connsiteY15" fmla="*/ 249431 h 252085"/>
                <a:gd name="connsiteX16" fmla="*/ 85860 w 89766"/>
                <a:gd name="connsiteY16" fmla="*/ 246658 h 252085"/>
                <a:gd name="connsiteX17" fmla="*/ 54252 w 89766"/>
                <a:gd name="connsiteY17" fmla="*/ 224726 h 252085"/>
                <a:gd name="connsiteX18" fmla="*/ 53494 w 89766"/>
                <a:gd name="connsiteY18" fmla="*/ 212878 h 252085"/>
                <a:gd name="connsiteX19" fmla="*/ 53494 w 89766"/>
                <a:gd name="connsiteY19" fmla="*/ 159940 h 252085"/>
                <a:gd name="connsiteX20" fmla="*/ 43379 w 89766"/>
                <a:gd name="connsiteY20" fmla="*/ 135992 h 252085"/>
                <a:gd name="connsiteX21" fmla="*/ 23656 w 89766"/>
                <a:gd name="connsiteY21" fmla="*/ 126161 h 252085"/>
                <a:gd name="connsiteX22" fmla="*/ 53494 w 89766"/>
                <a:gd name="connsiteY22" fmla="*/ 94146 h 252085"/>
                <a:gd name="connsiteX23" fmla="*/ 53494 w 89766"/>
                <a:gd name="connsiteY23" fmla="*/ 33646 h 25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766" h="252085">
                  <a:moveTo>
                    <a:pt x="53494" y="33646"/>
                  </a:moveTo>
                  <a:cubicBezTo>
                    <a:pt x="53494" y="23562"/>
                    <a:pt x="60068" y="7429"/>
                    <a:pt x="87630" y="5664"/>
                  </a:cubicBezTo>
                  <a:cubicBezTo>
                    <a:pt x="88895" y="5412"/>
                    <a:pt x="89906" y="4404"/>
                    <a:pt x="89906" y="2891"/>
                  </a:cubicBezTo>
                  <a:cubicBezTo>
                    <a:pt x="89906" y="118"/>
                    <a:pt x="87883" y="118"/>
                    <a:pt x="85102" y="118"/>
                  </a:cubicBezTo>
                  <a:cubicBezTo>
                    <a:pt x="59815" y="118"/>
                    <a:pt x="36805" y="12975"/>
                    <a:pt x="36552" y="31629"/>
                  </a:cubicBezTo>
                  <a:lnTo>
                    <a:pt x="36552" y="89104"/>
                  </a:lnTo>
                  <a:cubicBezTo>
                    <a:pt x="36552" y="98936"/>
                    <a:pt x="36552" y="107002"/>
                    <a:pt x="26437" y="115321"/>
                  </a:cubicBezTo>
                  <a:cubicBezTo>
                    <a:pt x="17587" y="122632"/>
                    <a:pt x="7978" y="123136"/>
                    <a:pt x="2415" y="123388"/>
                  </a:cubicBezTo>
                  <a:cubicBezTo>
                    <a:pt x="1151" y="123640"/>
                    <a:pt x="140" y="124648"/>
                    <a:pt x="140" y="126161"/>
                  </a:cubicBezTo>
                  <a:cubicBezTo>
                    <a:pt x="140" y="128682"/>
                    <a:pt x="1657" y="128682"/>
                    <a:pt x="4185" y="128934"/>
                  </a:cubicBezTo>
                  <a:cubicBezTo>
                    <a:pt x="20874" y="129942"/>
                    <a:pt x="33012" y="139017"/>
                    <a:pt x="35793" y="151369"/>
                  </a:cubicBezTo>
                  <a:cubicBezTo>
                    <a:pt x="36552" y="154142"/>
                    <a:pt x="36552" y="154647"/>
                    <a:pt x="36552" y="163722"/>
                  </a:cubicBezTo>
                  <a:lnTo>
                    <a:pt x="36552" y="213635"/>
                  </a:lnTo>
                  <a:cubicBezTo>
                    <a:pt x="36552" y="224222"/>
                    <a:pt x="36552" y="232289"/>
                    <a:pt x="48689" y="241868"/>
                  </a:cubicBezTo>
                  <a:cubicBezTo>
                    <a:pt x="58551" y="249431"/>
                    <a:pt x="75240" y="252204"/>
                    <a:pt x="85102" y="252204"/>
                  </a:cubicBezTo>
                  <a:cubicBezTo>
                    <a:pt x="87883" y="252204"/>
                    <a:pt x="89906" y="252204"/>
                    <a:pt x="89906" y="249431"/>
                  </a:cubicBezTo>
                  <a:cubicBezTo>
                    <a:pt x="89906" y="246910"/>
                    <a:pt x="88389" y="246910"/>
                    <a:pt x="85860" y="246658"/>
                  </a:cubicBezTo>
                  <a:cubicBezTo>
                    <a:pt x="69930" y="245649"/>
                    <a:pt x="57540" y="237583"/>
                    <a:pt x="54252" y="224726"/>
                  </a:cubicBezTo>
                  <a:cubicBezTo>
                    <a:pt x="53494" y="222457"/>
                    <a:pt x="53494" y="221953"/>
                    <a:pt x="53494" y="212878"/>
                  </a:cubicBezTo>
                  <a:lnTo>
                    <a:pt x="53494" y="159940"/>
                  </a:lnTo>
                  <a:cubicBezTo>
                    <a:pt x="53494" y="148344"/>
                    <a:pt x="51471" y="144059"/>
                    <a:pt x="43379" y="135992"/>
                  </a:cubicBezTo>
                  <a:cubicBezTo>
                    <a:pt x="38069" y="130698"/>
                    <a:pt x="30736" y="128178"/>
                    <a:pt x="23656" y="126161"/>
                  </a:cubicBezTo>
                  <a:cubicBezTo>
                    <a:pt x="44391" y="120363"/>
                    <a:pt x="53494" y="108767"/>
                    <a:pt x="53494" y="94146"/>
                  </a:cubicBezTo>
                  <a:lnTo>
                    <a:pt x="53494" y="33646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CD8B3F0F-2C9F-AF40-3F3A-285A01153091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6242172" y="5344904"/>
              <a:ext cx="59422" cy="252085"/>
            </a:xfrm>
            <a:custGeom>
              <a:avLst/>
              <a:gdLst>
                <a:gd name="connsiteX0" fmla="*/ 10259 w 59422"/>
                <a:gd name="connsiteY0" fmla="*/ 8689 h 252085"/>
                <a:gd name="connsiteX1" fmla="*/ 5202 w 59422"/>
                <a:gd name="connsiteY1" fmla="*/ 118 h 252085"/>
                <a:gd name="connsiteX2" fmla="*/ 145 w 59422"/>
                <a:gd name="connsiteY2" fmla="*/ 9445 h 252085"/>
                <a:gd name="connsiteX3" fmla="*/ 145 w 59422"/>
                <a:gd name="connsiteY3" fmla="*/ 242876 h 252085"/>
                <a:gd name="connsiteX4" fmla="*/ 5202 w 59422"/>
                <a:gd name="connsiteY4" fmla="*/ 252204 h 252085"/>
                <a:gd name="connsiteX5" fmla="*/ 10259 w 59422"/>
                <a:gd name="connsiteY5" fmla="*/ 243633 h 252085"/>
                <a:gd name="connsiteX6" fmla="*/ 10259 w 59422"/>
                <a:gd name="connsiteY6" fmla="*/ 8689 h 252085"/>
                <a:gd name="connsiteX7" fmla="*/ 59567 w 59422"/>
                <a:gd name="connsiteY7" fmla="*/ 9445 h 252085"/>
                <a:gd name="connsiteX8" fmla="*/ 54510 w 59422"/>
                <a:gd name="connsiteY8" fmla="*/ 118 h 252085"/>
                <a:gd name="connsiteX9" fmla="*/ 49453 w 59422"/>
                <a:gd name="connsiteY9" fmla="*/ 8689 h 252085"/>
                <a:gd name="connsiteX10" fmla="*/ 49453 w 59422"/>
                <a:gd name="connsiteY10" fmla="*/ 243633 h 252085"/>
                <a:gd name="connsiteX11" fmla="*/ 54510 w 59422"/>
                <a:gd name="connsiteY11" fmla="*/ 252204 h 252085"/>
                <a:gd name="connsiteX12" fmla="*/ 59567 w 59422"/>
                <a:gd name="connsiteY12" fmla="*/ 242876 h 252085"/>
                <a:gd name="connsiteX13" fmla="*/ 59567 w 59422"/>
                <a:gd name="connsiteY13" fmla="*/ 9445 h 25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422" h="252085">
                  <a:moveTo>
                    <a:pt x="10259" y="8689"/>
                  </a:moveTo>
                  <a:cubicBezTo>
                    <a:pt x="10259" y="4656"/>
                    <a:pt x="10259" y="118"/>
                    <a:pt x="5202" y="118"/>
                  </a:cubicBezTo>
                  <a:cubicBezTo>
                    <a:pt x="145" y="118"/>
                    <a:pt x="145" y="5664"/>
                    <a:pt x="145" y="9445"/>
                  </a:cubicBezTo>
                  <a:lnTo>
                    <a:pt x="145" y="242876"/>
                  </a:lnTo>
                  <a:cubicBezTo>
                    <a:pt x="145" y="246910"/>
                    <a:pt x="145" y="252204"/>
                    <a:pt x="5202" y="252204"/>
                  </a:cubicBezTo>
                  <a:cubicBezTo>
                    <a:pt x="10259" y="252204"/>
                    <a:pt x="10259" y="247666"/>
                    <a:pt x="10259" y="243633"/>
                  </a:cubicBezTo>
                  <a:lnTo>
                    <a:pt x="10259" y="8689"/>
                  </a:lnTo>
                  <a:close/>
                  <a:moveTo>
                    <a:pt x="59567" y="9445"/>
                  </a:moveTo>
                  <a:cubicBezTo>
                    <a:pt x="59567" y="5412"/>
                    <a:pt x="59567" y="118"/>
                    <a:pt x="54510" y="118"/>
                  </a:cubicBezTo>
                  <a:cubicBezTo>
                    <a:pt x="49453" y="118"/>
                    <a:pt x="49453" y="4656"/>
                    <a:pt x="49453" y="8689"/>
                  </a:cubicBezTo>
                  <a:lnTo>
                    <a:pt x="49453" y="243633"/>
                  </a:lnTo>
                  <a:cubicBezTo>
                    <a:pt x="49453" y="247666"/>
                    <a:pt x="49453" y="252204"/>
                    <a:pt x="54510" y="252204"/>
                  </a:cubicBezTo>
                  <a:cubicBezTo>
                    <a:pt x="59567" y="252204"/>
                    <a:pt x="59567" y="246658"/>
                    <a:pt x="59567" y="242876"/>
                  </a:cubicBezTo>
                  <a:lnTo>
                    <a:pt x="59567" y="9445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5203DACA-E163-8430-C981-7CEE71CC84DC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6345846" y="5356248"/>
              <a:ext cx="104432" cy="180493"/>
            </a:xfrm>
            <a:custGeom>
              <a:avLst/>
              <a:gdLst>
                <a:gd name="connsiteX0" fmla="*/ 104582 w 104432"/>
                <a:gd name="connsiteY0" fmla="*/ 51796 h 180493"/>
                <a:gd name="connsiteX1" fmla="*/ 74238 w 104432"/>
                <a:gd name="connsiteY1" fmla="*/ 118 h 180493"/>
                <a:gd name="connsiteX2" fmla="*/ 150 w 104432"/>
                <a:gd name="connsiteY2" fmla="*/ 128934 h 180493"/>
                <a:gd name="connsiteX3" fmla="*/ 30493 w 104432"/>
                <a:gd name="connsiteY3" fmla="*/ 180611 h 180493"/>
                <a:gd name="connsiteX4" fmla="*/ 104582 w 104432"/>
                <a:gd name="connsiteY4" fmla="*/ 51796 h 180493"/>
                <a:gd name="connsiteX5" fmla="*/ 26953 w 104432"/>
                <a:gd name="connsiteY5" fmla="*/ 86331 h 180493"/>
                <a:gd name="connsiteX6" fmla="*/ 46424 w 104432"/>
                <a:gd name="connsiteY6" fmla="*/ 32133 h 180493"/>
                <a:gd name="connsiteX7" fmla="*/ 73986 w 104432"/>
                <a:gd name="connsiteY7" fmla="*/ 5664 h 180493"/>
                <a:gd name="connsiteX8" fmla="*/ 87893 w 104432"/>
                <a:gd name="connsiteY8" fmla="*/ 36167 h 180493"/>
                <a:gd name="connsiteX9" fmla="*/ 79801 w 104432"/>
                <a:gd name="connsiteY9" fmla="*/ 86331 h 180493"/>
                <a:gd name="connsiteX10" fmla="*/ 26953 w 104432"/>
                <a:gd name="connsiteY10" fmla="*/ 86331 h 180493"/>
                <a:gd name="connsiteX11" fmla="*/ 77526 w 104432"/>
                <a:gd name="connsiteY11" fmla="*/ 94398 h 180493"/>
                <a:gd name="connsiteX12" fmla="*/ 59825 w 104432"/>
                <a:gd name="connsiteY12" fmla="*/ 145571 h 180493"/>
                <a:gd name="connsiteX13" fmla="*/ 30493 w 104432"/>
                <a:gd name="connsiteY13" fmla="*/ 175065 h 180493"/>
                <a:gd name="connsiteX14" fmla="*/ 16839 w 104432"/>
                <a:gd name="connsiteY14" fmla="*/ 144311 h 180493"/>
                <a:gd name="connsiteX15" fmla="*/ 24930 w 104432"/>
                <a:gd name="connsiteY15" fmla="*/ 94398 h 180493"/>
                <a:gd name="connsiteX16" fmla="*/ 77526 w 104432"/>
                <a:gd name="connsiteY16" fmla="*/ 94398 h 18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432" h="180493">
                  <a:moveTo>
                    <a:pt x="104582" y="51796"/>
                  </a:moveTo>
                  <a:cubicBezTo>
                    <a:pt x="104582" y="35158"/>
                    <a:pt x="100031" y="118"/>
                    <a:pt x="74238" y="118"/>
                  </a:cubicBezTo>
                  <a:cubicBezTo>
                    <a:pt x="39090" y="118"/>
                    <a:pt x="150" y="71206"/>
                    <a:pt x="150" y="128934"/>
                  </a:cubicBezTo>
                  <a:cubicBezTo>
                    <a:pt x="150" y="152630"/>
                    <a:pt x="7483" y="180611"/>
                    <a:pt x="30493" y="180611"/>
                  </a:cubicBezTo>
                  <a:cubicBezTo>
                    <a:pt x="66147" y="180611"/>
                    <a:pt x="104582" y="108263"/>
                    <a:pt x="104582" y="51796"/>
                  </a:cubicBezTo>
                  <a:close/>
                  <a:moveTo>
                    <a:pt x="26953" y="86331"/>
                  </a:moveTo>
                  <a:cubicBezTo>
                    <a:pt x="31252" y="70198"/>
                    <a:pt x="36309" y="50031"/>
                    <a:pt x="46424" y="32133"/>
                  </a:cubicBezTo>
                  <a:cubicBezTo>
                    <a:pt x="53251" y="19781"/>
                    <a:pt x="62607" y="5664"/>
                    <a:pt x="73986" y="5664"/>
                  </a:cubicBezTo>
                  <a:cubicBezTo>
                    <a:pt x="86376" y="5664"/>
                    <a:pt x="87893" y="21798"/>
                    <a:pt x="87893" y="36167"/>
                  </a:cubicBezTo>
                  <a:cubicBezTo>
                    <a:pt x="87893" y="48519"/>
                    <a:pt x="85870" y="61375"/>
                    <a:pt x="79801" y="86331"/>
                  </a:cubicBezTo>
                  <a:lnTo>
                    <a:pt x="26953" y="86331"/>
                  </a:lnTo>
                  <a:close/>
                  <a:moveTo>
                    <a:pt x="77526" y="94398"/>
                  </a:moveTo>
                  <a:cubicBezTo>
                    <a:pt x="74744" y="105994"/>
                    <a:pt x="69434" y="127421"/>
                    <a:pt x="59825" y="145571"/>
                  </a:cubicBezTo>
                  <a:cubicBezTo>
                    <a:pt x="50975" y="162713"/>
                    <a:pt x="41366" y="175065"/>
                    <a:pt x="30493" y="175065"/>
                  </a:cubicBezTo>
                  <a:cubicBezTo>
                    <a:pt x="22149" y="175065"/>
                    <a:pt x="16839" y="167755"/>
                    <a:pt x="16839" y="144311"/>
                  </a:cubicBezTo>
                  <a:cubicBezTo>
                    <a:pt x="16839" y="133723"/>
                    <a:pt x="18356" y="119103"/>
                    <a:pt x="24930" y="94398"/>
                  </a:cubicBezTo>
                  <a:lnTo>
                    <a:pt x="77526" y="94398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0B6693DC-C651-6162-8EF7-FAE1CC91ECAA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6453931" y="5454787"/>
              <a:ext cx="77704" cy="152990"/>
            </a:xfrm>
            <a:custGeom>
              <a:avLst/>
              <a:gdLst>
                <a:gd name="connsiteX0" fmla="*/ 77859 w 77704"/>
                <a:gd name="connsiteY0" fmla="*/ 6825 h 152990"/>
                <a:gd name="connsiteX1" fmla="*/ 70779 w 77704"/>
                <a:gd name="connsiteY1" fmla="*/ 120 h 152990"/>
                <a:gd name="connsiteX2" fmla="*/ 60867 w 77704"/>
                <a:gd name="connsiteY2" fmla="*/ 9825 h 152990"/>
                <a:gd name="connsiteX3" fmla="*/ 67947 w 77704"/>
                <a:gd name="connsiteY3" fmla="*/ 16531 h 152990"/>
                <a:gd name="connsiteX4" fmla="*/ 77859 w 77704"/>
                <a:gd name="connsiteY4" fmla="*/ 6825 h 152990"/>
                <a:gd name="connsiteX5" fmla="*/ 40334 w 77704"/>
                <a:gd name="connsiteY5" fmla="*/ 125759 h 152990"/>
                <a:gd name="connsiteX6" fmla="*/ 17501 w 77704"/>
                <a:gd name="connsiteY6" fmla="*/ 148169 h 152990"/>
                <a:gd name="connsiteX7" fmla="*/ 11128 w 77704"/>
                <a:gd name="connsiteY7" fmla="*/ 147111 h 152990"/>
                <a:gd name="connsiteX8" fmla="*/ 17147 w 77704"/>
                <a:gd name="connsiteY8" fmla="*/ 138111 h 152990"/>
                <a:gd name="connsiteX9" fmla="*/ 10243 w 77704"/>
                <a:gd name="connsiteY9" fmla="*/ 131582 h 152990"/>
                <a:gd name="connsiteX10" fmla="*/ 154 w 77704"/>
                <a:gd name="connsiteY10" fmla="*/ 141993 h 152990"/>
                <a:gd name="connsiteX11" fmla="*/ 17678 w 77704"/>
                <a:gd name="connsiteY11" fmla="*/ 153110 h 152990"/>
                <a:gd name="connsiteX12" fmla="*/ 54495 w 77704"/>
                <a:gd name="connsiteY12" fmla="*/ 125230 h 152990"/>
                <a:gd name="connsiteX13" fmla="*/ 70425 w 77704"/>
                <a:gd name="connsiteY13" fmla="*/ 62057 h 152990"/>
                <a:gd name="connsiteX14" fmla="*/ 71310 w 77704"/>
                <a:gd name="connsiteY14" fmla="*/ 55881 h 152990"/>
                <a:gd name="connsiteX15" fmla="*/ 52370 w 77704"/>
                <a:gd name="connsiteY15" fmla="*/ 39294 h 152990"/>
                <a:gd name="connsiteX16" fmla="*/ 21395 w 77704"/>
                <a:gd name="connsiteY16" fmla="*/ 66292 h 152990"/>
                <a:gd name="connsiteX17" fmla="*/ 24404 w 77704"/>
                <a:gd name="connsiteY17" fmla="*/ 68586 h 152990"/>
                <a:gd name="connsiteX18" fmla="*/ 27944 w 77704"/>
                <a:gd name="connsiteY18" fmla="*/ 65410 h 152990"/>
                <a:gd name="connsiteX19" fmla="*/ 51839 w 77704"/>
                <a:gd name="connsiteY19" fmla="*/ 44235 h 152990"/>
                <a:gd name="connsiteX20" fmla="*/ 57858 w 77704"/>
                <a:gd name="connsiteY20" fmla="*/ 52881 h 152990"/>
                <a:gd name="connsiteX21" fmla="*/ 57327 w 77704"/>
                <a:gd name="connsiteY21" fmla="*/ 58175 h 152990"/>
                <a:gd name="connsiteX22" fmla="*/ 40334 w 77704"/>
                <a:gd name="connsiteY22" fmla="*/ 125759 h 15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04" h="152990">
                  <a:moveTo>
                    <a:pt x="77859" y="6825"/>
                  </a:moveTo>
                  <a:cubicBezTo>
                    <a:pt x="77859" y="3825"/>
                    <a:pt x="75558" y="120"/>
                    <a:pt x="70779" y="120"/>
                  </a:cubicBezTo>
                  <a:cubicBezTo>
                    <a:pt x="65646" y="120"/>
                    <a:pt x="60867" y="5061"/>
                    <a:pt x="60867" y="9825"/>
                  </a:cubicBezTo>
                  <a:cubicBezTo>
                    <a:pt x="60867" y="12648"/>
                    <a:pt x="62991" y="16531"/>
                    <a:pt x="67947" y="16531"/>
                  </a:cubicBezTo>
                  <a:cubicBezTo>
                    <a:pt x="72726" y="16531"/>
                    <a:pt x="77859" y="11943"/>
                    <a:pt x="77859" y="6825"/>
                  </a:cubicBezTo>
                  <a:close/>
                  <a:moveTo>
                    <a:pt x="40334" y="125759"/>
                  </a:moveTo>
                  <a:cubicBezTo>
                    <a:pt x="37325" y="137935"/>
                    <a:pt x="27944" y="148169"/>
                    <a:pt x="17501" y="148169"/>
                  </a:cubicBezTo>
                  <a:cubicBezTo>
                    <a:pt x="15200" y="148169"/>
                    <a:pt x="13076" y="147817"/>
                    <a:pt x="11128" y="147111"/>
                  </a:cubicBezTo>
                  <a:cubicBezTo>
                    <a:pt x="15731" y="144993"/>
                    <a:pt x="17147" y="140758"/>
                    <a:pt x="17147" y="138111"/>
                  </a:cubicBezTo>
                  <a:cubicBezTo>
                    <a:pt x="17147" y="133876"/>
                    <a:pt x="13784" y="131582"/>
                    <a:pt x="10243" y="131582"/>
                  </a:cubicBezTo>
                  <a:cubicBezTo>
                    <a:pt x="4756" y="131582"/>
                    <a:pt x="154" y="136347"/>
                    <a:pt x="154" y="141993"/>
                  </a:cubicBezTo>
                  <a:cubicBezTo>
                    <a:pt x="154" y="148699"/>
                    <a:pt x="7057" y="153110"/>
                    <a:pt x="17678" y="153110"/>
                  </a:cubicBezTo>
                  <a:cubicBezTo>
                    <a:pt x="28298" y="153110"/>
                    <a:pt x="49007" y="146758"/>
                    <a:pt x="54495" y="125230"/>
                  </a:cubicBezTo>
                  <a:lnTo>
                    <a:pt x="70425" y="62057"/>
                  </a:lnTo>
                  <a:cubicBezTo>
                    <a:pt x="70956" y="60116"/>
                    <a:pt x="71310" y="58528"/>
                    <a:pt x="71310" y="55881"/>
                  </a:cubicBezTo>
                  <a:cubicBezTo>
                    <a:pt x="71310" y="46176"/>
                    <a:pt x="62991" y="39294"/>
                    <a:pt x="52370" y="39294"/>
                  </a:cubicBezTo>
                  <a:cubicBezTo>
                    <a:pt x="32723" y="39294"/>
                    <a:pt x="21395" y="63822"/>
                    <a:pt x="21395" y="66292"/>
                  </a:cubicBezTo>
                  <a:cubicBezTo>
                    <a:pt x="21395" y="68586"/>
                    <a:pt x="23873" y="68586"/>
                    <a:pt x="24404" y="68586"/>
                  </a:cubicBezTo>
                  <a:cubicBezTo>
                    <a:pt x="26528" y="68586"/>
                    <a:pt x="26705" y="68057"/>
                    <a:pt x="27944" y="65410"/>
                  </a:cubicBezTo>
                  <a:cubicBezTo>
                    <a:pt x="32369" y="55175"/>
                    <a:pt x="41573" y="44235"/>
                    <a:pt x="51839" y="44235"/>
                  </a:cubicBezTo>
                  <a:cubicBezTo>
                    <a:pt x="56265" y="44235"/>
                    <a:pt x="57858" y="47235"/>
                    <a:pt x="57858" y="52881"/>
                  </a:cubicBezTo>
                  <a:cubicBezTo>
                    <a:pt x="57858" y="54822"/>
                    <a:pt x="57504" y="57293"/>
                    <a:pt x="57327" y="58175"/>
                  </a:cubicBezTo>
                  <a:lnTo>
                    <a:pt x="40334" y="125759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4359F56C-9FE6-3926-43AF-9F9AE3D97714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6637655" y="5465905"/>
              <a:ext cx="154499" cy="10083"/>
            </a:xfrm>
            <a:custGeom>
              <a:avLst/>
              <a:gdLst>
                <a:gd name="connsiteX0" fmla="*/ 145810 w 154499"/>
                <a:gd name="connsiteY0" fmla="*/ 10202 h 10083"/>
                <a:gd name="connsiteX1" fmla="*/ 154660 w 154499"/>
                <a:gd name="connsiteY1" fmla="*/ 5160 h 10083"/>
                <a:gd name="connsiteX2" fmla="*/ 145810 w 154499"/>
                <a:gd name="connsiteY2" fmla="*/ 118 h 10083"/>
                <a:gd name="connsiteX3" fmla="*/ 9011 w 154499"/>
                <a:gd name="connsiteY3" fmla="*/ 118 h 10083"/>
                <a:gd name="connsiteX4" fmla="*/ 161 w 154499"/>
                <a:gd name="connsiteY4" fmla="*/ 5160 h 10083"/>
                <a:gd name="connsiteX5" fmla="*/ 9011 w 154499"/>
                <a:gd name="connsiteY5" fmla="*/ 10202 h 10083"/>
                <a:gd name="connsiteX6" fmla="*/ 145810 w 154499"/>
                <a:gd name="connsiteY6" fmla="*/ 10202 h 1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99" h="10083">
                  <a:moveTo>
                    <a:pt x="145810" y="10202"/>
                  </a:moveTo>
                  <a:cubicBezTo>
                    <a:pt x="150109" y="10202"/>
                    <a:pt x="154660" y="10202"/>
                    <a:pt x="154660" y="5160"/>
                  </a:cubicBezTo>
                  <a:cubicBezTo>
                    <a:pt x="154660" y="118"/>
                    <a:pt x="150109" y="118"/>
                    <a:pt x="145810" y="118"/>
                  </a:cubicBezTo>
                  <a:lnTo>
                    <a:pt x="9011" y="118"/>
                  </a:lnTo>
                  <a:cubicBezTo>
                    <a:pt x="4712" y="118"/>
                    <a:pt x="161" y="118"/>
                    <a:pt x="161" y="5160"/>
                  </a:cubicBezTo>
                  <a:cubicBezTo>
                    <a:pt x="161" y="10202"/>
                    <a:pt x="4712" y="10202"/>
                    <a:pt x="9011" y="10202"/>
                  </a:cubicBezTo>
                  <a:lnTo>
                    <a:pt x="145810" y="10202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id="{5177F9C4-FD2B-399B-0FCB-7750AC063153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6880150" y="5356248"/>
              <a:ext cx="104432" cy="180493"/>
            </a:xfrm>
            <a:custGeom>
              <a:avLst/>
              <a:gdLst>
                <a:gd name="connsiteX0" fmla="*/ 104603 w 104432"/>
                <a:gd name="connsiteY0" fmla="*/ 51796 h 180493"/>
                <a:gd name="connsiteX1" fmla="*/ 74260 w 104432"/>
                <a:gd name="connsiteY1" fmla="*/ 118 h 180493"/>
                <a:gd name="connsiteX2" fmla="*/ 171 w 104432"/>
                <a:gd name="connsiteY2" fmla="*/ 128934 h 180493"/>
                <a:gd name="connsiteX3" fmla="*/ 30514 w 104432"/>
                <a:gd name="connsiteY3" fmla="*/ 180611 h 180493"/>
                <a:gd name="connsiteX4" fmla="*/ 104603 w 104432"/>
                <a:gd name="connsiteY4" fmla="*/ 51796 h 180493"/>
                <a:gd name="connsiteX5" fmla="*/ 26974 w 104432"/>
                <a:gd name="connsiteY5" fmla="*/ 86331 h 180493"/>
                <a:gd name="connsiteX6" fmla="*/ 46445 w 104432"/>
                <a:gd name="connsiteY6" fmla="*/ 32133 h 180493"/>
                <a:gd name="connsiteX7" fmla="*/ 74007 w 104432"/>
                <a:gd name="connsiteY7" fmla="*/ 5664 h 180493"/>
                <a:gd name="connsiteX8" fmla="*/ 87914 w 104432"/>
                <a:gd name="connsiteY8" fmla="*/ 36167 h 180493"/>
                <a:gd name="connsiteX9" fmla="*/ 79823 w 104432"/>
                <a:gd name="connsiteY9" fmla="*/ 86331 h 180493"/>
                <a:gd name="connsiteX10" fmla="*/ 26974 w 104432"/>
                <a:gd name="connsiteY10" fmla="*/ 86331 h 180493"/>
                <a:gd name="connsiteX11" fmla="*/ 77547 w 104432"/>
                <a:gd name="connsiteY11" fmla="*/ 94398 h 180493"/>
                <a:gd name="connsiteX12" fmla="*/ 59846 w 104432"/>
                <a:gd name="connsiteY12" fmla="*/ 145571 h 180493"/>
                <a:gd name="connsiteX13" fmla="*/ 30514 w 104432"/>
                <a:gd name="connsiteY13" fmla="*/ 175065 h 180493"/>
                <a:gd name="connsiteX14" fmla="*/ 16860 w 104432"/>
                <a:gd name="connsiteY14" fmla="*/ 144311 h 180493"/>
                <a:gd name="connsiteX15" fmla="*/ 24951 w 104432"/>
                <a:gd name="connsiteY15" fmla="*/ 94398 h 180493"/>
                <a:gd name="connsiteX16" fmla="*/ 77547 w 104432"/>
                <a:gd name="connsiteY16" fmla="*/ 94398 h 18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432" h="180493">
                  <a:moveTo>
                    <a:pt x="104603" y="51796"/>
                  </a:moveTo>
                  <a:cubicBezTo>
                    <a:pt x="104603" y="35158"/>
                    <a:pt x="100052" y="118"/>
                    <a:pt x="74260" y="118"/>
                  </a:cubicBezTo>
                  <a:cubicBezTo>
                    <a:pt x="39112" y="118"/>
                    <a:pt x="171" y="71206"/>
                    <a:pt x="171" y="128934"/>
                  </a:cubicBezTo>
                  <a:cubicBezTo>
                    <a:pt x="171" y="152630"/>
                    <a:pt x="7504" y="180611"/>
                    <a:pt x="30514" y="180611"/>
                  </a:cubicBezTo>
                  <a:cubicBezTo>
                    <a:pt x="66168" y="180611"/>
                    <a:pt x="104603" y="108263"/>
                    <a:pt x="104603" y="51796"/>
                  </a:cubicBezTo>
                  <a:close/>
                  <a:moveTo>
                    <a:pt x="26974" y="86331"/>
                  </a:moveTo>
                  <a:cubicBezTo>
                    <a:pt x="31273" y="70198"/>
                    <a:pt x="36330" y="50031"/>
                    <a:pt x="46445" y="32133"/>
                  </a:cubicBezTo>
                  <a:cubicBezTo>
                    <a:pt x="53272" y="19781"/>
                    <a:pt x="62628" y="5664"/>
                    <a:pt x="74007" y="5664"/>
                  </a:cubicBezTo>
                  <a:cubicBezTo>
                    <a:pt x="86397" y="5664"/>
                    <a:pt x="87914" y="21798"/>
                    <a:pt x="87914" y="36167"/>
                  </a:cubicBezTo>
                  <a:cubicBezTo>
                    <a:pt x="87914" y="48519"/>
                    <a:pt x="85891" y="61375"/>
                    <a:pt x="79823" y="86331"/>
                  </a:cubicBezTo>
                  <a:lnTo>
                    <a:pt x="26974" y="86331"/>
                  </a:lnTo>
                  <a:close/>
                  <a:moveTo>
                    <a:pt x="77547" y="94398"/>
                  </a:moveTo>
                  <a:cubicBezTo>
                    <a:pt x="74765" y="105994"/>
                    <a:pt x="69455" y="127421"/>
                    <a:pt x="59846" y="145571"/>
                  </a:cubicBezTo>
                  <a:cubicBezTo>
                    <a:pt x="50996" y="162713"/>
                    <a:pt x="41387" y="175065"/>
                    <a:pt x="30514" y="175065"/>
                  </a:cubicBezTo>
                  <a:cubicBezTo>
                    <a:pt x="22170" y="175065"/>
                    <a:pt x="16860" y="167755"/>
                    <a:pt x="16860" y="144311"/>
                  </a:cubicBezTo>
                  <a:cubicBezTo>
                    <a:pt x="16860" y="133723"/>
                    <a:pt x="18377" y="119103"/>
                    <a:pt x="24951" y="94398"/>
                  </a:cubicBezTo>
                  <a:lnTo>
                    <a:pt x="77547" y="94398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346AFFD4-00A8-17BE-BD26-5BA5724772D5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6988235" y="5454787"/>
              <a:ext cx="77704" cy="152990"/>
            </a:xfrm>
            <a:custGeom>
              <a:avLst/>
              <a:gdLst>
                <a:gd name="connsiteX0" fmla="*/ 77880 w 77704"/>
                <a:gd name="connsiteY0" fmla="*/ 6825 h 152990"/>
                <a:gd name="connsiteX1" fmla="*/ 70800 w 77704"/>
                <a:gd name="connsiteY1" fmla="*/ 120 h 152990"/>
                <a:gd name="connsiteX2" fmla="*/ 60888 w 77704"/>
                <a:gd name="connsiteY2" fmla="*/ 9825 h 152990"/>
                <a:gd name="connsiteX3" fmla="*/ 67968 w 77704"/>
                <a:gd name="connsiteY3" fmla="*/ 16531 h 152990"/>
                <a:gd name="connsiteX4" fmla="*/ 77880 w 77704"/>
                <a:gd name="connsiteY4" fmla="*/ 6825 h 152990"/>
                <a:gd name="connsiteX5" fmla="*/ 40355 w 77704"/>
                <a:gd name="connsiteY5" fmla="*/ 125759 h 152990"/>
                <a:gd name="connsiteX6" fmla="*/ 17522 w 77704"/>
                <a:gd name="connsiteY6" fmla="*/ 148169 h 152990"/>
                <a:gd name="connsiteX7" fmla="*/ 11150 w 77704"/>
                <a:gd name="connsiteY7" fmla="*/ 147111 h 152990"/>
                <a:gd name="connsiteX8" fmla="*/ 17168 w 77704"/>
                <a:gd name="connsiteY8" fmla="*/ 138111 h 152990"/>
                <a:gd name="connsiteX9" fmla="*/ 10264 w 77704"/>
                <a:gd name="connsiteY9" fmla="*/ 131582 h 152990"/>
                <a:gd name="connsiteX10" fmla="*/ 175 w 77704"/>
                <a:gd name="connsiteY10" fmla="*/ 141993 h 152990"/>
                <a:gd name="connsiteX11" fmla="*/ 17699 w 77704"/>
                <a:gd name="connsiteY11" fmla="*/ 153110 h 152990"/>
                <a:gd name="connsiteX12" fmla="*/ 54516 w 77704"/>
                <a:gd name="connsiteY12" fmla="*/ 125230 h 152990"/>
                <a:gd name="connsiteX13" fmla="*/ 70446 w 77704"/>
                <a:gd name="connsiteY13" fmla="*/ 62057 h 152990"/>
                <a:gd name="connsiteX14" fmla="*/ 71331 w 77704"/>
                <a:gd name="connsiteY14" fmla="*/ 55881 h 152990"/>
                <a:gd name="connsiteX15" fmla="*/ 52392 w 77704"/>
                <a:gd name="connsiteY15" fmla="*/ 39294 h 152990"/>
                <a:gd name="connsiteX16" fmla="*/ 21416 w 77704"/>
                <a:gd name="connsiteY16" fmla="*/ 66292 h 152990"/>
                <a:gd name="connsiteX17" fmla="*/ 24425 w 77704"/>
                <a:gd name="connsiteY17" fmla="*/ 68586 h 152990"/>
                <a:gd name="connsiteX18" fmla="*/ 27965 w 77704"/>
                <a:gd name="connsiteY18" fmla="*/ 65410 h 152990"/>
                <a:gd name="connsiteX19" fmla="*/ 51861 w 77704"/>
                <a:gd name="connsiteY19" fmla="*/ 44235 h 152990"/>
                <a:gd name="connsiteX20" fmla="*/ 57879 w 77704"/>
                <a:gd name="connsiteY20" fmla="*/ 52881 h 152990"/>
                <a:gd name="connsiteX21" fmla="*/ 57348 w 77704"/>
                <a:gd name="connsiteY21" fmla="*/ 58175 h 152990"/>
                <a:gd name="connsiteX22" fmla="*/ 40355 w 77704"/>
                <a:gd name="connsiteY22" fmla="*/ 125759 h 15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04" h="152990">
                  <a:moveTo>
                    <a:pt x="77880" y="6825"/>
                  </a:moveTo>
                  <a:cubicBezTo>
                    <a:pt x="77880" y="3825"/>
                    <a:pt x="75579" y="120"/>
                    <a:pt x="70800" y="120"/>
                  </a:cubicBezTo>
                  <a:cubicBezTo>
                    <a:pt x="65667" y="120"/>
                    <a:pt x="60888" y="5061"/>
                    <a:pt x="60888" y="9825"/>
                  </a:cubicBezTo>
                  <a:cubicBezTo>
                    <a:pt x="60888" y="12648"/>
                    <a:pt x="63012" y="16531"/>
                    <a:pt x="67968" y="16531"/>
                  </a:cubicBezTo>
                  <a:cubicBezTo>
                    <a:pt x="72747" y="16531"/>
                    <a:pt x="77880" y="11943"/>
                    <a:pt x="77880" y="6825"/>
                  </a:cubicBezTo>
                  <a:close/>
                  <a:moveTo>
                    <a:pt x="40355" y="125759"/>
                  </a:moveTo>
                  <a:cubicBezTo>
                    <a:pt x="37346" y="137935"/>
                    <a:pt x="27965" y="148169"/>
                    <a:pt x="17522" y="148169"/>
                  </a:cubicBezTo>
                  <a:cubicBezTo>
                    <a:pt x="15221" y="148169"/>
                    <a:pt x="13097" y="147817"/>
                    <a:pt x="11150" y="147111"/>
                  </a:cubicBezTo>
                  <a:cubicBezTo>
                    <a:pt x="15752" y="144993"/>
                    <a:pt x="17168" y="140758"/>
                    <a:pt x="17168" y="138111"/>
                  </a:cubicBezTo>
                  <a:cubicBezTo>
                    <a:pt x="17168" y="133876"/>
                    <a:pt x="13805" y="131582"/>
                    <a:pt x="10264" y="131582"/>
                  </a:cubicBezTo>
                  <a:cubicBezTo>
                    <a:pt x="4777" y="131582"/>
                    <a:pt x="175" y="136347"/>
                    <a:pt x="175" y="141993"/>
                  </a:cubicBezTo>
                  <a:cubicBezTo>
                    <a:pt x="175" y="148699"/>
                    <a:pt x="7078" y="153110"/>
                    <a:pt x="17699" y="153110"/>
                  </a:cubicBezTo>
                  <a:cubicBezTo>
                    <a:pt x="28319" y="153110"/>
                    <a:pt x="49028" y="146758"/>
                    <a:pt x="54516" y="125230"/>
                  </a:cubicBezTo>
                  <a:lnTo>
                    <a:pt x="70446" y="62057"/>
                  </a:lnTo>
                  <a:cubicBezTo>
                    <a:pt x="70977" y="60116"/>
                    <a:pt x="71331" y="58528"/>
                    <a:pt x="71331" y="55881"/>
                  </a:cubicBezTo>
                  <a:cubicBezTo>
                    <a:pt x="71331" y="46176"/>
                    <a:pt x="63012" y="39294"/>
                    <a:pt x="52392" y="39294"/>
                  </a:cubicBezTo>
                  <a:cubicBezTo>
                    <a:pt x="32744" y="39294"/>
                    <a:pt x="21416" y="63822"/>
                    <a:pt x="21416" y="66292"/>
                  </a:cubicBezTo>
                  <a:cubicBezTo>
                    <a:pt x="21416" y="68586"/>
                    <a:pt x="23894" y="68586"/>
                    <a:pt x="24425" y="68586"/>
                  </a:cubicBezTo>
                  <a:cubicBezTo>
                    <a:pt x="26549" y="68586"/>
                    <a:pt x="26726" y="68057"/>
                    <a:pt x="27965" y="65410"/>
                  </a:cubicBezTo>
                  <a:cubicBezTo>
                    <a:pt x="32390" y="55175"/>
                    <a:pt x="41594" y="44235"/>
                    <a:pt x="51861" y="44235"/>
                  </a:cubicBezTo>
                  <a:cubicBezTo>
                    <a:pt x="56286" y="44235"/>
                    <a:pt x="57879" y="47235"/>
                    <a:pt x="57879" y="52881"/>
                  </a:cubicBezTo>
                  <a:cubicBezTo>
                    <a:pt x="57879" y="54822"/>
                    <a:pt x="57525" y="57293"/>
                    <a:pt x="57348" y="58175"/>
                  </a:cubicBezTo>
                  <a:lnTo>
                    <a:pt x="40355" y="125759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19D83ED5-03A6-422E-EC20-32C73020D6AB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7094528" y="5462551"/>
              <a:ext cx="130275" cy="130050"/>
            </a:xfrm>
            <a:custGeom>
              <a:avLst/>
              <a:gdLst>
                <a:gd name="connsiteX0" fmla="*/ 69742 w 130275"/>
                <a:gd name="connsiteY0" fmla="*/ 69468 h 130050"/>
                <a:gd name="connsiteX1" fmla="*/ 123905 w 130275"/>
                <a:gd name="connsiteY1" fmla="*/ 69468 h 130050"/>
                <a:gd name="connsiteX2" fmla="*/ 130454 w 130275"/>
                <a:gd name="connsiteY2" fmla="*/ 65233 h 130050"/>
                <a:gd name="connsiteX3" fmla="*/ 123905 w 130275"/>
                <a:gd name="connsiteY3" fmla="*/ 60822 h 130050"/>
                <a:gd name="connsiteX4" fmla="*/ 69742 w 130275"/>
                <a:gd name="connsiteY4" fmla="*/ 60822 h 130050"/>
                <a:gd name="connsiteX5" fmla="*/ 69742 w 130275"/>
                <a:gd name="connsiteY5" fmla="*/ 6649 h 130050"/>
                <a:gd name="connsiteX6" fmla="*/ 65494 w 130275"/>
                <a:gd name="connsiteY6" fmla="*/ 120 h 130050"/>
                <a:gd name="connsiteX7" fmla="*/ 61068 w 130275"/>
                <a:gd name="connsiteY7" fmla="*/ 6649 h 130050"/>
                <a:gd name="connsiteX8" fmla="*/ 61068 w 130275"/>
                <a:gd name="connsiteY8" fmla="*/ 60822 h 130050"/>
                <a:gd name="connsiteX9" fmla="*/ 6728 w 130275"/>
                <a:gd name="connsiteY9" fmla="*/ 60822 h 130050"/>
                <a:gd name="connsiteX10" fmla="*/ 179 w 130275"/>
                <a:gd name="connsiteY10" fmla="*/ 65057 h 130050"/>
                <a:gd name="connsiteX11" fmla="*/ 6728 w 130275"/>
                <a:gd name="connsiteY11" fmla="*/ 69468 h 130050"/>
                <a:gd name="connsiteX12" fmla="*/ 61068 w 130275"/>
                <a:gd name="connsiteY12" fmla="*/ 69468 h 130050"/>
                <a:gd name="connsiteX13" fmla="*/ 61068 w 130275"/>
                <a:gd name="connsiteY13" fmla="*/ 123642 h 130050"/>
                <a:gd name="connsiteX14" fmla="*/ 65317 w 130275"/>
                <a:gd name="connsiteY14" fmla="*/ 130171 h 130050"/>
                <a:gd name="connsiteX15" fmla="*/ 69742 w 130275"/>
                <a:gd name="connsiteY15" fmla="*/ 123642 h 130050"/>
                <a:gd name="connsiteX16" fmla="*/ 69742 w 130275"/>
                <a:gd name="connsiteY16" fmla="*/ 69468 h 13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275" h="130050">
                  <a:moveTo>
                    <a:pt x="69742" y="69468"/>
                  </a:moveTo>
                  <a:lnTo>
                    <a:pt x="123905" y="69468"/>
                  </a:lnTo>
                  <a:cubicBezTo>
                    <a:pt x="126206" y="69468"/>
                    <a:pt x="130454" y="69468"/>
                    <a:pt x="130454" y="65233"/>
                  </a:cubicBezTo>
                  <a:cubicBezTo>
                    <a:pt x="130454" y="60822"/>
                    <a:pt x="126383" y="60822"/>
                    <a:pt x="123905" y="60822"/>
                  </a:cubicBezTo>
                  <a:lnTo>
                    <a:pt x="69742" y="60822"/>
                  </a:lnTo>
                  <a:lnTo>
                    <a:pt x="69742" y="6649"/>
                  </a:lnTo>
                  <a:cubicBezTo>
                    <a:pt x="69742" y="4355"/>
                    <a:pt x="69742" y="120"/>
                    <a:pt x="65494" y="120"/>
                  </a:cubicBezTo>
                  <a:cubicBezTo>
                    <a:pt x="61068" y="120"/>
                    <a:pt x="61068" y="4178"/>
                    <a:pt x="61068" y="6649"/>
                  </a:cubicBezTo>
                  <a:lnTo>
                    <a:pt x="61068" y="60822"/>
                  </a:lnTo>
                  <a:lnTo>
                    <a:pt x="6728" y="60822"/>
                  </a:lnTo>
                  <a:cubicBezTo>
                    <a:pt x="4427" y="60822"/>
                    <a:pt x="179" y="60822"/>
                    <a:pt x="179" y="65057"/>
                  </a:cubicBezTo>
                  <a:cubicBezTo>
                    <a:pt x="179" y="69468"/>
                    <a:pt x="4250" y="69468"/>
                    <a:pt x="6728" y="69468"/>
                  </a:cubicBezTo>
                  <a:lnTo>
                    <a:pt x="61068" y="69468"/>
                  </a:lnTo>
                  <a:lnTo>
                    <a:pt x="61068" y="123642"/>
                  </a:lnTo>
                  <a:cubicBezTo>
                    <a:pt x="61068" y="125936"/>
                    <a:pt x="61068" y="130171"/>
                    <a:pt x="65317" y="130171"/>
                  </a:cubicBezTo>
                  <a:cubicBezTo>
                    <a:pt x="69742" y="130171"/>
                    <a:pt x="69742" y="126112"/>
                    <a:pt x="69742" y="123642"/>
                  </a:cubicBezTo>
                  <a:lnTo>
                    <a:pt x="69742" y="69468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4450524F-3173-67A0-3A69-36443BD127F3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7256662" y="5454611"/>
              <a:ext cx="64429" cy="117169"/>
            </a:xfrm>
            <a:custGeom>
              <a:avLst/>
              <a:gdLst>
                <a:gd name="connsiteX0" fmla="*/ 40188 w 64429"/>
                <a:gd name="connsiteY0" fmla="*/ 5061 h 117169"/>
                <a:gd name="connsiteX1" fmla="*/ 34878 w 64429"/>
                <a:gd name="connsiteY1" fmla="*/ 120 h 117169"/>
                <a:gd name="connsiteX2" fmla="*/ 185 w 64429"/>
                <a:gd name="connsiteY2" fmla="*/ 11413 h 117169"/>
                <a:gd name="connsiteX3" fmla="*/ 185 w 64429"/>
                <a:gd name="connsiteY3" fmla="*/ 17766 h 117169"/>
                <a:gd name="connsiteX4" fmla="*/ 25851 w 64429"/>
                <a:gd name="connsiteY4" fmla="*/ 12825 h 117169"/>
                <a:gd name="connsiteX5" fmla="*/ 25851 w 64429"/>
                <a:gd name="connsiteY5" fmla="*/ 102819 h 117169"/>
                <a:gd name="connsiteX6" fmla="*/ 8150 w 64429"/>
                <a:gd name="connsiteY6" fmla="*/ 110936 h 117169"/>
                <a:gd name="connsiteX7" fmla="*/ 1424 w 64429"/>
                <a:gd name="connsiteY7" fmla="*/ 110936 h 117169"/>
                <a:gd name="connsiteX8" fmla="*/ 1424 w 64429"/>
                <a:gd name="connsiteY8" fmla="*/ 117289 h 117169"/>
                <a:gd name="connsiteX9" fmla="*/ 32931 w 64429"/>
                <a:gd name="connsiteY9" fmla="*/ 116583 h 117169"/>
                <a:gd name="connsiteX10" fmla="*/ 64615 w 64429"/>
                <a:gd name="connsiteY10" fmla="*/ 117289 h 117169"/>
                <a:gd name="connsiteX11" fmla="*/ 64615 w 64429"/>
                <a:gd name="connsiteY11" fmla="*/ 110936 h 117169"/>
                <a:gd name="connsiteX12" fmla="*/ 57888 w 64429"/>
                <a:gd name="connsiteY12" fmla="*/ 110936 h 117169"/>
                <a:gd name="connsiteX13" fmla="*/ 40188 w 64429"/>
                <a:gd name="connsiteY13" fmla="*/ 102819 h 117169"/>
                <a:gd name="connsiteX14" fmla="*/ 40188 w 64429"/>
                <a:gd name="connsiteY14" fmla="*/ 5061 h 11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29" h="117169">
                  <a:moveTo>
                    <a:pt x="40188" y="5061"/>
                  </a:moveTo>
                  <a:cubicBezTo>
                    <a:pt x="40188" y="296"/>
                    <a:pt x="39834" y="120"/>
                    <a:pt x="34878" y="120"/>
                  </a:cubicBezTo>
                  <a:cubicBezTo>
                    <a:pt x="23550" y="11237"/>
                    <a:pt x="7442" y="11413"/>
                    <a:pt x="185" y="11413"/>
                  </a:cubicBezTo>
                  <a:lnTo>
                    <a:pt x="185" y="17766"/>
                  </a:lnTo>
                  <a:cubicBezTo>
                    <a:pt x="4433" y="17766"/>
                    <a:pt x="16115" y="17766"/>
                    <a:pt x="25851" y="12825"/>
                  </a:cubicBezTo>
                  <a:lnTo>
                    <a:pt x="25851" y="102819"/>
                  </a:lnTo>
                  <a:cubicBezTo>
                    <a:pt x="25851" y="108642"/>
                    <a:pt x="25851" y="110936"/>
                    <a:pt x="8150" y="110936"/>
                  </a:cubicBezTo>
                  <a:lnTo>
                    <a:pt x="1424" y="110936"/>
                  </a:lnTo>
                  <a:lnTo>
                    <a:pt x="1424" y="117289"/>
                  </a:lnTo>
                  <a:cubicBezTo>
                    <a:pt x="4610" y="117113"/>
                    <a:pt x="26382" y="116583"/>
                    <a:pt x="32931" y="116583"/>
                  </a:cubicBezTo>
                  <a:cubicBezTo>
                    <a:pt x="38418" y="116583"/>
                    <a:pt x="60721" y="117113"/>
                    <a:pt x="64615" y="117289"/>
                  </a:cubicBezTo>
                  <a:lnTo>
                    <a:pt x="64615" y="110936"/>
                  </a:lnTo>
                  <a:lnTo>
                    <a:pt x="57888" y="110936"/>
                  </a:lnTo>
                  <a:cubicBezTo>
                    <a:pt x="40188" y="110936"/>
                    <a:pt x="40188" y="108642"/>
                    <a:pt x="40188" y="102819"/>
                  </a:cubicBezTo>
                  <a:lnTo>
                    <a:pt x="40188" y="506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F0D775E1-CD3E-D5DF-7CB6-5F7306C02615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7384184" y="5344904"/>
              <a:ext cx="59422" cy="252085"/>
            </a:xfrm>
            <a:custGeom>
              <a:avLst/>
              <a:gdLst>
                <a:gd name="connsiteX0" fmla="*/ 10304 w 59422"/>
                <a:gd name="connsiteY0" fmla="*/ 8689 h 252085"/>
                <a:gd name="connsiteX1" fmla="*/ 5247 w 59422"/>
                <a:gd name="connsiteY1" fmla="*/ 118 h 252085"/>
                <a:gd name="connsiteX2" fmla="*/ 190 w 59422"/>
                <a:gd name="connsiteY2" fmla="*/ 9445 h 252085"/>
                <a:gd name="connsiteX3" fmla="*/ 190 w 59422"/>
                <a:gd name="connsiteY3" fmla="*/ 242876 h 252085"/>
                <a:gd name="connsiteX4" fmla="*/ 5247 w 59422"/>
                <a:gd name="connsiteY4" fmla="*/ 252204 h 252085"/>
                <a:gd name="connsiteX5" fmla="*/ 10304 w 59422"/>
                <a:gd name="connsiteY5" fmla="*/ 243633 h 252085"/>
                <a:gd name="connsiteX6" fmla="*/ 10304 w 59422"/>
                <a:gd name="connsiteY6" fmla="*/ 8689 h 252085"/>
                <a:gd name="connsiteX7" fmla="*/ 59612 w 59422"/>
                <a:gd name="connsiteY7" fmla="*/ 9445 h 252085"/>
                <a:gd name="connsiteX8" fmla="*/ 54555 w 59422"/>
                <a:gd name="connsiteY8" fmla="*/ 118 h 252085"/>
                <a:gd name="connsiteX9" fmla="*/ 49498 w 59422"/>
                <a:gd name="connsiteY9" fmla="*/ 8689 h 252085"/>
                <a:gd name="connsiteX10" fmla="*/ 49498 w 59422"/>
                <a:gd name="connsiteY10" fmla="*/ 243633 h 252085"/>
                <a:gd name="connsiteX11" fmla="*/ 54555 w 59422"/>
                <a:gd name="connsiteY11" fmla="*/ 252204 h 252085"/>
                <a:gd name="connsiteX12" fmla="*/ 59612 w 59422"/>
                <a:gd name="connsiteY12" fmla="*/ 242876 h 252085"/>
                <a:gd name="connsiteX13" fmla="*/ 59612 w 59422"/>
                <a:gd name="connsiteY13" fmla="*/ 9445 h 25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422" h="252085">
                  <a:moveTo>
                    <a:pt x="10304" y="8689"/>
                  </a:moveTo>
                  <a:cubicBezTo>
                    <a:pt x="10304" y="4656"/>
                    <a:pt x="10304" y="118"/>
                    <a:pt x="5247" y="118"/>
                  </a:cubicBezTo>
                  <a:cubicBezTo>
                    <a:pt x="190" y="118"/>
                    <a:pt x="190" y="5664"/>
                    <a:pt x="190" y="9445"/>
                  </a:cubicBezTo>
                  <a:lnTo>
                    <a:pt x="190" y="242876"/>
                  </a:lnTo>
                  <a:cubicBezTo>
                    <a:pt x="190" y="246910"/>
                    <a:pt x="190" y="252204"/>
                    <a:pt x="5247" y="252204"/>
                  </a:cubicBezTo>
                  <a:cubicBezTo>
                    <a:pt x="10304" y="252204"/>
                    <a:pt x="10304" y="247666"/>
                    <a:pt x="10304" y="243633"/>
                  </a:cubicBezTo>
                  <a:lnTo>
                    <a:pt x="10304" y="8689"/>
                  </a:lnTo>
                  <a:close/>
                  <a:moveTo>
                    <a:pt x="59612" y="9445"/>
                  </a:moveTo>
                  <a:cubicBezTo>
                    <a:pt x="59612" y="5412"/>
                    <a:pt x="59612" y="118"/>
                    <a:pt x="54555" y="118"/>
                  </a:cubicBezTo>
                  <a:cubicBezTo>
                    <a:pt x="49498" y="118"/>
                    <a:pt x="49498" y="4656"/>
                    <a:pt x="49498" y="8689"/>
                  </a:cubicBezTo>
                  <a:lnTo>
                    <a:pt x="49498" y="243633"/>
                  </a:lnTo>
                  <a:cubicBezTo>
                    <a:pt x="49498" y="247666"/>
                    <a:pt x="49498" y="252204"/>
                    <a:pt x="54555" y="252204"/>
                  </a:cubicBezTo>
                  <a:cubicBezTo>
                    <a:pt x="59612" y="252204"/>
                    <a:pt x="59612" y="246658"/>
                    <a:pt x="59612" y="242876"/>
                  </a:cubicBezTo>
                  <a:lnTo>
                    <a:pt x="59612" y="9445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97874BC5-FA3A-7453-4642-C0F3298974C4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7495444" y="5344904"/>
              <a:ext cx="89766" cy="252085"/>
            </a:xfrm>
            <a:custGeom>
              <a:avLst/>
              <a:gdLst>
                <a:gd name="connsiteX0" fmla="*/ 36607 w 89766"/>
                <a:gd name="connsiteY0" fmla="*/ 218676 h 252085"/>
                <a:gd name="connsiteX1" fmla="*/ 2470 w 89766"/>
                <a:gd name="connsiteY1" fmla="*/ 246658 h 252085"/>
                <a:gd name="connsiteX2" fmla="*/ 195 w 89766"/>
                <a:gd name="connsiteY2" fmla="*/ 249431 h 252085"/>
                <a:gd name="connsiteX3" fmla="*/ 5252 w 89766"/>
                <a:gd name="connsiteY3" fmla="*/ 252204 h 252085"/>
                <a:gd name="connsiteX4" fmla="*/ 53549 w 89766"/>
                <a:gd name="connsiteY4" fmla="*/ 220693 h 252085"/>
                <a:gd name="connsiteX5" fmla="*/ 53549 w 89766"/>
                <a:gd name="connsiteY5" fmla="*/ 163217 h 252085"/>
                <a:gd name="connsiteX6" fmla="*/ 63663 w 89766"/>
                <a:gd name="connsiteY6" fmla="*/ 137001 h 252085"/>
                <a:gd name="connsiteX7" fmla="*/ 87685 w 89766"/>
                <a:gd name="connsiteY7" fmla="*/ 128934 h 252085"/>
                <a:gd name="connsiteX8" fmla="*/ 89961 w 89766"/>
                <a:gd name="connsiteY8" fmla="*/ 126161 h 252085"/>
                <a:gd name="connsiteX9" fmla="*/ 85915 w 89766"/>
                <a:gd name="connsiteY9" fmla="*/ 123388 h 252085"/>
                <a:gd name="connsiteX10" fmla="*/ 54307 w 89766"/>
                <a:gd name="connsiteY10" fmla="*/ 100952 h 252085"/>
                <a:gd name="connsiteX11" fmla="*/ 53549 w 89766"/>
                <a:gd name="connsiteY11" fmla="*/ 88600 h 252085"/>
                <a:gd name="connsiteX12" fmla="*/ 53549 w 89766"/>
                <a:gd name="connsiteY12" fmla="*/ 38687 h 252085"/>
                <a:gd name="connsiteX13" fmla="*/ 41411 w 89766"/>
                <a:gd name="connsiteY13" fmla="*/ 10454 h 252085"/>
                <a:gd name="connsiteX14" fmla="*/ 5252 w 89766"/>
                <a:gd name="connsiteY14" fmla="*/ 118 h 252085"/>
                <a:gd name="connsiteX15" fmla="*/ 195 w 89766"/>
                <a:gd name="connsiteY15" fmla="*/ 2891 h 252085"/>
                <a:gd name="connsiteX16" fmla="*/ 4240 w 89766"/>
                <a:gd name="connsiteY16" fmla="*/ 5664 h 252085"/>
                <a:gd name="connsiteX17" fmla="*/ 35848 w 89766"/>
                <a:gd name="connsiteY17" fmla="*/ 27596 h 252085"/>
                <a:gd name="connsiteX18" fmla="*/ 36607 w 89766"/>
                <a:gd name="connsiteY18" fmla="*/ 39444 h 252085"/>
                <a:gd name="connsiteX19" fmla="*/ 36607 w 89766"/>
                <a:gd name="connsiteY19" fmla="*/ 92382 h 252085"/>
                <a:gd name="connsiteX20" fmla="*/ 46721 w 89766"/>
                <a:gd name="connsiteY20" fmla="*/ 116330 h 252085"/>
                <a:gd name="connsiteX21" fmla="*/ 66445 w 89766"/>
                <a:gd name="connsiteY21" fmla="*/ 126161 h 252085"/>
                <a:gd name="connsiteX22" fmla="*/ 36607 w 89766"/>
                <a:gd name="connsiteY22" fmla="*/ 158176 h 252085"/>
                <a:gd name="connsiteX23" fmla="*/ 36607 w 89766"/>
                <a:gd name="connsiteY23" fmla="*/ 218676 h 25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9766" h="252085">
                  <a:moveTo>
                    <a:pt x="36607" y="218676"/>
                  </a:moveTo>
                  <a:cubicBezTo>
                    <a:pt x="36607" y="228760"/>
                    <a:pt x="30032" y="244893"/>
                    <a:pt x="2470" y="246658"/>
                  </a:cubicBezTo>
                  <a:cubicBezTo>
                    <a:pt x="1206" y="246910"/>
                    <a:pt x="195" y="247918"/>
                    <a:pt x="195" y="249431"/>
                  </a:cubicBezTo>
                  <a:cubicBezTo>
                    <a:pt x="195" y="252204"/>
                    <a:pt x="2976" y="252204"/>
                    <a:pt x="5252" y="252204"/>
                  </a:cubicBezTo>
                  <a:cubicBezTo>
                    <a:pt x="29780" y="252204"/>
                    <a:pt x="53296" y="239851"/>
                    <a:pt x="53549" y="220693"/>
                  </a:cubicBezTo>
                  <a:lnTo>
                    <a:pt x="53549" y="163217"/>
                  </a:lnTo>
                  <a:cubicBezTo>
                    <a:pt x="53549" y="153386"/>
                    <a:pt x="53549" y="145319"/>
                    <a:pt x="63663" y="137001"/>
                  </a:cubicBezTo>
                  <a:cubicBezTo>
                    <a:pt x="72513" y="129690"/>
                    <a:pt x="82122" y="129186"/>
                    <a:pt x="87685" y="128934"/>
                  </a:cubicBezTo>
                  <a:cubicBezTo>
                    <a:pt x="88950" y="128682"/>
                    <a:pt x="89961" y="127673"/>
                    <a:pt x="89961" y="126161"/>
                  </a:cubicBezTo>
                  <a:cubicBezTo>
                    <a:pt x="89961" y="123640"/>
                    <a:pt x="88444" y="123640"/>
                    <a:pt x="85915" y="123388"/>
                  </a:cubicBezTo>
                  <a:cubicBezTo>
                    <a:pt x="69226" y="122380"/>
                    <a:pt x="57089" y="113305"/>
                    <a:pt x="54307" y="100952"/>
                  </a:cubicBezTo>
                  <a:cubicBezTo>
                    <a:pt x="53549" y="98179"/>
                    <a:pt x="53549" y="97675"/>
                    <a:pt x="53549" y="88600"/>
                  </a:cubicBezTo>
                  <a:lnTo>
                    <a:pt x="53549" y="38687"/>
                  </a:lnTo>
                  <a:cubicBezTo>
                    <a:pt x="53549" y="28100"/>
                    <a:pt x="53549" y="20033"/>
                    <a:pt x="41411" y="10454"/>
                  </a:cubicBezTo>
                  <a:cubicBezTo>
                    <a:pt x="31297" y="2639"/>
                    <a:pt x="13849" y="118"/>
                    <a:pt x="5252" y="118"/>
                  </a:cubicBezTo>
                  <a:cubicBezTo>
                    <a:pt x="2976" y="118"/>
                    <a:pt x="195" y="118"/>
                    <a:pt x="195" y="2891"/>
                  </a:cubicBezTo>
                  <a:cubicBezTo>
                    <a:pt x="195" y="5412"/>
                    <a:pt x="1712" y="5412"/>
                    <a:pt x="4240" y="5664"/>
                  </a:cubicBezTo>
                  <a:cubicBezTo>
                    <a:pt x="20171" y="6673"/>
                    <a:pt x="32561" y="14739"/>
                    <a:pt x="35848" y="27596"/>
                  </a:cubicBezTo>
                  <a:cubicBezTo>
                    <a:pt x="36607" y="29864"/>
                    <a:pt x="36607" y="30369"/>
                    <a:pt x="36607" y="39444"/>
                  </a:cubicBezTo>
                  <a:lnTo>
                    <a:pt x="36607" y="92382"/>
                  </a:lnTo>
                  <a:cubicBezTo>
                    <a:pt x="36607" y="103977"/>
                    <a:pt x="38630" y="108263"/>
                    <a:pt x="46721" y="116330"/>
                  </a:cubicBezTo>
                  <a:cubicBezTo>
                    <a:pt x="52032" y="121623"/>
                    <a:pt x="59365" y="124144"/>
                    <a:pt x="66445" y="126161"/>
                  </a:cubicBezTo>
                  <a:cubicBezTo>
                    <a:pt x="45710" y="131959"/>
                    <a:pt x="36607" y="143555"/>
                    <a:pt x="36607" y="158176"/>
                  </a:cubicBezTo>
                  <a:lnTo>
                    <a:pt x="36607" y="218676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01E0C0A0-1362-538C-56AB-8A72563C61A1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7680848" y="5465905"/>
              <a:ext cx="154499" cy="10083"/>
            </a:xfrm>
            <a:custGeom>
              <a:avLst/>
              <a:gdLst>
                <a:gd name="connsiteX0" fmla="*/ 145851 w 154499"/>
                <a:gd name="connsiteY0" fmla="*/ 10202 h 10083"/>
                <a:gd name="connsiteX1" fmla="*/ 154701 w 154499"/>
                <a:gd name="connsiteY1" fmla="*/ 5160 h 10083"/>
                <a:gd name="connsiteX2" fmla="*/ 145851 w 154499"/>
                <a:gd name="connsiteY2" fmla="*/ 118 h 10083"/>
                <a:gd name="connsiteX3" fmla="*/ 9052 w 154499"/>
                <a:gd name="connsiteY3" fmla="*/ 118 h 10083"/>
                <a:gd name="connsiteX4" fmla="*/ 202 w 154499"/>
                <a:gd name="connsiteY4" fmla="*/ 5160 h 10083"/>
                <a:gd name="connsiteX5" fmla="*/ 9052 w 154499"/>
                <a:gd name="connsiteY5" fmla="*/ 10202 h 10083"/>
                <a:gd name="connsiteX6" fmla="*/ 145851 w 154499"/>
                <a:gd name="connsiteY6" fmla="*/ 10202 h 1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99" h="10083">
                  <a:moveTo>
                    <a:pt x="145851" y="10202"/>
                  </a:moveTo>
                  <a:cubicBezTo>
                    <a:pt x="150150" y="10202"/>
                    <a:pt x="154701" y="10202"/>
                    <a:pt x="154701" y="5160"/>
                  </a:cubicBezTo>
                  <a:cubicBezTo>
                    <a:pt x="154701" y="118"/>
                    <a:pt x="150150" y="118"/>
                    <a:pt x="145851" y="118"/>
                  </a:cubicBezTo>
                  <a:lnTo>
                    <a:pt x="9052" y="118"/>
                  </a:lnTo>
                  <a:cubicBezTo>
                    <a:pt x="4753" y="118"/>
                    <a:pt x="202" y="118"/>
                    <a:pt x="202" y="5160"/>
                  </a:cubicBezTo>
                  <a:cubicBezTo>
                    <a:pt x="202" y="10202"/>
                    <a:pt x="4753" y="10202"/>
                    <a:pt x="9052" y="10202"/>
                  </a:cubicBezTo>
                  <a:lnTo>
                    <a:pt x="145851" y="10202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8D8B87B3-5EAC-4C40-44B5-58BBB2326452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7923343" y="5356248"/>
              <a:ext cx="104432" cy="180493"/>
            </a:xfrm>
            <a:custGeom>
              <a:avLst/>
              <a:gdLst>
                <a:gd name="connsiteX0" fmla="*/ 104644 w 104432"/>
                <a:gd name="connsiteY0" fmla="*/ 51796 h 180493"/>
                <a:gd name="connsiteX1" fmla="*/ 74301 w 104432"/>
                <a:gd name="connsiteY1" fmla="*/ 118 h 180493"/>
                <a:gd name="connsiteX2" fmla="*/ 212 w 104432"/>
                <a:gd name="connsiteY2" fmla="*/ 128934 h 180493"/>
                <a:gd name="connsiteX3" fmla="*/ 30555 w 104432"/>
                <a:gd name="connsiteY3" fmla="*/ 180611 h 180493"/>
                <a:gd name="connsiteX4" fmla="*/ 104644 w 104432"/>
                <a:gd name="connsiteY4" fmla="*/ 51796 h 180493"/>
                <a:gd name="connsiteX5" fmla="*/ 27015 w 104432"/>
                <a:gd name="connsiteY5" fmla="*/ 86331 h 180493"/>
                <a:gd name="connsiteX6" fmla="*/ 46486 w 104432"/>
                <a:gd name="connsiteY6" fmla="*/ 32133 h 180493"/>
                <a:gd name="connsiteX7" fmla="*/ 74048 w 104432"/>
                <a:gd name="connsiteY7" fmla="*/ 5664 h 180493"/>
                <a:gd name="connsiteX8" fmla="*/ 87955 w 104432"/>
                <a:gd name="connsiteY8" fmla="*/ 36167 h 180493"/>
                <a:gd name="connsiteX9" fmla="*/ 79864 w 104432"/>
                <a:gd name="connsiteY9" fmla="*/ 86331 h 180493"/>
                <a:gd name="connsiteX10" fmla="*/ 27015 w 104432"/>
                <a:gd name="connsiteY10" fmla="*/ 86331 h 180493"/>
                <a:gd name="connsiteX11" fmla="*/ 77588 w 104432"/>
                <a:gd name="connsiteY11" fmla="*/ 94398 h 180493"/>
                <a:gd name="connsiteX12" fmla="*/ 59887 w 104432"/>
                <a:gd name="connsiteY12" fmla="*/ 145571 h 180493"/>
                <a:gd name="connsiteX13" fmla="*/ 30555 w 104432"/>
                <a:gd name="connsiteY13" fmla="*/ 175065 h 180493"/>
                <a:gd name="connsiteX14" fmla="*/ 16901 w 104432"/>
                <a:gd name="connsiteY14" fmla="*/ 144311 h 180493"/>
                <a:gd name="connsiteX15" fmla="*/ 24992 w 104432"/>
                <a:gd name="connsiteY15" fmla="*/ 94398 h 180493"/>
                <a:gd name="connsiteX16" fmla="*/ 77588 w 104432"/>
                <a:gd name="connsiteY16" fmla="*/ 94398 h 18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432" h="180493">
                  <a:moveTo>
                    <a:pt x="104644" y="51796"/>
                  </a:moveTo>
                  <a:cubicBezTo>
                    <a:pt x="104644" y="35158"/>
                    <a:pt x="100093" y="118"/>
                    <a:pt x="74301" y="118"/>
                  </a:cubicBezTo>
                  <a:cubicBezTo>
                    <a:pt x="39153" y="118"/>
                    <a:pt x="212" y="71206"/>
                    <a:pt x="212" y="128934"/>
                  </a:cubicBezTo>
                  <a:cubicBezTo>
                    <a:pt x="212" y="152630"/>
                    <a:pt x="7545" y="180611"/>
                    <a:pt x="30555" y="180611"/>
                  </a:cubicBezTo>
                  <a:cubicBezTo>
                    <a:pt x="66209" y="180611"/>
                    <a:pt x="104644" y="108263"/>
                    <a:pt x="104644" y="51796"/>
                  </a:cubicBezTo>
                  <a:close/>
                  <a:moveTo>
                    <a:pt x="27015" y="86331"/>
                  </a:moveTo>
                  <a:cubicBezTo>
                    <a:pt x="31314" y="70198"/>
                    <a:pt x="36371" y="50031"/>
                    <a:pt x="46486" y="32133"/>
                  </a:cubicBezTo>
                  <a:cubicBezTo>
                    <a:pt x="53313" y="19781"/>
                    <a:pt x="62669" y="5664"/>
                    <a:pt x="74048" y="5664"/>
                  </a:cubicBezTo>
                  <a:cubicBezTo>
                    <a:pt x="86438" y="5664"/>
                    <a:pt x="87955" y="21798"/>
                    <a:pt x="87955" y="36167"/>
                  </a:cubicBezTo>
                  <a:cubicBezTo>
                    <a:pt x="87955" y="48519"/>
                    <a:pt x="85932" y="61375"/>
                    <a:pt x="79864" y="86331"/>
                  </a:cubicBezTo>
                  <a:lnTo>
                    <a:pt x="27015" y="86331"/>
                  </a:lnTo>
                  <a:close/>
                  <a:moveTo>
                    <a:pt x="77588" y="94398"/>
                  </a:moveTo>
                  <a:cubicBezTo>
                    <a:pt x="74806" y="105994"/>
                    <a:pt x="69496" y="127421"/>
                    <a:pt x="59887" y="145571"/>
                  </a:cubicBezTo>
                  <a:cubicBezTo>
                    <a:pt x="51037" y="162713"/>
                    <a:pt x="41428" y="175065"/>
                    <a:pt x="30555" y="175065"/>
                  </a:cubicBezTo>
                  <a:cubicBezTo>
                    <a:pt x="22211" y="175065"/>
                    <a:pt x="16901" y="167755"/>
                    <a:pt x="16901" y="144311"/>
                  </a:cubicBezTo>
                  <a:cubicBezTo>
                    <a:pt x="16901" y="133723"/>
                    <a:pt x="18418" y="119103"/>
                    <a:pt x="24992" y="94398"/>
                  </a:cubicBezTo>
                  <a:lnTo>
                    <a:pt x="77588" y="94398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76AA2268-C3B6-5CF0-1252-676E8AAB9C6A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8039747" y="5493961"/>
              <a:ext cx="162489" cy="79583"/>
            </a:xfrm>
            <a:custGeom>
              <a:avLst/>
              <a:gdLst>
                <a:gd name="connsiteX0" fmla="*/ 68717 w 162489"/>
                <a:gd name="connsiteY0" fmla="*/ 63645 h 79583"/>
                <a:gd name="connsiteX1" fmla="*/ 66239 w 162489"/>
                <a:gd name="connsiteY1" fmla="*/ 74056 h 79583"/>
                <a:gd name="connsiteX2" fmla="*/ 72257 w 162489"/>
                <a:gd name="connsiteY2" fmla="*/ 79703 h 79583"/>
                <a:gd name="connsiteX3" fmla="*/ 79160 w 162489"/>
                <a:gd name="connsiteY3" fmla="*/ 75821 h 79583"/>
                <a:gd name="connsiteX4" fmla="*/ 82346 w 162489"/>
                <a:gd name="connsiteY4" fmla="*/ 64881 h 79583"/>
                <a:gd name="connsiteX5" fmla="*/ 86240 w 162489"/>
                <a:gd name="connsiteY5" fmla="*/ 48999 h 79583"/>
                <a:gd name="connsiteX6" fmla="*/ 89250 w 162489"/>
                <a:gd name="connsiteY6" fmla="*/ 37176 h 79583"/>
                <a:gd name="connsiteX7" fmla="*/ 94737 w 162489"/>
                <a:gd name="connsiteY7" fmla="*/ 23765 h 79583"/>
                <a:gd name="connsiteX8" fmla="*/ 123057 w 162489"/>
                <a:gd name="connsiteY8" fmla="*/ 5061 h 79583"/>
                <a:gd name="connsiteX9" fmla="*/ 133501 w 162489"/>
                <a:gd name="connsiteY9" fmla="*/ 17413 h 79583"/>
                <a:gd name="connsiteX10" fmla="*/ 123057 w 162489"/>
                <a:gd name="connsiteY10" fmla="*/ 54999 h 79583"/>
                <a:gd name="connsiteX11" fmla="*/ 120402 w 162489"/>
                <a:gd name="connsiteY11" fmla="*/ 64528 h 79583"/>
                <a:gd name="connsiteX12" fmla="*/ 137218 w 162489"/>
                <a:gd name="connsiteY12" fmla="*/ 79703 h 79583"/>
                <a:gd name="connsiteX13" fmla="*/ 162706 w 162489"/>
                <a:gd name="connsiteY13" fmla="*/ 52705 h 79583"/>
                <a:gd name="connsiteX14" fmla="*/ 159874 w 162489"/>
                <a:gd name="connsiteY14" fmla="*/ 50411 h 79583"/>
                <a:gd name="connsiteX15" fmla="*/ 156511 w 162489"/>
                <a:gd name="connsiteY15" fmla="*/ 53411 h 79583"/>
                <a:gd name="connsiteX16" fmla="*/ 137749 w 162489"/>
                <a:gd name="connsiteY16" fmla="*/ 74762 h 79583"/>
                <a:gd name="connsiteX17" fmla="*/ 133324 w 162489"/>
                <a:gd name="connsiteY17" fmla="*/ 68586 h 79583"/>
                <a:gd name="connsiteX18" fmla="*/ 137395 w 162489"/>
                <a:gd name="connsiteY18" fmla="*/ 54293 h 79583"/>
                <a:gd name="connsiteX19" fmla="*/ 146776 w 162489"/>
                <a:gd name="connsiteY19" fmla="*/ 20236 h 79583"/>
                <a:gd name="connsiteX20" fmla="*/ 140227 w 162489"/>
                <a:gd name="connsiteY20" fmla="*/ 4884 h 79583"/>
                <a:gd name="connsiteX21" fmla="*/ 123765 w 162489"/>
                <a:gd name="connsiteY21" fmla="*/ 120 h 79583"/>
                <a:gd name="connsiteX22" fmla="*/ 92436 w 162489"/>
                <a:gd name="connsiteY22" fmla="*/ 17942 h 79583"/>
                <a:gd name="connsiteX23" fmla="*/ 69425 w 162489"/>
                <a:gd name="connsiteY23" fmla="*/ 120 h 79583"/>
                <a:gd name="connsiteX24" fmla="*/ 39511 w 162489"/>
                <a:gd name="connsiteY24" fmla="*/ 16178 h 79583"/>
                <a:gd name="connsiteX25" fmla="*/ 20572 w 162489"/>
                <a:gd name="connsiteY25" fmla="*/ 120 h 79583"/>
                <a:gd name="connsiteX26" fmla="*/ 6589 w 162489"/>
                <a:gd name="connsiteY26" fmla="*/ 9649 h 79583"/>
                <a:gd name="connsiteX27" fmla="*/ 216 w 162489"/>
                <a:gd name="connsiteY27" fmla="*/ 27118 h 79583"/>
                <a:gd name="connsiteX28" fmla="*/ 3225 w 162489"/>
                <a:gd name="connsiteY28" fmla="*/ 29412 h 79583"/>
                <a:gd name="connsiteX29" fmla="*/ 7120 w 162489"/>
                <a:gd name="connsiteY29" fmla="*/ 24118 h 79583"/>
                <a:gd name="connsiteX30" fmla="*/ 20041 w 162489"/>
                <a:gd name="connsiteY30" fmla="*/ 5061 h 79583"/>
                <a:gd name="connsiteX31" fmla="*/ 25882 w 162489"/>
                <a:gd name="connsiteY31" fmla="*/ 13707 h 79583"/>
                <a:gd name="connsiteX32" fmla="*/ 23050 w 162489"/>
                <a:gd name="connsiteY32" fmla="*/ 28353 h 79583"/>
                <a:gd name="connsiteX33" fmla="*/ 19156 w 162489"/>
                <a:gd name="connsiteY33" fmla="*/ 44235 h 79583"/>
                <a:gd name="connsiteX34" fmla="*/ 13492 w 162489"/>
                <a:gd name="connsiteY34" fmla="*/ 66822 h 79583"/>
                <a:gd name="connsiteX35" fmla="*/ 11722 w 162489"/>
                <a:gd name="connsiteY35" fmla="*/ 74056 h 79583"/>
                <a:gd name="connsiteX36" fmla="*/ 17740 w 162489"/>
                <a:gd name="connsiteY36" fmla="*/ 79703 h 79583"/>
                <a:gd name="connsiteX37" fmla="*/ 24643 w 162489"/>
                <a:gd name="connsiteY37" fmla="*/ 75821 h 79583"/>
                <a:gd name="connsiteX38" fmla="*/ 27829 w 162489"/>
                <a:gd name="connsiteY38" fmla="*/ 64881 h 79583"/>
                <a:gd name="connsiteX39" fmla="*/ 31723 w 162489"/>
                <a:gd name="connsiteY39" fmla="*/ 48999 h 79583"/>
                <a:gd name="connsiteX40" fmla="*/ 34732 w 162489"/>
                <a:gd name="connsiteY40" fmla="*/ 37176 h 79583"/>
                <a:gd name="connsiteX41" fmla="*/ 42166 w 162489"/>
                <a:gd name="connsiteY41" fmla="*/ 21295 h 79583"/>
                <a:gd name="connsiteX42" fmla="*/ 68717 w 162489"/>
                <a:gd name="connsiteY42" fmla="*/ 5061 h 79583"/>
                <a:gd name="connsiteX43" fmla="*/ 79160 w 162489"/>
                <a:gd name="connsiteY43" fmla="*/ 17413 h 79583"/>
                <a:gd name="connsiteX44" fmla="*/ 76151 w 162489"/>
                <a:gd name="connsiteY44" fmla="*/ 34000 h 79583"/>
                <a:gd name="connsiteX45" fmla="*/ 68717 w 162489"/>
                <a:gd name="connsiteY45" fmla="*/ 63645 h 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489" h="79583">
                  <a:moveTo>
                    <a:pt x="68717" y="63645"/>
                  </a:moveTo>
                  <a:cubicBezTo>
                    <a:pt x="67832" y="67174"/>
                    <a:pt x="66239" y="73174"/>
                    <a:pt x="66239" y="74056"/>
                  </a:cubicBezTo>
                  <a:cubicBezTo>
                    <a:pt x="66239" y="77939"/>
                    <a:pt x="69425" y="79703"/>
                    <a:pt x="72257" y="79703"/>
                  </a:cubicBezTo>
                  <a:cubicBezTo>
                    <a:pt x="75443" y="79703"/>
                    <a:pt x="78275" y="77409"/>
                    <a:pt x="79160" y="75821"/>
                  </a:cubicBezTo>
                  <a:cubicBezTo>
                    <a:pt x="80045" y="74233"/>
                    <a:pt x="81461" y="68586"/>
                    <a:pt x="82346" y="64881"/>
                  </a:cubicBezTo>
                  <a:cubicBezTo>
                    <a:pt x="83231" y="61528"/>
                    <a:pt x="85178" y="53411"/>
                    <a:pt x="86240" y="48999"/>
                  </a:cubicBezTo>
                  <a:cubicBezTo>
                    <a:pt x="87302" y="45117"/>
                    <a:pt x="88365" y="41235"/>
                    <a:pt x="89250" y="37176"/>
                  </a:cubicBezTo>
                  <a:cubicBezTo>
                    <a:pt x="91197" y="29589"/>
                    <a:pt x="91197" y="29236"/>
                    <a:pt x="94737" y="23765"/>
                  </a:cubicBezTo>
                  <a:cubicBezTo>
                    <a:pt x="100401" y="15119"/>
                    <a:pt x="109251" y="5061"/>
                    <a:pt x="123057" y="5061"/>
                  </a:cubicBezTo>
                  <a:cubicBezTo>
                    <a:pt x="132970" y="5061"/>
                    <a:pt x="133501" y="13178"/>
                    <a:pt x="133501" y="17413"/>
                  </a:cubicBezTo>
                  <a:cubicBezTo>
                    <a:pt x="133501" y="28000"/>
                    <a:pt x="125889" y="47587"/>
                    <a:pt x="123057" y="54999"/>
                  </a:cubicBezTo>
                  <a:cubicBezTo>
                    <a:pt x="121110" y="59940"/>
                    <a:pt x="120402" y="61528"/>
                    <a:pt x="120402" y="64528"/>
                  </a:cubicBezTo>
                  <a:cubicBezTo>
                    <a:pt x="120402" y="73880"/>
                    <a:pt x="128190" y="79703"/>
                    <a:pt x="137218" y="79703"/>
                  </a:cubicBezTo>
                  <a:cubicBezTo>
                    <a:pt x="154918" y="79703"/>
                    <a:pt x="162706" y="55352"/>
                    <a:pt x="162706" y="52705"/>
                  </a:cubicBezTo>
                  <a:cubicBezTo>
                    <a:pt x="162706" y="50411"/>
                    <a:pt x="160405" y="50411"/>
                    <a:pt x="159874" y="50411"/>
                  </a:cubicBezTo>
                  <a:cubicBezTo>
                    <a:pt x="157396" y="50411"/>
                    <a:pt x="157219" y="51470"/>
                    <a:pt x="156511" y="53411"/>
                  </a:cubicBezTo>
                  <a:cubicBezTo>
                    <a:pt x="152440" y="67527"/>
                    <a:pt x="144829" y="74762"/>
                    <a:pt x="137749" y="74762"/>
                  </a:cubicBezTo>
                  <a:cubicBezTo>
                    <a:pt x="134032" y="74762"/>
                    <a:pt x="133324" y="72292"/>
                    <a:pt x="133324" y="68586"/>
                  </a:cubicBezTo>
                  <a:cubicBezTo>
                    <a:pt x="133324" y="64528"/>
                    <a:pt x="134209" y="62234"/>
                    <a:pt x="137395" y="54293"/>
                  </a:cubicBezTo>
                  <a:cubicBezTo>
                    <a:pt x="139519" y="48823"/>
                    <a:pt x="146776" y="30118"/>
                    <a:pt x="146776" y="20236"/>
                  </a:cubicBezTo>
                  <a:cubicBezTo>
                    <a:pt x="146776" y="17413"/>
                    <a:pt x="146776" y="10002"/>
                    <a:pt x="140227" y="4884"/>
                  </a:cubicBezTo>
                  <a:cubicBezTo>
                    <a:pt x="137218" y="2590"/>
                    <a:pt x="132085" y="120"/>
                    <a:pt x="123765" y="120"/>
                  </a:cubicBezTo>
                  <a:cubicBezTo>
                    <a:pt x="107835" y="120"/>
                    <a:pt x="98100" y="10531"/>
                    <a:pt x="92436" y="17942"/>
                  </a:cubicBezTo>
                  <a:cubicBezTo>
                    <a:pt x="91020" y="2943"/>
                    <a:pt x="78452" y="120"/>
                    <a:pt x="69425" y="120"/>
                  </a:cubicBezTo>
                  <a:cubicBezTo>
                    <a:pt x="54734" y="120"/>
                    <a:pt x="44821" y="9119"/>
                    <a:pt x="39511" y="16178"/>
                  </a:cubicBezTo>
                  <a:cubicBezTo>
                    <a:pt x="38272" y="4002"/>
                    <a:pt x="27829" y="120"/>
                    <a:pt x="20572" y="120"/>
                  </a:cubicBezTo>
                  <a:cubicBezTo>
                    <a:pt x="12961" y="120"/>
                    <a:pt x="8890" y="5590"/>
                    <a:pt x="6589" y="9649"/>
                  </a:cubicBezTo>
                  <a:cubicBezTo>
                    <a:pt x="2694" y="16178"/>
                    <a:pt x="216" y="26236"/>
                    <a:pt x="216" y="27118"/>
                  </a:cubicBezTo>
                  <a:cubicBezTo>
                    <a:pt x="216" y="29412"/>
                    <a:pt x="2694" y="29412"/>
                    <a:pt x="3225" y="29412"/>
                  </a:cubicBezTo>
                  <a:cubicBezTo>
                    <a:pt x="5703" y="29412"/>
                    <a:pt x="5880" y="28883"/>
                    <a:pt x="7120" y="24118"/>
                  </a:cubicBezTo>
                  <a:cubicBezTo>
                    <a:pt x="9775" y="13707"/>
                    <a:pt x="13138" y="5061"/>
                    <a:pt x="20041" y="5061"/>
                  </a:cubicBezTo>
                  <a:cubicBezTo>
                    <a:pt x="24643" y="5061"/>
                    <a:pt x="25882" y="8943"/>
                    <a:pt x="25882" y="13707"/>
                  </a:cubicBezTo>
                  <a:cubicBezTo>
                    <a:pt x="25882" y="17060"/>
                    <a:pt x="24289" y="23589"/>
                    <a:pt x="23050" y="28353"/>
                  </a:cubicBezTo>
                  <a:cubicBezTo>
                    <a:pt x="21811" y="33118"/>
                    <a:pt x="20041" y="40353"/>
                    <a:pt x="19156" y="44235"/>
                  </a:cubicBezTo>
                  <a:lnTo>
                    <a:pt x="13492" y="66822"/>
                  </a:lnTo>
                  <a:cubicBezTo>
                    <a:pt x="12784" y="69116"/>
                    <a:pt x="11722" y="73527"/>
                    <a:pt x="11722" y="74056"/>
                  </a:cubicBezTo>
                  <a:cubicBezTo>
                    <a:pt x="11722" y="77939"/>
                    <a:pt x="14908" y="79703"/>
                    <a:pt x="17740" y="79703"/>
                  </a:cubicBezTo>
                  <a:cubicBezTo>
                    <a:pt x="20926" y="79703"/>
                    <a:pt x="23758" y="77409"/>
                    <a:pt x="24643" y="75821"/>
                  </a:cubicBezTo>
                  <a:cubicBezTo>
                    <a:pt x="25528" y="74233"/>
                    <a:pt x="26944" y="68586"/>
                    <a:pt x="27829" y="64881"/>
                  </a:cubicBezTo>
                  <a:cubicBezTo>
                    <a:pt x="28714" y="61528"/>
                    <a:pt x="30661" y="53411"/>
                    <a:pt x="31723" y="48999"/>
                  </a:cubicBezTo>
                  <a:cubicBezTo>
                    <a:pt x="32785" y="45117"/>
                    <a:pt x="33847" y="41235"/>
                    <a:pt x="34732" y="37176"/>
                  </a:cubicBezTo>
                  <a:cubicBezTo>
                    <a:pt x="36679" y="29941"/>
                    <a:pt x="37033" y="28530"/>
                    <a:pt x="42166" y="21295"/>
                  </a:cubicBezTo>
                  <a:cubicBezTo>
                    <a:pt x="47123" y="14237"/>
                    <a:pt x="55442" y="5061"/>
                    <a:pt x="68717" y="5061"/>
                  </a:cubicBezTo>
                  <a:cubicBezTo>
                    <a:pt x="78983" y="5061"/>
                    <a:pt x="79160" y="14060"/>
                    <a:pt x="79160" y="17413"/>
                  </a:cubicBezTo>
                  <a:cubicBezTo>
                    <a:pt x="79160" y="21824"/>
                    <a:pt x="78629" y="24118"/>
                    <a:pt x="76151" y="34000"/>
                  </a:cubicBezTo>
                  <a:lnTo>
                    <a:pt x="68717" y="63645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4AAFB55E-2AC5-07F9-E9EB-35AF06071638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8219182" y="5454787"/>
              <a:ext cx="53632" cy="118757"/>
            </a:xfrm>
            <a:custGeom>
              <a:avLst/>
              <a:gdLst>
                <a:gd name="connsiteX0" fmla="*/ 49254 w 53632"/>
                <a:gd name="connsiteY0" fmla="*/ 6825 h 118757"/>
                <a:gd name="connsiteX1" fmla="*/ 42173 w 53632"/>
                <a:gd name="connsiteY1" fmla="*/ 120 h 118757"/>
                <a:gd name="connsiteX2" fmla="*/ 32261 w 53632"/>
                <a:gd name="connsiteY2" fmla="*/ 9825 h 118757"/>
                <a:gd name="connsiteX3" fmla="*/ 39341 w 53632"/>
                <a:gd name="connsiteY3" fmla="*/ 16531 h 118757"/>
                <a:gd name="connsiteX4" fmla="*/ 49254 w 53632"/>
                <a:gd name="connsiteY4" fmla="*/ 6825 h 118757"/>
                <a:gd name="connsiteX5" fmla="*/ 13145 w 53632"/>
                <a:gd name="connsiteY5" fmla="*/ 96467 h 118757"/>
                <a:gd name="connsiteX6" fmla="*/ 11552 w 53632"/>
                <a:gd name="connsiteY6" fmla="*/ 103878 h 118757"/>
                <a:gd name="connsiteX7" fmla="*/ 28367 w 53632"/>
                <a:gd name="connsiteY7" fmla="*/ 118877 h 118757"/>
                <a:gd name="connsiteX8" fmla="*/ 53856 w 53632"/>
                <a:gd name="connsiteY8" fmla="*/ 91879 h 118757"/>
                <a:gd name="connsiteX9" fmla="*/ 51024 w 53632"/>
                <a:gd name="connsiteY9" fmla="*/ 89585 h 118757"/>
                <a:gd name="connsiteX10" fmla="*/ 47661 w 53632"/>
                <a:gd name="connsiteY10" fmla="*/ 92585 h 118757"/>
                <a:gd name="connsiteX11" fmla="*/ 28898 w 53632"/>
                <a:gd name="connsiteY11" fmla="*/ 113936 h 118757"/>
                <a:gd name="connsiteX12" fmla="*/ 24473 w 53632"/>
                <a:gd name="connsiteY12" fmla="*/ 107760 h 118757"/>
                <a:gd name="connsiteX13" fmla="*/ 27305 w 53632"/>
                <a:gd name="connsiteY13" fmla="*/ 96467 h 118757"/>
                <a:gd name="connsiteX14" fmla="*/ 32969 w 53632"/>
                <a:gd name="connsiteY14" fmla="*/ 82350 h 118757"/>
                <a:gd name="connsiteX15" fmla="*/ 41642 w 53632"/>
                <a:gd name="connsiteY15" fmla="*/ 59940 h 118757"/>
                <a:gd name="connsiteX16" fmla="*/ 42704 w 53632"/>
                <a:gd name="connsiteY16" fmla="*/ 54293 h 118757"/>
                <a:gd name="connsiteX17" fmla="*/ 25889 w 53632"/>
                <a:gd name="connsiteY17" fmla="*/ 39294 h 118757"/>
                <a:gd name="connsiteX18" fmla="*/ 223 w 53632"/>
                <a:gd name="connsiteY18" fmla="*/ 66292 h 118757"/>
                <a:gd name="connsiteX19" fmla="*/ 3232 w 53632"/>
                <a:gd name="connsiteY19" fmla="*/ 68586 h 118757"/>
                <a:gd name="connsiteX20" fmla="*/ 6419 w 53632"/>
                <a:gd name="connsiteY20" fmla="*/ 65763 h 118757"/>
                <a:gd name="connsiteX21" fmla="*/ 25358 w 53632"/>
                <a:gd name="connsiteY21" fmla="*/ 44235 h 118757"/>
                <a:gd name="connsiteX22" fmla="*/ 29783 w 53632"/>
                <a:gd name="connsiteY22" fmla="*/ 50411 h 118757"/>
                <a:gd name="connsiteX23" fmla="*/ 24296 w 53632"/>
                <a:gd name="connsiteY23" fmla="*/ 68057 h 118757"/>
                <a:gd name="connsiteX24" fmla="*/ 13145 w 53632"/>
                <a:gd name="connsiteY24" fmla="*/ 96467 h 118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632" h="118757">
                  <a:moveTo>
                    <a:pt x="49254" y="6825"/>
                  </a:moveTo>
                  <a:cubicBezTo>
                    <a:pt x="49254" y="4002"/>
                    <a:pt x="47130" y="120"/>
                    <a:pt x="42173" y="120"/>
                  </a:cubicBezTo>
                  <a:cubicBezTo>
                    <a:pt x="37394" y="120"/>
                    <a:pt x="32261" y="4708"/>
                    <a:pt x="32261" y="9825"/>
                  </a:cubicBezTo>
                  <a:cubicBezTo>
                    <a:pt x="32261" y="12825"/>
                    <a:pt x="34562" y="16531"/>
                    <a:pt x="39341" y="16531"/>
                  </a:cubicBezTo>
                  <a:cubicBezTo>
                    <a:pt x="44475" y="16531"/>
                    <a:pt x="49254" y="11590"/>
                    <a:pt x="49254" y="6825"/>
                  </a:cubicBezTo>
                  <a:close/>
                  <a:moveTo>
                    <a:pt x="13145" y="96467"/>
                  </a:moveTo>
                  <a:cubicBezTo>
                    <a:pt x="12437" y="98761"/>
                    <a:pt x="11552" y="100878"/>
                    <a:pt x="11552" y="103878"/>
                  </a:cubicBezTo>
                  <a:cubicBezTo>
                    <a:pt x="11552" y="112172"/>
                    <a:pt x="18632" y="118877"/>
                    <a:pt x="28367" y="118877"/>
                  </a:cubicBezTo>
                  <a:cubicBezTo>
                    <a:pt x="46068" y="118877"/>
                    <a:pt x="53856" y="94526"/>
                    <a:pt x="53856" y="91879"/>
                  </a:cubicBezTo>
                  <a:cubicBezTo>
                    <a:pt x="53856" y="89585"/>
                    <a:pt x="51555" y="89585"/>
                    <a:pt x="51024" y="89585"/>
                  </a:cubicBezTo>
                  <a:cubicBezTo>
                    <a:pt x="48546" y="89585"/>
                    <a:pt x="48369" y="90644"/>
                    <a:pt x="47661" y="92585"/>
                  </a:cubicBezTo>
                  <a:cubicBezTo>
                    <a:pt x="43589" y="106701"/>
                    <a:pt x="35801" y="113936"/>
                    <a:pt x="28898" y="113936"/>
                  </a:cubicBezTo>
                  <a:cubicBezTo>
                    <a:pt x="25358" y="113936"/>
                    <a:pt x="24473" y="111642"/>
                    <a:pt x="24473" y="107760"/>
                  </a:cubicBezTo>
                  <a:cubicBezTo>
                    <a:pt x="24473" y="103702"/>
                    <a:pt x="25712" y="100349"/>
                    <a:pt x="27305" y="96467"/>
                  </a:cubicBezTo>
                  <a:cubicBezTo>
                    <a:pt x="29075" y="91702"/>
                    <a:pt x="31022" y="86938"/>
                    <a:pt x="32969" y="82350"/>
                  </a:cubicBezTo>
                  <a:cubicBezTo>
                    <a:pt x="34562" y="78115"/>
                    <a:pt x="40934" y="62057"/>
                    <a:pt x="41642" y="59940"/>
                  </a:cubicBezTo>
                  <a:cubicBezTo>
                    <a:pt x="42173" y="58175"/>
                    <a:pt x="42704" y="56058"/>
                    <a:pt x="42704" y="54293"/>
                  </a:cubicBezTo>
                  <a:cubicBezTo>
                    <a:pt x="42704" y="45999"/>
                    <a:pt x="35624" y="39294"/>
                    <a:pt x="25889" y="39294"/>
                  </a:cubicBezTo>
                  <a:cubicBezTo>
                    <a:pt x="8366" y="39294"/>
                    <a:pt x="223" y="63292"/>
                    <a:pt x="223" y="66292"/>
                  </a:cubicBezTo>
                  <a:cubicBezTo>
                    <a:pt x="223" y="68586"/>
                    <a:pt x="2701" y="68586"/>
                    <a:pt x="3232" y="68586"/>
                  </a:cubicBezTo>
                  <a:cubicBezTo>
                    <a:pt x="5711" y="68586"/>
                    <a:pt x="5888" y="67704"/>
                    <a:pt x="6419" y="65763"/>
                  </a:cubicBezTo>
                  <a:cubicBezTo>
                    <a:pt x="11021" y="50587"/>
                    <a:pt x="18809" y="44235"/>
                    <a:pt x="25358" y="44235"/>
                  </a:cubicBezTo>
                  <a:cubicBezTo>
                    <a:pt x="28190" y="44235"/>
                    <a:pt x="29783" y="45646"/>
                    <a:pt x="29783" y="50411"/>
                  </a:cubicBezTo>
                  <a:cubicBezTo>
                    <a:pt x="29783" y="54469"/>
                    <a:pt x="28721" y="57116"/>
                    <a:pt x="24296" y="68057"/>
                  </a:cubicBezTo>
                  <a:lnTo>
                    <a:pt x="13145" y="96467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669CFD15-962E-32A1-93A0-3D11157484AD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8290725" y="5493961"/>
              <a:ext cx="108149" cy="79583"/>
            </a:xfrm>
            <a:custGeom>
              <a:avLst/>
              <a:gdLst>
                <a:gd name="connsiteX0" fmla="*/ 13502 w 108149"/>
                <a:gd name="connsiteY0" fmla="*/ 66822 h 79583"/>
                <a:gd name="connsiteX1" fmla="*/ 11732 w 108149"/>
                <a:gd name="connsiteY1" fmla="*/ 74056 h 79583"/>
                <a:gd name="connsiteX2" fmla="*/ 17750 w 108149"/>
                <a:gd name="connsiteY2" fmla="*/ 79703 h 79583"/>
                <a:gd name="connsiteX3" fmla="*/ 24653 w 108149"/>
                <a:gd name="connsiteY3" fmla="*/ 75821 h 79583"/>
                <a:gd name="connsiteX4" fmla="*/ 27839 w 108149"/>
                <a:gd name="connsiteY4" fmla="*/ 64881 h 79583"/>
                <a:gd name="connsiteX5" fmla="*/ 31733 w 108149"/>
                <a:gd name="connsiteY5" fmla="*/ 48999 h 79583"/>
                <a:gd name="connsiteX6" fmla="*/ 34742 w 108149"/>
                <a:gd name="connsiteY6" fmla="*/ 37176 h 79583"/>
                <a:gd name="connsiteX7" fmla="*/ 42176 w 108149"/>
                <a:gd name="connsiteY7" fmla="*/ 21295 h 79583"/>
                <a:gd name="connsiteX8" fmla="*/ 68727 w 108149"/>
                <a:gd name="connsiteY8" fmla="*/ 5061 h 79583"/>
                <a:gd name="connsiteX9" fmla="*/ 79170 w 108149"/>
                <a:gd name="connsiteY9" fmla="*/ 17413 h 79583"/>
                <a:gd name="connsiteX10" fmla="*/ 68727 w 108149"/>
                <a:gd name="connsiteY10" fmla="*/ 54999 h 79583"/>
                <a:gd name="connsiteX11" fmla="*/ 66072 w 108149"/>
                <a:gd name="connsiteY11" fmla="*/ 64528 h 79583"/>
                <a:gd name="connsiteX12" fmla="*/ 82887 w 108149"/>
                <a:gd name="connsiteY12" fmla="*/ 79703 h 79583"/>
                <a:gd name="connsiteX13" fmla="*/ 108376 w 108149"/>
                <a:gd name="connsiteY13" fmla="*/ 52705 h 79583"/>
                <a:gd name="connsiteX14" fmla="*/ 105544 w 108149"/>
                <a:gd name="connsiteY14" fmla="*/ 50411 h 79583"/>
                <a:gd name="connsiteX15" fmla="*/ 102181 w 108149"/>
                <a:gd name="connsiteY15" fmla="*/ 53411 h 79583"/>
                <a:gd name="connsiteX16" fmla="*/ 83418 w 108149"/>
                <a:gd name="connsiteY16" fmla="*/ 74762 h 79583"/>
                <a:gd name="connsiteX17" fmla="*/ 78993 w 108149"/>
                <a:gd name="connsiteY17" fmla="*/ 68586 h 79583"/>
                <a:gd name="connsiteX18" fmla="*/ 83064 w 108149"/>
                <a:gd name="connsiteY18" fmla="*/ 54293 h 79583"/>
                <a:gd name="connsiteX19" fmla="*/ 92446 w 108149"/>
                <a:gd name="connsiteY19" fmla="*/ 20236 h 79583"/>
                <a:gd name="connsiteX20" fmla="*/ 69435 w 108149"/>
                <a:gd name="connsiteY20" fmla="*/ 120 h 79583"/>
                <a:gd name="connsiteX21" fmla="*/ 39521 w 108149"/>
                <a:gd name="connsiteY21" fmla="*/ 16178 h 79583"/>
                <a:gd name="connsiteX22" fmla="*/ 20582 w 108149"/>
                <a:gd name="connsiteY22" fmla="*/ 120 h 79583"/>
                <a:gd name="connsiteX23" fmla="*/ 6598 w 108149"/>
                <a:gd name="connsiteY23" fmla="*/ 9649 h 79583"/>
                <a:gd name="connsiteX24" fmla="*/ 226 w 108149"/>
                <a:gd name="connsiteY24" fmla="*/ 27118 h 79583"/>
                <a:gd name="connsiteX25" fmla="*/ 3235 w 108149"/>
                <a:gd name="connsiteY25" fmla="*/ 29412 h 79583"/>
                <a:gd name="connsiteX26" fmla="*/ 7129 w 108149"/>
                <a:gd name="connsiteY26" fmla="*/ 24118 h 79583"/>
                <a:gd name="connsiteX27" fmla="*/ 20051 w 108149"/>
                <a:gd name="connsiteY27" fmla="*/ 5061 h 79583"/>
                <a:gd name="connsiteX28" fmla="*/ 25892 w 108149"/>
                <a:gd name="connsiteY28" fmla="*/ 13707 h 79583"/>
                <a:gd name="connsiteX29" fmla="*/ 23060 w 108149"/>
                <a:gd name="connsiteY29" fmla="*/ 28353 h 79583"/>
                <a:gd name="connsiteX30" fmla="*/ 19166 w 108149"/>
                <a:gd name="connsiteY30" fmla="*/ 44235 h 79583"/>
                <a:gd name="connsiteX31" fmla="*/ 13502 w 108149"/>
                <a:gd name="connsiteY31" fmla="*/ 66822 h 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149" h="79583">
                  <a:moveTo>
                    <a:pt x="13502" y="66822"/>
                  </a:moveTo>
                  <a:cubicBezTo>
                    <a:pt x="12794" y="69116"/>
                    <a:pt x="11732" y="73527"/>
                    <a:pt x="11732" y="74056"/>
                  </a:cubicBezTo>
                  <a:cubicBezTo>
                    <a:pt x="11732" y="77939"/>
                    <a:pt x="14918" y="79703"/>
                    <a:pt x="17750" y="79703"/>
                  </a:cubicBezTo>
                  <a:cubicBezTo>
                    <a:pt x="20936" y="79703"/>
                    <a:pt x="23768" y="77409"/>
                    <a:pt x="24653" y="75821"/>
                  </a:cubicBezTo>
                  <a:cubicBezTo>
                    <a:pt x="25538" y="74233"/>
                    <a:pt x="26954" y="68586"/>
                    <a:pt x="27839" y="64881"/>
                  </a:cubicBezTo>
                  <a:cubicBezTo>
                    <a:pt x="28724" y="61528"/>
                    <a:pt x="30671" y="53411"/>
                    <a:pt x="31733" y="48999"/>
                  </a:cubicBezTo>
                  <a:cubicBezTo>
                    <a:pt x="32795" y="45117"/>
                    <a:pt x="33857" y="41235"/>
                    <a:pt x="34742" y="37176"/>
                  </a:cubicBezTo>
                  <a:cubicBezTo>
                    <a:pt x="36689" y="29941"/>
                    <a:pt x="37043" y="28530"/>
                    <a:pt x="42176" y="21295"/>
                  </a:cubicBezTo>
                  <a:cubicBezTo>
                    <a:pt x="47132" y="14237"/>
                    <a:pt x="55452" y="5061"/>
                    <a:pt x="68727" y="5061"/>
                  </a:cubicBezTo>
                  <a:cubicBezTo>
                    <a:pt x="78993" y="5061"/>
                    <a:pt x="79170" y="14060"/>
                    <a:pt x="79170" y="17413"/>
                  </a:cubicBezTo>
                  <a:cubicBezTo>
                    <a:pt x="79170" y="28000"/>
                    <a:pt x="71559" y="47587"/>
                    <a:pt x="68727" y="54999"/>
                  </a:cubicBezTo>
                  <a:cubicBezTo>
                    <a:pt x="66780" y="59940"/>
                    <a:pt x="66072" y="61528"/>
                    <a:pt x="66072" y="64528"/>
                  </a:cubicBezTo>
                  <a:cubicBezTo>
                    <a:pt x="66072" y="73880"/>
                    <a:pt x="73860" y="79703"/>
                    <a:pt x="82887" y="79703"/>
                  </a:cubicBezTo>
                  <a:cubicBezTo>
                    <a:pt x="100588" y="79703"/>
                    <a:pt x="108376" y="55352"/>
                    <a:pt x="108376" y="52705"/>
                  </a:cubicBezTo>
                  <a:cubicBezTo>
                    <a:pt x="108376" y="50411"/>
                    <a:pt x="106075" y="50411"/>
                    <a:pt x="105544" y="50411"/>
                  </a:cubicBezTo>
                  <a:cubicBezTo>
                    <a:pt x="103066" y="50411"/>
                    <a:pt x="102889" y="51470"/>
                    <a:pt x="102181" y="53411"/>
                  </a:cubicBezTo>
                  <a:cubicBezTo>
                    <a:pt x="98110" y="67527"/>
                    <a:pt x="90498" y="74762"/>
                    <a:pt x="83418" y="74762"/>
                  </a:cubicBezTo>
                  <a:cubicBezTo>
                    <a:pt x="79701" y="74762"/>
                    <a:pt x="78993" y="72292"/>
                    <a:pt x="78993" y="68586"/>
                  </a:cubicBezTo>
                  <a:cubicBezTo>
                    <a:pt x="78993" y="64528"/>
                    <a:pt x="79878" y="62234"/>
                    <a:pt x="83064" y="54293"/>
                  </a:cubicBezTo>
                  <a:cubicBezTo>
                    <a:pt x="85188" y="48823"/>
                    <a:pt x="92446" y="30118"/>
                    <a:pt x="92446" y="20236"/>
                  </a:cubicBezTo>
                  <a:cubicBezTo>
                    <a:pt x="92446" y="3120"/>
                    <a:pt x="78816" y="120"/>
                    <a:pt x="69435" y="120"/>
                  </a:cubicBezTo>
                  <a:cubicBezTo>
                    <a:pt x="54744" y="120"/>
                    <a:pt x="44831" y="9119"/>
                    <a:pt x="39521" y="16178"/>
                  </a:cubicBezTo>
                  <a:cubicBezTo>
                    <a:pt x="38282" y="4002"/>
                    <a:pt x="27839" y="120"/>
                    <a:pt x="20582" y="120"/>
                  </a:cubicBezTo>
                  <a:cubicBezTo>
                    <a:pt x="12971" y="120"/>
                    <a:pt x="8899" y="5590"/>
                    <a:pt x="6598" y="9649"/>
                  </a:cubicBezTo>
                  <a:cubicBezTo>
                    <a:pt x="2704" y="16178"/>
                    <a:pt x="226" y="26236"/>
                    <a:pt x="226" y="27118"/>
                  </a:cubicBezTo>
                  <a:cubicBezTo>
                    <a:pt x="226" y="29412"/>
                    <a:pt x="2704" y="29412"/>
                    <a:pt x="3235" y="29412"/>
                  </a:cubicBezTo>
                  <a:cubicBezTo>
                    <a:pt x="5713" y="29412"/>
                    <a:pt x="5890" y="28883"/>
                    <a:pt x="7129" y="24118"/>
                  </a:cubicBezTo>
                  <a:cubicBezTo>
                    <a:pt x="9784" y="13707"/>
                    <a:pt x="13148" y="5061"/>
                    <a:pt x="20051" y="5061"/>
                  </a:cubicBezTo>
                  <a:cubicBezTo>
                    <a:pt x="24653" y="5061"/>
                    <a:pt x="25892" y="8943"/>
                    <a:pt x="25892" y="13707"/>
                  </a:cubicBezTo>
                  <a:cubicBezTo>
                    <a:pt x="25892" y="17060"/>
                    <a:pt x="24299" y="23589"/>
                    <a:pt x="23060" y="28353"/>
                  </a:cubicBezTo>
                  <a:cubicBezTo>
                    <a:pt x="21821" y="33118"/>
                    <a:pt x="20051" y="40353"/>
                    <a:pt x="19166" y="44235"/>
                  </a:cubicBezTo>
                  <a:lnTo>
                    <a:pt x="13502" y="66822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A84C86B2-525D-1B67-F298-DDB365B31300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8511273" y="5373641"/>
              <a:ext cx="154499" cy="194861"/>
            </a:xfrm>
            <a:custGeom>
              <a:avLst/>
              <a:gdLst>
                <a:gd name="connsiteX0" fmla="*/ 149677 w 154499"/>
                <a:gd name="connsiteY0" fmla="*/ 78769 h 194861"/>
                <a:gd name="connsiteX1" fmla="*/ 154734 w 154499"/>
                <a:gd name="connsiteY1" fmla="*/ 73223 h 194861"/>
                <a:gd name="connsiteX2" fmla="*/ 149677 w 154499"/>
                <a:gd name="connsiteY2" fmla="*/ 67425 h 194861"/>
                <a:gd name="connsiteX3" fmla="*/ 10349 w 154499"/>
                <a:gd name="connsiteY3" fmla="*/ 1883 h 194861"/>
                <a:gd name="connsiteX4" fmla="*/ 5292 w 154499"/>
                <a:gd name="connsiteY4" fmla="*/ 118 h 194861"/>
                <a:gd name="connsiteX5" fmla="*/ 234 w 154499"/>
                <a:gd name="connsiteY5" fmla="*/ 5160 h 194861"/>
                <a:gd name="connsiteX6" fmla="*/ 5039 w 154499"/>
                <a:gd name="connsiteY6" fmla="*/ 10706 h 194861"/>
                <a:gd name="connsiteX7" fmla="*/ 137792 w 154499"/>
                <a:gd name="connsiteY7" fmla="*/ 72971 h 194861"/>
                <a:gd name="connsiteX8" fmla="*/ 5545 w 154499"/>
                <a:gd name="connsiteY8" fmla="*/ 135236 h 194861"/>
                <a:gd name="connsiteX9" fmla="*/ 234 w 154499"/>
                <a:gd name="connsiteY9" fmla="*/ 141034 h 194861"/>
                <a:gd name="connsiteX10" fmla="*/ 5292 w 154499"/>
                <a:gd name="connsiteY10" fmla="*/ 146076 h 194861"/>
                <a:gd name="connsiteX11" fmla="*/ 9843 w 154499"/>
                <a:gd name="connsiteY11" fmla="*/ 144311 h 194861"/>
                <a:gd name="connsiteX12" fmla="*/ 149677 w 154499"/>
                <a:gd name="connsiteY12" fmla="*/ 78769 h 194861"/>
                <a:gd name="connsiteX13" fmla="*/ 145884 w 154499"/>
                <a:gd name="connsiteY13" fmla="*/ 194980 h 194861"/>
                <a:gd name="connsiteX14" fmla="*/ 154734 w 154499"/>
                <a:gd name="connsiteY14" fmla="*/ 189938 h 194861"/>
                <a:gd name="connsiteX15" fmla="*/ 145631 w 154499"/>
                <a:gd name="connsiteY15" fmla="*/ 184897 h 194861"/>
                <a:gd name="connsiteX16" fmla="*/ 9338 w 154499"/>
                <a:gd name="connsiteY16" fmla="*/ 184897 h 194861"/>
                <a:gd name="connsiteX17" fmla="*/ 234 w 154499"/>
                <a:gd name="connsiteY17" fmla="*/ 189938 h 194861"/>
                <a:gd name="connsiteX18" fmla="*/ 9085 w 154499"/>
                <a:gd name="connsiteY18" fmla="*/ 194980 h 194861"/>
                <a:gd name="connsiteX19" fmla="*/ 145884 w 154499"/>
                <a:gd name="connsiteY19" fmla="*/ 194980 h 19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4499" h="194861">
                  <a:moveTo>
                    <a:pt x="149677" y="78769"/>
                  </a:moveTo>
                  <a:cubicBezTo>
                    <a:pt x="153217" y="77256"/>
                    <a:pt x="154734" y="75492"/>
                    <a:pt x="154734" y="73223"/>
                  </a:cubicBezTo>
                  <a:cubicBezTo>
                    <a:pt x="154734" y="70702"/>
                    <a:pt x="153722" y="69190"/>
                    <a:pt x="149677" y="67425"/>
                  </a:cubicBezTo>
                  <a:lnTo>
                    <a:pt x="10349" y="1883"/>
                  </a:lnTo>
                  <a:cubicBezTo>
                    <a:pt x="6809" y="118"/>
                    <a:pt x="5797" y="118"/>
                    <a:pt x="5292" y="118"/>
                  </a:cubicBezTo>
                  <a:cubicBezTo>
                    <a:pt x="2257" y="118"/>
                    <a:pt x="234" y="2387"/>
                    <a:pt x="234" y="5160"/>
                  </a:cubicBezTo>
                  <a:cubicBezTo>
                    <a:pt x="234" y="8185"/>
                    <a:pt x="2257" y="9445"/>
                    <a:pt x="5039" y="10706"/>
                  </a:cubicBezTo>
                  <a:lnTo>
                    <a:pt x="137792" y="72971"/>
                  </a:lnTo>
                  <a:lnTo>
                    <a:pt x="5545" y="135236"/>
                  </a:lnTo>
                  <a:cubicBezTo>
                    <a:pt x="487" y="137505"/>
                    <a:pt x="234" y="139521"/>
                    <a:pt x="234" y="141034"/>
                  </a:cubicBezTo>
                  <a:cubicBezTo>
                    <a:pt x="234" y="143807"/>
                    <a:pt x="2510" y="146076"/>
                    <a:pt x="5292" y="146076"/>
                  </a:cubicBezTo>
                  <a:cubicBezTo>
                    <a:pt x="6050" y="146076"/>
                    <a:pt x="6556" y="146076"/>
                    <a:pt x="9843" y="144311"/>
                  </a:cubicBezTo>
                  <a:lnTo>
                    <a:pt x="149677" y="78769"/>
                  </a:lnTo>
                  <a:close/>
                  <a:moveTo>
                    <a:pt x="145884" y="194980"/>
                  </a:moveTo>
                  <a:cubicBezTo>
                    <a:pt x="150182" y="194980"/>
                    <a:pt x="154734" y="194980"/>
                    <a:pt x="154734" y="189938"/>
                  </a:cubicBezTo>
                  <a:cubicBezTo>
                    <a:pt x="154734" y="184897"/>
                    <a:pt x="149424" y="184897"/>
                    <a:pt x="145631" y="184897"/>
                  </a:cubicBezTo>
                  <a:lnTo>
                    <a:pt x="9338" y="184897"/>
                  </a:lnTo>
                  <a:cubicBezTo>
                    <a:pt x="5545" y="184897"/>
                    <a:pt x="234" y="184897"/>
                    <a:pt x="234" y="189938"/>
                  </a:cubicBezTo>
                  <a:cubicBezTo>
                    <a:pt x="234" y="194980"/>
                    <a:pt x="4786" y="194980"/>
                    <a:pt x="9085" y="194980"/>
                  </a:cubicBezTo>
                  <a:lnTo>
                    <a:pt x="145884" y="194980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07AAFAAE-B25F-393A-2847-5FDCBB91C96C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767057" y="5366079"/>
              <a:ext cx="106455" cy="173434"/>
            </a:xfrm>
            <a:custGeom>
              <a:avLst/>
              <a:gdLst>
                <a:gd name="connsiteX0" fmla="*/ 106700 w 106455"/>
                <a:gd name="connsiteY0" fmla="*/ 87340 h 173434"/>
                <a:gd name="connsiteX1" fmla="*/ 96586 w 106455"/>
                <a:gd name="connsiteY1" fmla="*/ 28352 h 173434"/>
                <a:gd name="connsiteX2" fmla="*/ 53599 w 106455"/>
                <a:gd name="connsiteY2" fmla="*/ 118 h 173434"/>
                <a:gd name="connsiteX3" fmla="*/ 9601 w 106455"/>
                <a:gd name="connsiteY3" fmla="*/ 30116 h 173434"/>
                <a:gd name="connsiteX4" fmla="*/ 245 w 106455"/>
                <a:gd name="connsiteY4" fmla="*/ 87340 h 173434"/>
                <a:gd name="connsiteX5" fmla="*/ 11624 w 106455"/>
                <a:gd name="connsiteY5" fmla="*/ 148092 h 173434"/>
                <a:gd name="connsiteX6" fmla="*/ 53346 w 106455"/>
                <a:gd name="connsiteY6" fmla="*/ 173553 h 173434"/>
                <a:gd name="connsiteX7" fmla="*/ 97344 w 106455"/>
                <a:gd name="connsiteY7" fmla="*/ 144311 h 173434"/>
                <a:gd name="connsiteX8" fmla="*/ 106700 w 106455"/>
                <a:gd name="connsiteY8" fmla="*/ 87340 h 173434"/>
                <a:gd name="connsiteX9" fmla="*/ 53346 w 106455"/>
                <a:gd name="connsiteY9" fmla="*/ 168007 h 173434"/>
                <a:gd name="connsiteX10" fmla="*/ 24014 w 106455"/>
                <a:gd name="connsiteY10" fmla="*/ 137505 h 173434"/>
                <a:gd name="connsiteX11" fmla="*/ 21233 w 106455"/>
                <a:gd name="connsiteY11" fmla="*/ 84315 h 173434"/>
                <a:gd name="connsiteX12" fmla="*/ 23256 w 106455"/>
                <a:gd name="connsiteY12" fmla="*/ 37931 h 173434"/>
                <a:gd name="connsiteX13" fmla="*/ 53346 w 106455"/>
                <a:gd name="connsiteY13" fmla="*/ 5664 h 173434"/>
                <a:gd name="connsiteX14" fmla="*/ 83184 w 106455"/>
                <a:gd name="connsiteY14" fmla="*/ 35158 h 173434"/>
                <a:gd name="connsiteX15" fmla="*/ 85713 w 106455"/>
                <a:gd name="connsiteY15" fmla="*/ 84315 h 173434"/>
                <a:gd name="connsiteX16" fmla="*/ 82931 w 106455"/>
                <a:gd name="connsiteY16" fmla="*/ 136496 h 173434"/>
                <a:gd name="connsiteX17" fmla="*/ 53346 w 106455"/>
                <a:gd name="connsiteY17" fmla="*/ 168007 h 173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455" h="173434">
                  <a:moveTo>
                    <a:pt x="106700" y="87340"/>
                  </a:moveTo>
                  <a:cubicBezTo>
                    <a:pt x="106700" y="67173"/>
                    <a:pt x="105436" y="47006"/>
                    <a:pt x="96586" y="28352"/>
                  </a:cubicBezTo>
                  <a:cubicBezTo>
                    <a:pt x="84954" y="4152"/>
                    <a:pt x="64219" y="118"/>
                    <a:pt x="53599" y="118"/>
                  </a:cubicBezTo>
                  <a:cubicBezTo>
                    <a:pt x="38427" y="118"/>
                    <a:pt x="19968" y="6673"/>
                    <a:pt x="9601" y="30116"/>
                  </a:cubicBezTo>
                  <a:cubicBezTo>
                    <a:pt x="1509" y="47510"/>
                    <a:pt x="245" y="67173"/>
                    <a:pt x="245" y="87340"/>
                  </a:cubicBezTo>
                  <a:cubicBezTo>
                    <a:pt x="245" y="106246"/>
                    <a:pt x="1256" y="128934"/>
                    <a:pt x="11624" y="148092"/>
                  </a:cubicBezTo>
                  <a:cubicBezTo>
                    <a:pt x="22497" y="168511"/>
                    <a:pt x="40956" y="173553"/>
                    <a:pt x="53346" y="173553"/>
                  </a:cubicBezTo>
                  <a:cubicBezTo>
                    <a:pt x="67001" y="173553"/>
                    <a:pt x="86219" y="168259"/>
                    <a:pt x="97344" y="144311"/>
                  </a:cubicBezTo>
                  <a:cubicBezTo>
                    <a:pt x="105436" y="126917"/>
                    <a:pt x="106700" y="107255"/>
                    <a:pt x="106700" y="87340"/>
                  </a:cubicBezTo>
                  <a:close/>
                  <a:moveTo>
                    <a:pt x="53346" y="168007"/>
                  </a:moveTo>
                  <a:cubicBezTo>
                    <a:pt x="43485" y="168007"/>
                    <a:pt x="28566" y="161705"/>
                    <a:pt x="24014" y="137505"/>
                  </a:cubicBezTo>
                  <a:cubicBezTo>
                    <a:pt x="21233" y="122380"/>
                    <a:pt x="21233" y="99188"/>
                    <a:pt x="21233" y="84315"/>
                  </a:cubicBezTo>
                  <a:cubicBezTo>
                    <a:pt x="21233" y="68181"/>
                    <a:pt x="21233" y="51544"/>
                    <a:pt x="23256" y="37931"/>
                  </a:cubicBezTo>
                  <a:cubicBezTo>
                    <a:pt x="28060" y="7933"/>
                    <a:pt x="47025" y="5664"/>
                    <a:pt x="53346" y="5664"/>
                  </a:cubicBezTo>
                  <a:cubicBezTo>
                    <a:pt x="61691" y="5664"/>
                    <a:pt x="78380" y="10202"/>
                    <a:pt x="83184" y="35158"/>
                  </a:cubicBezTo>
                  <a:cubicBezTo>
                    <a:pt x="85713" y="49275"/>
                    <a:pt x="85713" y="68433"/>
                    <a:pt x="85713" y="84315"/>
                  </a:cubicBezTo>
                  <a:cubicBezTo>
                    <a:pt x="85713" y="103221"/>
                    <a:pt x="85713" y="120363"/>
                    <a:pt x="82931" y="136496"/>
                  </a:cubicBezTo>
                  <a:cubicBezTo>
                    <a:pt x="79138" y="160445"/>
                    <a:pt x="64725" y="168007"/>
                    <a:pt x="53346" y="168007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6F8AC986-90A5-EDFE-D9F6-10125D4ACE9D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8905374" y="5507247"/>
              <a:ext cx="29585" cy="75373"/>
            </a:xfrm>
            <a:custGeom>
              <a:avLst/>
              <a:gdLst>
                <a:gd name="connsiteX0" fmla="*/ 29835 w 29585"/>
                <a:gd name="connsiteY0" fmla="*/ 26587 h 75373"/>
                <a:gd name="connsiteX1" fmla="*/ 13652 w 29585"/>
                <a:gd name="connsiteY1" fmla="*/ 118 h 75373"/>
                <a:gd name="connsiteX2" fmla="*/ 250 w 29585"/>
                <a:gd name="connsiteY2" fmla="*/ 13479 h 75373"/>
                <a:gd name="connsiteX3" fmla="*/ 13652 w 29585"/>
                <a:gd name="connsiteY3" fmla="*/ 26839 h 75373"/>
                <a:gd name="connsiteX4" fmla="*/ 22502 w 29585"/>
                <a:gd name="connsiteY4" fmla="*/ 23562 h 75373"/>
                <a:gd name="connsiteX5" fmla="*/ 23766 w 29585"/>
                <a:gd name="connsiteY5" fmla="*/ 22806 h 75373"/>
                <a:gd name="connsiteX6" fmla="*/ 24272 w 29585"/>
                <a:gd name="connsiteY6" fmla="*/ 26587 h 75373"/>
                <a:gd name="connsiteX7" fmla="*/ 7077 w 29585"/>
                <a:gd name="connsiteY7" fmla="*/ 68686 h 75373"/>
                <a:gd name="connsiteX8" fmla="*/ 4296 w 29585"/>
                <a:gd name="connsiteY8" fmla="*/ 72719 h 75373"/>
                <a:gd name="connsiteX9" fmla="*/ 6824 w 29585"/>
                <a:gd name="connsiteY9" fmla="*/ 75492 h 75373"/>
                <a:gd name="connsiteX10" fmla="*/ 29835 w 29585"/>
                <a:gd name="connsiteY10" fmla="*/ 26587 h 7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85" h="75373">
                  <a:moveTo>
                    <a:pt x="29835" y="26587"/>
                  </a:moveTo>
                  <a:cubicBezTo>
                    <a:pt x="29835" y="9950"/>
                    <a:pt x="23513" y="118"/>
                    <a:pt x="13652" y="118"/>
                  </a:cubicBezTo>
                  <a:cubicBezTo>
                    <a:pt x="5307" y="118"/>
                    <a:pt x="250" y="6420"/>
                    <a:pt x="250" y="13479"/>
                  </a:cubicBezTo>
                  <a:cubicBezTo>
                    <a:pt x="250" y="20285"/>
                    <a:pt x="5307" y="26839"/>
                    <a:pt x="13652" y="26839"/>
                  </a:cubicBezTo>
                  <a:cubicBezTo>
                    <a:pt x="16686" y="26839"/>
                    <a:pt x="19973" y="25831"/>
                    <a:pt x="22502" y="23562"/>
                  </a:cubicBezTo>
                  <a:cubicBezTo>
                    <a:pt x="23260" y="23058"/>
                    <a:pt x="23513" y="22806"/>
                    <a:pt x="23766" y="22806"/>
                  </a:cubicBezTo>
                  <a:cubicBezTo>
                    <a:pt x="24019" y="22806"/>
                    <a:pt x="24272" y="23058"/>
                    <a:pt x="24272" y="26587"/>
                  </a:cubicBezTo>
                  <a:cubicBezTo>
                    <a:pt x="24272" y="45242"/>
                    <a:pt x="15422" y="60367"/>
                    <a:pt x="7077" y="68686"/>
                  </a:cubicBezTo>
                  <a:cubicBezTo>
                    <a:pt x="4296" y="71458"/>
                    <a:pt x="4296" y="71963"/>
                    <a:pt x="4296" y="72719"/>
                  </a:cubicBezTo>
                  <a:cubicBezTo>
                    <a:pt x="4296" y="74483"/>
                    <a:pt x="5560" y="75492"/>
                    <a:pt x="6824" y="75492"/>
                  </a:cubicBezTo>
                  <a:cubicBezTo>
                    <a:pt x="9606" y="75492"/>
                    <a:pt x="29835" y="56081"/>
                    <a:pt x="29835" y="26587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5CF0FF80-015A-BCDA-08E7-175B39919A14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9245587" y="5367339"/>
              <a:ext cx="103673" cy="218305"/>
            </a:xfrm>
            <a:custGeom>
              <a:avLst/>
              <a:gdLst>
                <a:gd name="connsiteX0" fmla="*/ 103938 w 103673"/>
                <a:gd name="connsiteY0" fmla="*/ 9193 h 218305"/>
                <a:gd name="connsiteX1" fmla="*/ 94329 w 103673"/>
                <a:gd name="connsiteY1" fmla="*/ 118 h 218305"/>
                <a:gd name="connsiteX2" fmla="*/ 80928 w 103673"/>
                <a:gd name="connsiteY2" fmla="*/ 13479 h 218305"/>
                <a:gd name="connsiteX3" fmla="*/ 90284 w 103673"/>
                <a:gd name="connsiteY3" fmla="*/ 22554 h 218305"/>
                <a:gd name="connsiteX4" fmla="*/ 103938 w 103673"/>
                <a:gd name="connsiteY4" fmla="*/ 9193 h 218305"/>
                <a:gd name="connsiteX5" fmla="*/ 53113 w 103673"/>
                <a:gd name="connsiteY5" fmla="*/ 179351 h 218305"/>
                <a:gd name="connsiteX6" fmla="*/ 22011 w 103673"/>
                <a:gd name="connsiteY6" fmla="*/ 212878 h 218305"/>
                <a:gd name="connsiteX7" fmla="*/ 12149 w 103673"/>
                <a:gd name="connsiteY7" fmla="*/ 210609 h 218305"/>
                <a:gd name="connsiteX8" fmla="*/ 23528 w 103673"/>
                <a:gd name="connsiteY8" fmla="*/ 197249 h 218305"/>
                <a:gd name="connsiteX9" fmla="*/ 13919 w 103673"/>
                <a:gd name="connsiteY9" fmla="*/ 188426 h 218305"/>
                <a:gd name="connsiteX10" fmla="*/ 264 w 103673"/>
                <a:gd name="connsiteY10" fmla="*/ 202795 h 218305"/>
                <a:gd name="connsiteX11" fmla="*/ 22516 w 103673"/>
                <a:gd name="connsiteY11" fmla="*/ 218424 h 218305"/>
                <a:gd name="connsiteX12" fmla="*/ 70055 w 103673"/>
                <a:gd name="connsiteY12" fmla="*/ 180107 h 218305"/>
                <a:gd name="connsiteX13" fmla="*/ 93318 w 103673"/>
                <a:gd name="connsiteY13" fmla="*/ 87844 h 218305"/>
                <a:gd name="connsiteX14" fmla="*/ 94582 w 103673"/>
                <a:gd name="connsiteY14" fmla="*/ 78517 h 218305"/>
                <a:gd name="connsiteX15" fmla="*/ 71319 w 103673"/>
                <a:gd name="connsiteY15" fmla="*/ 55325 h 218305"/>
                <a:gd name="connsiteX16" fmla="*/ 31114 w 103673"/>
                <a:gd name="connsiteY16" fmla="*/ 94146 h 218305"/>
                <a:gd name="connsiteX17" fmla="*/ 34148 w 103673"/>
                <a:gd name="connsiteY17" fmla="*/ 96667 h 218305"/>
                <a:gd name="connsiteX18" fmla="*/ 38700 w 103673"/>
                <a:gd name="connsiteY18" fmla="*/ 91625 h 218305"/>
                <a:gd name="connsiteX19" fmla="*/ 70560 w 103673"/>
                <a:gd name="connsiteY19" fmla="*/ 60871 h 218305"/>
                <a:gd name="connsiteX20" fmla="*/ 78652 w 103673"/>
                <a:gd name="connsiteY20" fmla="*/ 72467 h 218305"/>
                <a:gd name="connsiteX21" fmla="*/ 76882 w 103673"/>
                <a:gd name="connsiteY21" fmla="*/ 85323 h 218305"/>
                <a:gd name="connsiteX22" fmla="*/ 53113 w 103673"/>
                <a:gd name="connsiteY22" fmla="*/ 179351 h 21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673" h="218305">
                  <a:moveTo>
                    <a:pt x="103938" y="9193"/>
                  </a:moveTo>
                  <a:cubicBezTo>
                    <a:pt x="103938" y="4404"/>
                    <a:pt x="100398" y="118"/>
                    <a:pt x="94329" y="118"/>
                  </a:cubicBezTo>
                  <a:cubicBezTo>
                    <a:pt x="88514" y="118"/>
                    <a:pt x="80928" y="5916"/>
                    <a:pt x="80928" y="13479"/>
                  </a:cubicBezTo>
                  <a:cubicBezTo>
                    <a:pt x="80928" y="18521"/>
                    <a:pt x="84468" y="22554"/>
                    <a:pt x="90284" y="22554"/>
                  </a:cubicBezTo>
                  <a:cubicBezTo>
                    <a:pt x="97111" y="22554"/>
                    <a:pt x="103938" y="16000"/>
                    <a:pt x="103938" y="9193"/>
                  </a:cubicBezTo>
                  <a:close/>
                  <a:moveTo>
                    <a:pt x="53113" y="179351"/>
                  </a:moveTo>
                  <a:cubicBezTo>
                    <a:pt x="48308" y="198509"/>
                    <a:pt x="36171" y="212878"/>
                    <a:pt x="22011" y="212878"/>
                  </a:cubicBezTo>
                  <a:cubicBezTo>
                    <a:pt x="20493" y="212878"/>
                    <a:pt x="16700" y="212878"/>
                    <a:pt x="12149" y="210609"/>
                  </a:cubicBezTo>
                  <a:cubicBezTo>
                    <a:pt x="19735" y="208845"/>
                    <a:pt x="23528" y="202291"/>
                    <a:pt x="23528" y="197249"/>
                  </a:cubicBezTo>
                  <a:cubicBezTo>
                    <a:pt x="23528" y="193216"/>
                    <a:pt x="20746" y="188426"/>
                    <a:pt x="13919" y="188426"/>
                  </a:cubicBezTo>
                  <a:cubicBezTo>
                    <a:pt x="7597" y="188426"/>
                    <a:pt x="264" y="193720"/>
                    <a:pt x="264" y="202795"/>
                  </a:cubicBezTo>
                  <a:cubicBezTo>
                    <a:pt x="264" y="212878"/>
                    <a:pt x="10379" y="218424"/>
                    <a:pt x="22516" y="218424"/>
                  </a:cubicBezTo>
                  <a:cubicBezTo>
                    <a:pt x="40217" y="218424"/>
                    <a:pt x="63733" y="205064"/>
                    <a:pt x="70055" y="180107"/>
                  </a:cubicBezTo>
                  <a:lnTo>
                    <a:pt x="93318" y="87844"/>
                  </a:lnTo>
                  <a:cubicBezTo>
                    <a:pt x="94582" y="82802"/>
                    <a:pt x="94582" y="79273"/>
                    <a:pt x="94582" y="78517"/>
                  </a:cubicBezTo>
                  <a:cubicBezTo>
                    <a:pt x="94582" y="64148"/>
                    <a:pt x="83962" y="55325"/>
                    <a:pt x="71319" y="55325"/>
                  </a:cubicBezTo>
                  <a:cubicBezTo>
                    <a:pt x="45527" y="55325"/>
                    <a:pt x="31114" y="91877"/>
                    <a:pt x="31114" y="94146"/>
                  </a:cubicBezTo>
                  <a:cubicBezTo>
                    <a:pt x="31114" y="96667"/>
                    <a:pt x="33642" y="96667"/>
                    <a:pt x="34148" y="96667"/>
                  </a:cubicBezTo>
                  <a:cubicBezTo>
                    <a:pt x="36424" y="96667"/>
                    <a:pt x="36677" y="96415"/>
                    <a:pt x="38700" y="91625"/>
                  </a:cubicBezTo>
                  <a:cubicBezTo>
                    <a:pt x="45021" y="76248"/>
                    <a:pt x="56653" y="60871"/>
                    <a:pt x="70560" y="60871"/>
                  </a:cubicBezTo>
                  <a:cubicBezTo>
                    <a:pt x="74100" y="60871"/>
                    <a:pt x="78652" y="61879"/>
                    <a:pt x="78652" y="72467"/>
                  </a:cubicBezTo>
                  <a:cubicBezTo>
                    <a:pt x="78652" y="78265"/>
                    <a:pt x="77893" y="81038"/>
                    <a:pt x="76882" y="85323"/>
                  </a:cubicBezTo>
                  <a:lnTo>
                    <a:pt x="53113" y="17935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E9593F11-D852-EB0F-C79B-DD77A9E63BCB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9451878" y="5441452"/>
              <a:ext cx="168154" cy="58987"/>
            </a:xfrm>
            <a:custGeom>
              <a:avLst/>
              <a:gdLst>
                <a:gd name="connsiteX0" fmla="*/ 159829 w 168154"/>
                <a:gd name="connsiteY0" fmla="*/ 10202 h 58987"/>
                <a:gd name="connsiteX1" fmla="*/ 168426 w 168154"/>
                <a:gd name="connsiteY1" fmla="*/ 5160 h 58987"/>
                <a:gd name="connsiteX2" fmla="*/ 160081 w 168154"/>
                <a:gd name="connsiteY2" fmla="*/ 118 h 58987"/>
                <a:gd name="connsiteX3" fmla="*/ 8616 w 168154"/>
                <a:gd name="connsiteY3" fmla="*/ 118 h 58987"/>
                <a:gd name="connsiteX4" fmla="*/ 272 w 168154"/>
                <a:gd name="connsiteY4" fmla="*/ 5160 h 58987"/>
                <a:gd name="connsiteX5" fmla="*/ 8869 w 168154"/>
                <a:gd name="connsiteY5" fmla="*/ 10202 h 58987"/>
                <a:gd name="connsiteX6" fmla="*/ 159829 w 168154"/>
                <a:gd name="connsiteY6" fmla="*/ 10202 h 58987"/>
                <a:gd name="connsiteX7" fmla="*/ 160081 w 168154"/>
                <a:gd name="connsiteY7" fmla="*/ 59106 h 58987"/>
                <a:gd name="connsiteX8" fmla="*/ 168426 w 168154"/>
                <a:gd name="connsiteY8" fmla="*/ 54065 h 58987"/>
                <a:gd name="connsiteX9" fmla="*/ 159829 w 168154"/>
                <a:gd name="connsiteY9" fmla="*/ 49023 h 58987"/>
                <a:gd name="connsiteX10" fmla="*/ 8869 w 168154"/>
                <a:gd name="connsiteY10" fmla="*/ 49023 h 58987"/>
                <a:gd name="connsiteX11" fmla="*/ 272 w 168154"/>
                <a:gd name="connsiteY11" fmla="*/ 54065 h 58987"/>
                <a:gd name="connsiteX12" fmla="*/ 8616 w 168154"/>
                <a:gd name="connsiteY12" fmla="*/ 59106 h 58987"/>
                <a:gd name="connsiteX13" fmla="*/ 160081 w 168154"/>
                <a:gd name="connsiteY13" fmla="*/ 59106 h 5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154" h="58987">
                  <a:moveTo>
                    <a:pt x="159829" y="10202"/>
                  </a:moveTo>
                  <a:cubicBezTo>
                    <a:pt x="163621" y="10202"/>
                    <a:pt x="168426" y="10202"/>
                    <a:pt x="168426" y="5160"/>
                  </a:cubicBezTo>
                  <a:cubicBezTo>
                    <a:pt x="168426" y="118"/>
                    <a:pt x="163621" y="118"/>
                    <a:pt x="160081" y="118"/>
                  </a:cubicBezTo>
                  <a:lnTo>
                    <a:pt x="8616" y="118"/>
                  </a:lnTo>
                  <a:cubicBezTo>
                    <a:pt x="5076" y="118"/>
                    <a:pt x="272" y="118"/>
                    <a:pt x="272" y="5160"/>
                  </a:cubicBezTo>
                  <a:cubicBezTo>
                    <a:pt x="272" y="10202"/>
                    <a:pt x="5076" y="10202"/>
                    <a:pt x="8869" y="10202"/>
                  </a:cubicBezTo>
                  <a:lnTo>
                    <a:pt x="159829" y="10202"/>
                  </a:lnTo>
                  <a:close/>
                  <a:moveTo>
                    <a:pt x="160081" y="59106"/>
                  </a:moveTo>
                  <a:cubicBezTo>
                    <a:pt x="163621" y="59106"/>
                    <a:pt x="168426" y="59106"/>
                    <a:pt x="168426" y="54065"/>
                  </a:cubicBezTo>
                  <a:cubicBezTo>
                    <a:pt x="168426" y="49023"/>
                    <a:pt x="163621" y="49023"/>
                    <a:pt x="159829" y="49023"/>
                  </a:cubicBezTo>
                  <a:lnTo>
                    <a:pt x="8869" y="49023"/>
                  </a:lnTo>
                  <a:cubicBezTo>
                    <a:pt x="5076" y="49023"/>
                    <a:pt x="272" y="49023"/>
                    <a:pt x="272" y="54065"/>
                  </a:cubicBezTo>
                  <a:cubicBezTo>
                    <a:pt x="272" y="59106"/>
                    <a:pt x="5076" y="59106"/>
                    <a:pt x="8616" y="59106"/>
                  </a:cubicBezTo>
                  <a:lnTo>
                    <a:pt x="160081" y="59106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E68181FC-BF79-80EA-302B-046E4C96B318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9727133" y="5366079"/>
              <a:ext cx="83444" cy="167888"/>
            </a:xfrm>
            <a:custGeom>
              <a:avLst/>
              <a:gdLst>
                <a:gd name="connsiteX0" fmla="*/ 52119 w 83444"/>
                <a:gd name="connsiteY0" fmla="*/ 6673 h 167888"/>
                <a:gd name="connsiteX1" fmla="*/ 46303 w 83444"/>
                <a:gd name="connsiteY1" fmla="*/ 118 h 167888"/>
                <a:gd name="connsiteX2" fmla="*/ 282 w 83444"/>
                <a:gd name="connsiteY2" fmla="*/ 16252 h 167888"/>
                <a:gd name="connsiteX3" fmla="*/ 282 w 83444"/>
                <a:gd name="connsiteY3" fmla="*/ 24066 h 167888"/>
                <a:gd name="connsiteX4" fmla="*/ 33407 w 83444"/>
                <a:gd name="connsiteY4" fmla="*/ 17512 h 167888"/>
                <a:gd name="connsiteX5" fmla="*/ 33407 w 83444"/>
                <a:gd name="connsiteY5" fmla="*/ 148092 h 167888"/>
                <a:gd name="connsiteX6" fmla="*/ 9891 w 83444"/>
                <a:gd name="connsiteY6" fmla="*/ 160192 h 167888"/>
                <a:gd name="connsiteX7" fmla="*/ 1799 w 83444"/>
                <a:gd name="connsiteY7" fmla="*/ 160192 h 167888"/>
                <a:gd name="connsiteX8" fmla="*/ 1799 w 83444"/>
                <a:gd name="connsiteY8" fmla="*/ 168007 h 167888"/>
                <a:gd name="connsiteX9" fmla="*/ 42763 w 83444"/>
                <a:gd name="connsiteY9" fmla="*/ 167251 h 167888"/>
                <a:gd name="connsiteX10" fmla="*/ 83727 w 83444"/>
                <a:gd name="connsiteY10" fmla="*/ 168007 h 167888"/>
                <a:gd name="connsiteX11" fmla="*/ 83727 w 83444"/>
                <a:gd name="connsiteY11" fmla="*/ 160192 h 167888"/>
                <a:gd name="connsiteX12" fmla="*/ 75636 w 83444"/>
                <a:gd name="connsiteY12" fmla="*/ 160192 h 167888"/>
                <a:gd name="connsiteX13" fmla="*/ 52119 w 83444"/>
                <a:gd name="connsiteY13" fmla="*/ 148092 h 167888"/>
                <a:gd name="connsiteX14" fmla="*/ 52119 w 83444"/>
                <a:gd name="connsiteY14" fmla="*/ 6673 h 16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444" h="167888">
                  <a:moveTo>
                    <a:pt x="52119" y="6673"/>
                  </a:moveTo>
                  <a:cubicBezTo>
                    <a:pt x="52119" y="622"/>
                    <a:pt x="52119" y="118"/>
                    <a:pt x="46303" y="118"/>
                  </a:cubicBezTo>
                  <a:cubicBezTo>
                    <a:pt x="30626" y="16252"/>
                    <a:pt x="8374" y="16252"/>
                    <a:pt x="282" y="16252"/>
                  </a:cubicBezTo>
                  <a:lnTo>
                    <a:pt x="282" y="24066"/>
                  </a:lnTo>
                  <a:cubicBezTo>
                    <a:pt x="5340" y="24066"/>
                    <a:pt x="20258" y="24066"/>
                    <a:pt x="33407" y="17512"/>
                  </a:cubicBezTo>
                  <a:lnTo>
                    <a:pt x="33407" y="148092"/>
                  </a:lnTo>
                  <a:cubicBezTo>
                    <a:pt x="33407" y="157167"/>
                    <a:pt x="32649" y="160192"/>
                    <a:pt x="9891" y="160192"/>
                  </a:cubicBezTo>
                  <a:lnTo>
                    <a:pt x="1799" y="160192"/>
                  </a:lnTo>
                  <a:lnTo>
                    <a:pt x="1799" y="168007"/>
                  </a:lnTo>
                  <a:cubicBezTo>
                    <a:pt x="10650" y="167251"/>
                    <a:pt x="32649" y="167251"/>
                    <a:pt x="42763" y="167251"/>
                  </a:cubicBezTo>
                  <a:cubicBezTo>
                    <a:pt x="52878" y="167251"/>
                    <a:pt x="74877" y="167251"/>
                    <a:pt x="83727" y="168007"/>
                  </a:cubicBezTo>
                  <a:lnTo>
                    <a:pt x="83727" y="160192"/>
                  </a:lnTo>
                  <a:lnTo>
                    <a:pt x="75636" y="160192"/>
                  </a:lnTo>
                  <a:cubicBezTo>
                    <a:pt x="52878" y="160192"/>
                    <a:pt x="52119" y="157419"/>
                    <a:pt x="52119" y="148092"/>
                  </a:cubicBezTo>
                  <a:lnTo>
                    <a:pt x="52119" y="6673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B9F97283-D8A7-55FE-6D9A-322F6FDEAF31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9852806" y="5507247"/>
              <a:ext cx="29585" cy="75373"/>
            </a:xfrm>
            <a:custGeom>
              <a:avLst/>
              <a:gdLst>
                <a:gd name="connsiteX0" fmla="*/ 29872 w 29585"/>
                <a:gd name="connsiteY0" fmla="*/ 26587 h 75373"/>
                <a:gd name="connsiteX1" fmla="*/ 13689 w 29585"/>
                <a:gd name="connsiteY1" fmla="*/ 118 h 75373"/>
                <a:gd name="connsiteX2" fmla="*/ 287 w 29585"/>
                <a:gd name="connsiteY2" fmla="*/ 13479 h 75373"/>
                <a:gd name="connsiteX3" fmla="*/ 13689 w 29585"/>
                <a:gd name="connsiteY3" fmla="*/ 26839 h 75373"/>
                <a:gd name="connsiteX4" fmla="*/ 22539 w 29585"/>
                <a:gd name="connsiteY4" fmla="*/ 23562 h 75373"/>
                <a:gd name="connsiteX5" fmla="*/ 23804 w 29585"/>
                <a:gd name="connsiteY5" fmla="*/ 22806 h 75373"/>
                <a:gd name="connsiteX6" fmla="*/ 24309 w 29585"/>
                <a:gd name="connsiteY6" fmla="*/ 26587 h 75373"/>
                <a:gd name="connsiteX7" fmla="*/ 7115 w 29585"/>
                <a:gd name="connsiteY7" fmla="*/ 68686 h 75373"/>
                <a:gd name="connsiteX8" fmla="*/ 4333 w 29585"/>
                <a:gd name="connsiteY8" fmla="*/ 72719 h 75373"/>
                <a:gd name="connsiteX9" fmla="*/ 6862 w 29585"/>
                <a:gd name="connsiteY9" fmla="*/ 75492 h 75373"/>
                <a:gd name="connsiteX10" fmla="*/ 29872 w 29585"/>
                <a:gd name="connsiteY10" fmla="*/ 26587 h 7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85" h="75373">
                  <a:moveTo>
                    <a:pt x="29872" y="26587"/>
                  </a:moveTo>
                  <a:cubicBezTo>
                    <a:pt x="29872" y="9950"/>
                    <a:pt x="23551" y="118"/>
                    <a:pt x="13689" y="118"/>
                  </a:cubicBezTo>
                  <a:cubicBezTo>
                    <a:pt x="5345" y="118"/>
                    <a:pt x="287" y="6420"/>
                    <a:pt x="287" y="13479"/>
                  </a:cubicBezTo>
                  <a:cubicBezTo>
                    <a:pt x="287" y="20285"/>
                    <a:pt x="5345" y="26839"/>
                    <a:pt x="13689" y="26839"/>
                  </a:cubicBezTo>
                  <a:cubicBezTo>
                    <a:pt x="16723" y="26839"/>
                    <a:pt x="20011" y="25831"/>
                    <a:pt x="22539" y="23562"/>
                  </a:cubicBezTo>
                  <a:cubicBezTo>
                    <a:pt x="23298" y="23058"/>
                    <a:pt x="23551" y="22806"/>
                    <a:pt x="23804" y="22806"/>
                  </a:cubicBezTo>
                  <a:cubicBezTo>
                    <a:pt x="24056" y="22806"/>
                    <a:pt x="24309" y="23058"/>
                    <a:pt x="24309" y="26587"/>
                  </a:cubicBezTo>
                  <a:cubicBezTo>
                    <a:pt x="24309" y="45242"/>
                    <a:pt x="15459" y="60367"/>
                    <a:pt x="7115" y="68686"/>
                  </a:cubicBezTo>
                  <a:cubicBezTo>
                    <a:pt x="4333" y="71458"/>
                    <a:pt x="4333" y="71963"/>
                    <a:pt x="4333" y="72719"/>
                  </a:cubicBezTo>
                  <a:cubicBezTo>
                    <a:pt x="4333" y="74483"/>
                    <a:pt x="5597" y="75492"/>
                    <a:pt x="6862" y="75492"/>
                  </a:cubicBezTo>
                  <a:cubicBezTo>
                    <a:pt x="9643" y="75492"/>
                    <a:pt x="29872" y="56081"/>
                    <a:pt x="29872" y="26587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19C45C77-60ED-8557-2C8E-857B2DEDBCAF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9965189" y="5507247"/>
              <a:ext cx="26803" cy="26721"/>
            </a:xfrm>
            <a:custGeom>
              <a:avLst/>
              <a:gdLst>
                <a:gd name="connsiteX0" fmla="*/ 27095 w 26803"/>
                <a:gd name="connsiteY0" fmla="*/ 13479 h 26721"/>
                <a:gd name="connsiteX1" fmla="*/ 13693 w 26803"/>
                <a:gd name="connsiteY1" fmla="*/ 118 h 26721"/>
                <a:gd name="connsiteX2" fmla="*/ 292 w 26803"/>
                <a:gd name="connsiteY2" fmla="*/ 13479 h 26721"/>
                <a:gd name="connsiteX3" fmla="*/ 13693 w 26803"/>
                <a:gd name="connsiteY3" fmla="*/ 26839 h 26721"/>
                <a:gd name="connsiteX4" fmla="*/ 27095 w 26803"/>
                <a:gd name="connsiteY4" fmla="*/ 13479 h 2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3" h="26721">
                  <a:moveTo>
                    <a:pt x="27095" y="13479"/>
                  </a:moveTo>
                  <a:cubicBezTo>
                    <a:pt x="27095" y="6168"/>
                    <a:pt x="21026" y="118"/>
                    <a:pt x="13693" y="118"/>
                  </a:cubicBezTo>
                  <a:cubicBezTo>
                    <a:pt x="6360" y="118"/>
                    <a:pt x="292" y="6168"/>
                    <a:pt x="292" y="13479"/>
                  </a:cubicBezTo>
                  <a:cubicBezTo>
                    <a:pt x="292" y="20789"/>
                    <a:pt x="6360" y="26839"/>
                    <a:pt x="13693" y="26839"/>
                  </a:cubicBezTo>
                  <a:cubicBezTo>
                    <a:pt x="21026" y="26839"/>
                    <a:pt x="27095" y="20789"/>
                    <a:pt x="27095" y="13479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5311BE4C-44C1-387A-B7BC-E45A839D3AF9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0077572" y="5507247"/>
              <a:ext cx="26803" cy="26721"/>
            </a:xfrm>
            <a:custGeom>
              <a:avLst/>
              <a:gdLst>
                <a:gd name="connsiteX0" fmla="*/ 27100 w 26803"/>
                <a:gd name="connsiteY0" fmla="*/ 13479 h 26721"/>
                <a:gd name="connsiteX1" fmla="*/ 13698 w 26803"/>
                <a:gd name="connsiteY1" fmla="*/ 118 h 26721"/>
                <a:gd name="connsiteX2" fmla="*/ 296 w 26803"/>
                <a:gd name="connsiteY2" fmla="*/ 13479 h 26721"/>
                <a:gd name="connsiteX3" fmla="*/ 13698 w 26803"/>
                <a:gd name="connsiteY3" fmla="*/ 26839 h 26721"/>
                <a:gd name="connsiteX4" fmla="*/ 27100 w 26803"/>
                <a:gd name="connsiteY4" fmla="*/ 13479 h 2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3" h="26721">
                  <a:moveTo>
                    <a:pt x="27100" y="13479"/>
                  </a:moveTo>
                  <a:cubicBezTo>
                    <a:pt x="27100" y="6168"/>
                    <a:pt x="21031" y="118"/>
                    <a:pt x="13698" y="118"/>
                  </a:cubicBezTo>
                  <a:cubicBezTo>
                    <a:pt x="6365" y="118"/>
                    <a:pt x="296" y="6168"/>
                    <a:pt x="296" y="13479"/>
                  </a:cubicBezTo>
                  <a:cubicBezTo>
                    <a:pt x="296" y="20789"/>
                    <a:pt x="6365" y="26839"/>
                    <a:pt x="13698" y="26839"/>
                  </a:cubicBezTo>
                  <a:cubicBezTo>
                    <a:pt x="21031" y="26839"/>
                    <a:pt x="27100" y="20789"/>
                    <a:pt x="27100" y="13479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5100A9DA-B9E1-C11D-4C7A-6A58A932ED0E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0189955" y="5507247"/>
              <a:ext cx="26803" cy="26721"/>
            </a:xfrm>
            <a:custGeom>
              <a:avLst/>
              <a:gdLst>
                <a:gd name="connsiteX0" fmla="*/ 27104 w 26803"/>
                <a:gd name="connsiteY0" fmla="*/ 13479 h 26721"/>
                <a:gd name="connsiteX1" fmla="*/ 13702 w 26803"/>
                <a:gd name="connsiteY1" fmla="*/ 118 h 26721"/>
                <a:gd name="connsiteX2" fmla="*/ 301 w 26803"/>
                <a:gd name="connsiteY2" fmla="*/ 13479 h 26721"/>
                <a:gd name="connsiteX3" fmla="*/ 13702 w 26803"/>
                <a:gd name="connsiteY3" fmla="*/ 26839 h 26721"/>
                <a:gd name="connsiteX4" fmla="*/ 27104 w 26803"/>
                <a:gd name="connsiteY4" fmla="*/ 13479 h 2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3" h="26721">
                  <a:moveTo>
                    <a:pt x="27104" y="13479"/>
                  </a:moveTo>
                  <a:cubicBezTo>
                    <a:pt x="27104" y="6168"/>
                    <a:pt x="21035" y="118"/>
                    <a:pt x="13702" y="118"/>
                  </a:cubicBezTo>
                  <a:cubicBezTo>
                    <a:pt x="6369" y="118"/>
                    <a:pt x="301" y="6168"/>
                    <a:pt x="301" y="13479"/>
                  </a:cubicBezTo>
                  <a:cubicBezTo>
                    <a:pt x="301" y="20789"/>
                    <a:pt x="6369" y="26839"/>
                    <a:pt x="13702" y="26839"/>
                  </a:cubicBezTo>
                  <a:cubicBezTo>
                    <a:pt x="21035" y="26839"/>
                    <a:pt x="27104" y="20789"/>
                    <a:pt x="27104" y="13479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07F10E7C-0DE3-07CF-9553-898AE2AF6471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0302338" y="5507247"/>
              <a:ext cx="29585" cy="75373"/>
            </a:xfrm>
            <a:custGeom>
              <a:avLst/>
              <a:gdLst>
                <a:gd name="connsiteX0" fmla="*/ 29890 w 29585"/>
                <a:gd name="connsiteY0" fmla="*/ 26587 h 75373"/>
                <a:gd name="connsiteX1" fmla="*/ 13707 w 29585"/>
                <a:gd name="connsiteY1" fmla="*/ 118 h 75373"/>
                <a:gd name="connsiteX2" fmla="*/ 305 w 29585"/>
                <a:gd name="connsiteY2" fmla="*/ 13479 h 75373"/>
                <a:gd name="connsiteX3" fmla="*/ 13707 w 29585"/>
                <a:gd name="connsiteY3" fmla="*/ 26839 h 75373"/>
                <a:gd name="connsiteX4" fmla="*/ 22557 w 29585"/>
                <a:gd name="connsiteY4" fmla="*/ 23562 h 75373"/>
                <a:gd name="connsiteX5" fmla="*/ 23821 w 29585"/>
                <a:gd name="connsiteY5" fmla="*/ 22806 h 75373"/>
                <a:gd name="connsiteX6" fmla="*/ 24327 w 29585"/>
                <a:gd name="connsiteY6" fmla="*/ 26587 h 75373"/>
                <a:gd name="connsiteX7" fmla="*/ 7132 w 29585"/>
                <a:gd name="connsiteY7" fmla="*/ 68686 h 75373"/>
                <a:gd name="connsiteX8" fmla="*/ 4351 w 29585"/>
                <a:gd name="connsiteY8" fmla="*/ 72719 h 75373"/>
                <a:gd name="connsiteX9" fmla="*/ 6879 w 29585"/>
                <a:gd name="connsiteY9" fmla="*/ 75492 h 75373"/>
                <a:gd name="connsiteX10" fmla="*/ 29890 w 29585"/>
                <a:gd name="connsiteY10" fmla="*/ 26587 h 7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85" h="75373">
                  <a:moveTo>
                    <a:pt x="29890" y="26587"/>
                  </a:moveTo>
                  <a:cubicBezTo>
                    <a:pt x="29890" y="9950"/>
                    <a:pt x="23568" y="118"/>
                    <a:pt x="13707" y="118"/>
                  </a:cubicBezTo>
                  <a:cubicBezTo>
                    <a:pt x="5362" y="118"/>
                    <a:pt x="305" y="6420"/>
                    <a:pt x="305" y="13479"/>
                  </a:cubicBezTo>
                  <a:cubicBezTo>
                    <a:pt x="305" y="20285"/>
                    <a:pt x="5362" y="26839"/>
                    <a:pt x="13707" y="26839"/>
                  </a:cubicBezTo>
                  <a:cubicBezTo>
                    <a:pt x="16741" y="26839"/>
                    <a:pt x="20028" y="25831"/>
                    <a:pt x="22557" y="23562"/>
                  </a:cubicBezTo>
                  <a:cubicBezTo>
                    <a:pt x="23316" y="23058"/>
                    <a:pt x="23568" y="22806"/>
                    <a:pt x="23821" y="22806"/>
                  </a:cubicBezTo>
                  <a:cubicBezTo>
                    <a:pt x="24074" y="22806"/>
                    <a:pt x="24327" y="23058"/>
                    <a:pt x="24327" y="26587"/>
                  </a:cubicBezTo>
                  <a:cubicBezTo>
                    <a:pt x="24327" y="45242"/>
                    <a:pt x="15477" y="60367"/>
                    <a:pt x="7132" y="68686"/>
                  </a:cubicBezTo>
                  <a:cubicBezTo>
                    <a:pt x="4351" y="71458"/>
                    <a:pt x="4351" y="71963"/>
                    <a:pt x="4351" y="72719"/>
                  </a:cubicBezTo>
                  <a:cubicBezTo>
                    <a:pt x="4351" y="74483"/>
                    <a:pt x="5615" y="75492"/>
                    <a:pt x="6879" y="75492"/>
                  </a:cubicBezTo>
                  <a:cubicBezTo>
                    <a:pt x="9661" y="75492"/>
                    <a:pt x="29890" y="56081"/>
                    <a:pt x="29890" y="26587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7E4D52D8-55C1-C653-870A-D41FAF0B122D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0400308" y="5422546"/>
              <a:ext cx="207095" cy="114194"/>
            </a:xfrm>
            <a:custGeom>
              <a:avLst/>
              <a:gdLst>
                <a:gd name="connsiteX0" fmla="*/ 15228 w 207095"/>
                <a:gd name="connsiteY0" fmla="*/ 96667 h 114194"/>
                <a:gd name="connsiteX1" fmla="*/ 12953 w 207095"/>
                <a:gd name="connsiteY1" fmla="*/ 107507 h 114194"/>
                <a:gd name="connsiteX2" fmla="*/ 20286 w 207095"/>
                <a:gd name="connsiteY2" fmla="*/ 114313 h 114194"/>
                <a:gd name="connsiteX3" fmla="*/ 29642 w 207095"/>
                <a:gd name="connsiteY3" fmla="*/ 107255 h 114194"/>
                <a:gd name="connsiteX4" fmla="*/ 34446 w 207095"/>
                <a:gd name="connsiteY4" fmla="*/ 88600 h 114194"/>
                <a:gd name="connsiteX5" fmla="*/ 40009 w 207095"/>
                <a:gd name="connsiteY5" fmla="*/ 65913 h 114194"/>
                <a:gd name="connsiteX6" fmla="*/ 44308 w 207095"/>
                <a:gd name="connsiteY6" fmla="*/ 49023 h 114194"/>
                <a:gd name="connsiteX7" fmla="*/ 47595 w 207095"/>
                <a:gd name="connsiteY7" fmla="*/ 36419 h 114194"/>
                <a:gd name="connsiteX8" fmla="*/ 88812 w 207095"/>
                <a:gd name="connsiteY8" fmla="*/ 5664 h 114194"/>
                <a:gd name="connsiteX9" fmla="*/ 102466 w 207095"/>
                <a:gd name="connsiteY9" fmla="*/ 23310 h 114194"/>
                <a:gd name="connsiteX10" fmla="*/ 98673 w 207095"/>
                <a:gd name="connsiteY10" fmla="*/ 44233 h 114194"/>
                <a:gd name="connsiteX11" fmla="*/ 91593 w 207095"/>
                <a:gd name="connsiteY11" fmla="*/ 73475 h 114194"/>
                <a:gd name="connsiteX12" fmla="*/ 86536 w 207095"/>
                <a:gd name="connsiteY12" fmla="*/ 92634 h 114194"/>
                <a:gd name="connsiteX13" fmla="*/ 83249 w 207095"/>
                <a:gd name="connsiteY13" fmla="*/ 107507 h 114194"/>
                <a:gd name="connsiteX14" fmla="*/ 90582 w 207095"/>
                <a:gd name="connsiteY14" fmla="*/ 114313 h 114194"/>
                <a:gd name="connsiteX15" fmla="*/ 101960 w 207095"/>
                <a:gd name="connsiteY15" fmla="*/ 99944 h 114194"/>
                <a:gd name="connsiteX16" fmla="*/ 117132 w 207095"/>
                <a:gd name="connsiteY16" fmla="*/ 39192 h 114194"/>
                <a:gd name="connsiteX17" fmla="*/ 158855 w 207095"/>
                <a:gd name="connsiteY17" fmla="*/ 5664 h 114194"/>
                <a:gd name="connsiteX18" fmla="*/ 172509 w 207095"/>
                <a:gd name="connsiteY18" fmla="*/ 23310 h 114194"/>
                <a:gd name="connsiteX19" fmla="*/ 156832 w 207095"/>
                <a:gd name="connsiteY19" fmla="*/ 79777 h 114194"/>
                <a:gd name="connsiteX20" fmla="*/ 153545 w 207095"/>
                <a:gd name="connsiteY20" fmla="*/ 93642 h 114194"/>
                <a:gd name="connsiteX21" fmla="*/ 174279 w 207095"/>
                <a:gd name="connsiteY21" fmla="*/ 114313 h 114194"/>
                <a:gd name="connsiteX22" fmla="*/ 207404 w 207095"/>
                <a:gd name="connsiteY22" fmla="*/ 75492 h 114194"/>
                <a:gd name="connsiteX23" fmla="*/ 204370 w 207095"/>
                <a:gd name="connsiteY23" fmla="*/ 72971 h 114194"/>
                <a:gd name="connsiteX24" fmla="*/ 200577 w 207095"/>
                <a:gd name="connsiteY24" fmla="*/ 77509 h 114194"/>
                <a:gd name="connsiteX25" fmla="*/ 174785 w 207095"/>
                <a:gd name="connsiteY25" fmla="*/ 108767 h 114194"/>
                <a:gd name="connsiteX26" fmla="*/ 168716 w 207095"/>
                <a:gd name="connsiteY26" fmla="*/ 100448 h 114194"/>
                <a:gd name="connsiteX27" fmla="*/ 173268 w 207095"/>
                <a:gd name="connsiteY27" fmla="*/ 82550 h 114194"/>
                <a:gd name="connsiteX28" fmla="*/ 188693 w 207095"/>
                <a:gd name="connsiteY28" fmla="*/ 27091 h 114194"/>
                <a:gd name="connsiteX29" fmla="*/ 159613 w 207095"/>
                <a:gd name="connsiteY29" fmla="*/ 118 h 114194"/>
                <a:gd name="connsiteX30" fmla="*/ 118397 w 207095"/>
                <a:gd name="connsiteY30" fmla="*/ 24571 h 114194"/>
                <a:gd name="connsiteX31" fmla="*/ 110305 w 207095"/>
                <a:gd name="connsiteY31" fmla="*/ 6673 h 114194"/>
                <a:gd name="connsiteX32" fmla="*/ 89570 w 207095"/>
                <a:gd name="connsiteY32" fmla="*/ 118 h 114194"/>
                <a:gd name="connsiteX33" fmla="*/ 50123 w 207095"/>
                <a:gd name="connsiteY33" fmla="*/ 22050 h 114194"/>
                <a:gd name="connsiteX34" fmla="*/ 26860 w 207095"/>
                <a:gd name="connsiteY34" fmla="*/ 118 h 114194"/>
                <a:gd name="connsiteX35" fmla="*/ 8148 w 207095"/>
                <a:gd name="connsiteY35" fmla="*/ 14487 h 114194"/>
                <a:gd name="connsiteX36" fmla="*/ 309 w 207095"/>
                <a:gd name="connsiteY36" fmla="*/ 38939 h 114194"/>
                <a:gd name="connsiteX37" fmla="*/ 3344 w 207095"/>
                <a:gd name="connsiteY37" fmla="*/ 41460 h 114194"/>
                <a:gd name="connsiteX38" fmla="*/ 7642 w 207095"/>
                <a:gd name="connsiteY38" fmla="*/ 35662 h 114194"/>
                <a:gd name="connsiteX39" fmla="*/ 26101 w 207095"/>
                <a:gd name="connsiteY39" fmla="*/ 5664 h 114194"/>
                <a:gd name="connsiteX40" fmla="*/ 33940 w 207095"/>
                <a:gd name="connsiteY40" fmla="*/ 17260 h 114194"/>
                <a:gd name="connsiteX41" fmla="*/ 29894 w 207095"/>
                <a:gd name="connsiteY41" fmla="*/ 38435 h 114194"/>
                <a:gd name="connsiteX42" fmla="*/ 15228 w 207095"/>
                <a:gd name="connsiteY42" fmla="*/ 96667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095" h="114194">
                  <a:moveTo>
                    <a:pt x="15228" y="96667"/>
                  </a:moveTo>
                  <a:cubicBezTo>
                    <a:pt x="14470" y="100448"/>
                    <a:pt x="12953" y="106246"/>
                    <a:pt x="12953" y="107507"/>
                  </a:cubicBezTo>
                  <a:cubicBezTo>
                    <a:pt x="12953" y="112044"/>
                    <a:pt x="16493" y="114313"/>
                    <a:pt x="20286" y="114313"/>
                  </a:cubicBezTo>
                  <a:cubicBezTo>
                    <a:pt x="23320" y="114313"/>
                    <a:pt x="27871" y="112296"/>
                    <a:pt x="29642" y="107255"/>
                  </a:cubicBezTo>
                  <a:cubicBezTo>
                    <a:pt x="29894" y="106750"/>
                    <a:pt x="32929" y="94902"/>
                    <a:pt x="34446" y="88600"/>
                  </a:cubicBezTo>
                  <a:lnTo>
                    <a:pt x="40009" y="65913"/>
                  </a:lnTo>
                  <a:cubicBezTo>
                    <a:pt x="41526" y="60367"/>
                    <a:pt x="43043" y="54821"/>
                    <a:pt x="44308" y="49023"/>
                  </a:cubicBezTo>
                  <a:cubicBezTo>
                    <a:pt x="45319" y="44737"/>
                    <a:pt x="47342" y="37427"/>
                    <a:pt x="47595" y="36419"/>
                  </a:cubicBezTo>
                  <a:cubicBezTo>
                    <a:pt x="51388" y="28604"/>
                    <a:pt x="64790" y="5664"/>
                    <a:pt x="88812" y="5664"/>
                  </a:cubicBezTo>
                  <a:cubicBezTo>
                    <a:pt x="100190" y="5664"/>
                    <a:pt x="102466" y="14991"/>
                    <a:pt x="102466" y="23310"/>
                  </a:cubicBezTo>
                  <a:cubicBezTo>
                    <a:pt x="102466" y="29612"/>
                    <a:pt x="100696" y="36671"/>
                    <a:pt x="98673" y="44233"/>
                  </a:cubicBezTo>
                  <a:lnTo>
                    <a:pt x="91593" y="73475"/>
                  </a:lnTo>
                  <a:lnTo>
                    <a:pt x="86536" y="92634"/>
                  </a:lnTo>
                  <a:cubicBezTo>
                    <a:pt x="85524" y="97675"/>
                    <a:pt x="83249" y="106246"/>
                    <a:pt x="83249" y="107507"/>
                  </a:cubicBezTo>
                  <a:cubicBezTo>
                    <a:pt x="83249" y="112044"/>
                    <a:pt x="86789" y="114313"/>
                    <a:pt x="90582" y="114313"/>
                  </a:cubicBezTo>
                  <a:cubicBezTo>
                    <a:pt x="98420" y="114313"/>
                    <a:pt x="99938" y="108011"/>
                    <a:pt x="101960" y="99944"/>
                  </a:cubicBezTo>
                  <a:cubicBezTo>
                    <a:pt x="105501" y="85827"/>
                    <a:pt x="114856" y="49023"/>
                    <a:pt x="117132" y="39192"/>
                  </a:cubicBezTo>
                  <a:cubicBezTo>
                    <a:pt x="117891" y="35914"/>
                    <a:pt x="131293" y="5664"/>
                    <a:pt x="158855" y="5664"/>
                  </a:cubicBezTo>
                  <a:cubicBezTo>
                    <a:pt x="169728" y="5664"/>
                    <a:pt x="172509" y="14235"/>
                    <a:pt x="172509" y="23310"/>
                  </a:cubicBezTo>
                  <a:cubicBezTo>
                    <a:pt x="172509" y="37679"/>
                    <a:pt x="161889" y="66417"/>
                    <a:pt x="156832" y="79777"/>
                  </a:cubicBezTo>
                  <a:cubicBezTo>
                    <a:pt x="154556" y="85827"/>
                    <a:pt x="153545" y="88600"/>
                    <a:pt x="153545" y="93642"/>
                  </a:cubicBezTo>
                  <a:cubicBezTo>
                    <a:pt x="153545" y="105490"/>
                    <a:pt x="162395" y="114313"/>
                    <a:pt x="174279" y="114313"/>
                  </a:cubicBezTo>
                  <a:cubicBezTo>
                    <a:pt x="198049" y="114313"/>
                    <a:pt x="207404" y="77509"/>
                    <a:pt x="207404" y="75492"/>
                  </a:cubicBezTo>
                  <a:cubicBezTo>
                    <a:pt x="207404" y="72971"/>
                    <a:pt x="205129" y="72971"/>
                    <a:pt x="204370" y="72971"/>
                  </a:cubicBezTo>
                  <a:cubicBezTo>
                    <a:pt x="201841" y="72971"/>
                    <a:pt x="201841" y="73727"/>
                    <a:pt x="200577" y="77509"/>
                  </a:cubicBezTo>
                  <a:cubicBezTo>
                    <a:pt x="196784" y="90869"/>
                    <a:pt x="188693" y="108767"/>
                    <a:pt x="174785" y="108767"/>
                  </a:cubicBezTo>
                  <a:cubicBezTo>
                    <a:pt x="170486" y="108767"/>
                    <a:pt x="168716" y="106246"/>
                    <a:pt x="168716" y="100448"/>
                  </a:cubicBezTo>
                  <a:cubicBezTo>
                    <a:pt x="168716" y="94146"/>
                    <a:pt x="170992" y="88096"/>
                    <a:pt x="173268" y="82550"/>
                  </a:cubicBezTo>
                  <a:cubicBezTo>
                    <a:pt x="178072" y="69442"/>
                    <a:pt x="188693" y="41460"/>
                    <a:pt x="188693" y="27091"/>
                  </a:cubicBezTo>
                  <a:cubicBezTo>
                    <a:pt x="188693" y="10706"/>
                    <a:pt x="178578" y="118"/>
                    <a:pt x="159613" y="118"/>
                  </a:cubicBezTo>
                  <a:cubicBezTo>
                    <a:pt x="140649" y="118"/>
                    <a:pt x="127753" y="11210"/>
                    <a:pt x="118397" y="24571"/>
                  </a:cubicBezTo>
                  <a:cubicBezTo>
                    <a:pt x="118144" y="21293"/>
                    <a:pt x="117385" y="12723"/>
                    <a:pt x="110305" y="6673"/>
                  </a:cubicBezTo>
                  <a:cubicBezTo>
                    <a:pt x="103983" y="1379"/>
                    <a:pt x="95892" y="118"/>
                    <a:pt x="89570" y="118"/>
                  </a:cubicBezTo>
                  <a:cubicBezTo>
                    <a:pt x="66812" y="118"/>
                    <a:pt x="54422" y="16252"/>
                    <a:pt x="50123" y="22050"/>
                  </a:cubicBezTo>
                  <a:cubicBezTo>
                    <a:pt x="48859" y="7681"/>
                    <a:pt x="38239" y="118"/>
                    <a:pt x="26860" y="118"/>
                  </a:cubicBezTo>
                  <a:cubicBezTo>
                    <a:pt x="15228" y="118"/>
                    <a:pt x="10424" y="9950"/>
                    <a:pt x="8148" y="14487"/>
                  </a:cubicBezTo>
                  <a:cubicBezTo>
                    <a:pt x="3597" y="23310"/>
                    <a:pt x="309" y="38183"/>
                    <a:pt x="309" y="38939"/>
                  </a:cubicBezTo>
                  <a:cubicBezTo>
                    <a:pt x="309" y="41460"/>
                    <a:pt x="2838" y="41460"/>
                    <a:pt x="3344" y="41460"/>
                  </a:cubicBezTo>
                  <a:cubicBezTo>
                    <a:pt x="5872" y="41460"/>
                    <a:pt x="6125" y="41208"/>
                    <a:pt x="7642" y="35662"/>
                  </a:cubicBezTo>
                  <a:cubicBezTo>
                    <a:pt x="11941" y="17764"/>
                    <a:pt x="16998" y="5664"/>
                    <a:pt x="26101" y="5664"/>
                  </a:cubicBezTo>
                  <a:cubicBezTo>
                    <a:pt x="30147" y="5664"/>
                    <a:pt x="33940" y="7681"/>
                    <a:pt x="33940" y="17260"/>
                  </a:cubicBezTo>
                  <a:cubicBezTo>
                    <a:pt x="33940" y="22554"/>
                    <a:pt x="33182" y="25327"/>
                    <a:pt x="29894" y="38435"/>
                  </a:cubicBezTo>
                  <a:lnTo>
                    <a:pt x="15228" y="96667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182C1D59-7719-B951-1850-73D93EC190EB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0623311" y="5493961"/>
              <a:ext cx="82307" cy="79583"/>
            </a:xfrm>
            <a:custGeom>
              <a:avLst/>
              <a:gdLst>
                <a:gd name="connsiteX0" fmla="*/ 33595 w 82307"/>
                <a:gd name="connsiteY0" fmla="*/ 42294 h 79583"/>
                <a:gd name="connsiteX1" fmla="*/ 38197 w 82307"/>
                <a:gd name="connsiteY1" fmla="*/ 24471 h 79583"/>
                <a:gd name="connsiteX2" fmla="*/ 49348 w 82307"/>
                <a:gd name="connsiteY2" fmla="*/ 10002 h 79583"/>
                <a:gd name="connsiteX3" fmla="*/ 63686 w 82307"/>
                <a:gd name="connsiteY3" fmla="*/ 5061 h 79583"/>
                <a:gd name="connsiteX4" fmla="*/ 73421 w 82307"/>
                <a:gd name="connsiteY4" fmla="*/ 7531 h 79583"/>
                <a:gd name="connsiteX5" fmla="*/ 65633 w 82307"/>
                <a:gd name="connsiteY5" fmla="*/ 17236 h 79583"/>
                <a:gd name="connsiteX6" fmla="*/ 72713 w 82307"/>
                <a:gd name="connsiteY6" fmla="*/ 23765 h 79583"/>
                <a:gd name="connsiteX7" fmla="*/ 82625 w 82307"/>
                <a:gd name="connsiteY7" fmla="*/ 13001 h 79583"/>
                <a:gd name="connsiteX8" fmla="*/ 63863 w 82307"/>
                <a:gd name="connsiteY8" fmla="*/ 120 h 79583"/>
                <a:gd name="connsiteX9" fmla="*/ 38905 w 82307"/>
                <a:gd name="connsiteY9" fmla="*/ 12648 h 79583"/>
                <a:gd name="connsiteX10" fmla="*/ 20674 w 82307"/>
                <a:gd name="connsiteY10" fmla="*/ 120 h 79583"/>
                <a:gd name="connsiteX11" fmla="*/ 6867 w 82307"/>
                <a:gd name="connsiteY11" fmla="*/ 9119 h 79583"/>
                <a:gd name="connsiteX12" fmla="*/ 318 w 82307"/>
                <a:gd name="connsiteY12" fmla="*/ 27118 h 79583"/>
                <a:gd name="connsiteX13" fmla="*/ 3327 w 82307"/>
                <a:gd name="connsiteY13" fmla="*/ 29412 h 79583"/>
                <a:gd name="connsiteX14" fmla="*/ 7221 w 82307"/>
                <a:gd name="connsiteY14" fmla="*/ 24118 h 79583"/>
                <a:gd name="connsiteX15" fmla="*/ 20143 w 82307"/>
                <a:gd name="connsiteY15" fmla="*/ 5061 h 79583"/>
                <a:gd name="connsiteX16" fmla="*/ 25984 w 82307"/>
                <a:gd name="connsiteY16" fmla="*/ 13707 h 79583"/>
                <a:gd name="connsiteX17" fmla="*/ 23152 w 82307"/>
                <a:gd name="connsiteY17" fmla="*/ 28353 h 79583"/>
                <a:gd name="connsiteX18" fmla="*/ 19258 w 82307"/>
                <a:gd name="connsiteY18" fmla="*/ 44235 h 79583"/>
                <a:gd name="connsiteX19" fmla="*/ 13593 w 82307"/>
                <a:gd name="connsiteY19" fmla="*/ 66822 h 79583"/>
                <a:gd name="connsiteX20" fmla="*/ 11823 w 82307"/>
                <a:gd name="connsiteY20" fmla="*/ 74056 h 79583"/>
                <a:gd name="connsiteX21" fmla="*/ 17842 w 82307"/>
                <a:gd name="connsiteY21" fmla="*/ 79703 h 79583"/>
                <a:gd name="connsiteX22" fmla="*/ 25453 w 82307"/>
                <a:gd name="connsiteY22" fmla="*/ 74586 h 79583"/>
                <a:gd name="connsiteX23" fmla="*/ 28816 w 82307"/>
                <a:gd name="connsiteY23" fmla="*/ 61351 h 79583"/>
                <a:gd name="connsiteX24" fmla="*/ 33595 w 82307"/>
                <a:gd name="connsiteY24" fmla="*/ 42294 h 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307" h="79583">
                  <a:moveTo>
                    <a:pt x="33595" y="42294"/>
                  </a:moveTo>
                  <a:cubicBezTo>
                    <a:pt x="33772" y="41235"/>
                    <a:pt x="37843" y="25354"/>
                    <a:pt x="38197" y="24471"/>
                  </a:cubicBezTo>
                  <a:cubicBezTo>
                    <a:pt x="38551" y="23060"/>
                    <a:pt x="43684" y="14237"/>
                    <a:pt x="49348" y="10002"/>
                  </a:cubicBezTo>
                  <a:cubicBezTo>
                    <a:pt x="51295" y="8590"/>
                    <a:pt x="56075" y="5061"/>
                    <a:pt x="63686" y="5061"/>
                  </a:cubicBezTo>
                  <a:cubicBezTo>
                    <a:pt x="65456" y="5061"/>
                    <a:pt x="69881" y="5237"/>
                    <a:pt x="73421" y="7531"/>
                  </a:cubicBezTo>
                  <a:cubicBezTo>
                    <a:pt x="67757" y="9119"/>
                    <a:pt x="65633" y="14060"/>
                    <a:pt x="65633" y="17236"/>
                  </a:cubicBezTo>
                  <a:cubicBezTo>
                    <a:pt x="65633" y="21119"/>
                    <a:pt x="68642" y="23765"/>
                    <a:pt x="72713" y="23765"/>
                  </a:cubicBezTo>
                  <a:cubicBezTo>
                    <a:pt x="76784" y="23765"/>
                    <a:pt x="82625" y="20413"/>
                    <a:pt x="82625" y="13001"/>
                  </a:cubicBezTo>
                  <a:cubicBezTo>
                    <a:pt x="82625" y="3825"/>
                    <a:pt x="72890" y="120"/>
                    <a:pt x="63863" y="120"/>
                  </a:cubicBezTo>
                  <a:cubicBezTo>
                    <a:pt x="54658" y="120"/>
                    <a:pt x="46693" y="3825"/>
                    <a:pt x="38905" y="12648"/>
                  </a:cubicBezTo>
                  <a:cubicBezTo>
                    <a:pt x="35719" y="1884"/>
                    <a:pt x="24922" y="120"/>
                    <a:pt x="20674" y="120"/>
                  </a:cubicBezTo>
                  <a:cubicBezTo>
                    <a:pt x="14124" y="120"/>
                    <a:pt x="9699" y="4178"/>
                    <a:pt x="6867" y="9119"/>
                  </a:cubicBezTo>
                  <a:cubicBezTo>
                    <a:pt x="2796" y="16001"/>
                    <a:pt x="318" y="26236"/>
                    <a:pt x="318" y="27118"/>
                  </a:cubicBezTo>
                  <a:cubicBezTo>
                    <a:pt x="318" y="29412"/>
                    <a:pt x="2796" y="29412"/>
                    <a:pt x="3327" y="29412"/>
                  </a:cubicBezTo>
                  <a:cubicBezTo>
                    <a:pt x="5805" y="29412"/>
                    <a:pt x="5982" y="28883"/>
                    <a:pt x="7221" y="24118"/>
                  </a:cubicBezTo>
                  <a:cubicBezTo>
                    <a:pt x="9876" y="13354"/>
                    <a:pt x="13239" y="5061"/>
                    <a:pt x="20143" y="5061"/>
                  </a:cubicBezTo>
                  <a:cubicBezTo>
                    <a:pt x="24745" y="5061"/>
                    <a:pt x="25984" y="8943"/>
                    <a:pt x="25984" y="13707"/>
                  </a:cubicBezTo>
                  <a:cubicBezTo>
                    <a:pt x="25984" y="17060"/>
                    <a:pt x="24391" y="23589"/>
                    <a:pt x="23152" y="28353"/>
                  </a:cubicBezTo>
                  <a:cubicBezTo>
                    <a:pt x="21913" y="33118"/>
                    <a:pt x="20143" y="40353"/>
                    <a:pt x="19258" y="44235"/>
                  </a:cubicBezTo>
                  <a:lnTo>
                    <a:pt x="13593" y="66822"/>
                  </a:lnTo>
                  <a:cubicBezTo>
                    <a:pt x="12885" y="69116"/>
                    <a:pt x="11823" y="73527"/>
                    <a:pt x="11823" y="74056"/>
                  </a:cubicBezTo>
                  <a:cubicBezTo>
                    <a:pt x="11823" y="77939"/>
                    <a:pt x="15009" y="79703"/>
                    <a:pt x="17842" y="79703"/>
                  </a:cubicBezTo>
                  <a:cubicBezTo>
                    <a:pt x="20497" y="79703"/>
                    <a:pt x="24037" y="78115"/>
                    <a:pt x="25453" y="74586"/>
                  </a:cubicBezTo>
                  <a:cubicBezTo>
                    <a:pt x="25807" y="73527"/>
                    <a:pt x="27754" y="65763"/>
                    <a:pt x="28816" y="61351"/>
                  </a:cubicBezTo>
                  <a:lnTo>
                    <a:pt x="33595" y="42294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8FA71133-D23C-4A57-2618-B334B949B4EF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0804145" y="5465905"/>
              <a:ext cx="154499" cy="10083"/>
            </a:xfrm>
            <a:custGeom>
              <a:avLst/>
              <a:gdLst>
                <a:gd name="connsiteX0" fmla="*/ 145974 w 154499"/>
                <a:gd name="connsiteY0" fmla="*/ 10202 h 10083"/>
                <a:gd name="connsiteX1" fmla="*/ 154824 w 154499"/>
                <a:gd name="connsiteY1" fmla="*/ 5160 h 10083"/>
                <a:gd name="connsiteX2" fmla="*/ 145974 w 154499"/>
                <a:gd name="connsiteY2" fmla="*/ 118 h 10083"/>
                <a:gd name="connsiteX3" fmla="*/ 9175 w 154499"/>
                <a:gd name="connsiteY3" fmla="*/ 118 h 10083"/>
                <a:gd name="connsiteX4" fmla="*/ 325 w 154499"/>
                <a:gd name="connsiteY4" fmla="*/ 5160 h 10083"/>
                <a:gd name="connsiteX5" fmla="*/ 9175 w 154499"/>
                <a:gd name="connsiteY5" fmla="*/ 10202 h 10083"/>
                <a:gd name="connsiteX6" fmla="*/ 145974 w 154499"/>
                <a:gd name="connsiteY6" fmla="*/ 10202 h 1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99" h="10083">
                  <a:moveTo>
                    <a:pt x="145974" y="10202"/>
                  </a:moveTo>
                  <a:cubicBezTo>
                    <a:pt x="150273" y="10202"/>
                    <a:pt x="154824" y="10202"/>
                    <a:pt x="154824" y="5160"/>
                  </a:cubicBezTo>
                  <a:cubicBezTo>
                    <a:pt x="154824" y="118"/>
                    <a:pt x="150273" y="118"/>
                    <a:pt x="145974" y="118"/>
                  </a:cubicBezTo>
                  <a:lnTo>
                    <a:pt x="9175" y="118"/>
                  </a:lnTo>
                  <a:cubicBezTo>
                    <a:pt x="4876" y="118"/>
                    <a:pt x="325" y="118"/>
                    <a:pt x="325" y="5160"/>
                  </a:cubicBezTo>
                  <a:cubicBezTo>
                    <a:pt x="325" y="10202"/>
                    <a:pt x="4876" y="10202"/>
                    <a:pt x="9175" y="10202"/>
                  </a:cubicBezTo>
                  <a:lnTo>
                    <a:pt x="145974" y="10202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44E36793-6988-3D27-3CB0-39C2ADDB242D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1058524" y="5366079"/>
              <a:ext cx="83444" cy="167888"/>
            </a:xfrm>
            <a:custGeom>
              <a:avLst/>
              <a:gdLst>
                <a:gd name="connsiteX0" fmla="*/ 52172 w 83444"/>
                <a:gd name="connsiteY0" fmla="*/ 6673 h 167888"/>
                <a:gd name="connsiteX1" fmla="*/ 46356 w 83444"/>
                <a:gd name="connsiteY1" fmla="*/ 118 h 167888"/>
                <a:gd name="connsiteX2" fmla="*/ 335 w 83444"/>
                <a:gd name="connsiteY2" fmla="*/ 16252 h 167888"/>
                <a:gd name="connsiteX3" fmla="*/ 335 w 83444"/>
                <a:gd name="connsiteY3" fmla="*/ 24066 h 167888"/>
                <a:gd name="connsiteX4" fmla="*/ 33460 w 83444"/>
                <a:gd name="connsiteY4" fmla="*/ 17512 h 167888"/>
                <a:gd name="connsiteX5" fmla="*/ 33460 w 83444"/>
                <a:gd name="connsiteY5" fmla="*/ 148092 h 167888"/>
                <a:gd name="connsiteX6" fmla="*/ 9944 w 83444"/>
                <a:gd name="connsiteY6" fmla="*/ 160192 h 167888"/>
                <a:gd name="connsiteX7" fmla="*/ 1852 w 83444"/>
                <a:gd name="connsiteY7" fmla="*/ 160192 h 167888"/>
                <a:gd name="connsiteX8" fmla="*/ 1852 w 83444"/>
                <a:gd name="connsiteY8" fmla="*/ 168007 h 167888"/>
                <a:gd name="connsiteX9" fmla="*/ 42816 w 83444"/>
                <a:gd name="connsiteY9" fmla="*/ 167251 h 167888"/>
                <a:gd name="connsiteX10" fmla="*/ 83780 w 83444"/>
                <a:gd name="connsiteY10" fmla="*/ 168007 h 167888"/>
                <a:gd name="connsiteX11" fmla="*/ 83780 w 83444"/>
                <a:gd name="connsiteY11" fmla="*/ 160192 h 167888"/>
                <a:gd name="connsiteX12" fmla="*/ 75688 w 83444"/>
                <a:gd name="connsiteY12" fmla="*/ 160192 h 167888"/>
                <a:gd name="connsiteX13" fmla="*/ 52172 w 83444"/>
                <a:gd name="connsiteY13" fmla="*/ 148092 h 167888"/>
                <a:gd name="connsiteX14" fmla="*/ 52172 w 83444"/>
                <a:gd name="connsiteY14" fmla="*/ 6673 h 16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444" h="167888">
                  <a:moveTo>
                    <a:pt x="52172" y="6673"/>
                  </a:moveTo>
                  <a:cubicBezTo>
                    <a:pt x="52172" y="622"/>
                    <a:pt x="52172" y="118"/>
                    <a:pt x="46356" y="118"/>
                  </a:cubicBezTo>
                  <a:cubicBezTo>
                    <a:pt x="30678" y="16252"/>
                    <a:pt x="8426" y="16252"/>
                    <a:pt x="335" y="16252"/>
                  </a:cubicBezTo>
                  <a:lnTo>
                    <a:pt x="335" y="24066"/>
                  </a:lnTo>
                  <a:cubicBezTo>
                    <a:pt x="5392" y="24066"/>
                    <a:pt x="20311" y="24066"/>
                    <a:pt x="33460" y="17512"/>
                  </a:cubicBezTo>
                  <a:lnTo>
                    <a:pt x="33460" y="148092"/>
                  </a:lnTo>
                  <a:cubicBezTo>
                    <a:pt x="33460" y="157167"/>
                    <a:pt x="32701" y="160192"/>
                    <a:pt x="9944" y="160192"/>
                  </a:cubicBezTo>
                  <a:lnTo>
                    <a:pt x="1852" y="160192"/>
                  </a:lnTo>
                  <a:lnTo>
                    <a:pt x="1852" y="168007"/>
                  </a:lnTo>
                  <a:cubicBezTo>
                    <a:pt x="10702" y="167251"/>
                    <a:pt x="32701" y="167251"/>
                    <a:pt x="42816" y="167251"/>
                  </a:cubicBezTo>
                  <a:cubicBezTo>
                    <a:pt x="52930" y="167251"/>
                    <a:pt x="74929" y="167251"/>
                    <a:pt x="83780" y="168007"/>
                  </a:cubicBezTo>
                  <a:lnTo>
                    <a:pt x="83780" y="160192"/>
                  </a:lnTo>
                  <a:lnTo>
                    <a:pt x="75688" y="160192"/>
                  </a:lnTo>
                  <a:cubicBezTo>
                    <a:pt x="52930" y="160192"/>
                    <a:pt x="52172" y="157419"/>
                    <a:pt x="52172" y="148092"/>
                  </a:cubicBezTo>
                  <a:lnTo>
                    <a:pt x="52172" y="6673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23B5FFA2-126C-C5EA-5A59-A2EE11F8D54E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5587256" y="5826907"/>
              <a:ext cx="104432" cy="180493"/>
            </a:xfrm>
            <a:custGeom>
              <a:avLst/>
              <a:gdLst>
                <a:gd name="connsiteX0" fmla="*/ 104552 w 104432"/>
                <a:gd name="connsiteY0" fmla="*/ 51814 h 180493"/>
                <a:gd name="connsiteX1" fmla="*/ 74209 w 104432"/>
                <a:gd name="connsiteY1" fmla="*/ 137 h 180493"/>
                <a:gd name="connsiteX2" fmla="*/ 120 w 104432"/>
                <a:gd name="connsiteY2" fmla="*/ 128952 h 180493"/>
                <a:gd name="connsiteX3" fmla="*/ 30463 w 104432"/>
                <a:gd name="connsiteY3" fmla="*/ 180630 h 180493"/>
                <a:gd name="connsiteX4" fmla="*/ 104552 w 104432"/>
                <a:gd name="connsiteY4" fmla="*/ 51814 h 180493"/>
                <a:gd name="connsiteX5" fmla="*/ 26923 w 104432"/>
                <a:gd name="connsiteY5" fmla="*/ 86350 h 180493"/>
                <a:gd name="connsiteX6" fmla="*/ 46394 w 104432"/>
                <a:gd name="connsiteY6" fmla="*/ 32152 h 180493"/>
                <a:gd name="connsiteX7" fmla="*/ 73956 w 104432"/>
                <a:gd name="connsiteY7" fmla="*/ 5683 h 180493"/>
                <a:gd name="connsiteX8" fmla="*/ 87863 w 104432"/>
                <a:gd name="connsiteY8" fmla="*/ 36185 h 180493"/>
                <a:gd name="connsiteX9" fmla="*/ 79772 w 104432"/>
                <a:gd name="connsiteY9" fmla="*/ 86350 h 180493"/>
                <a:gd name="connsiteX10" fmla="*/ 26923 w 104432"/>
                <a:gd name="connsiteY10" fmla="*/ 86350 h 180493"/>
                <a:gd name="connsiteX11" fmla="*/ 77496 w 104432"/>
                <a:gd name="connsiteY11" fmla="*/ 94417 h 180493"/>
                <a:gd name="connsiteX12" fmla="*/ 59795 w 104432"/>
                <a:gd name="connsiteY12" fmla="*/ 145590 h 180493"/>
                <a:gd name="connsiteX13" fmla="*/ 30463 w 104432"/>
                <a:gd name="connsiteY13" fmla="*/ 175084 h 180493"/>
                <a:gd name="connsiteX14" fmla="*/ 16809 w 104432"/>
                <a:gd name="connsiteY14" fmla="*/ 144330 h 180493"/>
                <a:gd name="connsiteX15" fmla="*/ 24900 w 104432"/>
                <a:gd name="connsiteY15" fmla="*/ 94417 h 180493"/>
                <a:gd name="connsiteX16" fmla="*/ 77496 w 104432"/>
                <a:gd name="connsiteY16" fmla="*/ 94417 h 18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432" h="180493">
                  <a:moveTo>
                    <a:pt x="104552" y="51814"/>
                  </a:moveTo>
                  <a:cubicBezTo>
                    <a:pt x="104552" y="35177"/>
                    <a:pt x="100001" y="137"/>
                    <a:pt x="74209" y="137"/>
                  </a:cubicBezTo>
                  <a:cubicBezTo>
                    <a:pt x="39061" y="137"/>
                    <a:pt x="120" y="71225"/>
                    <a:pt x="120" y="128952"/>
                  </a:cubicBezTo>
                  <a:cubicBezTo>
                    <a:pt x="120" y="152648"/>
                    <a:pt x="7453" y="180630"/>
                    <a:pt x="30463" y="180630"/>
                  </a:cubicBezTo>
                  <a:cubicBezTo>
                    <a:pt x="66117" y="180630"/>
                    <a:pt x="104552" y="108281"/>
                    <a:pt x="104552" y="51814"/>
                  </a:cubicBezTo>
                  <a:close/>
                  <a:moveTo>
                    <a:pt x="26923" y="86350"/>
                  </a:moveTo>
                  <a:cubicBezTo>
                    <a:pt x="31222" y="70217"/>
                    <a:pt x="36279" y="50050"/>
                    <a:pt x="46394" y="32152"/>
                  </a:cubicBezTo>
                  <a:cubicBezTo>
                    <a:pt x="53221" y="19800"/>
                    <a:pt x="62577" y="5683"/>
                    <a:pt x="73956" y="5683"/>
                  </a:cubicBezTo>
                  <a:cubicBezTo>
                    <a:pt x="86346" y="5683"/>
                    <a:pt x="87863" y="21816"/>
                    <a:pt x="87863" y="36185"/>
                  </a:cubicBezTo>
                  <a:cubicBezTo>
                    <a:pt x="87863" y="48537"/>
                    <a:pt x="85840" y="61394"/>
                    <a:pt x="79772" y="86350"/>
                  </a:cubicBezTo>
                  <a:lnTo>
                    <a:pt x="26923" y="86350"/>
                  </a:lnTo>
                  <a:close/>
                  <a:moveTo>
                    <a:pt x="77496" y="94417"/>
                  </a:moveTo>
                  <a:cubicBezTo>
                    <a:pt x="74714" y="106013"/>
                    <a:pt x="69404" y="127440"/>
                    <a:pt x="59795" y="145590"/>
                  </a:cubicBezTo>
                  <a:cubicBezTo>
                    <a:pt x="50945" y="162732"/>
                    <a:pt x="41336" y="175084"/>
                    <a:pt x="30463" y="175084"/>
                  </a:cubicBezTo>
                  <a:cubicBezTo>
                    <a:pt x="22119" y="175084"/>
                    <a:pt x="16809" y="167774"/>
                    <a:pt x="16809" y="144330"/>
                  </a:cubicBezTo>
                  <a:cubicBezTo>
                    <a:pt x="16809" y="133742"/>
                    <a:pt x="18326" y="119121"/>
                    <a:pt x="24900" y="94417"/>
                  </a:cubicBezTo>
                  <a:lnTo>
                    <a:pt x="77496" y="94417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BDD6112E-0DDC-371B-3210-287905FCCAA4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5703660" y="5964621"/>
              <a:ext cx="162489" cy="79583"/>
            </a:xfrm>
            <a:custGeom>
              <a:avLst/>
              <a:gdLst>
                <a:gd name="connsiteX0" fmla="*/ 68625 w 162489"/>
                <a:gd name="connsiteY0" fmla="*/ 63664 h 79583"/>
                <a:gd name="connsiteX1" fmla="*/ 66147 w 162489"/>
                <a:gd name="connsiteY1" fmla="*/ 74075 h 79583"/>
                <a:gd name="connsiteX2" fmla="*/ 72165 w 162489"/>
                <a:gd name="connsiteY2" fmla="*/ 79722 h 79583"/>
                <a:gd name="connsiteX3" fmla="*/ 79068 w 162489"/>
                <a:gd name="connsiteY3" fmla="*/ 75840 h 79583"/>
                <a:gd name="connsiteX4" fmla="*/ 82254 w 162489"/>
                <a:gd name="connsiteY4" fmla="*/ 64899 h 79583"/>
                <a:gd name="connsiteX5" fmla="*/ 86148 w 162489"/>
                <a:gd name="connsiteY5" fmla="*/ 49018 h 79583"/>
                <a:gd name="connsiteX6" fmla="*/ 89157 w 162489"/>
                <a:gd name="connsiteY6" fmla="*/ 37195 h 79583"/>
                <a:gd name="connsiteX7" fmla="*/ 94645 w 162489"/>
                <a:gd name="connsiteY7" fmla="*/ 23784 h 79583"/>
                <a:gd name="connsiteX8" fmla="*/ 122965 w 162489"/>
                <a:gd name="connsiteY8" fmla="*/ 5079 h 79583"/>
                <a:gd name="connsiteX9" fmla="*/ 133409 w 162489"/>
                <a:gd name="connsiteY9" fmla="*/ 17431 h 79583"/>
                <a:gd name="connsiteX10" fmla="*/ 122965 w 162489"/>
                <a:gd name="connsiteY10" fmla="*/ 55017 h 79583"/>
                <a:gd name="connsiteX11" fmla="*/ 120310 w 162489"/>
                <a:gd name="connsiteY11" fmla="*/ 64546 h 79583"/>
                <a:gd name="connsiteX12" fmla="*/ 137126 w 162489"/>
                <a:gd name="connsiteY12" fmla="*/ 79722 h 79583"/>
                <a:gd name="connsiteX13" fmla="*/ 162614 w 162489"/>
                <a:gd name="connsiteY13" fmla="*/ 52723 h 79583"/>
                <a:gd name="connsiteX14" fmla="*/ 159782 w 162489"/>
                <a:gd name="connsiteY14" fmla="*/ 50429 h 79583"/>
                <a:gd name="connsiteX15" fmla="*/ 156419 w 162489"/>
                <a:gd name="connsiteY15" fmla="*/ 53429 h 79583"/>
                <a:gd name="connsiteX16" fmla="*/ 137657 w 162489"/>
                <a:gd name="connsiteY16" fmla="*/ 74781 h 79583"/>
                <a:gd name="connsiteX17" fmla="*/ 133232 w 162489"/>
                <a:gd name="connsiteY17" fmla="*/ 68605 h 79583"/>
                <a:gd name="connsiteX18" fmla="*/ 137303 w 162489"/>
                <a:gd name="connsiteY18" fmla="*/ 54312 h 79583"/>
                <a:gd name="connsiteX19" fmla="*/ 146684 w 162489"/>
                <a:gd name="connsiteY19" fmla="*/ 20255 h 79583"/>
                <a:gd name="connsiteX20" fmla="*/ 140135 w 162489"/>
                <a:gd name="connsiteY20" fmla="*/ 4903 h 79583"/>
                <a:gd name="connsiteX21" fmla="*/ 123673 w 162489"/>
                <a:gd name="connsiteY21" fmla="*/ 138 h 79583"/>
                <a:gd name="connsiteX22" fmla="*/ 92344 w 162489"/>
                <a:gd name="connsiteY22" fmla="*/ 17961 h 79583"/>
                <a:gd name="connsiteX23" fmla="*/ 69333 w 162489"/>
                <a:gd name="connsiteY23" fmla="*/ 138 h 79583"/>
                <a:gd name="connsiteX24" fmla="*/ 39419 w 162489"/>
                <a:gd name="connsiteY24" fmla="*/ 16196 h 79583"/>
                <a:gd name="connsiteX25" fmla="*/ 20480 w 162489"/>
                <a:gd name="connsiteY25" fmla="*/ 138 h 79583"/>
                <a:gd name="connsiteX26" fmla="*/ 6496 w 162489"/>
                <a:gd name="connsiteY26" fmla="*/ 9667 h 79583"/>
                <a:gd name="connsiteX27" fmla="*/ 124 w 162489"/>
                <a:gd name="connsiteY27" fmla="*/ 27137 h 79583"/>
                <a:gd name="connsiteX28" fmla="*/ 3133 w 162489"/>
                <a:gd name="connsiteY28" fmla="*/ 29431 h 79583"/>
                <a:gd name="connsiteX29" fmla="*/ 7027 w 162489"/>
                <a:gd name="connsiteY29" fmla="*/ 24137 h 79583"/>
                <a:gd name="connsiteX30" fmla="*/ 19949 w 162489"/>
                <a:gd name="connsiteY30" fmla="*/ 5079 h 79583"/>
                <a:gd name="connsiteX31" fmla="*/ 25790 w 162489"/>
                <a:gd name="connsiteY31" fmla="*/ 13726 h 79583"/>
                <a:gd name="connsiteX32" fmla="*/ 22958 w 162489"/>
                <a:gd name="connsiteY32" fmla="*/ 28372 h 79583"/>
                <a:gd name="connsiteX33" fmla="*/ 19064 w 162489"/>
                <a:gd name="connsiteY33" fmla="*/ 44253 h 79583"/>
                <a:gd name="connsiteX34" fmla="*/ 13400 w 162489"/>
                <a:gd name="connsiteY34" fmla="*/ 66840 h 79583"/>
                <a:gd name="connsiteX35" fmla="*/ 11630 w 162489"/>
                <a:gd name="connsiteY35" fmla="*/ 74075 h 79583"/>
                <a:gd name="connsiteX36" fmla="*/ 17648 w 162489"/>
                <a:gd name="connsiteY36" fmla="*/ 79722 h 79583"/>
                <a:gd name="connsiteX37" fmla="*/ 24551 w 162489"/>
                <a:gd name="connsiteY37" fmla="*/ 75840 h 79583"/>
                <a:gd name="connsiteX38" fmla="*/ 27737 w 162489"/>
                <a:gd name="connsiteY38" fmla="*/ 64899 h 79583"/>
                <a:gd name="connsiteX39" fmla="*/ 31631 w 162489"/>
                <a:gd name="connsiteY39" fmla="*/ 49018 h 79583"/>
                <a:gd name="connsiteX40" fmla="*/ 34640 w 162489"/>
                <a:gd name="connsiteY40" fmla="*/ 37195 h 79583"/>
                <a:gd name="connsiteX41" fmla="*/ 42074 w 162489"/>
                <a:gd name="connsiteY41" fmla="*/ 21314 h 79583"/>
                <a:gd name="connsiteX42" fmla="*/ 68625 w 162489"/>
                <a:gd name="connsiteY42" fmla="*/ 5079 h 79583"/>
                <a:gd name="connsiteX43" fmla="*/ 79068 w 162489"/>
                <a:gd name="connsiteY43" fmla="*/ 17431 h 79583"/>
                <a:gd name="connsiteX44" fmla="*/ 76059 w 162489"/>
                <a:gd name="connsiteY44" fmla="*/ 34019 h 79583"/>
                <a:gd name="connsiteX45" fmla="*/ 68625 w 162489"/>
                <a:gd name="connsiteY45" fmla="*/ 63664 h 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489" h="79583">
                  <a:moveTo>
                    <a:pt x="68625" y="63664"/>
                  </a:moveTo>
                  <a:cubicBezTo>
                    <a:pt x="67740" y="67193"/>
                    <a:pt x="66147" y="73193"/>
                    <a:pt x="66147" y="74075"/>
                  </a:cubicBezTo>
                  <a:cubicBezTo>
                    <a:pt x="66147" y="77957"/>
                    <a:pt x="69333" y="79722"/>
                    <a:pt x="72165" y="79722"/>
                  </a:cubicBezTo>
                  <a:cubicBezTo>
                    <a:pt x="75351" y="79722"/>
                    <a:pt x="78183" y="77428"/>
                    <a:pt x="79068" y="75840"/>
                  </a:cubicBezTo>
                  <a:cubicBezTo>
                    <a:pt x="79953" y="74252"/>
                    <a:pt x="81369" y="68605"/>
                    <a:pt x="82254" y="64899"/>
                  </a:cubicBezTo>
                  <a:cubicBezTo>
                    <a:pt x="83139" y="61546"/>
                    <a:pt x="85086" y="53429"/>
                    <a:pt x="86148" y="49018"/>
                  </a:cubicBezTo>
                  <a:cubicBezTo>
                    <a:pt x="87210" y="45136"/>
                    <a:pt x="88272" y="41254"/>
                    <a:pt x="89157" y="37195"/>
                  </a:cubicBezTo>
                  <a:cubicBezTo>
                    <a:pt x="91105" y="29607"/>
                    <a:pt x="91105" y="29254"/>
                    <a:pt x="94645" y="23784"/>
                  </a:cubicBezTo>
                  <a:cubicBezTo>
                    <a:pt x="100309" y="15137"/>
                    <a:pt x="109159" y="5079"/>
                    <a:pt x="122965" y="5079"/>
                  </a:cubicBezTo>
                  <a:cubicBezTo>
                    <a:pt x="132878" y="5079"/>
                    <a:pt x="133409" y="13196"/>
                    <a:pt x="133409" y="17431"/>
                  </a:cubicBezTo>
                  <a:cubicBezTo>
                    <a:pt x="133409" y="28019"/>
                    <a:pt x="125797" y="47606"/>
                    <a:pt x="122965" y="55017"/>
                  </a:cubicBezTo>
                  <a:cubicBezTo>
                    <a:pt x="121018" y="59958"/>
                    <a:pt x="120310" y="61546"/>
                    <a:pt x="120310" y="64546"/>
                  </a:cubicBezTo>
                  <a:cubicBezTo>
                    <a:pt x="120310" y="73899"/>
                    <a:pt x="128098" y="79722"/>
                    <a:pt x="137126" y="79722"/>
                  </a:cubicBezTo>
                  <a:cubicBezTo>
                    <a:pt x="154826" y="79722"/>
                    <a:pt x="162614" y="55370"/>
                    <a:pt x="162614" y="52723"/>
                  </a:cubicBezTo>
                  <a:cubicBezTo>
                    <a:pt x="162614" y="50429"/>
                    <a:pt x="160313" y="50429"/>
                    <a:pt x="159782" y="50429"/>
                  </a:cubicBezTo>
                  <a:cubicBezTo>
                    <a:pt x="157304" y="50429"/>
                    <a:pt x="157127" y="51488"/>
                    <a:pt x="156419" y="53429"/>
                  </a:cubicBezTo>
                  <a:cubicBezTo>
                    <a:pt x="152348" y="67546"/>
                    <a:pt x="144737" y="74781"/>
                    <a:pt x="137657" y="74781"/>
                  </a:cubicBezTo>
                  <a:cubicBezTo>
                    <a:pt x="133940" y="74781"/>
                    <a:pt x="133232" y="72310"/>
                    <a:pt x="133232" y="68605"/>
                  </a:cubicBezTo>
                  <a:cubicBezTo>
                    <a:pt x="133232" y="64546"/>
                    <a:pt x="134117" y="62252"/>
                    <a:pt x="137303" y="54312"/>
                  </a:cubicBezTo>
                  <a:cubicBezTo>
                    <a:pt x="139427" y="48841"/>
                    <a:pt x="146684" y="30137"/>
                    <a:pt x="146684" y="20255"/>
                  </a:cubicBezTo>
                  <a:cubicBezTo>
                    <a:pt x="146684" y="17431"/>
                    <a:pt x="146684" y="10020"/>
                    <a:pt x="140135" y="4903"/>
                  </a:cubicBezTo>
                  <a:cubicBezTo>
                    <a:pt x="137126" y="2609"/>
                    <a:pt x="131993" y="138"/>
                    <a:pt x="123673" y="138"/>
                  </a:cubicBezTo>
                  <a:cubicBezTo>
                    <a:pt x="107743" y="138"/>
                    <a:pt x="98008" y="10550"/>
                    <a:pt x="92344" y="17961"/>
                  </a:cubicBezTo>
                  <a:cubicBezTo>
                    <a:pt x="90928" y="2962"/>
                    <a:pt x="78360" y="138"/>
                    <a:pt x="69333" y="138"/>
                  </a:cubicBezTo>
                  <a:cubicBezTo>
                    <a:pt x="54642" y="138"/>
                    <a:pt x="44729" y="9138"/>
                    <a:pt x="39419" y="16196"/>
                  </a:cubicBezTo>
                  <a:cubicBezTo>
                    <a:pt x="38180" y="4021"/>
                    <a:pt x="27737" y="138"/>
                    <a:pt x="20480" y="138"/>
                  </a:cubicBezTo>
                  <a:cubicBezTo>
                    <a:pt x="12869" y="138"/>
                    <a:pt x="8798" y="5609"/>
                    <a:pt x="6496" y="9667"/>
                  </a:cubicBezTo>
                  <a:cubicBezTo>
                    <a:pt x="2602" y="16196"/>
                    <a:pt x="124" y="26254"/>
                    <a:pt x="124" y="27137"/>
                  </a:cubicBezTo>
                  <a:cubicBezTo>
                    <a:pt x="124" y="29431"/>
                    <a:pt x="2602" y="29431"/>
                    <a:pt x="3133" y="29431"/>
                  </a:cubicBezTo>
                  <a:cubicBezTo>
                    <a:pt x="5611" y="29431"/>
                    <a:pt x="5788" y="28901"/>
                    <a:pt x="7027" y="24137"/>
                  </a:cubicBezTo>
                  <a:cubicBezTo>
                    <a:pt x="9683" y="13726"/>
                    <a:pt x="13046" y="5079"/>
                    <a:pt x="19949" y="5079"/>
                  </a:cubicBezTo>
                  <a:cubicBezTo>
                    <a:pt x="24551" y="5079"/>
                    <a:pt x="25790" y="8961"/>
                    <a:pt x="25790" y="13726"/>
                  </a:cubicBezTo>
                  <a:cubicBezTo>
                    <a:pt x="25790" y="17079"/>
                    <a:pt x="24197" y="23608"/>
                    <a:pt x="22958" y="28372"/>
                  </a:cubicBezTo>
                  <a:cubicBezTo>
                    <a:pt x="21719" y="33136"/>
                    <a:pt x="19949" y="40371"/>
                    <a:pt x="19064" y="44253"/>
                  </a:cubicBezTo>
                  <a:lnTo>
                    <a:pt x="13400" y="66840"/>
                  </a:lnTo>
                  <a:cubicBezTo>
                    <a:pt x="12692" y="69134"/>
                    <a:pt x="11630" y="73546"/>
                    <a:pt x="11630" y="74075"/>
                  </a:cubicBezTo>
                  <a:cubicBezTo>
                    <a:pt x="11630" y="77957"/>
                    <a:pt x="14816" y="79722"/>
                    <a:pt x="17648" y="79722"/>
                  </a:cubicBezTo>
                  <a:cubicBezTo>
                    <a:pt x="20834" y="79722"/>
                    <a:pt x="23666" y="77428"/>
                    <a:pt x="24551" y="75840"/>
                  </a:cubicBezTo>
                  <a:cubicBezTo>
                    <a:pt x="25436" y="74252"/>
                    <a:pt x="26852" y="68605"/>
                    <a:pt x="27737" y="64899"/>
                  </a:cubicBezTo>
                  <a:cubicBezTo>
                    <a:pt x="28622" y="61546"/>
                    <a:pt x="30569" y="53429"/>
                    <a:pt x="31631" y="49018"/>
                  </a:cubicBezTo>
                  <a:cubicBezTo>
                    <a:pt x="32693" y="45136"/>
                    <a:pt x="33755" y="41254"/>
                    <a:pt x="34640" y="37195"/>
                  </a:cubicBezTo>
                  <a:cubicBezTo>
                    <a:pt x="36587" y="29960"/>
                    <a:pt x="36941" y="28548"/>
                    <a:pt x="42074" y="21314"/>
                  </a:cubicBezTo>
                  <a:cubicBezTo>
                    <a:pt x="47030" y="14255"/>
                    <a:pt x="55350" y="5079"/>
                    <a:pt x="68625" y="5079"/>
                  </a:cubicBezTo>
                  <a:cubicBezTo>
                    <a:pt x="78891" y="5079"/>
                    <a:pt x="79068" y="14079"/>
                    <a:pt x="79068" y="17431"/>
                  </a:cubicBezTo>
                  <a:cubicBezTo>
                    <a:pt x="79068" y="21843"/>
                    <a:pt x="78537" y="24137"/>
                    <a:pt x="76059" y="34019"/>
                  </a:cubicBezTo>
                  <a:lnTo>
                    <a:pt x="68625" y="63664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1AA75D37-6525-C82F-BECF-960DE7C2A756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5883095" y="5925447"/>
              <a:ext cx="53632" cy="118757"/>
            </a:xfrm>
            <a:custGeom>
              <a:avLst/>
              <a:gdLst>
                <a:gd name="connsiteX0" fmla="*/ 49162 w 53632"/>
                <a:gd name="connsiteY0" fmla="*/ 6844 h 118757"/>
                <a:gd name="connsiteX1" fmla="*/ 42081 w 53632"/>
                <a:gd name="connsiteY1" fmla="*/ 138 h 118757"/>
                <a:gd name="connsiteX2" fmla="*/ 32169 w 53632"/>
                <a:gd name="connsiteY2" fmla="*/ 9844 h 118757"/>
                <a:gd name="connsiteX3" fmla="*/ 39249 w 53632"/>
                <a:gd name="connsiteY3" fmla="*/ 16549 h 118757"/>
                <a:gd name="connsiteX4" fmla="*/ 49162 w 53632"/>
                <a:gd name="connsiteY4" fmla="*/ 6844 h 118757"/>
                <a:gd name="connsiteX5" fmla="*/ 13053 w 53632"/>
                <a:gd name="connsiteY5" fmla="*/ 96485 h 118757"/>
                <a:gd name="connsiteX6" fmla="*/ 11460 w 53632"/>
                <a:gd name="connsiteY6" fmla="*/ 103897 h 118757"/>
                <a:gd name="connsiteX7" fmla="*/ 28275 w 53632"/>
                <a:gd name="connsiteY7" fmla="*/ 118896 h 118757"/>
                <a:gd name="connsiteX8" fmla="*/ 53764 w 53632"/>
                <a:gd name="connsiteY8" fmla="*/ 91897 h 118757"/>
                <a:gd name="connsiteX9" fmla="*/ 50932 w 53632"/>
                <a:gd name="connsiteY9" fmla="*/ 89603 h 118757"/>
                <a:gd name="connsiteX10" fmla="*/ 47569 w 53632"/>
                <a:gd name="connsiteY10" fmla="*/ 92603 h 118757"/>
                <a:gd name="connsiteX11" fmla="*/ 28806 w 53632"/>
                <a:gd name="connsiteY11" fmla="*/ 113955 h 118757"/>
                <a:gd name="connsiteX12" fmla="*/ 24381 w 53632"/>
                <a:gd name="connsiteY12" fmla="*/ 107779 h 118757"/>
                <a:gd name="connsiteX13" fmla="*/ 27213 w 53632"/>
                <a:gd name="connsiteY13" fmla="*/ 96485 h 118757"/>
                <a:gd name="connsiteX14" fmla="*/ 32877 w 53632"/>
                <a:gd name="connsiteY14" fmla="*/ 82369 h 118757"/>
                <a:gd name="connsiteX15" fmla="*/ 41550 w 53632"/>
                <a:gd name="connsiteY15" fmla="*/ 59958 h 118757"/>
                <a:gd name="connsiteX16" fmla="*/ 42612 w 53632"/>
                <a:gd name="connsiteY16" fmla="*/ 54312 h 118757"/>
                <a:gd name="connsiteX17" fmla="*/ 25797 w 53632"/>
                <a:gd name="connsiteY17" fmla="*/ 39312 h 118757"/>
                <a:gd name="connsiteX18" fmla="*/ 131 w 53632"/>
                <a:gd name="connsiteY18" fmla="*/ 66311 h 118757"/>
                <a:gd name="connsiteX19" fmla="*/ 3140 w 53632"/>
                <a:gd name="connsiteY19" fmla="*/ 68605 h 118757"/>
                <a:gd name="connsiteX20" fmla="*/ 6327 w 53632"/>
                <a:gd name="connsiteY20" fmla="*/ 65781 h 118757"/>
                <a:gd name="connsiteX21" fmla="*/ 25266 w 53632"/>
                <a:gd name="connsiteY21" fmla="*/ 44253 h 118757"/>
                <a:gd name="connsiteX22" fmla="*/ 29691 w 53632"/>
                <a:gd name="connsiteY22" fmla="*/ 50429 h 118757"/>
                <a:gd name="connsiteX23" fmla="*/ 24204 w 53632"/>
                <a:gd name="connsiteY23" fmla="*/ 68075 h 118757"/>
                <a:gd name="connsiteX24" fmla="*/ 13053 w 53632"/>
                <a:gd name="connsiteY24" fmla="*/ 96485 h 118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632" h="118757">
                  <a:moveTo>
                    <a:pt x="49162" y="6844"/>
                  </a:moveTo>
                  <a:cubicBezTo>
                    <a:pt x="49162" y="4021"/>
                    <a:pt x="47038" y="138"/>
                    <a:pt x="42081" y="138"/>
                  </a:cubicBezTo>
                  <a:cubicBezTo>
                    <a:pt x="37302" y="138"/>
                    <a:pt x="32169" y="4726"/>
                    <a:pt x="32169" y="9844"/>
                  </a:cubicBezTo>
                  <a:cubicBezTo>
                    <a:pt x="32169" y="12844"/>
                    <a:pt x="34470" y="16549"/>
                    <a:pt x="39249" y="16549"/>
                  </a:cubicBezTo>
                  <a:cubicBezTo>
                    <a:pt x="44382" y="16549"/>
                    <a:pt x="49162" y="11608"/>
                    <a:pt x="49162" y="6844"/>
                  </a:cubicBezTo>
                  <a:close/>
                  <a:moveTo>
                    <a:pt x="13053" y="96485"/>
                  </a:moveTo>
                  <a:cubicBezTo>
                    <a:pt x="12345" y="98779"/>
                    <a:pt x="11460" y="100897"/>
                    <a:pt x="11460" y="103897"/>
                  </a:cubicBezTo>
                  <a:cubicBezTo>
                    <a:pt x="11460" y="112190"/>
                    <a:pt x="18540" y="118896"/>
                    <a:pt x="28275" y="118896"/>
                  </a:cubicBezTo>
                  <a:cubicBezTo>
                    <a:pt x="45976" y="118896"/>
                    <a:pt x="53764" y="94544"/>
                    <a:pt x="53764" y="91897"/>
                  </a:cubicBezTo>
                  <a:cubicBezTo>
                    <a:pt x="53764" y="89603"/>
                    <a:pt x="51463" y="89603"/>
                    <a:pt x="50932" y="89603"/>
                  </a:cubicBezTo>
                  <a:cubicBezTo>
                    <a:pt x="48454" y="89603"/>
                    <a:pt x="48277" y="90662"/>
                    <a:pt x="47569" y="92603"/>
                  </a:cubicBezTo>
                  <a:cubicBezTo>
                    <a:pt x="43497" y="106720"/>
                    <a:pt x="35709" y="113955"/>
                    <a:pt x="28806" y="113955"/>
                  </a:cubicBezTo>
                  <a:cubicBezTo>
                    <a:pt x="25266" y="113955"/>
                    <a:pt x="24381" y="111661"/>
                    <a:pt x="24381" y="107779"/>
                  </a:cubicBezTo>
                  <a:cubicBezTo>
                    <a:pt x="24381" y="103720"/>
                    <a:pt x="25620" y="100367"/>
                    <a:pt x="27213" y="96485"/>
                  </a:cubicBezTo>
                  <a:cubicBezTo>
                    <a:pt x="28983" y="91721"/>
                    <a:pt x="30930" y="86957"/>
                    <a:pt x="32877" y="82369"/>
                  </a:cubicBezTo>
                  <a:cubicBezTo>
                    <a:pt x="34470" y="78134"/>
                    <a:pt x="40842" y="62076"/>
                    <a:pt x="41550" y="59958"/>
                  </a:cubicBezTo>
                  <a:cubicBezTo>
                    <a:pt x="42081" y="58194"/>
                    <a:pt x="42612" y="56076"/>
                    <a:pt x="42612" y="54312"/>
                  </a:cubicBezTo>
                  <a:cubicBezTo>
                    <a:pt x="42612" y="46018"/>
                    <a:pt x="35532" y="39312"/>
                    <a:pt x="25797" y="39312"/>
                  </a:cubicBezTo>
                  <a:cubicBezTo>
                    <a:pt x="8274" y="39312"/>
                    <a:pt x="131" y="63311"/>
                    <a:pt x="131" y="66311"/>
                  </a:cubicBezTo>
                  <a:cubicBezTo>
                    <a:pt x="131" y="68605"/>
                    <a:pt x="2609" y="68605"/>
                    <a:pt x="3140" y="68605"/>
                  </a:cubicBezTo>
                  <a:cubicBezTo>
                    <a:pt x="5619" y="68605"/>
                    <a:pt x="5796" y="67722"/>
                    <a:pt x="6327" y="65781"/>
                  </a:cubicBezTo>
                  <a:cubicBezTo>
                    <a:pt x="10929" y="50606"/>
                    <a:pt x="18717" y="44253"/>
                    <a:pt x="25266" y="44253"/>
                  </a:cubicBezTo>
                  <a:cubicBezTo>
                    <a:pt x="28098" y="44253"/>
                    <a:pt x="29691" y="45665"/>
                    <a:pt x="29691" y="50429"/>
                  </a:cubicBezTo>
                  <a:cubicBezTo>
                    <a:pt x="29691" y="54488"/>
                    <a:pt x="28629" y="57135"/>
                    <a:pt x="24204" y="68075"/>
                  </a:cubicBezTo>
                  <a:lnTo>
                    <a:pt x="13053" y="96485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93D9D37D-DFA4-C845-CE01-E886F95AFE80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5954638" y="5964621"/>
              <a:ext cx="108149" cy="79583"/>
            </a:xfrm>
            <a:custGeom>
              <a:avLst/>
              <a:gdLst>
                <a:gd name="connsiteX0" fmla="*/ 13410 w 108149"/>
                <a:gd name="connsiteY0" fmla="*/ 66840 h 79583"/>
                <a:gd name="connsiteX1" fmla="*/ 11639 w 108149"/>
                <a:gd name="connsiteY1" fmla="*/ 74075 h 79583"/>
                <a:gd name="connsiteX2" fmla="*/ 17658 w 108149"/>
                <a:gd name="connsiteY2" fmla="*/ 79722 h 79583"/>
                <a:gd name="connsiteX3" fmla="*/ 24561 w 108149"/>
                <a:gd name="connsiteY3" fmla="*/ 75840 h 79583"/>
                <a:gd name="connsiteX4" fmla="*/ 27747 w 108149"/>
                <a:gd name="connsiteY4" fmla="*/ 64899 h 79583"/>
                <a:gd name="connsiteX5" fmla="*/ 31641 w 108149"/>
                <a:gd name="connsiteY5" fmla="*/ 49018 h 79583"/>
                <a:gd name="connsiteX6" fmla="*/ 34650 w 108149"/>
                <a:gd name="connsiteY6" fmla="*/ 37195 h 79583"/>
                <a:gd name="connsiteX7" fmla="*/ 42084 w 108149"/>
                <a:gd name="connsiteY7" fmla="*/ 21314 h 79583"/>
                <a:gd name="connsiteX8" fmla="*/ 68635 w 108149"/>
                <a:gd name="connsiteY8" fmla="*/ 5079 h 79583"/>
                <a:gd name="connsiteX9" fmla="*/ 79078 w 108149"/>
                <a:gd name="connsiteY9" fmla="*/ 17431 h 79583"/>
                <a:gd name="connsiteX10" fmla="*/ 68635 w 108149"/>
                <a:gd name="connsiteY10" fmla="*/ 55017 h 79583"/>
                <a:gd name="connsiteX11" fmla="*/ 65980 w 108149"/>
                <a:gd name="connsiteY11" fmla="*/ 64546 h 79583"/>
                <a:gd name="connsiteX12" fmla="*/ 82795 w 108149"/>
                <a:gd name="connsiteY12" fmla="*/ 79722 h 79583"/>
                <a:gd name="connsiteX13" fmla="*/ 108284 w 108149"/>
                <a:gd name="connsiteY13" fmla="*/ 52723 h 79583"/>
                <a:gd name="connsiteX14" fmla="*/ 105452 w 108149"/>
                <a:gd name="connsiteY14" fmla="*/ 50429 h 79583"/>
                <a:gd name="connsiteX15" fmla="*/ 102089 w 108149"/>
                <a:gd name="connsiteY15" fmla="*/ 53429 h 79583"/>
                <a:gd name="connsiteX16" fmla="*/ 83326 w 108149"/>
                <a:gd name="connsiteY16" fmla="*/ 74781 h 79583"/>
                <a:gd name="connsiteX17" fmla="*/ 78901 w 108149"/>
                <a:gd name="connsiteY17" fmla="*/ 68605 h 79583"/>
                <a:gd name="connsiteX18" fmla="*/ 82972 w 108149"/>
                <a:gd name="connsiteY18" fmla="*/ 54312 h 79583"/>
                <a:gd name="connsiteX19" fmla="*/ 92353 w 108149"/>
                <a:gd name="connsiteY19" fmla="*/ 20255 h 79583"/>
                <a:gd name="connsiteX20" fmla="*/ 69343 w 108149"/>
                <a:gd name="connsiteY20" fmla="*/ 138 h 79583"/>
                <a:gd name="connsiteX21" fmla="*/ 39429 w 108149"/>
                <a:gd name="connsiteY21" fmla="*/ 16196 h 79583"/>
                <a:gd name="connsiteX22" fmla="*/ 20490 w 108149"/>
                <a:gd name="connsiteY22" fmla="*/ 138 h 79583"/>
                <a:gd name="connsiteX23" fmla="*/ 6506 w 108149"/>
                <a:gd name="connsiteY23" fmla="*/ 9667 h 79583"/>
                <a:gd name="connsiteX24" fmla="*/ 134 w 108149"/>
                <a:gd name="connsiteY24" fmla="*/ 27137 h 79583"/>
                <a:gd name="connsiteX25" fmla="*/ 3143 w 108149"/>
                <a:gd name="connsiteY25" fmla="*/ 29431 h 79583"/>
                <a:gd name="connsiteX26" fmla="*/ 7037 w 108149"/>
                <a:gd name="connsiteY26" fmla="*/ 24137 h 79583"/>
                <a:gd name="connsiteX27" fmla="*/ 19959 w 108149"/>
                <a:gd name="connsiteY27" fmla="*/ 5079 h 79583"/>
                <a:gd name="connsiteX28" fmla="*/ 25800 w 108149"/>
                <a:gd name="connsiteY28" fmla="*/ 13726 h 79583"/>
                <a:gd name="connsiteX29" fmla="*/ 22968 w 108149"/>
                <a:gd name="connsiteY29" fmla="*/ 28372 h 79583"/>
                <a:gd name="connsiteX30" fmla="*/ 19074 w 108149"/>
                <a:gd name="connsiteY30" fmla="*/ 44253 h 79583"/>
                <a:gd name="connsiteX31" fmla="*/ 13410 w 108149"/>
                <a:gd name="connsiteY31" fmla="*/ 66840 h 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149" h="79583">
                  <a:moveTo>
                    <a:pt x="13410" y="66840"/>
                  </a:moveTo>
                  <a:cubicBezTo>
                    <a:pt x="12702" y="69134"/>
                    <a:pt x="11639" y="73546"/>
                    <a:pt x="11639" y="74075"/>
                  </a:cubicBezTo>
                  <a:cubicBezTo>
                    <a:pt x="11639" y="77957"/>
                    <a:pt x="14826" y="79722"/>
                    <a:pt x="17658" y="79722"/>
                  </a:cubicBezTo>
                  <a:cubicBezTo>
                    <a:pt x="20844" y="79722"/>
                    <a:pt x="23676" y="77428"/>
                    <a:pt x="24561" y="75840"/>
                  </a:cubicBezTo>
                  <a:cubicBezTo>
                    <a:pt x="25446" y="74252"/>
                    <a:pt x="26862" y="68605"/>
                    <a:pt x="27747" y="64899"/>
                  </a:cubicBezTo>
                  <a:cubicBezTo>
                    <a:pt x="28632" y="61546"/>
                    <a:pt x="30579" y="53429"/>
                    <a:pt x="31641" y="49018"/>
                  </a:cubicBezTo>
                  <a:cubicBezTo>
                    <a:pt x="32703" y="45136"/>
                    <a:pt x="33765" y="41254"/>
                    <a:pt x="34650" y="37195"/>
                  </a:cubicBezTo>
                  <a:cubicBezTo>
                    <a:pt x="36597" y="29960"/>
                    <a:pt x="36951" y="28548"/>
                    <a:pt x="42084" y="21314"/>
                  </a:cubicBezTo>
                  <a:cubicBezTo>
                    <a:pt x="47040" y="14255"/>
                    <a:pt x="55360" y="5079"/>
                    <a:pt x="68635" y="5079"/>
                  </a:cubicBezTo>
                  <a:cubicBezTo>
                    <a:pt x="78901" y="5079"/>
                    <a:pt x="79078" y="14079"/>
                    <a:pt x="79078" y="17431"/>
                  </a:cubicBezTo>
                  <a:cubicBezTo>
                    <a:pt x="79078" y="28019"/>
                    <a:pt x="71467" y="47606"/>
                    <a:pt x="68635" y="55017"/>
                  </a:cubicBezTo>
                  <a:cubicBezTo>
                    <a:pt x="66688" y="59958"/>
                    <a:pt x="65980" y="61546"/>
                    <a:pt x="65980" y="64546"/>
                  </a:cubicBezTo>
                  <a:cubicBezTo>
                    <a:pt x="65980" y="73899"/>
                    <a:pt x="73768" y="79722"/>
                    <a:pt x="82795" y="79722"/>
                  </a:cubicBezTo>
                  <a:cubicBezTo>
                    <a:pt x="100496" y="79722"/>
                    <a:pt x="108284" y="55370"/>
                    <a:pt x="108284" y="52723"/>
                  </a:cubicBezTo>
                  <a:cubicBezTo>
                    <a:pt x="108284" y="50429"/>
                    <a:pt x="105983" y="50429"/>
                    <a:pt x="105452" y="50429"/>
                  </a:cubicBezTo>
                  <a:cubicBezTo>
                    <a:pt x="102974" y="50429"/>
                    <a:pt x="102797" y="51488"/>
                    <a:pt x="102089" y="53429"/>
                  </a:cubicBezTo>
                  <a:cubicBezTo>
                    <a:pt x="98018" y="67546"/>
                    <a:pt x="90406" y="74781"/>
                    <a:pt x="83326" y="74781"/>
                  </a:cubicBezTo>
                  <a:cubicBezTo>
                    <a:pt x="79609" y="74781"/>
                    <a:pt x="78901" y="72310"/>
                    <a:pt x="78901" y="68605"/>
                  </a:cubicBezTo>
                  <a:cubicBezTo>
                    <a:pt x="78901" y="64546"/>
                    <a:pt x="79786" y="62252"/>
                    <a:pt x="82972" y="54312"/>
                  </a:cubicBezTo>
                  <a:cubicBezTo>
                    <a:pt x="85096" y="48841"/>
                    <a:pt x="92353" y="30137"/>
                    <a:pt x="92353" y="20255"/>
                  </a:cubicBezTo>
                  <a:cubicBezTo>
                    <a:pt x="92353" y="3138"/>
                    <a:pt x="78724" y="138"/>
                    <a:pt x="69343" y="138"/>
                  </a:cubicBezTo>
                  <a:cubicBezTo>
                    <a:pt x="54652" y="138"/>
                    <a:pt x="44739" y="9138"/>
                    <a:pt x="39429" y="16196"/>
                  </a:cubicBezTo>
                  <a:cubicBezTo>
                    <a:pt x="38190" y="4021"/>
                    <a:pt x="27747" y="138"/>
                    <a:pt x="20490" y="138"/>
                  </a:cubicBezTo>
                  <a:cubicBezTo>
                    <a:pt x="12879" y="138"/>
                    <a:pt x="8807" y="5609"/>
                    <a:pt x="6506" y="9667"/>
                  </a:cubicBezTo>
                  <a:cubicBezTo>
                    <a:pt x="2612" y="16196"/>
                    <a:pt x="134" y="26254"/>
                    <a:pt x="134" y="27137"/>
                  </a:cubicBezTo>
                  <a:cubicBezTo>
                    <a:pt x="134" y="29431"/>
                    <a:pt x="2612" y="29431"/>
                    <a:pt x="3143" y="29431"/>
                  </a:cubicBezTo>
                  <a:cubicBezTo>
                    <a:pt x="5621" y="29431"/>
                    <a:pt x="5798" y="28901"/>
                    <a:pt x="7037" y="24137"/>
                  </a:cubicBezTo>
                  <a:cubicBezTo>
                    <a:pt x="9692" y="13726"/>
                    <a:pt x="13056" y="5079"/>
                    <a:pt x="19959" y="5079"/>
                  </a:cubicBezTo>
                  <a:cubicBezTo>
                    <a:pt x="24561" y="5079"/>
                    <a:pt x="25800" y="8961"/>
                    <a:pt x="25800" y="13726"/>
                  </a:cubicBezTo>
                  <a:cubicBezTo>
                    <a:pt x="25800" y="17079"/>
                    <a:pt x="24207" y="23608"/>
                    <a:pt x="22968" y="28372"/>
                  </a:cubicBezTo>
                  <a:cubicBezTo>
                    <a:pt x="21729" y="33136"/>
                    <a:pt x="19959" y="40371"/>
                    <a:pt x="19074" y="44253"/>
                  </a:cubicBezTo>
                  <a:lnTo>
                    <a:pt x="13410" y="66840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D6E02FE6-D974-A902-5947-304E01F5F8C1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6175186" y="5844301"/>
              <a:ext cx="154499" cy="194861"/>
            </a:xfrm>
            <a:custGeom>
              <a:avLst/>
              <a:gdLst>
                <a:gd name="connsiteX0" fmla="*/ 149838 w 154499"/>
                <a:gd name="connsiteY0" fmla="*/ 10725 h 194861"/>
                <a:gd name="connsiteX1" fmla="*/ 154642 w 154499"/>
                <a:gd name="connsiteY1" fmla="*/ 5179 h 194861"/>
                <a:gd name="connsiteX2" fmla="*/ 149585 w 154499"/>
                <a:gd name="connsiteY2" fmla="*/ 137 h 194861"/>
                <a:gd name="connsiteX3" fmla="*/ 145033 w 154499"/>
                <a:gd name="connsiteY3" fmla="*/ 1649 h 194861"/>
                <a:gd name="connsiteX4" fmla="*/ 5200 w 154499"/>
                <a:gd name="connsiteY4" fmla="*/ 67444 h 194861"/>
                <a:gd name="connsiteX5" fmla="*/ 142 w 154499"/>
                <a:gd name="connsiteY5" fmla="*/ 73242 h 194861"/>
                <a:gd name="connsiteX6" fmla="*/ 5200 w 154499"/>
                <a:gd name="connsiteY6" fmla="*/ 78788 h 194861"/>
                <a:gd name="connsiteX7" fmla="*/ 145033 w 154499"/>
                <a:gd name="connsiteY7" fmla="*/ 144330 h 194861"/>
                <a:gd name="connsiteX8" fmla="*/ 149585 w 154499"/>
                <a:gd name="connsiteY8" fmla="*/ 146094 h 194861"/>
                <a:gd name="connsiteX9" fmla="*/ 154642 w 154499"/>
                <a:gd name="connsiteY9" fmla="*/ 141053 h 194861"/>
                <a:gd name="connsiteX10" fmla="*/ 149332 w 154499"/>
                <a:gd name="connsiteY10" fmla="*/ 135255 h 194861"/>
                <a:gd name="connsiteX11" fmla="*/ 17084 w 154499"/>
                <a:gd name="connsiteY11" fmla="*/ 73242 h 194861"/>
                <a:gd name="connsiteX12" fmla="*/ 149838 w 154499"/>
                <a:gd name="connsiteY12" fmla="*/ 10725 h 194861"/>
                <a:gd name="connsiteX13" fmla="*/ 145792 w 154499"/>
                <a:gd name="connsiteY13" fmla="*/ 194999 h 194861"/>
                <a:gd name="connsiteX14" fmla="*/ 154642 w 154499"/>
                <a:gd name="connsiteY14" fmla="*/ 189957 h 194861"/>
                <a:gd name="connsiteX15" fmla="*/ 145539 w 154499"/>
                <a:gd name="connsiteY15" fmla="*/ 184915 h 194861"/>
                <a:gd name="connsiteX16" fmla="*/ 9245 w 154499"/>
                <a:gd name="connsiteY16" fmla="*/ 184915 h 194861"/>
                <a:gd name="connsiteX17" fmla="*/ 142 w 154499"/>
                <a:gd name="connsiteY17" fmla="*/ 189957 h 194861"/>
                <a:gd name="connsiteX18" fmla="*/ 8993 w 154499"/>
                <a:gd name="connsiteY18" fmla="*/ 194999 h 194861"/>
                <a:gd name="connsiteX19" fmla="*/ 145792 w 154499"/>
                <a:gd name="connsiteY19" fmla="*/ 194999 h 19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4499" h="194861">
                  <a:moveTo>
                    <a:pt x="149838" y="10725"/>
                  </a:moveTo>
                  <a:cubicBezTo>
                    <a:pt x="152619" y="9464"/>
                    <a:pt x="154642" y="8204"/>
                    <a:pt x="154642" y="5179"/>
                  </a:cubicBezTo>
                  <a:cubicBezTo>
                    <a:pt x="154642" y="2406"/>
                    <a:pt x="152619" y="137"/>
                    <a:pt x="149585" y="137"/>
                  </a:cubicBezTo>
                  <a:cubicBezTo>
                    <a:pt x="148320" y="137"/>
                    <a:pt x="146045" y="1145"/>
                    <a:pt x="145033" y="1649"/>
                  </a:cubicBezTo>
                  <a:lnTo>
                    <a:pt x="5200" y="67444"/>
                  </a:lnTo>
                  <a:cubicBezTo>
                    <a:pt x="901" y="69460"/>
                    <a:pt x="142" y="71225"/>
                    <a:pt x="142" y="73242"/>
                  </a:cubicBezTo>
                  <a:cubicBezTo>
                    <a:pt x="142" y="75510"/>
                    <a:pt x="1660" y="77275"/>
                    <a:pt x="5200" y="78788"/>
                  </a:cubicBezTo>
                  <a:lnTo>
                    <a:pt x="145033" y="144330"/>
                  </a:lnTo>
                  <a:cubicBezTo>
                    <a:pt x="148320" y="146094"/>
                    <a:pt x="148826" y="146094"/>
                    <a:pt x="149585" y="146094"/>
                  </a:cubicBezTo>
                  <a:cubicBezTo>
                    <a:pt x="152366" y="146094"/>
                    <a:pt x="154642" y="143826"/>
                    <a:pt x="154642" y="141053"/>
                  </a:cubicBezTo>
                  <a:cubicBezTo>
                    <a:pt x="154642" y="138784"/>
                    <a:pt x="153630" y="137271"/>
                    <a:pt x="149332" y="135255"/>
                  </a:cubicBezTo>
                  <a:lnTo>
                    <a:pt x="17084" y="73242"/>
                  </a:lnTo>
                  <a:lnTo>
                    <a:pt x="149838" y="10725"/>
                  </a:lnTo>
                  <a:close/>
                  <a:moveTo>
                    <a:pt x="145792" y="194999"/>
                  </a:moveTo>
                  <a:cubicBezTo>
                    <a:pt x="150090" y="194999"/>
                    <a:pt x="154642" y="194999"/>
                    <a:pt x="154642" y="189957"/>
                  </a:cubicBezTo>
                  <a:cubicBezTo>
                    <a:pt x="154642" y="184915"/>
                    <a:pt x="149332" y="184915"/>
                    <a:pt x="145539" y="184915"/>
                  </a:cubicBezTo>
                  <a:lnTo>
                    <a:pt x="9245" y="184915"/>
                  </a:lnTo>
                  <a:cubicBezTo>
                    <a:pt x="5453" y="184915"/>
                    <a:pt x="142" y="184915"/>
                    <a:pt x="142" y="189957"/>
                  </a:cubicBezTo>
                  <a:cubicBezTo>
                    <a:pt x="142" y="194999"/>
                    <a:pt x="4694" y="194999"/>
                    <a:pt x="8993" y="194999"/>
                  </a:cubicBezTo>
                  <a:lnTo>
                    <a:pt x="145792" y="194999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5DD289AA-0095-52C8-A5FC-F0E10697845E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6431728" y="5826907"/>
              <a:ext cx="104432" cy="180493"/>
            </a:xfrm>
            <a:custGeom>
              <a:avLst/>
              <a:gdLst>
                <a:gd name="connsiteX0" fmla="*/ 104585 w 104432"/>
                <a:gd name="connsiteY0" fmla="*/ 51814 h 180493"/>
                <a:gd name="connsiteX1" fmla="*/ 74242 w 104432"/>
                <a:gd name="connsiteY1" fmla="*/ 137 h 180493"/>
                <a:gd name="connsiteX2" fmla="*/ 153 w 104432"/>
                <a:gd name="connsiteY2" fmla="*/ 128952 h 180493"/>
                <a:gd name="connsiteX3" fmla="*/ 30497 w 104432"/>
                <a:gd name="connsiteY3" fmla="*/ 180630 h 180493"/>
                <a:gd name="connsiteX4" fmla="*/ 104585 w 104432"/>
                <a:gd name="connsiteY4" fmla="*/ 51814 h 180493"/>
                <a:gd name="connsiteX5" fmla="*/ 26956 w 104432"/>
                <a:gd name="connsiteY5" fmla="*/ 86350 h 180493"/>
                <a:gd name="connsiteX6" fmla="*/ 46427 w 104432"/>
                <a:gd name="connsiteY6" fmla="*/ 32152 h 180493"/>
                <a:gd name="connsiteX7" fmla="*/ 73989 w 104432"/>
                <a:gd name="connsiteY7" fmla="*/ 5683 h 180493"/>
                <a:gd name="connsiteX8" fmla="*/ 87896 w 104432"/>
                <a:gd name="connsiteY8" fmla="*/ 36185 h 180493"/>
                <a:gd name="connsiteX9" fmla="*/ 79805 w 104432"/>
                <a:gd name="connsiteY9" fmla="*/ 86350 h 180493"/>
                <a:gd name="connsiteX10" fmla="*/ 26956 w 104432"/>
                <a:gd name="connsiteY10" fmla="*/ 86350 h 180493"/>
                <a:gd name="connsiteX11" fmla="*/ 77529 w 104432"/>
                <a:gd name="connsiteY11" fmla="*/ 94417 h 180493"/>
                <a:gd name="connsiteX12" fmla="*/ 59829 w 104432"/>
                <a:gd name="connsiteY12" fmla="*/ 145590 h 180493"/>
                <a:gd name="connsiteX13" fmla="*/ 30497 w 104432"/>
                <a:gd name="connsiteY13" fmla="*/ 175084 h 180493"/>
                <a:gd name="connsiteX14" fmla="*/ 16842 w 104432"/>
                <a:gd name="connsiteY14" fmla="*/ 144330 h 180493"/>
                <a:gd name="connsiteX15" fmla="*/ 24934 w 104432"/>
                <a:gd name="connsiteY15" fmla="*/ 94417 h 180493"/>
                <a:gd name="connsiteX16" fmla="*/ 77529 w 104432"/>
                <a:gd name="connsiteY16" fmla="*/ 94417 h 18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432" h="180493">
                  <a:moveTo>
                    <a:pt x="104585" y="51814"/>
                  </a:moveTo>
                  <a:cubicBezTo>
                    <a:pt x="104585" y="35177"/>
                    <a:pt x="100034" y="137"/>
                    <a:pt x="74242" y="137"/>
                  </a:cubicBezTo>
                  <a:cubicBezTo>
                    <a:pt x="39094" y="137"/>
                    <a:pt x="153" y="71225"/>
                    <a:pt x="153" y="128952"/>
                  </a:cubicBezTo>
                  <a:cubicBezTo>
                    <a:pt x="153" y="152648"/>
                    <a:pt x="7486" y="180630"/>
                    <a:pt x="30497" y="180630"/>
                  </a:cubicBezTo>
                  <a:cubicBezTo>
                    <a:pt x="66150" y="180630"/>
                    <a:pt x="104585" y="108281"/>
                    <a:pt x="104585" y="51814"/>
                  </a:cubicBezTo>
                  <a:close/>
                  <a:moveTo>
                    <a:pt x="26956" y="86350"/>
                  </a:moveTo>
                  <a:cubicBezTo>
                    <a:pt x="31255" y="70217"/>
                    <a:pt x="36312" y="50050"/>
                    <a:pt x="46427" y="32152"/>
                  </a:cubicBezTo>
                  <a:cubicBezTo>
                    <a:pt x="53254" y="19800"/>
                    <a:pt x="62610" y="5683"/>
                    <a:pt x="73989" y="5683"/>
                  </a:cubicBezTo>
                  <a:cubicBezTo>
                    <a:pt x="86379" y="5683"/>
                    <a:pt x="87896" y="21816"/>
                    <a:pt x="87896" y="36185"/>
                  </a:cubicBezTo>
                  <a:cubicBezTo>
                    <a:pt x="87896" y="48537"/>
                    <a:pt x="85874" y="61394"/>
                    <a:pt x="79805" y="86350"/>
                  </a:cubicBezTo>
                  <a:lnTo>
                    <a:pt x="26956" y="86350"/>
                  </a:lnTo>
                  <a:close/>
                  <a:moveTo>
                    <a:pt x="77529" y="94417"/>
                  </a:moveTo>
                  <a:cubicBezTo>
                    <a:pt x="74748" y="106013"/>
                    <a:pt x="69437" y="127440"/>
                    <a:pt x="59829" y="145590"/>
                  </a:cubicBezTo>
                  <a:cubicBezTo>
                    <a:pt x="50978" y="162732"/>
                    <a:pt x="41370" y="175084"/>
                    <a:pt x="30497" y="175084"/>
                  </a:cubicBezTo>
                  <a:cubicBezTo>
                    <a:pt x="22152" y="175084"/>
                    <a:pt x="16842" y="167774"/>
                    <a:pt x="16842" y="144330"/>
                  </a:cubicBezTo>
                  <a:cubicBezTo>
                    <a:pt x="16842" y="133742"/>
                    <a:pt x="18359" y="119121"/>
                    <a:pt x="24934" y="94417"/>
                  </a:cubicBezTo>
                  <a:lnTo>
                    <a:pt x="77529" y="94417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5DCB7F72-147B-6833-2AF7-A3239C482C42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6539813" y="5925447"/>
              <a:ext cx="77704" cy="152990"/>
            </a:xfrm>
            <a:custGeom>
              <a:avLst/>
              <a:gdLst>
                <a:gd name="connsiteX0" fmla="*/ 77862 w 77704"/>
                <a:gd name="connsiteY0" fmla="*/ 6844 h 152990"/>
                <a:gd name="connsiteX1" fmla="*/ 70782 w 77704"/>
                <a:gd name="connsiteY1" fmla="*/ 138 h 152990"/>
                <a:gd name="connsiteX2" fmla="*/ 60870 w 77704"/>
                <a:gd name="connsiteY2" fmla="*/ 9844 h 152990"/>
                <a:gd name="connsiteX3" fmla="*/ 67950 w 77704"/>
                <a:gd name="connsiteY3" fmla="*/ 16549 h 152990"/>
                <a:gd name="connsiteX4" fmla="*/ 77862 w 77704"/>
                <a:gd name="connsiteY4" fmla="*/ 6844 h 152990"/>
                <a:gd name="connsiteX5" fmla="*/ 40338 w 77704"/>
                <a:gd name="connsiteY5" fmla="*/ 125778 h 152990"/>
                <a:gd name="connsiteX6" fmla="*/ 17504 w 77704"/>
                <a:gd name="connsiteY6" fmla="*/ 148188 h 152990"/>
                <a:gd name="connsiteX7" fmla="*/ 11132 w 77704"/>
                <a:gd name="connsiteY7" fmla="*/ 147129 h 152990"/>
                <a:gd name="connsiteX8" fmla="*/ 17150 w 77704"/>
                <a:gd name="connsiteY8" fmla="*/ 138130 h 152990"/>
                <a:gd name="connsiteX9" fmla="*/ 10247 w 77704"/>
                <a:gd name="connsiteY9" fmla="*/ 131601 h 152990"/>
                <a:gd name="connsiteX10" fmla="*/ 158 w 77704"/>
                <a:gd name="connsiteY10" fmla="*/ 142012 h 152990"/>
                <a:gd name="connsiteX11" fmla="*/ 17681 w 77704"/>
                <a:gd name="connsiteY11" fmla="*/ 153129 h 152990"/>
                <a:gd name="connsiteX12" fmla="*/ 54498 w 77704"/>
                <a:gd name="connsiteY12" fmla="*/ 125248 h 152990"/>
                <a:gd name="connsiteX13" fmla="*/ 70428 w 77704"/>
                <a:gd name="connsiteY13" fmla="*/ 62076 h 152990"/>
                <a:gd name="connsiteX14" fmla="*/ 71313 w 77704"/>
                <a:gd name="connsiteY14" fmla="*/ 55900 h 152990"/>
                <a:gd name="connsiteX15" fmla="*/ 52374 w 77704"/>
                <a:gd name="connsiteY15" fmla="*/ 39312 h 152990"/>
                <a:gd name="connsiteX16" fmla="*/ 21398 w 77704"/>
                <a:gd name="connsiteY16" fmla="*/ 66311 h 152990"/>
                <a:gd name="connsiteX17" fmla="*/ 24407 w 77704"/>
                <a:gd name="connsiteY17" fmla="*/ 68605 h 152990"/>
                <a:gd name="connsiteX18" fmla="*/ 27947 w 77704"/>
                <a:gd name="connsiteY18" fmla="*/ 65428 h 152990"/>
                <a:gd name="connsiteX19" fmla="*/ 51843 w 77704"/>
                <a:gd name="connsiteY19" fmla="*/ 44253 h 152990"/>
                <a:gd name="connsiteX20" fmla="*/ 57861 w 77704"/>
                <a:gd name="connsiteY20" fmla="*/ 52900 h 152990"/>
                <a:gd name="connsiteX21" fmla="*/ 57330 w 77704"/>
                <a:gd name="connsiteY21" fmla="*/ 58194 h 152990"/>
                <a:gd name="connsiteX22" fmla="*/ 40338 w 77704"/>
                <a:gd name="connsiteY22" fmla="*/ 125778 h 15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04" h="152990">
                  <a:moveTo>
                    <a:pt x="77862" y="6844"/>
                  </a:moveTo>
                  <a:cubicBezTo>
                    <a:pt x="77862" y="3844"/>
                    <a:pt x="75561" y="138"/>
                    <a:pt x="70782" y="138"/>
                  </a:cubicBezTo>
                  <a:cubicBezTo>
                    <a:pt x="65649" y="138"/>
                    <a:pt x="60870" y="5079"/>
                    <a:pt x="60870" y="9844"/>
                  </a:cubicBezTo>
                  <a:cubicBezTo>
                    <a:pt x="60870" y="12667"/>
                    <a:pt x="62994" y="16549"/>
                    <a:pt x="67950" y="16549"/>
                  </a:cubicBezTo>
                  <a:cubicBezTo>
                    <a:pt x="72729" y="16549"/>
                    <a:pt x="77862" y="11961"/>
                    <a:pt x="77862" y="6844"/>
                  </a:cubicBezTo>
                  <a:close/>
                  <a:moveTo>
                    <a:pt x="40338" y="125778"/>
                  </a:moveTo>
                  <a:cubicBezTo>
                    <a:pt x="37329" y="137953"/>
                    <a:pt x="27947" y="148188"/>
                    <a:pt x="17504" y="148188"/>
                  </a:cubicBezTo>
                  <a:cubicBezTo>
                    <a:pt x="15203" y="148188"/>
                    <a:pt x="13079" y="147835"/>
                    <a:pt x="11132" y="147129"/>
                  </a:cubicBezTo>
                  <a:cubicBezTo>
                    <a:pt x="15734" y="145012"/>
                    <a:pt x="17150" y="140777"/>
                    <a:pt x="17150" y="138130"/>
                  </a:cubicBezTo>
                  <a:cubicBezTo>
                    <a:pt x="17150" y="133895"/>
                    <a:pt x="13787" y="131601"/>
                    <a:pt x="10247" y="131601"/>
                  </a:cubicBezTo>
                  <a:cubicBezTo>
                    <a:pt x="4760" y="131601"/>
                    <a:pt x="158" y="136365"/>
                    <a:pt x="158" y="142012"/>
                  </a:cubicBezTo>
                  <a:cubicBezTo>
                    <a:pt x="158" y="148717"/>
                    <a:pt x="7061" y="153129"/>
                    <a:pt x="17681" y="153129"/>
                  </a:cubicBezTo>
                  <a:cubicBezTo>
                    <a:pt x="28301" y="153129"/>
                    <a:pt x="49011" y="146776"/>
                    <a:pt x="54498" y="125248"/>
                  </a:cubicBezTo>
                  <a:lnTo>
                    <a:pt x="70428" y="62076"/>
                  </a:lnTo>
                  <a:cubicBezTo>
                    <a:pt x="70959" y="60135"/>
                    <a:pt x="71313" y="58547"/>
                    <a:pt x="71313" y="55900"/>
                  </a:cubicBezTo>
                  <a:cubicBezTo>
                    <a:pt x="71313" y="46194"/>
                    <a:pt x="62994" y="39312"/>
                    <a:pt x="52374" y="39312"/>
                  </a:cubicBezTo>
                  <a:cubicBezTo>
                    <a:pt x="32726" y="39312"/>
                    <a:pt x="21398" y="63840"/>
                    <a:pt x="21398" y="66311"/>
                  </a:cubicBezTo>
                  <a:cubicBezTo>
                    <a:pt x="21398" y="68605"/>
                    <a:pt x="23876" y="68605"/>
                    <a:pt x="24407" y="68605"/>
                  </a:cubicBezTo>
                  <a:cubicBezTo>
                    <a:pt x="26531" y="68605"/>
                    <a:pt x="26708" y="68075"/>
                    <a:pt x="27947" y="65428"/>
                  </a:cubicBezTo>
                  <a:cubicBezTo>
                    <a:pt x="32372" y="55194"/>
                    <a:pt x="41577" y="44253"/>
                    <a:pt x="51843" y="44253"/>
                  </a:cubicBezTo>
                  <a:cubicBezTo>
                    <a:pt x="56268" y="44253"/>
                    <a:pt x="57861" y="47253"/>
                    <a:pt x="57861" y="52900"/>
                  </a:cubicBezTo>
                  <a:cubicBezTo>
                    <a:pt x="57861" y="54841"/>
                    <a:pt x="57507" y="57311"/>
                    <a:pt x="57330" y="58194"/>
                  </a:cubicBezTo>
                  <a:lnTo>
                    <a:pt x="40338" y="125778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9177E2B7-B07A-8AE3-51CE-B9FCF0AC10BB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6737585" y="5844301"/>
              <a:ext cx="154499" cy="194861"/>
            </a:xfrm>
            <a:custGeom>
              <a:avLst/>
              <a:gdLst>
                <a:gd name="connsiteX0" fmla="*/ 149860 w 154499"/>
                <a:gd name="connsiteY0" fmla="*/ 10725 h 194861"/>
                <a:gd name="connsiteX1" fmla="*/ 154664 w 154499"/>
                <a:gd name="connsiteY1" fmla="*/ 5179 h 194861"/>
                <a:gd name="connsiteX2" fmla="*/ 149607 w 154499"/>
                <a:gd name="connsiteY2" fmla="*/ 137 h 194861"/>
                <a:gd name="connsiteX3" fmla="*/ 145055 w 154499"/>
                <a:gd name="connsiteY3" fmla="*/ 1649 h 194861"/>
                <a:gd name="connsiteX4" fmla="*/ 5222 w 154499"/>
                <a:gd name="connsiteY4" fmla="*/ 67444 h 194861"/>
                <a:gd name="connsiteX5" fmla="*/ 165 w 154499"/>
                <a:gd name="connsiteY5" fmla="*/ 73242 h 194861"/>
                <a:gd name="connsiteX6" fmla="*/ 5222 w 154499"/>
                <a:gd name="connsiteY6" fmla="*/ 78788 h 194861"/>
                <a:gd name="connsiteX7" fmla="*/ 145055 w 154499"/>
                <a:gd name="connsiteY7" fmla="*/ 144330 h 194861"/>
                <a:gd name="connsiteX8" fmla="*/ 149607 w 154499"/>
                <a:gd name="connsiteY8" fmla="*/ 146094 h 194861"/>
                <a:gd name="connsiteX9" fmla="*/ 154664 w 154499"/>
                <a:gd name="connsiteY9" fmla="*/ 141053 h 194861"/>
                <a:gd name="connsiteX10" fmla="*/ 149354 w 154499"/>
                <a:gd name="connsiteY10" fmla="*/ 135255 h 194861"/>
                <a:gd name="connsiteX11" fmla="*/ 17106 w 154499"/>
                <a:gd name="connsiteY11" fmla="*/ 73242 h 194861"/>
                <a:gd name="connsiteX12" fmla="*/ 149860 w 154499"/>
                <a:gd name="connsiteY12" fmla="*/ 10725 h 194861"/>
                <a:gd name="connsiteX13" fmla="*/ 145814 w 154499"/>
                <a:gd name="connsiteY13" fmla="*/ 194999 h 194861"/>
                <a:gd name="connsiteX14" fmla="*/ 154664 w 154499"/>
                <a:gd name="connsiteY14" fmla="*/ 189957 h 194861"/>
                <a:gd name="connsiteX15" fmla="*/ 145561 w 154499"/>
                <a:gd name="connsiteY15" fmla="*/ 184915 h 194861"/>
                <a:gd name="connsiteX16" fmla="*/ 9268 w 154499"/>
                <a:gd name="connsiteY16" fmla="*/ 184915 h 194861"/>
                <a:gd name="connsiteX17" fmla="*/ 165 w 154499"/>
                <a:gd name="connsiteY17" fmla="*/ 189957 h 194861"/>
                <a:gd name="connsiteX18" fmla="*/ 9015 w 154499"/>
                <a:gd name="connsiteY18" fmla="*/ 194999 h 194861"/>
                <a:gd name="connsiteX19" fmla="*/ 145814 w 154499"/>
                <a:gd name="connsiteY19" fmla="*/ 194999 h 19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4499" h="194861">
                  <a:moveTo>
                    <a:pt x="149860" y="10725"/>
                  </a:moveTo>
                  <a:cubicBezTo>
                    <a:pt x="152641" y="9464"/>
                    <a:pt x="154664" y="8204"/>
                    <a:pt x="154664" y="5179"/>
                  </a:cubicBezTo>
                  <a:cubicBezTo>
                    <a:pt x="154664" y="2406"/>
                    <a:pt x="152641" y="137"/>
                    <a:pt x="149607" y="137"/>
                  </a:cubicBezTo>
                  <a:cubicBezTo>
                    <a:pt x="148342" y="137"/>
                    <a:pt x="146067" y="1145"/>
                    <a:pt x="145055" y="1649"/>
                  </a:cubicBezTo>
                  <a:lnTo>
                    <a:pt x="5222" y="67444"/>
                  </a:lnTo>
                  <a:cubicBezTo>
                    <a:pt x="923" y="69460"/>
                    <a:pt x="165" y="71225"/>
                    <a:pt x="165" y="73242"/>
                  </a:cubicBezTo>
                  <a:cubicBezTo>
                    <a:pt x="165" y="75510"/>
                    <a:pt x="1682" y="77275"/>
                    <a:pt x="5222" y="78788"/>
                  </a:cubicBezTo>
                  <a:lnTo>
                    <a:pt x="145055" y="144330"/>
                  </a:lnTo>
                  <a:cubicBezTo>
                    <a:pt x="148342" y="146094"/>
                    <a:pt x="148848" y="146094"/>
                    <a:pt x="149607" y="146094"/>
                  </a:cubicBezTo>
                  <a:cubicBezTo>
                    <a:pt x="152388" y="146094"/>
                    <a:pt x="154664" y="143826"/>
                    <a:pt x="154664" y="141053"/>
                  </a:cubicBezTo>
                  <a:cubicBezTo>
                    <a:pt x="154664" y="138784"/>
                    <a:pt x="153653" y="137271"/>
                    <a:pt x="149354" y="135255"/>
                  </a:cubicBezTo>
                  <a:lnTo>
                    <a:pt x="17106" y="73242"/>
                  </a:lnTo>
                  <a:lnTo>
                    <a:pt x="149860" y="10725"/>
                  </a:lnTo>
                  <a:close/>
                  <a:moveTo>
                    <a:pt x="145814" y="194999"/>
                  </a:moveTo>
                  <a:cubicBezTo>
                    <a:pt x="150113" y="194999"/>
                    <a:pt x="154664" y="194999"/>
                    <a:pt x="154664" y="189957"/>
                  </a:cubicBezTo>
                  <a:cubicBezTo>
                    <a:pt x="154664" y="184915"/>
                    <a:pt x="149354" y="184915"/>
                    <a:pt x="145561" y="184915"/>
                  </a:cubicBezTo>
                  <a:lnTo>
                    <a:pt x="9268" y="184915"/>
                  </a:lnTo>
                  <a:cubicBezTo>
                    <a:pt x="5475" y="184915"/>
                    <a:pt x="165" y="184915"/>
                    <a:pt x="165" y="189957"/>
                  </a:cubicBezTo>
                  <a:cubicBezTo>
                    <a:pt x="165" y="194999"/>
                    <a:pt x="4716" y="194999"/>
                    <a:pt x="9015" y="194999"/>
                  </a:cubicBezTo>
                  <a:lnTo>
                    <a:pt x="145814" y="194999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BE7E6991-A62E-D617-664D-0ED7795C605A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7020678" y="5725441"/>
              <a:ext cx="136546" cy="111421"/>
            </a:xfrm>
            <a:custGeom>
              <a:avLst/>
              <a:gdLst>
                <a:gd name="connsiteX0" fmla="*/ 60358 w 136546"/>
                <a:gd name="connsiteY0" fmla="*/ 14751 h 111421"/>
                <a:gd name="connsiteX1" fmla="*/ 88931 w 136546"/>
                <a:gd name="connsiteY1" fmla="*/ 14751 h 111421"/>
                <a:gd name="connsiteX2" fmla="*/ 78311 w 136546"/>
                <a:gd name="connsiteY2" fmla="*/ 79789 h 111421"/>
                <a:gd name="connsiteX3" fmla="*/ 80334 w 136546"/>
                <a:gd name="connsiteY3" fmla="*/ 98948 h 111421"/>
                <a:gd name="connsiteX4" fmla="*/ 89437 w 136546"/>
                <a:gd name="connsiteY4" fmla="*/ 111552 h 111421"/>
                <a:gd name="connsiteX5" fmla="*/ 99804 w 136546"/>
                <a:gd name="connsiteY5" fmla="*/ 101973 h 111421"/>
                <a:gd name="connsiteX6" fmla="*/ 98287 w 136546"/>
                <a:gd name="connsiteY6" fmla="*/ 96427 h 111421"/>
                <a:gd name="connsiteX7" fmla="*/ 90954 w 136546"/>
                <a:gd name="connsiteY7" fmla="*/ 54833 h 111421"/>
                <a:gd name="connsiteX8" fmla="*/ 95506 w 136546"/>
                <a:gd name="connsiteY8" fmla="*/ 14751 h 111421"/>
                <a:gd name="connsiteX9" fmla="*/ 124332 w 136546"/>
                <a:gd name="connsiteY9" fmla="*/ 14751 h 111421"/>
                <a:gd name="connsiteX10" fmla="*/ 136722 w 136546"/>
                <a:gd name="connsiteY10" fmla="*/ 6180 h 111421"/>
                <a:gd name="connsiteX11" fmla="*/ 126608 w 136546"/>
                <a:gd name="connsiteY11" fmla="*/ 130 h 111421"/>
                <a:gd name="connsiteX12" fmla="*/ 41899 w 136546"/>
                <a:gd name="connsiteY12" fmla="*/ 130 h 111421"/>
                <a:gd name="connsiteX13" fmla="*/ 15601 w 136546"/>
                <a:gd name="connsiteY13" fmla="*/ 11978 h 111421"/>
                <a:gd name="connsiteX14" fmla="*/ 176 w 136546"/>
                <a:gd name="connsiteY14" fmla="*/ 34666 h 111421"/>
                <a:gd name="connsiteX15" fmla="*/ 3211 w 136546"/>
                <a:gd name="connsiteY15" fmla="*/ 37187 h 111421"/>
                <a:gd name="connsiteX16" fmla="*/ 7256 w 136546"/>
                <a:gd name="connsiteY16" fmla="*/ 34162 h 111421"/>
                <a:gd name="connsiteX17" fmla="*/ 39370 w 136546"/>
                <a:gd name="connsiteY17" fmla="*/ 14751 h 111421"/>
                <a:gd name="connsiteX18" fmla="*/ 53783 w 136546"/>
                <a:gd name="connsiteY18" fmla="*/ 14751 h 111421"/>
                <a:gd name="connsiteX19" fmla="*/ 21417 w 136546"/>
                <a:gd name="connsiteY19" fmla="*/ 98696 h 111421"/>
                <a:gd name="connsiteX20" fmla="*/ 19394 w 136546"/>
                <a:gd name="connsiteY20" fmla="*/ 104746 h 111421"/>
                <a:gd name="connsiteX21" fmla="*/ 26727 w 136546"/>
                <a:gd name="connsiteY21" fmla="*/ 111552 h 111421"/>
                <a:gd name="connsiteX22" fmla="*/ 39370 w 136546"/>
                <a:gd name="connsiteY22" fmla="*/ 95166 h 111421"/>
                <a:gd name="connsiteX23" fmla="*/ 46197 w 136546"/>
                <a:gd name="connsiteY23" fmla="*/ 70462 h 111421"/>
                <a:gd name="connsiteX24" fmla="*/ 60358 w 136546"/>
                <a:gd name="connsiteY24" fmla="*/ 14751 h 111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546" h="111421">
                  <a:moveTo>
                    <a:pt x="60358" y="14751"/>
                  </a:moveTo>
                  <a:lnTo>
                    <a:pt x="88931" y="14751"/>
                  </a:lnTo>
                  <a:cubicBezTo>
                    <a:pt x="80587" y="52060"/>
                    <a:pt x="78311" y="62899"/>
                    <a:pt x="78311" y="79789"/>
                  </a:cubicBezTo>
                  <a:cubicBezTo>
                    <a:pt x="78311" y="83570"/>
                    <a:pt x="78311" y="90377"/>
                    <a:pt x="80334" y="98948"/>
                  </a:cubicBezTo>
                  <a:cubicBezTo>
                    <a:pt x="82863" y="110039"/>
                    <a:pt x="85644" y="111552"/>
                    <a:pt x="89437" y="111552"/>
                  </a:cubicBezTo>
                  <a:cubicBezTo>
                    <a:pt x="94494" y="111552"/>
                    <a:pt x="99804" y="107014"/>
                    <a:pt x="99804" y="101973"/>
                  </a:cubicBezTo>
                  <a:cubicBezTo>
                    <a:pt x="99804" y="100460"/>
                    <a:pt x="99804" y="99956"/>
                    <a:pt x="98287" y="96427"/>
                  </a:cubicBezTo>
                  <a:cubicBezTo>
                    <a:pt x="90954" y="78277"/>
                    <a:pt x="90954" y="61891"/>
                    <a:pt x="90954" y="54833"/>
                  </a:cubicBezTo>
                  <a:cubicBezTo>
                    <a:pt x="90954" y="41472"/>
                    <a:pt x="92724" y="27860"/>
                    <a:pt x="95506" y="14751"/>
                  </a:cubicBezTo>
                  <a:lnTo>
                    <a:pt x="124332" y="14751"/>
                  </a:lnTo>
                  <a:cubicBezTo>
                    <a:pt x="127619" y="14751"/>
                    <a:pt x="136722" y="14751"/>
                    <a:pt x="136722" y="6180"/>
                  </a:cubicBezTo>
                  <a:cubicBezTo>
                    <a:pt x="136722" y="130"/>
                    <a:pt x="131412" y="130"/>
                    <a:pt x="126608" y="130"/>
                  </a:cubicBezTo>
                  <a:lnTo>
                    <a:pt x="41899" y="130"/>
                  </a:lnTo>
                  <a:cubicBezTo>
                    <a:pt x="36336" y="130"/>
                    <a:pt x="26727" y="130"/>
                    <a:pt x="15601" y="11978"/>
                  </a:cubicBezTo>
                  <a:cubicBezTo>
                    <a:pt x="6751" y="21810"/>
                    <a:pt x="176" y="33405"/>
                    <a:pt x="176" y="34666"/>
                  </a:cubicBezTo>
                  <a:cubicBezTo>
                    <a:pt x="176" y="34918"/>
                    <a:pt x="176" y="37187"/>
                    <a:pt x="3211" y="37187"/>
                  </a:cubicBezTo>
                  <a:cubicBezTo>
                    <a:pt x="5234" y="37187"/>
                    <a:pt x="5739" y="36178"/>
                    <a:pt x="7256" y="34162"/>
                  </a:cubicBezTo>
                  <a:cubicBezTo>
                    <a:pt x="19647" y="14751"/>
                    <a:pt x="34313" y="14751"/>
                    <a:pt x="39370" y="14751"/>
                  </a:cubicBezTo>
                  <a:lnTo>
                    <a:pt x="53783" y="14751"/>
                  </a:lnTo>
                  <a:cubicBezTo>
                    <a:pt x="45692" y="45253"/>
                    <a:pt x="32037" y="75756"/>
                    <a:pt x="21417" y="98696"/>
                  </a:cubicBezTo>
                  <a:cubicBezTo>
                    <a:pt x="19394" y="102477"/>
                    <a:pt x="19394" y="102981"/>
                    <a:pt x="19394" y="104746"/>
                  </a:cubicBezTo>
                  <a:cubicBezTo>
                    <a:pt x="19394" y="109535"/>
                    <a:pt x="23440" y="111552"/>
                    <a:pt x="26727" y="111552"/>
                  </a:cubicBezTo>
                  <a:cubicBezTo>
                    <a:pt x="34313" y="111552"/>
                    <a:pt x="36336" y="104493"/>
                    <a:pt x="39370" y="95166"/>
                  </a:cubicBezTo>
                  <a:cubicBezTo>
                    <a:pt x="42910" y="83570"/>
                    <a:pt x="42910" y="83066"/>
                    <a:pt x="46197" y="70462"/>
                  </a:cubicBezTo>
                  <a:lnTo>
                    <a:pt x="60358" y="1475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EA72CE6A-0ED5-1729-4868-786C0EDCEB1A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7013851" y="5936564"/>
              <a:ext cx="153211" cy="10082"/>
            </a:xfrm>
            <a:custGeom>
              <a:avLst/>
              <a:gdLst>
                <a:gd name="connsiteX0" fmla="*/ 0 w 153211"/>
                <a:gd name="connsiteY0" fmla="*/ 0 h 10082"/>
                <a:gd name="connsiteX1" fmla="*/ 153211 w 153211"/>
                <a:gd name="connsiteY1" fmla="*/ 0 h 10082"/>
                <a:gd name="connsiteX2" fmla="*/ 153211 w 153211"/>
                <a:gd name="connsiteY2" fmla="*/ 10083 h 10082"/>
                <a:gd name="connsiteX3" fmla="*/ 0 w 153211"/>
                <a:gd name="connsiteY3" fmla="*/ 10083 h 1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211" h="10082">
                  <a:moveTo>
                    <a:pt x="0" y="0"/>
                  </a:moveTo>
                  <a:lnTo>
                    <a:pt x="153211" y="0"/>
                  </a:lnTo>
                  <a:lnTo>
                    <a:pt x="153211" y="10083"/>
                  </a:lnTo>
                  <a:lnTo>
                    <a:pt x="0" y="10083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16B2D44E-8D39-CDD9-67D1-87B1E47D7205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7039884" y="6009656"/>
              <a:ext cx="100892" cy="167888"/>
            </a:xfrm>
            <a:custGeom>
              <a:avLst/>
              <a:gdLst>
                <a:gd name="connsiteX0" fmla="*/ 19647 w 100892"/>
                <a:gd name="connsiteY0" fmla="*/ 148622 h 167888"/>
                <a:gd name="connsiteX1" fmla="*/ 46451 w 100892"/>
                <a:gd name="connsiteY1" fmla="*/ 122657 h 167888"/>
                <a:gd name="connsiteX2" fmla="*/ 101069 w 100892"/>
                <a:gd name="connsiteY2" fmla="*/ 49048 h 167888"/>
                <a:gd name="connsiteX3" fmla="*/ 47462 w 100892"/>
                <a:gd name="connsiteY3" fmla="*/ 144 h 167888"/>
                <a:gd name="connsiteX4" fmla="*/ 177 w 100892"/>
                <a:gd name="connsiteY4" fmla="*/ 45771 h 167888"/>
                <a:gd name="connsiteX5" fmla="*/ 13579 w 100892"/>
                <a:gd name="connsiteY5" fmla="*/ 59888 h 167888"/>
                <a:gd name="connsiteX6" fmla="*/ 26727 w 100892"/>
                <a:gd name="connsiteY6" fmla="*/ 46527 h 167888"/>
                <a:gd name="connsiteX7" fmla="*/ 13326 w 100892"/>
                <a:gd name="connsiteY7" fmla="*/ 33419 h 167888"/>
                <a:gd name="connsiteX8" fmla="*/ 10038 w 100892"/>
                <a:gd name="connsiteY8" fmla="*/ 33671 h 167888"/>
                <a:gd name="connsiteX9" fmla="*/ 44175 w 100892"/>
                <a:gd name="connsiteY9" fmla="*/ 7958 h 167888"/>
                <a:gd name="connsiteX10" fmla="*/ 78059 w 100892"/>
                <a:gd name="connsiteY10" fmla="*/ 49048 h 167888"/>
                <a:gd name="connsiteX11" fmla="*/ 51508 w 100892"/>
                <a:gd name="connsiteY11" fmla="*/ 104759 h 167888"/>
                <a:gd name="connsiteX12" fmla="*/ 2958 w 100892"/>
                <a:gd name="connsiteY12" fmla="*/ 158705 h 167888"/>
                <a:gd name="connsiteX13" fmla="*/ 177 w 100892"/>
                <a:gd name="connsiteY13" fmla="*/ 168033 h 167888"/>
                <a:gd name="connsiteX14" fmla="*/ 93989 w 100892"/>
                <a:gd name="connsiteY14" fmla="*/ 168033 h 167888"/>
                <a:gd name="connsiteX15" fmla="*/ 101069 w 100892"/>
                <a:gd name="connsiteY15" fmla="*/ 124170 h 167888"/>
                <a:gd name="connsiteX16" fmla="*/ 94748 w 100892"/>
                <a:gd name="connsiteY16" fmla="*/ 124170 h 167888"/>
                <a:gd name="connsiteX17" fmla="*/ 89185 w 100892"/>
                <a:gd name="connsiteY17" fmla="*/ 146605 h 167888"/>
                <a:gd name="connsiteX18" fmla="*/ 65163 w 100892"/>
                <a:gd name="connsiteY18" fmla="*/ 148622 h 167888"/>
                <a:gd name="connsiteX19" fmla="*/ 19647 w 100892"/>
                <a:gd name="connsiteY19" fmla="*/ 148622 h 16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892" h="167888">
                  <a:moveTo>
                    <a:pt x="19647" y="148622"/>
                  </a:moveTo>
                  <a:lnTo>
                    <a:pt x="46451" y="122657"/>
                  </a:lnTo>
                  <a:cubicBezTo>
                    <a:pt x="85897" y="87869"/>
                    <a:pt x="101069" y="74257"/>
                    <a:pt x="101069" y="49048"/>
                  </a:cubicBezTo>
                  <a:cubicBezTo>
                    <a:pt x="101069" y="20311"/>
                    <a:pt x="78312" y="144"/>
                    <a:pt x="47462" y="144"/>
                  </a:cubicBezTo>
                  <a:cubicBezTo>
                    <a:pt x="18889" y="144"/>
                    <a:pt x="177" y="23336"/>
                    <a:pt x="177" y="45771"/>
                  </a:cubicBezTo>
                  <a:cubicBezTo>
                    <a:pt x="177" y="59888"/>
                    <a:pt x="12820" y="59888"/>
                    <a:pt x="13579" y="59888"/>
                  </a:cubicBezTo>
                  <a:cubicBezTo>
                    <a:pt x="17877" y="59888"/>
                    <a:pt x="26727" y="56863"/>
                    <a:pt x="26727" y="46527"/>
                  </a:cubicBezTo>
                  <a:cubicBezTo>
                    <a:pt x="26727" y="39973"/>
                    <a:pt x="22176" y="33419"/>
                    <a:pt x="13326" y="33419"/>
                  </a:cubicBezTo>
                  <a:cubicBezTo>
                    <a:pt x="11303" y="33419"/>
                    <a:pt x="10797" y="33419"/>
                    <a:pt x="10038" y="33671"/>
                  </a:cubicBezTo>
                  <a:cubicBezTo>
                    <a:pt x="15854" y="17286"/>
                    <a:pt x="29509" y="7958"/>
                    <a:pt x="44175" y="7958"/>
                  </a:cubicBezTo>
                  <a:cubicBezTo>
                    <a:pt x="67186" y="7958"/>
                    <a:pt x="78059" y="28377"/>
                    <a:pt x="78059" y="49048"/>
                  </a:cubicBezTo>
                  <a:cubicBezTo>
                    <a:pt x="78059" y="69215"/>
                    <a:pt x="65416" y="89130"/>
                    <a:pt x="51508" y="104759"/>
                  </a:cubicBezTo>
                  <a:lnTo>
                    <a:pt x="2958" y="158705"/>
                  </a:lnTo>
                  <a:cubicBezTo>
                    <a:pt x="177" y="161478"/>
                    <a:pt x="177" y="161982"/>
                    <a:pt x="177" y="168033"/>
                  </a:cubicBezTo>
                  <a:lnTo>
                    <a:pt x="93989" y="168033"/>
                  </a:lnTo>
                  <a:lnTo>
                    <a:pt x="101069" y="124170"/>
                  </a:lnTo>
                  <a:lnTo>
                    <a:pt x="94748" y="124170"/>
                  </a:lnTo>
                  <a:cubicBezTo>
                    <a:pt x="93483" y="131732"/>
                    <a:pt x="91713" y="142824"/>
                    <a:pt x="89185" y="146605"/>
                  </a:cubicBezTo>
                  <a:cubicBezTo>
                    <a:pt x="87415" y="148622"/>
                    <a:pt x="70726" y="148622"/>
                    <a:pt x="65163" y="148622"/>
                  </a:cubicBezTo>
                  <a:lnTo>
                    <a:pt x="19647" y="148622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325C3F14-368F-488E-8590-B70D9E1586A7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7219152" y="5977906"/>
              <a:ext cx="29585" cy="75373"/>
            </a:xfrm>
            <a:custGeom>
              <a:avLst/>
              <a:gdLst>
                <a:gd name="connsiteX0" fmla="*/ 29769 w 29585"/>
                <a:gd name="connsiteY0" fmla="*/ 26606 h 75373"/>
                <a:gd name="connsiteX1" fmla="*/ 13585 w 29585"/>
                <a:gd name="connsiteY1" fmla="*/ 137 h 75373"/>
                <a:gd name="connsiteX2" fmla="*/ 183 w 29585"/>
                <a:gd name="connsiteY2" fmla="*/ 13497 h 75373"/>
                <a:gd name="connsiteX3" fmla="*/ 13585 w 29585"/>
                <a:gd name="connsiteY3" fmla="*/ 26858 h 75373"/>
                <a:gd name="connsiteX4" fmla="*/ 22435 w 29585"/>
                <a:gd name="connsiteY4" fmla="*/ 23581 h 75373"/>
                <a:gd name="connsiteX5" fmla="*/ 23700 w 29585"/>
                <a:gd name="connsiteY5" fmla="*/ 22825 h 75373"/>
                <a:gd name="connsiteX6" fmla="*/ 24206 w 29585"/>
                <a:gd name="connsiteY6" fmla="*/ 26606 h 75373"/>
                <a:gd name="connsiteX7" fmla="*/ 7011 w 29585"/>
                <a:gd name="connsiteY7" fmla="*/ 68704 h 75373"/>
                <a:gd name="connsiteX8" fmla="*/ 4229 w 29585"/>
                <a:gd name="connsiteY8" fmla="*/ 72737 h 75373"/>
                <a:gd name="connsiteX9" fmla="*/ 6758 w 29585"/>
                <a:gd name="connsiteY9" fmla="*/ 75510 h 75373"/>
                <a:gd name="connsiteX10" fmla="*/ 29769 w 29585"/>
                <a:gd name="connsiteY10" fmla="*/ 26606 h 7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85" h="75373">
                  <a:moveTo>
                    <a:pt x="29769" y="26606"/>
                  </a:moveTo>
                  <a:cubicBezTo>
                    <a:pt x="29769" y="9968"/>
                    <a:pt x="23447" y="137"/>
                    <a:pt x="13585" y="137"/>
                  </a:cubicBezTo>
                  <a:cubicBezTo>
                    <a:pt x="5241" y="137"/>
                    <a:pt x="183" y="6439"/>
                    <a:pt x="183" y="13497"/>
                  </a:cubicBezTo>
                  <a:cubicBezTo>
                    <a:pt x="183" y="20304"/>
                    <a:pt x="5241" y="26858"/>
                    <a:pt x="13585" y="26858"/>
                  </a:cubicBezTo>
                  <a:cubicBezTo>
                    <a:pt x="16620" y="26858"/>
                    <a:pt x="19907" y="25850"/>
                    <a:pt x="22435" y="23581"/>
                  </a:cubicBezTo>
                  <a:cubicBezTo>
                    <a:pt x="23194" y="23077"/>
                    <a:pt x="23447" y="22825"/>
                    <a:pt x="23700" y="22825"/>
                  </a:cubicBezTo>
                  <a:cubicBezTo>
                    <a:pt x="23953" y="22825"/>
                    <a:pt x="24206" y="23077"/>
                    <a:pt x="24206" y="26606"/>
                  </a:cubicBezTo>
                  <a:cubicBezTo>
                    <a:pt x="24206" y="45260"/>
                    <a:pt x="15355" y="60385"/>
                    <a:pt x="7011" y="68704"/>
                  </a:cubicBezTo>
                  <a:cubicBezTo>
                    <a:pt x="4229" y="71477"/>
                    <a:pt x="4229" y="71981"/>
                    <a:pt x="4229" y="72737"/>
                  </a:cubicBezTo>
                  <a:cubicBezTo>
                    <a:pt x="4229" y="74502"/>
                    <a:pt x="5494" y="75510"/>
                    <a:pt x="6758" y="75510"/>
                  </a:cubicBezTo>
                  <a:cubicBezTo>
                    <a:pt x="9539" y="75510"/>
                    <a:pt x="29769" y="56100"/>
                    <a:pt x="29769" y="26606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1B90A5DF-D7E1-AA31-A65A-B1B2607DB9BA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7559365" y="5837999"/>
              <a:ext cx="103673" cy="218305"/>
            </a:xfrm>
            <a:custGeom>
              <a:avLst/>
              <a:gdLst>
                <a:gd name="connsiteX0" fmla="*/ 103872 w 103673"/>
                <a:gd name="connsiteY0" fmla="*/ 9212 h 218305"/>
                <a:gd name="connsiteX1" fmla="*/ 94263 w 103673"/>
                <a:gd name="connsiteY1" fmla="*/ 137 h 218305"/>
                <a:gd name="connsiteX2" fmla="*/ 80861 w 103673"/>
                <a:gd name="connsiteY2" fmla="*/ 13497 h 218305"/>
                <a:gd name="connsiteX3" fmla="*/ 90217 w 103673"/>
                <a:gd name="connsiteY3" fmla="*/ 22573 h 218305"/>
                <a:gd name="connsiteX4" fmla="*/ 103872 w 103673"/>
                <a:gd name="connsiteY4" fmla="*/ 9212 h 218305"/>
                <a:gd name="connsiteX5" fmla="*/ 53046 w 103673"/>
                <a:gd name="connsiteY5" fmla="*/ 179370 h 218305"/>
                <a:gd name="connsiteX6" fmla="*/ 21944 w 103673"/>
                <a:gd name="connsiteY6" fmla="*/ 212897 h 218305"/>
                <a:gd name="connsiteX7" fmla="*/ 12082 w 103673"/>
                <a:gd name="connsiteY7" fmla="*/ 210628 h 218305"/>
                <a:gd name="connsiteX8" fmla="*/ 23461 w 103673"/>
                <a:gd name="connsiteY8" fmla="*/ 197268 h 218305"/>
                <a:gd name="connsiteX9" fmla="*/ 13852 w 103673"/>
                <a:gd name="connsiteY9" fmla="*/ 188445 h 218305"/>
                <a:gd name="connsiteX10" fmla="*/ 198 w 103673"/>
                <a:gd name="connsiteY10" fmla="*/ 202813 h 218305"/>
                <a:gd name="connsiteX11" fmla="*/ 22450 w 103673"/>
                <a:gd name="connsiteY11" fmla="*/ 218443 h 218305"/>
                <a:gd name="connsiteX12" fmla="*/ 69988 w 103673"/>
                <a:gd name="connsiteY12" fmla="*/ 180126 h 218305"/>
                <a:gd name="connsiteX13" fmla="*/ 93252 w 103673"/>
                <a:gd name="connsiteY13" fmla="*/ 87863 h 218305"/>
                <a:gd name="connsiteX14" fmla="*/ 94516 w 103673"/>
                <a:gd name="connsiteY14" fmla="*/ 78535 h 218305"/>
                <a:gd name="connsiteX15" fmla="*/ 71252 w 103673"/>
                <a:gd name="connsiteY15" fmla="*/ 55344 h 218305"/>
                <a:gd name="connsiteX16" fmla="*/ 31047 w 103673"/>
                <a:gd name="connsiteY16" fmla="*/ 94165 h 218305"/>
                <a:gd name="connsiteX17" fmla="*/ 34082 w 103673"/>
                <a:gd name="connsiteY17" fmla="*/ 96686 h 218305"/>
                <a:gd name="connsiteX18" fmla="*/ 38633 w 103673"/>
                <a:gd name="connsiteY18" fmla="*/ 91644 h 218305"/>
                <a:gd name="connsiteX19" fmla="*/ 70494 w 103673"/>
                <a:gd name="connsiteY19" fmla="*/ 60889 h 218305"/>
                <a:gd name="connsiteX20" fmla="*/ 78586 w 103673"/>
                <a:gd name="connsiteY20" fmla="*/ 72485 h 218305"/>
                <a:gd name="connsiteX21" fmla="*/ 76815 w 103673"/>
                <a:gd name="connsiteY21" fmla="*/ 85342 h 218305"/>
                <a:gd name="connsiteX22" fmla="*/ 53046 w 103673"/>
                <a:gd name="connsiteY22" fmla="*/ 179370 h 21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673" h="218305">
                  <a:moveTo>
                    <a:pt x="103872" y="9212"/>
                  </a:moveTo>
                  <a:cubicBezTo>
                    <a:pt x="103872" y="4422"/>
                    <a:pt x="100332" y="137"/>
                    <a:pt x="94263" y="137"/>
                  </a:cubicBezTo>
                  <a:cubicBezTo>
                    <a:pt x="88447" y="137"/>
                    <a:pt x="80861" y="5935"/>
                    <a:pt x="80861" y="13497"/>
                  </a:cubicBezTo>
                  <a:cubicBezTo>
                    <a:pt x="80861" y="18539"/>
                    <a:pt x="84401" y="22573"/>
                    <a:pt x="90217" y="22573"/>
                  </a:cubicBezTo>
                  <a:cubicBezTo>
                    <a:pt x="97045" y="22573"/>
                    <a:pt x="103872" y="16018"/>
                    <a:pt x="103872" y="9212"/>
                  </a:cubicBezTo>
                  <a:close/>
                  <a:moveTo>
                    <a:pt x="53046" y="179370"/>
                  </a:moveTo>
                  <a:cubicBezTo>
                    <a:pt x="48242" y="198528"/>
                    <a:pt x="36104" y="212897"/>
                    <a:pt x="21944" y="212897"/>
                  </a:cubicBezTo>
                  <a:cubicBezTo>
                    <a:pt x="20427" y="212897"/>
                    <a:pt x="16634" y="212897"/>
                    <a:pt x="12082" y="210628"/>
                  </a:cubicBezTo>
                  <a:cubicBezTo>
                    <a:pt x="19668" y="208863"/>
                    <a:pt x="23461" y="202309"/>
                    <a:pt x="23461" y="197268"/>
                  </a:cubicBezTo>
                  <a:cubicBezTo>
                    <a:pt x="23461" y="193234"/>
                    <a:pt x="20680" y="188445"/>
                    <a:pt x="13852" y="188445"/>
                  </a:cubicBezTo>
                  <a:cubicBezTo>
                    <a:pt x="7531" y="188445"/>
                    <a:pt x="198" y="193738"/>
                    <a:pt x="198" y="202813"/>
                  </a:cubicBezTo>
                  <a:cubicBezTo>
                    <a:pt x="198" y="212897"/>
                    <a:pt x="10312" y="218443"/>
                    <a:pt x="22450" y="218443"/>
                  </a:cubicBezTo>
                  <a:cubicBezTo>
                    <a:pt x="40150" y="218443"/>
                    <a:pt x="63667" y="205082"/>
                    <a:pt x="69988" y="180126"/>
                  </a:cubicBezTo>
                  <a:lnTo>
                    <a:pt x="93252" y="87863"/>
                  </a:lnTo>
                  <a:cubicBezTo>
                    <a:pt x="94516" y="82821"/>
                    <a:pt x="94516" y="79292"/>
                    <a:pt x="94516" y="78535"/>
                  </a:cubicBezTo>
                  <a:cubicBezTo>
                    <a:pt x="94516" y="64167"/>
                    <a:pt x="83896" y="55344"/>
                    <a:pt x="71252" y="55344"/>
                  </a:cubicBezTo>
                  <a:cubicBezTo>
                    <a:pt x="45460" y="55344"/>
                    <a:pt x="31047" y="91896"/>
                    <a:pt x="31047" y="94165"/>
                  </a:cubicBezTo>
                  <a:cubicBezTo>
                    <a:pt x="31047" y="96686"/>
                    <a:pt x="33576" y="96686"/>
                    <a:pt x="34082" y="96686"/>
                  </a:cubicBezTo>
                  <a:cubicBezTo>
                    <a:pt x="36357" y="96686"/>
                    <a:pt x="36610" y="96433"/>
                    <a:pt x="38633" y="91644"/>
                  </a:cubicBezTo>
                  <a:cubicBezTo>
                    <a:pt x="44955" y="76267"/>
                    <a:pt x="56586" y="60889"/>
                    <a:pt x="70494" y="60889"/>
                  </a:cubicBezTo>
                  <a:cubicBezTo>
                    <a:pt x="74034" y="60889"/>
                    <a:pt x="78586" y="61898"/>
                    <a:pt x="78586" y="72485"/>
                  </a:cubicBezTo>
                  <a:cubicBezTo>
                    <a:pt x="78586" y="78283"/>
                    <a:pt x="77827" y="81056"/>
                    <a:pt x="76815" y="85342"/>
                  </a:cubicBezTo>
                  <a:lnTo>
                    <a:pt x="53046" y="179370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4E2DF34B-96CA-1481-A5F0-F2A1AF03174F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7765656" y="5912112"/>
              <a:ext cx="168154" cy="58987"/>
            </a:xfrm>
            <a:custGeom>
              <a:avLst/>
              <a:gdLst>
                <a:gd name="connsiteX0" fmla="*/ 159762 w 168154"/>
                <a:gd name="connsiteY0" fmla="*/ 10220 h 58987"/>
                <a:gd name="connsiteX1" fmla="*/ 168359 w 168154"/>
                <a:gd name="connsiteY1" fmla="*/ 5179 h 58987"/>
                <a:gd name="connsiteX2" fmla="*/ 160015 w 168154"/>
                <a:gd name="connsiteY2" fmla="*/ 137 h 58987"/>
                <a:gd name="connsiteX3" fmla="*/ 8550 w 168154"/>
                <a:gd name="connsiteY3" fmla="*/ 137 h 58987"/>
                <a:gd name="connsiteX4" fmla="*/ 205 w 168154"/>
                <a:gd name="connsiteY4" fmla="*/ 5179 h 58987"/>
                <a:gd name="connsiteX5" fmla="*/ 8803 w 168154"/>
                <a:gd name="connsiteY5" fmla="*/ 10220 h 58987"/>
                <a:gd name="connsiteX6" fmla="*/ 159762 w 168154"/>
                <a:gd name="connsiteY6" fmla="*/ 10220 h 58987"/>
                <a:gd name="connsiteX7" fmla="*/ 160015 w 168154"/>
                <a:gd name="connsiteY7" fmla="*/ 59125 h 58987"/>
                <a:gd name="connsiteX8" fmla="*/ 168359 w 168154"/>
                <a:gd name="connsiteY8" fmla="*/ 54083 h 58987"/>
                <a:gd name="connsiteX9" fmla="*/ 159762 w 168154"/>
                <a:gd name="connsiteY9" fmla="*/ 49041 h 58987"/>
                <a:gd name="connsiteX10" fmla="*/ 8803 w 168154"/>
                <a:gd name="connsiteY10" fmla="*/ 49041 h 58987"/>
                <a:gd name="connsiteX11" fmla="*/ 205 w 168154"/>
                <a:gd name="connsiteY11" fmla="*/ 54083 h 58987"/>
                <a:gd name="connsiteX12" fmla="*/ 8550 w 168154"/>
                <a:gd name="connsiteY12" fmla="*/ 59125 h 58987"/>
                <a:gd name="connsiteX13" fmla="*/ 160015 w 168154"/>
                <a:gd name="connsiteY13" fmla="*/ 59125 h 5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154" h="58987">
                  <a:moveTo>
                    <a:pt x="159762" y="10220"/>
                  </a:moveTo>
                  <a:cubicBezTo>
                    <a:pt x="163555" y="10220"/>
                    <a:pt x="168359" y="10220"/>
                    <a:pt x="168359" y="5179"/>
                  </a:cubicBezTo>
                  <a:cubicBezTo>
                    <a:pt x="168359" y="137"/>
                    <a:pt x="163555" y="137"/>
                    <a:pt x="160015" y="137"/>
                  </a:cubicBezTo>
                  <a:lnTo>
                    <a:pt x="8550" y="137"/>
                  </a:lnTo>
                  <a:cubicBezTo>
                    <a:pt x="5010" y="137"/>
                    <a:pt x="205" y="137"/>
                    <a:pt x="205" y="5179"/>
                  </a:cubicBezTo>
                  <a:cubicBezTo>
                    <a:pt x="205" y="10220"/>
                    <a:pt x="5010" y="10220"/>
                    <a:pt x="8803" y="10220"/>
                  </a:cubicBezTo>
                  <a:lnTo>
                    <a:pt x="159762" y="10220"/>
                  </a:lnTo>
                  <a:close/>
                  <a:moveTo>
                    <a:pt x="160015" y="59125"/>
                  </a:moveTo>
                  <a:cubicBezTo>
                    <a:pt x="163555" y="59125"/>
                    <a:pt x="168359" y="59125"/>
                    <a:pt x="168359" y="54083"/>
                  </a:cubicBezTo>
                  <a:cubicBezTo>
                    <a:pt x="168359" y="49041"/>
                    <a:pt x="163555" y="49041"/>
                    <a:pt x="159762" y="49041"/>
                  </a:cubicBezTo>
                  <a:lnTo>
                    <a:pt x="8803" y="49041"/>
                  </a:lnTo>
                  <a:cubicBezTo>
                    <a:pt x="5010" y="49041"/>
                    <a:pt x="205" y="49041"/>
                    <a:pt x="205" y="54083"/>
                  </a:cubicBezTo>
                  <a:cubicBezTo>
                    <a:pt x="205" y="59125"/>
                    <a:pt x="5010" y="59125"/>
                    <a:pt x="8550" y="59125"/>
                  </a:cubicBezTo>
                  <a:lnTo>
                    <a:pt x="160015" y="59125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B88819AE-2394-FF0F-FFBE-323D9982A7D7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8040911" y="5836738"/>
              <a:ext cx="83444" cy="167888"/>
            </a:xfrm>
            <a:custGeom>
              <a:avLst/>
              <a:gdLst>
                <a:gd name="connsiteX0" fmla="*/ 52053 w 83444"/>
                <a:gd name="connsiteY0" fmla="*/ 6691 h 167888"/>
                <a:gd name="connsiteX1" fmla="*/ 46237 w 83444"/>
                <a:gd name="connsiteY1" fmla="*/ 137 h 167888"/>
                <a:gd name="connsiteX2" fmla="*/ 216 w 83444"/>
                <a:gd name="connsiteY2" fmla="*/ 16270 h 167888"/>
                <a:gd name="connsiteX3" fmla="*/ 216 w 83444"/>
                <a:gd name="connsiteY3" fmla="*/ 24085 h 167888"/>
                <a:gd name="connsiteX4" fmla="*/ 33341 w 83444"/>
                <a:gd name="connsiteY4" fmla="*/ 17531 h 167888"/>
                <a:gd name="connsiteX5" fmla="*/ 33341 w 83444"/>
                <a:gd name="connsiteY5" fmla="*/ 148111 h 167888"/>
                <a:gd name="connsiteX6" fmla="*/ 9825 w 83444"/>
                <a:gd name="connsiteY6" fmla="*/ 160211 h 167888"/>
                <a:gd name="connsiteX7" fmla="*/ 1733 w 83444"/>
                <a:gd name="connsiteY7" fmla="*/ 160211 h 167888"/>
                <a:gd name="connsiteX8" fmla="*/ 1733 w 83444"/>
                <a:gd name="connsiteY8" fmla="*/ 168026 h 167888"/>
                <a:gd name="connsiteX9" fmla="*/ 42697 w 83444"/>
                <a:gd name="connsiteY9" fmla="*/ 167269 h 167888"/>
                <a:gd name="connsiteX10" fmla="*/ 83661 w 83444"/>
                <a:gd name="connsiteY10" fmla="*/ 168026 h 167888"/>
                <a:gd name="connsiteX11" fmla="*/ 83661 w 83444"/>
                <a:gd name="connsiteY11" fmla="*/ 160211 h 167888"/>
                <a:gd name="connsiteX12" fmla="*/ 75569 w 83444"/>
                <a:gd name="connsiteY12" fmla="*/ 160211 h 167888"/>
                <a:gd name="connsiteX13" fmla="*/ 52053 w 83444"/>
                <a:gd name="connsiteY13" fmla="*/ 148111 h 167888"/>
                <a:gd name="connsiteX14" fmla="*/ 52053 w 83444"/>
                <a:gd name="connsiteY14" fmla="*/ 6691 h 16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444" h="167888">
                  <a:moveTo>
                    <a:pt x="52053" y="6691"/>
                  </a:moveTo>
                  <a:cubicBezTo>
                    <a:pt x="52053" y="641"/>
                    <a:pt x="52053" y="137"/>
                    <a:pt x="46237" y="137"/>
                  </a:cubicBezTo>
                  <a:cubicBezTo>
                    <a:pt x="30559" y="16270"/>
                    <a:pt x="8307" y="16270"/>
                    <a:pt x="216" y="16270"/>
                  </a:cubicBezTo>
                  <a:lnTo>
                    <a:pt x="216" y="24085"/>
                  </a:lnTo>
                  <a:cubicBezTo>
                    <a:pt x="5273" y="24085"/>
                    <a:pt x="20192" y="24085"/>
                    <a:pt x="33341" y="17531"/>
                  </a:cubicBezTo>
                  <a:lnTo>
                    <a:pt x="33341" y="148111"/>
                  </a:lnTo>
                  <a:cubicBezTo>
                    <a:pt x="33341" y="157186"/>
                    <a:pt x="32582" y="160211"/>
                    <a:pt x="9825" y="160211"/>
                  </a:cubicBezTo>
                  <a:lnTo>
                    <a:pt x="1733" y="160211"/>
                  </a:lnTo>
                  <a:lnTo>
                    <a:pt x="1733" y="168026"/>
                  </a:lnTo>
                  <a:cubicBezTo>
                    <a:pt x="10583" y="167269"/>
                    <a:pt x="32582" y="167269"/>
                    <a:pt x="42697" y="167269"/>
                  </a:cubicBezTo>
                  <a:cubicBezTo>
                    <a:pt x="52811" y="167269"/>
                    <a:pt x="74811" y="167269"/>
                    <a:pt x="83661" y="168026"/>
                  </a:cubicBezTo>
                  <a:lnTo>
                    <a:pt x="83661" y="160211"/>
                  </a:lnTo>
                  <a:lnTo>
                    <a:pt x="75569" y="160211"/>
                  </a:lnTo>
                  <a:cubicBezTo>
                    <a:pt x="52811" y="160211"/>
                    <a:pt x="52053" y="157438"/>
                    <a:pt x="52053" y="148111"/>
                  </a:cubicBezTo>
                  <a:lnTo>
                    <a:pt x="52053" y="669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E9788C24-87CC-C13D-E1C1-EE1778D249E9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8166585" y="5977906"/>
              <a:ext cx="29585" cy="75373"/>
            </a:xfrm>
            <a:custGeom>
              <a:avLst/>
              <a:gdLst>
                <a:gd name="connsiteX0" fmla="*/ 29806 w 29585"/>
                <a:gd name="connsiteY0" fmla="*/ 26606 h 75373"/>
                <a:gd name="connsiteX1" fmla="*/ 13623 w 29585"/>
                <a:gd name="connsiteY1" fmla="*/ 137 h 75373"/>
                <a:gd name="connsiteX2" fmla="*/ 221 w 29585"/>
                <a:gd name="connsiteY2" fmla="*/ 13497 h 75373"/>
                <a:gd name="connsiteX3" fmla="*/ 13623 w 29585"/>
                <a:gd name="connsiteY3" fmla="*/ 26858 h 75373"/>
                <a:gd name="connsiteX4" fmla="*/ 22473 w 29585"/>
                <a:gd name="connsiteY4" fmla="*/ 23581 h 75373"/>
                <a:gd name="connsiteX5" fmla="*/ 23737 w 29585"/>
                <a:gd name="connsiteY5" fmla="*/ 22825 h 75373"/>
                <a:gd name="connsiteX6" fmla="*/ 24243 w 29585"/>
                <a:gd name="connsiteY6" fmla="*/ 26606 h 75373"/>
                <a:gd name="connsiteX7" fmla="*/ 7048 w 29585"/>
                <a:gd name="connsiteY7" fmla="*/ 68704 h 75373"/>
                <a:gd name="connsiteX8" fmla="*/ 4267 w 29585"/>
                <a:gd name="connsiteY8" fmla="*/ 72737 h 75373"/>
                <a:gd name="connsiteX9" fmla="*/ 6795 w 29585"/>
                <a:gd name="connsiteY9" fmla="*/ 75510 h 75373"/>
                <a:gd name="connsiteX10" fmla="*/ 29806 w 29585"/>
                <a:gd name="connsiteY10" fmla="*/ 26606 h 7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85" h="75373">
                  <a:moveTo>
                    <a:pt x="29806" y="26606"/>
                  </a:moveTo>
                  <a:cubicBezTo>
                    <a:pt x="29806" y="9968"/>
                    <a:pt x="23484" y="137"/>
                    <a:pt x="13623" y="137"/>
                  </a:cubicBezTo>
                  <a:cubicBezTo>
                    <a:pt x="5278" y="137"/>
                    <a:pt x="221" y="6439"/>
                    <a:pt x="221" y="13497"/>
                  </a:cubicBezTo>
                  <a:cubicBezTo>
                    <a:pt x="221" y="20304"/>
                    <a:pt x="5278" y="26858"/>
                    <a:pt x="13623" y="26858"/>
                  </a:cubicBezTo>
                  <a:cubicBezTo>
                    <a:pt x="16657" y="26858"/>
                    <a:pt x="19944" y="25850"/>
                    <a:pt x="22473" y="23581"/>
                  </a:cubicBezTo>
                  <a:cubicBezTo>
                    <a:pt x="23231" y="23077"/>
                    <a:pt x="23484" y="22825"/>
                    <a:pt x="23737" y="22825"/>
                  </a:cubicBezTo>
                  <a:cubicBezTo>
                    <a:pt x="23990" y="22825"/>
                    <a:pt x="24243" y="23077"/>
                    <a:pt x="24243" y="26606"/>
                  </a:cubicBezTo>
                  <a:cubicBezTo>
                    <a:pt x="24243" y="45260"/>
                    <a:pt x="15393" y="60385"/>
                    <a:pt x="7048" y="68704"/>
                  </a:cubicBezTo>
                  <a:cubicBezTo>
                    <a:pt x="4267" y="71477"/>
                    <a:pt x="4267" y="71981"/>
                    <a:pt x="4267" y="72737"/>
                  </a:cubicBezTo>
                  <a:cubicBezTo>
                    <a:pt x="4267" y="74502"/>
                    <a:pt x="5531" y="75510"/>
                    <a:pt x="6795" y="75510"/>
                  </a:cubicBezTo>
                  <a:cubicBezTo>
                    <a:pt x="9577" y="75510"/>
                    <a:pt x="29806" y="56100"/>
                    <a:pt x="29806" y="26606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8B3E0483-12AD-8D08-9A70-F373B0BE039B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8278968" y="5977906"/>
              <a:ext cx="26803" cy="26721"/>
            </a:xfrm>
            <a:custGeom>
              <a:avLst/>
              <a:gdLst>
                <a:gd name="connsiteX0" fmla="*/ 27029 w 26803"/>
                <a:gd name="connsiteY0" fmla="*/ 13497 h 26721"/>
                <a:gd name="connsiteX1" fmla="*/ 13627 w 26803"/>
                <a:gd name="connsiteY1" fmla="*/ 137 h 26721"/>
                <a:gd name="connsiteX2" fmla="*/ 225 w 26803"/>
                <a:gd name="connsiteY2" fmla="*/ 13497 h 26721"/>
                <a:gd name="connsiteX3" fmla="*/ 13627 w 26803"/>
                <a:gd name="connsiteY3" fmla="*/ 26858 h 26721"/>
                <a:gd name="connsiteX4" fmla="*/ 27029 w 26803"/>
                <a:gd name="connsiteY4" fmla="*/ 13497 h 2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3" h="26721">
                  <a:moveTo>
                    <a:pt x="27029" y="13497"/>
                  </a:moveTo>
                  <a:cubicBezTo>
                    <a:pt x="27029" y="6187"/>
                    <a:pt x="20960" y="137"/>
                    <a:pt x="13627" y="137"/>
                  </a:cubicBezTo>
                  <a:cubicBezTo>
                    <a:pt x="6294" y="137"/>
                    <a:pt x="225" y="6187"/>
                    <a:pt x="225" y="13497"/>
                  </a:cubicBezTo>
                  <a:cubicBezTo>
                    <a:pt x="225" y="20808"/>
                    <a:pt x="6294" y="26858"/>
                    <a:pt x="13627" y="26858"/>
                  </a:cubicBezTo>
                  <a:cubicBezTo>
                    <a:pt x="20960" y="26858"/>
                    <a:pt x="27029" y="20808"/>
                    <a:pt x="27029" y="13497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FB7002AA-4882-068F-9B89-37E49138248C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8391350" y="5977906"/>
              <a:ext cx="26803" cy="26721"/>
            </a:xfrm>
            <a:custGeom>
              <a:avLst/>
              <a:gdLst>
                <a:gd name="connsiteX0" fmla="*/ 27033 w 26803"/>
                <a:gd name="connsiteY0" fmla="*/ 13497 h 26721"/>
                <a:gd name="connsiteX1" fmla="*/ 13631 w 26803"/>
                <a:gd name="connsiteY1" fmla="*/ 137 h 26721"/>
                <a:gd name="connsiteX2" fmla="*/ 230 w 26803"/>
                <a:gd name="connsiteY2" fmla="*/ 13497 h 26721"/>
                <a:gd name="connsiteX3" fmla="*/ 13631 w 26803"/>
                <a:gd name="connsiteY3" fmla="*/ 26858 h 26721"/>
                <a:gd name="connsiteX4" fmla="*/ 27033 w 26803"/>
                <a:gd name="connsiteY4" fmla="*/ 13497 h 2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3" h="26721">
                  <a:moveTo>
                    <a:pt x="27033" y="13497"/>
                  </a:moveTo>
                  <a:cubicBezTo>
                    <a:pt x="27033" y="6187"/>
                    <a:pt x="20964" y="137"/>
                    <a:pt x="13631" y="137"/>
                  </a:cubicBezTo>
                  <a:cubicBezTo>
                    <a:pt x="6298" y="137"/>
                    <a:pt x="230" y="6187"/>
                    <a:pt x="230" y="13497"/>
                  </a:cubicBezTo>
                  <a:cubicBezTo>
                    <a:pt x="230" y="20808"/>
                    <a:pt x="6298" y="26858"/>
                    <a:pt x="13631" y="26858"/>
                  </a:cubicBezTo>
                  <a:cubicBezTo>
                    <a:pt x="20964" y="26858"/>
                    <a:pt x="27033" y="20808"/>
                    <a:pt x="27033" y="13497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9E706EBB-37E4-D83D-7731-7544768E9913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8503733" y="5977906"/>
              <a:ext cx="26803" cy="26721"/>
            </a:xfrm>
            <a:custGeom>
              <a:avLst/>
              <a:gdLst>
                <a:gd name="connsiteX0" fmla="*/ 27038 w 26803"/>
                <a:gd name="connsiteY0" fmla="*/ 13497 h 26721"/>
                <a:gd name="connsiteX1" fmla="*/ 13636 w 26803"/>
                <a:gd name="connsiteY1" fmla="*/ 137 h 26721"/>
                <a:gd name="connsiteX2" fmla="*/ 234 w 26803"/>
                <a:gd name="connsiteY2" fmla="*/ 13497 h 26721"/>
                <a:gd name="connsiteX3" fmla="*/ 13636 w 26803"/>
                <a:gd name="connsiteY3" fmla="*/ 26858 h 26721"/>
                <a:gd name="connsiteX4" fmla="*/ 27038 w 26803"/>
                <a:gd name="connsiteY4" fmla="*/ 13497 h 2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3" h="26721">
                  <a:moveTo>
                    <a:pt x="27038" y="13497"/>
                  </a:moveTo>
                  <a:cubicBezTo>
                    <a:pt x="27038" y="6187"/>
                    <a:pt x="20969" y="137"/>
                    <a:pt x="13636" y="137"/>
                  </a:cubicBezTo>
                  <a:cubicBezTo>
                    <a:pt x="6303" y="137"/>
                    <a:pt x="234" y="6187"/>
                    <a:pt x="234" y="13497"/>
                  </a:cubicBezTo>
                  <a:cubicBezTo>
                    <a:pt x="234" y="20808"/>
                    <a:pt x="6303" y="26858"/>
                    <a:pt x="13636" y="26858"/>
                  </a:cubicBezTo>
                  <a:cubicBezTo>
                    <a:pt x="20969" y="26858"/>
                    <a:pt x="27038" y="20808"/>
                    <a:pt x="27038" y="13497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7" name="Freeform: Shape 576">
              <a:extLst>
                <a:ext uri="{FF2B5EF4-FFF2-40B4-BE49-F238E27FC236}">
                  <a16:creationId xmlns:a16="http://schemas.microsoft.com/office/drawing/2014/main" id="{06D84356-7B75-4D74-4191-424425576DFE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8616116" y="5977906"/>
              <a:ext cx="29585" cy="75373"/>
            </a:xfrm>
            <a:custGeom>
              <a:avLst/>
              <a:gdLst>
                <a:gd name="connsiteX0" fmla="*/ 29824 w 29585"/>
                <a:gd name="connsiteY0" fmla="*/ 26606 h 75373"/>
                <a:gd name="connsiteX1" fmla="*/ 13640 w 29585"/>
                <a:gd name="connsiteY1" fmla="*/ 137 h 75373"/>
                <a:gd name="connsiteX2" fmla="*/ 239 w 29585"/>
                <a:gd name="connsiteY2" fmla="*/ 13497 h 75373"/>
                <a:gd name="connsiteX3" fmla="*/ 13640 w 29585"/>
                <a:gd name="connsiteY3" fmla="*/ 26858 h 75373"/>
                <a:gd name="connsiteX4" fmla="*/ 22491 w 29585"/>
                <a:gd name="connsiteY4" fmla="*/ 23581 h 75373"/>
                <a:gd name="connsiteX5" fmla="*/ 23755 w 29585"/>
                <a:gd name="connsiteY5" fmla="*/ 22825 h 75373"/>
                <a:gd name="connsiteX6" fmla="*/ 24261 w 29585"/>
                <a:gd name="connsiteY6" fmla="*/ 26606 h 75373"/>
                <a:gd name="connsiteX7" fmla="*/ 7066 w 29585"/>
                <a:gd name="connsiteY7" fmla="*/ 68704 h 75373"/>
                <a:gd name="connsiteX8" fmla="*/ 4284 w 29585"/>
                <a:gd name="connsiteY8" fmla="*/ 72737 h 75373"/>
                <a:gd name="connsiteX9" fmla="*/ 6813 w 29585"/>
                <a:gd name="connsiteY9" fmla="*/ 75510 h 75373"/>
                <a:gd name="connsiteX10" fmla="*/ 29824 w 29585"/>
                <a:gd name="connsiteY10" fmla="*/ 26606 h 7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85" h="75373">
                  <a:moveTo>
                    <a:pt x="29824" y="26606"/>
                  </a:moveTo>
                  <a:cubicBezTo>
                    <a:pt x="29824" y="9968"/>
                    <a:pt x="23502" y="137"/>
                    <a:pt x="13640" y="137"/>
                  </a:cubicBezTo>
                  <a:cubicBezTo>
                    <a:pt x="5296" y="137"/>
                    <a:pt x="239" y="6439"/>
                    <a:pt x="239" y="13497"/>
                  </a:cubicBezTo>
                  <a:cubicBezTo>
                    <a:pt x="239" y="20304"/>
                    <a:pt x="5296" y="26858"/>
                    <a:pt x="13640" y="26858"/>
                  </a:cubicBezTo>
                  <a:cubicBezTo>
                    <a:pt x="16675" y="26858"/>
                    <a:pt x="19962" y="25850"/>
                    <a:pt x="22491" y="23581"/>
                  </a:cubicBezTo>
                  <a:cubicBezTo>
                    <a:pt x="23249" y="23077"/>
                    <a:pt x="23502" y="22825"/>
                    <a:pt x="23755" y="22825"/>
                  </a:cubicBezTo>
                  <a:cubicBezTo>
                    <a:pt x="24008" y="22825"/>
                    <a:pt x="24261" y="23077"/>
                    <a:pt x="24261" y="26606"/>
                  </a:cubicBezTo>
                  <a:cubicBezTo>
                    <a:pt x="24261" y="45260"/>
                    <a:pt x="15410" y="60385"/>
                    <a:pt x="7066" y="68704"/>
                  </a:cubicBezTo>
                  <a:cubicBezTo>
                    <a:pt x="4284" y="71477"/>
                    <a:pt x="4284" y="71981"/>
                    <a:pt x="4284" y="72737"/>
                  </a:cubicBezTo>
                  <a:cubicBezTo>
                    <a:pt x="4284" y="74502"/>
                    <a:pt x="5549" y="75510"/>
                    <a:pt x="6813" y="75510"/>
                  </a:cubicBezTo>
                  <a:cubicBezTo>
                    <a:pt x="9594" y="75510"/>
                    <a:pt x="29824" y="56100"/>
                    <a:pt x="29824" y="26606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9BC58F4D-C157-E6F8-D3DB-3B81F8DFC389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8714086" y="5893206"/>
              <a:ext cx="207095" cy="114194"/>
            </a:xfrm>
            <a:custGeom>
              <a:avLst/>
              <a:gdLst>
                <a:gd name="connsiteX0" fmla="*/ 15162 w 207095"/>
                <a:gd name="connsiteY0" fmla="*/ 96686 h 114194"/>
                <a:gd name="connsiteX1" fmla="*/ 12886 w 207095"/>
                <a:gd name="connsiteY1" fmla="*/ 107525 h 114194"/>
                <a:gd name="connsiteX2" fmla="*/ 20219 w 207095"/>
                <a:gd name="connsiteY2" fmla="*/ 114332 h 114194"/>
                <a:gd name="connsiteX3" fmla="*/ 29575 w 207095"/>
                <a:gd name="connsiteY3" fmla="*/ 107273 h 114194"/>
                <a:gd name="connsiteX4" fmla="*/ 34380 w 207095"/>
                <a:gd name="connsiteY4" fmla="*/ 88619 h 114194"/>
                <a:gd name="connsiteX5" fmla="*/ 39942 w 207095"/>
                <a:gd name="connsiteY5" fmla="*/ 65931 h 114194"/>
                <a:gd name="connsiteX6" fmla="*/ 44241 w 207095"/>
                <a:gd name="connsiteY6" fmla="*/ 49041 h 114194"/>
                <a:gd name="connsiteX7" fmla="*/ 47528 w 207095"/>
                <a:gd name="connsiteY7" fmla="*/ 36437 h 114194"/>
                <a:gd name="connsiteX8" fmla="*/ 88745 w 207095"/>
                <a:gd name="connsiteY8" fmla="*/ 5683 h 114194"/>
                <a:gd name="connsiteX9" fmla="*/ 102400 w 207095"/>
                <a:gd name="connsiteY9" fmla="*/ 23329 h 114194"/>
                <a:gd name="connsiteX10" fmla="*/ 98607 w 207095"/>
                <a:gd name="connsiteY10" fmla="*/ 44252 h 114194"/>
                <a:gd name="connsiteX11" fmla="*/ 91527 w 207095"/>
                <a:gd name="connsiteY11" fmla="*/ 73494 h 114194"/>
                <a:gd name="connsiteX12" fmla="*/ 86469 w 207095"/>
                <a:gd name="connsiteY12" fmla="*/ 92652 h 114194"/>
                <a:gd name="connsiteX13" fmla="*/ 83182 w 207095"/>
                <a:gd name="connsiteY13" fmla="*/ 107525 h 114194"/>
                <a:gd name="connsiteX14" fmla="*/ 90515 w 207095"/>
                <a:gd name="connsiteY14" fmla="*/ 114332 h 114194"/>
                <a:gd name="connsiteX15" fmla="*/ 101894 w 207095"/>
                <a:gd name="connsiteY15" fmla="*/ 99963 h 114194"/>
                <a:gd name="connsiteX16" fmla="*/ 117066 w 207095"/>
                <a:gd name="connsiteY16" fmla="*/ 39210 h 114194"/>
                <a:gd name="connsiteX17" fmla="*/ 158788 w 207095"/>
                <a:gd name="connsiteY17" fmla="*/ 5683 h 114194"/>
                <a:gd name="connsiteX18" fmla="*/ 172443 w 207095"/>
                <a:gd name="connsiteY18" fmla="*/ 23329 h 114194"/>
                <a:gd name="connsiteX19" fmla="*/ 156765 w 207095"/>
                <a:gd name="connsiteY19" fmla="*/ 79796 h 114194"/>
                <a:gd name="connsiteX20" fmla="*/ 153478 w 207095"/>
                <a:gd name="connsiteY20" fmla="*/ 93661 h 114194"/>
                <a:gd name="connsiteX21" fmla="*/ 174213 w 207095"/>
                <a:gd name="connsiteY21" fmla="*/ 114332 h 114194"/>
                <a:gd name="connsiteX22" fmla="*/ 207338 w 207095"/>
                <a:gd name="connsiteY22" fmla="*/ 75510 h 114194"/>
                <a:gd name="connsiteX23" fmla="*/ 204304 w 207095"/>
                <a:gd name="connsiteY23" fmla="*/ 72990 h 114194"/>
                <a:gd name="connsiteX24" fmla="*/ 200511 w 207095"/>
                <a:gd name="connsiteY24" fmla="*/ 77527 h 114194"/>
                <a:gd name="connsiteX25" fmla="*/ 174719 w 207095"/>
                <a:gd name="connsiteY25" fmla="*/ 108786 h 114194"/>
                <a:gd name="connsiteX26" fmla="*/ 168650 w 207095"/>
                <a:gd name="connsiteY26" fmla="*/ 100467 h 114194"/>
                <a:gd name="connsiteX27" fmla="*/ 173201 w 207095"/>
                <a:gd name="connsiteY27" fmla="*/ 82569 h 114194"/>
                <a:gd name="connsiteX28" fmla="*/ 188626 w 207095"/>
                <a:gd name="connsiteY28" fmla="*/ 27110 h 114194"/>
                <a:gd name="connsiteX29" fmla="*/ 159547 w 207095"/>
                <a:gd name="connsiteY29" fmla="*/ 137 h 114194"/>
                <a:gd name="connsiteX30" fmla="*/ 118330 w 207095"/>
                <a:gd name="connsiteY30" fmla="*/ 24589 h 114194"/>
                <a:gd name="connsiteX31" fmla="*/ 110239 w 207095"/>
                <a:gd name="connsiteY31" fmla="*/ 6691 h 114194"/>
                <a:gd name="connsiteX32" fmla="*/ 89504 w 207095"/>
                <a:gd name="connsiteY32" fmla="*/ 137 h 114194"/>
                <a:gd name="connsiteX33" fmla="*/ 50057 w 207095"/>
                <a:gd name="connsiteY33" fmla="*/ 22068 h 114194"/>
                <a:gd name="connsiteX34" fmla="*/ 26794 w 207095"/>
                <a:gd name="connsiteY34" fmla="*/ 137 h 114194"/>
                <a:gd name="connsiteX35" fmla="*/ 8082 w 207095"/>
                <a:gd name="connsiteY35" fmla="*/ 14506 h 114194"/>
                <a:gd name="connsiteX36" fmla="*/ 243 w 207095"/>
                <a:gd name="connsiteY36" fmla="*/ 38958 h 114194"/>
                <a:gd name="connsiteX37" fmla="*/ 3277 w 207095"/>
                <a:gd name="connsiteY37" fmla="*/ 41479 h 114194"/>
                <a:gd name="connsiteX38" fmla="*/ 7576 w 207095"/>
                <a:gd name="connsiteY38" fmla="*/ 35681 h 114194"/>
                <a:gd name="connsiteX39" fmla="*/ 26035 w 207095"/>
                <a:gd name="connsiteY39" fmla="*/ 5683 h 114194"/>
                <a:gd name="connsiteX40" fmla="*/ 33874 w 207095"/>
                <a:gd name="connsiteY40" fmla="*/ 17279 h 114194"/>
                <a:gd name="connsiteX41" fmla="*/ 29828 w 207095"/>
                <a:gd name="connsiteY41" fmla="*/ 38454 h 114194"/>
                <a:gd name="connsiteX42" fmla="*/ 15162 w 207095"/>
                <a:gd name="connsiteY42" fmla="*/ 96686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095" h="114194">
                  <a:moveTo>
                    <a:pt x="15162" y="96686"/>
                  </a:moveTo>
                  <a:cubicBezTo>
                    <a:pt x="14403" y="100467"/>
                    <a:pt x="12886" y="106265"/>
                    <a:pt x="12886" y="107525"/>
                  </a:cubicBezTo>
                  <a:cubicBezTo>
                    <a:pt x="12886" y="112063"/>
                    <a:pt x="16426" y="114332"/>
                    <a:pt x="20219" y="114332"/>
                  </a:cubicBezTo>
                  <a:cubicBezTo>
                    <a:pt x="23254" y="114332"/>
                    <a:pt x="27805" y="112315"/>
                    <a:pt x="29575" y="107273"/>
                  </a:cubicBezTo>
                  <a:cubicBezTo>
                    <a:pt x="29828" y="106769"/>
                    <a:pt x="32862" y="94921"/>
                    <a:pt x="34380" y="88619"/>
                  </a:cubicBezTo>
                  <a:lnTo>
                    <a:pt x="39942" y="65931"/>
                  </a:lnTo>
                  <a:cubicBezTo>
                    <a:pt x="41460" y="60385"/>
                    <a:pt x="42977" y="54839"/>
                    <a:pt x="44241" y="49041"/>
                  </a:cubicBezTo>
                  <a:cubicBezTo>
                    <a:pt x="45253" y="44756"/>
                    <a:pt x="47276" y="37446"/>
                    <a:pt x="47528" y="36437"/>
                  </a:cubicBezTo>
                  <a:cubicBezTo>
                    <a:pt x="51321" y="28623"/>
                    <a:pt x="64723" y="5683"/>
                    <a:pt x="88745" y="5683"/>
                  </a:cubicBezTo>
                  <a:cubicBezTo>
                    <a:pt x="100124" y="5683"/>
                    <a:pt x="102400" y="15010"/>
                    <a:pt x="102400" y="23329"/>
                  </a:cubicBezTo>
                  <a:cubicBezTo>
                    <a:pt x="102400" y="29631"/>
                    <a:pt x="100630" y="36689"/>
                    <a:pt x="98607" y="44252"/>
                  </a:cubicBezTo>
                  <a:lnTo>
                    <a:pt x="91527" y="73494"/>
                  </a:lnTo>
                  <a:lnTo>
                    <a:pt x="86469" y="92652"/>
                  </a:lnTo>
                  <a:cubicBezTo>
                    <a:pt x="85458" y="97694"/>
                    <a:pt x="83182" y="106265"/>
                    <a:pt x="83182" y="107525"/>
                  </a:cubicBezTo>
                  <a:cubicBezTo>
                    <a:pt x="83182" y="112063"/>
                    <a:pt x="86722" y="114332"/>
                    <a:pt x="90515" y="114332"/>
                  </a:cubicBezTo>
                  <a:cubicBezTo>
                    <a:pt x="98354" y="114332"/>
                    <a:pt x="99871" y="108029"/>
                    <a:pt x="101894" y="99963"/>
                  </a:cubicBezTo>
                  <a:cubicBezTo>
                    <a:pt x="105434" y="85846"/>
                    <a:pt x="114790" y="49041"/>
                    <a:pt x="117066" y="39210"/>
                  </a:cubicBezTo>
                  <a:cubicBezTo>
                    <a:pt x="117824" y="35933"/>
                    <a:pt x="131226" y="5683"/>
                    <a:pt x="158788" y="5683"/>
                  </a:cubicBezTo>
                  <a:cubicBezTo>
                    <a:pt x="169661" y="5683"/>
                    <a:pt x="172443" y="14254"/>
                    <a:pt x="172443" y="23329"/>
                  </a:cubicBezTo>
                  <a:cubicBezTo>
                    <a:pt x="172443" y="37698"/>
                    <a:pt x="161823" y="66435"/>
                    <a:pt x="156765" y="79796"/>
                  </a:cubicBezTo>
                  <a:cubicBezTo>
                    <a:pt x="154490" y="85846"/>
                    <a:pt x="153478" y="88619"/>
                    <a:pt x="153478" y="93661"/>
                  </a:cubicBezTo>
                  <a:cubicBezTo>
                    <a:pt x="153478" y="105509"/>
                    <a:pt x="162328" y="114332"/>
                    <a:pt x="174213" y="114332"/>
                  </a:cubicBezTo>
                  <a:cubicBezTo>
                    <a:pt x="197982" y="114332"/>
                    <a:pt x="207338" y="77527"/>
                    <a:pt x="207338" y="75510"/>
                  </a:cubicBezTo>
                  <a:cubicBezTo>
                    <a:pt x="207338" y="72990"/>
                    <a:pt x="205062" y="72990"/>
                    <a:pt x="204304" y="72990"/>
                  </a:cubicBezTo>
                  <a:cubicBezTo>
                    <a:pt x="201775" y="72990"/>
                    <a:pt x="201775" y="73746"/>
                    <a:pt x="200511" y="77527"/>
                  </a:cubicBezTo>
                  <a:cubicBezTo>
                    <a:pt x="196718" y="90888"/>
                    <a:pt x="188626" y="108786"/>
                    <a:pt x="174719" y="108786"/>
                  </a:cubicBezTo>
                  <a:cubicBezTo>
                    <a:pt x="170420" y="108786"/>
                    <a:pt x="168650" y="106265"/>
                    <a:pt x="168650" y="100467"/>
                  </a:cubicBezTo>
                  <a:cubicBezTo>
                    <a:pt x="168650" y="94165"/>
                    <a:pt x="170926" y="88115"/>
                    <a:pt x="173201" y="82569"/>
                  </a:cubicBezTo>
                  <a:cubicBezTo>
                    <a:pt x="178006" y="69460"/>
                    <a:pt x="188626" y="41479"/>
                    <a:pt x="188626" y="27110"/>
                  </a:cubicBezTo>
                  <a:cubicBezTo>
                    <a:pt x="188626" y="10725"/>
                    <a:pt x="178512" y="137"/>
                    <a:pt x="159547" y="137"/>
                  </a:cubicBezTo>
                  <a:cubicBezTo>
                    <a:pt x="140582" y="137"/>
                    <a:pt x="127686" y="11229"/>
                    <a:pt x="118330" y="24589"/>
                  </a:cubicBezTo>
                  <a:cubicBezTo>
                    <a:pt x="118077" y="21312"/>
                    <a:pt x="117319" y="12741"/>
                    <a:pt x="110239" y="6691"/>
                  </a:cubicBezTo>
                  <a:cubicBezTo>
                    <a:pt x="103917" y="1397"/>
                    <a:pt x="95825" y="137"/>
                    <a:pt x="89504" y="137"/>
                  </a:cubicBezTo>
                  <a:cubicBezTo>
                    <a:pt x="66746" y="137"/>
                    <a:pt x="54356" y="16270"/>
                    <a:pt x="50057" y="22068"/>
                  </a:cubicBezTo>
                  <a:cubicBezTo>
                    <a:pt x="48793" y="7699"/>
                    <a:pt x="38172" y="137"/>
                    <a:pt x="26794" y="137"/>
                  </a:cubicBezTo>
                  <a:cubicBezTo>
                    <a:pt x="15162" y="137"/>
                    <a:pt x="10357" y="9968"/>
                    <a:pt x="8082" y="14506"/>
                  </a:cubicBezTo>
                  <a:cubicBezTo>
                    <a:pt x="3530" y="23329"/>
                    <a:pt x="243" y="38202"/>
                    <a:pt x="243" y="38958"/>
                  </a:cubicBezTo>
                  <a:cubicBezTo>
                    <a:pt x="243" y="41479"/>
                    <a:pt x="2772" y="41479"/>
                    <a:pt x="3277" y="41479"/>
                  </a:cubicBezTo>
                  <a:cubicBezTo>
                    <a:pt x="5806" y="41479"/>
                    <a:pt x="6059" y="41227"/>
                    <a:pt x="7576" y="35681"/>
                  </a:cubicBezTo>
                  <a:cubicBezTo>
                    <a:pt x="11875" y="17783"/>
                    <a:pt x="16932" y="5683"/>
                    <a:pt x="26035" y="5683"/>
                  </a:cubicBezTo>
                  <a:cubicBezTo>
                    <a:pt x="30081" y="5683"/>
                    <a:pt x="33874" y="7699"/>
                    <a:pt x="33874" y="17279"/>
                  </a:cubicBezTo>
                  <a:cubicBezTo>
                    <a:pt x="33874" y="22573"/>
                    <a:pt x="33115" y="25345"/>
                    <a:pt x="29828" y="38454"/>
                  </a:cubicBezTo>
                  <a:lnTo>
                    <a:pt x="15162" y="96686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F5DA17A1-F496-C786-E185-CACC76B1BA0B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8939745" y="5964621"/>
              <a:ext cx="83015" cy="79583"/>
            </a:xfrm>
            <a:custGeom>
              <a:avLst/>
              <a:gdLst>
                <a:gd name="connsiteX0" fmla="*/ 83267 w 83015"/>
                <a:gd name="connsiteY0" fmla="*/ 31019 h 79583"/>
                <a:gd name="connsiteX1" fmla="*/ 51229 w 83015"/>
                <a:gd name="connsiteY1" fmla="*/ 138 h 79583"/>
                <a:gd name="connsiteX2" fmla="*/ 252 w 83015"/>
                <a:gd name="connsiteY2" fmla="*/ 48841 h 79583"/>
                <a:gd name="connsiteX3" fmla="*/ 32466 w 83015"/>
                <a:gd name="connsiteY3" fmla="*/ 79722 h 79583"/>
                <a:gd name="connsiteX4" fmla="*/ 83267 w 83015"/>
                <a:gd name="connsiteY4" fmla="*/ 31019 h 79583"/>
                <a:gd name="connsiteX5" fmla="*/ 32644 w 83015"/>
                <a:gd name="connsiteY5" fmla="*/ 74781 h 79583"/>
                <a:gd name="connsiteX6" fmla="*/ 14943 w 83015"/>
                <a:gd name="connsiteY6" fmla="*/ 55194 h 79583"/>
                <a:gd name="connsiteX7" fmla="*/ 25209 w 83015"/>
                <a:gd name="connsiteY7" fmla="*/ 20608 h 79583"/>
                <a:gd name="connsiteX8" fmla="*/ 51052 w 83015"/>
                <a:gd name="connsiteY8" fmla="*/ 5079 h 79583"/>
                <a:gd name="connsiteX9" fmla="*/ 68752 w 83015"/>
                <a:gd name="connsiteY9" fmla="*/ 24666 h 79583"/>
                <a:gd name="connsiteX10" fmla="*/ 58840 w 83015"/>
                <a:gd name="connsiteY10" fmla="*/ 58723 h 79583"/>
                <a:gd name="connsiteX11" fmla="*/ 32644 w 83015"/>
                <a:gd name="connsiteY11" fmla="*/ 74781 h 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015" h="79583">
                  <a:moveTo>
                    <a:pt x="83267" y="31019"/>
                  </a:moveTo>
                  <a:cubicBezTo>
                    <a:pt x="83267" y="11432"/>
                    <a:pt x="68575" y="138"/>
                    <a:pt x="51229" y="138"/>
                  </a:cubicBezTo>
                  <a:cubicBezTo>
                    <a:pt x="25032" y="138"/>
                    <a:pt x="252" y="24666"/>
                    <a:pt x="252" y="48841"/>
                  </a:cubicBezTo>
                  <a:cubicBezTo>
                    <a:pt x="252" y="66487"/>
                    <a:pt x="13173" y="79722"/>
                    <a:pt x="32466" y="79722"/>
                  </a:cubicBezTo>
                  <a:cubicBezTo>
                    <a:pt x="57778" y="79722"/>
                    <a:pt x="83267" y="56429"/>
                    <a:pt x="83267" y="31019"/>
                  </a:cubicBezTo>
                  <a:close/>
                  <a:moveTo>
                    <a:pt x="32644" y="74781"/>
                  </a:moveTo>
                  <a:cubicBezTo>
                    <a:pt x="23793" y="74781"/>
                    <a:pt x="14943" y="69134"/>
                    <a:pt x="14943" y="55194"/>
                  </a:cubicBezTo>
                  <a:cubicBezTo>
                    <a:pt x="14943" y="47959"/>
                    <a:pt x="18306" y="30666"/>
                    <a:pt x="25209" y="20608"/>
                  </a:cubicBezTo>
                  <a:cubicBezTo>
                    <a:pt x="32821" y="9667"/>
                    <a:pt x="43087" y="5079"/>
                    <a:pt x="51052" y="5079"/>
                  </a:cubicBezTo>
                  <a:cubicBezTo>
                    <a:pt x="60610" y="5079"/>
                    <a:pt x="68752" y="11608"/>
                    <a:pt x="68752" y="24666"/>
                  </a:cubicBezTo>
                  <a:cubicBezTo>
                    <a:pt x="68752" y="28901"/>
                    <a:pt x="66628" y="46371"/>
                    <a:pt x="58840" y="58723"/>
                  </a:cubicBezTo>
                  <a:cubicBezTo>
                    <a:pt x="52114" y="69134"/>
                    <a:pt x="41494" y="74781"/>
                    <a:pt x="32644" y="74781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501BEB94-3AF4-0393-314A-272AE103DA9A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9028404" y="5964621"/>
              <a:ext cx="98768" cy="112051"/>
            </a:xfrm>
            <a:custGeom>
              <a:avLst/>
              <a:gdLst>
                <a:gd name="connsiteX0" fmla="*/ 13708 w 98768"/>
                <a:gd name="connsiteY0" fmla="*/ 99485 h 112051"/>
                <a:gd name="connsiteX1" fmla="*/ 5035 w 98768"/>
                <a:gd name="connsiteY1" fmla="*/ 105838 h 112051"/>
                <a:gd name="connsiteX2" fmla="*/ 256 w 98768"/>
                <a:gd name="connsiteY2" fmla="*/ 109543 h 112051"/>
                <a:gd name="connsiteX3" fmla="*/ 2734 w 98768"/>
                <a:gd name="connsiteY3" fmla="*/ 112190 h 112051"/>
                <a:gd name="connsiteX4" fmla="*/ 17956 w 98768"/>
                <a:gd name="connsiteY4" fmla="*/ 111484 h 112051"/>
                <a:gd name="connsiteX5" fmla="*/ 36542 w 98768"/>
                <a:gd name="connsiteY5" fmla="*/ 112190 h 112051"/>
                <a:gd name="connsiteX6" fmla="*/ 40082 w 98768"/>
                <a:gd name="connsiteY6" fmla="*/ 108308 h 112051"/>
                <a:gd name="connsiteX7" fmla="*/ 35480 w 98768"/>
                <a:gd name="connsiteY7" fmla="*/ 105838 h 112051"/>
                <a:gd name="connsiteX8" fmla="*/ 26806 w 98768"/>
                <a:gd name="connsiteY8" fmla="*/ 103720 h 112051"/>
                <a:gd name="connsiteX9" fmla="*/ 28753 w 98768"/>
                <a:gd name="connsiteY9" fmla="*/ 95603 h 112051"/>
                <a:gd name="connsiteX10" fmla="*/ 35303 w 98768"/>
                <a:gd name="connsiteY10" fmla="*/ 69311 h 112051"/>
                <a:gd name="connsiteX11" fmla="*/ 53534 w 98768"/>
                <a:gd name="connsiteY11" fmla="*/ 79722 h 112051"/>
                <a:gd name="connsiteX12" fmla="*/ 99024 w 98768"/>
                <a:gd name="connsiteY12" fmla="*/ 29607 h 112051"/>
                <a:gd name="connsiteX13" fmla="*/ 72473 w 98768"/>
                <a:gd name="connsiteY13" fmla="*/ 138 h 112051"/>
                <a:gd name="connsiteX14" fmla="*/ 47339 w 98768"/>
                <a:gd name="connsiteY14" fmla="*/ 12491 h 112051"/>
                <a:gd name="connsiteX15" fmla="*/ 29107 w 98768"/>
                <a:gd name="connsiteY15" fmla="*/ 138 h 112051"/>
                <a:gd name="connsiteX16" fmla="*/ 15124 w 98768"/>
                <a:gd name="connsiteY16" fmla="*/ 9491 h 112051"/>
                <a:gd name="connsiteX17" fmla="*/ 8752 w 98768"/>
                <a:gd name="connsiteY17" fmla="*/ 27137 h 112051"/>
                <a:gd name="connsiteX18" fmla="*/ 11761 w 98768"/>
                <a:gd name="connsiteY18" fmla="*/ 29431 h 112051"/>
                <a:gd name="connsiteX19" fmla="*/ 15655 w 98768"/>
                <a:gd name="connsiteY19" fmla="*/ 24137 h 112051"/>
                <a:gd name="connsiteX20" fmla="*/ 28576 w 98768"/>
                <a:gd name="connsiteY20" fmla="*/ 5079 h 112051"/>
                <a:gd name="connsiteX21" fmla="*/ 34417 w 98768"/>
                <a:gd name="connsiteY21" fmla="*/ 13726 h 112051"/>
                <a:gd name="connsiteX22" fmla="*/ 33886 w 98768"/>
                <a:gd name="connsiteY22" fmla="*/ 19020 h 112051"/>
                <a:gd name="connsiteX23" fmla="*/ 13708 w 98768"/>
                <a:gd name="connsiteY23" fmla="*/ 99485 h 112051"/>
                <a:gd name="connsiteX24" fmla="*/ 47162 w 98768"/>
                <a:gd name="connsiteY24" fmla="*/ 21314 h 112051"/>
                <a:gd name="connsiteX25" fmla="*/ 71942 w 98768"/>
                <a:gd name="connsiteY25" fmla="*/ 5079 h 112051"/>
                <a:gd name="connsiteX26" fmla="*/ 84864 w 98768"/>
                <a:gd name="connsiteY26" fmla="*/ 22196 h 112051"/>
                <a:gd name="connsiteX27" fmla="*/ 75659 w 98768"/>
                <a:gd name="connsiteY27" fmla="*/ 57664 h 112051"/>
                <a:gd name="connsiteX28" fmla="*/ 53534 w 98768"/>
                <a:gd name="connsiteY28" fmla="*/ 74781 h 112051"/>
                <a:gd name="connsiteX29" fmla="*/ 37781 w 98768"/>
                <a:gd name="connsiteY29" fmla="*/ 59429 h 112051"/>
                <a:gd name="connsiteX30" fmla="*/ 38312 w 98768"/>
                <a:gd name="connsiteY30" fmla="*/ 56782 h 112051"/>
                <a:gd name="connsiteX31" fmla="*/ 47162 w 98768"/>
                <a:gd name="connsiteY31" fmla="*/ 21314 h 11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768" h="112051">
                  <a:moveTo>
                    <a:pt x="13708" y="99485"/>
                  </a:moveTo>
                  <a:cubicBezTo>
                    <a:pt x="12469" y="104426"/>
                    <a:pt x="12115" y="105838"/>
                    <a:pt x="5035" y="105838"/>
                  </a:cubicBezTo>
                  <a:cubicBezTo>
                    <a:pt x="2734" y="105838"/>
                    <a:pt x="256" y="105838"/>
                    <a:pt x="256" y="109543"/>
                  </a:cubicBezTo>
                  <a:cubicBezTo>
                    <a:pt x="256" y="111484"/>
                    <a:pt x="1849" y="112190"/>
                    <a:pt x="2734" y="112190"/>
                  </a:cubicBezTo>
                  <a:cubicBezTo>
                    <a:pt x="7336" y="112190"/>
                    <a:pt x="13177" y="111484"/>
                    <a:pt x="17956" y="111484"/>
                  </a:cubicBezTo>
                  <a:cubicBezTo>
                    <a:pt x="23974" y="111484"/>
                    <a:pt x="30700" y="112190"/>
                    <a:pt x="36542" y="112190"/>
                  </a:cubicBezTo>
                  <a:cubicBezTo>
                    <a:pt x="38135" y="112190"/>
                    <a:pt x="40082" y="111661"/>
                    <a:pt x="40082" y="108308"/>
                  </a:cubicBezTo>
                  <a:cubicBezTo>
                    <a:pt x="40082" y="105838"/>
                    <a:pt x="37604" y="105838"/>
                    <a:pt x="35480" y="105838"/>
                  </a:cubicBezTo>
                  <a:cubicBezTo>
                    <a:pt x="31585" y="105838"/>
                    <a:pt x="26806" y="105838"/>
                    <a:pt x="26806" y="103720"/>
                  </a:cubicBezTo>
                  <a:cubicBezTo>
                    <a:pt x="26806" y="102838"/>
                    <a:pt x="28045" y="98250"/>
                    <a:pt x="28753" y="95603"/>
                  </a:cubicBezTo>
                  <a:cubicBezTo>
                    <a:pt x="30877" y="86251"/>
                    <a:pt x="33355" y="76722"/>
                    <a:pt x="35303" y="69311"/>
                  </a:cubicBezTo>
                  <a:cubicBezTo>
                    <a:pt x="37427" y="72840"/>
                    <a:pt x="42914" y="79722"/>
                    <a:pt x="53534" y="79722"/>
                  </a:cubicBezTo>
                  <a:cubicBezTo>
                    <a:pt x="75128" y="79722"/>
                    <a:pt x="99024" y="55900"/>
                    <a:pt x="99024" y="29607"/>
                  </a:cubicBezTo>
                  <a:cubicBezTo>
                    <a:pt x="99024" y="8961"/>
                    <a:pt x="84687" y="138"/>
                    <a:pt x="72473" y="138"/>
                  </a:cubicBezTo>
                  <a:cubicBezTo>
                    <a:pt x="61499" y="138"/>
                    <a:pt x="52118" y="7550"/>
                    <a:pt x="47339" y="12491"/>
                  </a:cubicBezTo>
                  <a:cubicBezTo>
                    <a:pt x="44330" y="2432"/>
                    <a:pt x="34417" y="138"/>
                    <a:pt x="29107" y="138"/>
                  </a:cubicBezTo>
                  <a:cubicBezTo>
                    <a:pt x="22204" y="138"/>
                    <a:pt x="17956" y="4726"/>
                    <a:pt x="15124" y="9491"/>
                  </a:cubicBezTo>
                  <a:cubicBezTo>
                    <a:pt x="11584" y="15490"/>
                    <a:pt x="8752" y="26078"/>
                    <a:pt x="8752" y="27137"/>
                  </a:cubicBezTo>
                  <a:cubicBezTo>
                    <a:pt x="8752" y="29431"/>
                    <a:pt x="11230" y="29431"/>
                    <a:pt x="11761" y="29431"/>
                  </a:cubicBezTo>
                  <a:cubicBezTo>
                    <a:pt x="14239" y="29431"/>
                    <a:pt x="14416" y="28901"/>
                    <a:pt x="15655" y="24137"/>
                  </a:cubicBezTo>
                  <a:cubicBezTo>
                    <a:pt x="18310" y="13902"/>
                    <a:pt x="21673" y="5079"/>
                    <a:pt x="28576" y="5079"/>
                  </a:cubicBezTo>
                  <a:cubicBezTo>
                    <a:pt x="33178" y="5079"/>
                    <a:pt x="34417" y="8961"/>
                    <a:pt x="34417" y="13726"/>
                  </a:cubicBezTo>
                  <a:cubicBezTo>
                    <a:pt x="34417" y="15667"/>
                    <a:pt x="34063" y="17961"/>
                    <a:pt x="33886" y="19020"/>
                  </a:cubicBezTo>
                  <a:lnTo>
                    <a:pt x="13708" y="99485"/>
                  </a:lnTo>
                  <a:close/>
                  <a:moveTo>
                    <a:pt x="47162" y="21314"/>
                  </a:moveTo>
                  <a:cubicBezTo>
                    <a:pt x="57428" y="7726"/>
                    <a:pt x="66278" y="5079"/>
                    <a:pt x="71942" y="5079"/>
                  </a:cubicBezTo>
                  <a:cubicBezTo>
                    <a:pt x="78846" y="5079"/>
                    <a:pt x="84864" y="10197"/>
                    <a:pt x="84864" y="22196"/>
                  </a:cubicBezTo>
                  <a:cubicBezTo>
                    <a:pt x="84864" y="29431"/>
                    <a:pt x="80970" y="47430"/>
                    <a:pt x="75659" y="57664"/>
                  </a:cubicBezTo>
                  <a:cubicBezTo>
                    <a:pt x="71234" y="66311"/>
                    <a:pt x="62561" y="74781"/>
                    <a:pt x="53534" y="74781"/>
                  </a:cubicBezTo>
                  <a:cubicBezTo>
                    <a:pt x="40967" y="74781"/>
                    <a:pt x="37781" y="61193"/>
                    <a:pt x="37781" y="59429"/>
                  </a:cubicBezTo>
                  <a:cubicBezTo>
                    <a:pt x="37781" y="58723"/>
                    <a:pt x="38135" y="57488"/>
                    <a:pt x="38312" y="56782"/>
                  </a:cubicBezTo>
                  <a:lnTo>
                    <a:pt x="47162" y="21314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8F06660B-89F4-0C95-D4A2-77082408A9C0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9140255" y="5932152"/>
              <a:ext cx="59827" cy="112051"/>
            </a:xfrm>
            <a:custGeom>
              <a:avLst/>
              <a:gdLst>
                <a:gd name="connsiteX0" fmla="*/ 36369 w 59827"/>
                <a:gd name="connsiteY0" fmla="*/ 40724 h 112051"/>
                <a:gd name="connsiteX1" fmla="*/ 54423 w 59827"/>
                <a:gd name="connsiteY1" fmla="*/ 40724 h 112051"/>
                <a:gd name="connsiteX2" fmla="*/ 60087 w 59827"/>
                <a:gd name="connsiteY2" fmla="*/ 36842 h 112051"/>
                <a:gd name="connsiteX3" fmla="*/ 54777 w 59827"/>
                <a:gd name="connsiteY3" fmla="*/ 34372 h 112051"/>
                <a:gd name="connsiteX4" fmla="*/ 37962 w 59827"/>
                <a:gd name="connsiteY4" fmla="*/ 34372 h 112051"/>
                <a:gd name="connsiteX5" fmla="*/ 44511 w 59827"/>
                <a:gd name="connsiteY5" fmla="*/ 8256 h 112051"/>
                <a:gd name="connsiteX6" fmla="*/ 45042 w 59827"/>
                <a:gd name="connsiteY6" fmla="*/ 5785 h 112051"/>
                <a:gd name="connsiteX7" fmla="*/ 39024 w 59827"/>
                <a:gd name="connsiteY7" fmla="*/ 138 h 112051"/>
                <a:gd name="connsiteX8" fmla="*/ 30704 w 59827"/>
                <a:gd name="connsiteY8" fmla="*/ 7726 h 112051"/>
                <a:gd name="connsiteX9" fmla="*/ 23978 w 59827"/>
                <a:gd name="connsiteY9" fmla="*/ 34372 h 112051"/>
                <a:gd name="connsiteX10" fmla="*/ 5924 w 59827"/>
                <a:gd name="connsiteY10" fmla="*/ 34372 h 112051"/>
                <a:gd name="connsiteX11" fmla="*/ 260 w 59827"/>
                <a:gd name="connsiteY11" fmla="*/ 38254 h 112051"/>
                <a:gd name="connsiteX12" fmla="*/ 5570 w 59827"/>
                <a:gd name="connsiteY12" fmla="*/ 40724 h 112051"/>
                <a:gd name="connsiteX13" fmla="*/ 22385 w 59827"/>
                <a:gd name="connsiteY13" fmla="*/ 40724 h 112051"/>
                <a:gd name="connsiteX14" fmla="*/ 11942 w 59827"/>
                <a:gd name="connsiteY14" fmla="*/ 82369 h 112051"/>
                <a:gd name="connsiteX15" fmla="*/ 9287 w 59827"/>
                <a:gd name="connsiteY15" fmla="*/ 95427 h 112051"/>
                <a:gd name="connsiteX16" fmla="*/ 28226 w 59827"/>
                <a:gd name="connsiteY16" fmla="*/ 112190 h 112051"/>
                <a:gd name="connsiteX17" fmla="*/ 59025 w 59827"/>
                <a:gd name="connsiteY17" fmla="*/ 85192 h 112051"/>
                <a:gd name="connsiteX18" fmla="*/ 56193 w 59827"/>
                <a:gd name="connsiteY18" fmla="*/ 82898 h 112051"/>
                <a:gd name="connsiteX19" fmla="*/ 52476 w 59827"/>
                <a:gd name="connsiteY19" fmla="*/ 86251 h 112051"/>
                <a:gd name="connsiteX20" fmla="*/ 28757 w 59827"/>
                <a:gd name="connsiteY20" fmla="*/ 107249 h 112051"/>
                <a:gd name="connsiteX21" fmla="*/ 22562 w 59827"/>
                <a:gd name="connsiteY21" fmla="*/ 98603 h 112051"/>
                <a:gd name="connsiteX22" fmla="*/ 23624 w 59827"/>
                <a:gd name="connsiteY22" fmla="*/ 91368 h 112051"/>
                <a:gd name="connsiteX23" fmla="*/ 36369 w 59827"/>
                <a:gd name="connsiteY23" fmla="*/ 40724 h 11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827" h="112051">
                  <a:moveTo>
                    <a:pt x="36369" y="40724"/>
                  </a:moveTo>
                  <a:lnTo>
                    <a:pt x="54423" y="40724"/>
                  </a:lnTo>
                  <a:cubicBezTo>
                    <a:pt x="57786" y="40724"/>
                    <a:pt x="60087" y="40724"/>
                    <a:pt x="60087" y="36842"/>
                  </a:cubicBezTo>
                  <a:cubicBezTo>
                    <a:pt x="60087" y="34372"/>
                    <a:pt x="57786" y="34372"/>
                    <a:pt x="54777" y="34372"/>
                  </a:cubicBezTo>
                  <a:lnTo>
                    <a:pt x="37962" y="34372"/>
                  </a:lnTo>
                  <a:lnTo>
                    <a:pt x="44511" y="8256"/>
                  </a:lnTo>
                  <a:cubicBezTo>
                    <a:pt x="44688" y="7373"/>
                    <a:pt x="45042" y="6491"/>
                    <a:pt x="45042" y="5785"/>
                  </a:cubicBezTo>
                  <a:cubicBezTo>
                    <a:pt x="45042" y="2609"/>
                    <a:pt x="42564" y="138"/>
                    <a:pt x="39024" y="138"/>
                  </a:cubicBezTo>
                  <a:cubicBezTo>
                    <a:pt x="34599" y="138"/>
                    <a:pt x="31944" y="3138"/>
                    <a:pt x="30704" y="7726"/>
                  </a:cubicBezTo>
                  <a:cubicBezTo>
                    <a:pt x="29465" y="12138"/>
                    <a:pt x="31767" y="3668"/>
                    <a:pt x="23978" y="34372"/>
                  </a:cubicBezTo>
                  <a:lnTo>
                    <a:pt x="5924" y="34372"/>
                  </a:lnTo>
                  <a:cubicBezTo>
                    <a:pt x="2561" y="34372"/>
                    <a:pt x="260" y="34372"/>
                    <a:pt x="260" y="38254"/>
                  </a:cubicBezTo>
                  <a:cubicBezTo>
                    <a:pt x="260" y="40724"/>
                    <a:pt x="2384" y="40724"/>
                    <a:pt x="5570" y="40724"/>
                  </a:cubicBezTo>
                  <a:lnTo>
                    <a:pt x="22385" y="40724"/>
                  </a:lnTo>
                  <a:lnTo>
                    <a:pt x="11942" y="82369"/>
                  </a:lnTo>
                  <a:cubicBezTo>
                    <a:pt x="10880" y="86780"/>
                    <a:pt x="9287" y="93133"/>
                    <a:pt x="9287" y="95427"/>
                  </a:cubicBezTo>
                  <a:cubicBezTo>
                    <a:pt x="9287" y="105838"/>
                    <a:pt x="18137" y="112190"/>
                    <a:pt x="28226" y="112190"/>
                  </a:cubicBezTo>
                  <a:cubicBezTo>
                    <a:pt x="47874" y="112190"/>
                    <a:pt x="59025" y="87486"/>
                    <a:pt x="59025" y="85192"/>
                  </a:cubicBezTo>
                  <a:cubicBezTo>
                    <a:pt x="59025" y="82898"/>
                    <a:pt x="56724" y="82898"/>
                    <a:pt x="56193" y="82898"/>
                  </a:cubicBezTo>
                  <a:cubicBezTo>
                    <a:pt x="54069" y="82898"/>
                    <a:pt x="53892" y="83251"/>
                    <a:pt x="52476" y="86251"/>
                  </a:cubicBezTo>
                  <a:cubicBezTo>
                    <a:pt x="47520" y="97368"/>
                    <a:pt x="38493" y="107249"/>
                    <a:pt x="28757" y="107249"/>
                  </a:cubicBezTo>
                  <a:cubicBezTo>
                    <a:pt x="25040" y="107249"/>
                    <a:pt x="22562" y="104955"/>
                    <a:pt x="22562" y="98603"/>
                  </a:cubicBezTo>
                  <a:cubicBezTo>
                    <a:pt x="22562" y="96838"/>
                    <a:pt x="23270" y="93133"/>
                    <a:pt x="23624" y="91368"/>
                  </a:cubicBezTo>
                  <a:lnTo>
                    <a:pt x="36369" y="40724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2" name="Freeform: Shape 581">
              <a:extLst>
                <a:ext uri="{FF2B5EF4-FFF2-40B4-BE49-F238E27FC236}">
                  <a16:creationId xmlns:a16="http://schemas.microsoft.com/office/drawing/2014/main" id="{0595B447-089D-ADCA-8867-6CCA483E835A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5613807" y="6278267"/>
              <a:ext cx="136546" cy="111421"/>
            </a:xfrm>
            <a:custGeom>
              <a:avLst/>
              <a:gdLst>
                <a:gd name="connsiteX0" fmla="*/ 60302 w 136546"/>
                <a:gd name="connsiteY0" fmla="*/ 14773 h 111421"/>
                <a:gd name="connsiteX1" fmla="*/ 88876 w 136546"/>
                <a:gd name="connsiteY1" fmla="*/ 14773 h 111421"/>
                <a:gd name="connsiteX2" fmla="*/ 78256 w 136546"/>
                <a:gd name="connsiteY2" fmla="*/ 79811 h 111421"/>
                <a:gd name="connsiteX3" fmla="*/ 80279 w 136546"/>
                <a:gd name="connsiteY3" fmla="*/ 98969 h 111421"/>
                <a:gd name="connsiteX4" fmla="*/ 89382 w 136546"/>
                <a:gd name="connsiteY4" fmla="*/ 111574 h 111421"/>
                <a:gd name="connsiteX5" fmla="*/ 99749 w 136546"/>
                <a:gd name="connsiteY5" fmla="*/ 101994 h 111421"/>
                <a:gd name="connsiteX6" fmla="*/ 98232 w 136546"/>
                <a:gd name="connsiteY6" fmla="*/ 96449 h 111421"/>
                <a:gd name="connsiteX7" fmla="*/ 90899 w 136546"/>
                <a:gd name="connsiteY7" fmla="*/ 54855 h 111421"/>
                <a:gd name="connsiteX8" fmla="*/ 95450 w 136546"/>
                <a:gd name="connsiteY8" fmla="*/ 14773 h 111421"/>
                <a:gd name="connsiteX9" fmla="*/ 124277 w 136546"/>
                <a:gd name="connsiteY9" fmla="*/ 14773 h 111421"/>
                <a:gd name="connsiteX10" fmla="*/ 136667 w 136546"/>
                <a:gd name="connsiteY10" fmla="*/ 6202 h 111421"/>
                <a:gd name="connsiteX11" fmla="*/ 126553 w 136546"/>
                <a:gd name="connsiteY11" fmla="*/ 152 h 111421"/>
                <a:gd name="connsiteX12" fmla="*/ 41843 w 136546"/>
                <a:gd name="connsiteY12" fmla="*/ 152 h 111421"/>
                <a:gd name="connsiteX13" fmla="*/ 15546 w 136546"/>
                <a:gd name="connsiteY13" fmla="*/ 12000 h 111421"/>
                <a:gd name="connsiteX14" fmla="*/ 121 w 136546"/>
                <a:gd name="connsiteY14" fmla="*/ 34688 h 111421"/>
                <a:gd name="connsiteX15" fmla="*/ 3155 w 136546"/>
                <a:gd name="connsiteY15" fmla="*/ 37209 h 111421"/>
                <a:gd name="connsiteX16" fmla="*/ 7201 w 136546"/>
                <a:gd name="connsiteY16" fmla="*/ 34184 h 111421"/>
                <a:gd name="connsiteX17" fmla="*/ 39315 w 136546"/>
                <a:gd name="connsiteY17" fmla="*/ 14773 h 111421"/>
                <a:gd name="connsiteX18" fmla="*/ 53728 w 136546"/>
                <a:gd name="connsiteY18" fmla="*/ 14773 h 111421"/>
                <a:gd name="connsiteX19" fmla="*/ 21361 w 136546"/>
                <a:gd name="connsiteY19" fmla="*/ 98717 h 111421"/>
                <a:gd name="connsiteX20" fmla="*/ 19338 w 136546"/>
                <a:gd name="connsiteY20" fmla="*/ 104767 h 111421"/>
                <a:gd name="connsiteX21" fmla="*/ 26671 w 136546"/>
                <a:gd name="connsiteY21" fmla="*/ 111574 h 111421"/>
                <a:gd name="connsiteX22" fmla="*/ 39315 w 136546"/>
                <a:gd name="connsiteY22" fmla="*/ 95188 h 111421"/>
                <a:gd name="connsiteX23" fmla="*/ 46142 w 136546"/>
                <a:gd name="connsiteY23" fmla="*/ 70484 h 111421"/>
                <a:gd name="connsiteX24" fmla="*/ 60302 w 136546"/>
                <a:gd name="connsiteY24" fmla="*/ 14773 h 111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546" h="111421">
                  <a:moveTo>
                    <a:pt x="60302" y="14773"/>
                  </a:moveTo>
                  <a:lnTo>
                    <a:pt x="88876" y="14773"/>
                  </a:lnTo>
                  <a:cubicBezTo>
                    <a:pt x="80531" y="52082"/>
                    <a:pt x="78256" y="62921"/>
                    <a:pt x="78256" y="79811"/>
                  </a:cubicBezTo>
                  <a:cubicBezTo>
                    <a:pt x="78256" y="83592"/>
                    <a:pt x="78256" y="90399"/>
                    <a:pt x="80279" y="98969"/>
                  </a:cubicBezTo>
                  <a:cubicBezTo>
                    <a:pt x="82807" y="110061"/>
                    <a:pt x="85589" y="111574"/>
                    <a:pt x="89382" y="111574"/>
                  </a:cubicBezTo>
                  <a:cubicBezTo>
                    <a:pt x="94439" y="111574"/>
                    <a:pt x="99749" y="107036"/>
                    <a:pt x="99749" y="101994"/>
                  </a:cubicBezTo>
                  <a:cubicBezTo>
                    <a:pt x="99749" y="100482"/>
                    <a:pt x="99749" y="99978"/>
                    <a:pt x="98232" y="96449"/>
                  </a:cubicBezTo>
                  <a:cubicBezTo>
                    <a:pt x="90899" y="78298"/>
                    <a:pt x="90899" y="61913"/>
                    <a:pt x="90899" y="54855"/>
                  </a:cubicBezTo>
                  <a:cubicBezTo>
                    <a:pt x="90899" y="41494"/>
                    <a:pt x="92669" y="27881"/>
                    <a:pt x="95450" y="14773"/>
                  </a:cubicBezTo>
                  <a:lnTo>
                    <a:pt x="124277" y="14773"/>
                  </a:lnTo>
                  <a:cubicBezTo>
                    <a:pt x="127564" y="14773"/>
                    <a:pt x="136667" y="14773"/>
                    <a:pt x="136667" y="6202"/>
                  </a:cubicBezTo>
                  <a:cubicBezTo>
                    <a:pt x="136667" y="152"/>
                    <a:pt x="131357" y="152"/>
                    <a:pt x="126553" y="152"/>
                  </a:cubicBezTo>
                  <a:lnTo>
                    <a:pt x="41843" y="152"/>
                  </a:lnTo>
                  <a:cubicBezTo>
                    <a:pt x="36280" y="152"/>
                    <a:pt x="26671" y="152"/>
                    <a:pt x="15546" y="12000"/>
                  </a:cubicBezTo>
                  <a:cubicBezTo>
                    <a:pt x="6695" y="21831"/>
                    <a:pt x="121" y="33427"/>
                    <a:pt x="121" y="34688"/>
                  </a:cubicBezTo>
                  <a:cubicBezTo>
                    <a:pt x="121" y="34940"/>
                    <a:pt x="121" y="37209"/>
                    <a:pt x="3155" y="37209"/>
                  </a:cubicBezTo>
                  <a:cubicBezTo>
                    <a:pt x="5178" y="37209"/>
                    <a:pt x="5684" y="36200"/>
                    <a:pt x="7201" y="34184"/>
                  </a:cubicBezTo>
                  <a:cubicBezTo>
                    <a:pt x="19591" y="14773"/>
                    <a:pt x="34257" y="14773"/>
                    <a:pt x="39315" y="14773"/>
                  </a:cubicBezTo>
                  <a:lnTo>
                    <a:pt x="53728" y="14773"/>
                  </a:lnTo>
                  <a:cubicBezTo>
                    <a:pt x="45636" y="45275"/>
                    <a:pt x="31982" y="75778"/>
                    <a:pt x="21361" y="98717"/>
                  </a:cubicBezTo>
                  <a:cubicBezTo>
                    <a:pt x="19338" y="102499"/>
                    <a:pt x="19338" y="103003"/>
                    <a:pt x="19338" y="104767"/>
                  </a:cubicBezTo>
                  <a:cubicBezTo>
                    <a:pt x="19338" y="109557"/>
                    <a:pt x="23384" y="111574"/>
                    <a:pt x="26671" y="111574"/>
                  </a:cubicBezTo>
                  <a:cubicBezTo>
                    <a:pt x="34257" y="111574"/>
                    <a:pt x="36280" y="104515"/>
                    <a:pt x="39315" y="95188"/>
                  </a:cubicBezTo>
                  <a:cubicBezTo>
                    <a:pt x="42855" y="83592"/>
                    <a:pt x="42855" y="83088"/>
                    <a:pt x="46142" y="70484"/>
                  </a:cubicBezTo>
                  <a:lnTo>
                    <a:pt x="60302" y="14773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0D27436C-078A-1598-B486-D7BE772E6D6C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5606979" y="6489390"/>
              <a:ext cx="153211" cy="10082"/>
            </a:xfrm>
            <a:custGeom>
              <a:avLst/>
              <a:gdLst>
                <a:gd name="connsiteX0" fmla="*/ 0 w 153211"/>
                <a:gd name="connsiteY0" fmla="*/ 0 h 10082"/>
                <a:gd name="connsiteX1" fmla="*/ 153211 w 153211"/>
                <a:gd name="connsiteY1" fmla="*/ 0 h 10082"/>
                <a:gd name="connsiteX2" fmla="*/ 153211 w 153211"/>
                <a:gd name="connsiteY2" fmla="*/ 10083 h 10082"/>
                <a:gd name="connsiteX3" fmla="*/ 0 w 153211"/>
                <a:gd name="connsiteY3" fmla="*/ 10083 h 1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211" h="10082">
                  <a:moveTo>
                    <a:pt x="0" y="0"/>
                  </a:moveTo>
                  <a:lnTo>
                    <a:pt x="153211" y="0"/>
                  </a:lnTo>
                  <a:lnTo>
                    <a:pt x="153211" y="10083"/>
                  </a:lnTo>
                  <a:lnTo>
                    <a:pt x="0" y="10083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00BB3551-B1CF-445C-3AA8-6843972509F3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5633012" y="6562482"/>
              <a:ext cx="100892" cy="167888"/>
            </a:xfrm>
            <a:custGeom>
              <a:avLst/>
              <a:gdLst>
                <a:gd name="connsiteX0" fmla="*/ 19592 w 100892"/>
                <a:gd name="connsiteY0" fmla="*/ 148644 h 167888"/>
                <a:gd name="connsiteX1" fmla="*/ 46395 w 100892"/>
                <a:gd name="connsiteY1" fmla="*/ 122679 h 167888"/>
                <a:gd name="connsiteX2" fmla="*/ 101014 w 100892"/>
                <a:gd name="connsiteY2" fmla="*/ 49070 h 167888"/>
                <a:gd name="connsiteX3" fmla="*/ 47407 w 100892"/>
                <a:gd name="connsiteY3" fmla="*/ 166 h 167888"/>
                <a:gd name="connsiteX4" fmla="*/ 121 w 100892"/>
                <a:gd name="connsiteY4" fmla="*/ 45793 h 167888"/>
                <a:gd name="connsiteX5" fmla="*/ 13523 w 100892"/>
                <a:gd name="connsiteY5" fmla="*/ 59910 h 167888"/>
                <a:gd name="connsiteX6" fmla="*/ 26672 w 100892"/>
                <a:gd name="connsiteY6" fmla="*/ 46549 h 167888"/>
                <a:gd name="connsiteX7" fmla="*/ 13270 w 100892"/>
                <a:gd name="connsiteY7" fmla="*/ 33441 h 167888"/>
                <a:gd name="connsiteX8" fmla="*/ 9983 w 100892"/>
                <a:gd name="connsiteY8" fmla="*/ 33693 h 167888"/>
                <a:gd name="connsiteX9" fmla="*/ 44120 w 100892"/>
                <a:gd name="connsiteY9" fmla="*/ 7980 h 167888"/>
                <a:gd name="connsiteX10" fmla="*/ 78003 w 100892"/>
                <a:gd name="connsiteY10" fmla="*/ 49070 h 167888"/>
                <a:gd name="connsiteX11" fmla="*/ 51453 w 100892"/>
                <a:gd name="connsiteY11" fmla="*/ 104781 h 167888"/>
                <a:gd name="connsiteX12" fmla="*/ 2903 w 100892"/>
                <a:gd name="connsiteY12" fmla="*/ 158727 h 167888"/>
                <a:gd name="connsiteX13" fmla="*/ 121 w 100892"/>
                <a:gd name="connsiteY13" fmla="*/ 168054 h 167888"/>
                <a:gd name="connsiteX14" fmla="*/ 93934 w 100892"/>
                <a:gd name="connsiteY14" fmla="*/ 168054 h 167888"/>
                <a:gd name="connsiteX15" fmla="*/ 101014 w 100892"/>
                <a:gd name="connsiteY15" fmla="*/ 124192 h 167888"/>
                <a:gd name="connsiteX16" fmla="*/ 94692 w 100892"/>
                <a:gd name="connsiteY16" fmla="*/ 124192 h 167888"/>
                <a:gd name="connsiteX17" fmla="*/ 89129 w 100892"/>
                <a:gd name="connsiteY17" fmla="*/ 146627 h 167888"/>
                <a:gd name="connsiteX18" fmla="*/ 65107 w 100892"/>
                <a:gd name="connsiteY18" fmla="*/ 148644 h 167888"/>
                <a:gd name="connsiteX19" fmla="*/ 19592 w 100892"/>
                <a:gd name="connsiteY19" fmla="*/ 148644 h 16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892" h="167888">
                  <a:moveTo>
                    <a:pt x="19592" y="148644"/>
                  </a:moveTo>
                  <a:lnTo>
                    <a:pt x="46395" y="122679"/>
                  </a:lnTo>
                  <a:cubicBezTo>
                    <a:pt x="85842" y="87891"/>
                    <a:pt x="101014" y="74279"/>
                    <a:pt x="101014" y="49070"/>
                  </a:cubicBezTo>
                  <a:cubicBezTo>
                    <a:pt x="101014" y="20332"/>
                    <a:pt x="78256" y="166"/>
                    <a:pt x="47407" y="166"/>
                  </a:cubicBezTo>
                  <a:cubicBezTo>
                    <a:pt x="18833" y="166"/>
                    <a:pt x="121" y="23357"/>
                    <a:pt x="121" y="45793"/>
                  </a:cubicBezTo>
                  <a:cubicBezTo>
                    <a:pt x="121" y="59910"/>
                    <a:pt x="12765" y="59910"/>
                    <a:pt x="13523" y="59910"/>
                  </a:cubicBezTo>
                  <a:cubicBezTo>
                    <a:pt x="17822" y="59910"/>
                    <a:pt x="26672" y="56885"/>
                    <a:pt x="26672" y="46549"/>
                  </a:cubicBezTo>
                  <a:cubicBezTo>
                    <a:pt x="26672" y="39995"/>
                    <a:pt x="22120" y="33441"/>
                    <a:pt x="13270" y="33441"/>
                  </a:cubicBezTo>
                  <a:cubicBezTo>
                    <a:pt x="11247" y="33441"/>
                    <a:pt x="10742" y="33441"/>
                    <a:pt x="9983" y="33693"/>
                  </a:cubicBezTo>
                  <a:cubicBezTo>
                    <a:pt x="15799" y="17307"/>
                    <a:pt x="29454" y="7980"/>
                    <a:pt x="44120" y="7980"/>
                  </a:cubicBezTo>
                  <a:cubicBezTo>
                    <a:pt x="67130" y="7980"/>
                    <a:pt x="78003" y="28399"/>
                    <a:pt x="78003" y="49070"/>
                  </a:cubicBezTo>
                  <a:cubicBezTo>
                    <a:pt x="78003" y="69237"/>
                    <a:pt x="65360" y="89152"/>
                    <a:pt x="51453" y="104781"/>
                  </a:cubicBezTo>
                  <a:lnTo>
                    <a:pt x="2903" y="158727"/>
                  </a:lnTo>
                  <a:cubicBezTo>
                    <a:pt x="121" y="161500"/>
                    <a:pt x="121" y="162004"/>
                    <a:pt x="121" y="168054"/>
                  </a:cubicBezTo>
                  <a:lnTo>
                    <a:pt x="93934" y="168054"/>
                  </a:lnTo>
                  <a:lnTo>
                    <a:pt x="101014" y="124192"/>
                  </a:lnTo>
                  <a:lnTo>
                    <a:pt x="94692" y="124192"/>
                  </a:lnTo>
                  <a:cubicBezTo>
                    <a:pt x="93428" y="131754"/>
                    <a:pt x="91658" y="142846"/>
                    <a:pt x="89129" y="146627"/>
                  </a:cubicBezTo>
                  <a:cubicBezTo>
                    <a:pt x="87359" y="148644"/>
                    <a:pt x="70670" y="148644"/>
                    <a:pt x="65107" y="148644"/>
                  </a:cubicBezTo>
                  <a:lnTo>
                    <a:pt x="19592" y="148644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AB8C526D-8396-5172-3122-ADBF9F6C0495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5881760" y="6397127"/>
              <a:ext cx="154499" cy="194861"/>
            </a:xfrm>
            <a:custGeom>
              <a:avLst/>
              <a:gdLst>
                <a:gd name="connsiteX0" fmla="*/ 149826 w 154499"/>
                <a:gd name="connsiteY0" fmla="*/ 10746 h 194861"/>
                <a:gd name="connsiteX1" fmla="*/ 154630 w 154499"/>
                <a:gd name="connsiteY1" fmla="*/ 5200 h 194861"/>
                <a:gd name="connsiteX2" fmla="*/ 149573 w 154499"/>
                <a:gd name="connsiteY2" fmla="*/ 159 h 194861"/>
                <a:gd name="connsiteX3" fmla="*/ 145022 w 154499"/>
                <a:gd name="connsiteY3" fmla="*/ 1671 h 194861"/>
                <a:gd name="connsiteX4" fmla="*/ 5188 w 154499"/>
                <a:gd name="connsiteY4" fmla="*/ 67466 h 194861"/>
                <a:gd name="connsiteX5" fmla="*/ 131 w 154499"/>
                <a:gd name="connsiteY5" fmla="*/ 73263 h 194861"/>
                <a:gd name="connsiteX6" fmla="*/ 5188 w 154499"/>
                <a:gd name="connsiteY6" fmla="*/ 78809 h 194861"/>
                <a:gd name="connsiteX7" fmla="*/ 145022 w 154499"/>
                <a:gd name="connsiteY7" fmla="*/ 144352 h 194861"/>
                <a:gd name="connsiteX8" fmla="*/ 149573 w 154499"/>
                <a:gd name="connsiteY8" fmla="*/ 146116 h 194861"/>
                <a:gd name="connsiteX9" fmla="*/ 154630 w 154499"/>
                <a:gd name="connsiteY9" fmla="*/ 141074 h 194861"/>
                <a:gd name="connsiteX10" fmla="*/ 149320 w 154499"/>
                <a:gd name="connsiteY10" fmla="*/ 135276 h 194861"/>
                <a:gd name="connsiteX11" fmla="*/ 17073 w 154499"/>
                <a:gd name="connsiteY11" fmla="*/ 73263 h 194861"/>
                <a:gd name="connsiteX12" fmla="*/ 149826 w 154499"/>
                <a:gd name="connsiteY12" fmla="*/ 10746 h 194861"/>
                <a:gd name="connsiteX13" fmla="*/ 145780 w 154499"/>
                <a:gd name="connsiteY13" fmla="*/ 195021 h 194861"/>
                <a:gd name="connsiteX14" fmla="*/ 154630 w 154499"/>
                <a:gd name="connsiteY14" fmla="*/ 189979 h 194861"/>
                <a:gd name="connsiteX15" fmla="*/ 145527 w 154499"/>
                <a:gd name="connsiteY15" fmla="*/ 184937 h 194861"/>
                <a:gd name="connsiteX16" fmla="*/ 9234 w 154499"/>
                <a:gd name="connsiteY16" fmla="*/ 184937 h 194861"/>
                <a:gd name="connsiteX17" fmla="*/ 131 w 154499"/>
                <a:gd name="connsiteY17" fmla="*/ 189979 h 194861"/>
                <a:gd name="connsiteX18" fmla="*/ 8981 w 154499"/>
                <a:gd name="connsiteY18" fmla="*/ 195021 h 194861"/>
                <a:gd name="connsiteX19" fmla="*/ 145780 w 154499"/>
                <a:gd name="connsiteY19" fmla="*/ 195021 h 19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4499" h="194861">
                  <a:moveTo>
                    <a:pt x="149826" y="10746"/>
                  </a:moveTo>
                  <a:cubicBezTo>
                    <a:pt x="152607" y="9486"/>
                    <a:pt x="154630" y="8225"/>
                    <a:pt x="154630" y="5200"/>
                  </a:cubicBezTo>
                  <a:cubicBezTo>
                    <a:pt x="154630" y="2428"/>
                    <a:pt x="152607" y="159"/>
                    <a:pt x="149573" y="159"/>
                  </a:cubicBezTo>
                  <a:cubicBezTo>
                    <a:pt x="148309" y="159"/>
                    <a:pt x="146033" y="1167"/>
                    <a:pt x="145022" y="1671"/>
                  </a:cubicBezTo>
                  <a:lnTo>
                    <a:pt x="5188" y="67466"/>
                  </a:lnTo>
                  <a:cubicBezTo>
                    <a:pt x="889" y="69482"/>
                    <a:pt x="131" y="71247"/>
                    <a:pt x="131" y="73263"/>
                  </a:cubicBezTo>
                  <a:cubicBezTo>
                    <a:pt x="131" y="75532"/>
                    <a:pt x="1648" y="77297"/>
                    <a:pt x="5188" y="78809"/>
                  </a:cubicBezTo>
                  <a:lnTo>
                    <a:pt x="145022" y="144352"/>
                  </a:lnTo>
                  <a:cubicBezTo>
                    <a:pt x="148309" y="146116"/>
                    <a:pt x="148815" y="146116"/>
                    <a:pt x="149573" y="146116"/>
                  </a:cubicBezTo>
                  <a:cubicBezTo>
                    <a:pt x="152355" y="146116"/>
                    <a:pt x="154630" y="143847"/>
                    <a:pt x="154630" y="141074"/>
                  </a:cubicBezTo>
                  <a:cubicBezTo>
                    <a:pt x="154630" y="138806"/>
                    <a:pt x="153619" y="137293"/>
                    <a:pt x="149320" y="135276"/>
                  </a:cubicBezTo>
                  <a:lnTo>
                    <a:pt x="17073" y="73263"/>
                  </a:lnTo>
                  <a:lnTo>
                    <a:pt x="149826" y="10746"/>
                  </a:lnTo>
                  <a:close/>
                  <a:moveTo>
                    <a:pt x="145780" y="195021"/>
                  </a:moveTo>
                  <a:cubicBezTo>
                    <a:pt x="150079" y="195021"/>
                    <a:pt x="154630" y="195021"/>
                    <a:pt x="154630" y="189979"/>
                  </a:cubicBezTo>
                  <a:cubicBezTo>
                    <a:pt x="154630" y="184937"/>
                    <a:pt x="149320" y="184937"/>
                    <a:pt x="145527" y="184937"/>
                  </a:cubicBezTo>
                  <a:lnTo>
                    <a:pt x="9234" y="184937"/>
                  </a:lnTo>
                  <a:cubicBezTo>
                    <a:pt x="5441" y="184937"/>
                    <a:pt x="131" y="184937"/>
                    <a:pt x="131" y="189979"/>
                  </a:cubicBezTo>
                  <a:cubicBezTo>
                    <a:pt x="131" y="195021"/>
                    <a:pt x="4682" y="195021"/>
                    <a:pt x="8981" y="195021"/>
                  </a:cubicBezTo>
                  <a:lnTo>
                    <a:pt x="145780" y="19502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F2EABA8B-6BA9-A893-CA82-6084A0BB124D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6138303" y="6379733"/>
              <a:ext cx="104432" cy="180493"/>
            </a:xfrm>
            <a:custGeom>
              <a:avLst/>
              <a:gdLst>
                <a:gd name="connsiteX0" fmla="*/ 104574 w 104432"/>
                <a:gd name="connsiteY0" fmla="*/ 51836 h 180493"/>
                <a:gd name="connsiteX1" fmla="*/ 74230 w 104432"/>
                <a:gd name="connsiteY1" fmla="*/ 159 h 180493"/>
                <a:gd name="connsiteX2" fmla="*/ 141 w 104432"/>
                <a:gd name="connsiteY2" fmla="*/ 128974 h 180493"/>
                <a:gd name="connsiteX3" fmla="*/ 30485 w 104432"/>
                <a:gd name="connsiteY3" fmla="*/ 180652 h 180493"/>
                <a:gd name="connsiteX4" fmla="*/ 104574 w 104432"/>
                <a:gd name="connsiteY4" fmla="*/ 51836 h 180493"/>
                <a:gd name="connsiteX5" fmla="*/ 26945 w 104432"/>
                <a:gd name="connsiteY5" fmla="*/ 86372 h 180493"/>
                <a:gd name="connsiteX6" fmla="*/ 46415 w 104432"/>
                <a:gd name="connsiteY6" fmla="*/ 32174 h 180493"/>
                <a:gd name="connsiteX7" fmla="*/ 73977 w 104432"/>
                <a:gd name="connsiteY7" fmla="*/ 5705 h 180493"/>
                <a:gd name="connsiteX8" fmla="*/ 87885 w 104432"/>
                <a:gd name="connsiteY8" fmla="*/ 36207 h 180493"/>
                <a:gd name="connsiteX9" fmla="*/ 79793 w 104432"/>
                <a:gd name="connsiteY9" fmla="*/ 86372 h 180493"/>
                <a:gd name="connsiteX10" fmla="*/ 26945 w 104432"/>
                <a:gd name="connsiteY10" fmla="*/ 86372 h 180493"/>
                <a:gd name="connsiteX11" fmla="*/ 77518 w 104432"/>
                <a:gd name="connsiteY11" fmla="*/ 94439 h 180493"/>
                <a:gd name="connsiteX12" fmla="*/ 59817 w 104432"/>
                <a:gd name="connsiteY12" fmla="*/ 145612 h 180493"/>
                <a:gd name="connsiteX13" fmla="*/ 30485 w 104432"/>
                <a:gd name="connsiteY13" fmla="*/ 175106 h 180493"/>
                <a:gd name="connsiteX14" fmla="*/ 16830 w 104432"/>
                <a:gd name="connsiteY14" fmla="*/ 144352 h 180493"/>
                <a:gd name="connsiteX15" fmla="*/ 24922 w 104432"/>
                <a:gd name="connsiteY15" fmla="*/ 94439 h 180493"/>
                <a:gd name="connsiteX16" fmla="*/ 77518 w 104432"/>
                <a:gd name="connsiteY16" fmla="*/ 94439 h 18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432" h="180493">
                  <a:moveTo>
                    <a:pt x="104574" y="51836"/>
                  </a:moveTo>
                  <a:cubicBezTo>
                    <a:pt x="104574" y="35199"/>
                    <a:pt x="100022" y="159"/>
                    <a:pt x="74230" y="159"/>
                  </a:cubicBezTo>
                  <a:cubicBezTo>
                    <a:pt x="39082" y="159"/>
                    <a:pt x="141" y="71247"/>
                    <a:pt x="141" y="128974"/>
                  </a:cubicBezTo>
                  <a:cubicBezTo>
                    <a:pt x="141" y="152670"/>
                    <a:pt x="7474" y="180652"/>
                    <a:pt x="30485" y="180652"/>
                  </a:cubicBezTo>
                  <a:cubicBezTo>
                    <a:pt x="66139" y="180652"/>
                    <a:pt x="104574" y="108303"/>
                    <a:pt x="104574" y="51836"/>
                  </a:cubicBezTo>
                  <a:close/>
                  <a:moveTo>
                    <a:pt x="26945" y="86372"/>
                  </a:moveTo>
                  <a:cubicBezTo>
                    <a:pt x="31244" y="70238"/>
                    <a:pt x="36301" y="50072"/>
                    <a:pt x="46415" y="32174"/>
                  </a:cubicBezTo>
                  <a:cubicBezTo>
                    <a:pt x="53243" y="19821"/>
                    <a:pt x="62599" y="5705"/>
                    <a:pt x="73977" y="5705"/>
                  </a:cubicBezTo>
                  <a:cubicBezTo>
                    <a:pt x="86368" y="5705"/>
                    <a:pt x="87885" y="21838"/>
                    <a:pt x="87885" y="36207"/>
                  </a:cubicBezTo>
                  <a:cubicBezTo>
                    <a:pt x="87885" y="48559"/>
                    <a:pt x="85862" y="61415"/>
                    <a:pt x="79793" y="86372"/>
                  </a:cubicBezTo>
                  <a:lnTo>
                    <a:pt x="26945" y="86372"/>
                  </a:lnTo>
                  <a:close/>
                  <a:moveTo>
                    <a:pt x="77518" y="94439"/>
                  </a:moveTo>
                  <a:cubicBezTo>
                    <a:pt x="74736" y="106035"/>
                    <a:pt x="69426" y="127462"/>
                    <a:pt x="59817" y="145612"/>
                  </a:cubicBezTo>
                  <a:cubicBezTo>
                    <a:pt x="50967" y="162754"/>
                    <a:pt x="41358" y="175106"/>
                    <a:pt x="30485" y="175106"/>
                  </a:cubicBezTo>
                  <a:cubicBezTo>
                    <a:pt x="22140" y="175106"/>
                    <a:pt x="16830" y="167795"/>
                    <a:pt x="16830" y="144352"/>
                  </a:cubicBezTo>
                  <a:cubicBezTo>
                    <a:pt x="16830" y="133764"/>
                    <a:pt x="18348" y="119143"/>
                    <a:pt x="24922" y="94439"/>
                  </a:cubicBezTo>
                  <a:lnTo>
                    <a:pt x="77518" y="94439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7" name="Freeform: Shape 586">
              <a:extLst>
                <a:ext uri="{FF2B5EF4-FFF2-40B4-BE49-F238E27FC236}">
                  <a16:creationId xmlns:a16="http://schemas.microsoft.com/office/drawing/2014/main" id="{D54D9D68-5EC3-18EA-D559-0473878089FC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6246388" y="6478273"/>
              <a:ext cx="77704" cy="152990"/>
            </a:xfrm>
            <a:custGeom>
              <a:avLst/>
              <a:gdLst>
                <a:gd name="connsiteX0" fmla="*/ 77851 w 77704"/>
                <a:gd name="connsiteY0" fmla="*/ 6866 h 152990"/>
                <a:gd name="connsiteX1" fmla="*/ 70771 w 77704"/>
                <a:gd name="connsiteY1" fmla="*/ 160 h 152990"/>
                <a:gd name="connsiteX2" fmla="*/ 60859 w 77704"/>
                <a:gd name="connsiteY2" fmla="*/ 9866 h 152990"/>
                <a:gd name="connsiteX3" fmla="*/ 67939 w 77704"/>
                <a:gd name="connsiteY3" fmla="*/ 16571 h 152990"/>
                <a:gd name="connsiteX4" fmla="*/ 77851 w 77704"/>
                <a:gd name="connsiteY4" fmla="*/ 6866 h 152990"/>
                <a:gd name="connsiteX5" fmla="*/ 40326 w 77704"/>
                <a:gd name="connsiteY5" fmla="*/ 125800 h 152990"/>
                <a:gd name="connsiteX6" fmla="*/ 17492 w 77704"/>
                <a:gd name="connsiteY6" fmla="*/ 148210 h 152990"/>
                <a:gd name="connsiteX7" fmla="*/ 11120 w 77704"/>
                <a:gd name="connsiteY7" fmla="*/ 147151 h 152990"/>
                <a:gd name="connsiteX8" fmla="*/ 17138 w 77704"/>
                <a:gd name="connsiteY8" fmla="*/ 138152 h 152990"/>
                <a:gd name="connsiteX9" fmla="*/ 10235 w 77704"/>
                <a:gd name="connsiteY9" fmla="*/ 131623 h 152990"/>
                <a:gd name="connsiteX10" fmla="*/ 146 w 77704"/>
                <a:gd name="connsiteY10" fmla="*/ 142034 h 152990"/>
                <a:gd name="connsiteX11" fmla="*/ 17669 w 77704"/>
                <a:gd name="connsiteY11" fmla="*/ 153151 h 152990"/>
                <a:gd name="connsiteX12" fmla="*/ 54486 w 77704"/>
                <a:gd name="connsiteY12" fmla="*/ 125270 h 152990"/>
                <a:gd name="connsiteX13" fmla="*/ 70417 w 77704"/>
                <a:gd name="connsiteY13" fmla="*/ 62098 h 152990"/>
                <a:gd name="connsiteX14" fmla="*/ 71302 w 77704"/>
                <a:gd name="connsiteY14" fmla="*/ 55922 h 152990"/>
                <a:gd name="connsiteX15" fmla="*/ 52362 w 77704"/>
                <a:gd name="connsiteY15" fmla="*/ 39334 h 152990"/>
                <a:gd name="connsiteX16" fmla="*/ 21387 w 77704"/>
                <a:gd name="connsiteY16" fmla="*/ 66333 h 152990"/>
                <a:gd name="connsiteX17" fmla="*/ 24396 w 77704"/>
                <a:gd name="connsiteY17" fmla="*/ 68627 h 152990"/>
                <a:gd name="connsiteX18" fmla="*/ 27936 w 77704"/>
                <a:gd name="connsiteY18" fmla="*/ 65450 h 152990"/>
                <a:gd name="connsiteX19" fmla="*/ 51831 w 77704"/>
                <a:gd name="connsiteY19" fmla="*/ 44275 h 152990"/>
                <a:gd name="connsiteX20" fmla="*/ 57849 w 77704"/>
                <a:gd name="connsiteY20" fmla="*/ 52922 h 152990"/>
                <a:gd name="connsiteX21" fmla="*/ 57318 w 77704"/>
                <a:gd name="connsiteY21" fmla="*/ 58215 h 152990"/>
                <a:gd name="connsiteX22" fmla="*/ 40326 w 77704"/>
                <a:gd name="connsiteY22" fmla="*/ 125800 h 15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04" h="152990">
                  <a:moveTo>
                    <a:pt x="77851" y="6866"/>
                  </a:moveTo>
                  <a:cubicBezTo>
                    <a:pt x="77851" y="3866"/>
                    <a:pt x="75550" y="160"/>
                    <a:pt x="70771" y="160"/>
                  </a:cubicBezTo>
                  <a:cubicBezTo>
                    <a:pt x="65638" y="160"/>
                    <a:pt x="60859" y="5101"/>
                    <a:pt x="60859" y="9866"/>
                  </a:cubicBezTo>
                  <a:cubicBezTo>
                    <a:pt x="60859" y="12689"/>
                    <a:pt x="62983" y="16571"/>
                    <a:pt x="67939" y="16571"/>
                  </a:cubicBezTo>
                  <a:cubicBezTo>
                    <a:pt x="72718" y="16571"/>
                    <a:pt x="77851" y="11983"/>
                    <a:pt x="77851" y="6866"/>
                  </a:cubicBezTo>
                  <a:close/>
                  <a:moveTo>
                    <a:pt x="40326" y="125800"/>
                  </a:moveTo>
                  <a:cubicBezTo>
                    <a:pt x="37317" y="137975"/>
                    <a:pt x="27936" y="148210"/>
                    <a:pt x="17492" y="148210"/>
                  </a:cubicBezTo>
                  <a:cubicBezTo>
                    <a:pt x="15191" y="148210"/>
                    <a:pt x="13067" y="147857"/>
                    <a:pt x="11120" y="147151"/>
                  </a:cubicBezTo>
                  <a:cubicBezTo>
                    <a:pt x="15722" y="145034"/>
                    <a:pt x="17138" y="140799"/>
                    <a:pt x="17138" y="138152"/>
                  </a:cubicBezTo>
                  <a:cubicBezTo>
                    <a:pt x="17138" y="133917"/>
                    <a:pt x="13775" y="131623"/>
                    <a:pt x="10235" y="131623"/>
                  </a:cubicBezTo>
                  <a:cubicBezTo>
                    <a:pt x="4748" y="131623"/>
                    <a:pt x="146" y="136387"/>
                    <a:pt x="146" y="142034"/>
                  </a:cubicBezTo>
                  <a:cubicBezTo>
                    <a:pt x="146" y="148739"/>
                    <a:pt x="7049" y="153151"/>
                    <a:pt x="17669" y="153151"/>
                  </a:cubicBezTo>
                  <a:cubicBezTo>
                    <a:pt x="28290" y="153151"/>
                    <a:pt x="48999" y="146798"/>
                    <a:pt x="54486" y="125270"/>
                  </a:cubicBezTo>
                  <a:lnTo>
                    <a:pt x="70417" y="62098"/>
                  </a:lnTo>
                  <a:cubicBezTo>
                    <a:pt x="70948" y="60157"/>
                    <a:pt x="71302" y="58568"/>
                    <a:pt x="71302" y="55922"/>
                  </a:cubicBezTo>
                  <a:cubicBezTo>
                    <a:pt x="71302" y="46216"/>
                    <a:pt x="62983" y="39334"/>
                    <a:pt x="52362" y="39334"/>
                  </a:cubicBezTo>
                  <a:cubicBezTo>
                    <a:pt x="32715" y="39334"/>
                    <a:pt x="21387" y="63862"/>
                    <a:pt x="21387" y="66333"/>
                  </a:cubicBezTo>
                  <a:cubicBezTo>
                    <a:pt x="21387" y="68627"/>
                    <a:pt x="23865" y="68627"/>
                    <a:pt x="24396" y="68627"/>
                  </a:cubicBezTo>
                  <a:cubicBezTo>
                    <a:pt x="26520" y="68627"/>
                    <a:pt x="26697" y="68097"/>
                    <a:pt x="27936" y="65450"/>
                  </a:cubicBezTo>
                  <a:cubicBezTo>
                    <a:pt x="32361" y="55216"/>
                    <a:pt x="41565" y="44275"/>
                    <a:pt x="51831" y="44275"/>
                  </a:cubicBezTo>
                  <a:cubicBezTo>
                    <a:pt x="56256" y="44275"/>
                    <a:pt x="57849" y="47275"/>
                    <a:pt x="57849" y="52922"/>
                  </a:cubicBezTo>
                  <a:cubicBezTo>
                    <a:pt x="57849" y="54863"/>
                    <a:pt x="57495" y="57333"/>
                    <a:pt x="57318" y="58215"/>
                  </a:cubicBezTo>
                  <a:lnTo>
                    <a:pt x="40326" y="125800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AB74B932-ADCF-281A-BF96-3A46F29F3362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6444159" y="6397127"/>
              <a:ext cx="154499" cy="194861"/>
            </a:xfrm>
            <a:custGeom>
              <a:avLst/>
              <a:gdLst>
                <a:gd name="connsiteX0" fmla="*/ 149848 w 154499"/>
                <a:gd name="connsiteY0" fmla="*/ 10746 h 194861"/>
                <a:gd name="connsiteX1" fmla="*/ 154652 w 154499"/>
                <a:gd name="connsiteY1" fmla="*/ 5200 h 194861"/>
                <a:gd name="connsiteX2" fmla="*/ 149595 w 154499"/>
                <a:gd name="connsiteY2" fmla="*/ 159 h 194861"/>
                <a:gd name="connsiteX3" fmla="*/ 145044 w 154499"/>
                <a:gd name="connsiteY3" fmla="*/ 1671 h 194861"/>
                <a:gd name="connsiteX4" fmla="*/ 5210 w 154499"/>
                <a:gd name="connsiteY4" fmla="*/ 67466 h 194861"/>
                <a:gd name="connsiteX5" fmla="*/ 153 w 154499"/>
                <a:gd name="connsiteY5" fmla="*/ 73263 h 194861"/>
                <a:gd name="connsiteX6" fmla="*/ 5210 w 154499"/>
                <a:gd name="connsiteY6" fmla="*/ 78809 h 194861"/>
                <a:gd name="connsiteX7" fmla="*/ 145044 w 154499"/>
                <a:gd name="connsiteY7" fmla="*/ 144352 h 194861"/>
                <a:gd name="connsiteX8" fmla="*/ 149595 w 154499"/>
                <a:gd name="connsiteY8" fmla="*/ 146116 h 194861"/>
                <a:gd name="connsiteX9" fmla="*/ 154652 w 154499"/>
                <a:gd name="connsiteY9" fmla="*/ 141074 h 194861"/>
                <a:gd name="connsiteX10" fmla="*/ 149342 w 154499"/>
                <a:gd name="connsiteY10" fmla="*/ 135276 h 194861"/>
                <a:gd name="connsiteX11" fmla="*/ 17095 w 154499"/>
                <a:gd name="connsiteY11" fmla="*/ 73263 h 194861"/>
                <a:gd name="connsiteX12" fmla="*/ 149848 w 154499"/>
                <a:gd name="connsiteY12" fmla="*/ 10746 h 194861"/>
                <a:gd name="connsiteX13" fmla="*/ 145802 w 154499"/>
                <a:gd name="connsiteY13" fmla="*/ 195021 h 194861"/>
                <a:gd name="connsiteX14" fmla="*/ 154652 w 154499"/>
                <a:gd name="connsiteY14" fmla="*/ 189979 h 194861"/>
                <a:gd name="connsiteX15" fmla="*/ 145549 w 154499"/>
                <a:gd name="connsiteY15" fmla="*/ 184937 h 194861"/>
                <a:gd name="connsiteX16" fmla="*/ 9256 w 154499"/>
                <a:gd name="connsiteY16" fmla="*/ 184937 h 194861"/>
                <a:gd name="connsiteX17" fmla="*/ 153 w 154499"/>
                <a:gd name="connsiteY17" fmla="*/ 189979 h 194861"/>
                <a:gd name="connsiteX18" fmla="*/ 9003 w 154499"/>
                <a:gd name="connsiteY18" fmla="*/ 195021 h 194861"/>
                <a:gd name="connsiteX19" fmla="*/ 145802 w 154499"/>
                <a:gd name="connsiteY19" fmla="*/ 195021 h 19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4499" h="194861">
                  <a:moveTo>
                    <a:pt x="149848" y="10746"/>
                  </a:moveTo>
                  <a:cubicBezTo>
                    <a:pt x="152630" y="9486"/>
                    <a:pt x="154652" y="8225"/>
                    <a:pt x="154652" y="5200"/>
                  </a:cubicBezTo>
                  <a:cubicBezTo>
                    <a:pt x="154652" y="2428"/>
                    <a:pt x="152630" y="159"/>
                    <a:pt x="149595" y="159"/>
                  </a:cubicBezTo>
                  <a:cubicBezTo>
                    <a:pt x="148331" y="159"/>
                    <a:pt x="146055" y="1167"/>
                    <a:pt x="145044" y="1671"/>
                  </a:cubicBezTo>
                  <a:lnTo>
                    <a:pt x="5210" y="67466"/>
                  </a:lnTo>
                  <a:cubicBezTo>
                    <a:pt x="912" y="69482"/>
                    <a:pt x="153" y="71247"/>
                    <a:pt x="153" y="73263"/>
                  </a:cubicBezTo>
                  <a:cubicBezTo>
                    <a:pt x="153" y="75532"/>
                    <a:pt x="1670" y="77297"/>
                    <a:pt x="5210" y="78809"/>
                  </a:cubicBezTo>
                  <a:lnTo>
                    <a:pt x="145044" y="144352"/>
                  </a:lnTo>
                  <a:cubicBezTo>
                    <a:pt x="148331" y="146116"/>
                    <a:pt x="148837" y="146116"/>
                    <a:pt x="149595" y="146116"/>
                  </a:cubicBezTo>
                  <a:cubicBezTo>
                    <a:pt x="152377" y="146116"/>
                    <a:pt x="154652" y="143847"/>
                    <a:pt x="154652" y="141074"/>
                  </a:cubicBezTo>
                  <a:cubicBezTo>
                    <a:pt x="154652" y="138806"/>
                    <a:pt x="153641" y="137293"/>
                    <a:pt x="149342" y="135276"/>
                  </a:cubicBezTo>
                  <a:lnTo>
                    <a:pt x="17095" y="73263"/>
                  </a:lnTo>
                  <a:lnTo>
                    <a:pt x="149848" y="10746"/>
                  </a:lnTo>
                  <a:close/>
                  <a:moveTo>
                    <a:pt x="145802" y="195021"/>
                  </a:moveTo>
                  <a:cubicBezTo>
                    <a:pt x="150101" y="195021"/>
                    <a:pt x="154652" y="195021"/>
                    <a:pt x="154652" y="189979"/>
                  </a:cubicBezTo>
                  <a:cubicBezTo>
                    <a:pt x="154652" y="184937"/>
                    <a:pt x="149342" y="184937"/>
                    <a:pt x="145549" y="184937"/>
                  </a:cubicBezTo>
                  <a:lnTo>
                    <a:pt x="9256" y="184937"/>
                  </a:lnTo>
                  <a:cubicBezTo>
                    <a:pt x="5463" y="184937"/>
                    <a:pt x="153" y="184937"/>
                    <a:pt x="153" y="189979"/>
                  </a:cubicBezTo>
                  <a:cubicBezTo>
                    <a:pt x="153" y="195021"/>
                    <a:pt x="4705" y="195021"/>
                    <a:pt x="9003" y="195021"/>
                  </a:cubicBezTo>
                  <a:lnTo>
                    <a:pt x="145802" y="19502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3798FC8F-8B19-90D0-6953-0DAB125CD9EC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6696909" y="6448805"/>
              <a:ext cx="136546" cy="111421"/>
            </a:xfrm>
            <a:custGeom>
              <a:avLst/>
              <a:gdLst>
                <a:gd name="connsiteX0" fmla="*/ 60345 w 136546"/>
                <a:gd name="connsiteY0" fmla="*/ 14780 h 111421"/>
                <a:gd name="connsiteX1" fmla="*/ 88919 w 136546"/>
                <a:gd name="connsiteY1" fmla="*/ 14780 h 111421"/>
                <a:gd name="connsiteX2" fmla="*/ 78298 w 136546"/>
                <a:gd name="connsiteY2" fmla="*/ 79818 h 111421"/>
                <a:gd name="connsiteX3" fmla="*/ 80321 w 136546"/>
                <a:gd name="connsiteY3" fmla="*/ 98976 h 111421"/>
                <a:gd name="connsiteX4" fmla="*/ 89424 w 136546"/>
                <a:gd name="connsiteY4" fmla="*/ 111580 h 111421"/>
                <a:gd name="connsiteX5" fmla="*/ 99792 w 136546"/>
                <a:gd name="connsiteY5" fmla="*/ 102001 h 111421"/>
                <a:gd name="connsiteX6" fmla="*/ 98275 w 136546"/>
                <a:gd name="connsiteY6" fmla="*/ 96455 h 111421"/>
                <a:gd name="connsiteX7" fmla="*/ 90941 w 136546"/>
                <a:gd name="connsiteY7" fmla="*/ 54861 h 111421"/>
                <a:gd name="connsiteX8" fmla="*/ 95493 w 136546"/>
                <a:gd name="connsiteY8" fmla="*/ 14780 h 111421"/>
                <a:gd name="connsiteX9" fmla="*/ 124319 w 136546"/>
                <a:gd name="connsiteY9" fmla="*/ 14780 h 111421"/>
                <a:gd name="connsiteX10" fmla="*/ 136710 w 136546"/>
                <a:gd name="connsiteY10" fmla="*/ 6209 h 111421"/>
                <a:gd name="connsiteX11" fmla="*/ 126595 w 136546"/>
                <a:gd name="connsiteY11" fmla="*/ 159 h 111421"/>
                <a:gd name="connsiteX12" fmla="*/ 41886 w 136546"/>
                <a:gd name="connsiteY12" fmla="*/ 159 h 111421"/>
                <a:gd name="connsiteX13" fmla="*/ 15588 w 136546"/>
                <a:gd name="connsiteY13" fmla="*/ 12007 h 111421"/>
                <a:gd name="connsiteX14" fmla="*/ 164 w 136546"/>
                <a:gd name="connsiteY14" fmla="*/ 34694 h 111421"/>
                <a:gd name="connsiteX15" fmla="*/ 3198 w 136546"/>
                <a:gd name="connsiteY15" fmla="*/ 37215 h 111421"/>
                <a:gd name="connsiteX16" fmla="*/ 7244 w 136546"/>
                <a:gd name="connsiteY16" fmla="*/ 34190 h 111421"/>
                <a:gd name="connsiteX17" fmla="*/ 39357 w 136546"/>
                <a:gd name="connsiteY17" fmla="*/ 14780 h 111421"/>
                <a:gd name="connsiteX18" fmla="*/ 53771 w 136546"/>
                <a:gd name="connsiteY18" fmla="*/ 14780 h 111421"/>
                <a:gd name="connsiteX19" fmla="*/ 21404 w 136546"/>
                <a:gd name="connsiteY19" fmla="*/ 98724 h 111421"/>
                <a:gd name="connsiteX20" fmla="*/ 19381 w 136546"/>
                <a:gd name="connsiteY20" fmla="*/ 104774 h 111421"/>
                <a:gd name="connsiteX21" fmla="*/ 26714 w 136546"/>
                <a:gd name="connsiteY21" fmla="*/ 111580 h 111421"/>
                <a:gd name="connsiteX22" fmla="*/ 39357 w 136546"/>
                <a:gd name="connsiteY22" fmla="*/ 95195 h 111421"/>
                <a:gd name="connsiteX23" fmla="*/ 46185 w 136546"/>
                <a:gd name="connsiteY23" fmla="*/ 70491 h 111421"/>
                <a:gd name="connsiteX24" fmla="*/ 60345 w 136546"/>
                <a:gd name="connsiteY24" fmla="*/ 14780 h 111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6546" h="111421">
                  <a:moveTo>
                    <a:pt x="60345" y="14780"/>
                  </a:moveTo>
                  <a:lnTo>
                    <a:pt x="88919" y="14780"/>
                  </a:lnTo>
                  <a:cubicBezTo>
                    <a:pt x="80574" y="52088"/>
                    <a:pt x="78298" y="62928"/>
                    <a:pt x="78298" y="79818"/>
                  </a:cubicBezTo>
                  <a:cubicBezTo>
                    <a:pt x="78298" y="83599"/>
                    <a:pt x="78298" y="90405"/>
                    <a:pt x="80321" y="98976"/>
                  </a:cubicBezTo>
                  <a:cubicBezTo>
                    <a:pt x="82850" y="110068"/>
                    <a:pt x="85631" y="111580"/>
                    <a:pt x="89424" y="111580"/>
                  </a:cubicBezTo>
                  <a:cubicBezTo>
                    <a:pt x="94482" y="111580"/>
                    <a:pt x="99792" y="107043"/>
                    <a:pt x="99792" y="102001"/>
                  </a:cubicBezTo>
                  <a:cubicBezTo>
                    <a:pt x="99792" y="100489"/>
                    <a:pt x="99792" y="99985"/>
                    <a:pt x="98275" y="96455"/>
                  </a:cubicBezTo>
                  <a:cubicBezTo>
                    <a:pt x="90941" y="78305"/>
                    <a:pt x="90941" y="61920"/>
                    <a:pt x="90941" y="54861"/>
                  </a:cubicBezTo>
                  <a:cubicBezTo>
                    <a:pt x="90941" y="41501"/>
                    <a:pt x="92712" y="27888"/>
                    <a:pt x="95493" y="14780"/>
                  </a:cubicBezTo>
                  <a:lnTo>
                    <a:pt x="124319" y="14780"/>
                  </a:lnTo>
                  <a:cubicBezTo>
                    <a:pt x="127607" y="14780"/>
                    <a:pt x="136710" y="14780"/>
                    <a:pt x="136710" y="6209"/>
                  </a:cubicBezTo>
                  <a:cubicBezTo>
                    <a:pt x="136710" y="159"/>
                    <a:pt x="131400" y="159"/>
                    <a:pt x="126595" y="159"/>
                  </a:cubicBezTo>
                  <a:lnTo>
                    <a:pt x="41886" y="159"/>
                  </a:lnTo>
                  <a:cubicBezTo>
                    <a:pt x="36323" y="159"/>
                    <a:pt x="26714" y="159"/>
                    <a:pt x="15588" y="12007"/>
                  </a:cubicBezTo>
                  <a:cubicBezTo>
                    <a:pt x="6738" y="21838"/>
                    <a:pt x="164" y="33434"/>
                    <a:pt x="164" y="34694"/>
                  </a:cubicBezTo>
                  <a:cubicBezTo>
                    <a:pt x="164" y="34947"/>
                    <a:pt x="164" y="37215"/>
                    <a:pt x="3198" y="37215"/>
                  </a:cubicBezTo>
                  <a:cubicBezTo>
                    <a:pt x="5221" y="37215"/>
                    <a:pt x="5727" y="36207"/>
                    <a:pt x="7244" y="34190"/>
                  </a:cubicBezTo>
                  <a:cubicBezTo>
                    <a:pt x="19634" y="14780"/>
                    <a:pt x="34300" y="14780"/>
                    <a:pt x="39357" y="14780"/>
                  </a:cubicBezTo>
                  <a:lnTo>
                    <a:pt x="53771" y="14780"/>
                  </a:lnTo>
                  <a:cubicBezTo>
                    <a:pt x="45679" y="45282"/>
                    <a:pt x="32024" y="75784"/>
                    <a:pt x="21404" y="98724"/>
                  </a:cubicBezTo>
                  <a:cubicBezTo>
                    <a:pt x="19381" y="102505"/>
                    <a:pt x="19381" y="103010"/>
                    <a:pt x="19381" y="104774"/>
                  </a:cubicBezTo>
                  <a:cubicBezTo>
                    <a:pt x="19381" y="109564"/>
                    <a:pt x="23427" y="111580"/>
                    <a:pt x="26714" y="111580"/>
                  </a:cubicBezTo>
                  <a:cubicBezTo>
                    <a:pt x="34300" y="111580"/>
                    <a:pt x="36323" y="104522"/>
                    <a:pt x="39357" y="95195"/>
                  </a:cubicBezTo>
                  <a:cubicBezTo>
                    <a:pt x="42897" y="83599"/>
                    <a:pt x="42897" y="83095"/>
                    <a:pt x="46185" y="70491"/>
                  </a:cubicBezTo>
                  <a:lnTo>
                    <a:pt x="60345" y="14780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AF345204-2AD1-AF4B-FBC9-CDEB635FDEFF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6865039" y="6530732"/>
              <a:ext cx="29585" cy="75373"/>
            </a:xfrm>
            <a:custGeom>
              <a:avLst/>
              <a:gdLst>
                <a:gd name="connsiteX0" fmla="*/ 29755 w 29585"/>
                <a:gd name="connsiteY0" fmla="*/ 26628 h 75373"/>
                <a:gd name="connsiteX1" fmla="*/ 13571 w 29585"/>
                <a:gd name="connsiteY1" fmla="*/ 159 h 75373"/>
                <a:gd name="connsiteX2" fmla="*/ 170 w 29585"/>
                <a:gd name="connsiteY2" fmla="*/ 13519 h 75373"/>
                <a:gd name="connsiteX3" fmla="*/ 13571 w 29585"/>
                <a:gd name="connsiteY3" fmla="*/ 26880 h 75373"/>
                <a:gd name="connsiteX4" fmla="*/ 22422 w 29585"/>
                <a:gd name="connsiteY4" fmla="*/ 23603 h 75373"/>
                <a:gd name="connsiteX5" fmla="*/ 23686 w 29585"/>
                <a:gd name="connsiteY5" fmla="*/ 22846 h 75373"/>
                <a:gd name="connsiteX6" fmla="*/ 24192 w 29585"/>
                <a:gd name="connsiteY6" fmla="*/ 26628 h 75373"/>
                <a:gd name="connsiteX7" fmla="*/ 6997 w 29585"/>
                <a:gd name="connsiteY7" fmla="*/ 68726 h 75373"/>
                <a:gd name="connsiteX8" fmla="*/ 4215 w 29585"/>
                <a:gd name="connsiteY8" fmla="*/ 72759 h 75373"/>
                <a:gd name="connsiteX9" fmla="*/ 6744 w 29585"/>
                <a:gd name="connsiteY9" fmla="*/ 75532 h 75373"/>
                <a:gd name="connsiteX10" fmla="*/ 29755 w 29585"/>
                <a:gd name="connsiteY10" fmla="*/ 26628 h 7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85" h="75373">
                  <a:moveTo>
                    <a:pt x="29755" y="26628"/>
                  </a:moveTo>
                  <a:cubicBezTo>
                    <a:pt x="29755" y="9990"/>
                    <a:pt x="23433" y="159"/>
                    <a:pt x="13571" y="159"/>
                  </a:cubicBezTo>
                  <a:cubicBezTo>
                    <a:pt x="5227" y="159"/>
                    <a:pt x="170" y="6461"/>
                    <a:pt x="170" y="13519"/>
                  </a:cubicBezTo>
                  <a:cubicBezTo>
                    <a:pt x="170" y="20326"/>
                    <a:pt x="5227" y="26880"/>
                    <a:pt x="13571" y="26880"/>
                  </a:cubicBezTo>
                  <a:cubicBezTo>
                    <a:pt x="16606" y="26880"/>
                    <a:pt x="19893" y="25871"/>
                    <a:pt x="22422" y="23603"/>
                  </a:cubicBezTo>
                  <a:cubicBezTo>
                    <a:pt x="23180" y="23099"/>
                    <a:pt x="23433" y="22846"/>
                    <a:pt x="23686" y="22846"/>
                  </a:cubicBezTo>
                  <a:cubicBezTo>
                    <a:pt x="23939" y="22846"/>
                    <a:pt x="24192" y="23099"/>
                    <a:pt x="24192" y="26628"/>
                  </a:cubicBezTo>
                  <a:cubicBezTo>
                    <a:pt x="24192" y="45282"/>
                    <a:pt x="15341" y="60407"/>
                    <a:pt x="6997" y="68726"/>
                  </a:cubicBezTo>
                  <a:cubicBezTo>
                    <a:pt x="4215" y="71499"/>
                    <a:pt x="4215" y="72003"/>
                    <a:pt x="4215" y="72759"/>
                  </a:cubicBezTo>
                  <a:cubicBezTo>
                    <a:pt x="4215" y="74524"/>
                    <a:pt x="5480" y="75532"/>
                    <a:pt x="6744" y="75532"/>
                  </a:cubicBezTo>
                  <a:cubicBezTo>
                    <a:pt x="9525" y="75532"/>
                    <a:pt x="29755" y="56122"/>
                    <a:pt x="29755" y="26628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D4025BD2-266F-3582-B6CC-674C80181592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7205252" y="6390825"/>
              <a:ext cx="103673" cy="218305"/>
            </a:xfrm>
            <a:custGeom>
              <a:avLst/>
              <a:gdLst>
                <a:gd name="connsiteX0" fmla="*/ 103858 w 103673"/>
                <a:gd name="connsiteY0" fmla="*/ 9234 h 218305"/>
                <a:gd name="connsiteX1" fmla="*/ 94249 w 103673"/>
                <a:gd name="connsiteY1" fmla="*/ 159 h 218305"/>
                <a:gd name="connsiteX2" fmla="*/ 80847 w 103673"/>
                <a:gd name="connsiteY2" fmla="*/ 13519 h 218305"/>
                <a:gd name="connsiteX3" fmla="*/ 90203 w 103673"/>
                <a:gd name="connsiteY3" fmla="*/ 22594 h 218305"/>
                <a:gd name="connsiteX4" fmla="*/ 103858 w 103673"/>
                <a:gd name="connsiteY4" fmla="*/ 9234 h 218305"/>
                <a:gd name="connsiteX5" fmla="*/ 53032 w 103673"/>
                <a:gd name="connsiteY5" fmla="*/ 179391 h 218305"/>
                <a:gd name="connsiteX6" fmla="*/ 21930 w 103673"/>
                <a:gd name="connsiteY6" fmla="*/ 212919 h 218305"/>
                <a:gd name="connsiteX7" fmla="*/ 12069 w 103673"/>
                <a:gd name="connsiteY7" fmla="*/ 210650 h 218305"/>
                <a:gd name="connsiteX8" fmla="*/ 23447 w 103673"/>
                <a:gd name="connsiteY8" fmla="*/ 197289 h 218305"/>
                <a:gd name="connsiteX9" fmla="*/ 13839 w 103673"/>
                <a:gd name="connsiteY9" fmla="*/ 188466 h 218305"/>
                <a:gd name="connsiteX10" fmla="*/ 184 w 103673"/>
                <a:gd name="connsiteY10" fmla="*/ 202835 h 218305"/>
                <a:gd name="connsiteX11" fmla="*/ 22436 w 103673"/>
                <a:gd name="connsiteY11" fmla="*/ 218465 h 218305"/>
                <a:gd name="connsiteX12" fmla="*/ 69974 w 103673"/>
                <a:gd name="connsiteY12" fmla="*/ 180148 h 218305"/>
                <a:gd name="connsiteX13" fmla="*/ 93238 w 103673"/>
                <a:gd name="connsiteY13" fmla="*/ 87884 h 218305"/>
                <a:gd name="connsiteX14" fmla="*/ 94502 w 103673"/>
                <a:gd name="connsiteY14" fmla="*/ 78557 h 218305"/>
                <a:gd name="connsiteX15" fmla="*/ 71239 w 103673"/>
                <a:gd name="connsiteY15" fmla="*/ 55365 h 218305"/>
                <a:gd name="connsiteX16" fmla="*/ 31033 w 103673"/>
                <a:gd name="connsiteY16" fmla="*/ 94187 h 218305"/>
                <a:gd name="connsiteX17" fmla="*/ 34068 w 103673"/>
                <a:gd name="connsiteY17" fmla="*/ 96707 h 218305"/>
                <a:gd name="connsiteX18" fmla="*/ 38619 w 103673"/>
                <a:gd name="connsiteY18" fmla="*/ 91666 h 218305"/>
                <a:gd name="connsiteX19" fmla="*/ 70480 w 103673"/>
                <a:gd name="connsiteY19" fmla="*/ 60911 h 218305"/>
                <a:gd name="connsiteX20" fmla="*/ 78572 w 103673"/>
                <a:gd name="connsiteY20" fmla="*/ 72507 h 218305"/>
                <a:gd name="connsiteX21" fmla="*/ 76802 w 103673"/>
                <a:gd name="connsiteY21" fmla="*/ 85364 h 218305"/>
                <a:gd name="connsiteX22" fmla="*/ 53032 w 103673"/>
                <a:gd name="connsiteY22" fmla="*/ 179391 h 21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673" h="218305">
                  <a:moveTo>
                    <a:pt x="103858" y="9234"/>
                  </a:moveTo>
                  <a:cubicBezTo>
                    <a:pt x="103858" y="4444"/>
                    <a:pt x="100318" y="159"/>
                    <a:pt x="94249" y="159"/>
                  </a:cubicBezTo>
                  <a:cubicBezTo>
                    <a:pt x="88433" y="159"/>
                    <a:pt x="80847" y="5957"/>
                    <a:pt x="80847" y="13519"/>
                  </a:cubicBezTo>
                  <a:cubicBezTo>
                    <a:pt x="80847" y="18561"/>
                    <a:pt x="84387" y="22594"/>
                    <a:pt x="90203" y="22594"/>
                  </a:cubicBezTo>
                  <a:cubicBezTo>
                    <a:pt x="97031" y="22594"/>
                    <a:pt x="103858" y="16040"/>
                    <a:pt x="103858" y="9234"/>
                  </a:cubicBezTo>
                  <a:close/>
                  <a:moveTo>
                    <a:pt x="53032" y="179391"/>
                  </a:moveTo>
                  <a:cubicBezTo>
                    <a:pt x="48228" y="198550"/>
                    <a:pt x="36091" y="212919"/>
                    <a:pt x="21930" y="212919"/>
                  </a:cubicBezTo>
                  <a:cubicBezTo>
                    <a:pt x="20413" y="212919"/>
                    <a:pt x="16620" y="212919"/>
                    <a:pt x="12069" y="210650"/>
                  </a:cubicBezTo>
                  <a:cubicBezTo>
                    <a:pt x="19654" y="208885"/>
                    <a:pt x="23447" y="202331"/>
                    <a:pt x="23447" y="197289"/>
                  </a:cubicBezTo>
                  <a:cubicBezTo>
                    <a:pt x="23447" y="193256"/>
                    <a:pt x="20666" y="188466"/>
                    <a:pt x="13839" y="188466"/>
                  </a:cubicBezTo>
                  <a:cubicBezTo>
                    <a:pt x="7517" y="188466"/>
                    <a:pt x="184" y="193760"/>
                    <a:pt x="184" y="202835"/>
                  </a:cubicBezTo>
                  <a:cubicBezTo>
                    <a:pt x="184" y="212919"/>
                    <a:pt x="10298" y="218465"/>
                    <a:pt x="22436" y="218465"/>
                  </a:cubicBezTo>
                  <a:cubicBezTo>
                    <a:pt x="40136" y="218465"/>
                    <a:pt x="63653" y="205104"/>
                    <a:pt x="69974" y="180148"/>
                  </a:cubicBezTo>
                  <a:lnTo>
                    <a:pt x="93238" y="87884"/>
                  </a:lnTo>
                  <a:cubicBezTo>
                    <a:pt x="94502" y="82843"/>
                    <a:pt x="94502" y="79314"/>
                    <a:pt x="94502" y="78557"/>
                  </a:cubicBezTo>
                  <a:cubicBezTo>
                    <a:pt x="94502" y="64188"/>
                    <a:pt x="83882" y="55365"/>
                    <a:pt x="71239" y="55365"/>
                  </a:cubicBezTo>
                  <a:cubicBezTo>
                    <a:pt x="45446" y="55365"/>
                    <a:pt x="31033" y="91918"/>
                    <a:pt x="31033" y="94187"/>
                  </a:cubicBezTo>
                  <a:cubicBezTo>
                    <a:pt x="31033" y="96707"/>
                    <a:pt x="33562" y="96707"/>
                    <a:pt x="34068" y="96707"/>
                  </a:cubicBezTo>
                  <a:cubicBezTo>
                    <a:pt x="36343" y="96707"/>
                    <a:pt x="36596" y="96455"/>
                    <a:pt x="38619" y="91666"/>
                  </a:cubicBezTo>
                  <a:cubicBezTo>
                    <a:pt x="44941" y="76289"/>
                    <a:pt x="56572" y="60911"/>
                    <a:pt x="70480" y="60911"/>
                  </a:cubicBezTo>
                  <a:cubicBezTo>
                    <a:pt x="74020" y="60911"/>
                    <a:pt x="78572" y="61920"/>
                    <a:pt x="78572" y="72507"/>
                  </a:cubicBezTo>
                  <a:cubicBezTo>
                    <a:pt x="78572" y="78305"/>
                    <a:pt x="77813" y="81078"/>
                    <a:pt x="76802" y="85364"/>
                  </a:cubicBezTo>
                  <a:lnTo>
                    <a:pt x="53032" y="17939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2" name="Freeform: Shape 591">
              <a:extLst>
                <a:ext uri="{FF2B5EF4-FFF2-40B4-BE49-F238E27FC236}">
                  <a16:creationId xmlns:a16="http://schemas.microsoft.com/office/drawing/2014/main" id="{FD6DE5BD-8911-B097-7E62-4A0AB86A0157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7411543" y="6464938"/>
              <a:ext cx="168154" cy="58987"/>
            </a:xfrm>
            <a:custGeom>
              <a:avLst/>
              <a:gdLst>
                <a:gd name="connsiteX0" fmla="*/ 159748 w 168154"/>
                <a:gd name="connsiteY0" fmla="*/ 10242 h 58987"/>
                <a:gd name="connsiteX1" fmla="*/ 168346 w 168154"/>
                <a:gd name="connsiteY1" fmla="*/ 5200 h 58987"/>
                <a:gd name="connsiteX2" fmla="*/ 160001 w 168154"/>
                <a:gd name="connsiteY2" fmla="*/ 159 h 58987"/>
                <a:gd name="connsiteX3" fmla="*/ 8536 w 168154"/>
                <a:gd name="connsiteY3" fmla="*/ 159 h 58987"/>
                <a:gd name="connsiteX4" fmla="*/ 191 w 168154"/>
                <a:gd name="connsiteY4" fmla="*/ 5200 h 58987"/>
                <a:gd name="connsiteX5" fmla="*/ 8789 w 168154"/>
                <a:gd name="connsiteY5" fmla="*/ 10242 h 58987"/>
                <a:gd name="connsiteX6" fmla="*/ 159748 w 168154"/>
                <a:gd name="connsiteY6" fmla="*/ 10242 h 58987"/>
                <a:gd name="connsiteX7" fmla="*/ 160001 w 168154"/>
                <a:gd name="connsiteY7" fmla="*/ 59147 h 58987"/>
                <a:gd name="connsiteX8" fmla="*/ 168346 w 168154"/>
                <a:gd name="connsiteY8" fmla="*/ 54105 h 58987"/>
                <a:gd name="connsiteX9" fmla="*/ 159748 w 168154"/>
                <a:gd name="connsiteY9" fmla="*/ 49063 h 58987"/>
                <a:gd name="connsiteX10" fmla="*/ 8789 w 168154"/>
                <a:gd name="connsiteY10" fmla="*/ 49063 h 58987"/>
                <a:gd name="connsiteX11" fmla="*/ 191 w 168154"/>
                <a:gd name="connsiteY11" fmla="*/ 54105 h 58987"/>
                <a:gd name="connsiteX12" fmla="*/ 8536 w 168154"/>
                <a:gd name="connsiteY12" fmla="*/ 59147 h 58987"/>
                <a:gd name="connsiteX13" fmla="*/ 160001 w 168154"/>
                <a:gd name="connsiteY13" fmla="*/ 59147 h 5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154" h="58987">
                  <a:moveTo>
                    <a:pt x="159748" y="10242"/>
                  </a:moveTo>
                  <a:cubicBezTo>
                    <a:pt x="163541" y="10242"/>
                    <a:pt x="168346" y="10242"/>
                    <a:pt x="168346" y="5200"/>
                  </a:cubicBezTo>
                  <a:cubicBezTo>
                    <a:pt x="168346" y="159"/>
                    <a:pt x="163541" y="159"/>
                    <a:pt x="160001" y="159"/>
                  </a:cubicBezTo>
                  <a:lnTo>
                    <a:pt x="8536" y="159"/>
                  </a:lnTo>
                  <a:cubicBezTo>
                    <a:pt x="4996" y="159"/>
                    <a:pt x="191" y="159"/>
                    <a:pt x="191" y="5200"/>
                  </a:cubicBezTo>
                  <a:cubicBezTo>
                    <a:pt x="191" y="10242"/>
                    <a:pt x="4996" y="10242"/>
                    <a:pt x="8789" y="10242"/>
                  </a:cubicBezTo>
                  <a:lnTo>
                    <a:pt x="159748" y="10242"/>
                  </a:lnTo>
                  <a:close/>
                  <a:moveTo>
                    <a:pt x="160001" y="59147"/>
                  </a:moveTo>
                  <a:cubicBezTo>
                    <a:pt x="163541" y="59147"/>
                    <a:pt x="168346" y="59147"/>
                    <a:pt x="168346" y="54105"/>
                  </a:cubicBezTo>
                  <a:cubicBezTo>
                    <a:pt x="168346" y="49063"/>
                    <a:pt x="163541" y="49063"/>
                    <a:pt x="159748" y="49063"/>
                  </a:cubicBezTo>
                  <a:lnTo>
                    <a:pt x="8789" y="49063"/>
                  </a:lnTo>
                  <a:cubicBezTo>
                    <a:pt x="4996" y="49063"/>
                    <a:pt x="191" y="49063"/>
                    <a:pt x="191" y="54105"/>
                  </a:cubicBezTo>
                  <a:cubicBezTo>
                    <a:pt x="191" y="59147"/>
                    <a:pt x="4996" y="59147"/>
                    <a:pt x="8536" y="59147"/>
                  </a:cubicBezTo>
                  <a:lnTo>
                    <a:pt x="160001" y="59147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AB23D36F-B1AF-FA04-CFD4-F3FFFFFDAF90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7671626" y="6446032"/>
              <a:ext cx="207095" cy="114194"/>
            </a:xfrm>
            <a:custGeom>
              <a:avLst/>
              <a:gdLst>
                <a:gd name="connsiteX0" fmla="*/ 15121 w 207095"/>
                <a:gd name="connsiteY0" fmla="*/ 96707 h 114194"/>
                <a:gd name="connsiteX1" fmla="*/ 12845 w 207095"/>
                <a:gd name="connsiteY1" fmla="*/ 107547 h 114194"/>
                <a:gd name="connsiteX2" fmla="*/ 20178 w 207095"/>
                <a:gd name="connsiteY2" fmla="*/ 114353 h 114194"/>
                <a:gd name="connsiteX3" fmla="*/ 29534 w 207095"/>
                <a:gd name="connsiteY3" fmla="*/ 107295 h 114194"/>
                <a:gd name="connsiteX4" fmla="*/ 34338 w 207095"/>
                <a:gd name="connsiteY4" fmla="*/ 88641 h 114194"/>
                <a:gd name="connsiteX5" fmla="*/ 39901 w 207095"/>
                <a:gd name="connsiteY5" fmla="*/ 65953 h 114194"/>
                <a:gd name="connsiteX6" fmla="*/ 44200 w 207095"/>
                <a:gd name="connsiteY6" fmla="*/ 49063 h 114194"/>
                <a:gd name="connsiteX7" fmla="*/ 47487 w 207095"/>
                <a:gd name="connsiteY7" fmla="*/ 36459 h 114194"/>
                <a:gd name="connsiteX8" fmla="*/ 88704 w 207095"/>
                <a:gd name="connsiteY8" fmla="*/ 5705 h 114194"/>
                <a:gd name="connsiteX9" fmla="*/ 102359 w 207095"/>
                <a:gd name="connsiteY9" fmla="*/ 23351 h 114194"/>
                <a:gd name="connsiteX10" fmla="*/ 98566 w 207095"/>
                <a:gd name="connsiteY10" fmla="*/ 44274 h 114194"/>
                <a:gd name="connsiteX11" fmla="*/ 91486 w 207095"/>
                <a:gd name="connsiteY11" fmla="*/ 73516 h 114194"/>
                <a:gd name="connsiteX12" fmla="*/ 86428 w 207095"/>
                <a:gd name="connsiteY12" fmla="*/ 92674 h 114194"/>
                <a:gd name="connsiteX13" fmla="*/ 83141 w 207095"/>
                <a:gd name="connsiteY13" fmla="*/ 107547 h 114194"/>
                <a:gd name="connsiteX14" fmla="*/ 90474 w 207095"/>
                <a:gd name="connsiteY14" fmla="*/ 114353 h 114194"/>
                <a:gd name="connsiteX15" fmla="*/ 101853 w 207095"/>
                <a:gd name="connsiteY15" fmla="*/ 99985 h 114194"/>
                <a:gd name="connsiteX16" fmla="*/ 117025 w 207095"/>
                <a:gd name="connsiteY16" fmla="*/ 39232 h 114194"/>
                <a:gd name="connsiteX17" fmla="*/ 158747 w 207095"/>
                <a:gd name="connsiteY17" fmla="*/ 5705 h 114194"/>
                <a:gd name="connsiteX18" fmla="*/ 172402 w 207095"/>
                <a:gd name="connsiteY18" fmla="*/ 23351 h 114194"/>
                <a:gd name="connsiteX19" fmla="*/ 156724 w 207095"/>
                <a:gd name="connsiteY19" fmla="*/ 79818 h 114194"/>
                <a:gd name="connsiteX20" fmla="*/ 153437 w 207095"/>
                <a:gd name="connsiteY20" fmla="*/ 93682 h 114194"/>
                <a:gd name="connsiteX21" fmla="*/ 174172 w 207095"/>
                <a:gd name="connsiteY21" fmla="*/ 114353 h 114194"/>
                <a:gd name="connsiteX22" fmla="*/ 207297 w 207095"/>
                <a:gd name="connsiteY22" fmla="*/ 75532 h 114194"/>
                <a:gd name="connsiteX23" fmla="*/ 204263 w 207095"/>
                <a:gd name="connsiteY23" fmla="*/ 73011 h 114194"/>
                <a:gd name="connsiteX24" fmla="*/ 200470 w 207095"/>
                <a:gd name="connsiteY24" fmla="*/ 77549 h 114194"/>
                <a:gd name="connsiteX25" fmla="*/ 174678 w 207095"/>
                <a:gd name="connsiteY25" fmla="*/ 108808 h 114194"/>
                <a:gd name="connsiteX26" fmla="*/ 168609 w 207095"/>
                <a:gd name="connsiteY26" fmla="*/ 100489 h 114194"/>
                <a:gd name="connsiteX27" fmla="*/ 173160 w 207095"/>
                <a:gd name="connsiteY27" fmla="*/ 82591 h 114194"/>
                <a:gd name="connsiteX28" fmla="*/ 188585 w 207095"/>
                <a:gd name="connsiteY28" fmla="*/ 27132 h 114194"/>
                <a:gd name="connsiteX29" fmla="*/ 159506 w 207095"/>
                <a:gd name="connsiteY29" fmla="*/ 159 h 114194"/>
                <a:gd name="connsiteX30" fmla="*/ 118289 w 207095"/>
                <a:gd name="connsiteY30" fmla="*/ 24611 h 114194"/>
                <a:gd name="connsiteX31" fmla="*/ 110197 w 207095"/>
                <a:gd name="connsiteY31" fmla="*/ 6713 h 114194"/>
                <a:gd name="connsiteX32" fmla="*/ 89463 w 207095"/>
                <a:gd name="connsiteY32" fmla="*/ 159 h 114194"/>
                <a:gd name="connsiteX33" fmla="*/ 50016 w 207095"/>
                <a:gd name="connsiteY33" fmla="*/ 22090 h 114194"/>
                <a:gd name="connsiteX34" fmla="*/ 26753 w 207095"/>
                <a:gd name="connsiteY34" fmla="*/ 159 h 114194"/>
                <a:gd name="connsiteX35" fmla="*/ 8041 w 207095"/>
                <a:gd name="connsiteY35" fmla="*/ 14528 h 114194"/>
                <a:gd name="connsiteX36" fmla="*/ 202 w 207095"/>
                <a:gd name="connsiteY36" fmla="*/ 38980 h 114194"/>
                <a:gd name="connsiteX37" fmla="*/ 3236 w 207095"/>
                <a:gd name="connsiteY37" fmla="*/ 41501 h 114194"/>
                <a:gd name="connsiteX38" fmla="*/ 7535 w 207095"/>
                <a:gd name="connsiteY38" fmla="*/ 35703 h 114194"/>
                <a:gd name="connsiteX39" fmla="*/ 25994 w 207095"/>
                <a:gd name="connsiteY39" fmla="*/ 5705 h 114194"/>
                <a:gd name="connsiteX40" fmla="*/ 33833 w 207095"/>
                <a:gd name="connsiteY40" fmla="*/ 17301 h 114194"/>
                <a:gd name="connsiteX41" fmla="*/ 29787 w 207095"/>
                <a:gd name="connsiteY41" fmla="*/ 38476 h 114194"/>
                <a:gd name="connsiteX42" fmla="*/ 15121 w 207095"/>
                <a:gd name="connsiteY42" fmla="*/ 96707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095" h="114194">
                  <a:moveTo>
                    <a:pt x="15121" y="96707"/>
                  </a:moveTo>
                  <a:cubicBezTo>
                    <a:pt x="14362" y="100489"/>
                    <a:pt x="12845" y="106287"/>
                    <a:pt x="12845" y="107547"/>
                  </a:cubicBezTo>
                  <a:cubicBezTo>
                    <a:pt x="12845" y="112085"/>
                    <a:pt x="16385" y="114353"/>
                    <a:pt x="20178" y="114353"/>
                  </a:cubicBezTo>
                  <a:cubicBezTo>
                    <a:pt x="23212" y="114353"/>
                    <a:pt x="27764" y="112337"/>
                    <a:pt x="29534" y="107295"/>
                  </a:cubicBezTo>
                  <a:cubicBezTo>
                    <a:pt x="29787" y="106791"/>
                    <a:pt x="32821" y="94943"/>
                    <a:pt x="34338" y="88641"/>
                  </a:cubicBezTo>
                  <a:lnTo>
                    <a:pt x="39901" y="65953"/>
                  </a:lnTo>
                  <a:cubicBezTo>
                    <a:pt x="41419" y="60407"/>
                    <a:pt x="42936" y="54861"/>
                    <a:pt x="44200" y="49063"/>
                  </a:cubicBezTo>
                  <a:cubicBezTo>
                    <a:pt x="45212" y="44778"/>
                    <a:pt x="47234" y="37467"/>
                    <a:pt x="47487" y="36459"/>
                  </a:cubicBezTo>
                  <a:cubicBezTo>
                    <a:pt x="51280" y="28644"/>
                    <a:pt x="64682" y="5705"/>
                    <a:pt x="88704" y="5705"/>
                  </a:cubicBezTo>
                  <a:cubicBezTo>
                    <a:pt x="100083" y="5705"/>
                    <a:pt x="102359" y="15032"/>
                    <a:pt x="102359" y="23351"/>
                  </a:cubicBezTo>
                  <a:cubicBezTo>
                    <a:pt x="102359" y="29653"/>
                    <a:pt x="100589" y="36711"/>
                    <a:pt x="98566" y="44274"/>
                  </a:cubicBezTo>
                  <a:lnTo>
                    <a:pt x="91486" y="73516"/>
                  </a:lnTo>
                  <a:lnTo>
                    <a:pt x="86428" y="92674"/>
                  </a:lnTo>
                  <a:cubicBezTo>
                    <a:pt x="85417" y="97716"/>
                    <a:pt x="83141" y="106287"/>
                    <a:pt x="83141" y="107547"/>
                  </a:cubicBezTo>
                  <a:cubicBezTo>
                    <a:pt x="83141" y="112085"/>
                    <a:pt x="86681" y="114353"/>
                    <a:pt x="90474" y="114353"/>
                  </a:cubicBezTo>
                  <a:cubicBezTo>
                    <a:pt x="98313" y="114353"/>
                    <a:pt x="99830" y="108051"/>
                    <a:pt x="101853" y="99985"/>
                  </a:cubicBezTo>
                  <a:cubicBezTo>
                    <a:pt x="105393" y="85868"/>
                    <a:pt x="114749" y="49063"/>
                    <a:pt x="117025" y="39232"/>
                  </a:cubicBezTo>
                  <a:cubicBezTo>
                    <a:pt x="117783" y="35955"/>
                    <a:pt x="131185" y="5705"/>
                    <a:pt x="158747" y="5705"/>
                  </a:cubicBezTo>
                  <a:cubicBezTo>
                    <a:pt x="169620" y="5705"/>
                    <a:pt x="172402" y="14276"/>
                    <a:pt x="172402" y="23351"/>
                  </a:cubicBezTo>
                  <a:cubicBezTo>
                    <a:pt x="172402" y="37719"/>
                    <a:pt x="161782" y="66457"/>
                    <a:pt x="156724" y="79818"/>
                  </a:cubicBezTo>
                  <a:cubicBezTo>
                    <a:pt x="154449" y="85868"/>
                    <a:pt x="153437" y="88641"/>
                    <a:pt x="153437" y="93682"/>
                  </a:cubicBezTo>
                  <a:cubicBezTo>
                    <a:pt x="153437" y="105530"/>
                    <a:pt x="162287" y="114353"/>
                    <a:pt x="174172" y="114353"/>
                  </a:cubicBezTo>
                  <a:cubicBezTo>
                    <a:pt x="197941" y="114353"/>
                    <a:pt x="207297" y="77549"/>
                    <a:pt x="207297" y="75532"/>
                  </a:cubicBezTo>
                  <a:cubicBezTo>
                    <a:pt x="207297" y="73011"/>
                    <a:pt x="205021" y="73011"/>
                    <a:pt x="204263" y="73011"/>
                  </a:cubicBezTo>
                  <a:cubicBezTo>
                    <a:pt x="201734" y="73011"/>
                    <a:pt x="201734" y="73768"/>
                    <a:pt x="200470" y="77549"/>
                  </a:cubicBezTo>
                  <a:cubicBezTo>
                    <a:pt x="196677" y="90909"/>
                    <a:pt x="188585" y="108808"/>
                    <a:pt x="174678" y="108808"/>
                  </a:cubicBezTo>
                  <a:cubicBezTo>
                    <a:pt x="170379" y="108808"/>
                    <a:pt x="168609" y="106287"/>
                    <a:pt x="168609" y="100489"/>
                  </a:cubicBezTo>
                  <a:cubicBezTo>
                    <a:pt x="168609" y="94187"/>
                    <a:pt x="170885" y="88137"/>
                    <a:pt x="173160" y="82591"/>
                  </a:cubicBezTo>
                  <a:cubicBezTo>
                    <a:pt x="177965" y="69482"/>
                    <a:pt x="188585" y="41501"/>
                    <a:pt x="188585" y="27132"/>
                  </a:cubicBezTo>
                  <a:cubicBezTo>
                    <a:pt x="188585" y="10746"/>
                    <a:pt x="178471" y="159"/>
                    <a:pt x="159506" y="159"/>
                  </a:cubicBezTo>
                  <a:cubicBezTo>
                    <a:pt x="140541" y="159"/>
                    <a:pt x="127645" y="11251"/>
                    <a:pt x="118289" y="24611"/>
                  </a:cubicBezTo>
                  <a:cubicBezTo>
                    <a:pt x="118036" y="21334"/>
                    <a:pt x="117278" y="12763"/>
                    <a:pt x="110197" y="6713"/>
                  </a:cubicBezTo>
                  <a:cubicBezTo>
                    <a:pt x="103876" y="1419"/>
                    <a:pt x="95784" y="159"/>
                    <a:pt x="89463" y="159"/>
                  </a:cubicBezTo>
                  <a:cubicBezTo>
                    <a:pt x="66705" y="159"/>
                    <a:pt x="54315" y="16292"/>
                    <a:pt x="50016" y="22090"/>
                  </a:cubicBezTo>
                  <a:cubicBezTo>
                    <a:pt x="48752" y="7721"/>
                    <a:pt x="38131" y="159"/>
                    <a:pt x="26753" y="159"/>
                  </a:cubicBezTo>
                  <a:cubicBezTo>
                    <a:pt x="15121" y="159"/>
                    <a:pt x="10316" y="9990"/>
                    <a:pt x="8041" y="14528"/>
                  </a:cubicBezTo>
                  <a:cubicBezTo>
                    <a:pt x="3489" y="23351"/>
                    <a:pt x="202" y="38224"/>
                    <a:pt x="202" y="38980"/>
                  </a:cubicBezTo>
                  <a:cubicBezTo>
                    <a:pt x="202" y="41501"/>
                    <a:pt x="2731" y="41501"/>
                    <a:pt x="3236" y="41501"/>
                  </a:cubicBezTo>
                  <a:cubicBezTo>
                    <a:pt x="5765" y="41501"/>
                    <a:pt x="6018" y="41249"/>
                    <a:pt x="7535" y="35703"/>
                  </a:cubicBezTo>
                  <a:cubicBezTo>
                    <a:pt x="11834" y="17805"/>
                    <a:pt x="16891" y="5705"/>
                    <a:pt x="25994" y="5705"/>
                  </a:cubicBezTo>
                  <a:cubicBezTo>
                    <a:pt x="30040" y="5705"/>
                    <a:pt x="33833" y="7721"/>
                    <a:pt x="33833" y="17301"/>
                  </a:cubicBezTo>
                  <a:cubicBezTo>
                    <a:pt x="33833" y="22594"/>
                    <a:pt x="33074" y="25367"/>
                    <a:pt x="29787" y="38476"/>
                  </a:cubicBezTo>
                  <a:lnTo>
                    <a:pt x="15121" y="96707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7B902426-379E-DA97-6D42-5B6E8AC13D42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7897285" y="6517447"/>
              <a:ext cx="83015" cy="79583"/>
            </a:xfrm>
            <a:custGeom>
              <a:avLst/>
              <a:gdLst>
                <a:gd name="connsiteX0" fmla="*/ 83226 w 83015"/>
                <a:gd name="connsiteY0" fmla="*/ 31041 h 79583"/>
                <a:gd name="connsiteX1" fmla="*/ 51188 w 83015"/>
                <a:gd name="connsiteY1" fmla="*/ 160 h 79583"/>
                <a:gd name="connsiteX2" fmla="*/ 211 w 83015"/>
                <a:gd name="connsiteY2" fmla="*/ 48863 h 79583"/>
                <a:gd name="connsiteX3" fmla="*/ 32425 w 83015"/>
                <a:gd name="connsiteY3" fmla="*/ 79744 h 79583"/>
                <a:gd name="connsiteX4" fmla="*/ 83226 w 83015"/>
                <a:gd name="connsiteY4" fmla="*/ 31041 h 79583"/>
                <a:gd name="connsiteX5" fmla="*/ 32602 w 83015"/>
                <a:gd name="connsiteY5" fmla="*/ 74803 h 79583"/>
                <a:gd name="connsiteX6" fmla="*/ 14902 w 83015"/>
                <a:gd name="connsiteY6" fmla="*/ 55216 h 79583"/>
                <a:gd name="connsiteX7" fmla="*/ 25168 w 83015"/>
                <a:gd name="connsiteY7" fmla="*/ 20630 h 79583"/>
                <a:gd name="connsiteX8" fmla="*/ 51011 w 83015"/>
                <a:gd name="connsiteY8" fmla="*/ 5101 h 79583"/>
                <a:gd name="connsiteX9" fmla="*/ 68711 w 83015"/>
                <a:gd name="connsiteY9" fmla="*/ 24688 h 79583"/>
                <a:gd name="connsiteX10" fmla="*/ 58799 w 83015"/>
                <a:gd name="connsiteY10" fmla="*/ 58745 h 79583"/>
                <a:gd name="connsiteX11" fmla="*/ 32602 w 83015"/>
                <a:gd name="connsiteY11" fmla="*/ 74803 h 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015" h="79583">
                  <a:moveTo>
                    <a:pt x="83226" y="31041"/>
                  </a:moveTo>
                  <a:cubicBezTo>
                    <a:pt x="83226" y="11454"/>
                    <a:pt x="68534" y="160"/>
                    <a:pt x="51188" y="160"/>
                  </a:cubicBezTo>
                  <a:cubicBezTo>
                    <a:pt x="24991" y="160"/>
                    <a:pt x="211" y="24688"/>
                    <a:pt x="211" y="48863"/>
                  </a:cubicBezTo>
                  <a:cubicBezTo>
                    <a:pt x="211" y="66509"/>
                    <a:pt x="13132" y="79744"/>
                    <a:pt x="32425" y="79744"/>
                  </a:cubicBezTo>
                  <a:cubicBezTo>
                    <a:pt x="57737" y="79744"/>
                    <a:pt x="83226" y="56451"/>
                    <a:pt x="83226" y="31041"/>
                  </a:cubicBezTo>
                  <a:close/>
                  <a:moveTo>
                    <a:pt x="32602" y="74803"/>
                  </a:moveTo>
                  <a:cubicBezTo>
                    <a:pt x="23752" y="74803"/>
                    <a:pt x="14902" y="69156"/>
                    <a:pt x="14902" y="55216"/>
                  </a:cubicBezTo>
                  <a:cubicBezTo>
                    <a:pt x="14902" y="47981"/>
                    <a:pt x="18265" y="30688"/>
                    <a:pt x="25168" y="20630"/>
                  </a:cubicBezTo>
                  <a:cubicBezTo>
                    <a:pt x="32779" y="9689"/>
                    <a:pt x="43046" y="5101"/>
                    <a:pt x="51011" y="5101"/>
                  </a:cubicBezTo>
                  <a:cubicBezTo>
                    <a:pt x="60569" y="5101"/>
                    <a:pt x="68711" y="11630"/>
                    <a:pt x="68711" y="24688"/>
                  </a:cubicBezTo>
                  <a:cubicBezTo>
                    <a:pt x="68711" y="28923"/>
                    <a:pt x="66587" y="46393"/>
                    <a:pt x="58799" y="58745"/>
                  </a:cubicBezTo>
                  <a:cubicBezTo>
                    <a:pt x="52073" y="69156"/>
                    <a:pt x="41453" y="74803"/>
                    <a:pt x="32602" y="74803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71367656-3076-B246-D5C7-EE3FCE508CCF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7985945" y="6517447"/>
              <a:ext cx="98768" cy="112051"/>
            </a:xfrm>
            <a:custGeom>
              <a:avLst/>
              <a:gdLst>
                <a:gd name="connsiteX0" fmla="*/ 13667 w 98768"/>
                <a:gd name="connsiteY0" fmla="*/ 99507 h 112051"/>
                <a:gd name="connsiteX1" fmla="*/ 4994 w 98768"/>
                <a:gd name="connsiteY1" fmla="*/ 105860 h 112051"/>
                <a:gd name="connsiteX2" fmla="*/ 215 w 98768"/>
                <a:gd name="connsiteY2" fmla="*/ 109565 h 112051"/>
                <a:gd name="connsiteX3" fmla="*/ 2693 w 98768"/>
                <a:gd name="connsiteY3" fmla="*/ 112212 h 112051"/>
                <a:gd name="connsiteX4" fmla="*/ 17915 w 98768"/>
                <a:gd name="connsiteY4" fmla="*/ 111506 h 112051"/>
                <a:gd name="connsiteX5" fmla="*/ 36500 w 98768"/>
                <a:gd name="connsiteY5" fmla="*/ 112212 h 112051"/>
                <a:gd name="connsiteX6" fmla="*/ 40041 w 98768"/>
                <a:gd name="connsiteY6" fmla="*/ 108330 h 112051"/>
                <a:gd name="connsiteX7" fmla="*/ 35438 w 98768"/>
                <a:gd name="connsiteY7" fmla="*/ 105860 h 112051"/>
                <a:gd name="connsiteX8" fmla="*/ 26765 w 98768"/>
                <a:gd name="connsiteY8" fmla="*/ 103742 h 112051"/>
                <a:gd name="connsiteX9" fmla="*/ 28712 w 98768"/>
                <a:gd name="connsiteY9" fmla="*/ 95625 h 112051"/>
                <a:gd name="connsiteX10" fmla="*/ 35261 w 98768"/>
                <a:gd name="connsiteY10" fmla="*/ 69332 h 112051"/>
                <a:gd name="connsiteX11" fmla="*/ 53493 w 98768"/>
                <a:gd name="connsiteY11" fmla="*/ 79744 h 112051"/>
                <a:gd name="connsiteX12" fmla="*/ 98983 w 98768"/>
                <a:gd name="connsiteY12" fmla="*/ 29629 h 112051"/>
                <a:gd name="connsiteX13" fmla="*/ 72432 w 98768"/>
                <a:gd name="connsiteY13" fmla="*/ 160 h 112051"/>
                <a:gd name="connsiteX14" fmla="*/ 47298 w 98768"/>
                <a:gd name="connsiteY14" fmla="*/ 12512 h 112051"/>
                <a:gd name="connsiteX15" fmla="*/ 29066 w 98768"/>
                <a:gd name="connsiteY15" fmla="*/ 160 h 112051"/>
                <a:gd name="connsiteX16" fmla="*/ 15083 w 98768"/>
                <a:gd name="connsiteY16" fmla="*/ 9513 h 112051"/>
                <a:gd name="connsiteX17" fmla="*/ 8711 w 98768"/>
                <a:gd name="connsiteY17" fmla="*/ 27159 h 112051"/>
                <a:gd name="connsiteX18" fmla="*/ 11720 w 98768"/>
                <a:gd name="connsiteY18" fmla="*/ 29453 h 112051"/>
                <a:gd name="connsiteX19" fmla="*/ 15614 w 98768"/>
                <a:gd name="connsiteY19" fmla="*/ 24159 h 112051"/>
                <a:gd name="connsiteX20" fmla="*/ 28535 w 98768"/>
                <a:gd name="connsiteY20" fmla="*/ 5101 h 112051"/>
                <a:gd name="connsiteX21" fmla="*/ 34376 w 98768"/>
                <a:gd name="connsiteY21" fmla="*/ 13748 h 112051"/>
                <a:gd name="connsiteX22" fmla="*/ 33845 w 98768"/>
                <a:gd name="connsiteY22" fmla="*/ 19041 h 112051"/>
                <a:gd name="connsiteX23" fmla="*/ 13667 w 98768"/>
                <a:gd name="connsiteY23" fmla="*/ 99507 h 112051"/>
                <a:gd name="connsiteX24" fmla="*/ 47121 w 98768"/>
                <a:gd name="connsiteY24" fmla="*/ 21335 h 112051"/>
                <a:gd name="connsiteX25" fmla="*/ 71901 w 98768"/>
                <a:gd name="connsiteY25" fmla="*/ 5101 h 112051"/>
                <a:gd name="connsiteX26" fmla="*/ 84823 w 98768"/>
                <a:gd name="connsiteY26" fmla="*/ 22218 h 112051"/>
                <a:gd name="connsiteX27" fmla="*/ 75618 w 98768"/>
                <a:gd name="connsiteY27" fmla="*/ 57686 h 112051"/>
                <a:gd name="connsiteX28" fmla="*/ 53493 w 98768"/>
                <a:gd name="connsiteY28" fmla="*/ 74803 h 112051"/>
                <a:gd name="connsiteX29" fmla="*/ 37740 w 98768"/>
                <a:gd name="connsiteY29" fmla="*/ 59451 h 112051"/>
                <a:gd name="connsiteX30" fmla="*/ 38270 w 98768"/>
                <a:gd name="connsiteY30" fmla="*/ 56804 h 112051"/>
                <a:gd name="connsiteX31" fmla="*/ 47121 w 98768"/>
                <a:gd name="connsiteY31" fmla="*/ 21335 h 11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768" h="112051">
                  <a:moveTo>
                    <a:pt x="13667" y="99507"/>
                  </a:moveTo>
                  <a:cubicBezTo>
                    <a:pt x="12428" y="104448"/>
                    <a:pt x="12074" y="105860"/>
                    <a:pt x="4994" y="105860"/>
                  </a:cubicBezTo>
                  <a:cubicBezTo>
                    <a:pt x="2693" y="105860"/>
                    <a:pt x="215" y="105860"/>
                    <a:pt x="215" y="109565"/>
                  </a:cubicBezTo>
                  <a:cubicBezTo>
                    <a:pt x="215" y="111506"/>
                    <a:pt x="1808" y="112212"/>
                    <a:pt x="2693" y="112212"/>
                  </a:cubicBezTo>
                  <a:cubicBezTo>
                    <a:pt x="7295" y="112212"/>
                    <a:pt x="13136" y="111506"/>
                    <a:pt x="17915" y="111506"/>
                  </a:cubicBezTo>
                  <a:cubicBezTo>
                    <a:pt x="23933" y="111506"/>
                    <a:pt x="30659" y="112212"/>
                    <a:pt x="36500" y="112212"/>
                  </a:cubicBezTo>
                  <a:cubicBezTo>
                    <a:pt x="38094" y="112212"/>
                    <a:pt x="40041" y="111683"/>
                    <a:pt x="40041" y="108330"/>
                  </a:cubicBezTo>
                  <a:cubicBezTo>
                    <a:pt x="40041" y="105860"/>
                    <a:pt x="37562" y="105860"/>
                    <a:pt x="35438" y="105860"/>
                  </a:cubicBezTo>
                  <a:cubicBezTo>
                    <a:pt x="31544" y="105860"/>
                    <a:pt x="26765" y="105860"/>
                    <a:pt x="26765" y="103742"/>
                  </a:cubicBezTo>
                  <a:cubicBezTo>
                    <a:pt x="26765" y="102860"/>
                    <a:pt x="28004" y="98272"/>
                    <a:pt x="28712" y="95625"/>
                  </a:cubicBezTo>
                  <a:cubicBezTo>
                    <a:pt x="30836" y="86273"/>
                    <a:pt x="33314" y="76744"/>
                    <a:pt x="35261" y="69332"/>
                  </a:cubicBezTo>
                  <a:cubicBezTo>
                    <a:pt x="37385" y="72862"/>
                    <a:pt x="42873" y="79744"/>
                    <a:pt x="53493" y="79744"/>
                  </a:cubicBezTo>
                  <a:cubicBezTo>
                    <a:pt x="75087" y="79744"/>
                    <a:pt x="98983" y="55922"/>
                    <a:pt x="98983" y="29629"/>
                  </a:cubicBezTo>
                  <a:cubicBezTo>
                    <a:pt x="98983" y="8983"/>
                    <a:pt x="84646" y="160"/>
                    <a:pt x="72432" y="160"/>
                  </a:cubicBezTo>
                  <a:cubicBezTo>
                    <a:pt x="61458" y="160"/>
                    <a:pt x="52077" y="7572"/>
                    <a:pt x="47298" y="12512"/>
                  </a:cubicBezTo>
                  <a:cubicBezTo>
                    <a:pt x="44289" y="2454"/>
                    <a:pt x="34376" y="160"/>
                    <a:pt x="29066" y="160"/>
                  </a:cubicBezTo>
                  <a:cubicBezTo>
                    <a:pt x="22163" y="160"/>
                    <a:pt x="17915" y="4748"/>
                    <a:pt x="15083" y="9513"/>
                  </a:cubicBezTo>
                  <a:cubicBezTo>
                    <a:pt x="11543" y="15512"/>
                    <a:pt x="8711" y="26100"/>
                    <a:pt x="8711" y="27159"/>
                  </a:cubicBezTo>
                  <a:cubicBezTo>
                    <a:pt x="8711" y="29453"/>
                    <a:pt x="11189" y="29453"/>
                    <a:pt x="11720" y="29453"/>
                  </a:cubicBezTo>
                  <a:cubicBezTo>
                    <a:pt x="14198" y="29453"/>
                    <a:pt x="14375" y="28923"/>
                    <a:pt x="15614" y="24159"/>
                  </a:cubicBezTo>
                  <a:cubicBezTo>
                    <a:pt x="18269" y="13924"/>
                    <a:pt x="21632" y="5101"/>
                    <a:pt x="28535" y="5101"/>
                  </a:cubicBezTo>
                  <a:cubicBezTo>
                    <a:pt x="33137" y="5101"/>
                    <a:pt x="34376" y="8983"/>
                    <a:pt x="34376" y="13748"/>
                  </a:cubicBezTo>
                  <a:cubicBezTo>
                    <a:pt x="34376" y="15689"/>
                    <a:pt x="34022" y="17983"/>
                    <a:pt x="33845" y="19041"/>
                  </a:cubicBezTo>
                  <a:lnTo>
                    <a:pt x="13667" y="99507"/>
                  </a:lnTo>
                  <a:close/>
                  <a:moveTo>
                    <a:pt x="47121" y="21335"/>
                  </a:moveTo>
                  <a:cubicBezTo>
                    <a:pt x="57387" y="7748"/>
                    <a:pt x="66237" y="5101"/>
                    <a:pt x="71901" y="5101"/>
                  </a:cubicBezTo>
                  <a:cubicBezTo>
                    <a:pt x="78805" y="5101"/>
                    <a:pt x="84823" y="10218"/>
                    <a:pt x="84823" y="22218"/>
                  </a:cubicBezTo>
                  <a:cubicBezTo>
                    <a:pt x="84823" y="29453"/>
                    <a:pt x="80929" y="47451"/>
                    <a:pt x="75618" y="57686"/>
                  </a:cubicBezTo>
                  <a:cubicBezTo>
                    <a:pt x="71193" y="66333"/>
                    <a:pt x="62520" y="74803"/>
                    <a:pt x="53493" y="74803"/>
                  </a:cubicBezTo>
                  <a:cubicBezTo>
                    <a:pt x="40926" y="74803"/>
                    <a:pt x="37740" y="61215"/>
                    <a:pt x="37740" y="59451"/>
                  </a:cubicBezTo>
                  <a:cubicBezTo>
                    <a:pt x="37740" y="58745"/>
                    <a:pt x="38094" y="57510"/>
                    <a:pt x="38270" y="56804"/>
                  </a:cubicBezTo>
                  <a:lnTo>
                    <a:pt x="47121" y="21335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30A99ECE-D4B7-4C68-C396-0BF017350AAC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8097795" y="6484978"/>
              <a:ext cx="59827" cy="112051"/>
            </a:xfrm>
            <a:custGeom>
              <a:avLst/>
              <a:gdLst>
                <a:gd name="connsiteX0" fmla="*/ 36328 w 59827"/>
                <a:gd name="connsiteY0" fmla="*/ 40746 h 112051"/>
                <a:gd name="connsiteX1" fmla="*/ 54382 w 59827"/>
                <a:gd name="connsiteY1" fmla="*/ 40746 h 112051"/>
                <a:gd name="connsiteX2" fmla="*/ 60046 w 59827"/>
                <a:gd name="connsiteY2" fmla="*/ 36864 h 112051"/>
                <a:gd name="connsiteX3" fmla="*/ 54736 w 59827"/>
                <a:gd name="connsiteY3" fmla="*/ 34393 h 112051"/>
                <a:gd name="connsiteX4" fmla="*/ 37921 w 59827"/>
                <a:gd name="connsiteY4" fmla="*/ 34393 h 112051"/>
                <a:gd name="connsiteX5" fmla="*/ 44470 w 59827"/>
                <a:gd name="connsiteY5" fmla="*/ 8277 h 112051"/>
                <a:gd name="connsiteX6" fmla="*/ 45001 w 59827"/>
                <a:gd name="connsiteY6" fmla="*/ 5807 h 112051"/>
                <a:gd name="connsiteX7" fmla="*/ 38983 w 59827"/>
                <a:gd name="connsiteY7" fmla="*/ 160 h 112051"/>
                <a:gd name="connsiteX8" fmla="*/ 30663 w 59827"/>
                <a:gd name="connsiteY8" fmla="*/ 7748 h 112051"/>
                <a:gd name="connsiteX9" fmla="*/ 23937 w 59827"/>
                <a:gd name="connsiteY9" fmla="*/ 34393 h 112051"/>
                <a:gd name="connsiteX10" fmla="*/ 5883 w 59827"/>
                <a:gd name="connsiteY10" fmla="*/ 34393 h 112051"/>
                <a:gd name="connsiteX11" fmla="*/ 219 w 59827"/>
                <a:gd name="connsiteY11" fmla="*/ 38276 h 112051"/>
                <a:gd name="connsiteX12" fmla="*/ 5529 w 59827"/>
                <a:gd name="connsiteY12" fmla="*/ 40746 h 112051"/>
                <a:gd name="connsiteX13" fmla="*/ 22344 w 59827"/>
                <a:gd name="connsiteY13" fmla="*/ 40746 h 112051"/>
                <a:gd name="connsiteX14" fmla="*/ 11901 w 59827"/>
                <a:gd name="connsiteY14" fmla="*/ 82390 h 112051"/>
                <a:gd name="connsiteX15" fmla="*/ 9246 w 59827"/>
                <a:gd name="connsiteY15" fmla="*/ 95448 h 112051"/>
                <a:gd name="connsiteX16" fmla="*/ 28185 w 59827"/>
                <a:gd name="connsiteY16" fmla="*/ 112212 h 112051"/>
                <a:gd name="connsiteX17" fmla="*/ 58984 w 59827"/>
                <a:gd name="connsiteY17" fmla="*/ 85214 h 112051"/>
                <a:gd name="connsiteX18" fmla="*/ 56152 w 59827"/>
                <a:gd name="connsiteY18" fmla="*/ 82920 h 112051"/>
                <a:gd name="connsiteX19" fmla="*/ 52435 w 59827"/>
                <a:gd name="connsiteY19" fmla="*/ 86273 h 112051"/>
                <a:gd name="connsiteX20" fmla="*/ 28716 w 59827"/>
                <a:gd name="connsiteY20" fmla="*/ 107271 h 112051"/>
                <a:gd name="connsiteX21" fmla="*/ 22521 w 59827"/>
                <a:gd name="connsiteY21" fmla="*/ 98625 h 112051"/>
                <a:gd name="connsiteX22" fmla="*/ 23583 w 59827"/>
                <a:gd name="connsiteY22" fmla="*/ 91390 h 112051"/>
                <a:gd name="connsiteX23" fmla="*/ 36328 w 59827"/>
                <a:gd name="connsiteY23" fmla="*/ 40746 h 112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827" h="112051">
                  <a:moveTo>
                    <a:pt x="36328" y="40746"/>
                  </a:moveTo>
                  <a:lnTo>
                    <a:pt x="54382" y="40746"/>
                  </a:lnTo>
                  <a:cubicBezTo>
                    <a:pt x="57745" y="40746"/>
                    <a:pt x="60046" y="40746"/>
                    <a:pt x="60046" y="36864"/>
                  </a:cubicBezTo>
                  <a:cubicBezTo>
                    <a:pt x="60046" y="34393"/>
                    <a:pt x="57745" y="34393"/>
                    <a:pt x="54736" y="34393"/>
                  </a:cubicBezTo>
                  <a:lnTo>
                    <a:pt x="37921" y="34393"/>
                  </a:lnTo>
                  <a:lnTo>
                    <a:pt x="44470" y="8277"/>
                  </a:lnTo>
                  <a:cubicBezTo>
                    <a:pt x="44647" y="7395"/>
                    <a:pt x="45001" y="6513"/>
                    <a:pt x="45001" y="5807"/>
                  </a:cubicBezTo>
                  <a:cubicBezTo>
                    <a:pt x="45001" y="2631"/>
                    <a:pt x="42523" y="160"/>
                    <a:pt x="38983" y="160"/>
                  </a:cubicBezTo>
                  <a:cubicBezTo>
                    <a:pt x="34558" y="160"/>
                    <a:pt x="31902" y="3160"/>
                    <a:pt x="30663" y="7748"/>
                  </a:cubicBezTo>
                  <a:cubicBezTo>
                    <a:pt x="29424" y="12160"/>
                    <a:pt x="31725" y="3689"/>
                    <a:pt x="23937" y="34393"/>
                  </a:cubicBezTo>
                  <a:lnTo>
                    <a:pt x="5883" y="34393"/>
                  </a:lnTo>
                  <a:cubicBezTo>
                    <a:pt x="2520" y="34393"/>
                    <a:pt x="219" y="34393"/>
                    <a:pt x="219" y="38276"/>
                  </a:cubicBezTo>
                  <a:cubicBezTo>
                    <a:pt x="219" y="40746"/>
                    <a:pt x="2343" y="40746"/>
                    <a:pt x="5529" y="40746"/>
                  </a:cubicBezTo>
                  <a:lnTo>
                    <a:pt x="22344" y="40746"/>
                  </a:lnTo>
                  <a:lnTo>
                    <a:pt x="11901" y="82390"/>
                  </a:lnTo>
                  <a:cubicBezTo>
                    <a:pt x="10839" y="86802"/>
                    <a:pt x="9246" y="93155"/>
                    <a:pt x="9246" y="95448"/>
                  </a:cubicBezTo>
                  <a:cubicBezTo>
                    <a:pt x="9246" y="105860"/>
                    <a:pt x="18096" y="112212"/>
                    <a:pt x="28185" y="112212"/>
                  </a:cubicBezTo>
                  <a:cubicBezTo>
                    <a:pt x="47833" y="112212"/>
                    <a:pt x="58984" y="87508"/>
                    <a:pt x="58984" y="85214"/>
                  </a:cubicBezTo>
                  <a:cubicBezTo>
                    <a:pt x="58984" y="82920"/>
                    <a:pt x="56683" y="82920"/>
                    <a:pt x="56152" y="82920"/>
                  </a:cubicBezTo>
                  <a:cubicBezTo>
                    <a:pt x="54028" y="82920"/>
                    <a:pt x="53851" y="83273"/>
                    <a:pt x="52435" y="86273"/>
                  </a:cubicBezTo>
                  <a:cubicBezTo>
                    <a:pt x="47479" y="97390"/>
                    <a:pt x="38452" y="107271"/>
                    <a:pt x="28716" y="107271"/>
                  </a:cubicBezTo>
                  <a:cubicBezTo>
                    <a:pt x="24999" y="107271"/>
                    <a:pt x="22521" y="104977"/>
                    <a:pt x="22521" y="98625"/>
                  </a:cubicBezTo>
                  <a:cubicBezTo>
                    <a:pt x="22521" y="96860"/>
                    <a:pt x="23229" y="93155"/>
                    <a:pt x="23583" y="91390"/>
                  </a:cubicBezTo>
                  <a:lnTo>
                    <a:pt x="36328" y="40746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7" name="Freeform: Shape 596">
              <a:extLst>
                <a:ext uri="{FF2B5EF4-FFF2-40B4-BE49-F238E27FC236}">
                  <a16:creationId xmlns:a16="http://schemas.microsoft.com/office/drawing/2014/main" id="{46235C9C-2AD0-224A-B771-2760E50620A0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8249741" y="6410488"/>
              <a:ext cx="168154" cy="167888"/>
            </a:xfrm>
            <a:custGeom>
              <a:avLst/>
              <a:gdLst>
                <a:gd name="connsiteX0" fmla="*/ 89485 w 168154"/>
                <a:gd name="connsiteY0" fmla="*/ 89145 h 167888"/>
                <a:gd name="connsiteX1" fmla="*/ 160034 w 168154"/>
                <a:gd name="connsiteY1" fmla="*/ 89145 h 167888"/>
                <a:gd name="connsiteX2" fmla="*/ 168379 w 168154"/>
                <a:gd name="connsiteY2" fmla="*/ 84103 h 167888"/>
                <a:gd name="connsiteX3" fmla="*/ 160034 w 168154"/>
                <a:gd name="connsiteY3" fmla="*/ 79061 h 167888"/>
                <a:gd name="connsiteX4" fmla="*/ 89485 w 168154"/>
                <a:gd name="connsiteY4" fmla="*/ 79061 h 167888"/>
                <a:gd name="connsiteX5" fmla="*/ 89485 w 168154"/>
                <a:gd name="connsiteY5" fmla="*/ 8478 h 167888"/>
                <a:gd name="connsiteX6" fmla="*/ 84428 w 168154"/>
                <a:gd name="connsiteY6" fmla="*/ 159 h 167888"/>
                <a:gd name="connsiteX7" fmla="*/ 79371 w 168154"/>
                <a:gd name="connsiteY7" fmla="*/ 8478 h 167888"/>
                <a:gd name="connsiteX8" fmla="*/ 79371 w 168154"/>
                <a:gd name="connsiteY8" fmla="*/ 79061 h 167888"/>
                <a:gd name="connsiteX9" fmla="*/ 8569 w 168154"/>
                <a:gd name="connsiteY9" fmla="*/ 79061 h 167888"/>
                <a:gd name="connsiteX10" fmla="*/ 224 w 168154"/>
                <a:gd name="connsiteY10" fmla="*/ 84103 h 167888"/>
                <a:gd name="connsiteX11" fmla="*/ 8569 w 168154"/>
                <a:gd name="connsiteY11" fmla="*/ 89145 h 167888"/>
                <a:gd name="connsiteX12" fmla="*/ 79371 w 168154"/>
                <a:gd name="connsiteY12" fmla="*/ 89145 h 167888"/>
                <a:gd name="connsiteX13" fmla="*/ 79371 w 168154"/>
                <a:gd name="connsiteY13" fmla="*/ 159729 h 167888"/>
                <a:gd name="connsiteX14" fmla="*/ 84428 w 168154"/>
                <a:gd name="connsiteY14" fmla="*/ 168048 h 167888"/>
                <a:gd name="connsiteX15" fmla="*/ 89485 w 168154"/>
                <a:gd name="connsiteY15" fmla="*/ 159729 h 167888"/>
                <a:gd name="connsiteX16" fmla="*/ 89485 w 168154"/>
                <a:gd name="connsiteY16" fmla="*/ 89145 h 16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154" h="167888">
                  <a:moveTo>
                    <a:pt x="89485" y="89145"/>
                  </a:moveTo>
                  <a:lnTo>
                    <a:pt x="160034" y="89145"/>
                  </a:lnTo>
                  <a:cubicBezTo>
                    <a:pt x="163574" y="89145"/>
                    <a:pt x="168379" y="89145"/>
                    <a:pt x="168379" y="84103"/>
                  </a:cubicBezTo>
                  <a:cubicBezTo>
                    <a:pt x="168379" y="79061"/>
                    <a:pt x="163574" y="79061"/>
                    <a:pt x="160034" y="79061"/>
                  </a:cubicBezTo>
                  <a:lnTo>
                    <a:pt x="89485" y="79061"/>
                  </a:lnTo>
                  <a:lnTo>
                    <a:pt x="89485" y="8478"/>
                  </a:lnTo>
                  <a:cubicBezTo>
                    <a:pt x="89485" y="4948"/>
                    <a:pt x="89485" y="159"/>
                    <a:pt x="84428" y="159"/>
                  </a:cubicBezTo>
                  <a:cubicBezTo>
                    <a:pt x="79371" y="159"/>
                    <a:pt x="79371" y="4948"/>
                    <a:pt x="79371" y="8478"/>
                  </a:cubicBezTo>
                  <a:lnTo>
                    <a:pt x="79371" y="79061"/>
                  </a:lnTo>
                  <a:lnTo>
                    <a:pt x="8569" y="79061"/>
                  </a:lnTo>
                  <a:cubicBezTo>
                    <a:pt x="5029" y="79061"/>
                    <a:pt x="224" y="79061"/>
                    <a:pt x="224" y="84103"/>
                  </a:cubicBezTo>
                  <a:cubicBezTo>
                    <a:pt x="224" y="89145"/>
                    <a:pt x="5029" y="89145"/>
                    <a:pt x="8569" y="89145"/>
                  </a:cubicBezTo>
                  <a:lnTo>
                    <a:pt x="79371" y="89145"/>
                  </a:lnTo>
                  <a:lnTo>
                    <a:pt x="79371" y="159729"/>
                  </a:lnTo>
                  <a:cubicBezTo>
                    <a:pt x="79371" y="163258"/>
                    <a:pt x="79371" y="168048"/>
                    <a:pt x="84428" y="168048"/>
                  </a:cubicBezTo>
                  <a:cubicBezTo>
                    <a:pt x="89485" y="168048"/>
                    <a:pt x="89485" y="163258"/>
                    <a:pt x="89485" y="159729"/>
                  </a:cubicBezTo>
                  <a:lnTo>
                    <a:pt x="89485" y="89145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8" name="Freeform: Shape 597">
              <a:extLst>
                <a:ext uri="{FF2B5EF4-FFF2-40B4-BE49-F238E27FC236}">
                  <a16:creationId xmlns:a16="http://schemas.microsoft.com/office/drawing/2014/main" id="{0D5966AF-7C3F-0B06-1357-B3412F33292B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8510948" y="6389565"/>
              <a:ext cx="83444" cy="167888"/>
            </a:xfrm>
            <a:custGeom>
              <a:avLst/>
              <a:gdLst>
                <a:gd name="connsiteX0" fmla="*/ 52071 w 83444"/>
                <a:gd name="connsiteY0" fmla="*/ 6713 h 167888"/>
                <a:gd name="connsiteX1" fmla="*/ 46255 w 83444"/>
                <a:gd name="connsiteY1" fmla="*/ 159 h 167888"/>
                <a:gd name="connsiteX2" fmla="*/ 234 w 83444"/>
                <a:gd name="connsiteY2" fmla="*/ 16292 h 167888"/>
                <a:gd name="connsiteX3" fmla="*/ 234 w 83444"/>
                <a:gd name="connsiteY3" fmla="*/ 24107 h 167888"/>
                <a:gd name="connsiteX4" fmla="*/ 33359 w 83444"/>
                <a:gd name="connsiteY4" fmla="*/ 17553 h 167888"/>
                <a:gd name="connsiteX5" fmla="*/ 33359 w 83444"/>
                <a:gd name="connsiteY5" fmla="*/ 148133 h 167888"/>
                <a:gd name="connsiteX6" fmla="*/ 9843 w 83444"/>
                <a:gd name="connsiteY6" fmla="*/ 160233 h 167888"/>
                <a:gd name="connsiteX7" fmla="*/ 1752 w 83444"/>
                <a:gd name="connsiteY7" fmla="*/ 160233 h 167888"/>
                <a:gd name="connsiteX8" fmla="*/ 1752 w 83444"/>
                <a:gd name="connsiteY8" fmla="*/ 168048 h 167888"/>
                <a:gd name="connsiteX9" fmla="*/ 42715 w 83444"/>
                <a:gd name="connsiteY9" fmla="*/ 167291 h 167888"/>
                <a:gd name="connsiteX10" fmla="*/ 83679 w 83444"/>
                <a:gd name="connsiteY10" fmla="*/ 168048 h 167888"/>
                <a:gd name="connsiteX11" fmla="*/ 83679 w 83444"/>
                <a:gd name="connsiteY11" fmla="*/ 160233 h 167888"/>
                <a:gd name="connsiteX12" fmla="*/ 75588 w 83444"/>
                <a:gd name="connsiteY12" fmla="*/ 160233 h 167888"/>
                <a:gd name="connsiteX13" fmla="*/ 52071 w 83444"/>
                <a:gd name="connsiteY13" fmla="*/ 148133 h 167888"/>
                <a:gd name="connsiteX14" fmla="*/ 52071 w 83444"/>
                <a:gd name="connsiteY14" fmla="*/ 6713 h 16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444" h="167888">
                  <a:moveTo>
                    <a:pt x="52071" y="6713"/>
                  </a:moveTo>
                  <a:cubicBezTo>
                    <a:pt x="52071" y="663"/>
                    <a:pt x="52071" y="159"/>
                    <a:pt x="46255" y="159"/>
                  </a:cubicBezTo>
                  <a:cubicBezTo>
                    <a:pt x="30578" y="16292"/>
                    <a:pt x="8326" y="16292"/>
                    <a:pt x="234" y="16292"/>
                  </a:cubicBezTo>
                  <a:lnTo>
                    <a:pt x="234" y="24107"/>
                  </a:lnTo>
                  <a:cubicBezTo>
                    <a:pt x="5292" y="24107"/>
                    <a:pt x="20211" y="24107"/>
                    <a:pt x="33359" y="17553"/>
                  </a:cubicBezTo>
                  <a:lnTo>
                    <a:pt x="33359" y="148133"/>
                  </a:lnTo>
                  <a:cubicBezTo>
                    <a:pt x="33359" y="157208"/>
                    <a:pt x="32601" y="160233"/>
                    <a:pt x="9843" y="160233"/>
                  </a:cubicBezTo>
                  <a:lnTo>
                    <a:pt x="1752" y="160233"/>
                  </a:lnTo>
                  <a:lnTo>
                    <a:pt x="1752" y="168048"/>
                  </a:lnTo>
                  <a:cubicBezTo>
                    <a:pt x="10602" y="167291"/>
                    <a:pt x="32601" y="167291"/>
                    <a:pt x="42715" y="167291"/>
                  </a:cubicBezTo>
                  <a:cubicBezTo>
                    <a:pt x="52830" y="167291"/>
                    <a:pt x="74829" y="167291"/>
                    <a:pt x="83679" y="168048"/>
                  </a:cubicBezTo>
                  <a:lnTo>
                    <a:pt x="83679" y="160233"/>
                  </a:lnTo>
                  <a:lnTo>
                    <a:pt x="75588" y="160233"/>
                  </a:lnTo>
                  <a:cubicBezTo>
                    <a:pt x="52830" y="160233"/>
                    <a:pt x="52071" y="157460"/>
                    <a:pt x="52071" y="148133"/>
                  </a:cubicBezTo>
                  <a:lnTo>
                    <a:pt x="52071" y="6713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9" name="Freeform: Shape 598">
              <a:extLst>
                <a:ext uri="{FF2B5EF4-FFF2-40B4-BE49-F238E27FC236}">
                  <a16:creationId xmlns:a16="http://schemas.microsoft.com/office/drawing/2014/main" id="{CFA344A3-B2D7-6333-EC2E-658E81645F4E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8636621" y="6530732"/>
              <a:ext cx="29585" cy="75373"/>
            </a:xfrm>
            <a:custGeom>
              <a:avLst/>
              <a:gdLst>
                <a:gd name="connsiteX0" fmla="*/ 29824 w 29585"/>
                <a:gd name="connsiteY0" fmla="*/ 26628 h 75373"/>
                <a:gd name="connsiteX1" fmla="*/ 13641 w 29585"/>
                <a:gd name="connsiteY1" fmla="*/ 159 h 75373"/>
                <a:gd name="connsiteX2" fmla="*/ 239 w 29585"/>
                <a:gd name="connsiteY2" fmla="*/ 13519 h 75373"/>
                <a:gd name="connsiteX3" fmla="*/ 13641 w 29585"/>
                <a:gd name="connsiteY3" fmla="*/ 26880 h 75373"/>
                <a:gd name="connsiteX4" fmla="*/ 22491 w 29585"/>
                <a:gd name="connsiteY4" fmla="*/ 23603 h 75373"/>
                <a:gd name="connsiteX5" fmla="*/ 23756 w 29585"/>
                <a:gd name="connsiteY5" fmla="*/ 22846 h 75373"/>
                <a:gd name="connsiteX6" fmla="*/ 24261 w 29585"/>
                <a:gd name="connsiteY6" fmla="*/ 26628 h 75373"/>
                <a:gd name="connsiteX7" fmla="*/ 7067 w 29585"/>
                <a:gd name="connsiteY7" fmla="*/ 68726 h 75373"/>
                <a:gd name="connsiteX8" fmla="*/ 4285 w 29585"/>
                <a:gd name="connsiteY8" fmla="*/ 72759 h 75373"/>
                <a:gd name="connsiteX9" fmla="*/ 6814 w 29585"/>
                <a:gd name="connsiteY9" fmla="*/ 75532 h 75373"/>
                <a:gd name="connsiteX10" fmla="*/ 29824 w 29585"/>
                <a:gd name="connsiteY10" fmla="*/ 26628 h 7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85" h="75373">
                  <a:moveTo>
                    <a:pt x="29824" y="26628"/>
                  </a:moveTo>
                  <a:cubicBezTo>
                    <a:pt x="29824" y="9990"/>
                    <a:pt x="23503" y="159"/>
                    <a:pt x="13641" y="159"/>
                  </a:cubicBezTo>
                  <a:cubicBezTo>
                    <a:pt x="5297" y="159"/>
                    <a:pt x="239" y="6461"/>
                    <a:pt x="239" y="13519"/>
                  </a:cubicBezTo>
                  <a:cubicBezTo>
                    <a:pt x="239" y="20326"/>
                    <a:pt x="5297" y="26880"/>
                    <a:pt x="13641" y="26880"/>
                  </a:cubicBezTo>
                  <a:cubicBezTo>
                    <a:pt x="16675" y="26880"/>
                    <a:pt x="19963" y="25871"/>
                    <a:pt x="22491" y="23603"/>
                  </a:cubicBezTo>
                  <a:cubicBezTo>
                    <a:pt x="23250" y="23099"/>
                    <a:pt x="23503" y="22846"/>
                    <a:pt x="23756" y="22846"/>
                  </a:cubicBezTo>
                  <a:cubicBezTo>
                    <a:pt x="24009" y="22846"/>
                    <a:pt x="24261" y="23099"/>
                    <a:pt x="24261" y="26628"/>
                  </a:cubicBezTo>
                  <a:cubicBezTo>
                    <a:pt x="24261" y="45282"/>
                    <a:pt x="15411" y="60407"/>
                    <a:pt x="7067" y="68726"/>
                  </a:cubicBezTo>
                  <a:cubicBezTo>
                    <a:pt x="4285" y="71499"/>
                    <a:pt x="4285" y="72003"/>
                    <a:pt x="4285" y="72759"/>
                  </a:cubicBezTo>
                  <a:cubicBezTo>
                    <a:pt x="4285" y="74524"/>
                    <a:pt x="5549" y="75532"/>
                    <a:pt x="6814" y="75532"/>
                  </a:cubicBezTo>
                  <a:cubicBezTo>
                    <a:pt x="9595" y="75532"/>
                    <a:pt x="29824" y="56122"/>
                    <a:pt x="29824" y="26628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0" name="Freeform: Shape 599">
              <a:extLst>
                <a:ext uri="{FF2B5EF4-FFF2-40B4-BE49-F238E27FC236}">
                  <a16:creationId xmlns:a16="http://schemas.microsoft.com/office/drawing/2014/main" id="{6D0D2A91-18E0-2394-B1E9-A11F4B8E336F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8749004" y="6530732"/>
              <a:ext cx="26803" cy="26721"/>
            </a:xfrm>
            <a:custGeom>
              <a:avLst/>
              <a:gdLst>
                <a:gd name="connsiteX0" fmla="*/ 27047 w 26803"/>
                <a:gd name="connsiteY0" fmla="*/ 13519 h 26721"/>
                <a:gd name="connsiteX1" fmla="*/ 13646 w 26803"/>
                <a:gd name="connsiteY1" fmla="*/ 159 h 26721"/>
                <a:gd name="connsiteX2" fmla="*/ 244 w 26803"/>
                <a:gd name="connsiteY2" fmla="*/ 13519 h 26721"/>
                <a:gd name="connsiteX3" fmla="*/ 13646 w 26803"/>
                <a:gd name="connsiteY3" fmla="*/ 26880 h 26721"/>
                <a:gd name="connsiteX4" fmla="*/ 27047 w 26803"/>
                <a:gd name="connsiteY4" fmla="*/ 13519 h 2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3" h="26721">
                  <a:moveTo>
                    <a:pt x="27047" y="13519"/>
                  </a:moveTo>
                  <a:cubicBezTo>
                    <a:pt x="27047" y="6209"/>
                    <a:pt x="20979" y="159"/>
                    <a:pt x="13646" y="159"/>
                  </a:cubicBezTo>
                  <a:cubicBezTo>
                    <a:pt x="6312" y="159"/>
                    <a:pt x="244" y="6209"/>
                    <a:pt x="244" y="13519"/>
                  </a:cubicBezTo>
                  <a:cubicBezTo>
                    <a:pt x="244" y="20830"/>
                    <a:pt x="6312" y="26880"/>
                    <a:pt x="13646" y="26880"/>
                  </a:cubicBezTo>
                  <a:cubicBezTo>
                    <a:pt x="20979" y="26880"/>
                    <a:pt x="27047" y="20830"/>
                    <a:pt x="27047" y="13519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1" name="Freeform: Shape 600">
              <a:extLst>
                <a:ext uri="{FF2B5EF4-FFF2-40B4-BE49-F238E27FC236}">
                  <a16:creationId xmlns:a16="http://schemas.microsoft.com/office/drawing/2014/main" id="{EA9AE579-D37A-A1EE-3EF8-269E73483EFE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8861387" y="6530732"/>
              <a:ext cx="26803" cy="26721"/>
            </a:xfrm>
            <a:custGeom>
              <a:avLst/>
              <a:gdLst>
                <a:gd name="connsiteX0" fmla="*/ 27052 w 26803"/>
                <a:gd name="connsiteY0" fmla="*/ 13519 h 26721"/>
                <a:gd name="connsiteX1" fmla="*/ 13650 w 26803"/>
                <a:gd name="connsiteY1" fmla="*/ 159 h 26721"/>
                <a:gd name="connsiteX2" fmla="*/ 248 w 26803"/>
                <a:gd name="connsiteY2" fmla="*/ 13519 h 26721"/>
                <a:gd name="connsiteX3" fmla="*/ 13650 w 26803"/>
                <a:gd name="connsiteY3" fmla="*/ 26880 h 26721"/>
                <a:gd name="connsiteX4" fmla="*/ 27052 w 26803"/>
                <a:gd name="connsiteY4" fmla="*/ 13519 h 2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3" h="26721">
                  <a:moveTo>
                    <a:pt x="27052" y="13519"/>
                  </a:moveTo>
                  <a:cubicBezTo>
                    <a:pt x="27052" y="6209"/>
                    <a:pt x="20983" y="159"/>
                    <a:pt x="13650" y="159"/>
                  </a:cubicBezTo>
                  <a:cubicBezTo>
                    <a:pt x="6317" y="159"/>
                    <a:pt x="248" y="6209"/>
                    <a:pt x="248" y="13519"/>
                  </a:cubicBezTo>
                  <a:cubicBezTo>
                    <a:pt x="248" y="20830"/>
                    <a:pt x="6317" y="26880"/>
                    <a:pt x="13650" y="26880"/>
                  </a:cubicBezTo>
                  <a:cubicBezTo>
                    <a:pt x="20983" y="26880"/>
                    <a:pt x="27052" y="20830"/>
                    <a:pt x="27052" y="13519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2" name="Freeform: Shape 601">
              <a:extLst>
                <a:ext uri="{FF2B5EF4-FFF2-40B4-BE49-F238E27FC236}">
                  <a16:creationId xmlns:a16="http://schemas.microsoft.com/office/drawing/2014/main" id="{D837ADCF-EB93-9D5F-E85B-49C66183DADE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8973770" y="6530732"/>
              <a:ext cx="26803" cy="26721"/>
            </a:xfrm>
            <a:custGeom>
              <a:avLst/>
              <a:gdLst>
                <a:gd name="connsiteX0" fmla="*/ 27056 w 26803"/>
                <a:gd name="connsiteY0" fmla="*/ 13519 h 26721"/>
                <a:gd name="connsiteX1" fmla="*/ 13654 w 26803"/>
                <a:gd name="connsiteY1" fmla="*/ 159 h 26721"/>
                <a:gd name="connsiteX2" fmla="*/ 253 w 26803"/>
                <a:gd name="connsiteY2" fmla="*/ 13519 h 26721"/>
                <a:gd name="connsiteX3" fmla="*/ 13654 w 26803"/>
                <a:gd name="connsiteY3" fmla="*/ 26880 h 26721"/>
                <a:gd name="connsiteX4" fmla="*/ 27056 w 26803"/>
                <a:gd name="connsiteY4" fmla="*/ 13519 h 2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3" h="26721">
                  <a:moveTo>
                    <a:pt x="27056" y="13519"/>
                  </a:moveTo>
                  <a:cubicBezTo>
                    <a:pt x="27056" y="6209"/>
                    <a:pt x="20987" y="159"/>
                    <a:pt x="13654" y="159"/>
                  </a:cubicBezTo>
                  <a:cubicBezTo>
                    <a:pt x="6321" y="159"/>
                    <a:pt x="253" y="6209"/>
                    <a:pt x="253" y="13519"/>
                  </a:cubicBezTo>
                  <a:cubicBezTo>
                    <a:pt x="253" y="20830"/>
                    <a:pt x="6321" y="26880"/>
                    <a:pt x="13654" y="26880"/>
                  </a:cubicBezTo>
                  <a:cubicBezTo>
                    <a:pt x="20987" y="26880"/>
                    <a:pt x="27056" y="20830"/>
                    <a:pt x="27056" y="13519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3" name="Freeform: Shape 602">
              <a:extLst>
                <a:ext uri="{FF2B5EF4-FFF2-40B4-BE49-F238E27FC236}">
                  <a16:creationId xmlns:a16="http://schemas.microsoft.com/office/drawing/2014/main" id="{19D80C00-2A3C-EF71-F7F2-3A2D59DA830D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9086153" y="6530732"/>
              <a:ext cx="29585" cy="75373"/>
            </a:xfrm>
            <a:custGeom>
              <a:avLst/>
              <a:gdLst>
                <a:gd name="connsiteX0" fmla="*/ 29842 w 29585"/>
                <a:gd name="connsiteY0" fmla="*/ 26628 h 75373"/>
                <a:gd name="connsiteX1" fmla="*/ 13659 w 29585"/>
                <a:gd name="connsiteY1" fmla="*/ 159 h 75373"/>
                <a:gd name="connsiteX2" fmla="*/ 257 w 29585"/>
                <a:gd name="connsiteY2" fmla="*/ 13519 h 75373"/>
                <a:gd name="connsiteX3" fmla="*/ 13659 w 29585"/>
                <a:gd name="connsiteY3" fmla="*/ 26880 h 75373"/>
                <a:gd name="connsiteX4" fmla="*/ 22509 w 29585"/>
                <a:gd name="connsiteY4" fmla="*/ 23603 h 75373"/>
                <a:gd name="connsiteX5" fmla="*/ 23773 w 29585"/>
                <a:gd name="connsiteY5" fmla="*/ 22846 h 75373"/>
                <a:gd name="connsiteX6" fmla="*/ 24279 w 29585"/>
                <a:gd name="connsiteY6" fmla="*/ 26628 h 75373"/>
                <a:gd name="connsiteX7" fmla="*/ 7084 w 29585"/>
                <a:gd name="connsiteY7" fmla="*/ 68726 h 75373"/>
                <a:gd name="connsiteX8" fmla="*/ 4303 w 29585"/>
                <a:gd name="connsiteY8" fmla="*/ 72759 h 75373"/>
                <a:gd name="connsiteX9" fmla="*/ 6832 w 29585"/>
                <a:gd name="connsiteY9" fmla="*/ 75532 h 75373"/>
                <a:gd name="connsiteX10" fmla="*/ 29842 w 29585"/>
                <a:gd name="connsiteY10" fmla="*/ 26628 h 7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85" h="75373">
                  <a:moveTo>
                    <a:pt x="29842" y="26628"/>
                  </a:moveTo>
                  <a:cubicBezTo>
                    <a:pt x="29842" y="9990"/>
                    <a:pt x="23520" y="159"/>
                    <a:pt x="13659" y="159"/>
                  </a:cubicBezTo>
                  <a:cubicBezTo>
                    <a:pt x="5314" y="159"/>
                    <a:pt x="257" y="6461"/>
                    <a:pt x="257" y="13519"/>
                  </a:cubicBezTo>
                  <a:cubicBezTo>
                    <a:pt x="257" y="20326"/>
                    <a:pt x="5314" y="26880"/>
                    <a:pt x="13659" y="26880"/>
                  </a:cubicBezTo>
                  <a:cubicBezTo>
                    <a:pt x="16693" y="26880"/>
                    <a:pt x="19980" y="25871"/>
                    <a:pt x="22509" y="23603"/>
                  </a:cubicBezTo>
                  <a:cubicBezTo>
                    <a:pt x="23268" y="23099"/>
                    <a:pt x="23520" y="22846"/>
                    <a:pt x="23773" y="22846"/>
                  </a:cubicBezTo>
                  <a:cubicBezTo>
                    <a:pt x="24026" y="22846"/>
                    <a:pt x="24279" y="23099"/>
                    <a:pt x="24279" y="26628"/>
                  </a:cubicBezTo>
                  <a:cubicBezTo>
                    <a:pt x="24279" y="45282"/>
                    <a:pt x="15429" y="60407"/>
                    <a:pt x="7084" y="68726"/>
                  </a:cubicBezTo>
                  <a:cubicBezTo>
                    <a:pt x="4303" y="71499"/>
                    <a:pt x="4303" y="72003"/>
                    <a:pt x="4303" y="72759"/>
                  </a:cubicBezTo>
                  <a:cubicBezTo>
                    <a:pt x="4303" y="74524"/>
                    <a:pt x="5567" y="75532"/>
                    <a:pt x="6832" y="75532"/>
                  </a:cubicBezTo>
                  <a:cubicBezTo>
                    <a:pt x="9613" y="75532"/>
                    <a:pt x="29842" y="56122"/>
                    <a:pt x="29842" y="26628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D54D3371-9BB4-374D-84CE-86BA05B5C3F6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9184123" y="6446032"/>
              <a:ext cx="207095" cy="114194"/>
            </a:xfrm>
            <a:custGeom>
              <a:avLst/>
              <a:gdLst>
                <a:gd name="connsiteX0" fmla="*/ 15180 w 207095"/>
                <a:gd name="connsiteY0" fmla="*/ 96707 h 114194"/>
                <a:gd name="connsiteX1" fmla="*/ 12905 w 207095"/>
                <a:gd name="connsiteY1" fmla="*/ 107547 h 114194"/>
                <a:gd name="connsiteX2" fmla="*/ 20238 w 207095"/>
                <a:gd name="connsiteY2" fmla="*/ 114353 h 114194"/>
                <a:gd name="connsiteX3" fmla="*/ 29594 w 207095"/>
                <a:gd name="connsiteY3" fmla="*/ 107295 h 114194"/>
                <a:gd name="connsiteX4" fmla="*/ 34398 w 207095"/>
                <a:gd name="connsiteY4" fmla="*/ 88641 h 114194"/>
                <a:gd name="connsiteX5" fmla="*/ 39961 w 207095"/>
                <a:gd name="connsiteY5" fmla="*/ 65953 h 114194"/>
                <a:gd name="connsiteX6" fmla="*/ 44260 w 207095"/>
                <a:gd name="connsiteY6" fmla="*/ 49063 h 114194"/>
                <a:gd name="connsiteX7" fmla="*/ 47547 w 207095"/>
                <a:gd name="connsiteY7" fmla="*/ 36459 h 114194"/>
                <a:gd name="connsiteX8" fmla="*/ 88764 w 207095"/>
                <a:gd name="connsiteY8" fmla="*/ 5705 h 114194"/>
                <a:gd name="connsiteX9" fmla="*/ 102418 w 207095"/>
                <a:gd name="connsiteY9" fmla="*/ 23351 h 114194"/>
                <a:gd name="connsiteX10" fmla="*/ 98625 w 207095"/>
                <a:gd name="connsiteY10" fmla="*/ 44274 h 114194"/>
                <a:gd name="connsiteX11" fmla="*/ 91545 w 207095"/>
                <a:gd name="connsiteY11" fmla="*/ 73516 h 114194"/>
                <a:gd name="connsiteX12" fmla="*/ 86488 w 207095"/>
                <a:gd name="connsiteY12" fmla="*/ 92674 h 114194"/>
                <a:gd name="connsiteX13" fmla="*/ 83201 w 207095"/>
                <a:gd name="connsiteY13" fmla="*/ 107547 h 114194"/>
                <a:gd name="connsiteX14" fmla="*/ 90534 w 207095"/>
                <a:gd name="connsiteY14" fmla="*/ 114353 h 114194"/>
                <a:gd name="connsiteX15" fmla="*/ 101913 w 207095"/>
                <a:gd name="connsiteY15" fmla="*/ 99985 h 114194"/>
                <a:gd name="connsiteX16" fmla="*/ 117084 w 207095"/>
                <a:gd name="connsiteY16" fmla="*/ 39232 h 114194"/>
                <a:gd name="connsiteX17" fmla="*/ 158807 w 207095"/>
                <a:gd name="connsiteY17" fmla="*/ 5705 h 114194"/>
                <a:gd name="connsiteX18" fmla="*/ 172461 w 207095"/>
                <a:gd name="connsiteY18" fmla="*/ 23351 h 114194"/>
                <a:gd name="connsiteX19" fmla="*/ 156784 w 207095"/>
                <a:gd name="connsiteY19" fmla="*/ 79818 h 114194"/>
                <a:gd name="connsiteX20" fmla="*/ 153497 w 207095"/>
                <a:gd name="connsiteY20" fmla="*/ 93682 h 114194"/>
                <a:gd name="connsiteX21" fmla="*/ 174231 w 207095"/>
                <a:gd name="connsiteY21" fmla="*/ 114353 h 114194"/>
                <a:gd name="connsiteX22" fmla="*/ 207357 w 207095"/>
                <a:gd name="connsiteY22" fmla="*/ 75532 h 114194"/>
                <a:gd name="connsiteX23" fmla="*/ 204322 w 207095"/>
                <a:gd name="connsiteY23" fmla="*/ 73011 h 114194"/>
                <a:gd name="connsiteX24" fmla="*/ 200529 w 207095"/>
                <a:gd name="connsiteY24" fmla="*/ 77549 h 114194"/>
                <a:gd name="connsiteX25" fmla="*/ 174737 w 207095"/>
                <a:gd name="connsiteY25" fmla="*/ 108808 h 114194"/>
                <a:gd name="connsiteX26" fmla="*/ 168668 w 207095"/>
                <a:gd name="connsiteY26" fmla="*/ 100489 h 114194"/>
                <a:gd name="connsiteX27" fmla="*/ 173220 w 207095"/>
                <a:gd name="connsiteY27" fmla="*/ 82591 h 114194"/>
                <a:gd name="connsiteX28" fmla="*/ 188645 w 207095"/>
                <a:gd name="connsiteY28" fmla="*/ 27132 h 114194"/>
                <a:gd name="connsiteX29" fmla="*/ 159565 w 207095"/>
                <a:gd name="connsiteY29" fmla="*/ 159 h 114194"/>
                <a:gd name="connsiteX30" fmla="*/ 118349 w 207095"/>
                <a:gd name="connsiteY30" fmla="*/ 24611 h 114194"/>
                <a:gd name="connsiteX31" fmla="*/ 110257 w 207095"/>
                <a:gd name="connsiteY31" fmla="*/ 6713 h 114194"/>
                <a:gd name="connsiteX32" fmla="*/ 89522 w 207095"/>
                <a:gd name="connsiteY32" fmla="*/ 159 h 114194"/>
                <a:gd name="connsiteX33" fmla="*/ 50076 w 207095"/>
                <a:gd name="connsiteY33" fmla="*/ 22090 h 114194"/>
                <a:gd name="connsiteX34" fmla="*/ 26812 w 207095"/>
                <a:gd name="connsiteY34" fmla="*/ 159 h 114194"/>
                <a:gd name="connsiteX35" fmla="*/ 8100 w 207095"/>
                <a:gd name="connsiteY35" fmla="*/ 14528 h 114194"/>
                <a:gd name="connsiteX36" fmla="*/ 261 w 207095"/>
                <a:gd name="connsiteY36" fmla="*/ 38980 h 114194"/>
                <a:gd name="connsiteX37" fmla="*/ 3296 w 207095"/>
                <a:gd name="connsiteY37" fmla="*/ 41501 h 114194"/>
                <a:gd name="connsiteX38" fmla="*/ 7595 w 207095"/>
                <a:gd name="connsiteY38" fmla="*/ 35703 h 114194"/>
                <a:gd name="connsiteX39" fmla="*/ 26054 w 207095"/>
                <a:gd name="connsiteY39" fmla="*/ 5705 h 114194"/>
                <a:gd name="connsiteX40" fmla="*/ 33892 w 207095"/>
                <a:gd name="connsiteY40" fmla="*/ 17301 h 114194"/>
                <a:gd name="connsiteX41" fmla="*/ 29846 w 207095"/>
                <a:gd name="connsiteY41" fmla="*/ 38476 h 114194"/>
                <a:gd name="connsiteX42" fmla="*/ 15180 w 207095"/>
                <a:gd name="connsiteY42" fmla="*/ 96707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7095" h="114194">
                  <a:moveTo>
                    <a:pt x="15180" y="96707"/>
                  </a:moveTo>
                  <a:cubicBezTo>
                    <a:pt x="14422" y="100489"/>
                    <a:pt x="12905" y="106287"/>
                    <a:pt x="12905" y="107547"/>
                  </a:cubicBezTo>
                  <a:cubicBezTo>
                    <a:pt x="12905" y="112085"/>
                    <a:pt x="16445" y="114353"/>
                    <a:pt x="20238" y="114353"/>
                  </a:cubicBezTo>
                  <a:cubicBezTo>
                    <a:pt x="23272" y="114353"/>
                    <a:pt x="27824" y="112337"/>
                    <a:pt x="29594" y="107295"/>
                  </a:cubicBezTo>
                  <a:cubicBezTo>
                    <a:pt x="29846" y="106791"/>
                    <a:pt x="32881" y="94943"/>
                    <a:pt x="34398" y="88641"/>
                  </a:cubicBezTo>
                  <a:lnTo>
                    <a:pt x="39961" y="65953"/>
                  </a:lnTo>
                  <a:cubicBezTo>
                    <a:pt x="41478" y="60407"/>
                    <a:pt x="42995" y="54861"/>
                    <a:pt x="44260" y="49063"/>
                  </a:cubicBezTo>
                  <a:cubicBezTo>
                    <a:pt x="45271" y="44778"/>
                    <a:pt x="47294" y="37467"/>
                    <a:pt x="47547" y="36459"/>
                  </a:cubicBezTo>
                  <a:cubicBezTo>
                    <a:pt x="51340" y="28644"/>
                    <a:pt x="64742" y="5705"/>
                    <a:pt x="88764" y="5705"/>
                  </a:cubicBezTo>
                  <a:cubicBezTo>
                    <a:pt x="100142" y="5705"/>
                    <a:pt x="102418" y="15032"/>
                    <a:pt x="102418" y="23351"/>
                  </a:cubicBezTo>
                  <a:cubicBezTo>
                    <a:pt x="102418" y="29653"/>
                    <a:pt x="100648" y="36711"/>
                    <a:pt x="98625" y="44274"/>
                  </a:cubicBezTo>
                  <a:lnTo>
                    <a:pt x="91545" y="73516"/>
                  </a:lnTo>
                  <a:lnTo>
                    <a:pt x="86488" y="92674"/>
                  </a:lnTo>
                  <a:cubicBezTo>
                    <a:pt x="85476" y="97716"/>
                    <a:pt x="83201" y="106287"/>
                    <a:pt x="83201" y="107547"/>
                  </a:cubicBezTo>
                  <a:cubicBezTo>
                    <a:pt x="83201" y="112085"/>
                    <a:pt x="86741" y="114353"/>
                    <a:pt x="90534" y="114353"/>
                  </a:cubicBezTo>
                  <a:cubicBezTo>
                    <a:pt x="98372" y="114353"/>
                    <a:pt x="99890" y="108051"/>
                    <a:pt x="101913" y="99985"/>
                  </a:cubicBezTo>
                  <a:cubicBezTo>
                    <a:pt x="105453" y="85868"/>
                    <a:pt x="114809" y="49063"/>
                    <a:pt x="117084" y="39232"/>
                  </a:cubicBezTo>
                  <a:cubicBezTo>
                    <a:pt x="117843" y="35955"/>
                    <a:pt x="131245" y="5705"/>
                    <a:pt x="158807" y="5705"/>
                  </a:cubicBezTo>
                  <a:cubicBezTo>
                    <a:pt x="169680" y="5705"/>
                    <a:pt x="172461" y="14276"/>
                    <a:pt x="172461" y="23351"/>
                  </a:cubicBezTo>
                  <a:cubicBezTo>
                    <a:pt x="172461" y="37719"/>
                    <a:pt x="161841" y="66457"/>
                    <a:pt x="156784" y="79818"/>
                  </a:cubicBezTo>
                  <a:cubicBezTo>
                    <a:pt x="154508" y="85868"/>
                    <a:pt x="153497" y="88641"/>
                    <a:pt x="153497" y="93682"/>
                  </a:cubicBezTo>
                  <a:cubicBezTo>
                    <a:pt x="153497" y="105530"/>
                    <a:pt x="162347" y="114353"/>
                    <a:pt x="174231" y="114353"/>
                  </a:cubicBezTo>
                  <a:cubicBezTo>
                    <a:pt x="198001" y="114353"/>
                    <a:pt x="207357" y="77549"/>
                    <a:pt x="207357" y="75532"/>
                  </a:cubicBezTo>
                  <a:cubicBezTo>
                    <a:pt x="207357" y="73011"/>
                    <a:pt x="205081" y="73011"/>
                    <a:pt x="204322" y="73011"/>
                  </a:cubicBezTo>
                  <a:cubicBezTo>
                    <a:pt x="201794" y="73011"/>
                    <a:pt x="201794" y="73768"/>
                    <a:pt x="200529" y="77549"/>
                  </a:cubicBezTo>
                  <a:cubicBezTo>
                    <a:pt x="196736" y="90909"/>
                    <a:pt x="188645" y="108808"/>
                    <a:pt x="174737" y="108808"/>
                  </a:cubicBezTo>
                  <a:cubicBezTo>
                    <a:pt x="170438" y="108808"/>
                    <a:pt x="168668" y="106287"/>
                    <a:pt x="168668" y="100489"/>
                  </a:cubicBezTo>
                  <a:cubicBezTo>
                    <a:pt x="168668" y="94187"/>
                    <a:pt x="170944" y="88137"/>
                    <a:pt x="173220" y="82591"/>
                  </a:cubicBezTo>
                  <a:cubicBezTo>
                    <a:pt x="178024" y="69482"/>
                    <a:pt x="188645" y="41501"/>
                    <a:pt x="188645" y="27132"/>
                  </a:cubicBezTo>
                  <a:cubicBezTo>
                    <a:pt x="188645" y="10746"/>
                    <a:pt x="178530" y="159"/>
                    <a:pt x="159565" y="159"/>
                  </a:cubicBezTo>
                  <a:cubicBezTo>
                    <a:pt x="140601" y="159"/>
                    <a:pt x="127705" y="11251"/>
                    <a:pt x="118349" y="24611"/>
                  </a:cubicBezTo>
                  <a:cubicBezTo>
                    <a:pt x="118096" y="21334"/>
                    <a:pt x="117337" y="12763"/>
                    <a:pt x="110257" y="6713"/>
                  </a:cubicBezTo>
                  <a:cubicBezTo>
                    <a:pt x="103935" y="1419"/>
                    <a:pt x="95844" y="159"/>
                    <a:pt x="89522" y="159"/>
                  </a:cubicBezTo>
                  <a:cubicBezTo>
                    <a:pt x="66765" y="159"/>
                    <a:pt x="54374" y="16292"/>
                    <a:pt x="50076" y="22090"/>
                  </a:cubicBezTo>
                  <a:cubicBezTo>
                    <a:pt x="48811" y="7721"/>
                    <a:pt x="38191" y="159"/>
                    <a:pt x="26812" y="159"/>
                  </a:cubicBezTo>
                  <a:cubicBezTo>
                    <a:pt x="15180" y="159"/>
                    <a:pt x="10376" y="9990"/>
                    <a:pt x="8100" y="14528"/>
                  </a:cubicBezTo>
                  <a:cubicBezTo>
                    <a:pt x="3549" y="23351"/>
                    <a:pt x="261" y="38224"/>
                    <a:pt x="261" y="38980"/>
                  </a:cubicBezTo>
                  <a:cubicBezTo>
                    <a:pt x="261" y="41501"/>
                    <a:pt x="2790" y="41501"/>
                    <a:pt x="3296" y="41501"/>
                  </a:cubicBezTo>
                  <a:cubicBezTo>
                    <a:pt x="5824" y="41501"/>
                    <a:pt x="6077" y="41249"/>
                    <a:pt x="7595" y="35703"/>
                  </a:cubicBezTo>
                  <a:cubicBezTo>
                    <a:pt x="11893" y="17805"/>
                    <a:pt x="16950" y="5705"/>
                    <a:pt x="26054" y="5705"/>
                  </a:cubicBezTo>
                  <a:cubicBezTo>
                    <a:pt x="30099" y="5705"/>
                    <a:pt x="33892" y="7721"/>
                    <a:pt x="33892" y="17301"/>
                  </a:cubicBezTo>
                  <a:cubicBezTo>
                    <a:pt x="33892" y="22594"/>
                    <a:pt x="33134" y="25367"/>
                    <a:pt x="29846" y="38476"/>
                  </a:cubicBezTo>
                  <a:lnTo>
                    <a:pt x="15180" y="96707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DB6B7DEC-FF21-AB11-0BDE-FA59377F1A51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9407126" y="6517447"/>
              <a:ext cx="82307" cy="79583"/>
            </a:xfrm>
            <a:custGeom>
              <a:avLst/>
              <a:gdLst>
                <a:gd name="connsiteX0" fmla="*/ 33547 w 82307"/>
                <a:gd name="connsiteY0" fmla="*/ 42334 h 79583"/>
                <a:gd name="connsiteX1" fmla="*/ 38149 w 82307"/>
                <a:gd name="connsiteY1" fmla="*/ 24512 h 79583"/>
                <a:gd name="connsiteX2" fmla="*/ 49300 w 82307"/>
                <a:gd name="connsiteY2" fmla="*/ 10042 h 79583"/>
                <a:gd name="connsiteX3" fmla="*/ 63638 w 82307"/>
                <a:gd name="connsiteY3" fmla="*/ 5101 h 79583"/>
                <a:gd name="connsiteX4" fmla="*/ 73373 w 82307"/>
                <a:gd name="connsiteY4" fmla="*/ 7572 h 79583"/>
                <a:gd name="connsiteX5" fmla="*/ 65585 w 82307"/>
                <a:gd name="connsiteY5" fmla="*/ 17277 h 79583"/>
                <a:gd name="connsiteX6" fmla="*/ 72665 w 82307"/>
                <a:gd name="connsiteY6" fmla="*/ 23806 h 79583"/>
                <a:gd name="connsiteX7" fmla="*/ 82577 w 82307"/>
                <a:gd name="connsiteY7" fmla="*/ 13042 h 79583"/>
                <a:gd name="connsiteX8" fmla="*/ 63815 w 82307"/>
                <a:gd name="connsiteY8" fmla="*/ 160 h 79583"/>
                <a:gd name="connsiteX9" fmla="*/ 38857 w 82307"/>
                <a:gd name="connsiteY9" fmla="*/ 12689 h 79583"/>
                <a:gd name="connsiteX10" fmla="*/ 20626 w 82307"/>
                <a:gd name="connsiteY10" fmla="*/ 160 h 79583"/>
                <a:gd name="connsiteX11" fmla="*/ 6819 w 82307"/>
                <a:gd name="connsiteY11" fmla="*/ 9160 h 79583"/>
                <a:gd name="connsiteX12" fmla="*/ 270 w 82307"/>
                <a:gd name="connsiteY12" fmla="*/ 27159 h 79583"/>
                <a:gd name="connsiteX13" fmla="*/ 3279 w 82307"/>
                <a:gd name="connsiteY13" fmla="*/ 29453 h 79583"/>
                <a:gd name="connsiteX14" fmla="*/ 7173 w 82307"/>
                <a:gd name="connsiteY14" fmla="*/ 24159 h 79583"/>
                <a:gd name="connsiteX15" fmla="*/ 20095 w 82307"/>
                <a:gd name="connsiteY15" fmla="*/ 5101 h 79583"/>
                <a:gd name="connsiteX16" fmla="*/ 25936 w 82307"/>
                <a:gd name="connsiteY16" fmla="*/ 13748 h 79583"/>
                <a:gd name="connsiteX17" fmla="*/ 23104 w 82307"/>
                <a:gd name="connsiteY17" fmla="*/ 28394 h 79583"/>
                <a:gd name="connsiteX18" fmla="*/ 19210 w 82307"/>
                <a:gd name="connsiteY18" fmla="*/ 44275 h 79583"/>
                <a:gd name="connsiteX19" fmla="*/ 13546 w 82307"/>
                <a:gd name="connsiteY19" fmla="*/ 66862 h 79583"/>
                <a:gd name="connsiteX20" fmla="*/ 11776 w 82307"/>
                <a:gd name="connsiteY20" fmla="*/ 74097 h 79583"/>
                <a:gd name="connsiteX21" fmla="*/ 17794 w 82307"/>
                <a:gd name="connsiteY21" fmla="*/ 79744 h 79583"/>
                <a:gd name="connsiteX22" fmla="*/ 25405 w 82307"/>
                <a:gd name="connsiteY22" fmla="*/ 74626 h 79583"/>
                <a:gd name="connsiteX23" fmla="*/ 28768 w 82307"/>
                <a:gd name="connsiteY23" fmla="*/ 61392 h 79583"/>
                <a:gd name="connsiteX24" fmla="*/ 33547 w 82307"/>
                <a:gd name="connsiteY24" fmla="*/ 42334 h 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307" h="79583">
                  <a:moveTo>
                    <a:pt x="33547" y="42334"/>
                  </a:moveTo>
                  <a:cubicBezTo>
                    <a:pt x="33724" y="41275"/>
                    <a:pt x="37795" y="25394"/>
                    <a:pt x="38149" y="24512"/>
                  </a:cubicBezTo>
                  <a:cubicBezTo>
                    <a:pt x="38503" y="23100"/>
                    <a:pt x="43636" y="14277"/>
                    <a:pt x="49300" y="10042"/>
                  </a:cubicBezTo>
                  <a:cubicBezTo>
                    <a:pt x="51247" y="8630"/>
                    <a:pt x="56027" y="5101"/>
                    <a:pt x="63638" y="5101"/>
                  </a:cubicBezTo>
                  <a:cubicBezTo>
                    <a:pt x="65408" y="5101"/>
                    <a:pt x="69833" y="5278"/>
                    <a:pt x="73373" y="7572"/>
                  </a:cubicBezTo>
                  <a:cubicBezTo>
                    <a:pt x="67709" y="9160"/>
                    <a:pt x="65585" y="14101"/>
                    <a:pt x="65585" y="17277"/>
                  </a:cubicBezTo>
                  <a:cubicBezTo>
                    <a:pt x="65585" y="21159"/>
                    <a:pt x="68594" y="23806"/>
                    <a:pt x="72665" y="23806"/>
                  </a:cubicBezTo>
                  <a:cubicBezTo>
                    <a:pt x="76736" y="23806"/>
                    <a:pt x="82577" y="20453"/>
                    <a:pt x="82577" y="13042"/>
                  </a:cubicBezTo>
                  <a:cubicBezTo>
                    <a:pt x="82577" y="3866"/>
                    <a:pt x="72842" y="160"/>
                    <a:pt x="63815" y="160"/>
                  </a:cubicBezTo>
                  <a:cubicBezTo>
                    <a:pt x="54611" y="160"/>
                    <a:pt x="46645" y="3866"/>
                    <a:pt x="38857" y="12689"/>
                  </a:cubicBezTo>
                  <a:cubicBezTo>
                    <a:pt x="35671" y="1925"/>
                    <a:pt x="24874" y="160"/>
                    <a:pt x="20626" y="160"/>
                  </a:cubicBezTo>
                  <a:cubicBezTo>
                    <a:pt x="14077" y="160"/>
                    <a:pt x="9651" y="4219"/>
                    <a:pt x="6819" y="9160"/>
                  </a:cubicBezTo>
                  <a:cubicBezTo>
                    <a:pt x="2748" y="16042"/>
                    <a:pt x="270" y="26276"/>
                    <a:pt x="270" y="27159"/>
                  </a:cubicBezTo>
                  <a:cubicBezTo>
                    <a:pt x="270" y="29453"/>
                    <a:pt x="2748" y="29453"/>
                    <a:pt x="3279" y="29453"/>
                  </a:cubicBezTo>
                  <a:cubicBezTo>
                    <a:pt x="5757" y="29453"/>
                    <a:pt x="5934" y="28923"/>
                    <a:pt x="7173" y="24159"/>
                  </a:cubicBezTo>
                  <a:cubicBezTo>
                    <a:pt x="9828" y="13395"/>
                    <a:pt x="13192" y="5101"/>
                    <a:pt x="20095" y="5101"/>
                  </a:cubicBezTo>
                  <a:cubicBezTo>
                    <a:pt x="24697" y="5101"/>
                    <a:pt x="25936" y="8983"/>
                    <a:pt x="25936" y="13748"/>
                  </a:cubicBezTo>
                  <a:cubicBezTo>
                    <a:pt x="25936" y="17100"/>
                    <a:pt x="24343" y="23629"/>
                    <a:pt x="23104" y="28394"/>
                  </a:cubicBezTo>
                  <a:cubicBezTo>
                    <a:pt x="21865" y="33158"/>
                    <a:pt x="20095" y="40393"/>
                    <a:pt x="19210" y="44275"/>
                  </a:cubicBezTo>
                  <a:lnTo>
                    <a:pt x="13546" y="66862"/>
                  </a:lnTo>
                  <a:cubicBezTo>
                    <a:pt x="12838" y="69156"/>
                    <a:pt x="11776" y="73567"/>
                    <a:pt x="11776" y="74097"/>
                  </a:cubicBezTo>
                  <a:cubicBezTo>
                    <a:pt x="11776" y="77979"/>
                    <a:pt x="14962" y="79744"/>
                    <a:pt x="17794" y="79744"/>
                  </a:cubicBezTo>
                  <a:cubicBezTo>
                    <a:pt x="20449" y="79744"/>
                    <a:pt x="23989" y="78155"/>
                    <a:pt x="25405" y="74626"/>
                  </a:cubicBezTo>
                  <a:cubicBezTo>
                    <a:pt x="25759" y="73567"/>
                    <a:pt x="27706" y="65803"/>
                    <a:pt x="28768" y="61392"/>
                  </a:cubicBezTo>
                  <a:lnTo>
                    <a:pt x="33547" y="42334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6" name="Freeform: Shape 605">
              <a:extLst>
                <a:ext uri="{FF2B5EF4-FFF2-40B4-BE49-F238E27FC236}">
                  <a16:creationId xmlns:a16="http://schemas.microsoft.com/office/drawing/2014/main" id="{5430C0B1-E9EB-6C05-1468-9A3874F4EB8F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5653814" y="7279922"/>
              <a:ext cx="154499" cy="10083"/>
            </a:xfrm>
            <a:custGeom>
              <a:avLst/>
              <a:gdLst>
                <a:gd name="connsiteX0" fmla="*/ 145771 w 154499"/>
                <a:gd name="connsiteY0" fmla="*/ 10273 h 10083"/>
                <a:gd name="connsiteX1" fmla="*/ 154621 w 154499"/>
                <a:gd name="connsiteY1" fmla="*/ 5232 h 10083"/>
                <a:gd name="connsiteX2" fmla="*/ 145771 w 154499"/>
                <a:gd name="connsiteY2" fmla="*/ 190 h 10083"/>
                <a:gd name="connsiteX3" fmla="*/ 8972 w 154499"/>
                <a:gd name="connsiteY3" fmla="*/ 190 h 10083"/>
                <a:gd name="connsiteX4" fmla="*/ 122 w 154499"/>
                <a:gd name="connsiteY4" fmla="*/ 5232 h 10083"/>
                <a:gd name="connsiteX5" fmla="*/ 8972 w 154499"/>
                <a:gd name="connsiteY5" fmla="*/ 10273 h 10083"/>
                <a:gd name="connsiteX6" fmla="*/ 145771 w 154499"/>
                <a:gd name="connsiteY6" fmla="*/ 10273 h 1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99" h="10083">
                  <a:moveTo>
                    <a:pt x="145771" y="10273"/>
                  </a:moveTo>
                  <a:cubicBezTo>
                    <a:pt x="150070" y="10273"/>
                    <a:pt x="154621" y="10273"/>
                    <a:pt x="154621" y="5232"/>
                  </a:cubicBezTo>
                  <a:cubicBezTo>
                    <a:pt x="154621" y="190"/>
                    <a:pt x="150070" y="190"/>
                    <a:pt x="145771" y="190"/>
                  </a:cubicBezTo>
                  <a:lnTo>
                    <a:pt x="8972" y="190"/>
                  </a:lnTo>
                  <a:cubicBezTo>
                    <a:pt x="4673" y="190"/>
                    <a:pt x="122" y="190"/>
                    <a:pt x="122" y="5232"/>
                  </a:cubicBezTo>
                  <a:cubicBezTo>
                    <a:pt x="122" y="10273"/>
                    <a:pt x="4673" y="10273"/>
                    <a:pt x="8972" y="10273"/>
                  </a:cubicBezTo>
                  <a:lnTo>
                    <a:pt x="145771" y="10273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492F2F8A-6D16-456B-B0D3-61BA9862FC62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5908194" y="7180096"/>
              <a:ext cx="83444" cy="167888"/>
            </a:xfrm>
            <a:custGeom>
              <a:avLst/>
              <a:gdLst>
                <a:gd name="connsiteX0" fmla="*/ 51969 w 83444"/>
                <a:gd name="connsiteY0" fmla="*/ 6744 h 167888"/>
                <a:gd name="connsiteX1" fmla="*/ 46153 w 83444"/>
                <a:gd name="connsiteY1" fmla="*/ 190 h 167888"/>
                <a:gd name="connsiteX2" fmla="*/ 132 w 83444"/>
                <a:gd name="connsiteY2" fmla="*/ 16323 h 167888"/>
                <a:gd name="connsiteX3" fmla="*/ 132 w 83444"/>
                <a:gd name="connsiteY3" fmla="*/ 24138 h 167888"/>
                <a:gd name="connsiteX4" fmla="*/ 33257 w 83444"/>
                <a:gd name="connsiteY4" fmla="*/ 17584 h 167888"/>
                <a:gd name="connsiteX5" fmla="*/ 33257 w 83444"/>
                <a:gd name="connsiteY5" fmla="*/ 148164 h 167888"/>
                <a:gd name="connsiteX6" fmla="*/ 9741 w 83444"/>
                <a:gd name="connsiteY6" fmla="*/ 160264 h 167888"/>
                <a:gd name="connsiteX7" fmla="*/ 1649 w 83444"/>
                <a:gd name="connsiteY7" fmla="*/ 160264 h 167888"/>
                <a:gd name="connsiteX8" fmla="*/ 1649 w 83444"/>
                <a:gd name="connsiteY8" fmla="*/ 168079 h 167888"/>
                <a:gd name="connsiteX9" fmla="*/ 42613 w 83444"/>
                <a:gd name="connsiteY9" fmla="*/ 167323 h 167888"/>
                <a:gd name="connsiteX10" fmla="*/ 83577 w 83444"/>
                <a:gd name="connsiteY10" fmla="*/ 168079 h 167888"/>
                <a:gd name="connsiteX11" fmla="*/ 83577 w 83444"/>
                <a:gd name="connsiteY11" fmla="*/ 160264 h 167888"/>
                <a:gd name="connsiteX12" fmla="*/ 75485 w 83444"/>
                <a:gd name="connsiteY12" fmla="*/ 160264 h 167888"/>
                <a:gd name="connsiteX13" fmla="*/ 51969 w 83444"/>
                <a:gd name="connsiteY13" fmla="*/ 148164 h 167888"/>
                <a:gd name="connsiteX14" fmla="*/ 51969 w 83444"/>
                <a:gd name="connsiteY14" fmla="*/ 6744 h 16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444" h="167888">
                  <a:moveTo>
                    <a:pt x="51969" y="6744"/>
                  </a:moveTo>
                  <a:cubicBezTo>
                    <a:pt x="51969" y="694"/>
                    <a:pt x="51969" y="190"/>
                    <a:pt x="46153" y="190"/>
                  </a:cubicBezTo>
                  <a:cubicBezTo>
                    <a:pt x="30475" y="16323"/>
                    <a:pt x="8223" y="16323"/>
                    <a:pt x="132" y="16323"/>
                  </a:cubicBezTo>
                  <a:lnTo>
                    <a:pt x="132" y="24138"/>
                  </a:lnTo>
                  <a:cubicBezTo>
                    <a:pt x="5189" y="24138"/>
                    <a:pt x="20108" y="24138"/>
                    <a:pt x="33257" y="17584"/>
                  </a:cubicBezTo>
                  <a:lnTo>
                    <a:pt x="33257" y="148164"/>
                  </a:lnTo>
                  <a:cubicBezTo>
                    <a:pt x="33257" y="157239"/>
                    <a:pt x="32498" y="160264"/>
                    <a:pt x="9741" y="160264"/>
                  </a:cubicBezTo>
                  <a:lnTo>
                    <a:pt x="1649" y="160264"/>
                  </a:lnTo>
                  <a:lnTo>
                    <a:pt x="1649" y="168079"/>
                  </a:lnTo>
                  <a:cubicBezTo>
                    <a:pt x="10499" y="167323"/>
                    <a:pt x="32498" y="167323"/>
                    <a:pt x="42613" y="167323"/>
                  </a:cubicBezTo>
                  <a:cubicBezTo>
                    <a:pt x="52727" y="167323"/>
                    <a:pt x="74727" y="167323"/>
                    <a:pt x="83577" y="168079"/>
                  </a:cubicBezTo>
                  <a:lnTo>
                    <a:pt x="83577" y="160264"/>
                  </a:lnTo>
                  <a:lnTo>
                    <a:pt x="75485" y="160264"/>
                  </a:lnTo>
                  <a:cubicBezTo>
                    <a:pt x="52727" y="160264"/>
                    <a:pt x="51969" y="157491"/>
                    <a:pt x="51969" y="148164"/>
                  </a:cubicBezTo>
                  <a:lnTo>
                    <a:pt x="51969" y="6744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F6B38157-906F-CFA4-B291-9E6188A3BB0B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6082472" y="7201019"/>
              <a:ext cx="168154" cy="167888"/>
            </a:xfrm>
            <a:custGeom>
              <a:avLst/>
              <a:gdLst>
                <a:gd name="connsiteX0" fmla="*/ 89400 w 168154"/>
                <a:gd name="connsiteY0" fmla="*/ 89176 h 167888"/>
                <a:gd name="connsiteX1" fmla="*/ 159949 w 168154"/>
                <a:gd name="connsiteY1" fmla="*/ 89176 h 167888"/>
                <a:gd name="connsiteX2" fmla="*/ 168293 w 168154"/>
                <a:gd name="connsiteY2" fmla="*/ 84134 h 167888"/>
                <a:gd name="connsiteX3" fmla="*/ 159949 w 168154"/>
                <a:gd name="connsiteY3" fmla="*/ 79093 h 167888"/>
                <a:gd name="connsiteX4" fmla="*/ 89400 w 168154"/>
                <a:gd name="connsiteY4" fmla="*/ 79093 h 167888"/>
                <a:gd name="connsiteX5" fmla="*/ 89400 w 168154"/>
                <a:gd name="connsiteY5" fmla="*/ 8509 h 167888"/>
                <a:gd name="connsiteX6" fmla="*/ 84343 w 168154"/>
                <a:gd name="connsiteY6" fmla="*/ 190 h 167888"/>
                <a:gd name="connsiteX7" fmla="*/ 79285 w 168154"/>
                <a:gd name="connsiteY7" fmla="*/ 8509 h 167888"/>
                <a:gd name="connsiteX8" fmla="*/ 79285 w 168154"/>
                <a:gd name="connsiteY8" fmla="*/ 79093 h 167888"/>
                <a:gd name="connsiteX9" fmla="*/ 8484 w 168154"/>
                <a:gd name="connsiteY9" fmla="*/ 79093 h 167888"/>
                <a:gd name="connsiteX10" fmla="*/ 139 w 168154"/>
                <a:gd name="connsiteY10" fmla="*/ 84134 h 167888"/>
                <a:gd name="connsiteX11" fmla="*/ 8484 w 168154"/>
                <a:gd name="connsiteY11" fmla="*/ 89176 h 167888"/>
                <a:gd name="connsiteX12" fmla="*/ 79285 w 168154"/>
                <a:gd name="connsiteY12" fmla="*/ 89176 h 167888"/>
                <a:gd name="connsiteX13" fmla="*/ 79285 w 168154"/>
                <a:gd name="connsiteY13" fmla="*/ 159760 h 167888"/>
                <a:gd name="connsiteX14" fmla="*/ 84343 w 168154"/>
                <a:gd name="connsiteY14" fmla="*/ 168079 h 167888"/>
                <a:gd name="connsiteX15" fmla="*/ 89400 w 168154"/>
                <a:gd name="connsiteY15" fmla="*/ 159760 h 167888"/>
                <a:gd name="connsiteX16" fmla="*/ 89400 w 168154"/>
                <a:gd name="connsiteY16" fmla="*/ 89176 h 16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154" h="167888">
                  <a:moveTo>
                    <a:pt x="89400" y="89176"/>
                  </a:moveTo>
                  <a:lnTo>
                    <a:pt x="159949" y="89176"/>
                  </a:lnTo>
                  <a:cubicBezTo>
                    <a:pt x="163489" y="89176"/>
                    <a:pt x="168293" y="89176"/>
                    <a:pt x="168293" y="84134"/>
                  </a:cubicBezTo>
                  <a:cubicBezTo>
                    <a:pt x="168293" y="79093"/>
                    <a:pt x="163489" y="79093"/>
                    <a:pt x="159949" y="79093"/>
                  </a:cubicBezTo>
                  <a:lnTo>
                    <a:pt x="89400" y="79093"/>
                  </a:lnTo>
                  <a:lnTo>
                    <a:pt x="89400" y="8509"/>
                  </a:lnTo>
                  <a:cubicBezTo>
                    <a:pt x="89400" y="4980"/>
                    <a:pt x="89400" y="190"/>
                    <a:pt x="84343" y="190"/>
                  </a:cubicBezTo>
                  <a:cubicBezTo>
                    <a:pt x="79285" y="190"/>
                    <a:pt x="79285" y="4980"/>
                    <a:pt x="79285" y="8509"/>
                  </a:cubicBezTo>
                  <a:lnTo>
                    <a:pt x="79285" y="79093"/>
                  </a:lnTo>
                  <a:lnTo>
                    <a:pt x="8484" y="79093"/>
                  </a:lnTo>
                  <a:cubicBezTo>
                    <a:pt x="4943" y="79093"/>
                    <a:pt x="139" y="79093"/>
                    <a:pt x="139" y="84134"/>
                  </a:cubicBezTo>
                  <a:cubicBezTo>
                    <a:pt x="139" y="89176"/>
                    <a:pt x="4943" y="89176"/>
                    <a:pt x="8484" y="89176"/>
                  </a:cubicBezTo>
                  <a:lnTo>
                    <a:pt x="79285" y="89176"/>
                  </a:lnTo>
                  <a:lnTo>
                    <a:pt x="79285" y="159760"/>
                  </a:lnTo>
                  <a:cubicBezTo>
                    <a:pt x="79285" y="163289"/>
                    <a:pt x="79285" y="168079"/>
                    <a:pt x="84343" y="168079"/>
                  </a:cubicBezTo>
                  <a:cubicBezTo>
                    <a:pt x="89400" y="168079"/>
                    <a:pt x="89400" y="163289"/>
                    <a:pt x="89400" y="159760"/>
                  </a:cubicBezTo>
                  <a:lnTo>
                    <a:pt x="89400" y="89176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49A87CCD-2F3E-4BA4-3231-54830C2B400B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6333817" y="7180096"/>
              <a:ext cx="100892" cy="167888"/>
            </a:xfrm>
            <a:custGeom>
              <a:avLst/>
              <a:gdLst>
                <a:gd name="connsiteX0" fmla="*/ 19619 w 100892"/>
                <a:gd name="connsiteY0" fmla="*/ 148668 h 167888"/>
                <a:gd name="connsiteX1" fmla="*/ 46423 w 100892"/>
                <a:gd name="connsiteY1" fmla="*/ 122703 h 167888"/>
                <a:gd name="connsiteX2" fmla="*/ 101041 w 100892"/>
                <a:gd name="connsiteY2" fmla="*/ 49095 h 167888"/>
                <a:gd name="connsiteX3" fmla="*/ 47434 w 100892"/>
                <a:gd name="connsiteY3" fmla="*/ 190 h 167888"/>
                <a:gd name="connsiteX4" fmla="*/ 149 w 100892"/>
                <a:gd name="connsiteY4" fmla="*/ 45817 h 167888"/>
                <a:gd name="connsiteX5" fmla="*/ 13551 w 100892"/>
                <a:gd name="connsiteY5" fmla="*/ 59934 h 167888"/>
                <a:gd name="connsiteX6" fmla="*/ 26700 w 100892"/>
                <a:gd name="connsiteY6" fmla="*/ 46574 h 167888"/>
                <a:gd name="connsiteX7" fmla="*/ 13298 w 100892"/>
                <a:gd name="connsiteY7" fmla="*/ 33465 h 167888"/>
                <a:gd name="connsiteX8" fmla="*/ 10011 w 100892"/>
                <a:gd name="connsiteY8" fmla="*/ 33717 h 167888"/>
                <a:gd name="connsiteX9" fmla="*/ 44147 w 100892"/>
                <a:gd name="connsiteY9" fmla="*/ 8005 h 167888"/>
                <a:gd name="connsiteX10" fmla="*/ 78031 w 100892"/>
                <a:gd name="connsiteY10" fmla="*/ 49095 h 167888"/>
                <a:gd name="connsiteX11" fmla="*/ 51480 w 100892"/>
                <a:gd name="connsiteY11" fmla="*/ 104805 h 167888"/>
                <a:gd name="connsiteX12" fmla="*/ 2930 w 100892"/>
                <a:gd name="connsiteY12" fmla="*/ 158752 h 167888"/>
                <a:gd name="connsiteX13" fmla="*/ 149 w 100892"/>
                <a:gd name="connsiteY13" fmla="*/ 168079 h 167888"/>
                <a:gd name="connsiteX14" fmla="*/ 93961 w 100892"/>
                <a:gd name="connsiteY14" fmla="*/ 168079 h 167888"/>
                <a:gd name="connsiteX15" fmla="*/ 101041 w 100892"/>
                <a:gd name="connsiteY15" fmla="*/ 124216 h 167888"/>
                <a:gd name="connsiteX16" fmla="*/ 94720 w 100892"/>
                <a:gd name="connsiteY16" fmla="*/ 124216 h 167888"/>
                <a:gd name="connsiteX17" fmla="*/ 89157 w 100892"/>
                <a:gd name="connsiteY17" fmla="*/ 146652 h 167888"/>
                <a:gd name="connsiteX18" fmla="*/ 65135 w 100892"/>
                <a:gd name="connsiteY18" fmla="*/ 148668 h 167888"/>
                <a:gd name="connsiteX19" fmla="*/ 19619 w 100892"/>
                <a:gd name="connsiteY19" fmla="*/ 148668 h 16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0892" h="167888">
                  <a:moveTo>
                    <a:pt x="19619" y="148668"/>
                  </a:moveTo>
                  <a:lnTo>
                    <a:pt x="46423" y="122703"/>
                  </a:lnTo>
                  <a:cubicBezTo>
                    <a:pt x="85870" y="87916"/>
                    <a:pt x="101041" y="74303"/>
                    <a:pt x="101041" y="49095"/>
                  </a:cubicBezTo>
                  <a:cubicBezTo>
                    <a:pt x="101041" y="20357"/>
                    <a:pt x="78284" y="190"/>
                    <a:pt x="47434" y="190"/>
                  </a:cubicBezTo>
                  <a:cubicBezTo>
                    <a:pt x="18861" y="190"/>
                    <a:pt x="149" y="23382"/>
                    <a:pt x="149" y="45817"/>
                  </a:cubicBezTo>
                  <a:cubicBezTo>
                    <a:pt x="149" y="59934"/>
                    <a:pt x="12792" y="59934"/>
                    <a:pt x="13551" y="59934"/>
                  </a:cubicBezTo>
                  <a:cubicBezTo>
                    <a:pt x="17849" y="59934"/>
                    <a:pt x="26700" y="56909"/>
                    <a:pt x="26700" y="46574"/>
                  </a:cubicBezTo>
                  <a:cubicBezTo>
                    <a:pt x="26700" y="40019"/>
                    <a:pt x="22148" y="33465"/>
                    <a:pt x="13298" y="33465"/>
                  </a:cubicBezTo>
                  <a:cubicBezTo>
                    <a:pt x="11275" y="33465"/>
                    <a:pt x="10769" y="33465"/>
                    <a:pt x="10011" y="33717"/>
                  </a:cubicBezTo>
                  <a:cubicBezTo>
                    <a:pt x="15827" y="17332"/>
                    <a:pt x="29481" y="8005"/>
                    <a:pt x="44147" y="8005"/>
                  </a:cubicBezTo>
                  <a:cubicBezTo>
                    <a:pt x="67158" y="8005"/>
                    <a:pt x="78031" y="28424"/>
                    <a:pt x="78031" y="49095"/>
                  </a:cubicBezTo>
                  <a:cubicBezTo>
                    <a:pt x="78031" y="69261"/>
                    <a:pt x="65388" y="89176"/>
                    <a:pt x="51480" y="104805"/>
                  </a:cubicBezTo>
                  <a:lnTo>
                    <a:pt x="2930" y="158752"/>
                  </a:lnTo>
                  <a:cubicBezTo>
                    <a:pt x="149" y="161525"/>
                    <a:pt x="149" y="162029"/>
                    <a:pt x="149" y="168079"/>
                  </a:cubicBezTo>
                  <a:lnTo>
                    <a:pt x="93961" y="168079"/>
                  </a:lnTo>
                  <a:lnTo>
                    <a:pt x="101041" y="124216"/>
                  </a:lnTo>
                  <a:lnTo>
                    <a:pt x="94720" y="124216"/>
                  </a:lnTo>
                  <a:cubicBezTo>
                    <a:pt x="93456" y="131779"/>
                    <a:pt x="91686" y="142870"/>
                    <a:pt x="89157" y="146652"/>
                  </a:cubicBezTo>
                  <a:cubicBezTo>
                    <a:pt x="87387" y="148668"/>
                    <a:pt x="70698" y="148668"/>
                    <a:pt x="65135" y="148668"/>
                  </a:cubicBezTo>
                  <a:lnTo>
                    <a:pt x="19619" y="148668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D6A2B644-3C27-D202-C648-EB253FA3C895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6563332" y="6831457"/>
              <a:ext cx="139327" cy="456022"/>
            </a:xfrm>
            <a:custGeom>
              <a:avLst/>
              <a:gdLst>
                <a:gd name="connsiteX0" fmla="*/ 21143 w 139327"/>
                <a:gd name="connsiteY0" fmla="*/ 456192 h 456022"/>
                <a:gd name="connsiteX1" fmla="*/ 28223 w 139327"/>
                <a:gd name="connsiteY1" fmla="*/ 452663 h 456022"/>
                <a:gd name="connsiteX2" fmla="*/ 137713 w 139327"/>
                <a:gd name="connsiteY2" fmla="*/ 5968 h 456022"/>
                <a:gd name="connsiteX3" fmla="*/ 139483 w 139327"/>
                <a:gd name="connsiteY3" fmla="*/ 2691 h 456022"/>
                <a:gd name="connsiteX4" fmla="*/ 133667 w 139327"/>
                <a:gd name="connsiteY4" fmla="*/ 170 h 456022"/>
                <a:gd name="connsiteX5" fmla="*/ 128610 w 139327"/>
                <a:gd name="connsiteY5" fmla="*/ 674 h 456022"/>
                <a:gd name="connsiteX6" fmla="*/ 69946 w 139327"/>
                <a:gd name="connsiteY6" fmla="*/ 88904 h 456022"/>
                <a:gd name="connsiteX7" fmla="*/ 6224 w 139327"/>
                <a:gd name="connsiteY7" fmla="*/ 323595 h 456022"/>
                <a:gd name="connsiteX8" fmla="*/ 156 w 139327"/>
                <a:gd name="connsiteY8" fmla="*/ 443588 h 456022"/>
                <a:gd name="connsiteX9" fmla="*/ 156 w 139327"/>
                <a:gd name="connsiteY9" fmla="*/ 453419 h 456022"/>
                <a:gd name="connsiteX10" fmla="*/ 7236 w 139327"/>
                <a:gd name="connsiteY10" fmla="*/ 456192 h 456022"/>
                <a:gd name="connsiteX11" fmla="*/ 21143 w 139327"/>
                <a:gd name="connsiteY11" fmla="*/ 456192 h 45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327" h="456022">
                  <a:moveTo>
                    <a:pt x="21143" y="456192"/>
                  </a:moveTo>
                  <a:cubicBezTo>
                    <a:pt x="26706" y="456192"/>
                    <a:pt x="28223" y="456192"/>
                    <a:pt x="28223" y="452663"/>
                  </a:cubicBezTo>
                  <a:cubicBezTo>
                    <a:pt x="28729" y="275951"/>
                    <a:pt x="49211" y="129238"/>
                    <a:pt x="137713" y="5968"/>
                  </a:cubicBezTo>
                  <a:cubicBezTo>
                    <a:pt x="139483" y="3699"/>
                    <a:pt x="139483" y="3195"/>
                    <a:pt x="139483" y="2691"/>
                  </a:cubicBezTo>
                  <a:cubicBezTo>
                    <a:pt x="139483" y="170"/>
                    <a:pt x="137713" y="170"/>
                    <a:pt x="133667" y="170"/>
                  </a:cubicBezTo>
                  <a:cubicBezTo>
                    <a:pt x="129622" y="170"/>
                    <a:pt x="129116" y="170"/>
                    <a:pt x="128610" y="674"/>
                  </a:cubicBezTo>
                  <a:cubicBezTo>
                    <a:pt x="127599" y="1430"/>
                    <a:pt x="95485" y="38235"/>
                    <a:pt x="69946" y="88904"/>
                  </a:cubicBezTo>
                  <a:cubicBezTo>
                    <a:pt x="36568" y="155454"/>
                    <a:pt x="15580" y="231836"/>
                    <a:pt x="6224" y="323595"/>
                  </a:cubicBezTo>
                  <a:cubicBezTo>
                    <a:pt x="5466" y="331410"/>
                    <a:pt x="156" y="383844"/>
                    <a:pt x="156" y="443588"/>
                  </a:cubicBezTo>
                  <a:lnTo>
                    <a:pt x="156" y="453419"/>
                  </a:lnTo>
                  <a:cubicBezTo>
                    <a:pt x="408" y="456192"/>
                    <a:pt x="1926" y="456192"/>
                    <a:pt x="7236" y="456192"/>
                  </a:cubicBezTo>
                  <a:lnTo>
                    <a:pt x="21143" y="456192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9A986E2A-7B13-E8FA-2CBA-3F1015E199E7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6563332" y="7282442"/>
              <a:ext cx="139327" cy="456022"/>
            </a:xfrm>
            <a:custGeom>
              <a:avLst/>
              <a:gdLst>
                <a:gd name="connsiteX0" fmla="*/ 7236 w 139327"/>
                <a:gd name="connsiteY0" fmla="*/ 188 h 456022"/>
                <a:gd name="connsiteX1" fmla="*/ 156 w 139327"/>
                <a:gd name="connsiteY1" fmla="*/ 2961 h 456022"/>
                <a:gd name="connsiteX2" fmla="*/ 156 w 139327"/>
                <a:gd name="connsiteY2" fmla="*/ 12792 h 456022"/>
                <a:gd name="connsiteX3" fmla="*/ 35556 w 139327"/>
                <a:gd name="connsiteY3" fmla="*/ 282523 h 456022"/>
                <a:gd name="connsiteX4" fmla="*/ 123047 w 139327"/>
                <a:gd name="connsiteY4" fmla="*/ 449404 h 456022"/>
                <a:gd name="connsiteX5" fmla="*/ 128863 w 139327"/>
                <a:gd name="connsiteY5" fmla="*/ 455706 h 456022"/>
                <a:gd name="connsiteX6" fmla="*/ 133667 w 139327"/>
                <a:gd name="connsiteY6" fmla="*/ 456210 h 456022"/>
                <a:gd name="connsiteX7" fmla="*/ 139483 w 139327"/>
                <a:gd name="connsiteY7" fmla="*/ 453689 h 456022"/>
                <a:gd name="connsiteX8" fmla="*/ 137966 w 139327"/>
                <a:gd name="connsiteY8" fmla="*/ 450412 h 456022"/>
                <a:gd name="connsiteX9" fmla="*/ 28223 w 139327"/>
                <a:gd name="connsiteY9" fmla="*/ 3717 h 456022"/>
                <a:gd name="connsiteX10" fmla="*/ 21143 w 139327"/>
                <a:gd name="connsiteY10" fmla="*/ 188 h 456022"/>
                <a:gd name="connsiteX11" fmla="*/ 7236 w 139327"/>
                <a:gd name="connsiteY11" fmla="*/ 188 h 45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327" h="456022">
                  <a:moveTo>
                    <a:pt x="7236" y="188"/>
                  </a:moveTo>
                  <a:cubicBezTo>
                    <a:pt x="1926" y="188"/>
                    <a:pt x="408" y="188"/>
                    <a:pt x="156" y="2961"/>
                  </a:cubicBezTo>
                  <a:lnTo>
                    <a:pt x="156" y="12792"/>
                  </a:lnTo>
                  <a:cubicBezTo>
                    <a:pt x="156" y="166816"/>
                    <a:pt x="27718" y="257063"/>
                    <a:pt x="35556" y="282523"/>
                  </a:cubicBezTo>
                  <a:cubicBezTo>
                    <a:pt x="52751" y="338486"/>
                    <a:pt x="80819" y="397474"/>
                    <a:pt x="123047" y="449404"/>
                  </a:cubicBezTo>
                  <a:cubicBezTo>
                    <a:pt x="126840" y="453941"/>
                    <a:pt x="127852" y="455202"/>
                    <a:pt x="128863" y="455706"/>
                  </a:cubicBezTo>
                  <a:cubicBezTo>
                    <a:pt x="129369" y="455958"/>
                    <a:pt x="129622" y="456210"/>
                    <a:pt x="133667" y="456210"/>
                  </a:cubicBezTo>
                  <a:cubicBezTo>
                    <a:pt x="137713" y="456210"/>
                    <a:pt x="139483" y="456210"/>
                    <a:pt x="139483" y="453689"/>
                  </a:cubicBezTo>
                  <a:cubicBezTo>
                    <a:pt x="139483" y="453185"/>
                    <a:pt x="139483" y="452681"/>
                    <a:pt x="137966" y="450412"/>
                  </a:cubicBezTo>
                  <a:cubicBezTo>
                    <a:pt x="53763" y="333949"/>
                    <a:pt x="28476" y="193789"/>
                    <a:pt x="28223" y="3717"/>
                  </a:cubicBezTo>
                  <a:cubicBezTo>
                    <a:pt x="28223" y="188"/>
                    <a:pt x="26706" y="188"/>
                    <a:pt x="21143" y="188"/>
                  </a:cubicBezTo>
                  <a:lnTo>
                    <a:pt x="7236" y="188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6" name="Freeform: Shape 615">
              <a:extLst>
                <a:ext uri="{FF2B5EF4-FFF2-40B4-BE49-F238E27FC236}">
                  <a16:creationId xmlns:a16="http://schemas.microsoft.com/office/drawing/2014/main" id="{F638E4C5-A936-AFCF-7E45-D723C83EBEBD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6731993" y="7279922"/>
              <a:ext cx="154499" cy="10083"/>
            </a:xfrm>
            <a:custGeom>
              <a:avLst/>
              <a:gdLst>
                <a:gd name="connsiteX0" fmla="*/ 145814 w 154499"/>
                <a:gd name="connsiteY0" fmla="*/ 10273 h 10083"/>
                <a:gd name="connsiteX1" fmla="*/ 154664 w 154499"/>
                <a:gd name="connsiteY1" fmla="*/ 5232 h 10083"/>
                <a:gd name="connsiteX2" fmla="*/ 145814 w 154499"/>
                <a:gd name="connsiteY2" fmla="*/ 190 h 10083"/>
                <a:gd name="connsiteX3" fmla="*/ 9015 w 154499"/>
                <a:gd name="connsiteY3" fmla="*/ 190 h 10083"/>
                <a:gd name="connsiteX4" fmla="*/ 164 w 154499"/>
                <a:gd name="connsiteY4" fmla="*/ 5232 h 10083"/>
                <a:gd name="connsiteX5" fmla="*/ 9015 w 154499"/>
                <a:gd name="connsiteY5" fmla="*/ 10273 h 10083"/>
                <a:gd name="connsiteX6" fmla="*/ 145814 w 154499"/>
                <a:gd name="connsiteY6" fmla="*/ 10273 h 10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99" h="10083">
                  <a:moveTo>
                    <a:pt x="145814" y="10273"/>
                  </a:moveTo>
                  <a:cubicBezTo>
                    <a:pt x="150112" y="10273"/>
                    <a:pt x="154664" y="10273"/>
                    <a:pt x="154664" y="5232"/>
                  </a:cubicBezTo>
                  <a:cubicBezTo>
                    <a:pt x="154664" y="190"/>
                    <a:pt x="150112" y="190"/>
                    <a:pt x="145814" y="190"/>
                  </a:cubicBezTo>
                  <a:lnTo>
                    <a:pt x="9015" y="190"/>
                  </a:lnTo>
                  <a:cubicBezTo>
                    <a:pt x="4716" y="190"/>
                    <a:pt x="164" y="190"/>
                    <a:pt x="164" y="5232"/>
                  </a:cubicBezTo>
                  <a:cubicBezTo>
                    <a:pt x="164" y="10273"/>
                    <a:pt x="4716" y="10273"/>
                    <a:pt x="9015" y="10273"/>
                  </a:cubicBezTo>
                  <a:lnTo>
                    <a:pt x="145814" y="10273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3AF71E51-7CCB-A2DC-4036-1606869980CB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6958139" y="6927749"/>
              <a:ext cx="162489" cy="79583"/>
            </a:xfrm>
            <a:custGeom>
              <a:avLst/>
              <a:gdLst>
                <a:gd name="connsiteX0" fmla="*/ 68674 w 162489"/>
                <a:gd name="connsiteY0" fmla="*/ 63702 h 79583"/>
                <a:gd name="connsiteX1" fmla="*/ 66196 w 162489"/>
                <a:gd name="connsiteY1" fmla="*/ 74113 h 79583"/>
                <a:gd name="connsiteX2" fmla="*/ 72215 w 162489"/>
                <a:gd name="connsiteY2" fmla="*/ 79760 h 79583"/>
                <a:gd name="connsiteX3" fmla="*/ 79118 w 162489"/>
                <a:gd name="connsiteY3" fmla="*/ 75878 h 79583"/>
                <a:gd name="connsiteX4" fmla="*/ 82304 w 162489"/>
                <a:gd name="connsiteY4" fmla="*/ 64937 h 79583"/>
                <a:gd name="connsiteX5" fmla="*/ 86198 w 162489"/>
                <a:gd name="connsiteY5" fmla="*/ 49056 h 79583"/>
                <a:gd name="connsiteX6" fmla="*/ 89207 w 162489"/>
                <a:gd name="connsiteY6" fmla="*/ 37233 h 79583"/>
                <a:gd name="connsiteX7" fmla="*/ 94694 w 162489"/>
                <a:gd name="connsiteY7" fmla="*/ 23822 h 79583"/>
                <a:gd name="connsiteX8" fmla="*/ 123015 w 162489"/>
                <a:gd name="connsiteY8" fmla="*/ 5117 h 79583"/>
                <a:gd name="connsiteX9" fmla="*/ 133458 w 162489"/>
                <a:gd name="connsiteY9" fmla="*/ 17470 h 79583"/>
                <a:gd name="connsiteX10" fmla="*/ 123015 w 162489"/>
                <a:gd name="connsiteY10" fmla="*/ 55055 h 79583"/>
                <a:gd name="connsiteX11" fmla="*/ 120360 w 162489"/>
                <a:gd name="connsiteY11" fmla="*/ 64584 h 79583"/>
                <a:gd name="connsiteX12" fmla="*/ 137175 w 162489"/>
                <a:gd name="connsiteY12" fmla="*/ 79760 h 79583"/>
                <a:gd name="connsiteX13" fmla="*/ 162664 w 162489"/>
                <a:gd name="connsiteY13" fmla="*/ 52761 h 79583"/>
                <a:gd name="connsiteX14" fmla="*/ 159832 w 162489"/>
                <a:gd name="connsiteY14" fmla="*/ 50467 h 79583"/>
                <a:gd name="connsiteX15" fmla="*/ 156469 w 162489"/>
                <a:gd name="connsiteY15" fmla="*/ 53467 h 79583"/>
                <a:gd name="connsiteX16" fmla="*/ 137706 w 162489"/>
                <a:gd name="connsiteY16" fmla="*/ 74819 h 79583"/>
                <a:gd name="connsiteX17" fmla="*/ 133281 w 162489"/>
                <a:gd name="connsiteY17" fmla="*/ 68643 h 79583"/>
                <a:gd name="connsiteX18" fmla="*/ 137352 w 162489"/>
                <a:gd name="connsiteY18" fmla="*/ 54350 h 79583"/>
                <a:gd name="connsiteX19" fmla="*/ 146733 w 162489"/>
                <a:gd name="connsiteY19" fmla="*/ 20293 h 79583"/>
                <a:gd name="connsiteX20" fmla="*/ 140184 w 162489"/>
                <a:gd name="connsiteY20" fmla="*/ 4941 h 79583"/>
                <a:gd name="connsiteX21" fmla="*/ 123723 w 162489"/>
                <a:gd name="connsiteY21" fmla="*/ 176 h 79583"/>
                <a:gd name="connsiteX22" fmla="*/ 92393 w 162489"/>
                <a:gd name="connsiteY22" fmla="*/ 17999 h 79583"/>
                <a:gd name="connsiteX23" fmla="*/ 69382 w 162489"/>
                <a:gd name="connsiteY23" fmla="*/ 176 h 79583"/>
                <a:gd name="connsiteX24" fmla="*/ 39469 w 162489"/>
                <a:gd name="connsiteY24" fmla="*/ 16234 h 79583"/>
                <a:gd name="connsiteX25" fmla="*/ 20529 w 162489"/>
                <a:gd name="connsiteY25" fmla="*/ 176 h 79583"/>
                <a:gd name="connsiteX26" fmla="*/ 6546 w 162489"/>
                <a:gd name="connsiteY26" fmla="*/ 9705 h 79583"/>
                <a:gd name="connsiteX27" fmla="*/ 174 w 162489"/>
                <a:gd name="connsiteY27" fmla="*/ 27175 h 79583"/>
                <a:gd name="connsiteX28" fmla="*/ 3183 w 162489"/>
                <a:gd name="connsiteY28" fmla="*/ 29469 h 79583"/>
                <a:gd name="connsiteX29" fmla="*/ 7077 w 162489"/>
                <a:gd name="connsiteY29" fmla="*/ 24175 h 79583"/>
                <a:gd name="connsiteX30" fmla="*/ 19998 w 162489"/>
                <a:gd name="connsiteY30" fmla="*/ 5117 h 79583"/>
                <a:gd name="connsiteX31" fmla="*/ 25839 w 162489"/>
                <a:gd name="connsiteY31" fmla="*/ 13764 h 79583"/>
                <a:gd name="connsiteX32" fmla="*/ 23007 w 162489"/>
                <a:gd name="connsiteY32" fmla="*/ 28410 h 79583"/>
                <a:gd name="connsiteX33" fmla="*/ 19113 w 162489"/>
                <a:gd name="connsiteY33" fmla="*/ 44291 h 79583"/>
                <a:gd name="connsiteX34" fmla="*/ 13449 w 162489"/>
                <a:gd name="connsiteY34" fmla="*/ 66878 h 79583"/>
                <a:gd name="connsiteX35" fmla="*/ 11679 w 162489"/>
                <a:gd name="connsiteY35" fmla="*/ 74113 h 79583"/>
                <a:gd name="connsiteX36" fmla="*/ 17697 w 162489"/>
                <a:gd name="connsiteY36" fmla="*/ 79760 h 79583"/>
                <a:gd name="connsiteX37" fmla="*/ 24600 w 162489"/>
                <a:gd name="connsiteY37" fmla="*/ 75878 h 79583"/>
                <a:gd name="connsiteX38" fmla="*/ 27786 w 162489"/>
                <a:gd name="connsiteY38" fmla="*/ 64937 h 79583"/>
                <a:gd name="connsiteX39" fmla="*/ 31681 w 162489"/>
                <a:gd name="connsiteY39" fmla="*/ 49056 h 79583"/>
                <a:gd name="connsiteX40" fmla="*/ 34690 w 162489"/>
                <a:gd name="connsiteY40" fmla="*/ 37233 h 79583"/>
                <a:gd name="connsiteX41" fmla="*/ 42124 w 162489"/>
                <a:gd name="connsiteY41" fmla="*/ 21352 h 79583"/>
                <a:gd name="connsiteX42" fmla="*/ 68674 w 162489"/>
                <a:gd name="connsiteY42" fmla="*/ 5117 h 79583"/>
                <a:gd name="connsiteX43" fmla="*/ 79118 w 162489"/>
                <a:gd name="connsiteY43" fmla="*/ 17470 h 79583"/>
                <a:gd name="connsiteX44" fmla="*/ 76109 w 162489"/>
                <a:gd name="connsiteY44" fmla="*/ 34057 h 79583"/>
                <a:gd name="connsiteX45" fmla="*/ 68674 w 162489"/>
                <a:gd name="connsiteY45" fmla="*/ 63702 h 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489" h="79583">
                  <a:moveTo>
                    <a:pt x="68674" y="63702"/>
                  </a:moveTo>
                  <a:cubicBezTo>
                    <a:pt x="67789" y="67231"/>
                    <a:pt x="66196" y="73231"/>
                    <a:pt x="66196" y="74113"/>
                  </a:cubicBezTo>
                  <a:cubicBezTo>
                    <a:pt x="66196" y="77995"/>
                    <a:pt x="69382" y="79760"/>
                    <a:pt x="72215" y="79760"/>
                  </a:cubicBezTo>
                  <a:cubicBezTo>
                    <a:pt x="75401" y="79760"/>
                    <a:pt x="78233" y="77466"/>
                    <a:pt x="79118" y="75878"/>
                  </a:cubicBezTo>
                  <a:cubicBezTo>
                    <a:pt x="80003" y="74290"/>
                    <a:pt x="81419" y="68643"/>
                    <a:pt x="82304" y="64937"/>
                  </a:cubicBezTo>
                  <a:cubicBezTo>
                    <a:pt x="83189" y="61584"/>
                    <a:pt x="85136" y="53467"/>
                    <a:pt x="86198" y="49056"/>
                  </a:cubicBezTo>
                  <a:cubicBezTo>
                    <a:pt x="87260" y="45174"/>
                    <a:pt x="88322" y="41292"/>
                    <a:pt x="89207" y="37233"/>
                  </a:cubicBezTo>
                  <a:cubicBezTo>
                    <a:pt x="91154" y="29645"/>
                    <a:pt x="91154" y="29292"/>
                    <a:pt x="94694" y="23822"/>
                  </a:cubicBezTo>
                  <a:cubicBezTo>
                    <a:pt x="100358" y="15176"/>
                    <a:pt x="109208" y="5117"/>
                    <a:pt x="123015" y="5117"/>
                  </a:cubicBezTo>
                  <a:cubicBezTo>
                    <a:pt x="132927" y="5117"/>
                    <a:pt x="133458" y="13235"/>
                    <a:pt x="133458" y="17470"/>
                  </a:cubicBezTo>
                  <a:cubicBezTo>
                    <a:pt x="133458" y="28057"/>
                    <a:pt x="125847" y="47644"/>
                    <a:pt x="123015" y="55055"/>
                  </a:cubicBezTo>
                  <a:cubicBezTo>
                    <a:pt x="121068" y="59996"/>
                    <a:pt x="120360" y="61584"/>
                    <a:pt x="120360" y="64584"/>
                  </a:cubicBezTo>
                  <a:cubicBezTo>
                    <a:pt x="120360" y="73937"/>
                    <a:pt x="128148" y="79760"/>
                    <a:pt x="137175" y="79760"/>
                  </a:cubicBezTo>
                  <a:cubicBezTo>
                    <a:pt x="154876" y="79760"/>
                    <a:pt x="162664" y="55408"/>
                    <a:pt x="162664" y="52761"/>
                  </a:cubicBezTo>
                  <a:cubicBezTo>
                    <a:pt x="162664" y="50467"/>
                    <a:pt x="160363" y="50467"/>
                    <a:pt x="159832" y="50467"/>
                  </a:cubicBezTo>
                  <a:cubicBezTo>
                    <a:pt x="157354" y="50467"/>
                    <a:pt x="157177" y="51526"/>
                    <a:pt x="156469" y="53467"/>
                  </a:cubicBezTo>
                  <a:cubicBezTo>
                    <a:pt x="152397" y="67584"/>
                    <a:pt x="144786" y="74819"/>
                    <a:pt x="137706" y="74819"/>
                  </a:cubicBezTo>
                  <a:cubicBezTo>
                    <a:pt x="133989" y="74819"/>
                    <a:pt x="133281" y="72348"/>
                    <a:pt x="133281" y="68643"/>
                  </a:cubicBezTo>
                  <a:cubicBezTo>
                    <a:pt x="133281" y="64584"/>
                    <a:pt x="134166" y="62290"/>
                    <a:pt x="137352" y="54350"/>
                  </a:cubicBezTo>
                  <a:cubicBezTo>
                    <a:pt x="139476" y="48879"/>
                    <a:pt x="146733" y="30175"/>
                    <a:pt x="146733" y="20293"/>
                  </a:cubicBezTo>
                  <a:cubicBezTo>
                    <a:pt x="146733" y="17470"/>
                    <a:pt x="146733" y="10058"/>
                    <a:pt x="140184" y="4941"/>
                  </a:cubicBezTo>
                  <a:cubicBezTo>
                    <a:pt x="137175" y="2647"/>
                    <a:pt x="132042" y="176"/>
                    <a:pt x="123723" y="176"/>
                  </a:cubicBezTo>
                  <a:cubicBezTo>
                    <a:pt x="107792" y="176"/>
                    <a:pt x="98057" y="10588"/>
                    <a:pt x="92393" y="17999"/>
                  </a:cubicBezTo>
                  <a:cubicBezTo>
                    <a:pt x="90977" y="3000"/>
                    <a:pt x="78410" y="176"/>
                    <a:pt x="69382" y="176"/>
                  </a:cubicBezTo>
                  <a:cubicBezTo>
                    <a:pt x="54691" y="176"/>
                    <a:pt x="44779" y="9176"/>
                    <a:pt x="39469" y="16234"/>
                  </a:cubicBezTo>
                  <a:cubicBezTo>
                    <a:pt x="38230" y="4059"/>
                    <a:pt x="27786" y="176"/>
                    <a:pt x="20529" y="176"/>
                  </a:cubicBezTo>
                  <a:cubicBezTo>
                    <a:pt x="12918" y="176"/>
                    <a:pt x="8847" y="5647"/>
                    <a:pt x="6546" y="9705"/>
                  </a:cubicBezTo>
                  <a:cubicBezTo>
                    <a:pt x="2652" y="16234"/>
                    <a:pt x="174" y="26293"/>
                    <a:pt x="174" y="27175"/>
                  </a:cubicBezTo>
                  <a:cubicBezTo>
                    <a:pt x="174" y="29469"/>
                    <a:pt x="2652" y="29469"/>
                    <a:pt x="3183" y="29469"/>
                  </a:cubicBezTo>
                  <a:cubicBezTo>
                    <a:pt x="5661" y="29469"/>
                    <a:pt x="5838" y="28939"/>
                    <a:pt x="7077" y="24175"/>
                  </a:cubicBezTo>
                  <a:cubicBezTo>
                    <a:pt x="9732" y="13764"/>
                    <a:pt x="13095" y="5117"/>
                    <a:pt x="19998" y="5117"/>
                  </a:cubicBezTo>
                  <a:cubicBezTo>
                    <a:pt x="24600" y="5117"/>
                    <a:pt x="25839" y="8999"/>
                    <a:pt x="25839" y="13764"/>
                  </a:cubicBezTo>
                  <a:cubicBezTo>
                    <a:pt x="25839" y="17117"/>
                    <a:pt x="24246" y="23646"/>
                    <a:pt x="23007" y="28410"/>
                  </a:cubicBezTo>
                  <a:cubicBezTo>
                    <a:pt x="21768" y="33174"/>
                    <a:pt x="19998" y="40409"/>
                    <a:pt x="19113" y="44291"/>
                  </a:cubicBezTo>
                  <a:lnTo>
                    <a:pt x="13449" y="66878"/>
                  </a:lnTo>
                  <a:cubicBezTo>
                    <a:pt x="12741" y="69172"/>
                    <a:pt x="11679" y="73584"/>
                    <a:pt x="11679" y="74113"/>
                  </a:cubicBezTo>
                  <a:cubicBezTo>
                    <a:pt x="11679" y="77995"/>
                    <a:pt x="14865" y="79760"/>
                    <a:pt x="17697" y="79760"/>
                  </a:cubicBezTo>
                  <a:cubicBezTo>
                    <a:pt x="20883" y="79760"/>
                    <a:pt x="23715" y="77466"/>
                    <a:pt x="24600" y="75878"/>
                  </a:cubicBezTo>
                  <a:cubicBezTo>
                    <a:pt x="25485" y="74290"/>
                    <a:pt x="26901" y="68643"/>
                    <a:pt x="27786" y="64937"/>
                  </a:cubicBezTo>
                  <a:cubicBezTo>
                    <a:pt x="28671" y="61584"/>
                    <a:pt x="30618" y="53467"/>
                    <a:pt x="31681" y="49056"/>
                  </a:cubicBezTo>
                  <a:cubicBezTo>
                    <a:pt x="32743" y="45174"/>
                    <a:pt x="33805" y="41292"/>
                    <a:pt x="34690" y="37233"/>
                  </a:cubicBezTo>
                  <a:cubicBezTo>
                    <a:pt x="36637" y="29998"/>
                    <a:pt x="36991" y="28587"/>
                    <a:pt x="42124" y="21352"/>
                  </a:cubicBezTo>
                  <a:cubicBezTo>
                    <a:pt x="47080" y="14293"/>
                    <a:pt x="55399" y="5117"/>
                    <a:pt x="68674" y="5117"/>
                  </a:cubicBezTo>
                  <a:cubicBezTo>
                    <a:pt x="78941" y="5117"/>
                    <a:pt x="79118" y="14117"/>
                    <a:pt x="79118" y="17470"/>
                  </a:cubicBezTo>
                  <a:cubicBezTo>
                    <a:pt x="79118" y="21881"/>
                    <a:pt x="78587" y="24175"/>
                    <a:pt x="76109" y="34057"/>
                  </a:cubicBezTo>
                  <a:lnTo>
                    <a:pt x="68674" y="63702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F748FCB6-5763-5FCB-28EA-9ECFACE85B3F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7142657" y="6975065"/>
              <a:ext cx="66503" cy="57097"/>
            </a:xfrm>
            <a:custGeom>
              <a:avLst/>
              <a:gdLst>
                <a:gd name="connsiteX0" fmla="*/ 66684 w 66503"/>
                <a:gd name="connsiteY0" fmla="*/ 23117 h 57097"/>
                <a:gd name="connsiteX1" fmla="*/ 40133 w 66503"/>
                <a:gd name="connsiteY1" fmla="*/ 177 h 57097"/>
                <a:gd name="connsiteX2" fmla="*/ 181 w 66503"/>
                <a:gd name="connsiteY2" fmla="*/ 34335 h 57097"/>
                <a:gd name="connsiteX3" fmla="*/ 26731 w 66503"/>
                <a:gd name="connsiteY3" fmla="*/ 57275 h 57097"/>
                <a:gd name="connsiteX4" fmla="*/ 66684 w 66503"/>
                <a:gd name="connsiteY4" fmla="*/ 23117 h 57097"/>
                <a:gd name="connsiteX5" fmla="*/ 26984 w 66503"/>
                <a:gd name="connsiteY5" fmla="*/ 52989 h 57097"/>
                <a:gd name="connsiteX6" fmla="*/ 11813 w 66503"/>
                <a:gd name="connsiteY6" fmla="*/ 38242 h 57097"/>
                <a:gd name="connsiteX7" fmla="*/ 20410 w 66503"/>
                <a:gd name="connsiteY7" fmla="*/ 13790 h 57097"/>
                <a:gd name="connsiteX8" fmla="*/ 39880 w 66503"/>
                <a:gd name="connsiteY8" fmla="*/ 4463 h 57097"/>
                <a:gd name="connsiteX9" fmla="*/ 55052 w 66503"/>
                <a:gd name="connsiteY9" fmla="*/ 19210 h 57097"/>
                <a:gd name="connsiteX10" fmla="*/ 47340 w 66503"/>
                <a:gd name="connsiteY10" fmla="*/ 42402 h 57097"/>
                <a:gd name="connsiteX11" fmla="*/ 26984 w 66503"/>
                <a:gd name="connsiteY11" fmla="*/ 52989 h 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503" h="57097">
                  <a:moveTo>
                    <a:pt x="66684" y="23117"/>
                  </a:moveTo>
                  <a:cubicBezTo>
                    <a:pt x="66684" y="10513"/>
                    <a:pt x="56316" y="177"/>
                    <a:pt x="40133" y="177"/>
                  </a:cubicBezTo>
                  <a:cubicBezTo>
                    <a:pt x="19019" y="177"/>
                    <a:pt x="181" y="17319"/>
                    <a:pt x="181" y="34335"/>
                  </a:cubicBezTo>
                  <a:cubicBezTo>
                    <a:pt x="181" y="47191"/>
                    <a:pt x="10675" y="57275"/>
                    <a:pt x="26731" y="57275"/>
                  </a:cubicBezTo>
                  <a:cubicBezTo>
                    <a:pt x="47846" y="57275"/>
                    <a:pt x="66684" y="40007"/>
                    <a:pt x="66684" y="23117"/>
                  </a:cubicBezTo>
                  <a:close/>
                  <a:moveTo>
                    <a:pt x="26984" y="52989"/>
                  </a:moveTo>
                  <a:cubicBezTo>
                    <a:pt x="20789" y="52989"/>
                    <a:pt x="11813" y="50090"/>
                    <a:pt x="11813" y="38242"/>
                  </a:cubicBezTo>
                  <a:cubicBezTo>
                    <a:pt x="11813" y="34461"/>
                    <a:pt x="13456" y="22109"/>
                    <a:pt x="20410" y="13790"/>
                  </a:cubicBezTo>
                  <a:cubicBezTo>
                    <a:pt x="25214" y="8244"/>
                    <a:pt x="32674" y="4463"/>
                    <a:pt x="39880" y="4463"/>
                  </a:cubicBezTo>
                  <a:cubicBezTo>
                    <a:pt x="46834" y="4463"/>
                    <a:pt x="55052" y="7992"/>
                    <a:pt x="55052" y="19210"/>
                  </a:cubicBezTo>
                  <a:cubicBezTo>
                    <a:pt x="55052" y="22739"/>
                    <a:pt x="53535" y="34461"/>
                    <a:pt x="47340" y="42402"/>
                  </a:cubicBezTo>
                  <a:cubicBezTo>
                    <a:pt x="41524" y="49964"/>
                    <a:pt x="33179" y="52989"/>
                    <a:pt x="26984" y="52989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0EAD1DA8-05C6-34A5-A004-37643BE29A9F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7225063" y="6975065"/>
              <a:ext cx="77755" cy="80163"/>
            </a:xfrm>
            <a:custGeom>
              <a:avLst/>
              <a:gdLst>
                <a:gd name="connsiteX0" fmla="*/ 10931 w 77755"/>
                <a:gd name="connsiteY0" fmla="*/ 70635 h 80163"/>
                <a:gd name="connsiteX1" fmla="*/ 4230 w 77755"/>
                <a:gd name="connsiteY1" fmla="*/ 74669 h 80163"/>
                <a:gd name="connsiteX2" fmla="*/ 184 w 77755"/>
                <a:gd name="connsiteY2" fmla="*/ 78198 h 80163"/>
                <a:gd name="connsiteX3" fmla="*/ 2207 w 77755"/>
                <a:gd name="connsiteY3" fmla="*/ 80341 h 80163"/>
                <a:gd name="connsiteX4" fmla="*/ 8402 w 77755"/>
                <a:gd name="connsiteY4" fmla="*/ 79962 h 80163"/>
                <a:gd name="connsiteX5" fmla="*/ 14724 w 77755"/>
                <a:gd name="connsiteY5" fmla="*/ 79836 h 80163"/>
                <a:gd name="connsiteX6" fmla="*/ 22183 w 77755"/>
                <a:gd name="connsiteY6" fmla="*/ 79962 h 80163"/>
                <a:gd name="connsiteX7" fmla="*/ 29137 w 77755"/>
                <a:gd name="connsiteY7" fmla="*/ 80341 h 80163"/>
                <a:gd name="connsiteX8" fmla="*/ 32298 w 77755"/>
                <a:gd name="connsiteY8" fmla="*/ 76811 h 80163"/>
                <a:gd name="connsiteX9" fmla="*/ 28379 w 77755"/>
                <a:gd name="connsiteY9" fmla="*/ 74669 h 80163"/>
                <a:gd name="connsiteX10" fmla="*/ 21425 w 77755"/>
                <a:gd name="connsiteY10" fmla="*/ 73156 h 80163"/>
                <a:gd name="connsiteX11" fmla="*/ 27241 w 77755"/>
                <a:gd name="connsiteY11" fmla="*/ 49712 h 80163"/>
                <a:gd name="connsiteX12" fmla="*/ 42412 w 77755"/>
                <a:gd name="connsiteY12" fmla="*/ 57275 h 80163"/>
                <a:gd name="connsiteX13" fmla="*/ 77940 w 77755"/>
                <a:gd name="connsiteY13" fmla="*/ 22109 h 80163"/>
                <a:gd name="connsiteX14" fmla="*/ 55814 w 77755"/>
                <a:gd name="connsiteY14" fmla="*/ 177 h 80163"/>
                <a:gd name="connsiteX15" fmla="*/ 35712 w 77755"/>
                <a:gd name="connsiteY15" fmla="*/ 9000 h 80163"/>
                <a:gd name="connsiteX16" fmla="*/ 20919 w 77755"/>
                <a:gd name="connsiteY16" fmla="*/ 177 h 80163"/>
                <a:gd name="connsiteX17" fmla="*/ 9667 w 77755"/>
                <a:gd name="connsiteY17" fmla="*/ 7110 h 80163"/>
                <a:gd name="connsiteX18" fmla="*/ 4736 w 77755"/>
                <a:gd name="connsiteY18" fmla="*/ 19588 h 80163"/>
                <a:gd name="connsiteX19" fmla="*/ 7391 w 77755"/>
                <a:gd name="connsiteY19" fmla="*/ 21479 h 80163"/>
                <a:gd name="connsiteX20" fmla="*/ 10299 w 77755"/>
                <a:gd name="connsiteY20" fmla="*/ 18832 h 80163"/>
                <a:gd name="connsiteX21" fmla="*/ 20287 w 77755"/>
                <a:gd name="connsiteY21" fmla="*/ 4463 h 80163"/>
                <a:gd name="connsiteX22" fmla="*/ 25471 w 77755"/>
                <a:gd name="connsiteY22" fmla="*/ 11143 h 80163"/>
                <a:gd name="connsiteX23" fmla="*/ 25091 w 77755"/>
                <a:gd name="connsiteY23" fmla="*/ 14420 h 80163"/>
                <a:gd name="connsiteX24" fmla="*/ 10931 w 77755"/>
                <a:gd name="connsiteY24" fmla="*/ 70635 h 80163"/>
                <a:gd name="connsiteX25" fmla="*/ 35079 w 77755"/>
                <a:gd name="connsiteY25" fmla="*/ 18328 h 80163"/>
                <a:gd name="connsiteX26" fmla="*/ 37861 w 77755"/>
                <a:gd name="connsiteY26" fmla="*/ 13538 h 80163"/>
                <a:gd name="connsiteX27" fmla="*/ 55435 w 77755"/>
                <a:gd name="connsiteY27" fmla="*/ 4463 h 80163"/>
                <a:gd name="connsiteX28" fmla="*/ 66561 w 77755"/>
                <a:gd name="connsiteY28" fmla="*/ 17319 h 80163"/>
                <a:gd name="connsiteX29" fmla="*/ 60113 w 77755"/>
                <a:gd name="connsiteY29" fmla="*/ 41015 h 80163"/>
                <a:gd name="connsiteX30" fmla="*/ 42412 w 77755"/>
                <a:gd name="connsiteY30" fmla="*/ 52989 h 80163"/>
                <a:gd name="connsiteX31" fmla="*/ 29264 w 77755"/>
                <a:gd name="connsiteY31" fmla="*/ 41772 h 80163"/>
                <a:gd name="connsiteX32" fmla="*/ 29643 w 77755"/>
                <a:gd name="connsiteY32" fmla="*/ 39755 h 80163"/>
                <a:gd name="connsiteX33" fmla="*/ 35079 w 77755"/>
                <a:gd name="connsiteY33" fmla="*/ 18328 h 8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7755" h="80163">
                  <a:moveTo>
                    <a:pt x="10931" y="70635"/>
                  </a:moveTo>
                  <a:cubicBezTo>
                    <a:pt x="10046" y="73912"/>
                    <a:pt x="9920" y="74669"/>
                    <a:pt x="4230" y="74669"/>
                  </a:cubicBezTo>
                  <a:cubicBezTo>
                    <a:pt x="2334" y="74669"/>
                    <a:pt x="184" y="74669"/>
                    <a:pt x="184" y="78198"/>
                  </a:cubicBezTo>
                  <a:cubicBezTo>
                    <a:pt x="184" y="79584"/>
                    <a:pt x="1322" y="80341"/>
                    <a:pt x="2207" y="80341"/>
                  </a:cubicBezTo>
                  <a:cubicBezTo>
                    <a:pt x="4104" y="80341"/>
                    <a:pt x="6379" y="79962"/>
                    <a:pt x="8402" y="79962"/>
                  </a:cubicBezTo>
                  <a:cubicBezTo>
                    <a:pt x="10425" y="79962"/>
                    <a:pt x="12575" y="79836"/>
                    <a:pt x="14724" y="79836"/>
                  </a:cubicBezTo>
                  <a:cubicBezTo>
                    <a:pt x="17253" y="79836"/>
                    <a:pt x="19655" y="79962"/>
                    <a:pt x="22183" y="79962"/>
                  </a:cubicBezTo>
                  <a:cubicBezTo>
                    <a:pt x="24333" y="79962"/>
                    <a:pt x="26988" y="80341"/>
                    <a:pt x="29137" y="80341"/>
                  </a:cubicBezTo>
                  <a:cubicBezTo>
                    <a:pt x="30781" y="80341"/>
                    <a:pt x="32298" y="79458"/>
                    <a:pt x="32298" y="76811"/>
                  </a:cubicBezTo>
                  <a:cubicBezTo>
                    <a:pt x="32298" y="74669"/>
                    <a:pt x="30149" y="74669"/>
                    <a:pt x="28379" y="74669"/>
                  </a:cubicBezTo>
                  <a:cubicBezTo>
                    <a:pt x="24206" y="74669"/>
                    <a:pt x="21425" y="74669"/>
                    <a:pt x="21425" y="73156"/>
                  </a:cubicBezTo>
                  <a:cubicBezTo>
                    <a:pt x="21425" y="72400"/>
                    <a:pt x="23448" y="64711"/>
                    <a:pt x="27241" y="49712"/>
                  </a:cubicBezTo>
                  <a:cubicBezTo>
                    <a:pt x="30401" y="53998"/>
                    <a:pt x="35459" y="57275"/>
                    <a:pt x="42412" y="57275"/>
                  </a:cubicBezTo>
                  <a:cubicBezTo>
                    <a:pt x="60239" y="57275"/>
                    <a:pt x="77940" y="39881"/>
                    <a:pt x="77940" y="22109"/>
                  </a:cubicBezTo>
                  <a:cubicBezTo>
                    <a:pt x="77940" y="9505"/>
                    <a:pt x="68710" y="177"/>
                    <a:pt x="55814" y="177"/>
                  </a:cubicBezTo>
                  <a:cubicBezTo>
                    <a:pt x="45953" y="177"/>
                    <a:pt x="38240" y="6606"/>
                    <a:pt x="35712" y="9000"/>
                  </a:cubicBezTo>
                  <a:cubicBezTo>
                    <a:pt x="33183" y="2194"/>
                    <a:pt x="25597" y="177"/>
                    <a:pt x="20919" y="177"/>
                  </a:cubicBezTo>
                  <a:cubicBezTo>
                    <a:pt x="16620" y="177"/>
                    <a:pt x="12827" y="2194"/>
                    <a:pt x="9667" y="7110"/>
                  </a:cubicBezTo>
                  <a:cubicBezTo>
                    <a:pt x="6379" y="12404"/>
                    <a:pt x="4736" y="18958"/>
                    <a:pt x="4736" y="19588"/>
                  </a:cubicBezTo>
                  <a:cubicBezTo>
                    <a:pt x="4736" y="21479"/>
                    <a:pt x="6632" y="21479"/>
                    <a:pt x="7391" y="21479"/>
                  </a:cubicBezTo>
                  <a:cubicBezTo>
                    <a:pt x="9540" y="21479"/>
                    <a:pt x="9793" y="20848"/>
                    <a:pt x="10299" y="18832"/>
                  </a:cubicBezTo>
                  <a:cubicBezTo>
                    <a:pt x="11690" y="13790"/>
                    <a:pt x="14345" y="4463"/>
                    <a:pt x="20287" y="4463"/>
                  </a:cubicBezTo>
                  <a:cubicBezTo>
                    <a:pt x="24712" y="4463"/>
                    <a:pt x="25471" y="8622"/>
                    <a:pt x="25471" y="11143"/>
                  </a:cubicBezTo>
                  <a:cubicBezTo>
                    <a:pt x="25471" y="12908"/>
                    <a:pt x="25344" y="13412"/>
                    <a:pt x="25091" y="14420"/>
                  </a:cubicBezTo>
                  <a:lnTo>
                    <a:pt x="10931" y="70635"/>
                  </a:lnTo>
                  <a:close/>
                  <a:moveTo>
                    <a:pt x="35079" y="18328"/>
                  </a:moveTo>
                  <a:cubicBezTo>
                    <a:pt x="35585" y="16311"/>
                    <a:pt x="35712" y="16059"/>
                    <a:pt x="37861" y="13538"/>
                  </a:cubicBezTo>
                  <a:cubicBezTo>
                    <a:pt x="42918" y="7992"/>
                    <a:pt x="49366" y="4463"/>
                    <a:pt x="55435" y="4463"/>
                  </a:cubicBezTo>
                  <a:cubicBezTo>
                    <a:pt x="60619" y="4463"/>
                    <a:pt x="66561" y="7740"/>
                    <a:pt x="66561" y="17319"/>
                  </a:cubicBezTo>
                  <a:cubicBezTo>
                    <a:pt x="66561" y="22865"/>
                    <a:pt x="63653" y="34965"/>
                    <a:pt x="60113" y="41015"/>
                  </a:cubicBezTo>
                  <a:cubicBezTo>
                    <a:pt x="54803" y="50216"/>
                    <a:pt x="47217" y="52989"/>
                    <a:pt x="42412" y="52989"/>
                  </a:cubicBezTo>
                  <a:cubicBezTo>
                    <a:pt x="31919" y="52989"/>
                    <a:pt x="29264" y="42780"/>
                    <a:pt x="29264" y="41772"/>
                  </a:cubicBezTo>
                  <a:cubicBezTo>
                    <a:pt x="29264" y="41141"/>
                    <a:pt x="29516" y="40385"/>
                    <a:pt x="29643" y="39755"/>
                  </a:cubicBezTo>
                  <a:lnTo>
                    <a:pt x="35079" y="18328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E8D7CA53-5E48-0F57-9A5E-4F6CA0E6204C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7322252" y="6951873"/>
              <a:ext cx="49181" cy="80289"/>
            </a:xfrm>
            <a:custGeom>
              <a:avLst/>
              <a:gdLst>
                <a:gd name="connsiteX0" fmla="*/ 29267 w 49181"/>
                <a:gd name="connsiteY0" fmla="*/ 30428 h 80289"/>
                <a:gd name="connsiteX1" fmla="*/ 44186 w 49181"/>
                <a:gd name="connsiteY1" fmla="*/ 30428 h 80289"/>
                <a:gd name="connsiteX2" fmla="*/ 47600 w 49181"/>
                <a:gd name="connsiteY2" fmla="*/ 29797 h 80289"/>
                <a:gd name="connsiteX3" fmla="*/ 48611 w 49181"/>
                <a:gd name="connsiteY3" fmla="*/ 26898 h 80289"/>
                <a:gd name="connsiteX4" fmla="*/ 44566 w 49181"/>
                <a:gd name="connsiteY4" fmla="*/ 24756 h 80289"/>
                <a:gd name="connsiteX5" fmla="*/ 30658 w 49181"/>
                <a:gd name="connsiteY5" fmla="*/ 24756 h 80289"/>
                <a:gd name="connsiteX6" fmla="*/ 33313 w 49181"/>
                <a:gd name="connsiteY6" fmla="*/ 14294 h 80289"/>
                <a:gd name="connsiteX7" fmla="*/ 35589 w 49181"/>
                <a:gd name="connsiteY7" fmla="*/ 4589 h 80289"/>
                <a:gd name="connsiteX8" fmla="*/ 30911 w 49181"/>
                <a:gd name="connsiteY8" fmla="*/ 177 h 80289"/>
                <a:gd name="connsiteX9" fmla="*/ 24716 w 49181"/>
                <a:gd name="connsiteY9" fmla="*/ 4967 h 80289"/>
                <a:gd name="connsiteX10" fmla="*/ 19658 w 49181"/>
                <a:gd name="connsiteY10" fmla="*/ 24756 h 80289"/>
                <a:gd name="connsiteX11" fmla="*/ 4613 w 49181"/>
                <a:gd name="connsiteY11" fmla="*/ 24756 h 80289"/>
                <a:gd name="connsiteX12" fmla="*/ 188 w 49181"/>
                <a:gd name="connsiteY12" fmla="*/ 28285 h 80289"/>
                <a:gd name="connsiteX13" fmla="*/ 4234 w 49181"/>
                <a:gd name="connsiteY13" fmla="*/ 30428 h 80289"/>
                <a:gd name="connsiteX14" fmla="*/ 18268 w 49181"/>
                <a:gd name="connsiteY14" fmla="*/ 30428 h 80289"/>
                <a:gd name="connsiteX15" fmla="*/ 10808 w 49181"/>
                <a:gd name="connsiteY15" fmla="*/ 60048 h 80289"/>
                <a:gd name="connsiteX16" fmla="*/ 9165 w 49181"/>
                <a:gd name="connsiteY16" fmla="*/ 68240 h 80289"/>
                <a:gd name="connsiteX17" fmla="*/ 24716 w 49181"/>
                <a:gd name="connsiteY17" fmla="*/ 80467 h 80289"/>
                <a:gd name="connsiteX18" fmla="*/ 49370 w 49181"/>
                <a:gd name="connsiteY18" fmla="*/ 60930 h 80289"/>
                <a:gd name="connsiteX19" fmla="*/ 46715 w 49181"/>
                <a:gd name="connsiteY19" fmla="*/ 59165 h 80289"/>
                <a:gd name="connsiteX20" fmla="*/ 43807 w 49181"/>
                <a:gd name="connsiteY20" fmla="*/ 61308 h 80289"/>
                <a:gd name="connsiteX21" fmla="*/ 25221 w 49181"/>
                <a:gd name="connsiteY21" fmla="*/ 76181 h 80289"/>
                <a:gd name="connsiteX22" fmla="*/ 19911 w 49181"/>
                <a:gd name="connsiteY22" fmla="*/ 69501 h 80289"/>
                <a:gd name="connsiteX23" fmla="*/ 20291 w 49181"/>
                <a:gd name="connsiteY23" fmla="*/ 65972 h 80289"/>
                <a:gd name="connsiteX24" fmla="*/ 29267 w 49181"/>
                <a:gd name="connsiteY24" fmla="*/ 30428 h 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9181" h="80289">
                  <a:moveTo>
                    <a:pt x="29267" y="30428"/>
                  </a:moveTo>
                  <a:lnTo>
                    <a:pt x="44186" y="30428"/>
                  </a:lnTo>
                  <a:cubicBezTo>
                    <a:pt x="46841" y="30428"/>
                    <a:pt x="46968" y="30302"/>
                    <a:pt x="47600" y="29797"/>
                  </a:cubicBezTo>
                  <a:cubicBezTo>
                    <a:pt x="48232" y="29293"/>
                    <a:pt x="48611" y="27655"/>
                    <a:pt x="48611" y="26898"/>
                  </a:cubicBezTo>
                  <a:cubicBezTo>
                    <a:pt x="48611" y="24756"/>
                    <a:pt x="46715" y="24756"/>
                    <a:pt x="44566" y="24756"/>
                  </a:cubicBezTo>
                  <a:lnTo>
                    <a:pt x="30658" y="24756"/>
                  </a:lnTo>
                  <a:lnTo>
                    <a:pt x="33313" y="14294"/>
                  </a:lnTo>
                  <a:cubicBezTo>
                    <a:pt x="34072" y="11017"/>
                    <a:pt x="35589" y="5345"/>
                    <a:pt x="35589" y="4589"/>
                  </a:cubicBezTo>
                  <a:cubicBezTo>
                    <a:pt x="35589" y="2446"/>
                    <a:pt x="33945" y="177"/>
                    <a:pt x="30911" y="177"/>
                  </a:cubicBezTo>
                  <a:cubicBezTo>
                    <a:pt x="28762" y="177"/>
                    <a:pt x="25727" y="1564"/>
                    <a:pt x="24716" y="4967"/>
                  </a:cubicBezTo>
                  <a:cubicBezTo>
                    <a:pt x="24084" y="7110"/>
                    <a:pt x="25601" y="1186"/>
                    <a:pt x="19658" y="24756"/>
                  </a:cubicBezTo>
                  <a:lnTo>
                    <a:pt x="4613" y="24756"/>
                  </a:lnTo>
                  <a:cubicBezTo>
                    <a:pt x="2084" y="24756"/>
                    <a:pt x="188" y="24756"/>
                    <a:pt x="188" y="28285"/>
                  </a:cubicBezTo>
                  <a:cubicBezTo>
                    <a:pt x="188" y="30428"/>
                    <a:pt x="1958" y="30428"/>
                    <a:pt x="4234" y="30428"/>
                  </a:cubicBezTo>
                  <a:lnTo>
                    <a:pt x="18268" y="30428"/>
                  </a:lnTo>
                  <a:lnTo>
                    <a:pt x="10808" y="60048"/>
                  </a:lnTo>
                  <a:cubicBezTo>
                    <a:pt x="10176" y="62821"/>
                    <a:pt x="9165" y="66728"/>
                    <a:pt x="9165" y="68240"/>
                  </a:cubicBezTo>
                  <a:cubicBezTo>
                    <a:pt x="9165" y="75425"/>
                    <a:pt x="15866" y="80467"/>
                    <a:pt x="24716" y="80467"/>
                  </a:cubicBezTo>
                  <a:cubicBezTo>
                    <a:pt x="40014" y="80467"/>
                    <a:pt x="49370" y="63451"/>
                    <a:pt x="49370" y="60930"/>
                  </a:cubicBezTo>
                  <a:cubicBezTo>
                    <a:pt x="49370" y="59165"/>
                    <a:pt x="47221" y="59165"/>
                    <a:pt x="46715" y="59165"/>
                  </a:cubicBezTo>
                  <a:cubicBezTo>
                    <a:pt x="44692" y="59165"/>
                    <a:pt x="44439" y="59670"/>
                    <a:pt x="43807" y="61308"/>
                  </a:cubicBezTo>
                  <a:cubicBezTo>
                    <a:pt x="39635" y="70383"/>
                    <a:pt x="31796" y="76181"/>
                    <a:pt x="25221" y="76181"/>
                  </a:cubicBezTo>
                  <a:cubicBezTo>
                    <a:pt x="21176" y="76181"/>
                    <a:pt x="19911" y="73282"/>
                    <a:pt x="19911" y="69501"/>
                  </a:cubicBezTo>
                  <a:cubicBezTo>
                    <a:pt x="19911" y="67484"/>
                    <a:pt x="20038" y="67106"/>
                    <a:pt x="20291" y="65972"/>
                  </a:cubicBezTo>
                  <a:lnTo>
                    <a:pt x="29267" y="30428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E2C8C1A9-CE4D-2C9F-29F8-F3B53BA009F0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7004216" y="7108502"/>
              <a:ext cx="336561" cy="352919"/>
            </a:xfrm>
            <a:custGeom>
              <a:avLst/>
              <a:gdLst>
                <a:gd name="connsiteX0" fmla="*/ 306140 w 336561"/>
                <a:gd name="connsiteY0" fmla="*/ 353100 h 352919"/>
                <a:gd name="connsiteX1" fmla="*/ 336736 w 336561"/>
                <a:gd name="connsiteY1" fmla="*/ 272433 h 352919"/>
                <a:gd name="connsiteX2" fmla="*/ 330415 w 336561"/>
                <a:gd name="connsiteY2" fmla="*/ 272433 h 352919"/>
                <a:gd name="connsiteX3" fmla="*/ 264670 w 336561"/>
                <a:gd name="connsiteY3" fmla="*/ 323354 h 352919"/>
                <a:gd name="connsiteX4" fmla="*/ 186030 w 336561"/>
                <a:gd name="connsiteY4" fmla="*/ 331168 h 352919"/>
                <a:gd name="connsiteX5" fmla="*/ 33553 w 336561"/>
                <a:gd name="connsiteY5" fmla="*/ 331168 h 352919"/>
                <a:gd name="connsiteX6" fmla="*/ 162261 w 336561"/>
                <a:gd name="connsiteY6" fmla="*/ 180674 h 352919"/>
                <a:gd name="connsiteX7" fmla="*/ 164537 w 336561"/>
                <a:gd name="connsiteY7" fmla="*/ 176640 h 352919"/>
                <a:gd name="connsiteX8" fmla="*/ 162766 w 336561"/>
                <a:gd name="connsiteY8" fmla="*/ 172859 h 352919"/>
                <a:gd name="connsiteX9" fmla="*/ 44932 w 336561"/>
                <a:gd name="connsiteY9" fmla="*/ 12281 h 352919"/>
                <a:gd name="connsiteX10" fmla="*/ 183501 w 336561"/>
                <a:gd name="connsiteY10" fmla="*/ 12281 h 352919"/>
                <a:gd name="connsiteX11" fmla="*/ 242671 w 336561"/>
                <a:gd name="connsiteY11" fmla="*/ 16314 h 352919"/>
                <a:gd name="connsiteX12" fmla="*/ 298301 w 336561"/>
                <a:gd name="connsiteY12" fmla="*/ 35220 h 352919"/>
                <a:gd name="connsiteX13" fmla="*/ 330415 w 336561"/>
                <a:gd name="connsiteY13" fmla="*/ 71017 h 352919"/>
                <a:gd name="connsiteX14" fmla="*/ 336736 w 336561"/>
                <a:gd name="connsiteY14" fmla="*/ 71017 h 352919"/>
                <a:gd name="connsiteX15" fmla="*/ 306140 w 336561"/>
                <a:gd name="connsiteY15" fmla="*/ 181 h 352919"/>
                <a:gd name="connsiteX16" fmla="*/ 7256 w 336561"/>
                <a:gd name="connsiteY16" fmla="*/ 181 h 352919"/>
                <a:gd name="connsiteX17" fmla="*/ 428 w 336561"/>
                <a:gd name="connsiteY17" fmla="*/ 1945 h 352919"/>
                <a:gd name="connsiteX18" fmla="*/ 175 w 336561"/>
                <a:gd name="connsiteY18" fmla="*/ 10264 h 352919"/>
                <a:gd name="connsiteX19" fmla="*/ 133940 w 336561"/>
                <a:gd name="connsiteY19" fmla="*/ 192774 h 352919"/>
                <a:gd name="connsiteX20" fmla="*/ 2957 w 336561"/>
                <a:gd name="connsiteY20" fmla="*/ 345789 h 352919"/>
                <a:gd name="connsiteX21" fmla="*/ 428 w 336561"/>
                <a:gd name="connsiteY21" fmla="*/ 350327 h 352919"/>
                <a:gd name="connsiteX22" fmla="*/ 7256 w 336561"/>
                <a:gd name="connsiteY22" fmla="*/ 353100 h 352919"/>
                <a:gd name="connsiteX23" fmla="*/ 306140 w 336561"/>
                <a:gd name="connsiteY23" fmla="*/ 353100 h 35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6561" h="352919">
                  <a:moveTo>
                    <a:pt x="306140" y="353100"/>
                  </a:moveTo>
                  <a:lnTo>
                    <a:pt x="336736" y="272433"/>
                  </a:lnTo>
                  <a:lnTo>
                    <a:pt x="330415" y="272433"/>
                  </a:lnTo>
                  <a:cubicBezTo>
                    <a:pt x="320553" y="298649"/>
                    <a:pt x="293750" y="315791"/>
                    <a:pt x="264670" y="323354"/>
                  </a:cubicBezTo>
                  <a:cubicBezTo>
                    <a:pt x="259360" y="324614"/>
                    <a:pt x="234580" y="331168"/>
                    <a:pt x="186030" y="331168"/>
                  </a:cubicBezTo>
                  <a:lnTo>
                    <a:pt x="33553" y="331168"/>
                  </a:lnTo>
                  <a:lnTo>
                    <a:pt x="162261" y="180674"/>
                  </a:lnTo>
                  <a:cubicBezTo>
                    <a:pt x="164031" y="178657"/>
                    <a:pt x="164537" y="177901"/>
                    <a:pt x="164537" y="176640"/>
                  </a:cubicBezTo>
                  <a:cubicBezTo>
                    <a:pt x="164537" y="176136"/>
                    <a:pt x="164537" y="175380"/>
                    <a:pt x="162766" y="172859"/>
                  </a:cubicBezTo>
                  <a:lnTo>
                    <a:pt x="44932" y="12281"/>
                  </a:lnTo>
                  <a:lnTo>
                    <a:pt x="183501" y="12281"/>
                  </a:lnTo>
                  <a:cubicBezTo>
                    <a:pt x="217385" y="12281"/>
                    <a:pt x="240396" y="15810"/>
                    <a:pt x="242671" y="16314"/>
                  </a:cubicBezTo>
                  <a:cubicBezTo>
                    <a:pt x="256326" y="18331"/>
                    <a:pt x="278325" y="22616"/>
                    <a:pt x="298301" y="35220"/>
                  </a:cubicBezTo>
                  <a:cubicBezTo>
                    <a:pt x="304623" y="39254"/>
                    <a:pt x="321817" y="50598"/>
                    <a:pt x="330415" y="71017"/>
                  </a:cubicBezTo>
                  <a:lnTo>
                    <a:pt x="336736" y="71017"/>
                  </a:lnTo>
                  <a:lnTo>
                    <a:pt x="306140" y="181"/>
                  </a:lnTo>
                  <a:lnTo>
                    <a:pt x="7256" y="181"/>
                  </a:lnTo>
                  <a:cubicBezTo>
                    <a:pt x="1440" y="181"/>
                    <a:pt x="1187" y="433"/>
                    <a:pt x="428" y="1945"/>
                  </a:cubicBezTo>
                  <a:cubicBezTo>
                    <a:pt x="175" y="2701"/>
                    <a:pt x="175" y="7491"/>
                    <a:pt x="175" y="10264"/>
                  </a:cubicBezTo>
                  <a:lnTo>
                    <a:pt x="133940" y="192774"/>
                  </a:lnTo>
                  <a:lnTo>
                    <a:pt x="2957" y="345789"/>
                  </a:lnTo>
                  <a:cubicBezTo>
                    <a:pt x="428" y="348814"/>
                    <a:pt x="428" y="350075"/>
                    <a:pt x="428" y="350327"/>
                  </a:cubicBezTo>
                  <a:cubicBezTo>
                    <a:pt x="428" y="353100"/>
                    <a:pt x="2704" y="353100"/>
                    <a:pt x="7256" y="353100"/>
                  </a:cubicBezTo>
                  <a:lnTo>
                    <a:pt x="306140" y="353100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D355979E-2294-632B-E864-F67351251520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6997716" y="7528418"/>
              <a:ext cx="77704" cy="152990"/>
            </a:xfrm>
            <a:custGeom>
              <a:avLst/>
              <a:gdLst>
                <a:gd name="connsiteX0" fmla="*/ 77881 w 77704"/>
                <a:gd name="connsiteY0" fmla="*/ 6907 h 152990"/>
                <a:gd name="connsiteX1" fmla="*/ 70800 w 77704"/>
                <a:gd name="connsiteY1" fmla="*/ 202 h 152990"/>
                <a:gd name="connsiteX2" fmla="*/ 60888 w 77704"/>
                <a:gd name="connsiteY2" fmla="*/ 9907 h 152990"/>
                <a:gd name="connsiteX3" fmla="*/ 67968 w 77704"/>
                <a:gd name="connsiteY3" fmla="*/ 16613 h 152990"/>
                <a:gd name="connsiteX4" fmla="*/ 77881 w 77704"/>
                <a:gd name="connsiteY4" fmla="*/ 6907 h 152990"/>
                <a:gd name="connsiteX5" fmla="*/ 40356 w 77704"/>
                <a:gd name="connsiteY5" fmla="*/ 125841 h 152990"/>
                <a:gd name="connsiteX6" fmla="*/ 17522 w 77704"/>
                <a:gd name="connsiteY6" fmla="*/ 148251 h 152990"/>
                <a:gd name="connsiteX7" fmla="*/ 11150 w 77704"/>
                <a:gd name="connsiteY7" fmla="*/ 147193 h 152990"/>
                <a:gd name="connsiteX8" fmla="*/ 17168 w 77704"/>
                <a:gd name="connsiteY8" fmla="*/ 138193 h 152990"/>
                <a:gd name="connsiteX9" fmla="*/ 10265 w 77704"/>
                <a:gd name="connsiteY9" fmla="*/ 131664 h 152990"/>
                <a:gd name="connsiteX10" fmla="*/ 176 w 77704"/>
                <a:gd name="connsiteY10" fmla="*/ 142075 h 152990"/>
                <a:gd name="connsiteX11" fmla="*/ 17699 w 77704"/>
                <a:gd name="connsiteY11" fmla="*/ 153192 h 152990"/>
                <a:gd name="connsiteX12" fmla="*/ 54516 w 77704"/>
                <a:gd name="connsiteY12" fmla="*/ 125312 h 152990"/>
                <a:gd name="connsiteX13" fmla="*/ 70446 w 77704"/>
                <a:gd name="connsiteY13" fmla="*/ 62139 h 152990"/>
                <a:gd name="connsiteX14" fmla="*/ 71331 w 77704"/>
                <a:gd name="connsiteY14" fmla="*/ 55963 h 152990"/>
                <a:gd name="connsiteX15" fmla="*/ 52392 w 77704"/>
                <a:gd name="connsiteY15" fmla="*/ 39376 h 152990"/>
                <a:gd name="connsiteX16" fmla="*/ 21416 w 77704"/>
                <a:gd name="connsiteY16" fmla="*/ 66374 h 152990"/>
                <a:gd name="connsiteX17" fmla="*/ 24425 w 77704"/>
                <a:gd name="connsiteY17" fmla="*/ 68668 h 152990"/>
                <a:gd name="connsiteX18" fmla="*/ 27965 w 77704"/>
                <a:gd name="connsiteY18" fmla="*/ 65492 h 152990"/>
                <a:gd name="connsiteX19" fmla="*/ 51861 w 77704"/>
                <a:gd name="connsiteY19" fmla="*/ 44317 h 152990"/>
                <a:gd name="connsiteX20" fmla="*/ 57879 w 77704"/>
                <a:gd name="connsiteY20" fmla="*/ 52963 h 152990"/>
                <a:gd name="connsiteX21" fmla="*/ 57348 w 77704"/>
                <a:gd name="connsiteY21" fmla="*/ 58257 h 152990"/>
                <a:gd name="connsiteX22" fmla="*/ 40356 w 77704"/>
                <a:gd name="connsiteY22" fmla="*/ 125841 h 15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04" h="152990">
                  <a:moveTo>
                    <a:pt x="77881" y="6907"/>
                  </a:moveTo>
                  <a:cubicBezTo>
                    <a:pt x="77881" y="3907"/>
                    <a:pt x="75579" y="202"/>
                    <a:pt x="70800" y="202"/>
                  </a:cubicBezTo>
                  <a:cubicBezTo>
                    <a:pt x="65667" y="202"/>
                    <a:pt x="60888" y="5143"/>
                    <a:pt x="60888" y="9907"/>
                  </a:cubicBezTo>
                  <a:cubicBezTo>
                    <a:pt x="60888" y="12730"/>
                    <a:pt x="63012" y="16613"/>
                    <a:pt x="67968" y="16613"/>
                  </a:cubicBezTo>
                  <a:cubicBezTo>
                    <a:pt x="72747" y="16613"/>
                    <a:pt x="77881" y="12025"/>
                    <a:pt x="77881" y="6907"/>
                  </a:cubicBezTo>
                  <a:close/>
                  <a:moveTo>
                    <a:pt x="40356" y="125841"/>
                  </a:moveTo>
                  <a:cubicBezTo>
                    <a:pt x="37347" y="138017"/>
                    <a:pt x="27965" y="148251"/>
                    <a:pt x="17522" y="148251"/>
                  </a:cubicBezTo>
                  <a:cubicBezTo>
                    <a:pt x="15221" y="148251"/>
                    <a:pt x="13097" y="147899"/>
                    <a:pt x="11150" y="147193"/>
                  </a:cubicBezTo>
                  <a:cubicBezTo>
                    <a:pt x="15752" y="145075"/>
                    <a:pt x="17168" y="140840"/>
                    <a:pt x="17168" y="138193"/>
                  </a:cubicBezTo>
                  <a:cubicBezTo>
                    <a:pt x="17168" y="133958"/>
                    <a:pt x="13805" y="131664"/>
                    <a:pt x="10265" y="131664"/>
                  </a:cubicBezTo>
                  <a:cubicBezTo>
                    <a:pt x="4778" y="131664"/>
                    <a:pt x="176" y="136429"/>
                    <a:pt x="176" y="142075"/>
                  </a:cubicBezTo>
                  <a:cubicBezTo>
                    <a:pt x="176" y="148781"/>
                    <a:pt x="7079" y="153192"/>
                    <a:pt x="17699" y="153192"/>
                  </a:cubicBezTo>
                  <a:cubicBezTo>
                    <a:pt x="28319" y="153192"/>
                    <a:pt x="49029" y="146840"/>
                    <a:pt x="54516" y="125312"/>
                  </a:cubicBezTo>
                  <a:lnTo>
                    <a:pt x="70446" y="62139"/>
                  </a:lnTo>
                  <a:cubicBezTo>
                    <a:pt x="70977" y="60198"/>
                    <a:pt x="71331" y="58610"/>
                    <a:pt x="71331" y="55963"/>
                  </a:cubicBezTo>
                  <a:cubicBezTo>
                    <a:pt x="71331" y="46258"/>
                    <a:pt x="63012" y="39376"/>
                    <a:pt x="52392" y="39376"/>
                  </a:cubicBezTo>
                  <a:cubicBezTo>
                    <a:pt x="32744" y="39376"/>
                    <a:pt x="21416" y="63904"/>
                    <a:pt x="21416" y="66374"/>
                  </a:cubicBezTo>
                  <a:cubicBezTo>
                    <a:pt x="21416" y="68668"/>
                    <a:pt x="23894" y="68668"/>
                    <a:pt x="24425" y="68668"/>
                  </a:cubicBezTo>
                  <a:cubicBezTo>
                    <a:pt x="26549" y="68668"/>
                    <a:pt x="26726" y="68139"/>
                    <a:pt x="27965" y="65492"/>
                  </a:cubicBezTo>
                  <a:cubicBezTo>
                    <a:pt x="32390" y="55257"/>
                    <a:pt x="41595" y="44317"/>
                    <a:pt x="51861" y="44317"/>
                  </a:cubicBezTo>
                  <a:cubicBezTo>
                    <a:pt x="56286" y="44317"/>
                    <a:pt x="57879" y="47316"/>
                    <a:pt x="57879" y="52963"/>
                  </a:cubicBezTo>
                  <a:cubicBezTo>
                    <a:pt x="57879" y="54904"/>
                    <a:pt x="57525" y="57375"/>
                    <a:pt x="57348" y="58257"/>
                  </a:cubicBezTo>
                  <a:lnTo>
                    <a:pt x="40356" y="12584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3D47F140-0EE0-627C-C24F-5DBEF5330785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7104009" y="7577474"/>
              <a:ext cx="130275" cy="47467"/>
            </a:xfrm>
            <a:custGeom>
              <a:avLst/>
              <a:gdLst>
                <a:gd name="connsiteX0" fmla="*/ 123728 w 130275"/>
                <a:gd name="connsiteY0" fmla="*/ 8848 h 47467"/>
                <a:gd name="connsiteX1" fmla="*/ 130455 w 130275"/>
                <a:gd name="connsiteY1" fmla="*/ 4437 h 47467"/>
                <a:gd name="connsiteX2" fmla="*/ 123905 w 130275"/>
                <a:gd name="connsiteY2" fmla="*/ 202 h 47467"/>
                <a:gd name="connsiteX3" fmla="*/ 6729 w 130275"/>
                <a:gd name="connsiteY3" fmla="*/ 202 h 47467"/>
                <a:gd name="connsiteX4" fmla="*/ 179 w 130275"/>
                <a:gd name="connsiteY4" fmla="*/ 4437 h 47467"/>
                <a:gd name="connsiteX5" fmla="*/ 6906 w 130275"/>
                <a:gd name="connsiteY5" fmla="*/ 8848 h 47467"/>
                <a:gd name="connsiteX6" fmla="*/ 123728 w 130275"/>
                <a:gd name="connsiteY6" fmla="*/ 8848 h 47467"/>
                <a:gd name="connsiteX7" fmla="*/ 123905 w 130275"/>
                <a:gd name="connsiteY7" fmla="*/ 47669 h 47467"/>
                <a:gd name="connsiteX8" fmla="*/ 130455 w 130275"/>
                <a:gd name="connsiteY8" fmla="*/ 43434 h 47467"/>
                <a:gd name="connsiteX9" fmla="*/ 123728 w 130275"/>
                <a:gd name="connsiteY9" fmla="*/ 39023 h 47467"/>
                <a:gd name="connsiteX10" fmla="*/ 6906 w 130275"/>
                <a:gd name="connsiteY10" fmla="*/ 39023 h 47467"/>
                <a:gd name="connsiteX11" fmla="*/ 179 w 130275"/>
                <a:gd name="connsiteY11" fmla="*/ 43434 h 47467"/>
                <a:gd name="connsiteX12" fmla="*/ 6729 w 130275"/>
                <a:gd name="connsiteY12" fmla="*/ 47669 h 47467"/>
                <a:gd name="connsiteX13" fmla="*/ 123905 w 130275"/>
                <a:gd name="connsiteY13" fmla="*/ 47669 h 4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275" h="47467">
                  <a:moveTo>
                    <a:pt x="123728" y="8848"/>
                  </a:moveTo>
                  <a:cubicBezTo>
                    <a:pt x="126383" y="8848"/>
                    <a:pt x="130455" y="8848"/>
                    <a:pt x="130455" y="4437"/>
                  </a:cubicBezTo>
                  <a:cubicBezTo>
                    <a:pt x="130455" y="202"/>
                    <a:pt x="126206" y="202"/>
                    <a:pt x="123905" y="202"/>
                  </a:cubicBezTo>
                  <a:lnTo>
                    <a:pt x="6729" y="202"/>
                  </a:lnTo>
                  <a:cubicBezTo>
                    <a:pt x="4427" y="202"/>
                    <a:pt x="179" y="202"/>
                    <a:pt x="179" y="4437"/>
                  </a:cubicBezTo>
                  <a:cubicBezTo>
                    <a:pt x="179" y="8848"/>
                    <a:pt x="4250" y="8848"/>
                    <a:pt x="6906" y="8848"/>
                  </a:cubicBezTo>
                  <a:lnTo>
                    <a:pt x="123728" y="8848"/>
                  </a:lnTo>
                  <a:close/>
                  <a:moveTo>
                    <a:pt x="123905" y="47669"/>
                  </a:moveTo>
                  <a:cubicBezTo>
                    <a:pt x="126206" y="47669"/>
                    <a:pt x="130455" y="47669"/>
                    <a:pt x="130455" y="43434"/>
                  </a:cubicBezTo>
                  <a:cubicBezTo>
                    <a:pt x="130455" y="39023"/>
                    <a:pt x="126383" y="39023"/>
                    <a:pt x="123728" y="39023"/>
                  </a:cubicBezTo>
                  <a:lnTo>
                    <a:pt x="6906" y="39023"/>
                  </a:lnTo>
                  <a:cubicBezTo>
                    <a:pt x="4250" y="39023"/>
                    <a:pt x="179" y="39023"/>
                    <a:pt x="179" y="43434"/>
                  </a:cubicBezTo>
                  <a:cubicBezTo>
                    <a:pt x="179" y="47669"/>
                    <a:pt x="4427" y="47669"/>
                    <a:pt x="6729" y="47669"/>
                  </a:cubicBezTo>
                  <a:lnTo>
                    <a:pt x="123905" y="47669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FF24A4DA-FA74-1D26-5AB7-D23946772D99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7266143" y="7528242"/>
              <a:ext cx="64429" cy="117169"/>
            </a:xfrm>
            <a:custGeom>
              <a:avLst/>
              <a:gdLst>
                <a:gd name="connsiteX0" fmla="*/ 40188 w 64429"/>
                <a:gd name="connsiteY0" fmla="*/ 5143 h 117169"/>
                <a:gd name="connsiteX1" fmla="*/ 34878 w 64429"/>
                <a:gd name="connsiteY1" fmla="*/ 202 h 117169"/>
                <a:gd name="connsiteX2" fmla="*/ 185 w 64429"/>
                <a:gd name="connsiteY2" fmla="*/ 11495 h 117169"/>
                <a:gd name="connsiteX3" fmla="*/ 185 w 64429"/>
                <a:gd name="connsiteY3" fmla="*/ 17848 h 117169"/>
                <a:gd name="connsiteX4" fmla="*/ 25851 w 64429"/>
                <a:gd name="connsiteY4" fmla="*/ 12907 h 117169"/>
                <a:gd name="connsiteX5" fmla="*/ 25851 w 64429"/>
                <a:gd name="connsiteY5" fmla="*/ 102901 h 117169"/>
                <a:gd name="connsiteX6" fmla="*/ 8151 w 64429"/>
                <a:gd name="connsiteY6" fmla="*/ 111018 h 117169"/>
                <a:gd name="connsiteX7" fmla="*/ 1424 w 64429"/>
                <a:gd name="connsiteY7" fmla="*/ 111018 h 117169"/>
                <a:gd name="connsiteX8" fmla="*/ 1424 w 64429"/>
                <a:gd name="connsiteY8" fmla="*/ 117371 h 117169"/>
                <a:gd name="connsiteX9" fmla="*/ 32931 w 64429"/>
                <a:gd name="connsiteY9" fmla="*/ 116665 h 117169"/>
                <a:gd name="connsiteX10" fmla="*/ 64615 w 64429"/>
                <a:gd name="connsiteY10" fmla="*/ 117371 h 117169"/>
                <a:gd name="connsiteX11" fmla="*/ 64615 w 64429"/>
                <a:gd name="connsiteY11" fmla="*/ 111018 h 117169"/>
                <a:gd name="connsiteX12" fmla="*/ 57889 w 64429"/>
                <a:gd name="connsiteY12" fmla="*/ 111018 h 117169"/>
                <a:gd name="connsiteX13" fmla="*/ 40188 w 64429"/>
                <a:gd name="connsiteY13" fmla="*/ 102901 h 117169"/>
                <a:gd name="connsiteX14" fmla="*/ 40188 w 64429"/>
                <a:gd name="connsiteY14" fmla="*/ 5143 h 11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29" h="117169">
                  <a:moveTo>
                    <a:pt x="40188" y="5143"/>
                  </a:moveTo>
                  <a:cubicBezTo>
                    <a:pt x="40188" y="378"/>
                    <a:pt x="39834" y="202"/>
                    <a:pt x="34878" y="202"/>
                  </a:cubicBezTo>
                  <a:cubicBezTo>
                    <a:pt x="23550" y="11319"/>
                    <a:pt x="7443" y="11495"/>
                    <a:pt x="185" y="11495"/>
                  </a:cubicBezTo>
                  <a:lnTo>
                    <a:pt x="185" y="17848"/>
                  </a:lnTo>
                  <a:cubicBezTo>
                    <a:pt x="4434" y="17848"/>
                    <a:pt x="16116" y="17848"/>
                    <a:pt x="25851" y="12907"/>
                  </a:cubicBezTo>
                  <a:lnTo>
                    <a:pt x="25851" y="102901"/>
                  </a:lnTo>
                  <a:cubicBezTo>
                    <a:pt x="25851" y="108724"/>
                    <a:pt x="25851" y="111018"/>
                    <a:pt x="8151" y="111018"/>
                  </a:cubicBezTo>
                  <a:lnTo>
                    <a:pt x="1424" y="111018"/>
                  </a:lnTo>
                  <a:lnTo>
                    <a:pt x="1424" y="117371"/>
                  </a:lnTo>
                  <a:cubicBezTo>
                    <a:pt x="4611" y="117195"/>
                    <a:pt x="26382" y="116665"/>
                    <a:pt x="32931" y="116665"/>
                  </a:cubicBezTo>
                  <a:cubicBezTo>
                    <a:pt x="38418" y="116665"/>
                    <a:pt x="60721" y="117195"/>
                    <a:pt x="64615" y="117371"/>
                  </a:cubicBezTo>
                  <a:lnTo>
                    <a:pt x="64615" y="111018"/>
                  </a:lnTo>
                  <a:lnTo>
                    <a:pt x="57889" y="111018"/>
                  </a:lnTo>
                  <a:cubicBezTo>
                    <a:pt x="40188" y="111018"/>
                    <a:pt x="40188" y="108724"/>
                    <a:pt x="40188" y="102901"/>
                  </a:cubicBezTo>
                  <a:lnTo>
                    <a:pt x="40188" y="5143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B6E10786-9046-1686-3B0D-2455FC3551AE}"/>
                </a:ext>
              </a:extLst>
            </p:cNvPr>
            <p:cNvSpPr/>
            <p:nvPr>
              <p:custDataLst>
                <p:tags r:id="rId148"/>
              </p:custDataLst>
            </p:nvPr>
          </p:nvSpPr>
          <p:spPr>
            <a:xfrm>
              <a:off x="7446280" y="7235050"/>
              <a:ext cx="96340" cy="115707"/>
            </a:xfrm>
            <a:custGeom>
              <a:avLst/>
              <a:gdLst>
                <a:gd name="connsiteX0" fmla="*/ 21181 w 96340"/>
                <a:gd name="connsiteY0" fmla="*/ 58170 h 115707"/>
                <a:gd name="connsiteX1" fmla="*/ 55317 w 96340"/>
                <a:gd name="connsiteY1" fmla="*/ 6492 h 115707"/>
                <a:gd name="connsiteX2" fmla="*/ 82374 w 96340"/>
                <a:gd name="connsiteY2" fmla="*/ 15819 h 115707"/>
                <a:gd name="connsiteX3" fmla="*/ 70489 w 96340"/>
                <a:gd name="connsiteY3" fmla="*/ 27415 h 115707"/>
                <a:gd name="connsiteX4" fmla="*/ 82121 w 96340"/>
                <a:gd name="connsiteY4" fmla="*/ 39011 h 115707"/>
                <a:gd name="connsiteX5" fmla="*/ 93752 w 96340"/>
                <a:gd name="connsiteY5" fmla="*/ 27163 h 115707"/>
                <a:gd name="connsiteX6" fmla="*/ 55064 w 96340"/>
                <a:gd name="connsiteY6" fmla="*/ 190 h 115707"/>
                <a:gd name="connsiteX7" fmla="*/ 193 w 96340"/>
                <a:gd name="connsiteY7" fmla="*/ 58674 h 115707"/>
                <a:gd name="connsiteX8" fmla="*/ 54559 w 96340"/>
                <a:gd name="connsiteY8" fmla="*/ 115897 h 115707"/>
                <a:gd name="connsiteX9" fmla="*/ 96534 w 96340"/>
                <a:gd name="connsiteY9" fmla="*/ 83126 h 115707"/>
                <a:gd name="connsiteX10" fmla="*/ 93247 w 96340"/>
                <a:gd name="connsiteY10" fmla="*/ 80605 h 115707"/>
                <a:gd name="connsiteX11" fmla="*/ 89959 w 96340"/>
                <a:gd name="connsiteY11" fmla="*/ 83126 h 115707"/>
                <a:gd name="connsiteX12" fmla="*/ 56834 w 96340"/>
                <a:gd name="connsiteY12" fmla="*/ 109595 h 115707"/>
                <a:gd name="connsiteX13" fmla="*/ 21181 w 96340"/>
                <a:gd name="connsiteY13" fmla="*/ 58170 h 1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340" h="115707">
                  <a:moveTo>
                    <a:pt x="21181" y="58170"/>
                  </a:moveTo>
                  <a:cubicBezTo>
                    <a:pt x="21181" y="17080"/>
                    <a:pt x="41915" y="6492"/>
                    <a:pt x="55317" y="6492"/>
                  </a:cubicBezTo>
                  <a:cubicBezTo>
                    <a:pt x="57593" y="6492"/>
                    <a:pt x="73523" y="6744"/>
                    <a:pt x="82374" y="15819"/>
                  </a:cubicBezTo>
                  <a:cubicBezTo>
                    <a:pt x="72006" y="16576"/>
                    <a:pt x="70489" y="24138"/>
                    <a:pt x="70489" y="27415"/>
                  </a:cubicBezTo>
                  <a:cubicBezTo>
                    <a:pt x="70489" y="33969"/>
                    <a:pt x="75041" y="39011"/>
                    <a:pt x="82121" y="39011"/>
                  </a:cubicBezTo>
                  <a:cubicBezTo>
                    <a:pt x="88695" y="39011"/>
                    <a:pt x="93752" y="34726"/>
                    <a:pt x="93752" y="27163"/>
                  </a:cubicBezTo>
                  <a:cubicBezTo>
                    <a:pt x="93752" y="10021"/>
                    <a:pt x="74535" y="190"/>
                    <a:pt x="55064" y="190"/>
                  </a:cubicBezTo>
                  <a:cubicBezTo>
                    <a:pt x="23456" y="190"/>
                    <a:pt x="193" y="27415"/>
                    <a:pt x="193" y="58674"/>
                  </a:cubicBezTo>
                  <a:cubicBezTo>
                    <a:pt x="193" y="90941"/>
                    <a:pt x="25226" y="115897"/>
                    <a:pt x="54559" y="115897"/>
                  </a:cubicBezTo>
                  <a:cubicBezTo>
                    <a:pt x="88442" y="115897"/>
                    <a:pt x="96534" y="85647"/>
                    <a:pt x="96534" y="83126"/>
                  </a:cubicBezTo>
                  <a:cubicBezTo>
                    <a:pt x="96534" y="80605"/>
                    <a:pt x="94005" y="80605"/>
                    <a:pt x="93247" y="80605"/>
                  </a:cubicBezTo>
                  <a:cubicBezTo>
                    <a:pt x="90971" y="80605"/>
                    <a:pt x="90465" y="81614"/>
                    <a:pt x="89959" y="83126"/>
                  </a:cubicBezTo>
                  <a:cubicBezTo>
                    <a:pt x="82626" y="106570"/>
                    <a:pt x="66190" y="109595"/>
                    <a:pt x="56834" y="109595"/>
                  </a:cubicBezTo>
                  <a:cubicBezTo>
                    <a:pt x="43433" y="109595"/>
                    <a:pt x="21181" y="98755"/>
                    <a:pt x="21181" y="58170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6" name="Freeform: Shape 625">
              <a:extLst>
                <a:ext uri="{FF2B5EF4-FFF2-40B4-BE49-F238E27FC236}">
                  <a16:creationId xmlns:a16="http://schemas.microsoft.com/office/drawing/2014/main" id="{4FCEEE59-CB59-27C9-7325-18E5DA55CB7F}"/>
                </a:ext>
              </a:extLst>
            </p:cNvPr>
            <p:cNvSpPr/>
            <p:nvPr>
              <p:custDataLst>
                <p:tags r:id="rId149"/>
              </p:custDataLst>
            </p:nvPr>
          </p:nvSpPr>
          <p:spPr>
            <a:xfrm>
              <a:off x="7557147" y="7235050"/>
              <a:ext cx="112018" cy="115707"/>
            </a:xfrm>
            <a:custGeom>
              <a:avLst/>
              <a:gdLst>
                <a:gd name="connsiteX0" fmla="*/ 112216 w 112018"/>
                <a:gd name="connsiteY0" fmla="*/ 59178 h 115707"/>
                <a:gd name="connsiteX1" fmla="*/ 56333 w 112018"/>
                <a:gd name="connsiteY1" fmla="*/ 190 h 115707"/>
                <a:gd name="connsiteX2" fmla="*/ 197 w 112018"/>
                <a:gd name="connsiteY2" fmla="*/ 59178 h 115707"/>
                <a:gd name="connsiteX3" fmla="*/ 56080 w 112018"/>
                <a:gd name="connsiteY3" fmla="*/ 115897 h 115707"/>
                <a:gd name="connsiteX4" fmla="*/ 112216 w 112018"/>
                <a:gd name="connsiteY4" fmla="*/ 59178 h 115707"/>
                <a:gd name="connsiteX5" fmla="*/ 56333 w 112018"/>
                <a:gd name="connsiteY5" fmla="*/ 109595 h 115707"/>
                <a:gd name="connsiteX6" fmla="*/ 27507 w 112018"/>
                <a:gd name="connsiteY6" fmla="*/ 92705 h 115707"/>
                <a:gd name="connsiteX7" fmla="*/ 21185 w 112018"/>
                <a:gd name="connsiteY7" fmla="*/ 57161 h 115707"/>
                <a:gd name="connsiteX8" fmla="*/ 27254 w 112018"/>
                <a:gd name="connsiteY8" fmla="*/ 22626 h 115707"/>
                <a:gd name="connsiteX9" fmla="*/ 56080 w 112018"/>
                <a:gd name="connsiteY9" fmla="*/ 5736 h 115707"/>
                <a:gd name="connsiteX10" fmla="*/ 84654 w 112018"/>
                <a:gd name="connsiteY10" fmla="*/ 22121 h 115707"/>
                <a:gd name="connsiteX11" fmla="*/ 91228 w 112018"/>
                <a:gd name="connsiteY11" fmla="*/ 57161 h 115707"/>
                <a:gd name="connsiteX12" fmla="*/ 85665 w 112018"/>
                <a:gd name="connsiteY12" fmla="*/ 90941 h 115707"/>
                <a:gd name="connsiteX13" fmla="*/ 56333 w 112018"/>
                <a:gd name="connsiteY13" fmla="*/ 109595 h 1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018" h="115707">
                  <a:moveTo>
                    <a:pt x="112216" y="59178"/>
                  </a:moveTo>
                  <a:cubicBezTo>
                    <a:pt x="112216" y="26911"/>
                    <a:pt x="86930" y="190"/>
                    <a:pt x="56333" y="190"/>
                  </a:cubicBezTo>
                  <a:cubicBezTo>
                    <a:pt x="24725" y="190"/>
                    <a:pt x="197" y="27667"/>
                    <a:pt x="197" y="59178"/>
                  </a:cubicBezTo>
                  <a:cubicBezTo>
                    <a:pt x="197" y="91697"/>
                    <a:pt x="26495" y="115897"/>
                    <a:pt x="56080" y="115897"/>
                  </a:cubicBezTo>
                  <a:cubicBezTo>
                    <a:pt x="86677" y="115897"/>
                    <a:pt x="112216" y="91193"/>
                    <a:pt x="112216" y="59178"/>
                  </a:cubicBezTo>
                  <a:close/>
                  <a:moveTo>
                    <a:pt x="56333" y="109595"/>
                  </a:moveTo>
                  <a:cubicBezTo>
                    <a:pt x="45460" y="109595"/>
                    <a:pt x="34334" y="104301"/>
                    <a:pt x="27507" y="92705"/>
                  </a:cubicBezTo>
                  <a:cubicBezTo>
                    <a:pt x="21185" y="81614"/>
                    <a:pt x="21185" y="66236"/>
                    <a:pt x="21185" y="57161"/>
                  </a:cubicBezTo>
                  <a:cubicBezTo>
                    <a:pt x="21185" y="47330"/>
                    <a:pt x="21185" y="33717"/>
                    <a:pt x="27254" y="22626"/>
                  </a:cubicBezTo>
                  <a:cubicBezTo>
                    <a:pt x="34081" y="11030"/>
                    <a:pt x="45966" y="5736"/>
                    <a:pt x="56080" y="5736"/>
                  </a:cubicBezTo>
                  <a:cubicBezTo>
                    <a:pt x="67206" y="5736"/>
                    <a:pt x="78079" y="11282"/>
                    <a:pt x="84654" y="22121"/>
                  </a:cubicBezTo>
                  <a:cubicBezTo>
                    <a:pt x="91228" y="32961"/>
                    <a:pt x="91228" y="47582"/>
                    <a:pt x="91228" y="57161"/>
                  </a:cubicBezTo>
                  <a:cubicBezTo>
                    <a:pt x="91228" y="66236"/>
                    <a:pt x="91228" y="79849"/>
                    <a:pt x="85665" y="90941"/>
                  </a:cubicBezTo>
                  <a:cubicBezTo>
                    <a:pt x="80102" y="102285"/>
                    <a:pt x="68976" y="109595"/>
                    <a:pt x="56333" y="109595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7" name="Freeform: Shape 626">
              <a:extLst>
                <a:ext uri="{FF2B5EF4-FFF2-40B4-BE49-F238E27FC236}">
                  <a16:creationId xmlns:a16="http://schemas.microsoft.com/office/drawing/2014/main" id="{12A373E7-9573-CF52-3B82-C0ED962A0598}"/>
                </a:ext>
              </a:extLst>
            </p:cNvPr>
            <p:cNvSpPr/>
            <p:nvPr>
              <p:custDataLst>
                <p:tags r:id="rId150"/>
              </p:custDataLst>
            </p:nvPr>
          </p:nvSpPr>
          <p:spPr>
            <a:xfrm>
              <a:off x="7684843" y="7235050"/>
              <a:ext cx="82686" cy="115707"/>
            </a:xfrm>
            <a:custGeom>
              <a:avLst/>
              <a:gdLst>
                <a:gd name="connsiteX0" fmla="*/ 44453 w 82686"/>
                <a:gd name="connsiteY0" fmla="*/ 64220 h 115707"/>
                <a:gd name="connsiteX1" fmla="*/ 70751 w 82686"/>
                <a:gd name="connsiteY1" fmla="*/ 87412 h 115707"/>
                <a:gd name="connsiteX2" fmla="*/ 42178 w 82686"/>
                <a:gd name="connsiteY2" fmla="*/ 110351 h 115707"/>
                <a:gd name="connsiteX3" fmla="*/ 7030 w 82686"/>
                <a:gd name="connsiteY3" fmla="*/ 74555 h 115707"/>
                <a:gd name="connsiteX4" fmla="*/ 3490 w 82686"/>
                <a:gd name="connsiteY4" fmla="*/ 70270 h 115707"/>
                <a:gd name="connsiteX5" fmla="*/ 202 w 82686"/>
                <a:gd name="connsiteY5" fmla="*/ 76572 h 115707"/>
                <a:gd name="connsiteX6" fmla="*/ 202 w 82686"/>
                <a:gd name="connsiteY6" fmla="*/ 109847 h 115707"/>
                <a:gd name="connsiteX7" fmla="*/ 2984 w 82686"/>
                <a:gd name="connsiteY7" fmla="*/ 115897 h 115707"/>
                <a:gd name="connsiteX8" fmla="*/ 9305 w 82686"/>
                <a:gd name="connsiteY8" fmla="*/ 110855 h 115707"/>
                <a:gd name="connsiteX9" fmla="*/ 14363 w 82686"/>
                <a:gd name="connsiteY9" fmla="*/ 105057 h 115707"/>
                <a:gd name="connsiteX10" fmla="*/ 42178 w 82686"/>
                <a:gd name="connsiteY10" fmla="*/ 115897 h 115707"/>
                <a:gd name="connsiteX11" fmla="*/ 82889 w 82686"/>
                <a:gd name="connsiteY11" fmla="*/ 80857 h 115707"/>
                <a:gd name="connsiteX12" fmla="*/ 72268 w 82686"/>
                <a:gd name="connsiteY12" fmla="*/ 56909 h 115707"/>
                <a:gd name="connsiteX13" fmla="*/ 43442 w 82686"/>
                <a:gd name="connsiteY13" fmla="*/ 44809 h 115707"/>
                <a:gd name="connsiteX14" fmla="*/ 12340 w 82686"/>
                <a:gd name="connsiteY14" fmla="*/ 24138 h 115707"/>
                <a:gd name="connsiteX15" fmla="*/ 40661 w 82686"/>
                <a:gd name="connsiteY15" fmla="*/ 4980 h 115707"/>
                <a:gd name="connsiteX16" fmla="*/ 70246 w 82686"/>
                <a:gd name="connsiteY16" fmla="*/ 35482 h 115707"/>
                <a:gd name="connsiteX17" fmla="*/ 73280 w 82686"/>
                <a:gd name="connsiteY17" fmla="*/ 37751 h 115707"/>
                <a:gd name="connsiteX18" fmla="*/ 76567 w 82686"/>
                <a:gd name="connsiteY18" fmla="*/ 31701 h 115707"/>
                <a:gd name="connsiteX19" fmla="*/ 76567 w 82686"/>
                <a:gd name="connsiteY19" fmla="*/ 6240 h 115707"/>
                <a:gd name="connsiteX20" fmla="*/ 73786 w 82686"/>
                <a:gd name="connsiteY20" fmla="*/ 190 h 115707"/>
                <a:gd name="connsiteX21" fmla="*/ 68728 w 82686"/>
                <a:gd name="connsiteY21" fmla="*/ 3215 h 115707"/>
                <a:gd name="connsiteX22" fmla="*/ 64430 w 82686"/>
                <a:gd name="connsiteY22" fmla="*/ 7248 h 115707"/>
                <a:gd name="connsiteX23" fmla="*/ 40661 w 82686"/>
                <a:gd name="connsiteY23" fmla="*/ 190 h 115707"/>
                <a:gd name="connsiteX24" fmla="*/ 202 w 82686"/>
                <a:gd name="connsiteY24" fmla="*/ 31197 h 115707"/>
                <a:gd name="connsiteX25" fmla="*/ 11076 w 82686"/>
                <a:gd name="connsiteY25" fmla="*/ 52624 h 115707"/>
                <a:gd name="connsiteX26" fmla="*/ 44453 w 82686"/>
                <a:gd name="connsiteY26" fmla="*/ 64220 h 1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686" h="115707">
                  <a:moveTo>
                    <a:pt x="44453" y="64220"/>
                  </a:moveTo>
                  <a:cubicBezTo>
                    <a:pt x="50016" y="65228"/>
                    <a:pt x="70751" y="69261"/>
                    <a:pt x="70751" y="87412"/>
                  </a:cubicBezTo>
                  <a:cubicBezTo>
                    <a:pt x="70751" y="100268"/>
                    <a:pt x="61901" y="110351"/>
                    <a:pt x="42178" y="110351"/>
                  </a:cubicBezTo>
                  <a:cubicBezTo>
                    <a:pt x="20937" y="110351"/>
                    <a:pt x="11834" y="95982"/>
                    <a:pt x="7030" y="74555"/>
                  </a:cubicBezTo>
                  <a:cubicBezTo>
                    <a:pt x="6271" y="71278"/>
                    <a:pt x="6018" y="70270"/>
                    <a:pt x="3490" y="70270"/>
                  </a:cubicBezTo>
                  <a:cubicBezTo>
                    <a:pt x="202" y="70270"/>
                    <a:pt x="202" y="72034"/>
                    <a:pt x="202" y="76572"/>
                  </a:cubicBezTo>
                  <a:lnTo>
                    <a:pt x="202" y="109847"/>
                  </a:lnTo>
                  <a:cubicBezTo>
                    <a:pt x="202" y="114133"/>
                    <a:pt x="202" y="115897"/>
                    <a:pt x="2984" y="115897"/>
                  </a:cubicBezTo>
                  <a:cubicBezTo>
                    <a:pt x="4248" y="115897"/>
                    <a:pt x="4501" y="115645"/>
                    <a:pt x="9305" y="110855"/>
                  </a:cubicBezTo>
                  <a:cubicBezTo>
                    <a:pt x="9811" y="110351"/>
                    <a:pt x="9811" y="109847"/>
                    <a:pt x="14363" y="105057"/>
                  </a:cubicBezTo>
                  <a:cubicBezTo>
                    <a:pt x="25489" y="115645"/>
                    <a:pt x="36868" y="115897"/>
                    <a:pt x="42178" y="115897"/>
                  </a:cubicBezTo>
                  <a:cubicBezTo>
                    <a:pt x="71257" y="115897"/>
                    <a:pt x="82889" y="99007"/>
                    <a:pt x="82889" y="80857"/>
                  </a:cubicBezTo>
                  <a:cubicBezTo>
                    <a:pt x="82889" y="67497"/>
                    <a:pt x="75303" y="59934"/>
                    <a:pt x="72268" y="56909"/>
                  </a:cubicBezTo>
                  <a:cubicBezTo>
                    <a:pt x="63924" y="48842"/>
                    <a:pt x="54062" y="46826"/>
                    <a:pt x="43442" y="44809"/>
                  </a:cubicBezTo>
                  <a:cubicBezTo>
                    <a:pt x="29282" y="42036"/>
                    <a:pt x="12340" y="38759"/>
                    <a:pt x="12340" y="24138"/>
                  </a:cubicBezTo>
                  <a:cubicBezTo>
                    <a:pt x="12340" y="15315"/>
                    <a:pt x="18914" y="4980"/>
                    <a:pt x="40661" y="4980"/>
                  </a:cubicBezTo>
                  <a:cubicBezTo>
                    <a:pt x="68475" y="4980"/>
                    <a:pt x="69740" y="27667"/>
                    <a:pt x="70246" y="35482"/>
                  </a:cubicBezTo>
                  <a:cubicBezTo>
                    <a:pt x="70498" y="37751"/>
                    <a:pt x="72774" y="37751"/>
                    <a:pt x="73280" y="37751"/>
                  </a:cubicBezTo>
                  <a:cubicBezTo>
                    <a:pt x="76567" y="37751"/>
                    <a:pt x="76567" y="36490"/>
                    <a:pt x="76567" y="31701"/>
                  </a:cubicBezTo>
                  <a:lnTo>
                    <a:pt x="76567" y="6240"/>
                  </a:lnTo>
                  <a:cubicBezTo>
                    <a:pt x="76567" y="1955"/>
                    <a:pt x="76567" y="190"/>
                    <a:pt x="73786" y="190"/>
                  </a:cubicBezTo>
                  <a:cubicBezTo>
                    <a:pt x="72521" y="190"/>
                    <a:pt x="72016" y="190"/>
                    <a:pt x="68728" y="3215"/>
                  </a:cubicBezTo>
                  <a:cubicBezTo>
                    <a:pt x="67970" y="4223"/>
                    <a:pt x="65441" y="6492"/>
                    <a:pt x="64430" y="7248"/>
                  </a:cubicBezTo>
                  <a:cubicBezTo>
                    <a:pt x="54821" y="190"/>
                    <a:pt x="44453" y="190"/>
                    <a:pt x="40661" y="190"/>
                  </a:cubicBezTo>
                  <a:cubicBezTo>
                    <a:pt x="9811" y="190"/>
                    <a:pt x="202" y="17080"/>
                    <a:pt x="202" y="31197"/>
                  </a:cubicBezTo>
                  <a:cubicBezTo>
                    <a:pt x="202" y="40019"/>
                    <a:pt x="4248" y="47078"/>
                    <a:pt x="11076" y="52624"/>
                  </a:cubicBezTo>
                  <a:cubicBezTo>
                    <a:pt x="19167" y="59178"/>
                    <a:pt x="26247" y="60690"/>
                    <a:pt x="44453" y="64220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8" name="Freeform: Shape 627">
              <a:extLst>
                <a:ext uri="{FF2B5EF4-FFF2-40B4-BE49-F238E27FC236}">
                  <a16:creationId xmlns:a16="http://schemas.microsoft.com/office/drawing/2014/main" id="{0DE20A55-4D5D-3AC3-7EA5-4A42553D301B}"/>
                </a:ext>
              </a:extLst>
            </p:cNvPr>
            <p:cNvSpPr/>
            <p:nvPr>
              <p:custDataLst>
                <p:tags r:id="rId151"/>
              </p:custDataLst>
            </p:nvPr>
          </p:nvSpPr>
          <p:spPr>
            <a:xfrm>
              <a:off x="7825714" y="7236563"/>
              <a:ext cx="137051" cy="114194"/>
            </a:xfrm>
            <a:custGeom>
              <a:avLst/>
              <a:gdLst>
                <a:gd name="connsiteX0" fmla="*/ 15127 w 137051"/>
                <a:gd name="connsiteY0" fmla="*/ 96739 h 114194"/>
                <a:gd name="connsiteX1" fmla="*/ 12851 w 137051"/>
                <a:gd name="connsiteY1" fmla="*/ 107578 h 114194"/>
                <a:gd name="connsiteX2" fmla="*/ 20184 w 137051"/>
                <a:gd name="connsiteY2" fmla="*/ 114385 h 114194"/>
                <a:gd name="connsiteX3" fmla="*/ 29540 w 137051"/>
                <a:gd name="connsiteY3" fmla="*/ 107326 h 114194"/>
                <a:gd name="connsiteX4" fmla="*/ 34345 w 137051"/>
                <a:gd name="connsiteY4" fmla="*/ 88672 h 114194"/>
                <a:gd name="connsiteX5" fmla="*/ 39907 w 137051"/>
                <a:gd name="connsiteY5" fmla="*/ 65984 h 114194"/>
                <a:gd name="connsiteX6" fmla="*/ 44206 w 137051"/>
                <a:gd name="connsiteY6" fmla="*/ 49095 h 114194"/>
                <a:gd name="connsiteX7" fmla="*/ 47493 w 137051"/>
                <a:gd name="connsiteY7" fmla="*/ 36490 h 114194"/>
                <a:gd name="connsiteX8" fmla="*/ 88710 w 137051"/>
                <a:gd name="connsiteY8" fmla="*/ 5736 h 114194"/>
                <a:gd name="connsiteX9" fmla="*/ 102365 w 137051"/>
                <a:gd name="connsiteY9" fmla="*/ 23382 h 114194"/>
                <a:gd name="connsiteX10" fmla="*/ 85929 w 137051"/>
                <a:gd name="connsiteY10" fmla="*/ 82118 h 114194"/>
                <a:gd name="connsiteX11" fmla="*/ 83400 w 137051"/>
                <a:gd name="connsiteY11" fmla="*/ 93714 h 114194"/>
                <a:gd name="connsiteX12" fmla="*/ 104135 w 137051"/>
                <a:gd name="connsiteY12" fmla="*/ 114385 h 114194"/>
                <a:gd name="connsiteX13" fmla="*/ 137260 w 137051"/>
                <a:gd name="connsiteY13" fmla="*/ 75563 h 114194"/>
                <a:gd name="connsiteX14" fmla="*/ 134226 w 137051"/>
                <a:gd name="connsiteY14" fmla="*/ 73043 h 114194"/>
                <a:gd name="connsiteX15" fmla="*/ 130433 w 137051"/>
                <a:gd name="connsiteY15" fmla="*/ 77580 h 114194"/>
                <a:gd name="connsiteX16" fmla="*/ 104641 w 137051"/>
                <a:gd name="connsiteY16" fmla="*/ 108839 h 114194"/>
                <a:gd name="connsiteX17" fmla="*/ 98572 w 137051"/>
                <a:gd name="connsiteY17" fmla="*/ 100520 h 114194"/>
                <a:gd name="connsiteX18" fmla="*/ 103123 w 137051"/>
                <a:gd name="connsiteY18" fmla="*/ 82622 h 114194"/>
                <a:gd name="connsiteX19" fmla="*/ 118548 w 137051"/>
                <a:gd name="connsiteY19" fmla="*/ 27163 h 114194"/>
                <a:gd name="connsiteX20" fmla="*/ 89469 w 137051"/>
                <a:gd name="connsiteY20" fmla="*/ 190 h 114194"/>
                <a:gd name="connsiteX21" fmla="*/ 50022 w 137051"/>
                <a:gd name="connsiteY21" fmla="*/ 22121 h 114194"/>
                <a:gd name="connsiteX22" fmla="*/ 26759 w 137051"/>
                <a:gd name="connsiteY22" fmla="*/ 190 h 114194"/>
                <a:gd name="connsiteX23" fmla="*/ 7794 w 137051"/>
                <a:gd name="connsiteY23" fmla="*/ 14559 h 114194"/>
                <a:gd name="connsiteX24" fmla="*/ 208 w 137051"/>
                <a:gd name="connsiteY24" fmla="*/ 39011 h 114194"/>
                <a:gd name="connsiteX25" fmla="*/ 3242 w 137051"/>
                <a:gd name="connsiteY25" fmla="*/ 41532 h 114194"/>
                <a:gd name="connsiteX26" fmla="*/ 7541 w 137051"/>
                <a:gd name="connsiteY26" fmla="*/ 35734 h 114194"/>
                <a:gd name="connsiteX27" fmla="*/ 26000 w 137051"/>
                <a:gd name="connsiteY27" fmla="*/ 5736 h 114194"/>
                <a:gd name="connsiteX28" fmla="*/ 33839 w 137051"/>
                <a:gd name="connsiteY28" fmla="*/ 17332 h 114194"/>
                <a:gd name="connsiteX29" fmla="*/ 29793 w 137051"/>
                <a:gd name="connsiteY29" fmla="*/ 38507 h 114194"/>
                <a:gd name="connsiteX30" fmla="*/ 15127 w 137051"/>
                <a:gd name="connsiteY30" fmla="*/ 96739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051" h="114194">
                  <a:moveTo>
                    <a:pt x="15127" y="96739"/>
                  </a:moveTo>
                  <a:cubicBezTo>
                    <a:pt x="14368" y="100520"/>
                    <a:pt x="12851" y="106318"/>
                    <a:pt x="12851" y="107578"/>
                  </a:cubicBezTo>
                  <a:cubicBezTo>
                    <a:pt x="12851" y="112116"/>
                    <a:pt x="16391" y="114385"/>
                    <a:pt x="20184" y="114385"/>
                  </a:cubicBezTo>
                  <a:cubicBezTo>
                    <a:pt x="23219" y="114385"/>
                    <a:pt x="27770" y="112368"/>
                    <a:pt x="29540" y="107326"/>
                  </a:cubicBezTo>
                  <a:cubicBezTo>
                    <a:pt x="29793" y="106822"/>
                    <a:pt x="32827" y="94974"/>
                    <a:pt x="34345" y="88672"/>
                  </a:cubicBezTo>
                  <a:lnTo>
                    <a:pt x="39907" y="65984"/>
                  </a:lnTo>
                  <a:cubicBezTo>
                    <a:pt x="41425" y="60438"/>
                    <a:pt x="42942" y="54893"/>
                    <a:pt x="44206" y="49095"/>
                  </a:cubicBezTo>
                  <a:cubicBezTo>
                    <a:pt x="45218" y="44809"/>
                    <a:pt x="47241" y="37499"/>
                    <a:pt x="47493" y="36490"/>
                  </a:cubicBezTo>
                  <a:cubicBezTo>
                    <a:pt x="51286" y="28676"/>
                    <a:pt x="64688" y="5736"/>
                    <a:pt x="88710" y="5736"/>
                  </a:cubicBezTo>
                  <a:cubicBezTo>
                    <a:pt x="100089" y="5736"/>
                    <a:pt x="102365" y="15063"/>
                    <a:pt x="102365" y="23382"/>
                  </a:cubicBezTo>
                  <a:cubicBezTo>
                    <a:pt x="102365" y="39011"/>
                    <a:pt x="89974" y="71278"/>
                    <a:pt x="85929" y="82118"/>
                  </a:cubicBezTo>
                  <a:cubicBezTo>
                    <a:pt x="83653" y="87916"/>
                    <a:pt x="83400" y="90941"/>
                    <a:pt x="83400" y="93714"/>
                  </a:cubicBezTo>
                  <a:cubicBezTo>
                    <a:pt x="83400" y="105562"/>
                    <a:pt x="92250" y="114385"/>
                    <a:pt x="104135" y="114385"/>
                  </a:cubicBezTo>
                  <a:cubicBezTo>
                    <a:pt x="127904" y="114385"/>
                    <a:pt x="137260" y="77580"/>
                    <a:pt x="137260" y="75563"/>
                  </a:cubicBezTo>
                  <a:cubicBezTo>
                    <a:pt x="137260" y="73043"/>
                    <a:pt x="134984" y="73043"/>
                    <a:pt x="134226" y="73043"/>
                  </a:cubicBezTo>
                  <a:cubicBezTo>
                    <a:pt x="131697" y="73043"/>
                    <a:pt x="131697" y="73799"/>
                    <a:pt x="130433" y="77580"/>
                  </a:cubicBezTo>
                  <a:cubicBezTo>
                    <a:pt x="125375" y="94722"/>
                    <a:pt x="117031" y="108839"/>
                    <a:pt x="104641" y="108839"/>
                  </a:cubicBezTo>
                  <a:cubicBezTo>
                    <a:pt x="100342" y="108839"/>
                    <a:pt x="98572" y="106318"/>
                    <a:pt x="98572" y="100520"/>
                  </a:cubicBezTo>
                  <a:cubicBezTo>
                    <a:pt x="98572" y="94218"/>
                    <a:pt x="100848" y="88168"/>
                    <a:pt x="103123" y="82622"/>
                  </a:cubicBezTo>
                  <a:cubicBezTo>
                    <a:pt x="107928" y="69261"/>
                    <a:pt x="118548" y="41532"/>
                    <a:pt x="118548" y="27163"/>
                  </a:cubicBezTo>
                  <a:cubicBezTo>
                    <a:pt x="118548" y="10273"/>
                    <a:pt x="107675" y="190"/>
                    <a:pt x="89469" y="190"/>
                  </a:cubicBezTo>
                  <a:cubicBezTo>
                    <a:pt x="66711" y="190"/>
                    <a:pt x="54321" y="16323"/>
                    <a:pt x="50022" y="22121"/>
                  </a:cubicBezTo>
                  <a:cubicBezTo>
                    <a:pt x="48758" y="8005"/>
                    <a:pt x="38390" y="190"/>
                    <a:pt x="26759" y="190"/>
                  </a:cubicBezTo>
                  <a:cubicBezTo>
                    <a:pt x="15127" y="190"/>
                    <a:pt x="10322" y="10021"/>
                    <a:pt x="7794" y="14559"/>
                  </a:cubicBezTo>
                  <a:cubicBezTo>
                    <a:pt x="3748" y="23130"/>
                    <a:pt x="208" y="38003"/>
                    <a:pt x="208" y="39011"/>
                  </a:cubicBezTo>
                  <a:cubicBezTo>
                    <a:pt x="208" y="41532"/>
                    <a:pt x="2737" y="41532"/>
                    <a:pt x="3242" y="41532"/>
                  </a:cubicBezTo>
                  <a:cubicBezTo>
                    <a:pt x="5771" y="41532"/>
                    <a:pt x="6024" y="41280"/>
                    <a:pt x="7541" y="35734"/>
                  </a:cubicBezTo>
                  <a:cubicBezTo>
                    <a:pt x="11840" y="17836"/>
                    <a:pt x="16897" y="5736"/>
                    <a:pt x="26000" y="5736"/>
                  </a:cubicBezTo>
                  <a:cubicBezTo>
                    <a:pt x="31057" y="5736"/>
                    <a:pt x="33839" y="9013"/>
                    <a:pt x="33839" y="17332"/>
                  </a:cubicBezTo>
                  <a:cubicBezTo>
                    <a:pt x="33839" y="22626"/>
                    <a:pt x="33080" y="25399"/>
                    <a:pt x="29793" y="38507"/>
                  </a:cubicBezTo>
                  <a:lnTo>
                    <a:pt x="15127" y="96739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9" name="Freeform: Shape 628">
              <a:extLst>
                <a:ext uri="{FF2B5EF4-FFF2-40B4-BE49-F238E27FC236}">
                  <a16:creationId xmlns:a16="http://schemas.microsoft.com/office/drawing/2014/main" id="{92D7C7AE-E510-37B7-5BE2-203B7C5A9EEC}"/>
                </a:ext>
              </a:extLst>
            </p:cNvPr>
            <p:cNvSpPr/>
            <p:nvPr>
              <p:custDataLst>
                <p:tags r:id="rId152"/>
              </p:custDataLst>
            </p:nvPr>
          </p:nvSpPr>
          <p:spPr>
            <a:xfrm>
              <a:off x="7980779" y="7170264"/>
              <a:ext cx="104432" cy="180493"/>
            </a:xfrm>
            <a:custGeom>
              <a:avLst/>
              <a:gdLst>
                <a:gd name="connsiteX0" fmla="*/ 104646 w 104432"/>
                <a:gd name="connsiteY0" fmla="*/ 51867 h 180493"/>
                <a:gd name="connsiteX1" fmla="*/ 74303 w 104432"/>
                <a:gd name="connsiteY1" fmla="*/ 190 h 180493"/>
                <a:gd name="connsiteX2" fmla="*/ 214 w 104432"/>
                <a:gd name="connsiteY2" fmla="*/ 129006 h 180493"/>
                <a:gd name="connsiteX3" fmla="*/ 30558 w 104432"/>
                <a:gd name="connsiteY3" fmla="*/ 180683 h 180493"/>
                <a:gd name="connsiteX4" fmla="*/ 104646 w 104432"/>
                <a:gd name="connsiteY4" fmla="*/ 51867 h 180493"/>
                <a:gd name="connsiteX5" fmla="*/ 27017 w 104432"/>
                <a:gd name="connsiteY5" fmla="*/ 86403 h 180493"/>
                <a:gd name="connsiteX6" fmla="*/ 46488 w 104432"/>
                <a:gd name="connsiteY6" fmla="*/ 32205 h 180493"/>
                <a:gd name="connsiteX7" fmla="*/ 74050 w 104432"/>
                <a:gd name="connsiteY7" fmla="*/ 5736 h 180493"/>
                <a:gd name="connsiteX8" fmla="*/ 87958 w 104432"/>
                <a:gd name="connsiteY8" fmla="*/ 36238 h 180493"/>
                <a:gd name="connsiteX9" fmla="*/ 79866 w 104432"/>
                <a:gd name="connsiteY9" fmla="*/ 86403 h 180493"/>
                <a:gd name="connsiteX10" fmla="*/ 27017 w 104432"/>
                <a:gd name="connsiteY10" fmla="*/ 86403 h 180493"/>
                <a:gd name="connsiteX11" fmla="*/ 77590 w 104432"/>
                <a:gd name="connsiteY11" fmla="*/ 94470 h 180493"/>
                <a:gd name="connsiteX12" fmla="*/ 59890 w 104432"/>
                <a:gd name="connsiteY12" fmla="*/ 145643 h 180493"/>
                <a:gd name="connsiteX13" fmla="*/ 30558 w 104432"/>
                <a:gd name="connsiteY13" fmla="*/ 175137 h 180493"/>
                <a:gd name="connsiteX14" fmla="*/ 16903 w 104432"/>
                <a:gd name="connsiteY14" fmla="*/ 144383 h 180493"/>
                <a:gd name="connsiteX15" fmla="*/ 24995 w 104432"/>
                <a:gd name="connsiteY15" fmla="*/ 94470 h 180493"/>
                <a:gd name="connsiteX16" fmla="*/ 77590 w 104432"/>
                <a:gd name="connsiteY16" fmla="*/ 94470 h 18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432" h="180493">
                  <a:moveTo>
                    <a:pt x="104646" y="51867"/>
                  </a:moveTo>
                  <a:cubicBezTo>
                    <a:pt x="104646" y="35230"/>
                    <a:pt x="100095" y="190"/>
                    <a:pt x="74303" y="190"/>
                  </a:cubicBezTo>
                  <a:cubicBezTo>
                    <a:pt x="39155" y="190"/>
                    <a:pt x="214" y="71278"/>
                    <a:pt x="214" y="129006"/>
                  </a:cubicBezTo>
                  <a:cubicBezTo>
                    <a:pt x="214" y="152702"/>
                    <a:pt x="7547" y="180683"/>
                    <a:pt x="30558" y="180683"/>
                  </a:cubicBezTo>
                  <a:cubicBezTo>
                    <a:pt x="66211" y="180683"/>
                    <a:pt x="104646" y="108335"/>
                    <a:pt x="104646" y="51867"/>
                  </a:cubicBezTo>
                  <a:close/>
                  <a:moveTo>
                    <a:pt x="27017" y="86403"/>
                  </a:moveTo>
                  <a:cubicBezTo>
                    <a:pt x="31316" y="70270"/>
                    <a:pt x="36373" y="50103"/>
                    <a:pt x="46488" y="32205"/>
                  </a:cubicBezTo>
                  <a:cubicBezTo>
                    <a:pt x="53315" y="19853"/>
                    <a:pt x="62671" y="5736"/>
                    <a:pt x="74050" y="5736"/>
                  </a:cubicBezTo>
                  <a:cubicBezTo>
                    <a:pt x="86440" y="5736"/>
                    <a:pt x="87958" y="21869"/>
                    <a:pt x="87958" y="36238"/>
                  </a:cubicBezTo>
                  <a:cubicBezTo>
                    <a:pt x="87958" y="48590"/>
                    <a:pt x="85935" y="61447"/>
                    <a:pt x="79866" y="86403"/>
                  </a:cubicBezTo>
                  <a:lnTo>
                    <a:pt x="27017" y="86403"/>
                  </a:lnTo>
                  <a:close/>
                  <a:moveTo>
                    <a:pt x="77590" y="94470"/>
                  </a:moveTo>
                  <a:cubicBezTo>
                    <a:pt x="74809" y="106066"/>
                    <a:pt x="69498" y="127493"/>
                    <a:pt x="59890" y="145643"/>
                  </a:cubicBezTo>
                  <a:cubicBezTo>
                    <a:pt x="51039" y="162785"/>
                    <a:pt x="41431" y="175137"/>
                    <a:pt x="30558" y="175137"/>
                  </a:cubicBezTo>
                  <a:cubicBezTo>
                    <a:pt x="22213" y="175137"/>
                    <a:pt x="16903" y="167827"/>
                    <a:pt x="16903" y="144383"/>
                  </a:cubicBezTo>
                  <a:cubicBezTo>
                    <a:pt x="16903" y="133795"/>
                    <a:pt x="18420" y="119174"/>
                    <a:pt x="24995" y="94470"/>
                  </a:cubicBezTo>
                  <a:lnTo>
                    <a:pt x="77590" y="94470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0" name="Freeform: Shape 629">
              <a:extLst>
                <a:ext uri="{FF2B5EF4-FFF2-40B4-BE49-F238E27FC236}">
                  <a16:creationId xmlns:a16="http://schemas.microsoft.com/office/drawing/2014/main" id="{B393F6C5-25DA-21B2-21F9-80749BAF8AF4}"/>
                </a:ext>
              </a:extLst>
            </p:cNvPr>
            <p:cNvSpPr/>
            <p:nvPr>
              <p:custDataLst>
                <p:tags r:id="rId153"/>
              </p:custDataLst>
            </p:nvPr>
          </p:nvSpPr>
          <p:spPr>
            <a:xfrm>
              <a:off x="8088864" y="7268804"/>
              <a:ext cx="77704" cy="152990"/>
            </a:xfrm>
            <a:custGeom>
              <a:avLst/>
              <a:gdLst>
                <a:gd name="connsiteX0" fmla="*/ 77924 w 77704"/>
                <a:gd name="connsiteY0" fmla="*/ 6897 h 152990"/>
                <a:gd name="connsiteX1" fmla="*/ 70843 w 77704"/>
                <a:gd name="connsiteY1" fmla="*/ 192 h 152990"/>
                <a:gd name="connsiteX2" fmla="*/ 60931 w 77704"/>
                <a:gd name="connsiteY2" fmla="*/ 9897 h 152990"/>
                <a:gd name="connsiteX3" fmla="*/ 68011 w 77704"/>
                <a:gd name="connsiteY3" fmla="*/ 16602 h 152990"/>
                <a:gd name="connsiteX4" fmla="*/ 77924 w 77704"/>
                <a:gd name="connsiteY4" fmla="*/ 6897 h 152990"/>
                <a:gd name="connsiteX5" fmla="*/ 40399 w 77704"/>
                <a:gd name="connsiteY5" fmla="*/ 125831 h 152990"/>
                <a:gd name="connsiteX6" fmla="*/ 17565 w 77704"/>
                <a:gd name="connsiteY6" fmla="*/ 148241 h 152990"/>
                <a:gd name="connsiteX7" fmla="*/ 11193 w 77704"/>
                <a:gd name="connsiteY7" fmla="*/ 147182 h 152990"/>
                <a:gd name="connsiteX8" fmla="*/ 17211 w 77704"/>
                <a:gd name="connsiteY8" fmla="*/ 138183 h 152990"/>
                <a:gd name="connsiteX9" fmla="*/ 10308 w 77704"/>
                <a:gd name="connsiteY9" fmla="*/ 131654 h 152990"/>
                <a:gd name="connsiteX10" fmla="*/ 219 w 77704"/>
                <a:gd name="connsiteY10" fmla="*/ 142065 h 152990"/>
                <a:gd name="connsiteX11" fmla="*/ 17742 w 77704"/>
                <a:gd name="connsiteY11" fmla="*/ 153182 h 152990"/>
                <a:gd name="connsiteX12" fmla="*/ 54559 w 77704"/>
                <a:gd name="connsiteY12" fmla="*/ 125301 h 152990"/>
                <a:gd name="connsiteX13" fmla="*/ 70489 w 77704"/>
                <a:gd name="connsiteY13" fmla="*/ 62129 h 152990"/>
                <a:gd name="connsiteX14" fmla="*/ 71374 w 77704"/>
                <a:gd name="connsiteY14" fmla="*/ 55953 h 152990"/>
                <a:gd name="connsiteX15" fmla="*/ 52435 w 77704"/>
                <a:gd name="connsiteY15" fmla="*/ 39366 h 152990"/>
                <a:gd name="connsiteX16" fmla="*/ 21459 w 77704"/>
                <a:gd name="connsiteY16" fmla="*/ 66364 h 152990"/>
                <a:gd name="connsiteX17" fmla="*/ 24468 w 77704"/>
                <a:gd name="connsiteY17" fmla="*/ 68658 h 152990"/>
                <a:gd name="connsiteX18" fmla="*/ 28008 w 77704"/>
                <a:gd name="connsiteY18" fmla="*/ 65482 h 152990"/>
                <a:gd name="connsiteX19" fmla="*/ 51904 w 77704"/>
                <a:gd name="connsiteY19" fmla="*/ 44306 h 152990"/>
                <a:gd name="connsiteX20" fmla="*/ 57922 w 77704"/>
                <a:gd name="connsiteY20" fmla="*/ 52953 h 152990"/>
                <a:gd name="connsiteX21" fmla="*/ 57391 w 77704"/>
                <a:gd name="connsiteY21" fmla="*/ 58247 h 152990"/>
                <a:gd name="connsiteX22" fmla="*/ 40399 w 77704"/>
                <a:gd name="connsiteY22" fmla="*/ 125831 h 15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04" h="152990">
                  <a:moveTo>
                    <a:pt x="77924" y="6897"/>
                  </a:moveTo>
                  <a:cubicBezTo>
                    <a:pt x="77924" y="3897"/>
                    <a:pt x="75622" y="192"/>
                    <a:pt x="70843" y="192"/>
                  </a:cubicBezTo>
                  <a:cubicBezTo>
                    <a:pt x="65710" y="192"/>
                    <a:pt x="60931" y="5132"/>
                    <a:pt x="60931" y="9897"/>
                  </a:cubicBezTo>
                  <a:cubicBezTo>
                    <a:pt x="60931" y="12720"/>
                    <a:pt x="63055" y="16602"/>
                    <a:pt x="68011" y="16602"/>
                  </a:cubicBezTo>
                  <a:cubicBezTo>
                    <a:pt x="72790" y="16602"/>
                    <a:pt x="77924" y="12014"/>
                    <a:pt x="77924" y="6897"/>
                  </a:cubicBezTo>
                  <a:close/>
                  <a:moveTo>
                    <a:pt x="40399" y="125831"/>
                  </a:moveTo>
                  <a:cubicBezTo>
                    <a:pt x="37390" y="138006"/>
                    <a:pt x="28008" y="148241"/>
                    <a:pt x="17565" y="148241"/>
                  </a:cubicBezTo>
                  <a:cubicBezTo>
                    <a:pt x="15264" y="148241"/>
                    <a:pt x="13140" y="147888"/>
                    <a:pt x="11193" y="147182"/>
                  </a:cubicBezTo>
                  <a:cubicBezTo>
                    <a:pt x="15795" y="145065"/>
                    <a:pt x="17211" y="140830"/>
                    <a:pt x="17211" y="138183"/>
                  </a:cubicBezTo>
                  <a:cubicBezTo>
                    <a:pt x="17211" y="133948"/>
                    <a:pt x="13848" y="131654"/>
                    <a:pt x="10308" y="131654"/>
                  </a:cubicBezTo>
                  <a:cubicBezTo>
                    <a:pt x="4821" y="131654"/>
                    <a:pt x="219" y="136418"/>
                    <a:pt x="219" y="142065"/>
                  </a:cubicBezTo>
                  <a:cubicBezTo>
                    <a:pt x="219" y="148771"/>
                    <a:pt x="7122" y="153182"/>
                    <a:pt x="17742" y="153182"/>
                  </a:cubicBezTo>
                  <a:cubicBezTo>
                    <a:pt x="28362" y="153182"/>
                    <a:pt x="49072" y="146829"/>
                    <a:pt x="54559" y="125301"/>
                  </a:cubicBezTo>
                  <a:lnTo>
                    <a:pt x="70489" y="62129"/>
                  </a:lnTo>
                  <a:cubicBezTo>
                    <a:pt x="71020" y="60188"/>
                    <a:pt x="71374" y="58600"/>
                    <a:pt x="71374" y="55953"/>
                  </a:cubicBezTo>
                  <a:cubicBezTo>
                    <a:pt x="71374" y="46247"/>
                    <a:pt x="63055" y="39366"/>
                    <a:pt x="52435" y="39366"/>
                  </a:cubicBezTo>
                  <a:cubicBezTo>
                    <a:pt x="32787" y="39366"/>
                    <a:pt x="21459" y="63893"/>
                    <a:pt x="21459" y="66364"/>
                  </a:cubicBezTo>
                  <a:cubicBezTo>
                    <a:pt x="21459" y="68658"/>
                    <a:pt x="23937" y="68658"/>
                    <a:pt x="24468" y="68658"/>
                  </a:cubicBezTo>
                  <a:cubicBezTo>
                    <a:pt x="26592" y="68658"/>
                    <a:pt x="26769" y="68128"/>
                    <a:pt x="28008" y="65482"/>
                  </a:cubicBezTo>
                  <a:cubicBezTo>
                    <a:pt x="32433" y="55247"/>
                    <a:pt x="41638" y="44306"/>
                    <a:pt x="51904" y="44306"/>
                  </a:cubicBezTo>
                  <a:cubicBezTo>
                    <a:pt x="56329" y="44306"/>
                    <a:pt x="57922" y="47306"/>
                    <a:pt x="57922" y="52953"/>
                  </a:cubicBezTo>
                  <a:cubicBezTo>
                    <a:pt x="57922" y="54894"/>
                    <a:pt x="57568" y="57364"/>
                    <a:pt x="57391" y="58247"/>
                  </a:cubicBezTo>
                  <a:lnTo>
                    <a:pt x="40399" y="12583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1" name="Freeform: Shape 630">
              <a:extLst>
                <a:ext uri="{FF2B5EF4-FFF2-40B4-BE49-F238E27FC236}">
                  <a16:creationId xmlns:a16="http://schemas.microsoft.com/office/drawing/2014/main" id="{06F67F6C-6C90-ED13-A95B-A5E8B6564430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8265760" y="7201019"/>
              <a:ext cx="168154" cy="167888"/>
            </a:xfrm>
            <a:custGeom>
              <a:avLst/>
              <a:gdLst>
                <a:gd name="connsiteX0" fmla="*/ 89486 w 168154"/>
                <a:gd name="connsiteY0" fmla="*/ 89176 h 167888"/>
                <a:gd name="connsiteX1" fmla="*/ 160035 w 168154"/>
                <a:gd name="connsiteY1" fmla="*/ 89176 h 167888"/>
                <a:gd name="connsiteX2" fmla="*/ 168379 w 168154"/>
                <a:gd name="connsiteY2" fmla="*/ 84134 h 167888"/>
                <a:gd name="connsiteX3" fmla="*/ 160035 w 168154"/>
                <a:gd name="connsiteY3" fmla="*/ 79093 h 167888"/>
                <a:gd name="connsiteX4" fmla="*/ 89486 w 168154"/>
                <a:gd name="connsiteY4" fmla="*/ 79093 h 167888"/>
                <a:gd name="connsiteX5" fmla="*/ 89486 w 168154"/>
                <a:gd name="connsiteY5" fmla="*/ 8509 h 167888"/>
                <a:gd name="connsiteX6" fmla="*/ 84429 w 168154"/>
                <a:gd name="connsiteY6" fmla="*/ 190 h 167888"/>
                <a:gd name="connsiteX7" fmla="*/ 79371 w 168154"/>
                <a:gd name="connsiteY7" fmla="*/ 8509 h 167888"/>
                <a:gd name="connsiteX8" fmla="*/ 79371 w 168154"/>
                <a:gd name="connsiteY8" fmla="*/ 79093 h 167888"/>
                <a:gd name="connsiteX9" fmla="*/ 8570 w 168154"/>
                <a:gd name="connsiteY9" fmla="*/ 79093 h 167888"/>
                <a:gd name="connsiteX10" fmla="*/ 225 w 168154"/>
                <a:gd name="connsiteY10" fmla="*/ 84134 h 167888"/>
                <a:gd name="connsiteX11" fmla="*/ 8570 w 168154"/>
                <a:gd name="connsiteY11" fmla="*/ 89176 h 167888"/>
                <a:gd name="connsiteX12" fmla="*/ 79371 w 168154"/>
                <a:gd name="connsiteY12" fmla="*/ 89176 h 167888"/>
                <a:gd name="connsiteX13" fmla="*/ 79371 w 168154"/>
                <a:gd name="connsiteY13" fmla="*/ 159760 h 167888"/>
                <a:gd name="connsiteX14" fmla="*/ 84429 w 168154"/>
                <a:gd name="connsiteY14" fmla="*/ 168079 h 167888"/>
                <a:gd name="connsiteX15" fmla="*/ 89486 w 168154"/>
                <a:gd name="connsiteY15" fmla="*/ 159760 h 167888"/>
                <a:gd name="connsiteX16" fmla="*/ 89486 w 168154"/>
                <a:gd name="connsiteY16" fmla="*/ 89176 h 16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8154" h="167888">
                  <a:moveTo>
                    <a:pt x="89486" y="89176"/>
                  </a:moveTo>
                  <a:lnTo>
                    <a:pt x="160035" y="89176"/>
                  </a:lnTo>
                  <a:cubicBezTo>
                    <a:pt x="163575" y="89176"/>
                    <a:pt x="168379" y="89176"/>
                    <a:pt x="168379" y="84134"/>
                  </a:cubicBezTo>
                  <a:cubicBezTo>
                    <a:pt x="168379" y="79093"/>
                    <a:pt x="163575" y="79093"/>
                    <a:pt x="160035" y="79093"/>
                  </a:cubicBezTo>
                  <a:lnTo>
                    <a:pt x="89486" y="79093"/>
                  </a:lnTo>
                  <a:lnTo>
                    <a:pt x="89486" y="8509"/>
                  </a:lnTo>
                  <a:cubicBezTo>
                    <a:pt x="89486" y="4980"/>
                    <a:pt x="89486" y="190"/>
                    <a:pt x="84429" y="190"/>
                  </a:cubicBezTo>
                  <a:cubicBezTo>
                    <a:pt x="79371" y="190"/>
                    <a:pt x="79371" y="4980"/>
                    <a:pt x="79371" y="8509"/>
                  </a:cubicBezTo>
                  <a:lnTo>
                    <a:pt x="79371" y="79093"/>
                  </a:lnTo>
                  <a:lnTo>
                    <a:pt x="8570" y="79093"/>
                  </a:lnTo>
                  <a:cubicBezTo>
                    <a:pt x="5029" y="79093"/>
                    <a:pt x="225" y="79093"/>
                    <a:pt x="225" y="84134"/>
                  </a:cubicBezTo>
                  <a:cubicBezTo>
                    <a:pt x="225" y="89176"/>
                    <a:pt x="5029" y="89176"/>
                    <a:pt x="8570" y="89176"/>
                  </a:cubicBezTo>
                  <a:lnTo>
                    <a:pt x="79371" y="89176"/>
                  </a:lnTo>
                  <a:lnTo>
                    <a:pt x="79371" y="159760"/>
                  </a:lnTo>
                  <a:cubicBezTo>
                    <a:pt x="79371" y="163289"/>
                    <a:pt x="79371" y="168079"/>
                    <a:pt x="84429" y="168079"/>
                  </a:cubicBezTo>
                  <a:cubicBezTo>
                    <a:pt x="89486" y="168079"/>
                    <a:pt x="89486" y="163289"/>
                    <a:pt x="89486" y="159760"/>
                  </a:cubicBezTo>
                  <a:lnTo>
                    <a:pt x="89486" y="89176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D75A8D26-B626-1DCD-6E64-272E5DC27190}"/>
                </a:ext>
              </a:extLst>
            </p:cNvPr>
            <p:cNvSpPr/>
            <p:nvPr>
              <p:custDataLst>
                <p:tags r:id="rId155"/>
              </p:custDataLst>
            </p:nvPr>
          </p:nvSpPr>
          <p:spPr>
            <a:xfrm>
              <a:off x="8847550" y="6952257"/>
              <a:ext cx="162489" cy="79583"/>
            </a:xfrm>
            <a:custGeom>
              <a:avLst/>
              <a:gdLst>
                <a:gd name="connsiteX0" fmla="*/ 68749 w 162489"/>
                <a:gd name="connsiteY0" fmla="*/ 63703 h 79583"/>
                <a:gd name="connsiteX1" fmla="*/ 66271 w 162489"/>
                <a:gd name="connsiteY1" fmla="*/ 74114 h 79583"/>
                <a:gd name="connsiteX2" fmla="*/ 72289 w 162489"/>
                <a:gd name="connsiteY2" fmla="*/ 79761 h 79583"/>
                <a:gd name="connsiteX3" fmla="*/ 79192 w 162489"/>
                <a:gd name="connsiteY3" fmla="*/ 75879 h 79583"/>
                <a:gd name="connsiteX4" fmla="*/ 82378 w 162489"/>
                <a:gd name="connsiteY4" fmla="*/ 64938 h 79583"/>
                <a:gd name="connsiteX5" fmla="*/ 86272 w 162489"/>
                <a:gd name="connsiteY5" fmla="*/ 49057 h 79583"/>
                <a:gd name="connsiteX6" fmla="*/ 89281 w 162489"/>
                <a:gd name="connsiteY6" fmla="*/ 37234 h 79583"/>
                <a:gd name="connsiteX7" fmla="*/ 94769 w 162489"/>
                <a:gd name="connsiteY7" fmla="*/ 23823 h 79583"/>
                <a:gd name="connsiteX8" fmla="*/ 123089 w 162489"/>
                <a:gd name="connsiteY8" fmla="*/ 5118 h 79583"/>
                <a:gd name="connsiteX9" fmla="*/ 133532 w 162489"/>
                <a:gd name="connsiteY9" fmla="*/ 17470 h 79583"/>
                <a:gd name="connsiteX10" fmla="*/ 123089 w 162489"/>
                <a:gd name="connsiteY10" fmla="*/ 55056 h 79583"/>
                <a:gd name="connsiteX11" fmla="*/ 120434 w 162489"/>
                <a:gd name="connsiteY11" fmla="*/ 64585 h 79583"/>
                <a:gd name="connsiteX12" fmla="*/ 137250 w 162489"/>
                <a:gd name="connsiteY12" fmla="*/ 79761 h 79583"/>
                <a:gd name="connsiteX13" fmla="*/ 162738 w 162489"/>
                <a:gd name="connsiteY13" fmla="*/ 52762 h 79583"/>
                <a:gd name="connsiteX14" fmla="*/ 159906 w 162489"/>
                <a:gd name="connsiteY14" fmla="*/ 50468 h 79583"/>
                <a:gd name="connsiteX15" fmla="*/ 156543 w 162489"/>
                <a:gd name="connsiteY15" fmla="*/ 53468 h 79583"/>
                <a:gd name="connsiteX16" fmla="*/ 137781 w 162489"/>
                <a:gd name="connsiteY16" fmla="*/ 74820 h 79583"/>
                <a:gd name="connsiteX17" fmla="*/ 133355 w 162489"/>
                <a:gd name="connsiteY17" fmla="*/ 68644 h 79583"/>
                <a:gd name="connsiteX18" fmla="*/ 137427 w 162489"/>
                <a:gd name="connsiteY18" fmla="*/ 54351 h 79583"/>
                <a:gd name="connsiteX19" fmla="*/ 146808 w 162489"/>
                <a:gd name="connsiteY19" fmla="*/ 20294 h 79583"/>
                <a:gd name="connsiteX20" fmla="*/ 140259 w 162489"/>
                <a:gd name="connsiteY20" fmla="*/ 4942 h 79583"/>
                <a:gd name="connsiteX21" fmla="*/ 123797 w 162489"/>
                <a:gd name="connsiteY21" fmla="*/ 177 h 79583"/>
                <a:gd name="connsiteX22" fmla="*/ 92467 w 162489"/>
                <a:gd name="connsiteY22" fmla="*/ 18000 h 79583"/>
                <a:gd name="connsiteX23" fmla="*/ 69457 w 162489"/>
                <a:gd name="connsiteY23" fmla="*/ 177 h 79583"/>
                <a:gd name="connsiteX24" fmla="*/ 39543 w 162489"/>
                <a:gd name="connsiteY24" fmla="*/ 16235 h 79583"/>
                <a:gd name="connsiteX25" fmla="*/ 20604 w 162489"/>
                <a:gd name="connsiteY25" fmla="*/ 177 h 79583"/>
                <a:gd name="connsiteX26" fmla="*/ 6620 w 162489"/>
                <a:gd name="connsiteY26" fmla="*/ 9706 h 79583"/>
                <a:gd name="connsiteX27" fmla="*/ 248 w 162489"/>
                <a:gd name="connsiteY27" fmla="*/ 27176 h 79583"/>
                <a:gd name="connsiteX28" fmla="*/ 3257 w 162489"/>
                <a:gd name="connsiteY28" fmla="*/ 29470 h 79583"/>
                <a:gd name="connsiteX29" fmla="*/ 7151 w 162489"/>
                <a:gd name="connsiteY29" fmla="*/ 24176 h 79583"/>
                <a:gd name="connsiteX30" fmla="*/ 20073 w 162489"/>
                <a:gd name="connsiteY30" fmla="*/ 5118 h 79583"/>
                <a:gd name="connsiteX31" fmla="*/ 25914 w 162489"/>
                <a:gd name="connsiteY31" fmla="*/ 13765 h 79583"/>
                <a:gd name="connsiteX32" fmla="*/ 23082 w 162489"/>
                <a:gd name="connsiteY32" fmla="*/ 28411 h 79583"/>
                <a:gd name="connsiteX33" fmla="*/ 19188 w 162489"/>
                <a:gd name="connsiteY33" fmla="*/ 44292 h 79583"/>
                <a:gd name="connsiteX34" fmla="*/ 13523 w 162489"/>
                <a:gd name="connsiteY34" fmla="*/ 66879 h 79583"/>
                <a:gd name="connsiteX35" fmla="*/ 11753 w 162489"/>
                <a:gd name="connsiteY35" fmla="*/ 74114 h 79583"/>
                <a:gd name="connsiteX36" fmla="*/ 17772 w 162489"/>
                <a:gd name="connsiteY36" fmla="*/ 79761 h 79583"/>
                <a:gd name="connsiteX37" fmla="*/ 24675 w 162489"/>
                <a:gd name="connsiteY37" fmla="*/ 75879 h 79583"/>
                <a:gd name="connsiteX38" fmla="*/ 27861 w 162489"/>
                <a:gd name="connsiteY38" fmla="*/ 64938 h 79583"/>
                <a:gd name="connsiteX39" fmla="*/ 31755 w 162489"/>
                <a:gd name="connsiteY39" fmla="*/ 49057 h 79583"/>
                <a:gd name="connsiteX40" fmla="*/ 34764 w 162489"/>
                <a:gd name="connsiteY40" fmla="*/ 37234 h 79583"/>
                <a:gd name="connsiteX41" fmla="*/ 42198 w 162489"/>
                <a:gd name="connsiteY41" fmla="*/ 21353 h 79583"/>
                <a:gd name="connsiteX42" fmla="*/ 68749 w 162489"/>
                <a:gd name="connsiteY42" fmla="*/ 5118 h 79583"/>
                <a:gd name="connsiteX43" fmla="*/ 79192 w 162489"/>
                <a:gd name="connsiteY43" fmla="*/ 17470 h 79583"/>
                <a:gd name="connsiteX44" fmla="*/ 76183 w 162489"/>
                <a:gd name="connsiteY44" fmla="*/ 34058 h 79583"/>
                <a:gd name="connsiteX45" fmla="*/ 68749 w 162489"/>
                <a:gd name="connsiteY45" fmla="*/ 63703 h 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489" h="79583">
                  <a:moveTo>
                    <a:pt x="68749" y="63703"/>
                  </a:moveTo>
                  <a:cubicBezTo>
                    <a:pt x="67864" y="67232"/>
                    <a:pt x="66271" y="73232"/>
                    <a:pt x="66271" y="74114"/>
                  </a:cubicBezTo>
                  <a:cubicBezTo>
                    <a:pt x="66271" y="77996"/>
                    <a:pt x="69457" y="79761"/>
                    <a:pt x="72289" y="79761"/>
                  </a:cubicBezTo>
                  <a:cubicBezTo>
                    <a:pt x="75475" y="79761"/>
                    <a:pt x="78307" y="77467"/>
                    <a:pt x="79192" y="75879"/>
                  </a:cubicBezTo>
                  <a:cubicBezTo>
                    <a:pt x="80077" y="74291"/>
                    <a:pt x="81493" y="68644"/>
                    <a:pt x="82378" y="64938"/>
                  </a:cubicBezTo>
                  <a:cubicBezTo>
                    <a:pt x="83263" y="61585"/>
                    <a:pt x="85210" y="53468"/>
                    <a:pt x="86272" y="49057"/>
                  </a:cubicBezTo>
                  <a:cubicBezTo>
                    <a:pt x="87334" y="45175"/>
                    <a:pt x="88396" y="41293"/>
                    <a:pt x="89281" y="37234"/>
                  </a:cubicBezTo>
                  <a:cubicBezTo>
                    <a:pt x="91228" y="29646"/>
                    <a:pt x="91228" y="29293"/>
                    <a:pt x="94769" y="23823"/>
                  </a:cubicBezTo>
                  <a:cubicBezTo>
                    <a:pt x="100433" y="15177"/>
                    <a:pt x="109283" y="5118"/>
                    <a:pt x="123089" y="5118"/>
                  </a:cubicBezTo>
                  <a:cubicBezTo>
                    <a:pt x="133001" y="5118"/>
                    <a:pt x="133532" y="13235"/>
                    <a:pt x="133532" y="17470"/>
                  </a:cubicBezTo>
                  <a:cubicBezTo>
                    <a:pt x="133532" y="28058"/>
                    <a:pt x="125921" y="47645"/>
                    <a:pt x="123089" y="55056"/>
                  </a:cubicBezTo>
                  <a:cubicBezTo>
                    <a:pt x="121142" y="59997"/>
                    <a:pt x="120434" y="61585"/>
                    <a:pt x="120434" y="64585"/>
                  </a:cubicBezTo>
                  <a:cubicBezTo>
                    <a:pt x="120434" y="73938"/>
                    <a:pt x="128222" y="79761"/>
                    <a:pt x="137250" y="79761"/>
                  </a:cubicBezTo>
                  <a:cubicBezTo>
                    <a:pt x="154950" y="79761"/>
                    <a:pt x="162738" y="55409"/>
                    <a:pt x="162738" y="52762"/>
                  </a:cubicBezTo>
                  <a:cubicBezTo>
                    <a:pt x="162738" y="50468"/>
                    <a:pt x="160437" y="50468"/>
                    <a:pt x="159906" y="50468"/>
                  </a:cubicBezTo>
                  <a:cubicBezTo>
                    <a:pt x="157428" y="50468"/>
                    <a:pt x="157251" y="51527"/>
                    <a:pt x="156543" y="53468"/>
                  </a:cubicBezTo>
                  <a:cubicBezTo>
                    <a:pt x="152472" y="67585"/>
                    <a:pt x="144861" y="74820"/>
                    <a:pt x="137781" y="74820"/>
                  </a:cubicBezTo>
                  <a:cubicBezTo>
                    <a:pt x="134063" y="74820"/>
                    <a:pt x="133355" y="72349"/>
                    <a:pt x="133355" y="68644"/>
                  </a:cubicBezTo>
                  <a:cubicBezTo>
                    <a:pt x="133355" y="64585"/>
                    <a:pt x="134240" y="62291"/>
                    <a:pt x="137427" y="54351"/>
                  </a:cubicBezTo>
                  <a:cubicBezTo>
                    <a:pt x="139551" y="48880"/>
                    <a:pt x="146808" y="30176"/>
                    <a:pt x="146808" y="20294"/>
                  </a:cubicBezTo>
                  <a:cubicBezTo>
                    <a:pt x="146808" y="17470"/>
                    <a:pt x="146808" y="10059"/>
                    <a:pt x="140259" y="4942"/>
                  </a:cubicBezTo>
                  <a:cubicBezTo>
                    <a:pt x="137250" y="2648"/>
                    <a:pt x="132116" y="177"/>
                    <a:pt x="123797" y="177"/>
                  </a:cubicBezTo>
                  <a:cubicBezTo>
                    <a:pt x="107867" y="177"/>
                    <a:pt x="98132" y="10589"/>
                    <a:pt x="92467" y="18000"/>
                  </a:cubicBezTo>
                  <a:cubicBezTo>
                    <a:pt x="91051" y="3001"/>
                    <a:pt x="78484" y="177"/>
                    <a:pt x="69457" y="177"/>
                  </a:cubicBezTo>
                  <a:cubicBezTo>
                    <a:pt x="54766" y="177"/>
                    <a:pt x="44853" y="9177"/>
                    <a:pt x="39543" y="16235"/>
                  </a:cubicBezTo>
                  <a:cubicBezTo>
                    <a:pt x="38304" y="4060"/>
                    <a:pt x="27861" y="177"/>
                    <a:pt x="20604" y="177"/>
                  </a:cubicBezTo>
                  <a:cubicBezTo>
                    <a:pt x="12992" y="177"/>
                    <a:pt x="8921" y="5648"/>
                    <a:pt x="6620" y="9706"/>
                  </a:cubicBezTo>
                  <a:cubicBezTo>
                    <a:pt x="2726" y="16235"/>
                    <a:pt x="248" y="26293"/>
                    <a:pt x="248" y="27176"/>
                  </a:cubicBezTo>
                  <a:cubicBezTo>
                    <a:pt x="248" y="29470"/>
                    <a:pt x="2726" y="29470"/>
                    <a:pt x="3257" y="29470"/>
                  </a:cubicBezTo>
                  <a:cubicBezTo>
                    <a:pt x="5735" y="29470"/>
                    <a:pt x="5912" y="28940"/>
                    <a:pt x="7151" y="24176"/>
                  </a:cubicBezTo>
                  <a:cubicBezTo>
                    <a:pt x="9806" y="13765"/>
                    <a:pt x="13170" y="5118"/>
                    <a:pt x="20073" y="5118"/>
                  </a:cubicBezTo>
                  <a:cubicBezTo>
                    <a:pt x="24675" y="5118"/>
                    <a:pt x="25914" y="9000"/>
                    <a:pt x="25914" y="13765"/>
                  </a:cubicBezTo>
                  <a:cubicBezTo>
                    <a:pt x="25914" y="17118"/>
                    <a:pt x="24321" y="23647"/>
                    <a:pt x="23082" y="28411"/>
                  </a:cubicBezTo>
                  <a:cubicBezTo>
                    <a:pt x="21843" y="33175"/>
                    <a:pt x="20073" y="40410"/>
                    <a:pt x="19188" y="44292"/>
                  </a:cubicBezTo>
                  <a:lnTo>
                    <a:pt x="13523" y="66879"/>
                  </a:lnTo>
                  <a:cubicBezTo>
                    <a:pt x="12815" y="69173"/>
                    <a:pt x="11753" y="73585"/>
                    <a:pt x="11753" y="74114"/>
                  </a:cubicBezTo>
                  <a:cubicBezTo>
                    <a:pt x="11753" y="77996"/>
                    <a:pt x="14940" y="79761"/>
                    <a:pt x="17772" y="79761"/>
                  </a:cubicBezTo>
                  <a:cubicBezTo>
                    <a:pt x="20958" y="79761"/>
                    <a:pt x="23790" y="77467"/>
                    <a:pt x="24675" y="75879"/>
                  </a:cubicBezTo>
                  <a:cubicBezTo>
                    <a:pt x="25560" y="74291"/>
                    <a:pt x="26976" y="68644"/>
                    <a:pt x="27861" y="64938"/>
                  </a:cubicBezTo>
                  <a:cubicBezTo>
                    <a:pt x="28746" y="61585"/>
                    <a:pt x="30693" y="53468"/>
                    <a:pt x="31755" y="49057"/>
                  </a:cubicBezTo>
                  <a:cubicBezTo>
                    <a:pt x="32817" y="45175"/>
                    <a:pt x="33879" y="41293"/>
                    <a:pt x="34764" y="37234"/>
                  </a:cubicBezTo>
                  <a:cubicBezTo>
                    <a:pt x="36711" y="29999"/>
                    <a:pt x="37065" y="28587"/>
                    <a:pt x="42198" y="21353"/>
                  </a:cubicBezTo>
                  <a:cubicBezTo>
                    <a:pt x="47154" y="14294"/>
                    <a:pt x="55474" y="5118"/>
                    <a:pt x="68749" y="5118"/>
                  </a:cubicBezTo>
                  <a:cubicBezTo>
                    <a:pt x="79015" y="5118"/>
                    <a:pt x="79192" y="14118"/>
                    <a:pt x="79192" y="17470"/>
                  </a:cubicBezTo>
                  <a:cubicBezTo>
                    <a:pt x="79192" y="21882"/>
                    <a:pt x="78661" y="24176"/>
                    <a:pt x="76183" y="34058"/>
                  </a:cubicBezTo>
                  <a:lnTo>
                    <a:pt x="68749" y="63703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BAD39794-F4CD-D01C-26DB-66DCB6402326}"/>
                </a:ext>
              </a:extLst>
            </p:cNvPr>
            <p:cNvSpPr/>
            <p:nvPr>
              <p:custDataLst>
                <p:tags r:id="rId156"/>
              </p:custDataLst>
            </p:nvPr>
          </p:nvSpPr>
          <p:spPr>
            <a:xfrm>
              <a:off x="9030171" y="6999573"/>
              <a:ext cx="70928" cy="57097"/>
            </a:xfrm>
            <a:custGeom>
              <a:avLst/>
              <a:gdLst>
                <a:gd name="connsiteX0" fmla="*/ 26427 w 70928"/>
                <a:gd name="connsiteY0" fmla="*/ 35218 h 57097"/>
                <a:gd name="connsiteX1" fmla="*/ 28450 w 70928"/>
                <a:gd name="connsiteY1" fmla="*/ 26647 h 57097"/>
                <a:gd name="connsiteX2" fmla="*/ 29967 w 70928"/>
                <a:gd name="connsiteY2" fmla="*/ 21102 h 57097"/>
                <a:gd name="connsiteX3" fmla="*/ 38690 w 70928"/>
                <a:gd name="connsiteY3" fmla="*/ 8875 h 57097"/>
                <a:gd name="connsiteX4" fmla="*/ 51460 w 70928"/>
                <a:gd name="connsiteY4" fmla="*/ 4464 h 57097"/>
                <a:gd name="connsiteX5" fmla="*/ 63092 w 70928"/>
                <a:gd name="connsiteY5" fmla="*/ 6607 h 57097"/>
                <a:gd name="connsiteX6" fmla="*/ 57655 w 70928"/>
                <a:gd name="connsiteY6" fmla="*/ 13917 h 57097"/>
                <a:gd name="connsiteX7" fmla="*/ 63345 w 70928"/>
                <a:gd name="connsiteY7" fmla="*/ 19085 h 57097"/>
                <a:gd name="connsiteX8" fmla="*/ 71183 w 70928"/>
                <a:gd name="connsiteY8" fmla="*/ 10514 h 57097"/>
                <a:gd name="connsiteX9" fmla="*/ 51713 w 70928"/>
                <a:gd name="connsiteY9" fmla="*/ 178 h 57097"/>
                <a:gd name="connsiteX10" fmla="*/ 31484 w 70928"/>
                <a:gd name="connsiteY10" fmla="*/ 10010 h 57097"/>
                <a:gd name="connsiteX11" fmla="*/ 16439 w 70928"/>
                <a:gd name="connsiteY11" fmla="*/ 178 h 57097"/>
                <a:gd name="connsiteX12" fmla="*/ 5186 w 70928"/>
                <a:gd name="connsiteY12" fmla="*/ 7111 h 57097"/>
                <a:gd name="connsiteX13" fmla="*/ 255 w 70928"/>
                <a:gd name="connsiteY13" fmla="*/ 19589 h 57097"/>
                <a:gd name="connsiteX14" fmla="*/ 2910 w 70928"/>
                <a:gd name="connsiteY14" fmla="*/ 21480 h 57097"/>
                <a:gd name="connsiteX15" fmla="*/ 6071 w 70928"/>
                <a:gd name="connsiteY15" fmla="*/ 17950 h 57097"/>
                <a:gd name="connsiteX16" fmla="*/ 15806 w 70928"/>
                <a:gd name="connsiteY16" fmla="*/ 4464 h 57097"/>
                <a:gd name="connsiteX17" fmla="*/ 20990 w 70928"/>
                <a:gd name="connsiteY17" fmla="*/ 11144 h 57097"/>
                <a:gd name="connsiteX18" fmla="*/ 18967 w 70928"/>
                <a:gd name="connsiteY18" fmla="*/ 20975 h 57097"/>
                <a:gd name="connsiteX19" fmla="*/ 16186 w 70928"/>
                <a:gd name="connsiteY19" fmla="*/ 32319 h 57097"/>
                <a:gd name="connsiteX20" fmla="*/ 13278 w 70928"/>
                <a:gd name="connsiteY20" fmla="*/ 43537 h 57097"/>
                <a:gd name="connsiteX21" fmla="*/ 11128 w 70928"/>
                <a:gd name="connsiteY21" fmla="*/ 52864 h 57097"/>
                <a:gd name="connsiteX22" fmla="*/ 15806 w 70928"/>
                <a:gd name="connsiteY22" fmla="*/ 57276 h 57097"/>
                <a:gd name="connsiteX23" fmla="*/ 21369 w 70928"/>
                <a:gd name="connsiteY23" fmla="*/ 53999 h 57097"/>
                <a:gd name="connsiteX24" fmla="*/ 23519 w 70928"/>
                <a:gd name="connsiteY24" fmla="*/ 46436 h 57097"/>
                <a:gd name="connsiteX25" fmla="*/ 26427 w 70928"/>
                <a:gd name="connsiteY25" fmla="*/ 35218 h 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0928" h="57097">
                  <a:moveTo>
                    <a:pt x="26427" y="35218"/>
                  </a:moveTo>
                  <a:cubicBezTo>
                    <a:pt x="26806" y="33328"/>
                    <a:pt x="28070" y="28538"/>
                    <a:pt x="28450" y="26647"/>
                  </a:cubicBezTo>
                  <a:cubicBezTo>
                    <a:pt x="28955" y="24757"/>
                    <a:pt x="29461" y="22740"/>
                    <a:pt x="29967" y="21102"/>
                  </a:cubicBezTo>
                  <a:cubicBezTo>
                    <a:pt x="30472" y="18959"/>
                    <a:pt x="34518" y="12405"/>
                    <a:pt x="38690" y="8875"/>
                  </a:cubicBezTo>
                  <a:cubicBezTo>
                    <a:pt x="43116" y="5346"/>
                    <a:pt x="47035" y="4464"/>
                    <a:pt x="51460" y="4464"/>
                  </a:cubicBezTo>
                  <a:cubicBezTo>
                    <a:pt x="52977" y="4464"/>
                    <a:pt x="59046" y="4464"/>
                    <a:pt x="63092" y="6607"/>
                  </a:cubicBezTo>
                  <a:cubicBezTo>
                    <a:pt x="57655" y="8497"/>
                    <a:pt x="57655" y="13791"/>
                    <a:pt x="57655" y="13917"/>
                  </a:cubicBezTo>
                  <a:cubicBezTo>
                    <a:pt x="57655" y="16060"/>
                    <a:pt x="59172" y="19085"/>
                    <a:pt x="63345" y="19085"/>
                  </a:cubicBezTo>
                  <a:cubicBezTo>
                    <a:pt x="66885" y="19085"/>
                    <a:pt x="71183" y="16060"/>
                    <a:pt x="71183" y="10514"/>
                  </a:cubicBezTo>
                  <a:cubicBezTo>
                    <a:pt x="71183" y="1187"/>
                    <a:pt x="57908" y="178"/>
                    <a:pt x="51713" y="178"/>
                  </a:cubicBezTo>
                  <a:cubicBezTo>
                    <a:pt x="48679" y="178"/>
                    <a:pt x="40081" y="178"/>
                    <a:pt x="31484" y="10010"/>
                  </a:cubicBezTo>
                  <a:cubicBezTo>
                    <a:pt x="29967" y="3330"/>
                    <a:pt x="22634" y="178"/>
                    <a:pt x="16439" y="178"/>
                  </a:cubicBezTo>
                  <a:cubicBezTo>
                    <a:pt x="12140" y="178"/>
                    <a:pt x="8473" y="2195"/>
                    <a:pt x="5186" y="7111"/>
                  </a:cubicBezTo>
                  <a:cubicBezTo>
                    <a:pt x="1899" y="12405"/>
                    <a:pt x="255" y="18959"/>
                    <a:pt x="255" y="19589"/>
                  </a:cubicBezTo>
                  <a:cubicBezTo>
                    <a:pt x="255" y="21480"/>
                    <a:pt x="2152" y="21480"/>
                    <a:pt x="2910" y="21480"/>
                  </a:cubicBezTo>
                  <a:cubicBezTo>
                    <a:pt x="5060" y="21480"/>
                    <a:pt x="5186" y="21102"/>
                    <a:pt x="6071" y="17950"/>
                  </a:cubicBezTo>
                  <a:cubicBezTo>
                    <a:pt x="8094" y="10262"/>
                    <a:pt x="11128" y="4464"/>
                    <a:pt x="15806" y="4464"/>
                  </a:cubicBezTo>
                  <a:cubicBezTo>
                    <a:pt x="20105" y="4464"/>
                    <a:pt x="20990" y="8497"/>
                    <a:pt x="20990" y="11144"/>
                  </a:cubicBezTo>
                  <a:cubicBezTo>
                    <a:pt x="20990" y="12909"/>
                    <a:pt x="19726" y="17698"/>
                    <a:pt x="18967" y="20975"/>
                  </a:cubicBezTo>
                  <a:cubicBezTo>
                    <a:pt x="18082" y="24379"/>
                    <a:pt x="16818" y="29546"/>
                    <a:pt x="16186" y="32319"/>
                  </a:cubicBezTo>
                  <a:lnTo>
                    <a:pt x="13278" y="43537"/>
                  </a:lnTo>
                  <a:cubicBezTo>
                    <a:pt x="12519" y="46688"/>
                    <a:pt x="11128" y="52234"/>
                    <a:pt x="11128" y="52864"/>
                  </a:cubicBezTo>
                  <a:cubicBezTo>
                    <a:pt x="11128" y="55637"/>
                    <a:pt x="13404" y="57276"/>
                    <a:pt x="15806" y="57276"/>
                  </a:cubicBezTo>
                  <a:cubicBezTo>
                    <a:pt x="17829" y="57276"/>
                    <a:pt x="20105" y="56141"/>
                    <a:pt x="21369" y="53999"/>
                  </a:cubicBezTo>
                  <a:cubicBezTo>
                    <a:pt x="21875" y="52990"/>
                    <a:pt x="22887" y="48957"/>
                    <a:pt x="23519" y="46436"/>
                  </a:cubicBezTo>
                  <a:lnTo>
                    <a:pt x="26427" y="35218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3B3B1AE6-5386-EACE-2176-EE3727EDFA8F}"/>
                </a:ext>
              </a:extLst>
            </p:cNvPr>
            <p:cNvSpPr/>
            <p:nvPr>
              <p:custDataLst>
                <p:tags r:id="rId157"/>
              </p:custDataLst>
            </p:nvPr>
          </p:nvSpPr>
          <p:spPr>
            <a:xfrm>
              <a:off x="8811438" y="7108502"/>
              <a:ext cx="336561" cy="352919"/>
            </a:xfrm>
            <a:custGeom>
              <a:avLst/>
              <a:gdLst>
                <a:gd name="connsiteX0" fmla="*/ 306211 w 336561"/>
                <a:gd name="connsiteY0" fmla="*/ 353100 h 352919"/>
                <a:gd name="connsiteX1" fmla="*/ 336808 w 336561"/>
                <a:gd name="connsiteY1" fmla="*/ 272433 h 352919"/>
                <a:gd name="connsiteX2" fmla="*/ 330486 w 336561"/>
                <a:gd name="connsiteY2" fmla="*/ 272433 h 352919"/>
                <a:gd name="connsiteX3" fmla="*/ 264742 w 336561"/>
                <a:gd name="connsiteY3" fmla="*/ 323354 h 352919"/>
                <a:gd name="connsiteX4" fmla="*/ 186101 w 336561"/>
                <a:gd name="connsiteY4" fmla="*/ 331168 h 352919"/>
                <a:gd name="connsiteX5" fmla="*/ 33624 w 336561"/>
                <a:gd name="connsiteY5" fmla="*/ 331168 h 352919"/>
                <a:gd name="connsiteX6" fmla="*/ 162332 w 336561"/>
                <a:gd name="connsiteY6" fmla="*/ 180674 h 352919"/>
                <a:gd name="connsiteX7" fmla="*/ 164608 w 336561"/>
                <a:gd name="connsiteY7" fmla="*/ 176640 h 352919"/>
                <a:gd name="connsiteX8" fmla="*/ 162838 w 336561"/>
                <a:gd name="connsiteY8" fmla="*/ 172859 h 352919"/>
                <a:gd name="connsiteX9" fmla="*/ 45003 w 336561"/>
                <a:gd name="connsiteY9" fmla="*/ 12281 h 352919"/>
                <a:gd name="connsiteX10" fmla="*/ 183572 w 336561"/>
                <a:gd name="connsiteY10" fmla="*/ 12281 h 352919"/>
                <a:gd name="connsiteX11" fmla="*/ 242742 w 336561"/>
                <a:gd name="connsiteY11" fmla="*/ 16314 h 352919"/>
                <a:gd name="connsiteX12" fmla="*/ 298372 w 336561"/>
                <a:gd name="connsiteY12" fmla="*/ 35220 h 352919"/>
                <a:gd name="connsiteX13" fmla="*/ 330486 w 336561"/>
                <a:gd name="connsiteY13" fmla="*/ 71017 h 352919"/>
                <a:gd name="connsiteX14" fmla="*/ 336808 w 336561"/>
                <a:gd name="connsiteY14" fmla="*/ 71017 h 352919"/>
                <a:gd name="connsiteX15" fmla="*/ 306211 w 336561"/>
                <a:gd name="connsiteY15" fmla="*/ 181 h 352919"/>
                <a:gd name="connsiteX16" fmla="*/ 7327 w 336561"/>
                <a:gd name="connsiteY16" fmla="*/ 181 h 352919"/>
                <a:gd name="connsiteX17" fmla="*/ 499 w 336561"/>
                <a:gd name="connsiteY17" fmla="*/ 1945 h 352919"/>
                <a:gd name="connsiteX18" fmla="*/ 247 w 336561"/>
                <a:gd name="connsiteY18" fmla="*/ 10264 h 352919"/>
                <a:gd name="connsiteX19" fmla="*/ 134011 w 336561"/>
                <a:gd name="connsiteY19" fmla="*/ 192774 h 352919"/>
                <a:gd name="connsiteX20" fmla="*/ 3028 w 336561"/>
                <a:gd name="connsiteY20" fmla="*/ 345789 h 352919"/>
                <a:gd name="connsiteX21" fmla="*/ 499 w 336561"/>
                <a:gd name="connsiteY21" fmla="*/ 350327 h 352919"/>
                <a:gd name="connsiteX22" fmla="*/ 7327 w 336561"/>
                <a:gd name="connsiteY22" fmla="*/ 353100 h 352919"/>
                <a:gd name="connsiteX23" fmla="*/ 306211 w 336561"/>
                <a:gd name="connsiteY23" fmla="*/ 353100 h 352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36561" h="352919">
                  <a:moveTo>
                    <a:pt x="306211" y="353100"/>
                  </a:moveTo>
                  <a:lnTo>
                    <a:pt x="336808" y="272433"/>
                  </a:lnTo>
                  <a:lnTo>
                    <a:pt x="330486" y="272433"/>
                  </a:lnTo>
                  <a:cubicBezTo>
                    <a:pt x="320624" y="298649"/>
                    <a:pt x="293821" y="315791"/>
                    <a:pt x="264742" y="323354"/>
                  </a:cubicBezTo>
                  <a:cubicBezTo>
                    <a:pt x="259431" y="324614"/>
                    <a:pt x="234651" y="331168"/>
                    <a:pt x="186101" y="331168"/>
                  </a:cubicBezTo>
                  <a:lnTo>
                    <a:pt x="33624" y="331168"/>
                  </a:lnTo>
                  <a:lnTo>
                    <a:pt x="162332" y="180674"/>
                  </a:lnTo>
                  <a:cubicBezTo>
                    <a:pt x="164102" y="178657"/>
                    <a:pt x="164608" y="177901"/>
                    <a:pt x="164608" y="176640"/>
                  </a:cubicBezTo>
                  <a:cubicBezTo>
                    <a:pt x="164608" y="176136"/>
                    <a:pt x="164608" y="175380"/>
                    <a:pt x="162838" y="172859"/>
                  </a:cubicBezTo>
                  <a:lnTo>
                    <a:pt x="45003" y="12281"/>
                  </a:lnTo>
                  <a:lnTo>
                    <a:pt x="183572" y="12281"/>
                  </a:lnTo>
                  <a:cubicBezTo>
                    <a:pt x="217456" y="12281"/>
                    <a:pt x="240467" y="15810"/>
                    <a:pt x="242742" y="16314"/>
                  </a:cubicBezTo>
                  <a:cubicBezTo>
                    <a:pt x="256397" y="18331"/>
                    <a:pt x="278396" y="22616"/>
                    <a:pt x="298372" y="35220"/>
                  </a:cubicBezTo>
                  <a:cubicBezTo>
                    <a:pt x="304694" y="39254"/>
                    <a:pt x="321889" y="50598"/>
                    <a:pt x="330486" y="71017"/>
                  </a:cubicBezTo>
                  <a:lnTo>
                    <a:pt x="336808" y="71017"/>
                  </a:lnTo>
                  <a:lnTo>
                    <a:pt x="306211" y="181"/>
                  </a:lnTo>
                  <a:lnTo>
                    <a:pt x="7327" y="181"/>
                  </a:lnTo>
                  <a:cubicBezTo>
                    <a:pt x="1511" y="181"/>
                    <a:pt x="1258" y="433"/>
                    <a:pt x="499" y="1945"/>
                  </a:cubicBezTo>
                  <a:cubicBezTo>
                    <a:pt x="247" y="2701"/>
                    <a:pt x="247" y="7491"/>
                    <a:pt x="247" y="10264"/>
                  </a:cubicBezTo>
                  <a:lnTo>
                    <a:pt x="134011" y="192774"/>
                  </a:lnTo>
                  <a:lnTo>
                    <a:pt x="3028" y="345789"/>
                  </a:lnTo>
                  <a:cubicBezTo>
                    <a:pt x="499" y="348814"/>
                    <a:pt x="499" y="350075"/>
                    <a:pt x="499" y="350327"/>
                  </a:cubicBezTo>
                  <a:cubicBezTo>
                    <a:pt x="499" y="353100"/>
                    <a:pt x="2775" y="353100"/>
                    <a:pt x="7327" y="353100"/>
                  </a:cubicBezTo>
                  <a:lnTo>
                    <a:pt x="306211" y="353100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6BD121E8-FC6E-975C-633B-6CCF63298F9F}"/>
                </a:ext>
              </a:extLst>
            </p:cNvPr>
            <p:cNvSpPr/>
            <p:nvPr>
              <p:custDataLst>
                <p:tags r:id="rId158"/>
              </p:custDataLst>
            </p:nvPr>
          </p:nvSpPr>
          <p:spPr>
            <a:xfrm>
              <a:off x="8504463" y="7528418"/>
              <a:ext cx="77704" cy="152990"/>
            </a:xfrm>
            <a:custGeom>
              <a:avLst/>
              <a:gdLst>
                <a:gd name="connsiteX0" fmla="*/ 77940 w 77704"/>
                <a:gd name="connsiteY0" fmla="*/ 6907 h 152990"/>
                <a:gd name="connsiteX1" fmla="*/ 70860 w 77704"/>
                <a:gd name="connsiteY1" fmla="*/ 202 h 152990"/>
                <a:gd name="connsiteX2" fmla="*/ 60947 w 77704"/>
                <a:gd name="connsiteY2" fmla="*/ 9907 h 152990"/>
                <a:gd name="connsiteX3" fmla="*/ 68028 w 77704"/>
                <a:gd name="connsiteY3" fmla="*/ 16613 h 152990"/>
                <a:gd name="connsiteX4" fmla="*/ 77940 w 77704"/>
                <a:gd name="connsiteY4" fmla="*/ 6907 h 152990"/>
                <a:gd name="connsiteX5" fmla="*/ 40415 w 77704"/>
                <a:gd name="connsiteY5" fmla="*/ 125841 h 152990"/>
                <a:gd name="connsiteX6" fmla="*/ 17581 w 77704"/>
                <a:gd name="connsiteY6" fmla="*/ 148251 h 152990"/>
                <a:gd name="connsiteX7" fmla="*/ 11209 w 77704"/>
                <a:gd name="connsiteY7" fmla="*/ 147193 h 152990"/>
                <a:gd name="connsiteX8" fmla="*/ 17227 w 77704"/>
                <a:gd name="connsiteY8" fmla="*/ 138193 h 152990"/>
                <a:gd name="connsiteX9" fmla="*/ 10324 w 77704"/>
                <a:gd name="connsiteY9" fmla="*/ 131664 h 152990"/>
                <a:gd name="connsiteX10" fmla="*/ 235 w 77704"/>
                <a:gd name="connsiteY10" fmla="*/ 142075 h 152990"/>
                <a:gd name="connsiteX11" fmla="*/ 17758 w 77704"/>
                <a:gd name="connsiteY11" fmla="*/ 153192 h 152990"/>
                <a:gd name="connsiteX12" fmla="*/ 54575 w 77704"/>
                <a:gd name="connsiteY12" fmla="*/ 125312 h 152990"/>
                <a:gd name="connsiteX13" fmla="*/ 70506 w 77704"/>
                <a:gd name="connsiteY13" fmla="*/ 62139 h 152990"/>
                <a:gd name="connsiteX14" fmla="*/ 71391 w 77704"/>
                <a:gd name="connsiteY14" fmla="*/ 55963 h 152990"/>
                <a:gd name="connsiteX15" fmla="*/ 52451 w 77704"/>
                <a:gd name="connsiteY15" fmla="*/ 39376 h 152990"/>
                <a:gd name="connsiteX16" fmla="*/ 21476 w 77704"/>
                <a:gd name="connsiteY16" fmla="*/ 66374 h 152990"/>
                <a:gd name="connsiteX17" fmla="*/ 24485 w 77704"/>
                <a:gd name="connsiteY17" fmla="*/ 68668 h 152990"/>
                <a:gd name="connsiteX18" fmla="*/ 28025 w 77704"/>
                <a:gd name="connsiteY18" fmla="*/ 65492 h 152990"/>
                <a:gd name="connsiteX19" fmla="*/ 51920 w 77704"/>
                <a:gd name="connsiteY19" fmla="*/ 44317 h 152990"/>
                <a:gd name="connsiteX20" fmla="*/ 57938 w 77704"/>
                <a:gd name="connsiteY20" fmla="*/ 52963 h 152990"/>
                <a:gd name="connsiteX21" fmla="*/ 57407 w 77704"/>
                <a:gd name="connsiteY21" fmla="*/ 58257 h 152990"/>
                <a:gd name="connsiteX22" fmla="*/ 40415 w 77704"/>
                <a:gd name="connsiteY22" fmla="*/ 125841 h 15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04" h="152990">
                  <a:moveTo>
                    <a:pt x="77940" y="6907"/>
                  </a:moveTo>
                  <a:cubicBezTo>
                    <a:pt x="77940" y="3907"/>
                    <a:pt x="75639" y="202"/>
                    <a:pt x="70860" y="202"/>
                  </a:cubicBezTo>
                  <a:cubicBezTo>
                    <a:pt x="65727" y="202"/>
                    <a:pt x="60947" y="5143"/>
                    <a:pt x="60947" y="9907"/>
                  </a:cubicBezTo>
                  <a:cubicBezTo>
                    <a:pt x="60947" y="12730"/>
                    <a:pt x="63072" y="16613"/>
                    <a:pt x="68028" y="16613"/>
                  </a:cubicBezTo>
                  <a:cubicBezTo>
                    <a:pt x="72807" y="16613"/>
                    <a:pt x="77940" y="12025"/>
                    <a:pt x="77940" y="6907"/>
                  </a:cubicBezTo>
                  <a:close/>
                  <a:moveTo>
                    <a:pt x="40415" y="125841"/>
                  </a:moveTo>
                  <a:cubicBezTo>
                    <a:pt x="37406" y="138017"/>
                    <a:pt x="28025" y="148251"/>
                    <a:pt x="17581" y="148251"/>
                  </a:cubicBezTo>
                  <a:cubicBezTo>
                    <a:pt x="15280" y="148251"/>
                    <a:pt x="13156" y="147899"/>
                    <a:pt x="11209" y="147193"/>
                  </a:cubicBezTo>
                  <a:cubicBezTo>
                    <a:pt x="15811" y="145075"/>
                    <a:pt x="17227" y="140840"/>
                    <a:pt x="17227" y="138193"/>
                  </a:cubicBezTo>
                  <a:cubicBezTo>
                    <a:pt x="17227" y="133958"/>
                    <a:pt x="13864" y="131664"/>
                    <a:pt x="10324" y="131664"/>
                  </a:cubicBezTo>
                  <a:cubicBezTo>
                    <a:pt x="4837" y="131664"/>
                    <a:pt x="235" y="136429"/>
                    <a:pt x="235" y="142075"/>
                  </a:cubicBezTo>
                  <a:cubicBezTo>
                    <a:pt x="235" y="148781"/>
                    <a:pt x="7138" y="153192"/>
                    <a:pt x="17758" y="153192"/>
                  </a:cubicBezTo>
                  <a:cubicBezTo>
                    <a:pt x="28379" y="153192"/>
                    <a:pt x="49088" y="146840"/>
                    <a:pt x="54575" y="125312"/>
                  </a:cubicBezTo>
                  <a:lnTo>
                    <a:pt x="70506" y="62139"/>
                  </a:lnTo>
                  <a:cubicBezTo>
                    <a:pt x="71037" y="60198"/>
                    <a:pt x="71391" y="58610"/>
                    <a:pt x="71391" y="55963"/>
                  </a:cubicBezTo>
                  <a:cubicBezTo>
                    <a:pt x="71391" y="46258"/>
                    <a:pt x="63072" y="39376"/>
                    <a:pt x="52451" y="39376"/>
                  </a:cubicBezTo>
                  <a:cubicBezTo>
                    <a:pt x="32804" y="39376"/>
                    <a:pt x="21476" y="63904"/>
                    <a:pt x="21476" y="66374"/>
                  </a:cubicBezTo>
                  <a:cubicBezTo>
                    <a:pt x="21476" y="68668"/>
                    <a:pt x="23954" y="68668"/>
                    <a:pt x="24485" y="68668"/>
                  </a:cubicBezTo>
                  <a:cubicBezTo>
                    <a:pt x="26609" y="68668"/>
                    <a:pt x="26786" y="68139"/>
                    <a:pt x="28025" y="65492"/>
                  </a:cubicBezTo>
                  <a:cubicBezTo>
                    <a:pt x="32450" y="55257"/>
                    <a:pt x="41654" y="44317"/>
                    <a:pt x="51920" y="44317"/>
                  </a:cubicBezTo>
                  <a:cubicBezTo>
                    <a:pt x="56345" y="44317"/>
                    <a:pt x="57938" y="47316"/>
                    <a:pt x="57938" y="52963"/>
                  </a:cubicBezTo>
                  <a:cubicBezTo>
                    <a:pt x="57938" y="54904"/>
                    <a:pt x="57584" y="57375"/>
                    <a:pt x="57407" y="58257"/>
                  </a:cubicBezTo>
                  <a:lnTo>
                    <a:pt x="40415" y="12584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6" name="Freeform: Shape 635">
              <a:extLst>
                <a:ext uri="{FF2B5EF4-FFF2-40B4-BE49-F238E27FC236}">
                  <a16:creationId xmlns:a16="http://schemas.microsoft.com/office/drawing/2014/main" id="{701A6830-6439-4875-863D-03BCB87334F7}"/>
                </a:ext>
              </a:extLst>
            </p:cNvPr>
            <p:cNvSpPr/>
            <p:nvPr>
              <p:custDataLst>
                <p:tags r:id="rId159"/>
              </p:custDataLst>
            </p:nvPr>
          </p:nvSpPr>
          <p:spPr>
            <a:xfrm>
              <a:off x="8610755" y="7577474"/>
              <a:ext cx="130275" cy="47467"/>
            </a:xfrm>
            <a:custGeom>
              <a:avLst/>
              <a:gdLst>
                <a:gd name="connsiteX0" fmla="*/ 123788 w 130275"/>
                <a:gd name="connsiteY0" fmla="*/ 8848 h 47467"/>
                <a:gd name="connsiteX1" fmla="*/ 130514 w 130275"/>
                <a:gd name="connsiteY1" fmla="*/ 4437 h 47467"/>
                <a:gd name="connsiteX2" fmla="*/ 123965 w 130275"/>
                <a:gd name="connsiteY2" fmla="*/ 202 h 47467"/>
                <a:gd name="connsiteX3" fmla="*/ 6788 w 130275"/>
                <a:gd name="connsiteY3" fmla="*/ 202 h 47467"/>
                <a:gd name="connsiteX4" fmla="*/ 239 w 130275"/>
                <a:gd name="connsiteY4" fmla="*/ 4437 h 47467"/>
                <a:gd name="connsiteX5" fmla="*/ 6965 w 130275"/>
                <a:gd name="connsiteY5" fmla="*/ 8848 h 47467"/>
                <a:gd name="connsiteX6" fmla="*/ 123788 w 130275"/>
                <a:gd name="connsiteY6" fmla="*/ 8848 h 47467"/>
                <a:gd name="connsiteX7" fmla="*/ 123965 w 130275"/>
                <a:gd name="connsiteY7" fmla="*/ 47669 h 47467"/>
                <a:gd name="connsiteX8" fmla="*/ 130514 w 130275"/>
                <a:gd name="connsiteY8" fmla="*/ 43434 h 47467"/>
                <a:gd name="connsiteX9" fmla="*/ 123788 w 130275"/>
                <a:gd name="connsiteY9" fmla="*/ 39023 h 47467"/>
                <a:gd name="connsiteX10" fmla="*/ 6965 w 130275"/>
                <a:gd name="connsiteY10" fmla="*/ 39023 h 47467"/>
                <a:gd name="connsiteX11" fmla="*/ 239 w 130275"/>
                <a:gd name="connsiteY11" fmla="*/ 43434 h 47467"/>
                <a:gd name="connsiteX12" fmla="*/ 6788 w 130275"/>
                <a:gd name="connsiteY12" fmla="*/ 47669 h 47467"/>
                <a:gd name="connsiteX13" fmla="*/ 123965 w 130275"/>
                <a:gd name="connsiteY13" fmla="*/ 47669 h 4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275" h="47467">
                  <a:moveTo>
                    <a:pt x="123788" y="8848"/>
                  </a:moveTo>
                  <a:cubicBezTo>
                    <a:pt x="126443" y="8848"/>
                    <a:pt x="130514" y="8848"/>
                    <a:pt x="130514" y="4437"/>
                  </a:cubicBezTo>
                  <a:cubicBezTo>
                    <a:pt x="130514" y="202"/>
                    <a:pt x="126266" y="202"/>
                    <a:pt x="123965" y="202"/>
                  </a:cubicBezTo>
                  <a:lnTo>
                    <a:pt x="6788" y="202"/>
                  </a:lnTo>
                  <a:cubicBezTo>
                    <a:pt x="4487" y="202"/>
                    <a:pt x="239" y="202"/>
                    <a:pt x="239" y="4437"/>
                  </a:cubicBezTo>
                  <a:cubicBezTo>
                    <a:pt x="239" y="8848"/>
                    <a:pt x="4310" y="8848"/>
                    <a:pt x="6965" y="8848"/>
                  </a:cubicBezTo>
                  <a:lnTo>
                    <a:pt x="123788" y="8848"/>
                  </a:lnTo>
                  <a:close/>
                  <a:moveTo>
                    <a:pt x="123965" y="47669"/>
                  </a:moveTo>
                  <a:cubicBezTo>
                    <a:pt x="126266" y="47669"/>
                    <a:pt x="130514" y="47669"/>
                    <a:pt x="130514" y="43434"/>
                  </a:cubicBezTo>
                  <a:cubicBezTo>
                    <a:pt x="130514" y="39023"/>
                    <a:pt x="126443" y="39023"/>
                    <a:pt x="123788" y="39023"/>
                  </a:cubicBezTo>
                  <a:lnTo>
                    <a:pt x="6965" y="39023"/>
                  </a:lnTo>
                  <a:cubicBezTo>
                    <a:pt x="4310" y="39023"/>
                    <a:pt x="239" y="39023"/>
                    <a:pt x="239" y="43434"/>
                  </a:cubicBezTo>
                  <a:cubicBezTo>
                    <a:pt x="239" y="47669"/>
                    <a:pt x="4487" y="47669"/>
                    <a:pt x="6788" y="47669"/>
                  </a:cubicBezTo>
                  <a:lnTo>
                    <a:pt x="123965" y="47669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57150886-1AF1-4C9F-4029-915CC059A002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8761915" y="7567592"/>
              <a:ext cx="162489" cy="79583"/>
            </a:xfrm>
            <a:custGeom>
              <a:avLst/>
              <a:gdLst>
                <a:gd name="connsiteX0" fmla="*/ 68745 w 162489"/>
                <a:gd name="connsiteY0" fmla="*/ 63727 h 79583"/>
                <a:gd name="connsiteX1" fmla="*/ 66267 w 162489"/>
                <a:gd name="connsiteY1" fmla="*/ 74138 h 79583"/>
                <a:gd name="connsiteX2" fmla="*/ 72286 w 162489"/>
                <a:gd name="connsiteY2" fmla="*/ 79785 h 79583"/>
                <a:gd name="connsiteX3" fmla="*/ 79189 w 162489"/>
                <a:gd name="connsiteY3" fmla="*/ 75903 h 79583"/>
                <a:gd name="connsiteX4" fmla="*/ 82375 w 162489"/>
                <a:gd name="connsiteY4" fmla="*/ 64962 h 79583"/>
                <a:gd name="connsiteX5" fmla="*/ 86269 w 162489"/>
                <a:gd name="connsiteY5" fmla="*/ 49081 h 79583"/>
                <a:gd name="connsiteX6" fmla="*/ 89278 w 162489"/>
                <a:gd name="connsiteY6" fmla="*/ 37258 h 79583"/>
                <a:gd name="connsiteX7" fmla="*/ 94765 w 162489"/>
                <a:gd name="connsiteY7" fmla="*/ 23847 h 79583"/>
                <a:gd name="connsiteX8" fmla="*/ 123086 w 162489"/>
                <a:gd name="connsiteY8" fmla="*/ 5143 h 79583"/>
                <a:gd name="connsiteX9" fmla="*/ 133529 w 162489"/>
                <a:gd name="connsiteY9" fmla="*/ 17495 h 79583"/>
                <a:gd name="connsiteX10" fmla="*/ 123086 w 162489"/>
                <a:gd name="connsiteY10" fmla="*/ 55081 h 79583"/>
                <a:gd name="connsiteX11" fmla="*/ 120431 w 162489"/>
                <a:gd name="connsiteY11" fmla="*/ 64610 h 79583"/>
                <a:gd name="connsiteX12" fmla="*/ 137246 w 162489"/>
                <a:gd name="connsiteY12" fmla="*/ 79785 h 79583"/>
                <a:gd name="connsiteX13" fmla="*/ 162735 w 162489"/>
                <a:gd name="connsiteY13" fmla="*/ 52787 h 79583"/>
                <a:gd name="connsiteX14" fmla="*/ 159903 w 162489"/>
                <a:gd name="connsiteY14" fmla="*/ 50493 h 79583"/>
                <a:gd name="connsiteX15" fmla="*/ 156540 w 162489"/>
                <a:gd name="connsiteY15" fmla="*/ 53493 h 79583"/>
                <a:gd name="connsiteX16" fmla="*/ 137777 w 162489"/>
                <a:gd name="connsiteY16" fmla="*/ 74844 h 79583"/>
                <a:gd name="connsiteX17" fmla="*/ 133352 w 162489"/>
                <a:gd name="connsiteY17" fmla="*/ 68668 h 79583"/>
                <a:gd name="connsiteX18" fmla="*/ 137423 w 162489"/>
                <a:gd name="connsiteY18" fmla="*/ 54375 h 79583"/>
                <a:gd name="connsiteX19" fmla="*/ 146804 w 162489"/>
                <a:gd name="connsiteY19" fmla="*/ 20318 h 79583"/>
                <a:gd name="connsiteX20" fmla="*/ 140255 w 162489"/>
                <a:gd name="connsiteY20" fmla="*/ 4966 h 79583"/>
                <a:gd name="connsiteX21" fmla="*/ 123794 w 162489"/>
                <a:gd name="connsiteY21" fmla="*/ 202 h 79583"/>
                <a:gd name="connsiteX22" fmla="*/ 92464 w 162489"/>
                <a:gd name="connsiteY22" fmla="*/ 18024 h 79583"/>
                <a:gd name="connsiteX23" fmla="*/ 69453 w 162489"/>
                <a:gd name="connsiteY23" fmla="*/ 202 h 79583"/>
                <a:gd name="connsiteX24" fmla="*/ 39540 w 162489"/>
                <a:gd name="connsiteY24" fmla="*/ 16260 h 79583"/>
                <a:gd name="connsiteX25" fmla="*/ 20600 w 162489"/>
                <a:gd name="connsiteY25" fmla="*/ 202 h 79583"/>
                <a:gd name="connsiteX26" fmla="*/ 6617 w 162489"/>
                <a:gd name="connsiteY26" fmla="*/ 9731 h 79583"/>
                <a:gd name="connsiteX27" fmla="*/ 245 w 162489"/>
                <a:gd name="connsiteY27" fmla="*/ 27200 h 79583"/>
                <a:gd name="connsiteX28" fmla="*/ 3254 w 162489"/>
                <a:gd name="connsiteY28" fmla="*/ 29494 h 79583"/>
                <a:gd name="connsiteX29" fmla="*/ 7148 w 162489"/>
                <a:gd name="connsiteY29" fmla="*/ 24200 h 79583"/>
                <a:gd name="connsiteX30" fmla="*/ 20069 w 162489"/>
                <a:gd name="connsiteY30" fmla="*/ 5143 h 79583"/>
                <a:gd name="connsiteX31" fmla="*/ 25910 w 162489"/>
                <a:gd name="connsiteY31" fmla="*/ 13789 h 79583"/>
                <a:gd name="connsiteX32" fmla="*/ 23078 w 162489"/>
                <a:gd name="connsiteY32" fmla="*/ 28435 h 79583"/>
                <a:gd name="connsiteX33" fmla="*/ 19184 w 162489"/>
                <a:gd name="connsiteY33" fmla="*/ 44317 h 79583"/>
                <a:gd name="connsiteX34" fmla="*/ 13520 w 162489"/>
                <a:gd name="connsiteY34" fmla="*/ 66904 h 79583"/>
                <a:gd name="connsiteX35" fmla="*/ 11750 w 162489"/>
                <a:gd name="connsiteY35" fmla="*/ 74138 h 79583"/>
                <a:gd name="connsiteX36" fmla="*/ 17768 w 162489"/>
                <a:gd name="connsiteY36" fmla="*/ 79785 h 79583"/>
                <a:gd name="connsiteX37" fmla="*/ 24671 w 162489"/>
                <a:gd name="connsiteY37" fmla="*/ 75903 h 79583"/>
                <a:gd name="connsiteX38" fmla="*/ 27857 w 162489"/>
                <a:gd name="connsiteY38" fmla="*/ 64962 h 79583"/>
                <a:gd name="connsiteX39" fmla="*/ 31752 w 162489"/>
                <a:gd name="connsiteY39" fmla="*/ 49081 h 79583"/>
                <a:gd name="connsiteX40" fmla="*/ 34761 w 162489"/>
                <a:gd name="connsiteY40" fmla="*/ 37258 h 79583"/>
                <a:gd name="connsiteX41" fmla="*/ 42195 w 162489"/>
                <a:gd name="connsiteY41" fmla="*/ 21377 h 79583"/>
                <a:gd name="connsiteX42" fmla="*/ 68745 w 162489"/>
                <a:gd name="connsiteY42" fmla="*/ 5143 h 79583"/>
                <a:gd name="connsiteX43" fmla="*/ 79189 w 162489"/>
                <a:gd name="connsiteY43" fmla="*/ 17495 h 79583"/>
                <a:gd name="connsiteX44" fmla="*/ 76180 w 162489"/>
                <a:gd name="connsiteY44" fmla="*/ 34082 h 79583"/>
                <a:gd name="connsiteX45" fmla="*/ 68745 w 162489"/>
                <a:gd name="connsiteY45" fmla="*/ 63727 h 7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2489" h="79583">
                  <a:moveTo>
                    <a:pt x="68745" y="63727"/>
                  </a:moveTo>
                  <a:cubicBezTo>
                    <a:pt x="67860" y="67256"/>
                    <a:pt x="66267" y="73256"/>
                    <a:pt x="66267" y="74138"/>
                  </a:cubicBezTo>
                  <a:cubicBezTo>
                    <a:pt x="66267" y="78020"/>
                    <a:pt x="69453" y="79785"/>
                    <a:pt x="72286" y="79785"/>
                  </a:cubicBezTo>
                  <a:cubicBezTo>
                    <a:pt x="75472" y="79785"/>
                    <a:pt x="78304" y="77491"/>
                    <a:pt x="79189" y="75903"/>
                  </a:cubicBezTo>
                  <a:cubicBezTo>
                    <a:pt x="80074" y="74315"/>
                    <a:pt x="81490" y="68668"/>
                    <a:pt x="82375" y="64962"/>
                  </a:cubicBezTo>
                  <a:cubicBezTo>
                    <a:pt x="83260" y="61610"/>
                    <a:pt x="85207" y="53493"/>
                    <a:pt x="86269" y="49081"/>
                  </a:cubicBezTo>
                  <a:cubicBezTo>
                    <a:pt x="87331" y="45199"/>
                    <a:pt x="88393" y="41317"/>
                    <a:pt x="89278" y="37258"/>
                  </a:cubicBezTo>
                  <a:cubicBezTo>
                    <a:pt x="91225" y="29671"/>
                    <a:pt x="91225" y="29318"/>
                    <a:pt x="94765" y="23847"/>
                  </a:cubicBezTo>
                  <a:cubicBezTo>
                    <a:pt x="100429" y="15201"/>
                    <a:pt x="109279" y="5143"/>
                    <a:pt x="123086" y="5143"/>
                  </a:cubicBezTo>
                  <a:cubicBezTo>
                    <a:pt x="132998" y="5143"/>
                    <a:pt x="133529" y="13260"/>
                    <a:pt x="133529" y="17495"/>
                  </a:cubicBezTo>
                  <a:cubicBezTo>
                    <a:pt x="133529" y="28082"/>
                    <a:pt x="125918" y="47669"/>
                    <a:pt x="123086" y="55081"/>
                  </a:cubicBezTo>
                  <a:cubicBezTo>
                    <a:pt x="121139" y="60022"/>
                    <a:pt x="120431" y="61610"/>
                    <a:pt x="120431" y="64610"/>
                  </a:cubicBezTo>
                  <a:cubicBezTo>
                    <a:pt x="120431" y="73962"/>
                    <a:pt x="128219" y="79785"/>
                    <a:pt x="137246" y="79785"/>
                  </a:cubicBezTo>
                  <a:cubicBezTo>
                    <a:pt x="154947" y="79785"/>
                    <a:pt x="162735" y="55434"/>
                    <a:pt x="162735" y="52787"/>
                  </a:cubicBezTo>
                  <a:cubicBezTo>
                    <a:pt x="162735" y="50493"/>
                    <a:pt x="160434" y="50493"/>
                    <a:pt x="159903" y="50493"/>
                  </a:cubicBezTo>
                  <a:cubicBezTo>
                    <a:pt x="157425" y="50493"/>
                    <a:pt x="157248" y="51552"/>
                    <a:pt x="156540" y="53493"/>
                  </a:cubicBezTo>
                  <a:cubicBezTo>
                    <a:pt x="152469" y="67609"/>
                    <a:pt x="144857" y="74844"/>
                    <a:pt x="137777" y="74844"/>
                  </a:cubicBezTo>
                  <a:cubicBezTo>
                    <a:pt x="134060" y="74844"/>
                    <a:pt x="133352" y="72374"/>
                    <a:pt x="133352" y="68668"/>
                  </a:cubicBezTo>
                  <a:cubicBezTo>
                    <a:pt x="133352" y="64610"/>
                    <a:pt x="134237" y="62316"/>
                    <a:pt x="137423" y="54375"/>
                  </a:cubicBezTo>
                  <a:cubicBezTo>
                    <a:pt x="139547" y="48905"/>
                    <a:pt x="146804" y="30200"/>
                    <a:pt x="146804" y="20318"/>
                  </a:cubicBezTo>
                  <a:cubicBezTo>
                    <a:pt x="146804" y="17495"/>
                    <a:pt x="146804" y="10084"/>
                    <a:pt x="140255" y="4966"/>
                  </a:cubicBezTo>
                  <a:cubicBezTo>
                    <a:pt x="137246" y="2672"/>
                    <a:pt x="132113" y="202"/>
                    <a:pt x="123794" y="202"/>
                  </a:cubicBezTo>
                  <a:cubicBezTo>
                    <a:pt x="107863" y="202"/>
                    <a:pt x="98128" y="10613"/>
                    <a:pt x="92464" y="18024"/>
                  </a:cubicBezTo>
                  <a:cubicBezTo>
                    <a:pt x="91048" y="3025"/>
                    <a:pt x="78481" y="202"/>
                    <a:pt x="69453" y="202"/>
                  </a:cubicBezTo>
                  <a:cubicBezTo>
                    <a:pt x="54762" y="202"/>
                    <a:pt x="44850" y="9201"/>
                    <a:pt x="39540" y="16260"/>
                  </a:cubicBezTo>
                  <a:cubicBezTo>
                    <a:pt x="38301" y="4084"/>
                    <a:pt x="27857" y="202"/>
                    <a:pt x="20600" y="202"/>
                  </a:cubicBezTo>
                  <a:cubicBezTo>
                    <a:pt x="12989" y="202"/>
                    <a:pt x="8918" y="5672"/>
                    <a:pt x="6617" y="9731"/>
                  </a:cubicBezTo>
                  <a:cubicBezTo>
                    <a:pt x="2723" y="16260"/>
                    <a:pt x="245" y="26318"/>
                    <a:pt x="245" y="27200"/>
                  </a:cubicBezTo>
                  <a:cubicBezTo>
                    <a:pt x="245" y="29494"/>
                    <a:pt x="2723" y="29494"/>
                    <a:pt x="3254" y="29494"/>
                  </a:cubicBezTo>
                  <a:cubicBezTo>
                    <a:pt x="5732" y="29494"/>
                    <a:pt x="5909" y="28965"/>
                    <a:pt x="7148" y="24200"/>
                  </a:cubicBezTo>
                  <a:cubicBezTo>
                    <a:pt x="9803" y="13789"/>
                    <a:pt x="13166" y="5143"/>
                    <a:pt x="20069" y="5143"/>
                  </a:cubicBezTo>
                  <a:cubicBezTo>
                    <a:pt x="24671" y="5143"/>
                    <a:pt x="25910" y="9025"/>
                    <a:pt x="25910" y="13789"/>
                  </a:cubicBezTo>
                  <a:cubicBezTo>
                    <a:pt x="25910" y="17142"/>
                    <a:pt x="24317" y="23671"/>
                    <a:pt x="23078" y="28435"/>
                  </a:cubicBezTo>
                  <a:cubicBezTo>
                    <a:pt x="21839" y="33200"/>
                    <a:pt x="20069" y="40435"/>
                    <a:pt x="19184" y="44317"/>
                  </a:cubicBezTo>
                  <a:lnTo>
                    <a:pt x="13520" y="66904"/>
                  </a:lnTo>
                  <a:cubicBezTo>
                    <a:pt x="12812" y="69198"/>
                    <a:pt x="11750" y="73609"/>
                    <a:pt x="11750" y="74138"/>
                  </a:cubicBezTo>
                  <a:cubicBezTo>
                    <a:pt x="11750" y="78020"/>
                    <a:pt x="14936" y="79785"/>
                    <a:pt x="17768" y="79785"/>
                  </a:cubicBezTo>
                  <a:cubicBezTo>
                    <a:pt x="20954" y="79785"/>
                    <a:pt x="23786" y="77491"/>
                    <a:pt x="24671" y="75903"/>
                  </a:cubicBezTo>
                  <a:cubicBezTo>
                    <a:pt x="25556" y="74315"/>
                    <a:pt x="26972" y="68668"/>
                    <a:pt x="27857" y="64962"/>
                  </a:cubicBezTo>
                  <a:cubicBezTo>
                    <a:pt x="28742" y="61610"/>
                    <a:pt x="30690" y="53493"/>
                    <a:pt x="31752" y="49081"/>
                  </a:cubicBezTo>
                  <a:cubicBezTo>
                    <a:pt x="32814" y="45199"/>
                    <a:pt x="33876" y="41317"/>
                    <a:pt x="34761" y="37258"/>
                  </a:cubicBezTo>
                  <a:cubicBezTo>
                    <a:pt x="36708" y="30023"/>
                    <a:pt x="37062" y="28612"/>
                    <a:pt x="42195" y="21377"/>
                  </a:cubicBezTo>
                  <a:cubicBezTo>
                    <a:pt x="47151" y="14319"/>
                    <a:pt x="55470" y="5143"/>
                    <a:pt x="68745" y="5143"/>
                  </a:cubicBezTo>
                  <a:cubicBezTo>
                    <a:pt x="79012" y="5143"/>
                    <a:pt x="79189" y="14142"/>
                    <a:pt x="79189" y="17495"/>
                  </a:cubicBezTo>
                  <a:cubicBezTo>
                    <a:pt x="79189" y="21906"/>
                    <a:pt x="78658" y="24200"/>
                    <a:pt x="76180" y="34082"/>
                  </a:cubicBezTo>
                  <a:lnTo>
                    <a:pt x="68745" y="63727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2C382CCD-38EB-24EF-A194-5CCE944ACFD5}"/>
                </a:ext>
              </a:extLst>
            </p:cNvPr>
            <p:cNvSpPr/>
            <p:nvPr>
              <p:custDataLst>
                <p:tags r:id="rId161"/>
              </p:custDataLst>
            </p:nvPr>
          </p:nvSpPr>
          <p:spPr>
            <a:xfrm>
              <a:off x="8946432" y="7614909"/>
              <a:ext cx="66503" cy="57097"/>
            </a:xfrm>
            <a:custGeom>
              <a:avLst/>
              <a:gdLst>
                <a:gd name="connsiteX0" fmla="*/ 66755 w 66503"/>
                <a:gd name="connsiteY0" fmla="*/ 23143 h 57097"/>
                <a:gd name="connsiteX1" fmla="*/ 40204 w 66503"/>
                <a:gd name="connsiteY1" fmla="*/ 203 h 57097"/>
                <a:gd name="connsiteX2" fmla="*/ 252 w 66503"/>
                <a:gd name="connsiteY2" fmla="*/ 34360 h 57097"/>
                <a:gd name="connsiteX3" fmla="*/ 26803 w 66503"/>
                <a:gd name="connsiteY3" fmla="*/ 57300 h 57097"/>
                <a:gd name="connsiteX4" fmla="*/ 66755 w 66503"/>
                <a:gd name="connsiteY4" fmla="*/ 23143 h 57097"/>
                <a:gd name="connsiteX5" fmla="*/ 27055 w 66503"/>
                <a:gd name="connsiteY5" fmla="*/ 53015 h 57097"/>
                <a:gd name="connsiteX6" fmla="*/ 11884 w 66503"/>
                <a:gd name="connsiteY6" fmla="*/ 38268 h 57097"/>
                <a:gd name="connsiteX7" fmla="*/ 20481 w 66503"/>
                <a:gd name="connsiteY7" fmla="*/ 13815 h 57097"/>
                <a:gd name="connsiteX8" fmla="*/ 39951 w 66503"/>
                <a:gd name="connsiteY8" fmla="*/ 4488 h 57097"/>
                <a:gd name="connsiteX9" fmla="*/ 55123 w 66503"/>
                <a:gd name="connsiteY9" fmla="*/ 19235 h 57097"/>
                <a:gd name="connsiteX10" fmla="*/ 47411 w 66503"/>
                <a:gd name="connsiteY10" fmla="*/ 42427 h 57097"/>
                <a:gd name="connsiteX11" fmla="*/ 27055 w 66503"/>
                <a:gd name="connsiteY11" fmla="*/ 53015 h 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503" h="57097">
                  <a:moveTo>
                    <a:pt x="66755" y="23143"/>
                  </a:moveTo>
                  <a:cubicBezTo>
                    <a:pt x="66755" y="10538"/>
                    <a:pt x="56388" y="203"/>
                    <a:pt x="40204" y="203"/>
                  </a:cubicBezTo>
                  <a:cubicBezTo>
                    <a:pt x="19090" y="203"/>
                    <a:pt x="252" y="17345"/>
                    <a:pt x="252" y="34360"/>
                  </a:cubicBezTo>
                  <a:cubicBezTo>
                    <a:pt x="252" y="47217"/>
                    <a:pt x="10746" y="57300"/>
                    <a:pt x="26803" y="57300"/>
                  </a:cubicBezTo>
                  <a:cubicBezTo>
                    <a:pt x="47917" y="57300"/>
                    <a:pt x="66755" y="40032"/>
                    <a:pt x="66755" y="23143"/>
                  </a:cubicBezTo>
                  <a:close/>
                  <a:moveTo>
                    <a:pt x="27055" y="53015"/>
                  </a:moveTo>
                  <a:cubicBezTo>
                    <a:pt x="20860" y="53015"/>
                    <a:pt x="11884" y="50116"/>
                    <a:pt x="11884" y="38268"/>
                  </a:cubicBezTo>
                  <a:cubicBezTo>
                    <a:pt x="11884" y="34486"/>
                    <a:pt x="13527" y="22134"/>
                    <a:pt x="20481" y="13815"/>
                  </a:cubicBezTo>
                  <a:cubicBezTo>
                    <a:pt x="25285" y="8269"/>
                    <a:pt x="32745" y="4488"/>
                    <a:pt x="39951" y="4488"/>
                  </a:cubicBezTo>
                  <a:cubicBezTo>
                    <a:pt x="46905" y="4488"/>
                    <a:pt x="55123" y="8017"/>
                    <a:pt x="55123" y="19235"/>
                  </a:cubicBezTo>
                  <a:cubicBezTo>
                    <a:pt x="55123" y="22764"/>
                    <a:pt x="53606" y="34486"/>
                    <a:pt x="47411" y="42427"/>
                  </a:cubicBezTo>
                  <a:cubicBezTo>
                    <a:pt x="41595" y="49990"/>
                    <a:pt x="33251" y="53015"/>
                    <a:pt x="27055" y="53015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ABFBAA92-466E-F639-57A4-7E5BFEC834C6}"/>
                </a:ext>
              </a:extLst>
            </p:cNvPr>
            <p:cNvSpPr/>
            <p:nvPr>
              <p:custDataLst>
                <p:tags r:id="rId162"/>
              </p:custDataLst>
            </p:nvPr>
          </p:nvSpPr>
          <p:spPr>
            <a:xfrm>
              <a:off x="9028839" y="7614909"/>
              <a:ext cx="77755" cy="80163"/>
            </a:xfrm>
            <a:custGeom>
              <a:avLst/>
              <a:gdLst>
                <a:gd name="connsiteX0" fmla="*/ 11002 w 77755"/>
                <a:gd name="connsiteY0" fmla="*/ 70661 h 80163"/>
                <a:gd name="connsiteX1" fmla="*/ 4301 w 77755"/>
                <a:gd name="connsiteY1" fmla="*/ 74694 h 80163"/>
                <a:gd name="connsiteX2" fmla="*/ 255 w 77755"/>
                <a:gd name="connsiteY2" fmla="*/ 78223 h 80163"/>
                <a:gd name="connsiteX3" fmla="*/ 2278 w 77755"/>
                <a:gd name="connsiteY3" fmla="*/ 80366 h 80163"/>
                <a:gd name="connsiteX4" fmla="*/ 8473 w 77755"/>
                <a:gd name="connsiteY4" fmla="*/ 79988 h 80163"/>
                <a:gd name="connsiteX5" fmla="*/ 14795 w 77755"/>
                <a:gd name="connsiteY5" fmla="*/ 79862 h 80163"/>
                <a:gd name="connsiteX6" fmla="*/ 22254 w 77755"/>
                <a:gd name="connsiteY6" fmla="*/ 79988 h 80163"/>
                <a:gd name="connsiteX7" fmla="*/ 29208 w 77755"/>
                <a:gd name="connsiteY7" fmla="*/ 80366 h 80163"/>
                <a:gd name="connsiteX8" fmla="*/ 32369 w 77755"/>
                <a:gd name="connsiteY8" fmla="*/ 76837 h 80163"/>
                <a:gd name="connsiteX9" fmla="*/ 28450 w 77755"/>
                <a:gd name="connsiteY9" fmla="*/ 74694 h 80163"/>
                <a:gd name="connsiteX10" fmla="*/ 21496 w 77755"/>
                <a:gd name="connsiteY10" fmla="*/ 73181 h 80163"/>
                <a:gd name="connsiteX11" fmla="*/ 27312 w 77755"/>
                <a:gd name="connsiteY11" fmla="*/ 49737 h 80163"/>
                <a:gd name="connsiteX12" fmla="*/ 42484 w 77755"/>
                <a:gd name="connsiteY12" fmla="*/ 57300 h 80163"/>
                <a:gd name="connsiteX13" fmla="*/ 78011 w 77755"/>
                <a:gd name="connsiteY13" fmla="*/ 22134 h 80163"/>
                <a:gd name="connsiteX14" fmla="*/ 55885 w 77755"/>
                <a:gd name="connsiteY14" fmla="*/ 203 h 80163"/>
                <a:gd name="connsiteX15" fmla="*/ 35783 w 77755"/>
                <a:gd name="connsiteY15" fmla="*/ 9026 h 80163"/>
                <a:gd name="connsiteX16" fmla="*/ 20990 w 77755"/>
                <a:gd name="connsiteY16" fmla="*/ 203 h 80163"/>
                <a:gd name="connsiteX17" fmla="*/ 9738 w 77755"/>
                <a:gd name="connsiteY17" fmla="*/ 7135 h 80163"/>
                <a:gd name="connsiteX18" fmla="*/ 4807 w 77755"/>
                <a:gd name="connsiteY18" fmla="*/ 19613 h 80163"/>
                <a:gd name="connsiteX19" fmla="*/ 7462 w 77755"/>
                <a:gd name="connsiteY19" fmla="*/ 21504 h 80163"/>
                <a:gd name="connsiteX20" fmla="*/ 10370 w 77755"/>
                <a:gd name="connsiteY20" fmla="*/ 18857 h 80163"/>
                <a:gd name="connsiteX21" fmla="*/ 20358 w 77755"/>
                <a:gd name="connsiteY21" fmla="*/ 4488 h 80163"/>
                <a:gd name="connsiteX22" fmla="*/ 25542 w 77755"/>
                <a:gd name="connsiteY22" fmla="*/ 11168 h 80163"/>
                <a:gd name="connsiteX23" fmla="*/ 25162 w 77755"/>
                <a:gd name="connsiteY23" fmla="*/ 14446 h 80163"/>
                <a:gd name="connsiteX24" fmla="*/ 11002 w 77755"/>
                <a:gd name="connsiteY24" fmla="*/ 70661 h 80163"/>
                <a:gd name="connsiteX25" fmla="*/ 35151 w 77755"/>
                <a:gd name="connsiteY25" fmla="*/ 18353 h 80163"/>
                <a:gd name="connsiteX26" fmla="*/ 37932 w 77755"/>
                <a:gd name="connsiteY26" fmla="*/ 13563 h 80163"/>
                <a:gd name="connsiteX27" fmla="*/ 55506 w 77755"/>
                <a:gd name="connsiteY27" fmla="*/ 4488 h 80163"/>
                <a:gd name="connsiteX28" fmla="*/ 66632 w 77755"/>
                <a:gd name="connsiteY28" fmla="*/ 17345 h 80163"/>
                <a:gd name="connsiteX29" fmla="*/ 60184 w 77755"/>
                <a:gd name="connsiteY29" fmla="*/ 41041 h 80163"/>
                <a:gd name="connsiteX30" fmla="*/ 42484 w 77755"/>
                <a:gd name="connsiteY30" fmla="*/ 53015 h 80163"/>
                <a:gd name="connsiteX31" fmla="*/ 29335 w 77755"/>
                <a:gd name="connsiteY31" fmla="*/ 41797 h 80163"/>
                <a:gd name="connsiteX32" fmla="*/ 29714 w 77755"/>
                <a:gd name="connsiteY32" fmla="*/ 39780 h 80163"/>
                <a:gd name="connsiteX33" fmla="*/ 35151 w 77755"/>
                <a:gd name="connsiteY33" fmla="*/ 18353 h 8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7755" h="80163">
                  <a:moveTo>
                    <a:pt x="11002" y="70661"/>
                  </a:moveTo>
                  <a:cubicBezTo>
                    <a:pt x="10117" y="73938"/>
                    <a:pt x="9991" y="74694"/>
                    <a:pt x="4301" y="74694"/>
                  </a:cubicBezTo>
                  <a:cubicBezTo>
                    <a:pt x="2405" y="74694"/>
                    <a:pt x="255" y="74694"/>
                    <a:pt x="255" y="78223"/>
                  </a:cubicBezTo>
                  <a:cubicBezTo>
                    <a:pt x="255" y="79610"/>
                    <a:pt x="1393" y="80366"/>
                    <a:pt x="2278" y="80366"/>
                  </a:cubicBezTo>
                  <a:cubicBezTo>
                    <a:pt x="4175" y="80366"/>
                    <a:pt x="6451" y="79988"/>
                    <a:pt x="8473" y="79988"/>
                  </a:cubicBezTo>
                  <a:cubicBezTo>
                    <a:pt x="10496" y="79988"/>
                    <a:pt x="12646" y="79862"/>
                    <a:pt x="14795" y="79862"/>
                  </a:cubicBezTo>
                  <a:cubicBezTo>
                    <a:pt x="17324" y="79862"/>
                    <a:pt x="19726" y="79988"/>
                    <a:pt x="22254" y="79988"/>
                  </a:cubicBezTo>
                  <a:cubicBezTo>
                    <a:pt x="24404" y="79988"/>
                    <a:pt x="27059" y="80366"/>
                    <a:pt x="29208" y="80366"/>
                  </a:cubicBezTo>
                  <a:cubicBezTo>
                    <a:pt x="30852" y="80366"/>
                    <a:pt x="32369" y="79484"/>
                    <a:pt x="32369" y="76837"/>
                  </a:cubicBezTo>
                  <a:cubicBezTo>
                    <a:pt x="32369" y="74694"/>
                    <a:pt x="30220" y="74694"/>
                    <a:pt x="28450" y="74694"/>
                  </a:cubicBezTo>
                  <a:cubicBezTo>
                    <a:pt x="24277" y="74694"/>
                    <a:pt x="21496" y="74694"/>
                    <a:pt x="21496" y="73181"/>
                  </a:cubicBezTo>
                  <a:cubicBezTo>
                    <a:pt x="21496" y="72425"/>
                    <a:pt x="23519" y="64737"/>
                    <a:pt x="27312" y="49737"/>
                  </a:cubicBezTo>
                  <a:cubicBezTo>
                    <a:pt x="30473" y="54023"/>
                    <a:pt x="35530" y="57300"/>
                    <a:pt x="42484" y="57300"/>
                  </a:cubicBezTo>
                  <a:cubicBezTo>
                    <a:pt x="60310" y="57300"/>
                    <a:pt x="78011" y="39906"/>
                    <a:pt x="78011" y="22134"/>
                  </a:cubicBezTo>
                  <a:cubicBezTo>
                    <a:pt x="78011" y="9530"/>
                    <a:pt x="68781" y="203"/>
                    <a:pt x="55885" y="203"/>
                  </a:cubicBezTo>
                  <a:cubicBezTo>
                    <a:pt x="46024" y="203"/>
                    <a:pt x="38311" y="6631"/>
                    <a:pt x="35783" y="9026"/>
                  </a:cubicBezTo>
                  <a:cubicBezTo>
                    <a:pt x="33254" y="2219"/>
                    <a:pt x="25668" y="203"/>
                    <a:pt x="20990" y="203"/>
                  </a:cubicBezTo>
                  <a:cubicBezTo>
                    <a:pt x="16691" y="203"/>
                    <a:pt x="12899" y="2219"/>
                    <a:pt x="9738" y="7135"/>
                  </a:cubicBezTo>
                  <a:cubicBezTo>
                    <a:pt x="6451" y="12429"/>
                    <a:pt x="4807" y="18983"/>
                    <a:pt x="4807" y="19613"/>
                  </a:cubicBezTo>
                  <a:cubicBezTo>
                    <a:pt x="4807" y="21504"/>
                    <a:pt x="6703" y="21504"/>
                    <a:pt x="7462" y="21504"/>
                  </a:cubicBezTo>
                  <a:cubicBezTo>
                    <a:pt x="9611" y="21504"/>
                    <a:pt x="9864" y="20874"/>
                    <a:pt x="10370" y="18857"/>
                  </a:cubicBezTo>
                  <a:cubicBezTo>
                    <a:pt x="11761" y="13815"/>
                    <a:pt x="14416" y="4488"/>
                    <a:pt x="20358" y="4488"/>
                  </a:cubicBezTo>
                  <a:cubicBezTo>
                    <a:pt x="24783" y="4488"/>
                    <a:pt x="25542" y="8648"/>
                    <a:pt x="25542" y="11168"/>
                  </a:cubicBezTo>
                  <a:cubicBezTo>
                    <a:pt x="25542" y="12933"/>
                    <a:pt x="25415" y="13437"/>
                    <a:pt x="25162" y="14446"/>
                  </a:cubicBezTo>
                  <a:lnTo>
                    <a:pt x="11002" y="70661"/>
                  </a:lnTo>
                  <a:close/>
                  <a:moveTo>
                    <a:pt x="35151" y="18353"/>
                  </a:moveTo>
                  <a:cubicBezTo>
                    <a:pt x="35656" y="16336"/>
                    <a:pt x="35783" y="16084"/>
                    <a:pt x="37932" y="13563"/>
                  </a:cubicBezTo>
                  <a:cubicBezTo>
                    <a:pt x="42989" y="8017"/>
                    <a:pt x="49437" y="4488"/>
                    <a:pt x="55506" y="4488"/>
                  </a:cubicBezTo>
                  <a:cubicBezTo>
                    <a:pt x="60690" y="4488"/>
                    <a:pt x="66632" y="7765"/>
                    <a:pt x="66632" y="17345"/>
                  </a:cubicBezTo>
                  <a:cubicBezTo>
                    <a:pt x="66632" y="22890"/>
                    <a:pt x="63724" y="34991"/>
                    <a:pt x="60184" y="41041"/>
                  </a:cubicBezTo>
                  <a:cubicBezTo>
                    <a:pt x="54874" y="50242"/>
                    <a:pt x="47288" y="53015"/>
                    <a:pt x="42484" y="53015"/>
                  </a:cubicBezTo>
                  <a:cubicBezTo>
                    <a:pt x="31990" y="53015"/>
                    <a:pt x="29335" y="42805"/>
                    <a:pt x="29335" y="41797"/>
                  </a:cubicBezTo>
                  <a:cubicBezTo>
                    <a:pt x="29335" y="41167"/>
                    <a:pt x="29588" y="40410"/>
                    <a:pt x="29714" y="39780"/>
                  </a:cubicBezTo>
                  <a:lnTo>
                    <a:pt x="35151" y="18353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0BF8EC2-DA00-6117-A405-11027EE7FD21}"/>
                </a:ext>
              </a:extLst>
            </p:cNvPr>
            <p:cNvSpPr/>
            <p:nvPr>
              <p:custDataLst>
                <p:tags r:id="rId163"/>
              </p:custDataLst>
            </p:nvPr>
          </p:nvSpPr>
          <p:spPr>
            <a:xfrm>
              <a:off x="9126028" y="7591717"/>
              <a:ext cx="49181" cy="80289"/>
            </a:xfrm>
            <a:custGeom>
              <a:avLst/>
              <a:gdLst>
                <a:gd name="connsiteX0" fmla="*/ 29338 w 49181"/>
                <a:gd name="connsiteY0" fmla="*/ 30453 h 80289"/>
                <a:gd name="connsiteX1" fmla="*/ 44257 w 49181"/>
                <a:gd name="connsiteY1" fmla="*/ 30453 h 80289"/>
                <a:gd name="connsiteX2" fmla="*/ 47671 w 49181"/>
                <a:gd name="connsiteY2" fmla="*/ 29823 h 80289"/>
                <a:gd name="connsiteX3" fmla="*/ 48682 w 49181"/>
                <a:gd name="connsiteY3" fmla="*/ 26924 h 80289"/>
                <a:gd name="connsiteX4" fmla="*/ 44637 w 49181"/>
                <a:gd name="connsiteY4" fmla="*/ 24781 h 80289"/>
                <a:gd name="connsiteX5" fmla="*/ 30729 w 49181"/>
                <a:gd name="connsiteY5" fmla="*/ 24781 h 80289"/>
                <a:gd name="connsiteX6" fmla="*/ 33384 w 49181"/>
                <a:gd name="connsiteY6" fmla="*/ 14320 h 80289"/>
                <a:gd name="connsiteX7" fmla="*/ 35660 w 49181"/>
                <a:gd name="connsiteY7" fmla="*/ 4614 h 80289"/>
                <a:gd name="connsiteX8" fmla="*/ 30982 w 49181"/>
                <a:gd name="connsiteY8" fmla="*/ 203 h 80289"/>
                <a:gd name="connsiteX9" fmla="*/ 24787 w 49181"/>
                <a:gd name="connsiteY9" fmla="*/ 4992 h 80289"/>
                <a:gd name="connsiteX10" fmla="*/ 19730 w 49181"/>
                <a:gd name="connsiteY10" fmla="*/ 24781 h 80289"/>
                <a:gd name="connsiteX11" fmla="*/ 4684 w 49181"/>
                <a:gd name="connsiteY11" fmla="*/ 24781 h 80289"/>
                <a:gd name="connsiteX12" fmla="*/ 259 w 49181"/>
                <a:gd name="connsiteY12" fmla="*/ 28310 h 80289"/>
                <a:gd name="connsiteX13" fmla="*/ 4305 w 49181"/>
                <a:gd name="connsiteY13" fmla="*/ 30453 h 80289"/>
                <a:gd name="connsiteX14" fmla="*/ 18339 w 49181"/>
                <a:gd name="connsiteY14" fmla="*/ 30453 h 80289"/>
                <a:gd name="connsiteX15" fmla="*/ 10879 w 49181"/>
                <a:gd name="connsiteY15" fmla="*/ 60073 h 80289"/>
                <a:gd name="connsiteX16" fmla="*/ 9236 w 49181"/>
                <a:gd name="connsiteY16" fmla="*/ 68266 h 80289"/>
                <a:gd name="connsiteX17" fmla="*/ 24787 w 49181"/>
                <a:gd name="connsiteY17" fmla="*/ 80492 h 80289"/>
                <a:gd name="connsiteX18" fmla="*/ 49441 w 49181"/>
                <a:gd name="connsiteY18" fmla="*/ 60955 h 80289"/>
                <a:gd name="connsiteX19" fmla="*/ 46786 w 49181"/>
                <a:gd name="connsiteY19" fmla="*/ 59191 h 80289"/>
                <a:gd name="connsiteX20" fmla="*/ 43878 w 49181"/>
                <a:gd name="connsiteY20" fmla="*/ 61333 h 80289"/>
                <a:gd name="connsiteX21" fmla="*/ 25293 w 49181"/>
                <a:gd name="connsiteY21" fmla="*/ 76206 h 80289"/>
                <a:gd name="connsiteX22" fmla="*/ 19982 w 49181"/>
                <a:gd name="connsiteY22" fmla="*/ 69526 h 80289"/>
                <a:gd name="connsiteX23" fmla="*/ 20362 w 49181"/>
                <a:gd name="connsiteY23" fmla="*/ 65997 h 80289"/>
                <a:gd name="connsiteX24" fmla="*/ 29338 w 49181"/>
                <a:gd name="connsiteY24" fmla="*/ 30453 h 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9181" h="80289">
                  <a:moveTo>
                    <a:pt x="29338" y="30453"/>
                  </a:moveTo>
                  <a:lnTo>
                    <a:pt x="44257" y="30453"/>
                  </a:lnTo>
                  <a:cubicBezTo>
                    <a:pt x="46912" y="30453"/>
                    <a:pt x="47039" y="30327"/>
                    <a:pt x="47671" y="29823"/>
                  </a:cubicBezTo>
                  <a:cubicBezTo>
                    <a:pt x="48303" y="29319"/>
                    <a:pt x="48682" y="27680"/>
                    <a:pt x="48682" y="26924"/>
                  </a:cubicBezTo>
                  <a:cubicBezTo>
                    <a:pt x="48682" y="24781"/>
                    <a:pt x="46786" y="24781"/>
                    <a:pt x="44637" y="24781"/>
                  </a:cubicBezTo>
                  <a:lnTo>
                    <a:pt x="30729" y="24781"/>
                  </a:lnTo>
                  <a:lnTo>
                    <a:pt x="33384" y="14320"/>
                  </a:lnTo>
                  <a:cubicBezTo>
                    <a:pt x="34143" y="11042"/>
                    <a:pt x="35660" y="5371"/>
                    <a:pt x="35660" y="4614"/>
                  </a:cubicBezTo>
                  <a:cubicBezTo>
                    <a:pt x="35660" y="2472"/>
                    <a:pt x="34016" y="203"/>
                    <a:pt x="30982" y="203"/>
                  </a:cubicBezTo>
                  <a:cubicBezTo>
                    <a:pt x="28833" y="203"/>
                    <a:pt x="25798" y="1589"/>
                    <a:pt x="24787" y="4992"/>
                  </a:cubicBezTo>
                  <a:cubicBezTo>
                    <a:pt x="24155" y="7135"/>
                    <a:pt x="25672" y="1211"/>
                    <a:pt x="19730" y="24781"/>
                  </a:cubicBezTo>
                  <a:lnTo>
                    <a:pt x="4684" y="24781"/>
                  </a:lnTo>
                  <a:cubicBezTo>
                    <a:pt x="2156" y="24781"/>
                    <a:pt x="259" y="24781"/>
                    <a:pt x="259" y="28310"/>
                  </a:cubicBezTo>
                  <a:cubicBezTo>
                    <a:pt x="259" y="30453"/>
                    <a:pt x="2029" y="30453"/>
                    <a:pt x="4305" y="30453"/>
                  </a:cubicBezTo>
                  <a:lnTo>
                    <a:pt x="18339" y="30453"/>
                  </a:lnTo>
                  <a:lnTo>
                    <a:pt x="10879" y="60073"/>
                  </a:lnTo>
                  <a:cubicBezTo>
                    <a:pt x="10247" y="62846"/>
                    <a:pt x="9236" y="66753"/>
                    <a:pt x="9236" y="68266"/>
                  </a:cubicBezTo>
                  <a:cubicBezTo>
                    <a:pt x="9236" y="75450"/>
                    <a:pt x="15937" y="80492"/>
                    <a:pt x="24787" y="80492"/>
                  </a:cubicBezTo>
                  <a:cubicBezTo>
                    <a:pt x="40085" y="80492"/>
                    <a:pt x="49441" y="63476"/>
                    <a:pt x="49441" y="60955"/>
                  </a:cubicBezTo>
                  <a:cubicBezTo>
                    <a:pt x="49441" y="59191"/>
                    <a:pt x="47292" y="59191"/>
                    <a:pt x="46786" y="59191"/>
                  </a:cubicBezTo>
                  <a:cubicBezTo>
                    <a:pt x="44763" y="59191"/>
                    <a:pt x="44510" y="59695"/>
                    <a:pt x="43878" y="61333"/>
                  </a:cubicBezTo>
                  <a:cubicBezTo>
                    <a:pt x="39706" y="70408"/>
                    <a:pt x="31867" y="76206"/>
                    <a:pt x="25293" y="76206"/>
                  </a:cubicBezTo>
                  <a:cubicBezTo>
                    <a:pt x="21247" y="76206"/>
                    <a:pt x="19982" y="73307"/>
                    <a:pt x="19982" y="69526"/>
                  </a:cubicBezTo>
                  <a:cubicBezTo>
                    <a:pt x="19982" y="67510"/>
                    <a:pt x="20109" y="67131"/>
                    <a:pt x="20362" y="65997"/>
                  </a:cubicBezTo>
                  <a:lnTo>
                    <a:pt x="29338" y="30453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C3C37CC5-71E5-5304-E082-647F41A1507B}"/>
                </a:ext>
              </a:extLst>
            </p:cNvPr>
            <p:cNvSpPr/>
            <p:nvPr>
              <p:custDataLst>
                <p:tags r:id="rId164"/>
              </p:custDataLst>
            </p:nvPr>
          </p:nvSpPr>
          <p:spPr>
            <a:xfrm>
              <a:off x="9211706" y="7536182"/>
              <a:ext cx="130275" cy="130050"/>
            </a:xfrm>
            <a:custGeom>
              <a:avLst/>
              <a:gdLst>
                <a:gd name="connsiteX0" fmla="*/ 69825 w 130275"/>
                <a:gd name="connsiteY0" fmla="*/ 69550 h 130050"/>
                <a:gd name="connsiteX1" fmla="*/ 123988 w 130275"/>
                <a:gd name="connsiteY1" fmla="*/ 69550 h 130050"/>
                <a:gd name="connsiteX2" fmla="*/ 130538 w 130275"/>
                <a:gd name="connsiteY2" fmla="*/ 65315 h 130050"/>
                <a:gd name="connsiteX3" fmla="*/ 123988 w 130275"/>
                <a:gd name="connsiteY3" fmla="*/ 60904 h 130050"/>
                <a:gd name="connsiteX4" fmla="*/ 69825 w 130275"/>
                <a:gd name="connsiteY4" fmla="*/ 60904 h 130050"/>
                <a:gd name="connsiteX5" fmla="*/ 69825 w 130275"/>
                <a:gd name="connsiteY5" fmla="*/ 6731 h 130050"/>
                <a:gd name="connsiteX6" fmla="*/ 65577 w 130275"/>
                <a:gd name="connsiteY6" fmla="*/ 202 h 130050"/>
                <a:gd name="connsiteX7" fmla="*/ 61152 w 130275"/>
                <a:gd name="connsiteY7" fmla="*/ 6731 h 130050"/>
                <a:gd name="connsiteX8" fmla="*/ 61152 w 130275"/>
                <a:gd name="connsiteY8" fmla="*/ 60904 h 130050"/>
                <a:gd name="connsiteX9" fmla="*/ 6812 w 130275"/>
                <a:gd name="connsiteY9" fmla="*/ 60904 h 130050"/>
                <a:gd name="connsiteX10" fmla="*/ 262 w 130275"/>
                <a:gd name="connsiteY10" fmla="*/ 65139 h 130050"/>
                <a:gd name="connsiteX11" fmla="*/ 6812 w 130275"/>
                <a:gd name="connsiteY11" fmla="*/ 69550 h 130050"/>
                <a:gd name="connsiteX12" fmla="*/ 61152 w 130275"/>
                <a:gd name="connsiteY12" fmla="*/ 69550 h 130050"/>
                <a:gd name="connsiteX13" fmla="*/ 61152 w 130275"/>
                <a:gd name="connsiteY13" fmla="*/ 123724 h 130050"/>
                <a:gd name="connsiteX14" fmla="*/ 65400 w 130275"/>
                <a:gd name="connsiteY14" fmla="*/ 130253 h 130050"/>
                <a:gd name="connsiteX15" fmla="*/ 69825 w 130275"/>
                <a:gd name="connsiteY15" fmla="*/ 123724 h 130050"/>
                <a:gd name="connsiteX16" fmla="*/ 69825 w 130275"/>
                <a:gd name="connsiteY16" fmla="*/ 69550 h 13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275" h="130050">
                  <a:moveTo>
                    <a:pt x="69825" y="69550"/>
                  </a:moveTo>
                  <a:lnTo>
                    <a:pt x="123988" y="69550"/>
                  </a:lnTo>
                  <a:cubicBezTo>
                    <a:pt x="126289" y="69550"/>
                    <a:pt x="130538" y="69550"/>
                    <a:pt x="130538" y="65315"/>
                  </a:cubicBezTo>
                  <a:cubicBezTo>
                    <a:pt x="130538" y="60904"/>
                    <a:pt x="126466" y="60904"/>
                    <a:pt x="123988" y="60904"/>
                  </a:cubicBezTo>
                  <a:lnTo>
                    <a:pt x="69825" y="60904"/>
                  </a:lnTo>
                  <a:lnTo>
                    <a:pt x="69825" y="6731"/>
                  </a:lnTo>
                  <a:cubicBezTo>
                    <a:pt x="69825" y="4437"/>
                    <a:pt x="69825" y="202"/>
                    <a:pt x="65577" y="202"/>
                  </a:cubicBezTo>
                  <a:cubicBezTo>
                    <a:pt x="61152" y="202"/>
                    <a:pt x="61152" y="4260"/>
                    <a:pt x="61152" y="6731"/>
                  </a:cubicBezTo>
                  <a:lnTo>
                    <a:pt x="61152" y="60904"/>
                  </a:lnTo>
                  <a:lnTo>
                    <a:pt x="6812" y="60904"/>
                  </a:lnTo>
                  <a:cubicBezTo>
                    <a:pt x="4510" y="60904"/>
                    <a:pt x="262" y="60904"/>
                    <a:pt x="262" y="65139"/>
                  </a:cubicBezTo>
                  <a:cubicBezTo>
                    <a:pt x="262" y="69550"/>
                    <a:pt x="4333" y="69550"/>
                    <a:pt x="6812" y="69550"/>
                  </a:cubicBezTo>
                  <a:lnTo>
                    <a:pt x="61152" y="69550"/>
                  </a:lnTo>
                  <a:lnTo>
                    <a:pt x="61152" y="123724"/>
                  </a:lnTo>
                  <a:cubicBezTo>
                    <a:pt x="61152" y="126018"/>
                    <a:pt x="61152" y="130253"/>
                    <a:pt x="65400" y="130253"/>
                  </a:cubicBezTo>
                  <a:cubicBezTo>
                    <a:pt x="69825" y="130253"/>
                    <a:pt x="69825" y="126194"/>
                    <a:pt x="69825" y="123724"/>
                  </a:cubicBezTo>
                  <a:lnTo>
                    <a:pt x="69825" y="69550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95593BE-CFE3-EBA4-096B-A6B01FCCEE42}"/>
                </a:ext>
              </a:extLst>
            </p:cNvPr>
            <p:cNvSpPr/>
            <p:nvPr>
              <p:custDataLst>
                <p:tags r:id="rId165"/>
              </p:custDataLst>
            </p:nvPr>
          </p:nvSpPr>
          <p:spPr>
            <a:xfrm>
              <a:off x="9373840" y="7528242"/>
              <a:ext cx="64429" cy="117169"/>
            </a:xfrm>
            <a:custGeom>
              <a:avLst/>
              <a:gdLst>
                <a:gd name="connsiteX0" fmla="*/ 40271 w 64429"/>
                <a:gd name="connsiteY0" fmla="*/ 5143 h 117169"/>
                <a:gd name="connsiteX1" fmla="*/ 34961 w 64429"/>
                <a:gd name="connsiteY1" fmla="*/ 202 h 117169"/>
                <a:gd name="connsiteX2" fmla="*/ 268 w 64429"/>
                <a:gd name="connsiteY2" fmla="*/ 11495 h 117169"/>
                <a:gd name="connsiteX3" fmla="*/ 268 w 64429"/>
                <a:gd name="connsiteY3" fmla="*/ 17848 h 117169"/>
                <a:gd name="connsiteX4" fmla="*/ 25934 w 64429"/>
                <a:gd name="connsiteY4" fmla="*/ 12907 h 117169"/>
                <a:gd name="connsiteX5" fmla="*/ 25934 w 64429"/>
                <a:gd name="connsiteY5" fmla="*/ 102901 h 117169"/>
                <a:gd name="connsiteX6" fmla="*/ 8234 w 64429"/>
                <a:gd name="connsiteY6" fmla="*/ 111018 h 117169"/>
                <a:gd name="connsiteX7" fmla="*/ 1508 w 64429"/>
                <a:gd name="connsiteY7" fmla="*/ 111018 h 117169"/>
                <a:gd name="connsiteX8" fmla="*/ 1508 w 64429"/>
                <a:gd name="connsiteY8" fmla="*/ 117371 h 117169"/>
                <a:gd name="connsiteX9" fmla="*/ 33014 w 64429"/>
                <a:gd name="connsiteY9" fmla="*/ 116665 h 117169"/>
                <a:gd name="connsiteX10" fmla="*/ 64698 w 64429"/>
                <a:gd name="connsiteY10" fmla="*/ 117371 h 117169"/>
                <a:gd name="connsiteX11" fmla="*/ 64698 w 64429"/>
                <a:gd name="connsiteY11" fmla="*/ 111018 h 117169"/>
                <a:gd name="connsiteX12" fmla="*/ 57972 w 64429"/>
                <a:gd name="connsiteY12" fmla="*/ 111018 h 117169"/>
                <a:gd name="connsiteX13" fmla="*/ 40271 w 64429"/>
                <a:gd name="connsiteY13" fmla="*/ 102901 h 117169"/>
                <a:gd name="connsiteX14" fmla="*/ 40271 w 64429"/>
                <a:gd name="connsiteY14" fmla="*/ 5143 h 11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429" h="117169">
                  <a:moveTo>
                    <a:pt x="40271" y="5143"/>
                  </a:moveTo>
                  <a:cubicBezTo>
                    <a:pt x="40271" y="378"/>
                    <a:pt x="39917" y="202"/>
                    <a:pt x="34961" y="202"/>
                  </a:cubicBezTo>
                  <a:cubicBezTo>
                    <a:pt x="23633" y="11319"/>
                    <a:pt x="7526" y="11495"/>
                    <a:pt x="268" y="11495"/>
                  </a:cubicBezTo>
                  <a:lnTo>
                    <a:pt x="268" y="17848"/>
                  </a:lnTo>
                  <a:cubicBezTo>
                    <a:pt x="4517" y="17848"/>
                    <a:pt x="16199" y="17848"/>
                    <a:pt x="25934" y="12907"/>
                  </a:cubicBezTo>
                  <a:lnTo>
                    <a:pt x="25934" y="102901"/>
                  </a:lnTo>
                  <a:cubicBezTo>
                    <a:pt x="25934" y="108724"/>
                    <a:pt x="25934" y="111018"/>
                    <a:pt x="8234" y="111018"/>
                  </a:cubicBezTo>
                  <a:lnTo>
                    <a:pt x="1508" y="111018"/>
                  </a:lnTo>
                  <a:lnTo>
                    <a:pt x="1508" y="117371"/>
                  </a:lnTo>
                  <a:cubicBezTo>
                    <a:pt x="4694" y="117195"/>
                    <a:pt x="26465" y="116665"/>
                    <a:pt x="33014" y="116665"/>
                  </a:cubicBezTo>
                  <a:cubicBezTo>
                    <a:pt x="38501" y="116665"/>
                    <a:pt x="60804" y="117195"/>
                    <a:pt x="64698" y="117371"/>
                  </a:cubicBezTo>
                  <a:lnTo>
                    <a:pt x="64698" y="111018"/>
                  </a:lnTo>
                  <a:lnTo>
                    <a:pt x="57972" y="111018"/>
                  </a:lnTo>
                  <a:cubicBezTo>
                    <a:pt x="40271" y="111018"/>
                    <a:pt x="40271" y="108724"/>
                    <a:pt x="40271" y="102901"/>
                  </a:cubicBezTo>
                  <a:lnTo>
                    <a:pt x="40271" y="5143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57B61B0D-C85E-4F1B-A4A7-19BC6E540255}"/>
                </a:ext>
              </a:extLst>
            </p:cNvPr>
            <p:cNvSpPr/>
            <p:nvPr>
              <p:custDataLst>
                <p:tags r:id="rId166"/>
              </p:custDataLst>
            </p:nvPr>
          </p:nvSpPr>
          <p:spPr>
            <a:xfrm>
              <a:off x="9506081" y="7235050"/>
              <a:ext cx="96340" cy="115707"/>
            </a:xfrm>
            <a:custGeom>
              <a:avLst/>
              <a:gdLst>
                <a:gd name="connsiteX0" fmla="*/ 21262 w 96340"/>
                <a:gd name="connsiteY0" fmla="*/ 58170 h 115707"/>
                <a:gd name="connsiteX1" fmla="*/ 55398 w 96340"/>
                <a:gd name="connsiteY1" fmla="*/ 6492 h 115707"/>
                <a:gd name="connsiteX2" fmla="*/ 82455 w 96340"/>
                <a:gd name="connsiteY2" fmla="*/ 15819 h 115707"/>
                <a:gd name="connsiteX3" fmla="*/ 70570 w 96340"/>
                <a:gd name="connsiteY3" fmla="*/ 27415 h 115707"/>
                <a:gd name="connsiteX4" fmla="*/ 82202 w 96340"/>
                <a:gd name="connsiteY4" fmla="*/ 39011 h 115707"/>
                <a:gd name="connsiteX5" fmla="*/ 93834 w 96340"/>
                <a:gd name="connsiteY5" fmla="*/ 27163 h 115707"/>
                <a:gd name="connsiteX6" fmla="*/ 55145 w 96340"/>
                <a:gd name="connsiteY6" fmla="*/ 190 h 115707"/>
                <a:gd name="connsiteX7" fmla="*/ 274 w 96340"/>
                <a:gd name="connsiteY7" fmla="*/ 58674 h 115707"/>
                <a:gd name="connsiteX8" fmla="*/ 54640 w 96340"/>
                <a:gd name="connsiteY8" fmla="*/ 115897 h 115707"/>
                <a:gd name="connsiteX9" fmla="*/ 96615 w 96340"/>
                <a:gd name="connsiteY9" fmla="*/ 83126 h 115707"/>
                <a:gd name="connsiteX10" fmla="*/ 93328 w 96340"/>
                <a:gd name="connsiteY10" fmla="*/ 80605 h 115707"/>
                <a:gd name="connsiteX11" fmla="*/ 90041 w 96340"/>
                <a:gd name="connsiteY11" fmla="*/ 83126 h 115707"/>
                <a:gd name="connsiteX12" fmla="*/ 56915 w 96340"/>
                <a:gd name="connsiteY12" fmla="*/ 109595 h 115707"/>
                <a:gd name="connsiteX13" fmla="*/ 21262 w 96340"/>
                <a:gd name="connsiteY13" fmla="*/ 58170 h 1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340" h="115707">
                  <a:moveTo>
                    <a:pt x="21262" y="58170"/>
                  </a:moveTo>
                  <a:cubicBezTo>
                    <a:pt x="21262" y="17080"/>
                    <a:pt x="41997" y="6492"/>
                    <a:pt x="55398" y="6492"/>
                  </a:cubicBezTo>
                  <a:cubicBezTo>
                    <a:pt x="57674" y="6492"/>
                    <a:pt x="73604" y="6744"/>
                    <a:pt x="82455" y="15819"/>
                  </a:cubicBezTo>
                  <a:cubicBezTo>
                    <a:pt x="72087" y="16576"/>
                    <a:pt x="70570" y="24138"/>
                    <a:pt x="70570" y="27415"/>
                  </a:cubicBezTo>
                  <a:cubicBezTo>
                    <a:pt x="70570" y="33969"/>
                    <a:pt x="75122" y="39011"/>
                    <a:pt x="82202" y="39011"/>
                  </a:cubicBezTo>
                  <a:cubicBezTo>
                    <a:pt x="88776" y="39011"/>
                    <a:pt x="93834" y="34726"/>
                    <a:pt x="93834" y="27163"/>
                  </a:cubicBezTo>
                  <a:cubicBezTo>
                    <a:pt x="93834" y="10021"/>
                    <a:pt x="74616" y="190"/>
                    <a:pt x="55145" y="190"/>
                  </a:cubicBezTo>
                  <a:cubicBezTo>
                    <a:pt x="23538" y="190"/>
                    <a:pt x="274" y="27415"/>
                    <a:pt x="274" y="58674"/>
                  </a:cubicBezTo>
                  <a:cubicBezTo>
                    <a:pt x="274" y="90941"/>
                    <a:pt x="25308" y="115897"/>
                    <a:pt x="54640" y="115897"/>
                  </a:cubicBezTo>
                  <a:cubicBezTo>
                    <a:pt x="88523" y="115897"/>
                    <a:pt x="96615" y="85647"/>
                    <a:pt x="96615" y="83126"/>
                  </a:cubicBezTo>
                  <a:cubicBezTo>
                    <a:pt x="96615" y="80605"/>
                    <a:pt x="94086" y="80605"/>
                    <a:pt x="93328" y="80605"/>
                  </a:cubicBezTo>
                  <a:cubicBezTo>
                    <a:pt x="91052" y="80605"/>
                    <a:pt x="90546" y="81614"/>
                    <a:pt x="90041" y="83126"/>
                  </a:cubicBezTo>
                  <a:cubicBezTo>
                    <a:pt x="82708" y="106570"/>
                    <a:pt x="66271" y="109595"/>
                    <a:pt x="56915" y="109595"/>
                  </a:cubicBezTo>
                  <a:cubicBezTo>
                    <a:pt x="43514" y="109595"/>
                    <a:pt x="21262" y="98755"/>
                    <a:pt x="21262" y="58170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A667033-FA3C-3185-6DFA-540A1D43D811}"/>
                </a:ext>
              </a:extLst>
            </p:cNvPr>
            <p:cNvSpPr/>
            <p:nvPr>
              <p:custDataLst>
                <p:tags r:id="rId167"/>
              </p:custDataLst>
            </p:nvPr>
          </p:nvSpPr>
          <p:spPr>
            <a:xfrm>
              <a:off x="9616948" y="7235050"/>
              <a:ext cx="112018" cy="115707"/>
            </a:xfrm>
            <a:custGeom>
              <a:avLst/>
              <a:gdLst>
                <a:gd name="connsiteX0" fmla="*/ 112297 w 112018"/>
                <a:gd name="connsiteY0" fmla="*/ 59178 h 115707"/>
                <a:gd name="connsiteX1" fmla="*/ 56414 w 112018"/>
                <a:gd name="connsiteY1" fmla="*/ 190 h 115707"/>
                <a:gd name="connsiteX2" fmla="*/ 279 w 112018"/>
                <a:gd name="connsiteY2" fmla="*/ 59178 h 115707"/>
                <a:gd name="connsiteX3" fmla="*/ 56161 w 112018"/>
                <a:gd name="connsiteY3" fmla="*/ 115897 h 115707"/>
                <a:gd name="connsiteX4" fmla="*/ 112297 w 112018"/>
                <a:gd name="connsiteY4" fmla="*/ 59178 h 115707"/>
                <a:gd name="connsiteX5" fmla="*/ 56414 w 112018"/>
                <a:gd name="connsiteY5" fmla="*/ 109595 h 115707"/>
                <a:gd name="connsiteX6" fmla="*/ 27588 w 112018"/>
                <a:gd name="connsiteY6" fmla="*/ 92705 h 115707"/>
                <a:gd name="connsiteX7" fmla="*/ 21266 w 112018"/>
                <a:gd name="connsiteY7" fmla="*/ 57161 h 115707"/>
                <a:gd name="connsiteX8" fmla="*/ 27335 w 112018"/>
                <a:gd name="connsiteY8" fmla="*/ 22626 h 115707"/>
                <a:gd name="connsiteX9" fmla="*/ 56161 w 112018"/>
                <a:gd name="connsiteY9" fmla="*/ 5736 h 115707"/>
                <a:gd name="connsiteX10" fmla="*/ 84735 w 112018"/>
                <a:gd name="connsiteY10" fmla="*/ 22121 h 115707"/>
                <a:gd name="connsiteX11" fmla="*/ 91309 w 112018"/>
                <a:gd name="connsiteY11" fmla="*/ 57161 h 115707"/>
                <a:gd name="connsiteX12" fmla="*/ 85746 w 112018"/>
                <a:gd name="connsiteY12" fmla="*/ 90941 h 115707"/>
                <a:gd name="connsiteX13" fmla="*/ 56414 w 112018"/>
                <a:gd name="connsiteY13" fmla="*/ 109595 h 1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018" h="115707">
                  <a:moveTo>
                    <a:pt x="112297" y="59178"/>
                  </a:moveTo>
                  <a:cubicBezTo>
                    <a:pt x="112297" y="26911"/>
                    <a:pt x="87011" y="190"/>
                    <a:pt x="56414" y="190"/>
                  </a:cubicBezTo>
                  <a:cubicBezTo>
                    <a:pt x="24806" y="190"/>
                    <a:pt x="279" y="27667"/>
                    <a:pt x="279" y="59178"/>
                  </a:cubicBezTo>
                  <a:cubicBezTo>
                    <a:pt x="279" y="91697"/>
                    <a:pt x="26576" y="115897"/>
                    <a:pt x="56161" y="115897"/>
                  </a:cubicBezTo>
                  <a:cubicBezTo>
                    <a:pt x="86758" y="115897"/>
                    <a:pt x="112297" y="91193"/>
                    <a:pt x="112297" y="59178"/>
                  </a:cubicBezTo>
                  <a:close/>
                  <a:moveTo>
                    <a:pt x="56414" y="109595"/>
                  </a:moveTo>
                  <a:cubicBezTo>
                    <a:pt x="45541" y="109595"/>
                    <a:pt x="34415" y="104301"/>
                    <a:pt x="27588" y="92705"/>
                  </a:cubicBezTo>
                  <a:cubicBezTo>
                    <a:pt x="21266" y="81614"/>
                    <a:pt x="21266" y="66236"/>
                    <a:pt x="21266" y="57161"/>
                  </a:cubicBezTo>
                  <a:cubicBezTo>
                    <a:pt x="21266" y="47330"/>
                    <a:pt x="21266" y="33717"/>
                    <a:pt x="27335" y="22626"/>
                  </a:cubicBezTo>
                  <a:cubicBezTo>
                    <a:pt x="34162" y="11030"/>
                    <a:pt x="46047" y="5736"/>
                    <a:pt x="56161" y="5736"/>
                  </a:cubicBezTo>
                  <a:cubicBezTo>
                    <a:pt x="67287" y="5736"/>
                    <a:pt x="78160" y="11282"/>
                    <a:pt x="84735" y="22121"/>
                  </a:cubicBezTo>
                  <a:cubicBezTo>
                    <a:pt x="91309" y="32961"/>
                    <a:pt x="91309" y="47582"/>
                    <a:pt x="91309" y="57161"/>
                  </a:cubicBezTo>
                  <a:cubicBezTo>
                    <a:pt x="91309" y="66236"/>
                    <a:pt x="91309" y="79849"/>
                    <a:pt x="85746" y="90941"/>
                  </a:cubicBezTo>
                  <a:cubicBezTo>
                    <a:pt x="80183" y="102285"/>
                    <a:pt x="69057" y="109595"/>
                    <a:pt x="56414" y="109595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7BFE80A9-B2BE-9921-AB52-3ADB5C744125}"/>
                </a:ext>
              </a:extLst>
            </p:cNvPr>
            <p:cNvSpPr/>
            <p:nvPr>
              <p:custDataLst>
                <p:tags r:id="rId168"/>
              </p:custDataLst>
            </p:nvPr>
          </p:nvSpPr>
          <p:spPr>
            <a:xfrm>
              <a:off x="9744644" y="7235050"/>
              <a:ext cx="82686" cy="115707"/>
            </a:xfrm>
            <a:custGeom>
              <a:avLst/>
              <a:gdLst>
                <a:gd name="connsiteX0" fmla="*/ 44535 w 82686"/>
                <a:gd name="connsiteY0" fmla="*/ 64220 h 115707"/>
                <a:gd name="connsiteX1" fmla="*/ 70832 w 82686"/>
                <a:gd name="connsiteY1" fmla="*/ 87412 h 115707"/>
                <a:gd name="connsiteX2" fmla="*/ 42259 w 82686"/>
                <a:gd name="connsiteY2" fmla="*/ 110351 h 115707"/>
                <a:gd name="connsiteX3" fmla="*/ 7111 w 82686"/>
                <a:gd name="connsiteY3" fmla="*/ 74555 h 115707"/>
                <a:gd name="connsiteX4" fmla="*/ 3571 w 82686"/>
                <a:gd name="connsiteY4" fmla="*/ 70270 h 115707"/>
                <a:gd name="connsiteX5" fmla="*/ 284 w 82686"/>
                <a:gd name="connsiteY5" fmla="*/ 76572 h 115707"/>
                <a:gd name="connsiteX6" fmla="*/ 284 w 82686"/>
                <a:gd name="connsiteY6" fmla="*/ 109847 h 115707"/>
                <a:gd name="connsiteX7" fmla="*/ 3065 w 82686"/>
                <a:gd name="connsiteY7" fmla="*/ 115897 h 115707"/>
                <a:gd name="connsiteX8" fmla="*/ 9387 w 82686"/>
                <a:gd name="connsiteY8" fmla="*/ 110855 h 115707"/>
                <a:gd name="connsiteX9" fmla="*/ 14444 w 82686"/>
                <a:gd name="connsiteY9" fmla="*/ 105057 h 115707"/>
                <a:gd name="connsiteX10" fmla="*/ 42259 w 82686"/>
                <a:gd name="connsiteY10" fmla="*/ 115897 h 115707"/>
                <a:gd name="connsiteX11" fmla="*/ 82970 w 82686"/>
                <a:gd name="connsiteY11" fmla="*/ 80857 h 115707"/>
                <a:gd name="connsiteX12" fmla="*/ 72350 w 82686"/>
                <a:gd name="connsiteY12" fmla="*/ 56909 h 115707"/>
                <a:gd name="connsiteX13" fmla="*/ 43523 w 82686"/>
                <a:gd name="connsiteY13" fmla="*/ 44809 h 115707"/>
                <a:gd name="connsiteX14" fmla="*/ 12421 w 82686"/>
                <a:gd name="connsiteY14" fmla="*/ 24138 h 115707"/>
                <a:gd name="connsiteX15" fmla="*/ 40742 w 82686"/>
                <a:gd name="connsiteY15" fmla="*/ 4980 h 115707"/>
                <a:gd name="connsiteX16" fmla="*/ 70327 w 82686"/>
                <a:gd name="connsiteY16" fmla="*/ 35482 h 115707"/>
                <a:gd name="connsiteX17" fmla="*/ 73361 w 82686"/>
                <a:gd name="connsiteY17" fmla="*/ 37751 h 115707"/>
                <a:gd name="connsiteX18" fmla="*/ 76648 w 82686"/>
                <a:gd name="connsiteY18" fmla="*/ 31701 h 115707"/>
                <a:gd name="connsiteX19" fmla="*/ 76648 w 82686"/>
                <a:gd name="connsiteY19" fmla="*/ 6240 h 115707"/>
                <a:gd name="connsiteX20" fmla="*/ 73867 w 82686"/>
                <a:gd name="connsiteY20" fmla="*/ 190 h 115707"/>
                <a:gd name="connsiteX21" fmla="*/ 68810 w 82686"/>
                <a:gd name="connsiteY21" fmla="*/ 3215 h 115707"/>
                <a:gd name="connsiteX22" fmla="*/ 64511 w 82686"/>
                <a:gd name="connsiteY22" fmla="*/ 7248 h 115707"/>
                <a:gd name="connsiteX23" fmla="*/ 40742 w 82686"/>
                <a:gd name="connsiteY23" fmla="*/ 190 h 115707"/>
                <a:gd name="connsiteX24" fmla="*/ 284 w 82686"/>
                <a:gd name="connsiteY24" fmla="*/ 31197 h 115707"/>
                <a:gd name="connsiteX25" fmla="*/ 11157 w 82686"/>
                <a:gd name="connsiteY25" fmla="*/ 52624 h 115707"/>
                <a:gd name="connsiteX26" fmla="*/ 44535 w 82686"/>
                <a:gd name="connsiteY26" fmla="*/ 64220 h 115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2686" h="115707">
                  <a:moveTo>
                    <a:pt x="44535" y="64220"/>
                  </a:moveTo>
                  <a:cubicBezTo>
                    <a:pt x="50098" y="65228"/>
                    <a:pt x="70832" y="69261"/>
                    <a:pt x="70832" y="87412"/>
                  </a:cubicBezTo>
                  <a:cubicBezTo>
                    <a:pt x="70832" y="100268"/>
                    <a:pt x="61982" y="110351"/>
                    <a:pt x="42259" y="110351"/>
                  </a:cubicBezTo>
                  <a:cubicBezTo>
                    <a:pt x="21018" y="110351"/>
                    <a:pt x="11915" y="95982"/>
                    <a:pt x="7111" y="74555"/>
                  </a:cubicBezTo>
                  <a:cubicBezTo>
                    <a:pt x="6352" y="71278"/>
                    <a:pt x="6099" y="70270"/>
                    <a:pt x="3571" y="70270"/>
                  </a:cubicBezTo>
                  <a:cubicBezTo>
                    <a:pt x="284" y="70270"/>
                    <a:pt x="284" y="72034"/>
                    <a:pt x="284" y="76572"/>
                  </a:cubicBezTo>
                  <a:lnTo>
                    <a:pt x="284" y="109847"/>
                  </a:lnTo>
                  <a:cubicBezTo>
                    <a:pt x="284" y="114133"/>
                    <a:pt x="284" y="115897"/>
                    <a:pt x="3065" y="115897"/>
                  </a:cubicBezTo>
                  <a:cubicBezTo>
                    <a:pt x="4329" y="115897"/>
                    <a:pt x="4582" y="115645"/>
                    <a:pt x="9387" y="110855"/>
                  </a:cubicBezTo>
                  <a:cubicBezTo>
                    <a:pt x="9892" y="110351"/>
                    <a:pt x="9892" y="109847"/>
                    <a:pt x="14444" y="105057"/>
                  </a:cubicBezTo>
                  <a:cubicBezTo>
                    <a:pt x="25570" y="115645"/>
                    <a:pt x="36949" y="115897"/>
                    <a:pt x="42259" y="115897"/>
                  </a:cubicBezTo>
                  <a:cubicBezTo>
                    <a:pt x="71338" y="115897"/>
                    <a:pt x="82970" y="99007"/>
                    <a:pt x="82970" y="80857"/>
                  </a:cubicBezTo>
                  <a:cubicBezTo>
                    <a:pt x="82970" y="67497"/>
                    <a:pt x="75384" y="59934"/>
                    <a:pt x="72350" y="56909"/>
                  </a:cubicBezTo>
                  <a:cubicBezTo>
                    <a:pt x="64005" y="48842"/>
                    <a:pt x="54143" y="46826"/>
                    <a:pt x="43523" y="44809"/>
                  </a:cubicBezTo>
                  <a:cubicBezTo>
                    <a:pt x="29363" y="42036"/>
                    <a:pt x="12421" y="38759"/>
                    <a:pt x="12421" y="24138"/>
                  </a:cubicBezTo>
                  <a:cubicBezTo>
                    <a:pt x="12421" y="15315"/>
                    <a:pt x="18995" y="4980"/>
                    <a:pt x="40742" y="4980"/>
                  </a:cubicBezTo>
                  <a:cubicBezTo>
                    <a:pt x="68557" y="4980"/>
                    <a:pt x="69821" y="27667"/>
                    <a:pt x="70327" y="35482"/>
                  </a:cubicBezTo>
                  <a:cubicBezTo>
                    <a:pt x="70580" y="37751"/>
                    <a:pt x="72855" y="37751"/>
                    <a:pt x="73361" y="37751"/>
                  </a:cubicBezTo>
                  <a:cubicBezTo>
                    <a:pt x="76648" y="37751"/>
                    <a:pt x="76648" y="36490"/>
                    <a:pt x="76648" y="31701"/>
                  </a:cubicBezTo>
                  <a:lnTo>
                    <a:pt x="76648" y="6240"/>
                  </a:lnTo>
                  <a:cubicBezTo>
                    <a:pt x="76648" y="1955"/>
                    <a:pt x="76648" y="190"/>
                    <a:pt x="73867" y="190"/>
                  </a:cubicBezTo>
                  <a:cubicBezTo>
                    <a:pt x="72602" y="190"/>
                    <a:pt x="72097" y="190"/>
                    <a:pt x="68810" y="3215"/>
                  </a:cubicBezTo>
                  <a:cubicBezTo>
                    <a:pt x="68051" y="4223"/>
                    <a:pt x="65522" y="6492"/>
                    <a:pt x="64511" y="7248"/>
                  </a:cubicBezTo>
                  <a:cubicBezTo>
                    <a:pt x="54902" y="190"/>
                    <a:pt x="44535" y="190"/>
                    <a:pt x="40742" y="190"/>
                  </a:cubicBezTo>
                  <a:cubicBezTo>
                    <a:pt x="9892" y="190"/>
                    <a:pt x="284" y="17080"/>
                    <a:pt x="284" y="31197"/>
                  </a:cubicBezTo>
                  <a:cubicBezTo>
                    <a:pt x="284" y="40019"/>
                    <a:pt x="4329" y="47078"/>
                    <a:pt x="11157" y="52624"/>
                  </a:cubicBezTo>
                  <a:cubicBezTo>
                    <a:pt x="19248" y="59178"/>
                    <a:pt x="26328" y="60690"/>
                    <a:pt x="44535" y="64220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871CDA63-81F5-DA77-D5CA-737B22971829}"/>
                </a:ext>
              </a:extLst>
            </p:cNvPr>
            <p:cNvSpPr/>
            <p:nvPr>
              <p:custDataLst>
                <p:tags r:id="rId169"/>
              </p:custDataLst>
            </p:nvPr>
          </p:nvSpPr>
          <p:spPr>
            <a:xfrm>
              <a:off x="9885516" y="7236563"/>
              <a:ext cx="137051" cy="114194"/>
            </a:xfrm>
            <a:custGeom>
              <a:avLst/>
              <a:gdLst>
                <a:gd name="connsiteX0" fmla="*/ 15208 w 137051"/>
                <a:gd name="connsiteY0" fmla="*/ 96739 h 114194"/>
                <a:gd name="connsiteX1" fmla="*/ 12932 w 137051"/>
                <a:gd name="connsiteY1" fmla="*/ 107578 h 114194"/>
                <a:gd name="connsiteX2" fmla="*/ 20265 w 137051"/>
                <a:gd name="connsiteY2" fmla="*/ 114385 h 114194"/>
                <a:gd name="connsiteX3" fmla="*/ 29621 w 137051"/>
                <a:gd name="connsiteY3" fmla="*/ 107326 h 114194"/>
                <a:gd name="connsiteX4" fmla="*/ 34426 w 137051"/>
                <a:gd name="connsiteY4" fmla="*/ 88672 h 114194"/>
                <a:gd name="connsiteX5" fmla="*/ 39989 w 137051"/>
                <a:gd name="connsiteY5" fmla="*/ 65984 h 114194"/>
                <a:gd name="connsiteX6" fmla="*/ 44287 w 137051"/>
                <a:gd name="connsiteY6" fmla="*/ 49095 h 114194"/>
                <a:gd name="connsiteX7" fmla="*/ 47575 w 137051"/>
                <a:gd name="connsiteY7" fmla="*/ 36490 h 114194"/>
                <a:gd name="connsiteX8" fmla="*/ 88791 w 137051"/>
                <a:gd name="connsiteY8" fmla="*/ 5736 h 114194"/>
                <a:gd name="connsiteX9" fmla="*/ 102446 w 137051"/>
                <a:gd name="connsiteY9" fmla="*/ 23382 h 114194"/>
                <a:gd name="connsiteX10" fmla="*/ 86010 w 137051"/>
                <a:gd name="connsiteY10" fmla="*/ 82118 h 114194"/>
                <a:gd name="connsiteX11" fmla="*/ 83481 w 137051"/>
                <a:gd name="connsiteY11" fmla="*/ 93714 h 114194"/>
                <a:gd name="connsiteX12" fmla="*/ 104216 w 137051"/>
                <a:gd name="connsiteY12" fmla="*/ 114385 h 114194"/>
                <a:gd name="connsiteX13" fmla="*/ 137341 w 137051"/>
                <a:gd name="connsiteY13" fmla="*/ 75563 h 114194"/>
                <a:gd name="connsiteX14" fmla="*/ 134307 w 137051"/>
                <a:gd name="connsiteY14" fmla="*/ 73043 h 114194"/>
                <a:gd name="connsiteX15" fmla="*/ 130514 w 137051"/>
                <a:gd name="connsiteY15" fmla="*/ 77580 h 114194"/>
                <a:gd name="connsiteX16" fmla="*/ 104722 w 137051"/>
                <a:gd name="connsiteY16" fmla="*/ 108839 h 114194"/>
                <a:gd name="connsiteX17" fmla="*/ 98653 w 137051"/>
                <a:gd name="connsiteY17" fmla="*/ 100520 h 114194"/>
                <a:gd name="connsiteX18" fmla="*/ 103204 w 137051"/>
                <a:gd name="connsiteY18" fmla="*/ 82622 h 114194"/>
                <a:gd name="connsiteX19" fmla="*/ 118629 w 137051"/>
                <a:gd name="connsiteY19" fmla="*/ 27163 h 114194"/>
                <a:gd name="connsiteX20" fmla="*/ 89550 w 137051"/>
                <a:gd name="connsiteY20" fmla="*/ 190 h 114194"/>
                <a:gd name="connsiteX21" fmla="*/ 50103 w 137051"/>
                <a:gd name="connsiteY21" fmla="*/ 22121 h 114194"/>
                <a:gd name="connsiteX22" fmla="*/ 26840 w 137051"/>
                <a:gd name="connsiteY22" fmla="*/ 190 h 114194"/>
                <a:gd name="connsiteX23" fmla="*/ 7875 w 137051"/>
                <a:gd name="connsiteY23" fmla="*/ 14559 h 114194"/>
                <a:gd name="connsiteX24" fmla="*/ 289 w 137051"/>
                <a:gd name="connsiteY24" fmla="*/ 39011 h 114194"/>
                <a:gd name="connsiteX25" fmla="*/ 3323 w 137051"/>
                <a:gd name="connsiteY25" fmla="*/ 41532 h 114194"/>
                <a:gd name="connsiteX26" fmla="*/ 7622 w 137051"/>
                <a:gd name="connsiteY26" fmla="*/ 35734 h 114194"/>
                <a:gd name="connsiteX27" fmla="*/ 26081 w 137051"/>
                <a:gd name="connsiteY27" fmla="*/ 5736 h 114194"/>
                <a:gd name="connsiteX28" fmla="*/ 33920 w 137051"/>
                <a:gd name="connsiteY28" fmla="*/ 17332 h 114194"/>
                <a:gd name="connsiteX29" fmla="*/ 29874 w 137051"/>
                <a:gd name="connsiteY29" fmla="*/ 38507 h 114194"/>
                <a:gd name="connsiteX30" fmla="*/ 15208 w 137051"/>
                <a:gd name="connsiteY30" fmla="*/ 96739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051" h="114194">
                  <a:moveTo>
                    <a:pt x="15208" y="96739"/>
                  </a:moveTo>
                  <a:cubicBezTo>
                    <a:pt x="14449" y="100520"/>
                    <a:pt x="12932" y="106318"/>
                    <a:pt x="12932" y="107578"/>
                  </a:cubicBezTo>
                  <a:cubicBezTo>
                    <a:pt x="12932" y="112116"/>
                    <a:pt x="16472" y="114385"/>
                    <a:pt x="20265" y="114385"/>
                  </a:cubicBezTo>
                  <a:cubicBezTo>
                    <a:pt x="23300" y="114385"/>
                    <a:pt x="27851" y="112368"/>
                    <a:pt x="29621" y="107326"/>
                  </a:cubicBezTo>
                  <a:cubicBezTo>
                    <a:pt x="29874" y="106822"/>
                    <a:pt x="32908" y="94974"/>
                    <a:pt x="34426" y="88672"/>
                  </a:cubicBezTo>
                  <a:lnTo>
                    <a:pt x="39989" y="65984"/>
                  </a:lnTo>
                  <a:cubicBezTo>
                    <a:pt x="41506" y="60438"/>
                    <a:pt x="43023" y="54893"/>
                    <a:pt x="44287" y="49095"/>
                  </a:cubicBezTo>
                  <a:cubicBezTo>
                    <a:pt x="45299" y="44809"/>
                    <a:pt x="47322" y="37499"/>
                    <a:pt x="47575" y="36490"/>
                  </a:cubicBezTo>
                  <a:cubicBezTo>
                    <a:pt x="51368" y="28676"/>
                    <a:pt x="64769" y="5736"/>
                    <a:pt x="88791" y="5736"/>
                  </a:cubicBezTo>
                  <a:cubicBezTo>
                    <a:pt x="100170" y="5736"/>
                    <a:pt x="102446" y="15063"/>
                    <a:pt x="102446" y="23382"/>
                  </a:cubicBezTo>
                  <a:cubicBezTo>
                    <a:pt x="102446" y="39011"/>
                    <a:pt x="90056" y="71278"/>
                    <a:pt x="86010" y="82118"/>
                  </a:cubicBezTo>
                  <a:cubicBezTo>
                    <a:pt x="83734" y="87916"/>
                    <a:pt x="83481" y="90941"/>
                    <a:pt x="83481" y="93714"/>
                  </a:cubicBezTo>
                  <a:cubicBezTo>
                    <a:pt x="83481" y="105562"/>
                    <a:pt x="92331" y="114385"/>
                    <a:pt x="104216" y="114385"/>
                  </a:cubicBezTo>
                  <a:cubicBezTo>
                    <a:pt x="127985" y="114385"/>
                    <a:pt x="137341" y="77580"/>
                    <a:pt x="137341" y="75563"/>
                  </a:cubicBezTo>
                  <a:cubicBezTo>
                    <a:pt x="137341" y="73043"/>
                    <a:pt x="135065" y="73043"/>
                    <a:pt x="134307" y="73043"/>
                  </a:cubicBezTo>
                  <a:cubicBezTo>
                    <a:pt x="131778" y="73043"/>
                    <a:pt x="131778" y="73799"/>
                    <a:pt x="130514" y="77580"/>
                  </a:cubicBezTo>
                  <a:cubicBezTo>
                    <a:pt x="125456" y="94722"/>
                    <a:pt x="117112" y="108839"/>
                    <a:pt x="104722" y="108839"/>
                  </a:cubicBezTo>
                  <a:cubicBezTo>
                    <a:pt x="100423" y="108839"/>
                    <a:pt x="98653" y="106318"/>
                    <a:pt x="98653" y="100520"/>
                  </a:cubicBezTo>
                  <a:cubicBezTo>
                    <a:pt x="98653" y="94218"/>
                    <a:pt x="100929" y="88168"/>
                    <a:pt x="103204" y="82622"/>
                  </a:cubicBezTo>
                  <a:cubicBezTo>
                    <a:pt x="108009" y="69261"/>
                    <a:pt x="118629" y="41532"/>
                    <a:pt x="118629" y="27163"/>
                  </a:cubicBezTo>
                  <a:cubicBezTo>
                    <a:pt x="118629" y="10273"/>
                    <a:pt x="107756" y="190"/>
                    <a:pt x="89550" y="190"/>
                  </a:cubicBezTo>
                  <a:cubicBezTo>
                    <a:pt x="66792" y="190"/>
                    <a:pt x="54402" y="16323"/>
                    <a:pt x="50103" y="22121"/>
                  </a:cubicBezTo>
                  <a:cubicBezTo>
                    <a:pt x="48839" y="8005"/>
                    <a:pt x="38471" y="190"/>
                    <a:pt x="26840" y="190"/>
                  </a:cubicBezTo>
                  <a:cubicBezTo>
                    <a:pt x="15208" y="190"/>
                    <a:pt x="10404" y="10021"/>
                    <a:pt x="7875" y="14559"/>
                  </a:cubicBezTo>
                  <a:cubicBezTo>
                    <a:pt x="3829" y="23130"/>
                    <a:pt x="289" y="38003"/>
                    <a:pt x="289" y="39011"/>
                  </a:cubicBezTo>
                  <a:cubicBezTo>
                    <a:pt x="289" y="41532"/>
                    <a:pt x="2818" y="41532"/>
                    <a:pt x="3323" y="41532"/>
                  </a:cubicBezTo>
                  <a:cubicBezTo>
                    <a:pt x="5852" y="41532"/>
                    <a:pt x="6105" y="41280"/>
                    <a:pt x="7622" y="35734"/>
                  </a:cubicBezTo>
                  <a:cubicBezTo>
                    <a:pt x="11921" y="17836"/>
                    <a:pt x="16978" y="5736"/>
                    <a:pt x="26081" y="5736"/>
                  </a:cubicBezTo>
                  <a:cubicBezTo>
                    <a:pt x="31138" y="5736"/>
                    <a:pt x="33920" y="9013"/>
                    <a:pt x="33920" y="17332"/>
                  </a:cubicBezTo>
                  <a:cubicBezTo>
                    <a:pt x="33920" y="22626"/>
                    <a:pt x="33161" y="25399"/>
                    <a:pt x="29874" y="38507"/>
                  </a:cubicBezTo>
                  <a:lnTo>
                    <a:pt x="15208" y="96739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5C7CAE53-7B12-0A90-31EE-20A44636E130}"/>
                </a:ext>
              </a:extLst>
            </p:cNvPr>
            <p:cNvSpPr/>
            <p:nvPr>
              <p:custDataLst>
                <p:tags r:id="rId170"/>
              </p:custDataLst>
            </p:nvPr>
          </p:nvSpPr>
          <p:spPr>
            <a:xfrm>
              <a:off x="10040580" y="7170264"/>
              <a:ext cx="104432" cy="180493"/>
            </a:xfrm>
            <a:custGeom>
              <a:avLst/>
              <a:gdLst>
                <a:gd name="connsiteX0" fmla="*/ 104728 w 104432"/>
                <a:gd name="connsiteY0" fmla="*/ 51867 h 180493"/>
                <a:gd name="connsiteX1" fmla="*/ 74384 w 104432"/>
                <a:gd name="connsiteY1" fmla="*/ 190 h 180493"/>
                <a:gd name="connsiteX2" fmla="*/ 295 w 104432"/>
                <a:gd name="connsiteY2" fmla="*/ 129006 h 180493"/>
                <a:gd name="connsiteX3" fmla="*/ 30639 w 104432"/>
                <a:gd name="connsiteY3" fmla="*/ 180683 h 180493"/>
                <a:gd name="connsiteX4" fmla="*/ 104728 w 104432"/>
                <a:gd name="connsiteY4" fmla="*/ 51867 h 180493"/>
                <a:gd name="connsiteX5" fmla="*/ 27099 w 104432"/>
                <a:gd name="connsiteY5" fmla="*/ 86403 h 180493"/>
                <a:gd name="connsiteX6" fmla="*/ 46569 w 104432"/>
                <a:gd name="connsiteY6" fmla="*/ 32205 h 180493"/>
                <a:gd name="connsiteX7" fmla="*/ 74131 w 104432"/>
                <a:gd name="connsiteY7" fmla="*/ 5736 h 180493"/>
                <a:gd name="connsiteX8" fmla="*/ 88039 w 104432"/>
                <a:gd name="connsiteY8" fmla="*/ 36238 h 180493"/>
                <a:gd name="connsiteX9" fmla="*/ 79947 w 104432"/>
                <a:gd name="connsiteY9" fmla="*/ 86403 h 180493"/>
                <a:gd name="connsiteX10" fmla="*/ 27099 w 104432"/>
                <a:gd name="connsiteY10" fmla="*/ 86403 h 180493"/>
                <a:gd name="connsiteX11" fmla="*/ 77671 w 104432"/>
                <a:gd name="connsiteY11" fmla="*/ 94470 h 180493"/>
                <a:gd name="connsiteX12" fmla="*/ 59971 w 104432"/>
                <a:gd name="connsiteY12" fmla="*/ 145643 h 180493"/>
                <a:gd name="connsiteX13" fmla="*/ 30639 w 104432"/>
                <a:gd name="connsiteY13" fmla="*/ 175137 h 180493"/>
                <a:gd name="connsiteX14" fmla="*/ 16984 w 104432"/>
                <a:gd name="connsiteY14" fmla="*/ 144383 h 180493"/>
                <a:gd name="connsiteX15" fmla="*/ 25076 w 104432"/>
                <a:gd name="connsiteY15" fmla="*/ 94470 h 180493"/>
                <a:gd name="connsiteX16" fmla="*/ 77671 w 104432"/>
                <a:gd name="connsiteY16" fmla="*/ 94470 h 18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432" h="180493">
                  <a:moveTo>
                    <a:pt x="104728" y="51867"/>
                  </a:moveTo>
                  <a:cubicBezTo>
                    <a:pt x="104728" y="35230"/>
                    <a:pt x="100176" y="190"/>
                    <a:pt x="74384" y="190"/>
                  </a:cubicBezTo>
                  <a:cubicBezTo>
                    <a:pt x="39236" y="190"/>
                    <a:pt x="295" y="71278"/>
                    <a:pt x="295" y="129006"/>
                  </a:cubicBezTo>
                  <a:cubicBezTo>
                    <a:pt x="295" y="152702"/>
                    <a:pt x="7628" y="180683"/>
                    <a:pt x="30639" y="180683"/>
                  </a:cubicBezTo>
                  <a:cubicBezTo>
                    <a:pt x="66292" y="180683"/>
                    <a:pt x="104728" y="108335"/>
                    <a:pt x="104728" y="51867"/>
                  </a:cubicBezTo>
                  <a:close/>
                  <a:moveTo>
                    <a:pt x="27099" y="86403"/>
                  </a:moveTo>
                  <a:cubicBezTo>
                    <a:pt x="31397" y="70270"/>
                    <a:pt x="36455" y="50103"/>
                    <a:pt x="46569" y="32205"/>
                  </a:cubicBezTo>
                  <a:cubicBezTo>
                    <a:pt x="53396" y="19853"/>
                    <a:pt x="62752" y="5736"/>
                    <a:pt x="74131" y="5736"/>
                  </a:cubicBezTo>
                  <a:cubicBezTo>
                    <a:pt x="86521" y="5736"/>
                    <a:pt x="88039" y="21869"/>
                    <a:pt x="88039" y="36238"/>
                  </a:cubicBezTo>
                  <a:cubicBezTo>
                    <a:pt x="88039" y="48590"/>
                    <a:pt x="86016" y="61447"/>
                    <a:pt x="79947" y="86403"/>
                  </a:cubicBezTo>
                  <a:lnTo>
                    <a:pt x="27099" y="86403"/>
                  </a:lnTo>
                  <a:close/>
                  <a:moveTo>
                    <a:pt x="77671" y="94470"/>
                  </a:moveTo>
                  <a:cubicBezTo>
                    <a:pt x="74890" y="106066"/>
                    <a:pt x="69580" y="127493"/>
                    <a:pt x="59971" y="145643"/>
                  </a:cubicBezTo>
                  <a:cubicBezTo>
                    <a:pt x="51121" y="162785"/>
                    <a:pt x="41512" y="175137"/>
                    <a:pt x="30639" y="175137"/>
                  </a:cubicBezTo>
                  <a:cubicBezTo>
                    <a:pt x="22294" y="175137"/>
                    <a:pt x="16984" y="167827"/>
                    <a:pt x="16984" y="144383"/>
                  </a:cubicBezTo>
                  <a:cubicBezTo>
                    <a:pt x="16984" y="133795"/>
                    <a:pt x="18501" y="119174"/>
                    <a:pt x="25076" y="94470"/>
                  </a:cubicBezTo>
                  <a:lnTo>
                    <a:pt x="77671" y="94470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BC1985E6-DE55-4210-C69F-91E353BCEA60}"/>
                </a:ext>
              </a:extLst>
            </p:cNvPr>
            <p:cNvSpPr/>
            <p:nvPr>
              <p:custDataLst>
                <p:tags r:id="rId171"/>
              </p:custDataLst>
            </p:nvPr>
          </p:nvSpPr>
          <p:spPr>
            <a:xfrm>
              <a:off x="10148665" y="7268804"/>
              <a:ext cx="77704" cy="152990"/>
            </a:xfrm>
            <a:custGeom>
              <a:avLst/>
              <a:gdLst>
                <a:gd name="connsiteX0" fmla="*/ 78005 w 77704"/>
                <a:gd name="connsiteY0" fmla="*/ 6897 h 152990"/>
                <a:gd name="connsiteX1" fmla="*/ 70925 w 77704"/>
                <a:gd name="connsiteY1" fmla="*/ 192 h 152990"/>
                <a:gd name="connsiteX2" fmla="*/ 61012 w 77704"/>
                <a:gd name="connsiteY2" fmla="*/ 9897 h 152990"/>
                <a:gd name="connsiteX3" fmla="*/ 68092 w 77704"/>
                <a:gd name="connsiteY3" fmla="*/ 16602 h 152990"/>
                <a:gd name="connsiteX4" fmla="*/ 78005 w 77704"/>
                <a:gd name="connsiteY4" fmla="*/ 6897 h 152990"/>
                <a:gd name="connsiteX5" fmla="*/ 40480 w 77704"/>
                <a:gd name="connsiteY5" fmla="*/ 125831 h 152990"/>
                <a:gd name="connsiteX6" fmla="*/ 17646 w 77704"/>
                <a:gd name="connsiteY6" fmla="*/ 148241 h 152990"/>
                <a:gd name="connsiteX7" fmla="*/ 11274 w 77704"/>
                <a:gd name="connsiteY7" fmla="*/ 147182 h 152990"/>
                <a:gd name="connsiteX8" fmla="*/ 17292 w 77704"/>
                <a:gd name="connsiteY8" fmla="*/ 138183 h 152990"/>
                <a:gd name="connsiteX9" fmla="*/ 10389 w 77704"/>
                <a:gd name="connsiteY9" fmla="*/ 131654 h 152990"/>
                <a:gd name="connsiteX10" fmla="*/ 300 w 77704"/>
                <a:gd name="connsiteY10" fmla="*/ 142065 h 152990"/>
                <a:gd name="connsiteX11" fmla="*/ 17823 w 77704"/>
                <a:gd name="connsiteY11" fmla="*/ 153182 h 152990"/>
                <a:gd name="connsiteX12" fmla="*/ 54640 w 77704"/>
                <a:gd name="connsiteY12" fmla="*/ 125301 h 152990"/>
                <a:gd name="connsiteX13" fmla="*/ 70571 w 77704"/>
                <a:gd name="connsiteY13" fmla="*/ 62129 h 152990"/>
                <a:gd name="connsiteX14" fmla="*/ 71456 w 77704"/>
                <a:gd name="connsiteY14" fmla="*/ 55953 h 152990"/>
                <a:gd name="connsiteX15" fmla="*/ 52516 w 77704"/>
                <a:gd name="connsiteY15" fmla="*/ 39366 h 152990"/>
                <a:gd name="connsiteX16" fmla="*/ 21540 w 77704"/>
                <a:gd name="connsiteY16" fmla="*/ 66364 h 152990"/>
                <a:gd name="connsiteX17" fmla="*/ 24549 w 77704"/>
                <a:gd name="connsiteY17" fmla="*/ 68658 h 152990"/>
                <a:gd name="connsiteX18" fmla="*/ 28089 w 77704"/>
                <a:gd name="connsiteY18" fmla="*/ 65482 h 152990"/>
                <a:gd name="connsiteX19" fmla="*/ 51985 w 77704"/>
                <a:gd name="connsiteY19" fmla="*/ 44306 h 152990"/>
                <a:gd name="connsiteX20" fmla="*/ 58003 w 77704"/>
                <a:gd name="connsiteY20" fmla="*/ 52953 h 152990"/>
                <a:gd name="connsiteX21" fmla="*/ 57472 w 77704"/>
                <a:gd name="connsiteY21" fmla="*/ 58247 h 152990"/>
                <a:gd name="connsiteX22" fmla="*/ 40480 w 77704"/>
                <a:gd name="connsiteY22" fmla="*/ 125831 h 152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704" h="152990">
                  <a:moveTo>
                    <a:pt x="78005" y="6897"/>
                  </a:moveTo>
                  <a:cubicBezTo>
                    <a:pt x="78005" y="3897"/>
                    <a:pt x="75704" y="192"/>
                    <a:pt x="70925" y="192"/>
                  </a:cubicBezTo>
                  <a:cubicBezTo>
                    <a:pt x="65791" y="192"/>
                    <a:pt x="61012" y="5132"/>
                    <a:pt x="61012" y="9897"/>
                  </a:cubicBezTo>
                  <a:cubicBezTo>
                    <a:pt x="61012" y="12720"/>
                    <a:pt x="63136" y="16602"/>
                    <a:pt x="68092" y="16602"/>
                  </a:cubicBezTo>
                  <a:cubicBezTo>
                    <a:pt x="72872" y="16602"/>
                    <a:pt x="78005" y="12014"/>
                    <a:pt x="78005" y="6897"/>
                  </a:cubicBezTo>
                  <a:close/>
                  <a:moveTo>
                    <a:pt x="40480" y="125831"/>
                  </a:moveTo>
                  <a:cubicBezTo>
                    <a:pt x="37471" y="138006"/>
                    <a:pt x="28089" y="148241"/>
                    <a:pt x="17646" y="148241"/>
                  </a:cubicBezTo>
                  <a:cubicBezTo>
                    <a:pt x="15345" y="148241"/>
                    <a:pt x="13221" y="147888"/>
                    <a:pt x="11274" y="147182"/>
                  </a:cubicBezTo>
                  <a:cubicBezTo>
                    <a:pt x="15876" y="145065"/>
                    <a:pt x="17292" y="140830"/>
                    <a:pt x="17292" y="138183"/>
                  </a:cubicBezTo>
                  <a:cubicBezTo>
                    <a:pt x="17292" y="133948"/>
                    <a:pt x="13929" y="131654"/>
                    <a:pt x="10389" y="131654"/>
                  </a:cubicBezTo>
                  <a:cubicBezTo>
                    <a:pt x="4902" y="131654"/>
                    <a:pt x="300" y="136418"/>
                    <a:pt x="300" y="142065"/>
                  </a:cubicBezTo>
                  <a:cubicBezTo>
                    <a:pt x="300" y="148771"/>
                    <a:pt x="7203" y="153182"/>
                    <a:pt x="17823" y="153182"/>
                  </a:cubicBezTo>
                  <a:cubicBezTo>
                    <a:pt x="28443" y="153182"/>
                    <a:pt x="49153" y="146829"/>
                    <a:pt x="54640" y="125301"/>
                  </a:cubicBezTo>
                  <a:lnTo>
                    <a:pt x="70571" y="62129"/>
                  </a:lnTo>
                  <a:cubicBezTo>
                    <a:pt x="71102" y="60188"/>
                    <a:pt x="71456" y="58600"/>
                    <a:pt x="71456" y="55953"/>
                  </a:cubicBezTo>
                  <a:cubicBezTo>
                    <a:pt x="71456" y="46247"/>
                    <a:pt x="63136" y="39366"/>
                    <a:pt x="52516" y="39366"/>
                  </a:cubicBezTo>
                  <a:cubicBezTo>
                    <a:pt x="32869" y="39366"/>
                    <a:pt x="21540" y="63893"/>
                    <a:pt x="21540" y="66364"/>
                  </a:cubicBezTo>
                  <a:cubicBezTo>
                    <a:pt x="21540" y="68658"/>
                    <a:pt x="24018" y="68658"/>
                    <a:pt x="24549" y="68658"/>
                  </a:cubicBezTo>
                  <a:cubicBezTo>
                    <a:pt x="26673" y="68658"/>
                    <a:pt x="26850" y="68128"/>
                    <a:pt x="28089" y="65482"/>
                  </a:cubicBezTo>
                  <a:cubicBezTo>
                    <a:pt x="32515" y="55247"/>
                    <a:pt x="41719" y="44306"/>
                    <a:pt x="51985" y="44306"/>
                  </a:cubicBezTo>
                  <a:cubicBezTo>
                    <a:pt x="56410" y="44306"/>
                    <a:pt x="58003" y="47306"/>
                    <a:pt x="58003" y="52953"/>
                  </a:cubicBezTo>
                  <a:cubicBezTo>
                    <a:pt x="58003" y="54894"/>
                    <a:pt x="57649" y="57364"/>
                    <a:pt x="57472" y="58247"/>
                  </a:cubicBezTo>
                  <a:lnTo>
                    <a:pt x="40480" y="12583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B6AACB9C-89EF-83DD-968A-2E4A3C1EFD5D}"/>
                </a:ext>
              </a:extLst>
            </p:cNvPr>
            <p:cNvSpPr/>
            <p:nvPr>
              <p:custDataLst>
                <p:tags r:id="rId172"/>
              </p:custDataLst>
            </p:nvPr>
          </p:nvSpPr>
          <p:spPr>
            <a:xfrm>
              <a:off x="10263302" y="6831457"/>
              <a:ext cx="139327" cy="456022"/>
            </a:xfrm>
            <a:custGeom>
              <a:avLst/>
              <a:gdLst>
                <a:gd name="connsiteX0" fmla="*/ 139632 w 139327"/>
                <a:gd name="connsiteY0" fmla="*/ 443588 h 456022"/>
                <a:gd name="connsiteX1" fmla="*/ 104231 w 139327"/>
                <a:gd name="connsiteY1" fmla="*/ 173857 h 456022"/>
                <a:gd name="connsiteX2" fmla="*/ 16740 w 139327"/>
                <a:gd name="connsiteY2" fmla="*/ 6976 h 456022"/>
                <a:gd name="connsiteX3" fmla="*/ 10924 w 139327"/>
                <a:gd name="connsiteY3" fmla="*/ 674 h 456022"/>
                <a:gd name="connsiteX4" fmla="*/ 6120 w 139327"/>
                <a:gd name="connsiteY4" fmla="*/ 170 h 456022"/>
                <a:gd name="connsiteX5" fmla="*/ 304 w 139327"/>
                <a:gd name="connsiteY5" fmla="*/ 2691 h 456022"/>
                <a:gd name="connsiteX6" fmla="*/ 3591 w 139327"/>
                <a:gd name="connsiteY6" fmla="*/ 8237 h 456022"/>
                <a:gd name="connsiteX7" fmla="*/ 111564 w 139327"/>
                <a:gd name="connsiteY7" fmla="*/ 452663 h 456022"/>
                <a:gd name="connsiteX8" fmla="*/ 118644 w 139327"/>
                <a:gd name="connsiteY8" fmla="*/ 456192 h 456022"/>
                <a:gd name="connsiteX9" fmla="*/ 132552 w 139327"/>
                <a:gd name="connsiteY9" fmla="*/ 456192 h 456022"/>
                <a:gd name="connsiteX10" fmla="*/ 139632 w 139327"/>
                <a:gd name="connsiteY10" fmla="*/ 453419 h 456022"/>
                <a:gd name="connsiteX11" fmla="*/ 139632 w 139327"/>
                <a:gd name="connsiteY11" fmla="*/ 443588 h 45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327" h="456022">
                  <a:moveTo>
                    <a:pt x="139632" y="443588"/>
                  </a:moveTo>
                  <a:cubicBezTo>
                    <a:pt x="139632" y="289564"/>
                    <a:pt x="112070" y="199317"/>
                    <a:pt x="104231" y="173857"/>
                  </a:cubicBezTo>
                  <a:cubicBezTo>
                    <a:pt x="87036" y="117894"/>
                    <a:pt x="58968" y="58906"/>
                    <a:pt x="16740" y="6976"/>
                  </a:cubicBezTo>
                  <a:cubicBezTo>
                    <a:pt x="12947" y="2439"/>
                    <a:pt x="11936" y="1178"/>
                    <a:pt x="10924" y="674"/>
                  </a:cubicBezTo>
                  <a:cubicBezTo>
                    <a:pt x="10419" y="422"/>
                    <a:pt x="10166" y="170"/>
                    <a:pt x="6120" y="170"/>
                  </a:cubicBezTo>
                  <a:cubicBezTo>
                    <a:pt x="2327" y="170"/>
                    <a:pt x="304" y="170"/>
                    <a:pt x="304" y="2691"/>
                  </a:cubicBezTo>
                  <a:cubicBezTo>
                    <a:pt x="304" y="3195"/>
                    <a:pt x="304" y="3699"/>
                    <a:pt x="3591" y="8237"/>
                  </a:cubicBezTo>
                  <a:cubicBezTo>
                    <a:pt x="91588" y="130750"/>
                    <a:pt x="111311" y="282001"/>
                    <a:pt x="111564" y="452663"/>
                  </a:cubicBezTo>
                  <a:cubicBezTo>
                    <a:pt x="111564" y="456192"/>
                    <a:pt x="113081" y="456192"/>
                    <a:pt x="118644" y="456192"/>
                  </a:cubicBezTo>
                  <a:lnTo>
                    <a:pt x="132552" y="456192"/>
                  </a:lnTo>
                  <a:cubicBezTo>
                    <a:pt x="137862" y="456192"/>
                    <a:pt x="139379" y="456192"/>
                    <a:pt x="139632" y="453419"/>
                  </a:cubicBezTo>
                  <a:lnTo>
                    <a:pt x="139632" y="443588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93FA358-4576-0B6F-4E8C-0CE491736235}"/>
                </a:ext>
              </a:extLst>
            </p:cNvPr>
            <p:cNvSpPr/>
            <p:nvPr>
              <p:custDataLst>
                <p:tags r:id="rId173"/>
              </p:custDataLst>
            </p:nvPr>
          </p:nvSpPr>
          <p:spPr>
            <a:xfrm>
              <a:off x="10263302" y="7282442"/>
              <a:ext cx="139327" cy="456022"/>
            </a:xfrm>
            <a:custGeom>
              <a:avLst/>
              <a:gdLst>
                <a:gd name="connsiteX0" fmla="*/ 139632 w 139327"/>
                <a:gd name="connsiteY0" fmla="*/ 2961 h 456022"/>
                <a:gd name="connsiteX1" fmla="*/ 132552 w 139327"/>
                <a:gd name="connsiteY1" fmla="*/ 188 h 456022"/>
                <a:gd name="connsiteX2" fmla="*/ 118644 w 139327"/>
                <a:gd name="connsiteY2" fmla="*/ 188 h 456022"/>
                <a:gd name="connsiteX3" fmla="*/ 111564 w 139327"/>
                <a:gd name="connsiteY3" fmla="*/ 3717 h 456022"/>
                <a:gd name="connsiteX4" fmla="*/ 104737 w 139327"/>
                <a:gd name="connsiteY4" fmla="*/ 152447 h 456022"/>
                <a:gd name="connsiteX5" fmla="*/ 2074 w 139327"/>
                <a:gd name="connsiteY5" fmla="*/ 450412 h 456022"/>
                <a:gd name="connsiteX6" fmla="*/ 304 w 139327"/>
                <a:gd name="connsiteY6" fmla="*/ 453689 h 456022"/>
                <a:gd name="connsiteX7" fmla="*/ 6120 w 139327"/>
                <a:gd name="connsiteY7" fmla="*/ 456210 h 456022"/>
                <a:gd name="connsiteX8" fmla="*/ 11177 w 139327"/>
                <a:gd name="connsiteY8" fmla="*/ 455706 h 456022"/>
                <a:gd name="connsiteX9" fmla="*/ 69841 w 139327"/>
                <a:gd name="connsiteY9" fmla="*/ 367476 h 456022"/>
                <a:gd name="connsiteX10" fmla="*/ 133563 w 139327"/>
                <a:gd name="connsiteY10" fmla="*/ 132785 h 456022"/>
                <a:gd name="connsiteX11" fmla="*/ 139632 w 139327"/>
                <a:gd name="connsiteY11" fmla="*/ 12792 h 456022"/>
                <a:gd name="connsiteX12" fmla="*/ 139632 w 139327"/>
                <a:gd name="connsiteY12" fmla="*/ 2961 h 45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327" h="456022">
                  <a:moveTo>
                    <a:pt x="139632" y="2961"/>
                  </a:moveTo>
                  <a:cubicBezTo>
                    <a:pt x="139379" y="188"/>
                    <a:pt x="137862" y="188"/>
                    <a:pt x="132552" y="188"/>
                  </a:cubicBezTo>
                  <a:lnTo>
                    <a:pt x="118644" y="188"/>
                  </a:lnTo>
                  <a:cubicBezTo>
                    <a:pt x="113081" y="188"/>
                    <a:pt x="111564" y="188"/>
                    <a:pt x="111564" y="3717"/>
                  </a:cubicBezTo>
                  <a:cubicBezTo>
                    <a:pt x="111564" y="29682"/>
                    <a:pt x="111311" y="89678"/>
                    <a:pt x="104737" y="152447"/>
                  </a:cubicBezTo>
                  <a:cubicBezTo>
                    <a:pt x="91082" y="282775"/>
                    <a:pt x="57451" y="373022"/>
                    <a:pt x="2074" y="450412"/>
                  </a:cubicBezTo>
                  <a:cubicBezTo>
                    <a:pt x="304" y="452681"/>
                    <a:pt x="304" y="453185"/>
                    <a:pt x="304" y="453689"/>
                  </a:cubicBezTo>
                  <a:cubicBezTo>
                    <a:pt x="304" y="456210"/>
                    <a:pt x="2327" y="456210"/>
                    <a:pt x="6120" y="456210"/>
                  </a:cubicBezTo>
                  <a:cubicBezTo>
                    <a:pt x="10166" y="456210"/>
                    <a:pt x="10671" y="456210"/>
                    <a:pt x="11177" y="455706"/>
                  </a:cubicBezTo>
                  <a:cubicBezTo>
                    <a:pt x="12189" y="454950"/>
                    <a:pt x="44302" y="418145"/>
                    <a:pt x="69841" y="367476"/>
                  </a:cubicBezTo>
                  <a:cubicBezTo>
                    <a:pt x="103219" y="300926"/>
                    <a:pt x="124207" y="224544"/>
                    <a:pt x="133563" y="132785"/>
                  </a:cubicBezTo>
                  <a:cubicBezTo>
                    <a:pt x="134322" y="124970"/>
                    <a:pt x="139632" y="72536"/>
                    <a:pt x="139632" y="12792"/>
                  </a:cubicBezTo>
                  <a:lnTo>
                    <a:pt x="139632" y="2961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7BE75475-EBA2-415F-3B0A-B5F33E5D1794}"/>
                </a:ext>
              </a:extLst>
            </p:cNvPr>
            <p:cNvSpPr/>
            <p:nvPr>
              <p:custDataLst>
                <p:tags r:id="rId174"/>
              </p:custDataLst>
            </p:nvPr>
          </p:nvSpPr>
          <p:spPr>
            <a:xfrm>
              <a:off x="10560865" y="7255469"/>
              <a:ext cx="168154" cy="58987"/>
            </a:xfrm>
            <a:custGeom>
              <a:avLst/>
              <a:gdLst>
                <a:gd name="connsiteX0" fmla="*/ 159872 w 168154"/>
                <a:gd name="connsiteY0" fmla="*/ 10273 h 58987"/>
                <a:gd name="connsiteX1" fmla="*/ 168470 w 168154"/>
                <a:gd name="connsiteY1" fmla="*/ 5232 h 58987"/>
                <a:gd name="connsiteX2" fmla="*/ 160125 w 168154"/>
                <a:gd name="connsiteY2" fmla="*/ 190 h 58987"/>
                <a:gd name="connsiteX3" fmla="*/ 8660 w 168154"/>
                <a:gd name="connsiteY3" fmla="*/ 190 h 58987"/>
                <a:gd name="connsiteX4" fmla="*/ 315 w 168154"/>
                <a:gd name="connsiteY4" fmla="*/ 5232 h 58987"/>
                <a:gd name="connsiteX5" fmla="*/ 8913 w 168154"/>
                <a:gd name="connsiteY5" fmla="*/ 10273 h 58987"/>
                <a:gd name="connsiteX6" fmla="*/ 159872 w 168154"/>
                <a:gd name="connsiteY6" fmla="*/ 10273 h 58987"/>
                <a:gd name="connsiteX7" fmla="*/ 160125 w 168154"/>
                <a:gd name="connsiteY7" fmla="*/ 59178 h 58987"/>
                <a:gd name="connsiteX8" fmla="*/ 168470 w 168154"/>
                <a:gd name="connsiteY8" fmla="*/ 54136 h 58987"/>
                <a:gd name="connsiteX9" fmla="*/ 159872 w 168154"/>
                <a:gd name="connsiteY9" fmla="*/ 49095 h 58987"/>
                <a:gd name="connsiteX10" fmla="*/ 8913 w 168154"/>
                <a:gd name="connsiteY10" fmla="*/ 49095 h 58987"/>
                <a:gd name="connsiteX11" fmla="*/ 315 w 168154"/>
                <a:gd name="connsiteY11" fmla="*/ 54136 h 58987"/>
                <a:gd name="connsiteX12" fmla="*/ 8660 w 168154"/>
                <a:gd name="connsiteY12" fmla="*/ 59178 h 58987"/>
                <a:gd name="connsiteX13" fmla="*/ 160125 w 168154"/>
                <a:gd name="connsiteY13" fmla="*/ 59178 h 5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154" h="58987">
                  <a:moveTo>
                    <a:pt x="159872" y="10273"/>
                  </a:moveTo>
                  <a:cubicBezTo>
                    <a:pt x="163665" y="10273"/>
                    <a:pt x="168470" y="10273"/>
                    <a:pt x="168470" y="5232"/>
                  </a:cubicBezTo>
                  <a:cubicBezTo>
                    <a:pt x="168470" y="190"/>
                    <a:pt x="163665" y="190"/>
                    <a:pt x="160125" y="190"/>
                  </a:cubicBezTo>
                  <a:lnTo>
                    <a:pt x="8660" y="190"/>
                  </a:lnTo>
                  <a:cubicBezTo>
                    <a:pt x="5120" y="190"/>
                    <a:pt x="315" y="190"/>
                    <a:pt x="315" y="5232"/>
                  </a:cubicBezTo>
                  <a:cubicBezTo>
                    <a:pt x="315" y="10273"/>
                    <a:pt x="5120" y="10273"/>
                    <a:pt x="8913" y="10273"/>
                  </a:cubicBezTo>
                  <a:lnTo>
                    <a:pt x="159872" y="10273"/>
                  </a:lnTo>
                  <a:close/>
                  <a:moveTo>
                    <a:pt x="160125" y="59178"/>
                  </a:moveTo>
                  <a:cubicBezTo>
                    <a:pt x="163665" y="59178"/>
                    <a:pt x="168470" y="59178"/>
                    <a:pt x="168470" y="54136"/>
                  </a:cubicBezTo>
                  <a:cubicBezTo>
                    <a:pt x="168470" y="49095"/>
                    <a:pt x="163665" y="49095"/>
                    <a:pt x="159872" y="49095"/>
                  </a:cubicBezTo>
                  <a:lnTo>
                    <a:pt x="8913" y="49095"/>
                  </a:lnTo>
                  <a:cubicBezTo>
                    <a:pt x="5120" y="49095"/>
                    <a:pt x="315" y="49095"/>
                    <a:pt x="315" y="54136"/>
                  </a:cubicBezTo>
                  <a:cubicBezTo>
                    <a:pt x="315" y="59178"/>
                    <a:pt x="5120" y="59178"/>
                    <a:pt x="8660" y="59178"/>
                  </a:cubicBezTo>
                  <a:lnTo>
                    <a:pt x="160125" y="59178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57610C98-BD97-D9AB-5229-F8077F77575E}"/>
                </a:ext>
              </a:extLst>
            </p:cNvPr>
            <p:cNvSpPr/>
            <p:nvPr>
              <p:custDataLst>
                <p:tags r:id="rId175"/>
              </p:custDataLst>
            </p:nvPr>
          </p:nvSpPr>
          <p:spPr>
            <a:xfrm>
              <a:off x="10823476" y="7180096"/>
              <a:ext cx="106455" cy="173434"/>
            </a:xfrm>
            <a:custGeom>
              <a:avLst/>
              <a:gdLst>
                <a:gd name="connsiteX0" fmla="*/ 106781 w 106455"/>
                <a:gd name="connsiteY0" fmla="*/ 87411 h 173434"/>
                <a:gd name="connsiteX1" fmla="*/ 96667 w 106455"/>
                <a:gd name="connsiteY1" fmla="*/ 28424 h 173434"/>
                <a:gd name="connsiteX2" fmla="*/ 53680 w 106455"/>
                <a:gd name="connsiteY2" fmla="*/ 190 h 173434"/>
                <a:gd name="connsiteX3" fmla="*/ 9682 w 106455"/>
                <a:gd name="connsiteY3" fmla="*/ 30188 h 173434"/>
                <a:gd name="connsiteX4" fmla="*/ 326 w 106455"/>
                <a:gd name="connsiteY4" fmla="*/ 87411 h 173434"/>
                <a:gd name="connsiteX5" fmla="*/ 11705 w 106455"/>
                <a:gd name="connsiteY5" fmla="*/ 148164 h 173434"/>
                <a:gd name="connsiteX6" fmla="*/ 53427 w 106455"/>
                <a:gd name="connsiteY6" fmla="*/ 173625 h 173434"/>
                <a:gd name="connsiteX7" fmla="*/ 97426 w 106455"/>
                <a:gd name="connsiteY7" fmla="*/ 144383 h 173434"/>
                <a:gd name="connsiteX8" fmla="*/ 106781 w 106455"/>
                <a:gd name="connsiteY8" fmla="*/ 87411 h 173434"/>
                <a:gd name="connsiteX9" fmla="*/ 53427 w 106455"/>
                <a:gd name="connsiteY9" fmla="*/ 168079 h 173434"/>
                <a:gd name="connsiteX10" fmla="*/ 24095 w 106455"/>
                <a:gd name="connsiteY10" fmla="*/ 137576 h 173434"/>
                <a:gd name="connsiteX11" fmla="*/ 21314 w 106455"/>
                <a:gd name="connsiteY11" fmla="*/ 84386 h 173434"/>
                <a:gd name="connsiteX12" fmla="*/ 23337 w 106455"/>
                <a:gd name="connsiteY12" fmla="*/ 38003 h 173434"/>
                <a:gd name="connsiteX13" fmla="*/ 53427 w 106455"/>
                <a:gd name="connsiteY13" fmla="*/ 5736 h 173434"/>
                <a:gd name="connsiteX14" fmla="*/ 83265 w 106455"/>
                <a:gd name="connsiteY14" fmla="*/ 35230 h 173434"/>
                <a:gd name="connsiteX15" fmla="*/ 85794 w 106455"/>
                <a:gd name="connsiteY15" fmla="*/ 84386 h 173434"/>
                <a:gd name="connsiteX16" fmla="*/ 83012 w 106455"/>
                <a:gd name="connsiteY16" fmla="*/ 136568 h 173434"/>
                <a:gd name="connsiteX17" fmla="*/ 53427 w 106455"/>
                <a:gd name="connsiteY17" fmla="*/ 168079 h 173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6455" h="173434">
                  <a:moveTo>
                    <a:pt x="106781" y="87411"/>
                  </a:moveTo>
                  <a:cubicBezTo>
                    <a:pt x="106781" y="67245"/>
                    <a:pt x="105517" y="47078"/>
                    <a:pt x="96667" y="28424"/>
                  </a:cubicBezTo>
                  <a:cubicBezTo>
                    <a:pt x="85035" y="4223"/>
                    <a:pt x="64300" y="190"/>
                    <a:pt x="53680" y="190"/>
                  </a:cubicBezTo>
                  <a:cubicBezTo>
                    <a:pt x="38508" y="190"/>
                    <a:pt x="20049" y="6744"/>
                    <a:pt x="9682" y="30188"/>
                  </a:cubicBezTo>
                  <a:cubicBezTo>
                    <a:pt x="1590" y="47582"/>
                    <a:pt x="326" y="67245"/>
                    <a:pt x="326" y="87411"/>
                  </a:cubicBezTo>
                  <a:cubicBezTo>
                    <a:pt x="326" y="106318"/>
                    <a:pt x="1337" y="129006"/>
                    <a:pt x="11705" y="148164"/>
                  </a:cubicBezTo>
                  <a:cubicBezTo>
                    <a:pt x="22578" y="168583"/>
                    <a:pt x="41037" y="173625"/>
                    <a:pt x="53427" y="173625"/>
                  </a:cubicBezTo>
                  <a:cubicBezTo>
                    <a:pt x="67082" y="173625"/>
                    <a:pt x="86300" y="168331"/>
                    <a:pt x="97426" y="144383"/>
                  </a:cubicBezTo>
                  <a:cubicBezTo>
                    <a:pt x="105517" y="126989"/>
                    <a:pt x="106781" y="107326"/>
                    <a:pt x="106781" y="87411"/>
                  </a:cubicBezTo>
                  <a:close/>
                  <a:moveTo>
                    <a:pt x="53427" y="168079"/>
                  </a:moveTo>
                  <a:cubicBezTo>
                    <a:pt x="43566" y="168079"/>
                    <a:pt x="28647" y="161777"/>
                    <a:pt x="24095" y="137576"/>
                  </a:cubicBezTo>
                  <a:cubicBezTo>
                    <a:pt x="21314" y="122451"/>
                    <a:pt x="21314" y="99259"/>
                    <a:pt x="21314" y="84386"/>
                  </a:cubicBezTo>
                  <a:cubicBezTo>
                    <a:pt x="21314" y="68253"/>
                    <a:pt x="21314" y="51615"/>
                    <a:pt x="23337" y="38003"/>
                  </a:cubicBezTo>
                  <a:cubicBezTo>
                    <a:pt x="28141" y="8005"/>
                    <a:pt x="47106" y="5736"/>
                    <a:pt x="53427" y="5736"/>
                  </a:cubicBezTo>
                  <a:cubicBezTo>
                    <a:pt x="61772" y="5736"/>
                    <a:pt x="78461" y="10273"/>
                    <a:pt x="83265" y="35230"/>
                  </a:cubicBezTo>
                  <a:cubicBezTo>
                    <a:pt x="85794" y="49347"/>
                    <a:pt x="85794" y="68505"/>
                    <a:pt x="85794" y="84386"/>
                  </a:cubicBezTo>
                  <a:cubicBezTo>
                    <a:pt x="85794" y="103293"/>
                    <a:pt x="85794" y="120435"/>
                    <a:pt x="83012" y="136568"/>
                  </a:cubicBezTo>
                  <a:cubicBezTo>
                    <a:pt x="79219" y="160516"/>
                    <a:pt x="64806" y="168079"/>
                    <a:pt x="53427" y="168079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8586856-21DE-063B-7216-DA634B5FB2C8}"/>
                </a:ext>
              </a:extLst>
            </p:cNvPr>
            <p:cNvSpPr/>
            <p:nvPr>
              <p:custDataLst>
                <p:tags r:id="rId176"/>
              </p:custDataLst>
            </p:nvPr>
          </p:nvSpPr>
          <p:spPr>
            <a:xfrm>
              <a:off x="10961793" y="7321263"/>
              <a:ext cx="29585" cy="75373"/>
            </a:xfrm>
            <a:custGeom>
              <a:avLst/>
              <a:gdLst>
                <a:gd name="connsiteX0" fmla="*/ 29916 w 29585"/>
                <a:gd name="connsiteY0" fmla="*/ 26659 h 75373"/>
                <a:gd name="connsiteX1" fmla="*/ 13733 w 29585"/>
                <a:gd name="connsiteY1" fmla="*/ 190 h 75373"/>
                <a:gd name="connsiteX2" fmla="*/ 331 w 29585"/>
                <a:gd name="connsiteY2" fmla="*/ 13551 h 75373"/>
                <a:gd name="connsiteX3" fmla="*/ 13733 w 29585"/>
                <a:gd name="connsiteY3" fmla="*/ 26911 h 75373"/>
                <a:gd name="connsiteX4" fmla="*/ 22583 w 29585"/>
                <a:gd name="connsiteY4" fmla="*/ 23634 h 75373"/>
                <a:gd name="connsiteX5" fmla="*/ 23847 w 29585"/>
                <a:gd name="connsiteY5" fmla="*/ 22878 h 75373"/>
                <a:gd name="connsiteX6" fmla="*/ 24353 w 29585"/>
                <a:gd name="connsiteY6" fmla="*/ 26659 h 75373"/>
                <a:gd name="connsiteX7" fmla="*/ 7158 w 29585"/>
                <a:gd name="connsiteY7" fmla="*/ 68757 h 75373"/>
                <a:gd name="connsiteX8" fmla="*/ 4377 w 29585"/>
                <a:gd name="connsiteY8" fmla="*/ 72791 h 75373"/>
                <a:gd name="connsiteX9" fmla="*/ 6905 w 29585"/>
                <a:gd name="connsiteY9" fmla="*/ 75564 h 75373"/>
                <a:gd name="connsiteX10" fmla="*/ 29916 w 29585"/>
                <a:gd name="connsiteY10" fmla="*/ 26659 h 7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85" h="75373">
                  <a:moveTo>
                    <a:pt x="29916" y="26659"/>
                  </a:moveTo>
                  <a:cubicBezTo>
                    <a:pt x="29916" y="10021"/>
                    <a:pt x="23594" y="190"/>
                    <a:pt x="13733" y="190"/>
                  </a:cubicBezTo>
                  <a:cubicBezTo>
                    <a:pt x="5388" y="190"/>
                    <a:pt x="331" y="6492"/>
                    <a:pt x="331" y="13551"/>
                  </a:cubicBezTo>
                  <a:cubicBezTo>
                    <a:pt x="331" y="20357"/>
                    <a:pt x="5388" y="26911"/>
                    <a:pt x="13733" y="26911"/>
                  </a:cubicBezTo>
                  <a:cubicBezTo>
                    <a:pt x="16767" y="26911"/>
                    <a:pt x="20054" y="25903"/>
                    <a:pt x="22583" y="23634"/>
                  </a:cubicBezTo>
                  <a:cubicBezTo>
                    <a:pt x="23342" y="23130"/>
                    <a:pt x="23594" y="22878"/>
                    <a:pt x="23847" y="22878"/>
                  </a:cubicBezTo>
                  <a:cubicBezTo>
                    <a:pt x="24100" y="22878"/>
                    <a:pt x="24353" y="23130"/>
                    <a:pt x="24353" y="26659"/>
                  </a:cubicBezTo>
                  <a:cubicBezTo>
                    <a:pt x="24353" y="45313"/>
                    <a:pt x="15503" y="60438"/>
                    <a:pt x="7158" y="68757"/>
                  </a:cubicBezTo>
                  <a:cubicBezTo>
                    <a:pt x="4377" y="71530"/>
                    <a:pt x="4377" y="72034"/>
                    <a:pt x="4377" y="72791"/>
                  </a:cubicBezTo>
                  <a:cubicBezTo>
                    <a:pt x="4377" y="74555"/>
                    <a:pt x="5641" y="75564"/>
                    <a:pt x="6905" y="75564"/>
                  </a:cubicBezTo>
                  <a:cubicBezTo>
                    <a:pt x="9687" y="75564"/>
                    <a:pt x="29916" y="56153"/>
                    <a:pt x="29916" y="26659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DD235CC2-57C1-4B92-E19C-0787BED9A5C4}"/>
                </a:ext>
              </a:extLst>
            </p:cNvPr>
            <p:cNvSpPr/>
            <p:nvPr>
              <p:custDataLst>
                <p:tags r:id="rId177"/>
              </p:custDataLst>
            </p:nvPr>
          </p:nvSpPr>
          <p:spPr>
            <a:xfrm>
              <a:off x="11312626" y="7236563"/>
              <a:ext cx="137051" cy="114194"/>
            </a:xfrm>
            <a:custGeom>
              <a:avLst/>
              <a:gdLst>
                <a:gd name="connsiteX0" fmla="*/ 15264 w 137051"/>
                <a:gd name="connsiteY0" fmla="*/ 96739 h 114194"/>
                <a:gd name="connsiteX1" fmla="*/ 12989 w 137051"/>
                <a:gd name="connsiteY1" fmla="*/ 107578 h 114194"/>
                <a:gd name="connsiteX2" fmla="*/ 20322 w 137051"/>
                <a:gd name="connsiteY2" fmla="*/ 114385 h 114194"/>
                <a:gd name="connsiteX3" fmla="*/ 29677 w 137051"/>
                <a:gd name="connsiteY3" fmla="*/ 107326 h 114194"/>
                <a:gd name="connsiteX4" fmla="*/ 34482 w 137051"/>
                <a:gd name="connsiteY4" fmla="*/ 88672 h 114194"/>
                <a:gd name="connsiteX5" fmla="*/ 40045 w 137051"/>
                <a:gd name="connsiteY5" fmla="*/ 65984 h 114194"/>
                <a:gd name="connsiteX6" fmla="*/ 44344 w 137051"/>
                <a:gd name="connsiteY6" fmla="*/ 49095 h 114194"/>
                <a:gd name="connsiteX7" fmla="*/ 47631 w 137051"/>
                <a:gd name="connsiteY7" fmla="*/ 36490 h 114194"/>
                <a:gd name="connsiteX8" fmla="*/ 88848 w 137051"/>
                <a:gd name="connsiteY8" fmla="*/ 5736 h 114194"/>
                <a:gd name="connsiteX9" fmla="*/ 102502 w 137051"/>
                <a:gd name="connsiteY9" fmla="*/ 23382 h 114194"/>
                <a:gd name="connsiteX10" fmla="*/ 86066 w 137051"/>
                <a:gd name="connsiteY10" fmla="*/ 82118 h 114194"/>
                <a:gd name="connsiteX11" fmla="*/ 83537 w 137051"/>
                <a:gd name="connsiteY11" fmla="*/ 93714 h 114194"/>
                <a:gd name="connsiteX12" fmla="*/ 104272 w 137051"/>
                <a:gd name="connsiteY12" fmla="*/ 114385 h 114194"/>
                <a:gd name="connsiteX13" fmla="*/ 137397 w 137051"/>
                <a:gd name="connsiteY13" fmla="*/ 75563 h 114194"/>
                <a:gd name="connsiteX14" fmla="*/ 134363 w 137051"/>
                <a:gd name="connsiteY14" fmla="*/ 73043 h 114194"/>
                <a:gd name="connsiteX15" fmla="*/ 130570 w 137051"/>
                <a:gd name="connsiteY15" fmla="*/ 77580 h 114194"/>
                <a:gd name="connsiteX16" fmla="*/ 104778 w 137051"/>
                <a:gd name="connsiteY16" fmla="*/ 108839 h 114194"/>
                <a:gd name="connsiteX17" fmla="*/ 98709 w 137051"/>
                <a:gd name="connsiteY17" fmla="*/ 100520 h 114194"/>
                <a:gd name="connsiteX18" fmla="*/ 103261 w 137051"/>
                <a:gd name="connsiteY18" fmla="*/ 82622 h 114194"/>
                <a:gd name="connsiteX19" fmla="*/ 118685 w 137051"/>
                <a:gd name="connsiteY19" fmla="*/ 27163 h 114194"/>
                <a:gd name="connsiteX20" fmla="*/ 89606 w 137051"/>
                <a:gd name="connsiteY20" fmla="*/ 190 h 114194"/>
                <a:gd name="connsiteX21" fmla="*/ 50159 w 137051"/>
                <a:gd name="connsiteY21" fmla="*/ 22121 h 114194"/>
                <a:gd name="connsiteX22" fmla="*/ 26896 w 137051"/>
                <a:gd name="connsiteY22" fmla="*/ 190 h 114194"/>
                <a:gd name="connsiteX23" fmla="*/ 7931 w 137051"/>
                <a:gd name="connsiteY23" fmla="*/ 14559 h 114194"/>
                <a:gd name="connsiteX24" fmla="*/ 345 w 137051"/>
                <a:gd name="connsiteY24" fmla="*/ 39011 h 114194"/>
                <a:gd name="connsiteX25" fmla="*/ 3380 w 137051"/>
                <a:gd name="connsiteY25" fmla="*/ 41532 h 114194"/>
                <a:gd name="connsiteX26" fmla="*/ 7678 w 137051"/>
                <a:gd name="connsiteY26" fmla="*/ 35734 h 114194"/>
                <a:gd name="connsiteX27" fmla="*/ 26137 w 137051"/>
                <a:gd name="connsiteY27" fmla="*/ 5736 h 114194"/>
                <a:gd name="connsiteX28" fmla="*/ 33976 w 137051"/>
                <a:gd name="connsiteY28" fmla="*/ 17332 h 114194"/>
                <a:gd name="connsiteX29" fmla="*/ 29930 w 137051"/>
                <a:gd name="connsiteY29" fmla="*/ 38507 h 114194"/>
                <a:gd name="connsiteX30" fmla="*/ 15264 w 137051"/>
                <a:gd name="connsiteY30" fmla="*/ 96739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051" h="114194">
                  <a:moveTo>
                    <a:pt x="15264" y="96739"/>
                  </a:moveTo>
                  <a:cubicBezTo>
                    <a:pt x="14506" y="100520"/>
                    <a:pt x="12989" y="106318"/>
                    <a:pt x="12989" y="107578"/>
                  </a:cubicBezTo>
                  <a:cubicBezTo>
                    <a:pt x="12989" y="112116"/>
                    <a:pt x="16529" y="114385"/>
                    <a:pt x="20322" y="114385"/>
                  </a:cubicBezTo>
                  <a:cubicBezTo>
                    <a:pt x="23356" y="114385"/>
                    <a:pt x="27907" y="112368"/>
                    <a:pt x="29677" y="107326"/>
                  </a:cubicBezTo>
                  <a:cubicBezTo>
                    <a:pt x="29930" y="106822"/>
                    <a:pt x="32965" y="94974"/>
                    <a:pt x="34482" y="88672"/>
                  </a:cubicBezTo>
                  <a:lnTo>
                    <a:pt x="40045" y="65984"/>
                  </a:lnTo>
                  <a:cubicBezTo>
                    <a:pt x="41562" y="60438"/>
                    <a:pt x="43079" y="54893"/>
                    <a:pt x="44344" y="49095"/>
                  </a:cubicBezTo>
                  <a:cubicBezTo>
                    <a:pt x="45355" y="44809"/>
                    <a:pt x="47378" y="37499"/>
                    <a:pt x="47631" y="36490"/>
                  </a:cubicBezTo>
                  <a:cubicBezTo>
                    <a:pt x="51424" y="28676"/>
                    <a:pt x="64825" y="5736"/>
                    <a:pt x="88848" y="5736"/>
                  </a:cubicBezTo>
                  <a:cubicBezTo>
                    <a:pt x="100226" y="5736"/>
                    <a:pt x="102502" y="15063"/>
                    <a:pt x="102502" y="23382"/>
                  </a:cubicBezTo>
                  <a:cubicBezTo>
                    <a:pt x="102502" y="39011"/>
                    <a:pt x="90112" y="71278"/>
                    <a:pt x="86066" y="82118"/>
                  </a:cubicBezTo>
                  <a:cubicBezTo>
                    <a:pt x="83790" y="87916"/>
                    <a:pt x="83537" y="90941"/>
                    <a:pt x="83537" y="93714"/>
                  </a:cubicBezTo>
                  <a:cubicBezTo>
                    <a:pt x="83537" y="105562"/>
                    <a:pt x="92388" y="114385"/>
                    <a:pt x="104272" y="114385"/>
                  </a:cubicBezTo>
                  <a:cubicBezTo>
                    <a:pt x="128041" y="114385"/>
                    <a:pt x="137397" y="77580"/>
                    <a:pt x="137397" y="75563"/>
                  </a:cubicBezTo>
                  <a:cubicBezTo>
                    <a:pt x="137397" y="73043"/>
                    <a:pt x="135122" y="73043"/>
                    <a:pt x="134363" y="73043"/>
                  </a:cubicBezTo>
                  <a:cubicBezTo>
                    <a:pt x="131834" y="73043"/>
                    <a:pt x="131834" y="73799"/>
                    <a:pt x="130570" y="77580"/>
                  </a:cubicBezTo>
                  <a:cubicBezTo>
                    <a:pt x="125513" y="94722"/>
                    <a:pt x="117168" y="108839"/>
                    <a:pt x="104778" y="108839"/>
                  </a:cubicBezTo>
                  <a:cubicBezTo>
                    <a:pt x="100479" y="108839"/>
                    <a:pt x="98709" y="106318"/>
                    <a:pt x="98709" y="100520"/>
                  </a:cubicBezTo>
                  <a:cubicBezTo>
                    <a:pt x="98709" y="94218"/>
                    <a:pt x="100985" y="88168"/>
                    <a:pt x="103261" y="82622"/>
                  </a:cubicBezTo>
                  <a:cubicBezTo>
                    <a:pt x="108065" y="69261"/>
                    <a:pt x="118685" y="41532"/>
                    <a:pt x="118685" y="27163"/>
                  </a:cubicBezTo>
                  <a:cubicBezTo>
                    <a:pt x="118685" y="10273"/>
                    <a:pt x="107812" y="190"/>
                    <a:pt x="89606" y="190"/>
                  </a:cubicBezTo>
                  <a:cubicBezTo>
                    <a:pt x="66848" y="190"/>
                    <a:pt x="54458" y="16323"/>
                    <a:pt x="50159" y="22121"/>
                  </a:cubicBezTo>
                  <a:cubicBezTo>
                    <a:pt x="48895" y="8005"/>
                    <a:pt x="38528" y="190"/>
                    <a:pt x="26896" y="190"/>
                  </a:cubicBezTo>
                  <a:cubicBezTo>
                    <a:pt x="15264" y="190"/>
                    <a:pt x="10460" y="10021"/>
                    <a:pt x="7931" y="14559"/>
                  </a:cubicBezTo>
                  <a:cubicBezTo>
                    <a:pt x="3885" y="23130"/>
                    <a:pt x="345" y="38003"/>
                    <a:pt x="345" y="39011"/>
                  </a:cubicBezTo>
                  <a:cubicBezTo>
                    <a:pt x="345" y="41532"/>
                    <a:pt x="2874" y="41532"/>
                    <a:pt x="3380" y="41532"/>
                  </a:cubicBezTo>
                  <a:cubicBezTo>
                    <a:pt x="5908" y="41532"/>
                    <a:pt x="6161" y="41280"/>
                    <a:pt x="7678" y="35734"/>
                  </a:cubicBezTo>
                  <a:cubicBezTo>
                    <a:pt x="11977" y="17836"/>
                    <a:pt x="17034" y="5736"/>
                    <a:pt x="26137" y="5736"/>
                  </a:cubicBezTo>
                  <a:cubicBezTo>
                    <a:pt x="31195" y="5736"/>
                    <a:pt x="33976" y="9013"/>
                    <a:pt x="33976" y="17332"/>
                  </a:cubicBezTo>
                  <a:cubicBezTo>
                    <a:pt x="33976" y="22626"/>
                    <a:pt x="33218" y="25399"/>
                    <a:pt x="29930" y="38507"/>
                  </a:cubicBezTo>
                  <a:lnTo>
                    <a:pt x="15264" y="96739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22C44A9C-C7A7-7A58-528A-ACAD24286E5C}"/>
                </a:ext>
              </a:extLst>
            </p:cNvPr>
            <p:cNvSpPr/>
            <p:nvPr>
              <p:custDataLst>
                <p:tags r:id="rId178"/>
              </p:custDataLst>
            </p:nvPr>
          </p:nvSpPr>
          <p:spPr>
            <a:xfrm>
              <a:off x="11541469" y="7255469"/>
              <a:ext cx="168154" cy="58987"/>
            </a:xfrm>
            <a:custGeom>
              <a:avLst/>
              <a:gdLst>
                <a:gd name="connsiteX0" fmla="*/ 159911 w 168154"/>
                <a:gd name="connsiteY0" fmla="*/ 10273 h 58987"/>
                <a:gd name="connsiteX1" fmla="*/ 168508 w 168154"/>
                <a:gd name="connsiteY1" fmla="*/ 5232 h 58987"/>
                <a:gd name="connsiteX2" fmla="*/ 160164 w 168154"/>
                <a:gd name="connsiteY2" fmla="*/ 190 h 58987"/>
                <a:gd name="connsiteX3" fmla="*/ 8699 w 168154"/>
                <a:gd name="connsiteY3" fmla="*/ 190 h 58987"/>
                <a:gd name="connsiteX4" fmla="*/ 354 w 168154"/>
                <a:gd name="connsiteY4" fmla="*/ 5232 h 58987"/>
                <a:gd name="connsiteX5" fmla="*/ 8951 w 168154"/>
                <a:gd name="connsiteY5" fmla="*/ 10273 h 58987"/>
                <a:gd name="connsiteX6" fmla="*/ 159911 w 168154"/>
                <a:gd name="connsiteY6" fmla="*/ 10273 h 58987"/>
                <a:gd name="connsiteX7" fmla="*/ 160164 w 168154"/>
                <a:gd name="connsiteY7" fmla="*/ 59178 h 58987"/>
                <a:gd name="connsiteX8" fmla="*/ 168508 w 168154"/>
                <a:gd name="connsiteY8" fmla="*/ 54136 h 58987"/>
                <a:gd name="connsiteX9" fmla="*/ 159911 w 168154"/>
                <a:gd name="connsiteY9" fmla="*/ 49095 h 58987"/>
                <a:gd name="connsiteX10" fmla="*/ 8951 w 168154"/>
                <a:gd name="connsiteY10" fmla="*/ 49095 h 58987"/>
                <a:gd name="connsiteX11" fmla="*/ 354 w 168154"/>
                <a:gd name="connsiteY11" fmla="*/ 54136 h 58987"/>
                <a:gd name="connsiteX12" fmla="*/ 8699 w 168154"/>
                <a:gd name="connsiteY12" fmla="*/ 59178 h 58987"/>
                <a:gd name="connsiteX13" fmla="*/ 160164 w 168154"/>
                <a:gd name="connsiteY13" fmla="*/ 59178 h 58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8154" h="58987">
                  <a:moveTo>
                    <a:pt x="159911" y="10273"/>
                  </a:moveTo>
                  <a:cubicBezTo>
                    <a:pt x="163704" y="10273"/>
                    <a:pt x="168508" y="10273"/>
                    <a:pt x="168508" y="5232"/>
                  </a:cubicBezTo>
                  <a:cubicBezTo>
                    <a:pt x="168508" y="190"/>
                    <a:pt x="163704" y="190"/>
                    <a:pt x="160164" y="190"/>
                  </a:cubicBezTo>
                  <a:lnTo>
                    <a:pt x="8699" y="190"/>
                  </a:lnTo>
                  <a:cubicBezTo>
                    <a:pt x="5158" y="190"/>
                    <a:pt x="354" y="190"/>
                    <a:pt x="354" y="5232"/>
                  </a:cubicBezTo>
                  <a:cubicBezTo>
                    <a:pt x="354" y="10273"/>
                    <a:pt x="5158" y="10273"/>
                    <a:pt x="8951" y="10273"/>
                  </a:cubicBezTo>
                  <a:lnTo>
                    <a:pt x="159911" y="10273"/>
                  </a:lnTo>
                  <a:close/>
                  <a:moveTo>
                    <a:pt x="160164" y="59178"/>
                  </a:moveTo>
                  <a:cubicBezTo>
                    <a:pt x="163704" y="59178"/>
                    <a:pt x="168508" y="59178"/>
                    <a:pt x="168508" y="54136"/>
                  </a:cubicBezTo>
                  <a:cubicBezTo>
                    <a:pt x="168508" y="49095"/>
                    <a:pt x="163704" y="49095"/>
                    <a:pt x="159911" y="49095"/>
                  </a:cubicBezTo>
                  <a:lnTo>
                    <a:pt x="8951" y="49095"/>
                  </a:lnTo>
                  <a:cubicBezTo>
                    <a:pt x="5158" y="49095"/>
                    <a:pt x="354" y="49095"/>
                    <a:pt x="354" y="54136"/>
                  </a:cubicBezTo>
                  <a:cubicBezTo>
                    <a:pt x="354" y="59178"/>
                    <a:pt x="5158" y="59178"/>
                    <a:pt x="8699" y="59178"/>
                  </a:cubicBezTo>
                  <a:lnTo>
                    <a:pt x="160164" y="59178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009D1491-1E84-F03B-AD98-102B98D9EDD4}"/>
                </a:ext>
              </a:extLst>
            </p:cNvPr>
            <p:cNvSpPr/>
            <p:nvPr>
              <p:custDataLst>
                <p:tags r:id="rId179"/>
              </p:custDataLst>
            </p:nvPr>
          </p:nvSpPr>
          <p:spPr>
            <a:xfrm>
              <a:off x="11816724" y="7180096"/>
              <a:ext cx="83444" cy="167888"/>
            </a:xfrm>
            <a:custGeom>
              <a:avLst/>
              <a:gdLst>
                <a:gd name="connsiteX0" fmla="*/ 52202 w 83444"/>
                <a:gd name="connsiteY0" fmla="*/ 6744 h 167888"/>
                <a:gd name="connsiteX1" fmla="*/ 46386 w 83444"/>
                <a:gd name="connsiteY1" fmla="*/ 190 h 167888"/>
                <a:gd name="connsiteX2" fmla="*/ 365 w 83444"/>
                <a:gd name="connsiteY2" fmla="*/ 16323 h 167888"/>
                <a:gd name="connsiteX3" fmla="*/ 365 w 83444"/>
                <a:gd name="connsiteY3" fmla="*/ 24138 h 167888"/>
                <a:gd name="connsiteX4" fmla="*/ 33490 w 83444"/>
                <a:gd name="connsiteY4" fmla="*/ 17584 h 167888"/>
                <a:gd name="connsiteX5" fmla="*/ 33490 w 83444"/>
                <a:gd name="connsiteY5" fmla="*/ 148164 h 167888"/>
                <a:gd name="connsiteX6" fmla="*/ 9973 w 83444"/>
                <a:gd name="connsiteY6" fmla="*/ 160264 h 167888"/>
                <a:gd name="connsiteX7" fmla="*/ 1882 w 83444"/>
                <a:gd name="connsiteY7" fmla="*/ 160264 h 167888"/>
                <a:gd name="connsiteX8" fmla="*/ 1882 w 83444"/>
                <a:gd name="connsiteY8" fmla="*/ 168079 h 167888"/>
                <a:gd name="connsiteX9" fmla="*/ 42846 w 83444"/>
                <a:gd name="connsiteY9" fmla="*/ 167323 h 167888"/>
                <a:gd name="connsiteX10" fmla="*/ 83810 w 83444"/>
                <a:gd name="connsiteY10" fmla="*/ 168079 h 167888"/>
                <a:gd name="connsiteX11" fmla="*/ 83810 w 83444"/>
                <a:gd name="connsiteY11" fmla="*/ 160264 h 167888"/>
                <a:gd name="connsiteX12" fmla="*/ 75718 w 83444"/>
                <a:gd name="connsiteY12" fmla="*/ 160264 h 167888"/>
                <a:gd name="connsiteX13" fmla="*/ 52202 w 83444"/>
                <a:gd name="connsiteY13" fmla="*/ 148164 h 167888"/>
                <a:gd name="connsiteX14" fmla="*/ 52202 w 83444"/>
                <a:gd name="connsiteY14" fmla="*/ 6744 h 167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444" h="167888">
                  <a:moveTo>
                    <a:pt x="52202" y="6744"/>
                  </a:moveTo>
                  <a:cubicBezTo>
                    <a:pt x="52202" y="694"/>
                    <a:pt x="52202" y="190"/>
                    <a:pt x="46386" y="190"/>
                  </a:cubicBezTo>
                  <a:cubicBezTo>
                    <a:pt x="30708" y="16323"/>
                    <a:pt x="8456" y="16323"/>
                    <a:pt x="365" y="16323"/>
                  </a:cubicBezTo>
                  <a:lnTo>
                    <a:pt x="365" y="24138"/>
                  </a:lnTo>
                  <a:cubicBezTo>
                    <a:pt x="5422" y="24138"/>
                    <a:pt x="20341" y="24138"/>
                    <a:pt x="33490" y="17584"/>
                  </a:cubicBezTo>
                  <a:lnTo>
                    <a:pt x="33490" y="148164"/>
                  </a:lnTo>
                  <a:cubicBezTo>
                    <a:pt x="33490" y="157239"/>
                    <a:pt x="32731" y="160264"/>
                    <a:pt x="9973" y="160264"/>
                  </a:cubicBezTo>
                  <a:lnTo>
                    <a:pt x="1882" y="160264"/>
                  </a:lnTo>
                  <a:lnTo>
                    <a:pt x="1882" y="168079"/>
                  </a:lnTo>
                  <a:cubicBezTo>
                    <a:pt x="10732" y="167323"/>
                    <a:pt x="32731" y="167323"/>
                    <a:pt x="42846" y="167323"/>
                  </a:cubicBezTo>
                  <a:cubicBezTo>
                    <a:pt x="52960" y="167323"/>
                    <a:pt x="74959" y="167323"/>
                    <a:pt x="83810" y="168079"/>
                  </a:cubicBezTo>
                  <a:lnTo>
                    <a:pt x="83810" y="160264"/>
                  </a:lnTo>
                  <a:lnTo>
                    <a:pt x="75718" y="160264"/>
                  </a:lnTo>
                  <a:cubicBezTo>
                    <a:pt x="52960" y="160264"/>
                    <a:pt x="52202" y="157491"/>
                    <a:pt x="52202" y="148164"/>
                  </a:cubicBezTo>
                  <a:lnTo>
                    <a:pt x="52202" y="6744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0174BE7E-9D1E-67F1-3112-4F5B994607B8}"/>
                </a:ext>
              </a:extLst>
            </p:cNvPr>
            <p:cNvSpPr/>
            <p:nvPr>
              <p:custDataLst>
                <p:tags r:id="rId180"/>
              </p:custDataLst>
            </p:nvPr>
          </p:nvSpPr>
          <p:spPr>
            <a:xfrm>
              <a:off x="11942398" y="7321263"/>
              <a:ext cx="29585" cy="75373"/>
            </a:xfrm>
            <a:custGeom>
              <a:avLst/>
              <a:gdLst>
                <a:gd name="connsiteX0" fmla="*/ 29955 w 29585"/>
                <a:gd name="connsiteY0" fmla="*/ 26659 h 75373"/>
                <a:gd name="connsiteX1" fmla="*/ 13771 w 29585"/>
                <a:gd name="connsiteY1" fmla="*/ 190 h 75373"/>
                <a:gd name="connsiteX2" fmla="*/ 370 w 29585"/>
                <a:gd name="connsiteY2" fmla="*/ 13551 h 75373"/>
                <a:gd name="connsiteX3" fmla="*/ 13771 w 29585"/>
                <a:gd name="connsiteY3" fmla="*/ 26911 h 75373"/>
                <a:gd name="connsiteX4" fmla="*/ 22622 w 29585"/>
                <a:gd name="connsiteY4" fmla="*/ 23634 h 75373"/>
                <a:gd name="connsiteX5" fmla="*/ 23886 w 29585"/>
                <a:gd name="connsiteY5" fmla="*/ 22878 h 75373"/>
                <a:gd name="connsiteX6" fmla="*/ 24392 w 29585"/>
                <a:gd name="connsiteY6" fmla="*/ 26659 h 75373"/>
                <a:gd name="connsiteX7" fmla="*/ 7197 w 29585"/>
                <a:gd name="connsiteY7" fmla="*/ 68757 h 75373"/>
                <a:gd name="connsiteX8" fmla="*/ 4415 w 29585"/>
                <a:gd name="connsiteY8" fmla="*/ 72791 h 75373"/>
                <a:gd name="connsiteX9" fmla="*/ 6944 w 29585"/>
                <a:gd name="connsiteY9" fmla="*/ 75564 h 75373"/>
                <a:gd name="connsiteX10" fmla="*/ 29955 w 29585"/>
                <a:gd name="connsiteY10" fmla="*/ 26659 h 7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85" h="75373">
                  <a:moveTo>
                    <a:pt x="29955" y="26659"/>
                  </a:moveTo>
                  <a:cubicBezTo>
                    <a:pt x="29955" y="10021"/>
                    <a:pt x="23633" y="190"/>
                    <a:pt x="13771" y="190"/>
                  </a:cubicBezTo>
                  <a:cubicBezTo>
                    <a:pt x="5427" y="190"/>
                    <a:pt x="370" y="6492"/>
                    <a:pt x="370" y="13551"/>
                  </a:cubicBezTo>
                  <a:cubicBezTo>
                    <a:pt x="370" y="20357"/>
                    <a:pt x="5427" y="26911"/>
                    <a:pt x="13771" y="26911"/>
                  </a:cubicBezTo>
                  <a:cubicBezTo>
                    <a:pt x="16806" y="26911"/>
                    <a:pt x="20093" y="25903"/>
                    <a:pt x="22622" y="23634"/>
                  </a:cubicBezTo>
                  <a:cubicBezTo>
                    <a:pt x="23380" y="23130"/>
                    <a:pt x="23633" y="22878"/>
                    <a:pt x="23886" y="22878"/>
                  </a:cubicBezTo>
                  <a:cubicBezTo>
                    <a:pt x="24139" y="22878"/>
                    <a:pt x="24392" y="23130"/>
                    <a:pt x="24392" y="26659"/>
                  </a:cubicBezTo>
                  <a:cubicBezTo>
                    <a:pt x="24392" y="45313"/>
                    <a:pt x="15541" y="60438"/>
                    <a:pt x="7197" y="68757"/>
                  </a:cubicBezTo>
                  <a:cubicBezTo>
                    <a:pt x="4415" y="71530"/>
                    <a:pt x="4415" y="72034"/>
                    <a:pt x="4415" y="72791"/>
                  </a:cubicBezTo>
                  <a:cubicBezTo>
                    <a:pt x="4415" y="74555"/>
                    <a:pt x="5680" y="75564"/>
                    <a:pt x="6944" y="75564"/>
                  </a:cubicBezTo>
                  <a:cubicBezTo>
                    <a:pt x="9726" y="75564"/>
                    <a:pt x="29955" y="56153"/>
                    <a:pt x="29955" y="26659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F289D1AF-1EAF-91A4-217E-106DCA221E0F}"/>
                </a:ext>
              </a:extLst>
            </p:cNvPr>
            <p:cNvSpPr/>
            <p:nvPr>
              <p:custDataLst>
                <p:tags r:id="rId181"/>
              </p:custDataLst>
            </p:nvPr>
          </p:nvSpPr>
          <p:spPr>
            <a:xfrm>
              <a:off x="12054781" y="7321263"/>
              <a:ext cx="26803" cy="26721"/>
            </a:xfrm>
            <a:custGeom>
              <a:avLst/>
              <a:gdLst>
                <a:gd name="connsiteX0" fmla="*/ 27178 w 26803"/>
                <a:gd name="connsiteY0" fmla="*/ 13551 h 26721"/>
                <a:gd name="connsiteX1" fmla="*/ 13776 w 26803"/>
                <a:gd name="connsiteY1" fmla="*/ 190 h 26721"/>
                <a:gd name="connsiteX2" fmla="*/ 374 w 26803"/>
                <a:gd name="connsiteY2" fmla="*/ 13551 h 26721"/>
                <a:gd name="connsiteX3" fmla="*/ 13776 w 26803"/>
                <a:gd name="connsiteY3" fmla="*/ 26911 h 26721"/>
                <a:gd name="connsiteX4" fmla="*/ 27178 w 26803"/>
                <a:gd name="connsiteY4" fmla="*/ 13551 h 2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3" h="26721">
                  <a:moveTo>
                    <a:pt x="27178" y="13551"/>
                  </a:moveTo>
                  <a:cubicBezTo>
                    <a:pt x="27178" y="6240"/>
                    <a:pt x="21109" y="190"/>
                    <a:pt x="13776" y="190"/>
                  </a:cubicBezTo>
                  <a:cubicBezTo>
                    <a:pt x="6443" y="190"/>
                    <a:pt x="374" y="6240"/>
                    <a:pt x="374" y="13551"/>
                  </a:cubicBezTo>
                  <a:cubicBezTo>
                    <a:pt x="374" y="20861"/>
                    <a:pt x="6443" y="26911"/>
                    <a:pt x="13776" y="26911"/>
                  </a:cubicBezTo>
                  <a:cubicBezTo>
                    <a:pt x="21109" y="26911"/>
                    <a:pt x="27178" y="20861"/>
                    <a:pt x="27178" y="13551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73F32F94-443E-5709-B2B0-057A670635B7}"/>
                </a:ext>
              </a:extLst>
            </p:cNvPr>
            <p:cNvSpPr/>
            <p:nvPr>
              <p:custDataLst>
                <p:tags r:id="rId182"/>
              </p:custDataLst>
            </p:nvPr>
          </p:nvSpPr>
          <p:spPr>
            <a:xfrm>
              <a:off x="12167163" y="7321263"/>
              <a:ext cx="26803" cy="26721"/>
            </a:xfrm>
            <a:custGeom>
              <a:avLst/>
              <a:gdLst>
                <a:gd name="connsiteX0" fmla="*/ 27182 w 26803"/>
                <a:gd name="connsiteY0" fmla="*/ 13551 h 26721"/>
                <a:gd name="connsiteX1" fmla="*/ 13780 w 26803"/>
                <a:gd name="connsiteY1" fmla="*/ 190 h 26721"/>
                <a:gd name="connsiteX2" fmla="*/ 378 w 26803"/>
                <a:gd name="connsiteY2" fmla="*/ 13551 h 26721"/>
                <a:gd name="connsiteX3" fmla="*/ 13780 w 26803"/>
                <a:gd name="connsiteY3" fmla="*/ 26911 h 26721"/>
                <a:gd name="connsiteX4" fmla="*/ 27182 w 26803"/>
                <a:gd name="connsiteY4" fmla="*/ 13551 h 2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3" h="26721">
                  <a:moveTo>
                    <a:pt x="27182" y="13551"/>
                  </a:moveTo>
                  <a:cubicBezTo>
                    <a:pt x="27182" y="6240"/>
                    <a:pt x="21113" y="190"/>
                    <a:pt x="13780" y="190"/>
                  </a:cubicBezTo>
                  <a:cubicBezTo>
                    <a:pt x="6447" y="190"/>
                    <a:pt x="378" y="6240"/>
                    <a:pt x="378" y="13551"/>
                  </a:cubicBezTo>
                  <a:cubicBezTo>
                    <a:pt x="378" y="20861"/>
                    <a:pt x="6447" y="26911"/>
                    <a:pt x="13780" y="26911"/>
                  </a:cubicBezTo>
                  <a:cubicBezTo>
                    <a:pt x="21113" y="26911"/>
                    <a:pt x="27182" y="20861"/>
                    <a:pt x="27182" y="13551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5E8D2A5A-19F1-2B64-B1D2-CE333E00B301}"/>
                </a:ext>
              </a:extLst>
            </p:cNvPr>
            <p:cNvSpPr/>
            <p:nvPr>
              <p:custDataLst>
                <p:tags r:id="rId183"/>
              </p:custDataLst>
            </p:nvPr>
          </p:nvSpPr>
          <p:spPr>
            <a:xfrm>
              <a:off x="12279546" y="7321263"/>
              <a:ext cx="26803" cy="26721"/>
            </a:xfrm>
            <a:custGeom>
              <a:avLst/>
              <a:gdLst>
                <a:gd name="connsiteX0" fmla="*/ 27186 w 26803"/>
                <a:gd name="connsiteY0" fmla="*/ 13551 h 26721"/>
                <a:gd name="connsiteX1" fmla="*/ 13785 w 26803"/>
                <a:gd name="connsiteY1" fmla="*/ 190 h 26721"/>
                <a:gd name="connsiteX2" fmla="*/ 383 w 26803"/>
                <a:gd name="connsiteY2" fmla="*/ 13551 h 26721"/>
                <a:gd name="connsiteX3" fmla="*/ 13785 w 26803"/>
                <a:gd name="connsiteY3" fmla="*/ 26911 h 26721"/>
                <a:gd name="connsiteX4" fmla="*/ 27186 w 26803"/>
                <a:gd name="connsiteY4" fmla="*/ 13551 h 2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03" h="26721">
                  <a:moveTo>
                    <a:pt x="27186" y="13551"/>
                  </a:moveTo>
                  <a:cubicBezTo>
                    <a:pt x="27186" y="6240"/>
                    <a:pt x="21118" y="190"/>
                    <a:pt x="13785" y="190"/>
                  </a:cubicBezTo>
                  <a:cubicBezTo>
                    <a:pt x="6452" y="190"/>
                    <a:pt x="383" y="6240"/>
                    <a:pt x="383" y="13551"/>
                  </a:cubicBezTo>
                  <a:cubicBezTo>
                    <a:pt x="383" y="20861"/>
                    <a:pt x="6452" y="26911"/>
                    <a:pt x="13785" y="26911"/>
                  </a:cubicBezTo>
                  <a:cubicBezTo>
                    <a:pt x="21118" y="26911"/>
                    <a:pt x="27186" y="20861"/>
                    <a:pt x="27186" y="13551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AA49B506-1FE8-2294-3366-C788A8DFA3E3}"/>
                </a:ext>
              </a:extLst>
            </p:cNvPr>
            <p:cNvSpPr/>
            <p:nvPr>
              <p:custDataLst>
                <p:tags r:id="rId184"/>
              </p:custDataLst>
            </p:nvPr>
          </p:nvSpPr>
          <p:spPr>
            <a:xfrm>
              <a:off x="12391929" y="7321263"/>
              <a:ext cx="29585" cy="75373"/>
            </a:xfrm>
            <a:custGeom>
              <a:avLst/>
              <a:gdLst>
                <a:gd name="connsiteX0" fmla="*/ 29972 w 29585"/>
                <a:gd name="connsiteY0" fmla="*/ 26659 h 75373"/>
                <a:gd name="connsiteX1" fmla="*/ 13789 w 29585"/>
                <a:gd name="connsiteY1" fmla="*/ 190 h 75373"/>
                <a:gd name="connsiteX2" fmla="*/ 387 w 29585"/>
                <a:gd name="connsiteY2" fmla="*/ 13551 h 75373"/>
                <a:gd name="connsiteX3" fmla="*/ 13789 w 29585"/>
                <a:gd name="connsiteY3" fmla="*/ 26911 h 75373"/>
                <a:gd name="connsiteX4" fmla="*/ 22639 w 29585"/>
                <a:gd name="connsiteY4" fmla="*/ 23634 h 75373"/>
                <a:gd name="connsiteX5" fmla="*/ 23904 w 29585"/>
                <a:gd name="connsiteY5" fmla="*/ 22878 h 75373"/>
                <a:gd name="connsiteX6" fmla="*/ 24409 w 29585"/>
                <a:gd name="connsiteY6" fmla="*/ 26659 h 75373"/>
                <a:gd name="connsiteX7" fmla="*/ 7215 w 29585"/>
                <a:gd name="connsiteY7" fmla="*/ 68757 h 75373"/>
                <a:gd name="connsiteX8" fmla="*/ 4433 w 29585"/>
                <a:gd name="connsiteY8" fmla="*/ 72791 h 75373"/>
                <a:gd name="connsiteX9" fmla="*/ 6962 w 29585"/>
                <a:gd name="connsiteY9" fmla="*/ 75564 h 75373"/>
                <a:gd name="connsiteX10" fmla="*/ 29972 w 29585"/>
                <a:gd name="connsiteY10" fmla="*/ 26659 h 7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585" h="75373">
                  <a:moveTo>
                    <a:pt x="29972" y="26659"/>
                  </a:moveTo>
                  <a:cubicBezTo>
                    <a:pt x="29972" y="10021"/>
                    <a:pt x="23651" y="190"/>
                    <a:pt x="13789" y="190"/>
                  </a:cubicBezTo>
                  <a:cubicBezTo>
                    <a:pt x="5445" y="190"/>
                    <a:pt x="387" y="6492"/>
                    <a:pt x="387" y="13551"/>
                  </a:cubicBezTo>
                  <a:cubicBezTo>
                    <a:pt x="387" y="20357"/>
                    <a:pt x="5445" y="26911"/>
                    <a:pt x="13789" y="26911"/>
                  </a:cubicBezTo>
                  <a:cubicBezTo>
                    <a:pt x="16823" y="26911"/>
                    <a:pt x="20111" y="25903"/>
                    <a:pt x="22639" y="23634"/>
                  </a:cubicBezTo>
                  <a:cubicBezTo>
                    <a:pt x="23398" y="23130"/>
                    <a:pt x="23651" y="22878"/>
                    <a:pt x="23904" y="22878"/>
                  </a:cubicBezTo>
                  <a:cubicBezTo>
                    <a:pt x="24156" y="22878"/>
                    <a:pt x="24409" y="23130"/>
                    <a:pt x="24409" y="26659"/>
                  </a:cubicBezTo>
                  <a:cubicBezTo>
                    <a:pt x="24409" y="45313"/>
                    <a:pt x="15559" y="60438"/>
                    <a:pt x="7215" y="68757"/>
                  </a:cubicBezTo>
                  <a:cubicBezTo>
                    <a:pt x="4433" y="71530"/>
                    <a:pt x="4433" y="72034"/>
                    <a:pt x="4433" y="72791"/>
                  </a:cubicBezTo>
                  <a:cubicBezTo>
                    <a:pt x="4433" y="74555"/>
                    <a:pt x="5697" y="75564"/>
                    <a:pt x="6962" y="75564"/>
                  </a:cubicBezTo>
                  <a:cubicBezTo>
                    <a:pt x="9743" y="75564"/>
                    <a:pt x="29972" y="56153"/>
                    <a:pt x="29972" y="26659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7F579596-FCAF-41E8-681E-4D1D5F036CA8}"/>
                </a:ext>
              </a:extLst>
            </p:cNvPr>
            <p:cNvSpPr/>
            <p:nvPr>
              <p:custDataLst>
                <p:tags r:id="rId185"/>
              </p:custDataLst>
            </p:nvPr>
          </p:nvSpPr>
          <p:spPr>
            <a:xfrm>
              <a:off x="12489899" y="7236563"/>
              <a:ext cx="137051" cy="114194"/>
            </a:xfrm>
            <a:custGeom>
              <a:avLst/>
              <a:gdLst>
                <a:gd name="connsiteX0" fmla="*/ 15311 w 137051"/>
                <a:gd name="connsiteY0" fmla="*/ 96739 h 114194"/>
                <a:gd name="connsiteX1" fmla="*/ 13035 w 137051"/>
                <a:gd name="connsiteY1" fmla="*/ 107578 h 114194"/>
                <a:gd name="connsiteX2" fmla="*/ 20368 w 137051"/>
                <a:gd name="connsiteY2" fmla="*/ 114385 h 114194"/>
                <a:gd name="connsiteX3" fmla="*/ 29724 w 137051"/>
                <a:gd name="connsiteY3" fmla="*/ 107326 h 114194"/>
                <a:gd name="connsiteX4" fmla="*/ 34528 w 137051"/>
                <a:gd name="connsiteY4" fmla="*/ 88672 h 114194"/>
                <a:gd name="connsiteX5" fmla="*/ 40091 w 137051"/>
                <a:gd name="connsiteY5" fmla="*/ 65984 h 114194"/>
                <a:gd name="connsiteX6" fmla="*/ 44390 w 137051"/>
                <a:gd name="connsiteY6" fmla="*/ 49095 h 114194"/>
                <a:gd name="connsiteX7" fmla="*/ 47677 w 137051"/>
                <a:gd name="connsiteY7" fmla="*/ 36490 h 114194"/>
                <a:gd name="connsiteX8" fmla="*/ 88894 w 137051"/>
                <a:gd name="connsiteY8" fmla="*/ 5736 h 114194"/>
                <a:gd name="connsiteX9" fmla="*/ 102549 w 137051"/>
                <a:gd name="connsiteY9" fmla="*/ 23382 h 114194"/>
                <a:gd name="connsiteX10" fmla="*/ 86112 w 137051"/>
                <a:gd name="connsiteY10" fmla="*/ 82118 h 114194"/>
                <a:gd name="connsiteX11" fmla="*/ 83584 w 137051"/>
                <a:gd name="connsiteY11" fmla="*/ 93714 h 114194"/>
                <a:gd name="connsiteX12" fmla="*/ 104319 w 137051"/>
                <a:gd name="connsiteY12" fmla="*/ 114385 h 114194"/>
                <a:gd name="connsiteX13" fmla="*/ 137444 w 137051"/>
                <a:gd name="connsiteY13" fmla="*/ 75563 h 114194"/>
                <a:gd name="connsiteX14" fmla="*/ 134409 w 137051"/>
                <a:gd name="connsiteY14" fmla="*/ 73043 h 114194"/>
                <a:gd name="connsiteX15" fmla="*/ 130616 w 137051"/>
                <a:gd name="connsiteY15" fmla="*/ 77580 h 114194"/>
                <a:gd name="connsiteX16" fmla="*/ 104824 w 137051"/>
                <a:gd name="connsiteY16" fmla="*/ 108839 h 114194"/>
                <a:gd name="connsiteX17" fmla="*/ 98756 w 137051"/>
                <a:gd name="connsiteY17" fmla="*/ 100520 h 114194"/>
                <a:gd name="connsiteX18" fmla="*/ 103307 w 137051"/>
                <a:gd name="connsiteY18" fmla="*/ 82622 h 114194"/>
                <a:gd name="connsiteX19" fmla="*/ 118732 w 137051"/>
                <a:gd name="connsiteY19" fmla="*/ 27163 h 114194"/>
                <a:gd name="connsiteX20" fmla="*/ 89652 w 137051"/>
                <a:gd name="connsiteY20" fmla="*/ 190 h 114194"/>
                <a:gd name="connsiteX21" fmla="*/ 50206 w 137051"/>
                <a:gd name="connsiteY21" fmla="*/ 22121 h 114194"/>
                <a:gd name="connsiteX22" fmla="*/ 26942 w 137051"/>
                <a:gd name="connsiteY22" fmla="*/ 190 h 114194"/>
                <a:gd name="connsiteX23" fmla="*/ 7978 w 137051"/>
                <a:gd name="connsiteY23" fmla="*/ 14559 h 114194"/>
                <a:gd name="connsiteX24" fmla="*/ 392 w 137051"/>
                <a:gd name="connsiteY24" fmla="*/ 39011 h 114194"/>
                <a:gd name="connsiteX25" fmla="*/ 3426 w 137051"/>
                <a:gd name="connsiteY25" fmla="*/ 41532 h 114194"/>
                <a:gd name="connsiteX26" fmla="*/ 7725 w 137051"/>
                <a:gd name="connsiteY26" fmla="*/ 35734 h 114194"/>
                <a:gd name="connsiteX27" fmla="*/ 26184 w 137051"/>
                <a:gd name="connsiteY27" fmla="*/ 5736 h 114194"/>
                <a:gd name="connsiteX28" fmla="*/ 34023 w 137051"/>
                <a:gd name="connsiteY28" fmla="*/ 17332 h 114194"/>
                <a:gd name="connsiteX29" fmla="*/ 29977 w 137051"/>
                <a:gd name="connsiteY29" fmla="*/ 38507 h 114194"/>
                <a:gd name="connsiteX30" fmla="*/ 15311 w 137051"/>
                <a:gd name="connsiteY30" fmla="*/ 96739 h 11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051" h="114194">
                  <a:moveTo>
                    <a:pt x="15311" y="96739"/>
                  </a:moveTo>
                  <a:cubicBezTo>
                    <a:pt x="14552" y="100520"/>
                    <a:pt x="13035" y="106318"/>
                    <a:pt x="13035" y="107578"/>
                  </a:cubicBezTo>
                  <a:cubicBezTo>
                    <a:pt x="13035" y="112116"/>
                    <a:pt x="16575" y="114385"/>
                    <a:pt x="20368" y="114385"/>
                  </a:cubicBezTo>
                  <a:cubicBezTo>
                    <a:pt x="23402" y="114385"/>
                    <a:pt x="27954" y="112368"/>
                    <a:pt x="29724" y="107326"/>
                  </a:cubicBezTo>
                  <a:cubicBezTo>
                    <a:pt x="29977" y="106822"/>
                    <a:pt x="33011" y="94974"/>
                    <a:pt x="34528" y="88672"/>
                  </a:cubicBezTo>
                  <a:lnTo>
                    <a:pt x="40091" y="65984"/>
                  </a:lnTo>
                  <a:cubicBezTo>
                    <a:pt x="41608" y="60438"/>
                    <a:pt x="43126" y="54893"/>
                    <a:pt x="44390" y="49095"/>
                  </a:cubicBezTo>
                  <a:cubicBezTo>
                    <a:pt x="45401" y="44809"/>
                    <a:pt x="47424" y="37499"/>
                    <a:pt x="47677" y="36490"/>
                  </a:cubicBezTo>
                  <a:cubicBezTo>
                    <a:pt x="51470" y="28676"/>
                    <a:pt x="64872" y="5736"/>
                    <a:pt x="88894" y="5736"/>
                  </a:cubicBezTo>
                  <a:cubicBezTo>
                    <a:pt x="100273" y="5736"/>
                    <a:pt x="102549" y="15063"/>
                    <a:pt x="102549" y="23382"/>
                  </a:cubicBezTo>
                  <a:cubicBezTo>
                    <a:pt x="102549" y="39011"/>
                    <a:pt x="90158" y="71278"/>
                    <a:pt x="86112" y="82118"/>
                  </a:cubicBezTo>
                  <a:cubicBezTo>
                    <a:pt x="83837" y="87916"/>
                    <a:pt x="83584" y="90941"/>
                    <a:pt x="83584" y="93714"/>
                  </a:cubicBezTo>
                  <a:cubicBezTo>
                    <a:pt x="83584" y="105562"/>
                    <a:pt x="92434" y="114385"/>
                    <a:pt x="104319" y="114385"/>
                  </a:cubicBezTo>
                  <a:cubicBezTo>
                    <a:pt x="128088" y="114385"/>
                    <a:pt x="137444" y="77580"/>
                    <a:pt x="137444" y="75563"/>
                  </a:cubicBezTo>
                  <a:cubicBezTo>
                    <a:pt x="137444" y="73043"/>
                    <a:pt x="135168" y="73043"/>
                    <a:pt x="134409" y="73043"/>
                  </a:cubicBezTo>
                  <a:cubicBezTo>
                    <a:pt x="131881" y="73043"/>
                    <a:pt x="131881" y="73799"/>
                    <a:pt x="130616" y="77580"/>
                  </a:cubicBezTo>
                  <a:cubicBezTo>
                    <a:pt x="125559" y="94722"/>
                    <a:pt x="117215" y="108839"/>
                    <a:pt x="104824" y="108839"/>
                  </a:cubicBezTo>
                  <a:cubicBezTo>
                    <a:pt x="100526" y="108839"/>
                    <a:pt x="98756" y="106318"/>
                    <a:pt x="98756" y="100520"/>
                  </a:cubicBezTo>
                  <a:cubicBezTo>
                    <a:pt x="98756" y="94218"/>
                    <a:pt x="101031" y="88168"/>
                    <a:pt x="103307" y="82622"/>
                  </a:cubicBezTo>
                  <a:cubicBezTo>
                    <a:pt x="108111" y="69261"/>
                    <a:pt x="118732" y="41532"/>
                    <a:pt x="118732" y="27163"/>
                  </a:cubicBezTo>
                  <a:cubicBezTo>
                    <a:pt x="118732" y="10273"/>
                    <a:pt x="107859" y="190"/>
                    <a:pt x="89652" y="190"/>
                  </a:cubicBezTo>
                  <a:cubicBezTo>
                    <a:pt x="66895" y="190"/>
                    <a:pt x="54504" y="16323"/>
                    <a:pt x="50206" y="22121"/>
                  </a:cubicBezTo>
                  <a:cubicBezTo>
                    <a:pt x="48941" y="8005"/>
                    <a:pt x="38574" y="190"/>
                    <a:pt x="26942" y="190"/>
                  </a:cubicBezTo>
                  <a:cubicBezTo>
                    <a:pt x="15311" y="190"/>
                    <a:pt x="10506" y="10021"/>
                    <a:pt x="7978" y="14559"/>
                  </a:cubicBezTo>
                  <a:cubicBezTo>
                    <a:pt x="3932" y="23130"/>
                    <a:pt x="392" y="38003"/>
                    <a:pt x="392" y="39011"/>
                  </a:cubicBezTo>
                  <a:cubicBezTo>
                    <a:pt x="392" y="41532"/>
                    <a:pt x="2920" y="41532"/>
                    <a:pt x="3426" y="41532"/>
                  </a:cubicBezTo>
                  <a:cubicBezTo>
                    <a:pt x="5955" y="41532"/>
                    <a:pt x="6208" y="41280"/>
                    <a:pt x="7725" y="35734"/>
                  </a:cubicBezTo>
                  <a:cubicBezTo>
                    <a:pt x="12023" y="17836"/>
                    <a:pt x="17081" y="5736"/>
                    <a:pt x="26184" y="5736"/>
                  </a:cubicBezTo>
                  <a:cubicBezTo>
                    <a:pt x="31241" y="5736"/>
                    <a:pt x="34023" y="9013"/>
                    <a:pt x="34023" y="17332"/>
                  </a:cubicBezTo>
                  <a:cubicBezTo>
                    <a:pt x="34023" y="22626"/>
                    <a:pt x="33264" y="25399"/>
                    <a:pt x="29977" y="38507"/>
                  </a:cubicBezTo>
                  <a:lnTo>
                    <a:pt x="15311" y="96739"/>
                  </a:ln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01F6DD69-1857-40E0-CDC3-462C620C01B7}"/>
                </a:ext>
              </a:extLst>
            </p:cNvPr>
            <p:cNvSpPr/>
            <p:nvPr>
              <p:custDataLst>
                <p:tags r:id="rId186"/>
              </p:custDataLst>
            </p:nvPr>
          </p:nvSpPr>
          <p:spPr>
            <a:xfrm>
              <a:off x="12643548" y="7268628"/>
              <a:ext cx="82130" cy="120698"/>
            </a:xfrm>
            <a:custGeom>
              <a:avLst/>
              <a:gdLst>
                <a:gd name="connsiteX0" fmla="*/ 82528 w 82130"/>
                <a:gd name="connsiteY0" fmla="*/ 61070 h 120698"/>
                <a:gd name="connsiteX1" fmla="*/ 72084 w 82130"/>
                <a:gd name="connsiteY1" fmla="*/ 15367 h 120698"/>
                <a:gd name="connsiteX2" fmla="*/ 41463 w 82130"/>
                <a:gd name="connsiteY2" fmla="*/ 192 h 120698"/>
                <a:gd name="connsiteX3" fmla="*/ 398 w 82130"/>
                <a:gd name="connsiteY3" fmla="*/ 61070 h 120698"/>
                <a:gd name="connsiteX4" fmla="*/ 41463 w 82130"/>
                <a:gd name="connsiteY4" fmla="*/ 120890 h 120698"/>
                <a:gd name="connsiteX5" fmla="*/ 82528 w 82130"/>
                <a:gd name="connsiteY5" fmla="*/ 61070 h 120698"/>
                <a:gd name="connsiteX6" fmla="*/ 41463 w 82130"/>
                <a:gd name="connsiteY6" fmla="*/ 115949 h 120698"/>
                <a:gd name="connsiteX7" fmla="*/ 18983 w 82130"/>
                <a:gd name="connsiteY7" fmla="*/ 96715 h 120698"/>
                <a:gd name="connsiteX8" fmla="*/ 16505 w 82130"/>
                <a:gd name="connsiteY8" fmla="*/ 58776 h 120698"/>
                <a:gd name="connsiteX9" fmla="*/ 19160 w 82130"/>
                <a:gd name="connsiteY9" fmla="*/ 22778 h 120698"/>
                <a:gd name="connsiteX10" fmla="*/ 41463 w 82130"/>
                <a:gd name="connsiteY10" fmla="*/ 5132 h 120698"/>
                <a:gd name="connsiteX11" fmla="*/ 63411 w 82130"/>
                <a:gd name="connsiteY11" fmla="*/ 21190 h 120698"/>
                <a:gd name="connsiteX12" fmla="*/ 66420 w 82130"/>
                <a:gd name="connsiteY12" fmla="*/ 58776 h 120698"/>
                <a:gd name="connsiteX13" fmla="*/ 64119 w 82130"/>
                <a:gd name="connsiteY13" fmla="*/ 96009 h 120698"/>
                <a:gd name="connsiteX14" fmla="*/ 41463 w 82130"/>
                <a:gd name="connsiteY14" fmla="*/ 115949 h 12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130" h="120698">
                  <a:moveTo>
                    <a:pt x="82528" y="61070"/>
                  </a:moveTo>
                  <a:cubicBezTo>
                    <a:pt x="82528" y="41660"/>
                    <a:pt x="80227" y="27719"/>
                    <a:pt x="72084" y="15367"/>
                  </a:cubicBezTo>
                  <a:cubicBezTo>
                    <a:pt x="66597" y="7250"/>
                    <a:pt x="55623" y="192"/>
                    <a:pt x="41463" y="192"/>
                  </a:cubicBezTo>
                  <a:cubicBezTo>
                    <a:pt x="398" y="192"/>
                    <a:pt x="398" y="48365"/>
                    <a:pt x="398" y="61070"/>
                  </a:cubicBezTo>
                  <a:cubicBezTo>
                    <a:pt x="398" y="73775"/>
                    <a:pt x="398" y="120890"/>
                    <a:pt x="41463" y="120890"/>
                  </a:cubicBezTo>
                  <a:cubicBezTo>
                    <a:pt x="82528" y="120890"/>
                    <a:pt x="82528" y="73775"/>
                    <a:pt x="82528" y="61070"/>
                  </a:cubicBezTo>
                  <a:close/>
                  <a:moveTo>
                    <a:pt x="41463" y="115949"/>
                  </a:moveTo>
                  <a:cubicBezTo>
                    <a:pt x="33321" y="115949"/>
                    <a:pt x="22523" y="111185"/>
                    <a:pt x="18983" y="96715"/>
                  </a:cubicBezTo>
                  <a:cubicBezTo>
                    <a:pt x="16505" y="86304"/>
                    <a:pt x="16505" y="71834"/>
                    <a:pt x="16505" y="58776"/>
                  </a:cubicBezTo>
                  <a:cubicBezTo>
                    <a:pt x="16505" y="45895"/>
                    <a:pt x="16505" y="32484"/>
                    <a:pt x="19160" y="22778"/>
                  </a:cubicBezTo>
                  <a:cubicBezTo>
                    <a:pt x="22877" y="8838"/>
                    <a:pt x="34206" y="5132"/>
                    <a:pt x="41463" y="5132"/>
                  </a:cubicBezTo>
                  <a:cubicBezTo>
                    <a:pt x="51021" y="5132"/>
                    <a:pt x="60225" y="10956"/>
                    <a:pt x="63411" y="21190"/>
                  </a:cubicBezTo>
                  <a:cubicBezTo>
                    <a:pt x="66243" y="30719"/>
                    <a:pt x="66420" y="43424"/>
                    <a:pt x="66420" y="58776"/>
                  </a:cubicBezTo>
                  <a:cubicBezTo>
                    <a:pt x="66420" y="71834"/>
                    <a:pt x="66420" y="84892"/>
                    <a:pt x="64119" y="96009"/>
                  </a:cubicBezTo>
                  <a:cubicBezTo>
                    <a:pt x="60579" y="112067"/>
                    <a:pt x="48543" y="115949"/>
                    <a:pt x="41463" y="115949"/>
                  </a:cubicBezTo>
                  <a:close/>
                </a:path>
              </a:pathLst>
            </a:custGeom>
            <a:solidFill>
              <a:srgbClr val="000000"/>
            </a:solidFill>
            <a:ln w="25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9820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 Uni-layer magnets</a:t>
            </a:r>
            <a:br>
              <a:rPr lang="en-US" sz="2800" dirty="0"/>
            </a:br>
            <a:endParaRPr lang="en-US" sz="28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Uni-layer magnets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FE1CC5F8-7EDD-490E-A02F-C3C4F0249C11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62" name="Group 261" descr="\documentclass{article}&#10;\usepackage{amsmath}&#10;\pagestyle{empty}&#10;\begin{document}&#10;&#10;$m_r=17$, $n_0 = 14$ and $\theta_{min}=3^{\circ}$.&#10;&#10;&#10;\end{document}" title="IguanaTex Vector Display">
            <a:extLst>
              <a:ext uri="{FF2B5EF4-FFF2-40B4-BE49-F238E27FC236}">
                <a16:creationId xmlns:a16="http://schemas.microsoft.com/office/drawing/2014/main" id="{41EAC2B4-FB74-8620-04AC-9CD505EBD66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909003" y="6204494"/>
            <a:ext cx="3659759" cy="227240"/>
            <a:chOff x="4506017" y="3955820"/>
            <a:chExt cx="3659759" cy="22724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2C9FE76-3D2F-DA9E-BC26-F2AA3BD6F1C8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4506017" y="4022373"/>
              <a:ext cx="208328" cy="114632"/>
            </a:xfrm>
            <a:custGeom>
              <a:avLst/>
              <a:gdLst>
                <a:gd name="connsiteX0" fmla="*/ 15084 w 208328"/>
                <a:gd name="connsiteY0" fmla="*/ 96981 h 114632"/>
                <a:gd name="connsiteX1" fmla="*/ 12795 w 208328"/>
                <a:gd name="connsiteY1" fmla="*/ 107863 h 114632"/>
                <a:gd name="connsiteX2" fmla="*/ 20172 w 208328"/>
                <a:gd name="connsiteY2" fmla="*/ 114695 h 114632"/>
                <a:gd name="connsiteX3" fmla="*/ 29584 w 208328"/>
                <a:gd name="connsiteY3" fmla="*/ 107609 h 114632"/>
                <a:gd name="connsiteX4" fmla="*/ 34417 w 208328"/>
                <a:gd name="connsiteY4" fmla="*/ 88884 h 114632"/>
                <a:gd name="connsiteX5" fmla="*/ 40013 w 208328"/>
                <a:gd name="connsiteY5" fmla="*/ 66109 h 114632"/>
                <a:gd name="connsiteX6" fmla="*/ 44337 w 208328"/>
                <a:gd name="connsiteY6" fmla="*/ 49155 h 114632"/>
                <a:gd name="connsiteX7" fmla="*/ 47644 w 208328"/>
                <a:gd name="connsiteY7" fmla="*/ 36502 h 114632"/>
                <a:gd name="connsiteX8" fmla="*/ 89106 w 208328"/>
                <a:gd name="connsiteY8" fmla="*/ 5630 h 114632"/>
                <a:gd name="connsiteX9" fmla="*/ 102842 w 208328"/>
                <a:gd name="connsiteY9" fmla="*/ 23343 h 114632"/>
                <a:gd name="connsiteX10" fmla="*/ 99026 w 208328"/>
                <a:gd name="connsiteY10" fmla="*/ 44347 h 114632"/>
                <a:gd name="connsiteX11" fmla="*/ 91904 w 208328"/>
                <a:gd name="connsiteY11" fmla="*/ 73701 h 114632"/>
                <a:gd name="connsiteX12" fmla="*/ 86817 w 208328"/>
                <a:gd name="connsiteY12" fmla="*/ 92933 h 114632"/>
                <a:gd name="connsiteX13" fmla="*/ 83510 w 208328"/>
                <a:gd name="connsiteY13" fmla="*/ 107863 h 114632"/>
                <a:gd name="connsiteX14" fmla="*/ 90886 w 208328"/>
                <a:gd name="connsiteY14" fmla="*/ 114695 h 114632"/>
                <a:gd name="connsiteX15" fmla="*/ 102333 w 208328"/>
                <a:gd name="connsiteY15" fmla="*/ 100271 h 114632"/>
                <a:gd name="connsiteX16" fmla="*/ 117595 w 208328"/>
                <a:gd name="connsiteY16" fmla="*/ 39286 h 114632"/>
                <a:gd name="connsiteX17" fmla="*/ 159566 w 208328"/>
                <a:gd name="connsiteY17" fmla="*/ 5630 h 114632"/>
                <a:gd name="connsiteX18" fmla="*/ 173302 w 208328"/>
                <a:gd name="connsiteY18" fmla="*/ 23343 h 114632"/>
                <a:gd name="connsiteX19" fmla="*/ 157531 w 208328"/>
                <a:gd name="connsiteY19" fmla="*/ 80027 h 114632"/>
                <a:gd name="connsiteX20" fmla="*/ 154224 w 208328"/>
                <a:gd name="connsiteY20" fmla="*/ 93945 h 114632"/>
                <a:gd name="connsiteX21" fmla="*/ 175083 w 208328"/>
                <a:gd name="connsiteY21" fmla="*/ 114695 h 114632"/>
                <a:gd name="connsiteX22" fmla="*/ 208405 w 208328"/>
                <a:gd name="connsiteY22" fmla="*/ 75725 h 114632"/>
                <a:gd name="connsiteX23" fmla="*/ 205353 w 208328"/>
                <a:gd name="connsiteY23" fmla="*/ 73195 h 114632"/>
                <a:gd name="connsiteX24" fmla="*/ 201537 w 208328"/>
                <a:gd name="connsiteY24" fmla="*/ 77749 h 114632"/>
                <a:gd name="connsiteX25" fmla="*/ 175591 w 208328"/>
                <a:gd name="connsiteY25" fmla="*/ 109128 h 114632"/>
                <a:gd name="connsiteX26" fmla="*/ 169486 w 208328"/>
                <a:gd name="connsiteY26" fmla="*/ 100777 h 114632"/>
                <a:gd name="connsiteX27" fmla="*/ 174065 w 208328"/>
                <a:gd name="connsiteY27" fmla="*/ 82810 h 114632"/>
                <a:gd name="connsiteX28" fmla="*/ 189582 w 208328"/>
                <a:gd name="connsiteY28" fmla="*/ 27139 h 114632"/>
                <a:gd name="connsiteX29" fmla="*/ 160329 w 208328"/>
                <a:gd name="connsiteY29" fmla="*/ 63 h 114632"/>
                <a:gd name="connsiteX30" fmla="*/ 118867 w 208328"/>
                <a:gd name="connsiteY30" fmla="*/ 24609 h 114632"/>
                <a:gd name="connsiteX31" fmla="*/ 110727 w 208328"/>
                <a:gd name="connsiteY31" fmla="*/ 6642 h 114632"/>
                <a:gd name="connsiteX32" fmla="*/ 89869 w 208328"/>
                <a:gd name="connsiteY32" fmla="*/ 63 h 114632"/>
                <a:gd name="connsiteX33" fmla="*/ 50187 w 208328"/>
                <a:gd name="connsiteY33" fmla="*/ 22078 h 114632"/>
                <a:gd name="connsiteX34" fmla="*/ 26785 w 208328"/>
                <a:gd name="connsiteY34" fmla="*/ 63 h 114632"/>
                <a:gd name="connsiteX35" fmla="*/ 7962 w 208328"/>
                <a:gd name="connsiteY35" fmla="*/ 14487 h 114632"/>
                <a:gd name="connsiteX36" fmla="*/ 77 w 208328"/>
                <a:gd name="connsiteY36" fmla="*/ 39033 h 114632"/>
                <a:gd name="connsiteX37" fmla="*/ 3129 w 208328"/>
                <a:gd name="connsiteY37" fmla="*/ 41563 h 114632"/>
                <a:gd name="connsiteX38" fmla="*/ 7453 w 208328"/>
                <a:gd name="connsiteY38" fmla="*/ 35743 h 114632"/>
                <a:gd name="connsiteX39" fmla="*/ 26022 w 208328"/>
                <a:gd name="connsiteY39" fmla="*/ 5630 h 114632"/>
                <a:gd name="connsiteX40" fmla="*/ 33908 w 208328"/>
                <a:gd name="connsiteY40" fmla="*/ 17270 h 114632"/>
                <a:gd name="connsiteX41" fmla="*/ 29838 w 208328"/>
                <a:gd name="connsiteY41" fmla="*/ 38527 h 114632"/>
                <a:gd name="connsiteX42" fmla="*/ 15084 w 208328"/>
                <a:gd name="connsiteY42" fmla="*/ 96981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8328" h="114632">
                  <a:moveTo>
                    <a:pt x="15084" y="96981"/>
                  </a:moveTo>
                  <a:cubicBezTo>
                    <a:pt x="14321" y="100777"/>
                    <a:pt x="12795" y="106597"/>
                    <a:pt x="12795" y="107863"/>
                  </a:cubicBezTo>
                  <a:cubicBezTo>
                    <a:pt x="12795" y="112417"/>
                    <a:pt x="16356" y="114695"/>
                    <a:pt x="20172" y="114695"/>
                  </a:cubicBezTo>
                  <a:cubicBezTo>
                    <a:pt x="23224" y="114695"/>
                    <a:pt x="27803" y="112670"/>
                    <a:pt x="29584" y="107609"/>
                  </a:cubicBezTo>
                  <a:cubicBezTo>
                    <a:pt x="29838" y="107103"/>
                    <a:pt x="32890" y="95210"/>
                    <a:pt x="34417" y="88884"/>
                  </a:cubicBezTo>
                  <a:lnTo>
                    <a:pt x="40013" y="66109"/>
                  </a:lnTo>
                  <a:cubicBezTo>
                    <a:pt x="41539" y="60542"/>
                    <a:pt x="43065" y="54975"/>
                    <a:pt x="44337" y="49155"/>
                  </a:cubicBezTo>
                  <a:cubicBezTo>
                    <a:pt x="45354" y="44853"/>
                    <a:pt x="47389" y="37514"/>
                    <a:pt x="47644" y="36502"/>
                  </a:cubicBezTo>
                  <a:cubicBezTo>
                    <a:pt x="51459" y="28658"/>
                    <a:pt x="64941" y="5630"/>
                    <a:pt x="89106" y="5630"/>
                  </a:cubicBezTo>
                  <a:cubicBezTo>
                    <a:pt x="100552" y="5630"/>
                    <a:pt x="102842" y="14993"/>
                    <a:pt x="102842" y="23343"/>
                  </a:cubicBezTo>
                  <a:cubicBezTo>
                    <a:pt x="102842" y="29670"/>
                    <a:pt x="101061" y="36755"/>
                    <a:pt x="99026" y="44347"/>
                  </a:cubicBezTo>
                  <a:lnTo>
                    <a:pt x="91904" y="73701"/>
                  </a:lnTo>
                  <a:lnTo>
                    <a:pt x="86817" y="92933"/>
                  </a:lnTo>
                  <a:cubicBezTo>
                    <a:pt x="85799" y="97994"/>
                    <a:pt x="83510" y="106597"/>
                    <a:pt x="83510" y="107863"/>
                  </a:cubicBezTo>
                  <a:cubicBezTo>
                    <a:pt x="83510" y="112417"/>
                    <a:pt x="87071" y="114695"/>
                    <a:pt x="90886" y="114695"/>
                  </a:cubicBezTo>
                  <a:cubicBezTo>
                    <a:pt x="98772" y="114695"/>
                    <a:pt x="100298" y="108369"/>
                    <a:pt x="102333" y="100271"/>
                  </a:cubicBezTo>
                  <a:cubicBezTo>
                    <a:pt x="105894" y="86100"/>
                    <a:pt x="115306" y="49155"/>
                    <a:pt x="117595" y="39286"/>
                  </a:cubicBezTo>
                  <a:cubicBezTo>
                    <a:pt x="118358" y="35996"/>
                    <a:pt x="131840" y="5630"/>
                    <a:pt x="159566" y="5630"/>
                  </a:cubicBezTo>
                  <a:cubicBezTo>
                    <a:pt x="170504" y="5630"/>
                    <a:pt x="173302" y="14234"/>
                    <a:pt x="173302" y="23343"/>
                  </a:cubicBezTo>
                  <a:cubicBezTo>
                    <a:pt x="173302" y="37767"/>
                    <a:pt x="162619" y="66615"/>
                    <a:pt x="157531" y="80027"/>
                  </a:cubicBezTo>
                  <a:cubicBezTo>
                    <a:pt x="155242" y="86100"/>
                    <a:pt x="154224" y="88884"/>
                    <a:pt x="154224" y="93945"/>
                  </a:cubicBezTo>
                  <a:cubicBezTo>
                    <a:pt x="154224" y="105838"/>
                    <a:pt x="163127" y="114695"/>
                    <a:pt x="175083" y="114695"/>
                  </a:cubicBezTo>
                  <a:cubicBezTo>
                    <a:pt x="198993" y="114695"/>
                    <a:pt x="208405" y="77749"/>
                    <a:pt x="208405" y="75725"/>
                  </a:cubicBezTo>
                  <a:cubicBezTo>
                    <a:pt x="208405" y="73195"/>
                    <a:pt x="206116" y="73195"/>
                    <a:pt x="205353" y="73195"/>
                  </a:cubicBezTo>
                  <a:cubicBezTo>
                    <a:pt x="202809" y="73195"/>
                    <a:pt x="202809" y="73954"/>
                    <a:pt x="201537" y="77749"/>
                  </a:cubicBezTo>
                  <a:cubicBezTo>
                    <a:pt x="197721" y="91161"/>
                    <a:pt x="189582" y="109128"/>
                    <a:pt x="175591" y="109128"/>
                  </a:cubicBezTo>
                  <a:cubicBezTo>
                    <a:pt x="171267" y="109128"/>
                    <a:pt x="169486" y="106597"/>
                    <a:pt x="169486" y="100777"/>
                  </a:cubicBezTo>
                  <a:cubicBezTo>
                    <a:pt x="169486" y="94451"/>
                    <a:pt x="171776" y="88378"/>
                    <a:pt x="174065" y="82810"/>
                  </a:cubicBezTo>
                  <a:cubicBezTo>
                    <a:pt x="178898" y="69652"/>
                    <a:pt x="189582" y="41563"/>
                    <a:pt x="189582" y="27139"/>
                  </a:cubicBezTo>
                  <a:cubicBezTo>
                    <a:pt x="189582" y="10691"/>
                    <a:pt x="179407" y="63"/>
                    <a:pt x="160329" y="63"/>
                  </a:cubicBezTo>
                  <a:cubicBezTo>
                    <a:pt x="141252" y="63"/>
                    <a:pt x="128279" y="11197"/>
                    <a:pt x="118867" y="24609"/>
                  </a:cubicBezTo>
                  <a:cubicBezTo>
                    <a:pt x="118613" y="21319"/>
                    <a:pt x="117850" y="12715"/>
                    <a:pt x="110727" y="6642"/>
                  </a:cubicBezTo>
                  <a:cubicBezTo>
                    <a:pt x="104368" y="1328"/>
                    <a:pt x="96228" y="63"/>
                    <a:pt x="89869" y="63"/>
                  </a:cubicBezTo>
                  <a:cubicBezTo>
                    <a:pt x="66976" y="63"/>
                    <a:pt x="54512" y="16258"/>
                    <a:pt x="50187" y="22078"/>
                  </a:cubicBezTo>
                  <a:cubicBezTo>
                    <a:pt x="48916" y="7654"/>
                    <a:pt x="38232" y="63"/>
                    <a:pt x="26785" y="63"/>
                  </a:cubicBezTo>
                  <a:cubicBezTo>
                    <a:pt x="15084" y="63"/>
                    <a:pt x="10251" y="9932"/>
                    <a:pt x="7962" y="14487"/>
                  </a:cubicBezTo>
                  <a:cubicBezTo>
                    <a:pt x="3384" y="23343"/>
                    <a:pt x="77" y="38273"/>
                    <a:pt x="77" y="39033"/>
                  </a:cubicBezTo>
                  <a:cubicBezTo>
                    <a:pt x="77" y="41563"/>
                    <a:pt x="2620" y="41563"/>
                    <a:pt x="3129" y="41563"/>
                  </a:cubicBezTo>
                  <a:cubicBezTo>
                    <a:pt x="5673" y="41563"/>
                    <a:pt x="5927" y="41310"/>
                    <a:pt x="7453" y="35743"/>
                  </a:cubicBezTo>
                  <a:cubicBezTo>
                    <a:pt x="11778" y="17776"/>
                    <a:pt x="16865" y="5630"/>
                    <a:pt x="26022" y="5630"/>
                  </a:cubicBezTo>
                  <a:cubicBezTo>
                    <a:pt x="30092" y="5630"/>
                    <a:pt x="33908" y="7654"/>
                    <a:pt x="33908" y="17270"/>
                  </a:cubicBezTo>
                  <a:cubicBezTo>
                    <a:pt x="33908" y="22584"/>
                    <a:pt x="33145" y="25368"/>
                    <a:pt x="29838" y="38527"/>
                  </a:cubicBezTo>
                  <a:lnTo>
                    <a:pt x="15084" y="96981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E321E34-4945-7E2E-649C-B369DE1DDAC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730348" y="4094062"/>
              <a:ext cx="82797" cy="79888"/>
            </a:xfrm>
            <a:custGeom>
              <a:avLst/>
              <a:gdLst>
                <a:gd name="connsiteX0" fmla="*/ 33560 w 82797"/>
                <a:gd name="connsiteY0" fmla="*/ 42400 h 79888"/>
                <a:gd name="connsiteX1" fmla="*/ 38190 w 82797"/>
                <a:gd name="connsiteY1" fmla="*/ 24509 h 79888"/>
                <a:gd name="connsiteX2" fmla="*/ 49408 w 82797"/>
                <a:gd name="connsiteY2" fmla="*/ 9984 h 79888"/>
                <a:gd name="connsiteX3" fmla="*/ 63830 w 82797"/>
                <a:gd name="connsiteY3" fmla="*/ 5024 h 79888"/>
                <a:gd name="connsiteX4" fmla="*/ 73624 w 82797"/>
                <a:gd name="connsiteY4" fmla="*/ 7504 h 79888"/>
                <a:gd name="connsiteX5" fmla="*/ 65789 w 82797"/>
                <a:gd name="connsiteY5" fmla="*/ 17246 h 79888"/>
                <a:gd name="connsiteX6" fmla="*/ 72911 w 82797"/>
                <a:gd name="connsiteY6" fmla="*/ 23800 h 79888"/>
                <a:gd name="connsiteX7" fmla="*/ 82883 w 82797"/>
                <a:gd name="connsiteY7" fmla="*/ 12995 h 79888"/>
                <a:gd name="connsiteX8" fmla="*/ 64008 w 82797"/>
                <a:gd name="connsiteY8" fmla="*/ 64 h 79888"/>
                <a:gd name="connsiteX9" fmla="*/ 38902 w 82797"/>
                <a:gd name="connsiteY9" fmla="*/ 12641 h 79888"/>
                <a:gd name="connsiteX10" fmla="*/ 20562 w 82797"/>
                <a:gd name="connsiteY10" fmla="*/ 64 h 79888"/>
                <a:gd name="connsiteX11" fmla="*/ 6674 w 82797"/>
                <a:gd name="connsiteY11" fmla="*/ 9098 h 79888"/>
                <a:gd name="connsiteX12" fmla="*/ 85 w 82797"/>
                <a:gd name="connsiteY12" fmla="*/ 27166 h 79888"/>
                <a:gd name="connsiteX13" fmla="*/ 3112 w 82797"/>
                <a:gd name="connsiteY13" fmla="*/ 29469 h 79888"/>
                <a:gd name="connsiteX14" fmla="*/ 7030 w 82797"/>
                <a:gd name="connsiteY14" fmla="*/ 24155 h 79888"/>
                <a:gd name="connsiteX15" fmla="*/ 20028 w 82797"/>
                <a:gd name="connsiteY15" fmla="*/ 5024 h 79888"/>
                <a:gd name="connsiteX16" fmla="*/ 25904 w 82797"/>
                <a:gd name="connsiteY16" fmla="*/ 13704 h 79888"/>
                <a:gd name="connsiteX17" fmla="*/ 23055 w 82797"/>
                <a:gd name="connsiteY17" fmla="*/ 28406 h 79888"/>
                <a:gd name="connsiteX18" fmla="*/ 19138 w 82797"/>
                <a:gd name="connsiteY18" fmla="*/ 44348 h 79888"/>
                <a:gd name="connsiteX19" fmla="*/ 13440 w 82797"/>
                <a:gd name="connsiteY19" fmla="*/ 67022 h 79888"/>
                <a:gd name="connsiteX20" fmla="*/ 11659 w 82797"/>
                <a:gd name="connsiteY20" fmla="*/ 74284 h 79888"/>
                <a:gd name="connsiteX21" fmla="*/ 17713 w 82797"/>
                <a:gd name="connsiteY21" fmla="*/ 79952 h 79888"/>
                <a:gd name="connsiteX22" fmla="*/ 25370 w 82797"/>
                <a:gd name="connsiteY22" fmla="*/ 74816 h 79888"/>
                <a:gd name="connsiteX23" fmla="*/ 28753 w 82797"/>
                <a:gd name="connsiteY23" fmla="*/ 61530 h 79888"/>
                <a:gd name="connsiteX24" fmla="*/ 33560 w 82797"/>
                <a:gd name="connsiteY24" fmla="*/ 42400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797" h="79888">
                  <a:moveTo>
                    <a:pt x="33560" y="42400"/>
                  </a:moveTo>
                  <a:cubicBezTo>
                    <a:pt x="33738" y="41337"/>
                    <a:pt x="37834" y="25395"/>
                    <a:pt x="38190" y="24509"/>
                  </a:cubicBezTo>
                  <a:cubicBezTo>
                    <a:pt x="38546" y="23092"/>
                    <a:pt x="43710" y="14235"/>
                    <a:pt x="49408" y="9984"/>
                  </a:cubicBezTo>
                  <a:cubicBezTo>
                    <a:pt x="51366" y="8567"/>
                    <a:pt x="56174" y="5024"/>
                    <a:pt x="63830" y="5024"/>
                  </a:cubicBezTo>
                  <a:cubicBezTo>
                    <a:pt x="65611" y="5024"/>
                    <a:pt x="70062" y="5201"/>
                    <a:pt x="73624" y="7504"/>
                  </a:cubicBezTo>
                  <a:cubicBezTo>
                    <a:pt x="67926" y="9098"/>
                    <a:pt x="65789" y="14058"/>
                    <a:pt x="65789" y="17246"/>
                  </a:cubicBezTo>
                  <a:cubicBezTo>
                    <a:pt x="65789" y="21143"/>
                    <a:pt x="68816" y="23800"/>
                    <a:pt x="72911" y="23800"/>
                  </a:cubicBezTo>
                  <a:cubicBezTo>
                    <a:pt x="77007" y="23800"/>
                    <a:pt x="82883" y="20435"/>
                    <a:pt x="82883" y="12995"/>
                  </a:cubicBezTo>
                  <a:cubicBezTo>
                    <a:pt x="82883" y="3784"/>
                    <a:pt x="73089" y="64"/>
                    <a:pt x="64008" y="64"/>
                  </a:cubicBezTo>
                  <a:cubicBezTo>
                    <a:pt x="54749" y="64"/>
                    <a:pt x="46737" y="3784"/>
                    <a:pt x="38902" y="12641"/>
                  </a:cubicBezTo>
                  <a:cubicBezTo>
                    <a:pt x="35697" y="1836"/>
                    <a:pt x="24836" y="64"/>
                    <a:pt x="20562" y="64"/>
                  </a:cubicBezTo>
                  <a:cubicBezTo>
                    <a:pt x="13974" y="64"/>
                    <a:pt x="9523" y="4138"/>
                    <a:pt x="6674" y="9098"/>
                  </a:cubicBezTo>
                  <a:cubicBezTo>
                    <a:pt x="2578" y="16006"/>
                    <a:pt x="85" y="26280"/>
                    <a:pt x="85" y="27166"/>
                  </a:cubicBezTo>
                  <a:cubicBezTo>
                    <a:pt x="85" y="29469"/>
                    <a:pt x="2578" y="29469"/>
                    <a:pt x="3112" y="29469"/>
                  </a:cubicBezTo>
                  <a:cubicBezTo>
                    <a:pt x="5605" y="29469"/>
                    <a:pt x="5783" y="28937"/>
                    <a:pt x="7030" y="24155"/>
                  </a:cubicBezTo>
                  <a:cubicBezTo>
                    <a:pt x="9701" y="13349"/>
                    <a:pt x="13084" y="5024"/>
                    <a:pt x="20028" y="5024"/>
                  </a:cubicBezTo>
                  <a:cubicBezTo>
                    <a:pt x="24658" y="5024"/>
                    <a:pt x="25904" y="8921"/>
                    <a:pt x="25904" y="13704"/>
                  </a:cubicBezTo>
                  <a:cubicBezTo>
                    <a:pt x="25904" y="17069"/>
                    <a:pt x="24301" y="23623"/>
                    <a:pt x="23055" y="28406"/>
                  </a:cubicBezTo>
                  <a:cubicBezTo>
                    <a:pt x="21809" y="33189"/>
                    <a:pt x="20028" y="40451"/>
                    <a:pt x="19138" y="44348"/>
                  </a:cubicBezTo>
                  <a:lnTo>
                    <a:pt x="13440" y="67022"/>
                  </a:lnTo>
                  <a:cubicBezTo>
                    <a:pt x="12728" y="69324"/>
                    <a:pt x="11659" y="73753"/>
                    <a:pt x="11659" y="74284"/>
                  </a:cubicBezTo>
                  <a:cubicBezTo>
                    <a:pt x="11659" y="78181"/>
                    <a:pt x="14864" y="79952"/>
                    <a:pt x="17713" y="79952"/>
                  </a:cubicBezTo>
                  <a:cubicBezTo>
                    <a:pt x="20384" y="79952"/>
                    <a:pt x="23945" y="78358"/>
                    <a:pt x="25370" y="74816"/>
                  </a:cubicBezTo>
                  <a:cubicBezTo>
                    <a:pt x="25726" y="73753"/>
                    <a:pt x="27684" y="65959"/>
                    <a:pt x="28753" y="61530"/>
                  </a:cubicBezTo>
                  <a:lnTo>
                    <a:pt x="33560" y="42400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D6226B2B-269F-601A-9087-CD24B170A42B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4919522" y="4041351"/>
              <a:ext cx="169155" cy="59213"/>
            </a:xfrm>
            <a:custGeom>
              <a:avLst/>
              <a:gdLst>
                <a:gd name="connsiteX0" fmla="*/ 160600 w 169155"/>
                <a:gd name="connsiteY0" fmla="*/ 10185 h 59213"/>
                <a:gd name="connsiteX1" fmla="*/ 169248 w 169155"/>
                <a:gd name="connsiteY1" fmla="*/ 5124 h 59213"/>
                <a:gd name="connsiteX2" fmla="*/ 160854 w 169155"/>
                <a:gd name="connsiteY2" fmla="*/ 63 h 59213"/>
                <a:gd name="connsiteX3" fmla="*/ 8487 w 169155"/>
                <a:gd name="connsiteY3" fmla="*/ 63 h 59213"/>
                <a:gd name="connsiteX4" fmla="*/ 93 w 169155"/>
                <a:gd name="connsiteY4" fmla="*/ 5124 h 59213"/>
                <a:gd name="connsiteX5" fmla="*/ 8741 w 169155"/>
                <a:gd name="connsiteY5" fmla="*/ 10185 h 59213"/>
                <a:gd name="connsiteX6" fmla="*/ 160600 w 169155"/>
                <a:gd name="connsiteY6" fmla="*/ 10185 h 59213"/>
                <a:gd name="connsiteX7" fmla="*/ 160854 w 169155"/>
                <a:gd name="connsiteY7" fmla="*/ 59277 h 59213"/>
                <a:gd name="connsiteX8" fmla="*/ 169248 w 169155"/>
                <a:gd name="connsiteY8" fmla="*/ 54216 h 59213"/>
                <a:gd name="connsiteX9" fmla="*/ 160600 w 169155"/>
                <a:gd name="connsiteY9" fmla="*/ 49155 h 59213"/>
                <a:gd name="connsiteX10" fmla="*/ 8741 w 169155"/>
                <a:gd name="connsiteY10" fmla="*/ 49155 h 59213"/>
                <a:gd name="connsiteX11" fmla="*/ 93 w 169155"/>
                <a:gd name="connsiteY11" fmla="*/ 54216 h 59213"/>
                <a:gd name="connsiteX12" fmla="*/ 8487 w 169155"/>
                <a:gd name="connsiteY12" fmla="*/ 59277 h 59213"/>
                <a:gd name="connsiteX13" fmla="*/ 160854 w 169155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155" h="59213">
                  <a:moveTo>
                    <a:pt x="160600" y="10185"/>
                  </a:moveTo>
                  <a:cubicBezTo>
                    <a:pt x="164415" y="10185"/>
                    <a:pt x="169248" y="10185"/>
                    <a:pt x="169248" y="5124"/>
                  </a:cubicBezTo>
                  <a:cubicBezTo>
                    <a:pt x="169248" y="63"/>
                    <a:pt x="164415" y="63"/>
                    <a:pt x="160854" y="63"/>
                  </a:cubicBezTo>
                  <a:lnTo>
                    <a:pt x="8487" y="63"/>
                  </a:lnTo>
                  <a:cubicBezTo>
                    <a:pt x="4926" y="63"/>
                    <a:pt x="93" y="63"/>
                    <a:pt x="93" y="5124"/>
                  </a:cubicBezTo>
                  <a:cubicBezTo>
                    <a:pt x="93" y="10185"/>
                    <a:pt x="4926" y="10185"/>
                    <a:pt x="8741" y="10185"/>
                  </a:cubicBezTo>
                  <a:lnTo>
                    <a:pt x="160600" y="10185"/>
                  </a:lnTo>
                  <a:close/>
                  <a:moveTo>
                    <a:pt x="160854" y="59277"/>
                  </a:moveTo>
                  <a:cubicBezTo>
                    <a:pt x="164415" y="59277"/>
                    <a:pt x="169248" y="59277"/>
                    <a:pt x="169248" y="54216"/>
                  </a:cubicBezTo>
                  <a:cubicBezTo>
                    <a:pt x="169248" y="49155"/>
                    <a:pt x="164415" y="49155"/>
                    <a:pt x="160600" y="49155"/>
                  </a:cubicBezTo>
                  <a:lnTo>
                    <a:pt x="8741" y="49155"/>
                  </a:lnTo>
                  <a:cubicBezTo>
                    <a:pt x="4926" y="49155"/>
                    <a:pt x="93" y="49155"/>
                    <a:pt x="93" y="54216"/>
                  </a:cubicBezTo>
                  <a:cubicBezTo>
                    <a:pt x="93" y="59277"/>
                    <a:pt x="4926" y="59277"/>
                    <a:pt x="8487" y="59277"/>
                  </a:cubicBezTo>
                  <a:lnTo>
                    <a:pt x="160854" y="59277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D487E3D9-1B78-CC20-B784-E4E1E4BD7CE2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5196415" y="3965689"/>
              <a:ext cx="83941" cy="168531"/>
            </a:xfrm>
            <a:custGeom>
              <a:avLst/>
              <a:gdLst>
                <a:gd name="connsiteX0" fmla="*/ 52249 w 83941"/>
                <a:gd name="connsiteY0" fmla="*/ 6642 h 168531"/>
                <a:gd name="connsiteX1" fmla="*/ 46398 w 83941"/>
                <a:gd name="connsiteY1" fmla="*/ 63 h 168531"/>
                <a:gd name="connsiteX2" fmla="*/ 103 w 83941"/>
                <a:gd name="connsiteY2" fmla="*/ 16258 h 168531"/>
                <a:gd name="connsiteX3" fmla="*/ 103 w 83941"/>
                <a:gd name="connsiteY3" fmla="*/ 24103 h 168531"/>
                <a:gd name="connsiteX4" fmla="*/ 33426 w 83941"/>
                <a:gd name="connsiteY4" fmla="*/ 17523 h 168531"/>
                <a:gd name="connsiteX5" fmla="*/ 33426 w 83941"/>
                <a:gd name="connsiteY5" fmla="*/ 148604 h 168531"/>
                <a:gd name="connsiteX6" fmla="*/ 9769 w 83941"/>
                <a:gd name="connsiteY6" fmla="*/ 160750 h 168531"/>
                <a:gd name="connsiteX7" fmla="*/ 1629 w 83941"/>
                <a:gd name="connsiteY7" fmla="*/ 160750 h 168531"/>
                <a:gd name="connsiteX8" fmla="*/ 1629 w 83941"/>
                <a:gd name="connsiteY8" fmla="*/ 168595 h 168531"/>
                <a:gd name="connsiteX9" fmla="*/ 42837 w 83941"/>
                <a:gd name="connsiteY9" fmla="*/ 167836 h 168531"/>
                <a:gd name="connsiteX10" fmla="*/ 84045 w 83941"/>
                <a:gd name="connsiteY10" fmla="*/ 168595 h 168531"/>
                <a:gd name="connsiteX11" fmla="*/ 84045 w 83941"/>
                <a:gd name="connsiteY11" fmla="*/ 160750 h 168531"/>
                <a:gd name="connsiteX12" fmla="*/ 75905 w 83941"/>
                <a:gd name="connsiteY12" fmla="*/ 160750 h 168531"/>
                <a:gd name="connsiteX13" fmla="*/ 52249 w 83941"/>
                <a:gd name="connsiteY13" fmla="*/ 148604 h 168531"/>
                <a:gd name="connsiteX14" fmla="*/ 52249 w 83941"/>
                <a:gd name="connsiteY14" fmla="*/ 6642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941" h="168531">
                  <a:moveTo>
                    <a:pt x="52249" y="6642"/>
                  </a:moveTo>
                  <a:cubicBezTo>
                    <a:pt x="52249" y="569"/>
                    <a:pt x="52249" y="63"/>
                    <a:pt x="46398" y="63"/>
                  </a:cubicBezTo>
                  <a:cubicBezTo>
                    <a:pt x="30627" y="16258"/>
                    <a:pt x="8243" y="16258"/>
                    <a:pt x="103" y="16258"/>
                  </a:cubicBezTo>
                  <a:lnTo>
                    <a:pt x="103" y="24103"/>
                  </a:lnTo>
                  <a:cubicBezTo>
                    <a:pt x="5191" y="24103"/>
                    <a:pt x="20198" y="24103"/>
                    <a:pt x="33426" y="17523"/>
                  </a:cubicBezTo>
                  <a:lnTo>
                    <a:pt x="33426" y="148604"/>
                  </a:lnTo>
                  <a:cubicBezTo>
                    <a:pt x="33426" y="157714"/>
                    <a:pt x="32662" y="160750"/>
                    <a:pt x="9769" y="160750"/>
                  </a:cubicBezTo>
                  <a:lnTo>
                    <a:pt x="1629" y="160750"/>
                  </a:lnTo>
                  <a:lnTo>
                    <a:pt x="1629" y="168595"/>
                  </a:lnTo>
                  <a:cubicBezTo>
                    <a:pt x="10532" y="167836"/>
                    <a:pt x="32662" y="167836"/>
                    <a:pt x="42837" y="167836"/>
                  </a:cubicBezTo>
                  <a:cubicBezTo>
                    <a:pt x="53012" y="167836"/>
                    <a:pt x="75142" y="167836"/>
                    <a:pt x="84045" y="168595"/>
                  </a:cubicBezTo>
                  <a:lnTo>
                    <a:pt x="84045" y="160750"/>
                  </a:lnTo>
                  <a:lnTo>
                    <a:pt x="75905" y="160750"/>
                  </a:lnTo>
                  <a:cubicBezTo>
                    <a:pt x="53012" y="160750"/>
                    <a:pt x="52249" y="157967"/>
                    <a:pt x="52249" y="148604"/>
                  </a:cubicBezTo>
                  <a:lnTo>
                    <a:pt x="52249" y="6642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FAAB767-FF41-BA5A-4A25-B287F0CEE1CB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315206" y="3963159"/>
              <a:ext cx="109124" cy="176629"/>
            </a:xfrm>
            <a:custGeom>
              <a:avLst/>
              <a:gdLst>
                <a:gd name="connsiteX0" fmla="*/ 106943 w 109124"/>
                <a:gd name="connsiteY0" fmla="*/ 17017 h 176629"/>
                <a:gd name="connsiteX1" fmla="*/ 109232 w 109124"/>
                <a:gd name="connsiteY1" fmla="*/ 8160 h 176629"/>
                <a:gd name="connsiteX2" fmla="*/ 47421 w 109124"/>
                <a:gd name="connsiteY2" fmla="*/ 8160 h 176629"/>
                <a:gd name="connsiteX3" fmla="*/ 14862 w 109124"/>
                <a:gd name="connsiteY3" fmla="*/ 63 h 176629"/>
                <a:gd name="connsiteX4" fmla="*/ 8502 w 109124"/>
                <a:gd name="connsiteY4" fmla="*/ 63 h 176629"/>
                <a:gd name="connsiteX5" fmla="*/ 108 w 109124"/>
                <a:gd name="connsiteY5" fmla="*/ 52191 h 176629"/>
                <a:gd name="connsiteX6" fmla="*/ 6467 w 109124"/>
                <a:gd name="connsiteY6" fmla="*/ 52191 h 176629"/>
                <a:gd name="connsiteX7" fmla="*/ 12827 w 109124"/>
                <a:gd name="connsiteY7" fmla="*/ 29164 h 176629"/>
                <a:gd name="connsiteX8" fmla="*/ 37755 w 109124"/>
                <a:gd name="connsiteY8" fmla="*/ 27645 h 176629"/>
                <a:gd name="connsiteX9" fmla="*/ 90409 w 109124"/>
                <a:gd name="connsiteY9" fmla="*/ 27645 h 176629"/>
                <a:gd name="connsiteX10" fmla="*/ 61920 w 109124"/>
                <a:gd name="connsiteY10" fmla="*/ 67627 h 176629"/>
                <a:gd name="connsiteX11" fmla="*/ 30632 w 109124"/>
                <a:gd name="connsiteY11" fmla="*/ 162775 h 176629"/>
                <a:gd name="connsiteX12" fmla="*/ 42333 w 109124"/>
                <a:gd name="connsiteY12" fmla="*/ 176692 h 176629"/>
                <a:gd name="connsiteX13" fmla="*/ 54034 w 109124"/>
                <a:gd name="connsiteY13" fmla="*/ 162775 h 176629"/>
                <a:gd name="connsiteX14" fmla="*/ 54034 w 109124"/>
                <a:gd name="connsiteY14" fmla="*/ 149869 h 176629"/>
                <a:gd name="connsiteX15" fmla="*/ 56832 w 109124"/>
                <a:gd name="connsiteY15" fmla="*/ 108369 h 176629"/>
                <a:gd name="connsiteX16" fmla="*/ 72603 w 109124"/>
                <a:gd name="connsiteY16" fmla="*/ 65097 h 176629"/>
                <a:gd name="connsiteX17" fmla="*/ 106943 w 109124"/>
                <a:gd name="connsiteY17" fmla="*/ 17017 h 176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124" h="176629">
                  <a:moveTo>
                    <a:pt x="106943" y="17017"/>
                  </a:moveTo>
                  <a:cubicBezTo>
                    <a:pt x="109232" y="13981"/>
                    <a:pt x="109232" y="13474"/>
                    <a:pt x="109232" y="8160"/>
                  </a:cubicBezTo>
                  <a:lnTo>
                    <a:pt x="47421" y="8160"/>
                  </a:lnTo>
                  <a:cubicBezTo>
                    <a:pt x="16388" y="8160"/>
                    <a:pt x="15879" y="4871"/>
                    <a:pt x="14862" y="63"/>
                  </a:cubicBezTo>
                  <a:lnTo>
                    <a:pt x="8502" y="63"/>
                  </a:lnTo>
                  <a:lnTo>
                    <a:pt x="108" y="52191"/>
                  </a:lnTo>
                  <a:lnTo>
                    <a:pt x="6467" y="52191"/>
                  </a:lnTo>
                  <a:cubicBezTo>
                    <a:pt x="7230" y="48142"/>
                    <a:pt x="9520" y="32200"/>
                    <a:pt x="12827" y="29164"/>
                  </a:cubicBezTo>
                  <a:cubicBezTo>
                    <a:pt x="14607" y="27645"/>
                    <a:pt x="34448" y="27645"/>
                    <a:pt x="37755" y="27645"/>
                  </a:cubicBezTo>
                  <a:lnTo>
                    <a:pt x="90409" y="27645"/>
                  </a:lnTo>
                  <a:cubicBezTo>
                    <a:pt x="87611" y="31694"/>
                    <a:pt x="67516" y="59277"/>
                    <a:pt x="61920" y="67627"/>
                  </a:cubicBezTo>
                  <a:cubicBezTo>
                    <a:pt x="39027" y="101789"/>
                    <a:pt x="30632" y="136963"/>
                    <a:pt x="30632" y="162775"/>
                  </a:cubicBezTo>
                  <a:cubicBezTo>
                    <a:pt x="30632" y="165305"/>
                    <a:pt x="30632" y="176692"/>
                    <a:pt x="42333" y="176692"/>
                  </a:cubicBezTo>
                  <a:cubicBezTo>
                    <a:pt x="54034" y="176692"/>
                    <a:pt x="54034" y="165305"/>
                    <a:pt x="54034" y="162775"/>
                  </a:cubicBezTo>
                  <a:lnTo>
                    <a:pt x="54034" y="149869"/>
                  </a:lnTo>
                  <a:cubicBezTo>
                    <a:pt x="54034" y="135951"/>
                    <a:pt x="54797" y="122033"/>
                    <a:pt x="56832" y="108369"/>
                  </a:cubicBezTo>
                  <a:cubicBezTo>
                    <a:pt x="57850" y="102548"/>
                    <a:pt x="61411" y="80786"/>
                    <a:pt x="72603" y="65097"/>
                  </a:cubicBezTo>
                  <a:lnTo>
                    <a:pt x="106943" y="17017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37D42375-E112-3C25-E44F-848B0AEC4CAB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450022" y="4107398"/>
              <a:ext cx="29761" cy="75662"/>
            </a:xfrm>
            <a:custGeom>
              <a:avLst/>
              <a:gdLst>
                <a:gd name="connsiteX0" fmla="*/ 29874 w 29761"/>
                <a:gd name="connsiteY0" fmla="*/ 26633 h 75662"/>
                <a:gd name="connsiteX1" fmla="*/ 13595 w 29761"/>
                <a:gd name="connsiteY1" fmla="*/ 63 h 75662"/>
                <a:gd name="connsiteX2" fmla="*/ 113 w 29761"/>
                <a:gd name="connsiteY2" fmla="*/ 13474 h 75662"/>
                <a:gd name="connsiteX3" fmla="*/ 13595 w 29761"/>
                <a:gd name="connsiteY3" fmla="*/ 26886 h 75662"/>
                <a:gd name="connsiteX4" fmla="*/ 23261 w 29761"/>
                <a:gd name="connsiteY4" fmla="*/ 23343 h 75662"/>
                <a:gd name="connsiteX5" fmla="*/ 23769 w 29761"/>
                <a:gd name="connsiteY5" fmla="*/ 22837 h 75662"/>
                <a:gd name="connsiteX6" fmla="*/ 24278 w 29761"/>
                <a:gd name="connsiteY6" fmla="*/ 26633 h 75662"/>
                <a:gd name="connsiteX7" fmla="*/ 5964 w 29761"/>
                <a:gd name="connsiteY7" fmla="*/ 70158 h 75662"/>
                <a:gd name="connsiteX8" fmla="*/ 4183 w 29761"/>
                <a:gd name="connsiteY8" fmla="*/ 72941 h 75662"/>
                <a:gd name="connsiteX9" fmla="*/ 6727 w 29761"/>
                <a:gd name="connsiteY9" fmla="*/ 75725 h 75662"/>
                <a:gd name="connsiteX10" fmla="*/ 29874 w 29761"/>
                <a:gd name="connsiteY10" fmla="*/ 26633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61" h="75662">
                  <a:moveTo>
                    <a:pt x="29874" y="26633"/>
                  </a:moveTo>
                  <a:cubicBezTo>
                    <a:pt x="29874" y="10438"/>
                    <a:pt x="23769" y="63"/>
                    <a:pt x="13595" y="63"/>
                  </a:cubicBezTo>
                  <a:cubicBezTo>
                    <a:pt x="4692" y="63"/>
                    <a:pt x="113" y="6895"/>
                    <a:pt x="113" y="13474"/>
                  </a:cubicBezTo>
                  <a:cubicBezTo>
                    <a:pt x="113" y="20054"/>
                    <a:pt x="4437" y="26886"/>
                    <a:pt x="13595" y="26886"/>
                  </a:cubicBezTo>
                  <a:cubicBezTo>
                    <a:pt x="17665" y="26886"/>
                    <a:pt x="20717" y="25368"/>
                    <a:pt x="23261" y="23343"/>
                  </a:cubicBezTo>
                  <a:lnTo>
                    <a:pt x="23769" y="22837"/>
                  </a:lnTo>
                  <a:cubicBezTo>
                    <a:pt x="24024" y="22837"/>
                    <a:pt x="24278" y="23090"/>
                    <a:pt x="24278" y="26633"/>
                  </a:cubicBezTo>
                  <a:cubicBezTo>
                    <a:pt x="24278" y="42828"/>
                    <a:pt x="17156" y="58265"/>
                    <a:pt x="5964" y="70158"/>
                  </a:cubicBezTo>
                  <a:cubicBezTo>
                    <a:pt x="4437" y="71676"/>
                    <a:pt x="4183" y="71929"/>
                    <a:pt x="4183" y="72941"/>
                  </a:cubicBezTo>
                  <a:cubicBezTo>
                    <a:pt x="4183" y="74713"/>
                    <a:pt x="5455" y="75725"/>
                    <a:pt x="6727" y="75725"/>
                  </a:cubicBezTo>
                  <a:cubicBezTo>
                    <a:pt x="9779" y="75725"/>
                    <a:pt x="29874" y="55734"/>
                    <a:pt x="29874" y="26633"/>
                  </a:cubicBez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6A9F6DF8-68DD-6550-CECE-90CC39165592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5590971" y="4022373"/>
              <a:ext cx="137867" cy="114632"/>
            </a:xfrm>
            <a:custGeom>
              <a:avLst/>
              <a:gdLst>
                <a:gd name="connsiteX0" fmla="*/ 15127 w 137867"/>
                <a:gd name="connsiteY0" fmla="*/ 96981 h 114632"/>
                <a:gd name="connsiteX1" fmla="*/ 12838 w 137867"/>
                <a:gd name="connsiteY1" fmla="*/ 107863 h 114632"/>
                <a:gd name="connsiteX2" fmla="*/ 20214 w 137867"/>
                <a:gd name="connsiteY2" fmla="*/ 114695 h 114632"/>
                <a:gd name="connsiteX3" fmla="*/ 29626 w 137867"/>
                <a:gd name="connsiteY3" fmla="*/ 107609 h 114632"/>
                <a:gd name="connsiteX4" fmla="*/ 34459 w 137867"/>
                <a:gd name="connsiteY4" fmla="*/ 88884 h 114632"/>
                <a:gd name="connsiteX5" fmla="*/ 40055 w 137867"/>
                <a:gd name="connsiteY5" fmla="*/ 66109 h 114632"/>
                <a:gd name="connsiteX6" fmla="*/ 44379 w 137867"/>
                <a:gd name="connsiteY6" fmla="*/ 49155 h 114632"/>
                <a:gd name="connsiteX7" fmla="*/ 47686 w 137867"/>
                <a:gd name="connsiteY7" fmla="*/ 36502 h 114632"/>
                <a:gd name="connsiteX8" fmla="*/ 89148 w 137867"/>
                <a:gd name="connsiteY8" fmla="*/ 5630 h 114632"/>
                <a:gd name="connsiteX9" fmla="*/ 102884 w 137867"/>
                <a:gd name="connsiteY9" fmla="*/ 23343 h 114632"/>
                <a:gd name="connsiteX10" fmla="*/ 86350 w 137867"/>
                <a:gd name="connsiteY10" fmla="*/ 82304 h 114632"/>
                <a:gd name="connsiteX11" fmla="*/ 83807 w 137867"/>
                <a:gd name="connsiteY11" fmla="*/ 93945 h 114632"/>
                <a:gd name="connsiteX12" fmla="*/ 104665 w 137867"/>
                <a:gd name="connsiteY12" fmla="*/ 114695 h 114632"/>
                <a:gd name="connsiteX13" fmla="*/ 137987 w 137867"/>
                <a:gd name="connsiteY13" fmla="*/ 75725 h 114632"/>
                <a:gd name="connsiteX14" fmla="*/ 134935 w 137867"/>
                <a:gd name="connsiteY14" fmla="*/ 73195 h 114632"/>
                <a:gd name="connsiteX15" fmla="*/ 131119 w 137867"/>
                <a:gd name="connsiteY15" fmla="*/ 77749 h 114632"/>
                <a:gd name="connsiteX16" fmla="*/ 105174 w 137867"/>
                <a:gd name="connsiteY16" fmla="*/ 109128 h 114632"/>
                <a:gd name="connsiteX17" fmla="*/ 99069 w 137867"/>
                <a:gd name="connsiteY17" fmla="*/ 100777 h 114632"/>
                <a:gd name="connsiteX18" fmla="*/ 103647 w 137867"/>
                <a:gd name="connsiteY18" fmla="*/ 82810 h 114632"/>
                <a:gd name="connsiteX19" fmla="*/ 119164 w 137867"/>
                <a:gd name="connsiteY19" fmla="*/ 27139 h 114632"/>
                <a:gd name="connsiteX20" fmla="*/ 89911 w 137867"/>
                <a:gd name="connsiteY20" fmla="*/ 63 h 114632"/>
                <a:gd name="connsiteX21" fmla="*/ 50230 w 137867"/>
                <a:gd name="connsiteY21" fmla="*/ 22078 h 114632"/>
                <a:gd name="connsiteX22" fmla="*/ 26828 w 137867"/>
                <a:gd name="connsiteY22" fmla="*/ 63 h 114632"/>
                <a:gd name="connsiteX23" fmla="*/ 7750 w 137867"/>
                <a:gd name="connsiteY23" fmla="*/ 14487 h 114632"/>
                <a:gd name="connsiteX24" fmla="*/ 119 w 137867"/>
                <a:gd name="connsiteY24" fmla="*/ 39033 h 114632"/>
                <a:gd name="connsiteX25" fmla="*/ 3172 w 137867"/>
                <a:gd name="connsiteY25" fmla="*/ 41563 h 114632"/>
                <a:gd name="connsiteX26" fmla="*/ 7496 w 137867"/>
                <a:gd name="connsiteY26" fmla="*/ 35743 h 114632"/>
                <a:gd name="connsiteX27" fmla="*/ 26065 w 137867"/>
                <a:gd name="connsiteY27" fmla="*/ 5630 h 114632"/>
                <a:gd name="connsiteX28" fmla="*/ 33950 w 137867"/>
                <a:gd name="connsiteY28" fmla="*/ 17270 h 114632"/>
                <a:gd name="connsiteX29" fmla="*/ 29880 w 137867"/>
                <a:gd name="connsiteY29" fmla="*/ 38527 h 114632"/>
                <a:gd name="connsiteX30" fmla="*/ 15127 w 137867"/>
                <a:gd name="connsiteY30" fmla="*/ 96981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867" h="114632">
                  <a:moveTo>
                    <a:pt x="15127" y="96981"/>
                  </a:moveTo>
                  <a:cubicBezTo>
                    <a:pt x="14364" y="100777"/>
                    <a:pt x="12838" y="106597"/>
                    <a:pt x="12838" y="107863"/>
                  </a:cubicBezTo>
                  <a:cubicBezTo>
                    <a:pt x="12838" y="112417"/>
                    <a:pt x="16399" y="114695"/>
                    <a:pt x="20214" y="114695"/>
                  </a:cubicBezTo>
                  <a:cubicBezTo>
                    <a:pt x="23267" y="114695"/>
                    <a:pt x="27845" y="112670"/>
                    <a:pt x="29626" y="107609"/>
                  </a:cubicBezTo>
                  <a:cubicBezTo>
                    <a:pt x="29880" y="107103"/>
                    <a:pt x="32933" y="95210"/>
                    <a:pt x="34459" y="88884"/>
                  </a:cubicBezTo>
                  <a:lnTo>
                    <a:pt x="40055" y="66109"/>
                  </a:lnTo>
                  <a:cubicBezTo>
                    <a:pt x="41581" y="60542"/>
                    <a:pt x="43108" y="54975"/>
                    <a:pt x="44379" y="49155"/>
                  </a:cubicBezTo>
                  <a:cubicBezTo>
                    <a:pt x="45397" y="44853"/>
                    <a:pt x="47432" y="37514"/>
                    <a:pt x="47686" y="36502"/>
                  </a:cubicBezTo>
                  <a:cubicBezTo>
                    <a:pt x="51502" y="28658"/>
                    <a:pt x="64983" y="5630"/>
                    <a:pt x="89148" y="5630"/>
                  </a:cubicBezTo>
                  <a:cubicBezTo>
                    <a:pt x="100595" y="5630"/>
                    <a:pt x="102884" y="14993"/>
                    <a:pt x="102884" y="23343"/>
                  </a:cubicBezTo>
                  <a:cubicBezTo>
                    <a:pt x="102884" y="39033"/>
                    <a:pt x="90420" y="71423"/>
                    <a:pt x="86350" y="82304"/>
                  </a:cubicBezTo>
                  <a:cubicBezTo>
                    <a:pt x="84061" y="88125"/>
                    <a:pt x="83807" y="91161"/>
                    <a:pt x="83807" y="93945"/>
                  </a:cubicBezTo>
                  <a:cubicBezTo>
                    <a:pt x="83807" y="105838"/>
                    <a:pt x="92710" y="114695"/>
                    <a:pt x="104665" y="114695"/>
                  </a:cubicBezTo>
                  <a:cubicBezTo>
                    <a:pt x="128576" y="114695"/>
                    <a:pt x="137987" y="77749"/>
                    <a:pt x="137987" y="75725"/>
                  </a:cubicBezTo>
                  <a:cubicBezTo>
                    <a:pt x="137987" y="73195"/>
                    <a:pt x="135698" y="73195"/>
                    <a:pt x="134935" y="73195"/>
                  </a:cubicBezTo>
                  <a:cubicBezTo>
                    <a:pt x="132391" y="73195"/>
                    <a:pt x="132391" y="73954"/>
                    <a:pt x="131119" y="77749"/>
                  </a:cubicBezTo>
                  <a:cubicBezTo>
                    <a:pt x="126032" y="94957"/>
                    <a:pt x="117638" y="109128"/>
                    <a:pt x="105174" y="109128"/>
                  </a:cubicBezTo>
                  <a:cubicBezTo>
                    <a:pt x="100849" y="109128"/>
                    <a:pt x="99069" y="106597"/>
                    <a:pt x="99069" y="100777"/>
                  </a:cubicBezTo>
                  <a:cubicBezTo>
                    <a:pt x="99069" y="94451"/>
                    <a:pt x="101358" y="88378"/>
                    <a:pt x="103647" y="82810"/>
                  </a:cubicBezTo>
                  <a:cubicBezTo>
                    <a:pt x="108480" y="69399"/>
                    <a:pt x="119164" y="41563"/>
                    <a:pt x="119164" y="27139"/>
                  </a:cubicBezTo>
                  <a:cubicBezTo>
                    <a:pt x="119164" y="10185"/>
                    <a:pt x="108226" y="63"/>
                    <a:pt x="89911" y="63"/>
                  </a:cubicBezTo>
                  <a:cubicBezTo>
                    <a:pt x="67018" y="63"/>
                    <a:pt x="54554" y="16258"/>
                    <a:pt x="50230" y="22078"/>
                  </a:cubicBezTo>
                  <a:cubicBezTo>
                    <a:pt x="48958" y="7907"/>
                    <a:pt x="38529" y="63"/>
                    <a:pt x="26828" y="63"/>
                  </a:cubicBezTo>
                  <a:cubicBezTo>
                    <a:pt x="15127" y="63"/>
                    <a:pt x="10294" y="9932"/>
                    <a:pt x="7750" y="14487"/>
                  </a:cubicBezTo>
                  <a:cubicBezTo>
                    <a:pt x="3680" y="23090"/>
                    <a:pt x="119" y="38020"/>
                    <a:pt x="119" y="39033"/>
                  </a:cubicBezTo>
                  <a:cubicBezTo>
                    <a:pt x="119" y="41563"/>
                    <a:pt x="2663" y="41563"/>
                    <a:pt x="3172" y="41563"/>
                  </a:cubicBezTo>
                  <a:cubicBezTo>
                    <a:pt x="5715" y="41563"/>
                    <a:pt x="5970" y="41310"/>
                    <a:pt x="7496" y="35743"/>
                  </a:cubicBezTo>
                  <a:cubicBezTo>
                    <a:pt x="11820" y="17776"/>
                    <a:pt x="16908" y="5630"/>
                    <a:pt x="26065" y="5630"/>
                  </a:cubicBezTo>
                  <a:cubicBezTo>
                    <a:pt x="31152" y="5630"/>
                    <a:pt x="33950" y="8920"/>
                    <a:pt x="33950" y="17270"/>
                  </a:cubicBezTo>
                  <a:cubicBezTo>
                    <a:pt x="33950" y="22584"/>
                    <a:pt x="33187" y="25368"/>
                    <a:pt x="29880" y="38527"/>
                  </a:cubicBezTo>
                  <a:lnTo>
                    <a:pt x="15127" y="96981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5721D155-695E-1872-EAAB-580A175348D6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745535" y="4054560"/>
              <a:ext cx="82619" cy="121160"/>
            </a:xfrm>
            <a:custGeom>
              <a:avLst/>
              <a:gdLst>
                <a:gd name="connsiteX0" fmla="*/ 82744 w 82619"/>
                <a:gd name="connsiteY0" fmla="*/ 61176 h 121160"/>
                <a:gd name="connsiteX1" fmla="*/ 72239 w 82619"/>
                <a:gd name="connsiteY1" fmla="*/ 15298 h 121160"/>
                <a:gd name="connsiteX2" fmla="*/ 41435 w 82619"/>
                <a:gd name="connsiteY2" fmla="*/ 64 h 121160"/>
                <a:gd name="connsiteX3" fmla="*/ 125 w 82619"/>
                <a:gd name="connsiteY3" fmla="*/ 61176 h 121160"/>
                <a:gd name="connsiteX4" fmla="*/ 41435 w 82619"/>
                <a:gd name="connsiteY4" fmla="*/ 121225 h 121160"/>
                <a:gd name="connsiteX5" fmla="*/ 82744 w 82619"/>
                <a:gd name="connsiteY5" fmla="*/ 61176 h 121160"/>
                <a:gd name="connsiteX6" fmla="*/ 41435 w 82619"/>
                <a:gd name="connsiteY6" fmla="*/ 116265 h 121160"/>
                <a:gd name="connsiteX7" fmla="*/ 18821 w 82619"/>
                <a:gd name="connsiteY7" fmla="*/ 96958 h 121160"/>
                <a:gd name="connsiteX8" fmla="*/ 16328 w 82619"/>
                <a:gd name="connsiteY8" fmla="*/ 58873 h 121160"/>
                <a:gd name="connsiteX9" fmla="*/ 18999 w 82619"/>
                <a:gd name="connsiteY9" fmla="*/ 22738 h 121160"/>
                <a:gd name="connsiteX10" fmla="*/ 41435 w 82619"/>
                <a:gd name="connsiteY10" fmla="*/ 5024 h 121160"/>
                <a:gd name="connsiteX11" fmla="*/ 63514 w 82619"/>
                <a:gd name="connsiteY11" fmla="*/ 21143 h 121160"/>
                <a:gd name="connsiteX12" fmla="*/ 66541 w 82619"/>
                <a:gd name="connsiteY12" fmla="*/ 58873 h 121160"/>
                <a:gd name="connsiteX13" fmla="*/ 64226 w 82619"/>
                <a:gd name="connsiteY13" fmla="*/ 96249 h 121160"/>
                <a:gd name="connsiteX14" fmla="*/ 41435 w 82619"/>
                <a:gd name="connsiteY14" fmla="*/ 116265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619" h="121160">
                  <a:moveTo>
                    <a:pt x="82744" y="61176"/>
                  </a:moveTo>
                  <a:cubicBezTo>
                    <a:pt x="82744" y="41691"/>
                    <a:pt x="80430" y="27697"/>
                    <a:pt x="72239" y="15298"/>
                  </a:cubicBezTo>
                  <a:cubicBezTo>
                    <a:pt x="66719" y="7150"/>
                    <a:pt x="55679" y="64"/>
                    <a:pt x="41435" y="64"/>
                  </a:cubicBezTo>
                  <a:cubicBezTo>
                    <a:pt x="125" y="64"/>
                    <a:pt x="125" y="48422"/>
                    <a:pt x="125" y="61176"/>
                  </a:cubicBezTo>
                  <a:cubicBezTo>
                    <a:pt x="125" y="73930"/>
                    <a:pt x="125" y="121225"/>
                    <a:pt x="41435" y="121225"/>
                  </a:cubicBezTo>
                  <a:cubicBezTo>
                    <a:pt x="82744" y="121225"/>
                    <a:pt x="82744" y="73930"/>
                    <a:pt x="82744" y="61176"/>
                  </a:cubicBezTo>
                  <a:close/>
                  <a:moveTo>
                    <a:pt x="41435" y="116265"/>
                  </a:moveTo>
                  <a:cubicBezTo>
                    <a:pt x="33244" y="116265"/>
                    <a:pt x="22382" y="111483"/>
                    <a:pt x="18821" y="96958"/>
                  </a:cubicBezTo>
                  <a:cubicBezTo>
                    <a:pt x="16328" y="86507"/>
                    <a:pt x="16328" y="71981"/>
                    <a:pt x="16328" y="58873"/>
                  </a:cubicBezTo>
                  <a:cubicBezTo>
                    <a:pt x="16328" y="45942"/>
                    <a:pt x="16328" y="32480"/>
                    <a:pt x="18999" y="22738"/>
                  </a:cubicBezTo>
                  <a:cubicBezTo>
                    <a:pt x="22739" y="8744"/>
                    <a:pt x="34134" y="5024"/>
                    <a:pt x="41435" y="5024"/>
                  </a:cubicBezTo>
                  <a:cubicBezTo>
                    <a:pt x="51050" y="5024"/>
                    <a:pt x="60309" y="10870"/>
                    <a:pt x="63514" y="21143"/>
                  </a:cubicBezTo>
                  <a:cubicBezTo>
                    <a:pt x="66363" y="30709"/>
                    <a:pt x="66541" y="43463"/>
                    <a:pt x="66541" y="58873"/>
                  </a:cubicBezTo>
                  <a:cubicBezTo>
                    <a:pt x="66541" y="71981"/>
                    <a:pt x="66541" y="85089"/>
                    <a:pt x="64226" y="96249"/>
                  </a:cubicBezTo>
                  <a:cubicBezTo>
                    <a:pt x="60665" y="112368"/>
                    <a:pt x="48557" y="116265"/>
                    <a:pt x="41435" y="116265"/>
                  </a:cubicBez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B3076C1F-9825-86DA-E93C-5869FE9F5F23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5935290" y="4041351"/>
              <a:ext cx="169155" cy="59213"/>
            </a:xfrm>
            <a:custGeom>
              <a:avLst/>
              <a:gdLst>
                <a:gd name="connsiteX0" fmla="*/ 160639 w 169155"/>
                <a:gd name="connsiteY0" fmla="*/ 10185 h 59213"/>
                <a:gd name="connsiteX1" fmla="*/ 169288 w 169155"/>
                <a:gd name="connsiteY1" fmla="*/ 5124 h 59213"/>
                <a:gd name="connsiteX2" fmla="*/ 160894 w 169155"/>
                <a:gd name="connsiteY2" fmla="*/ 63 h 59213"/>
                <a:gd name="connsiteX3" fmla="*/ 8527 w 169155"/>
                <a:gd name="connsiteY3" fmla="*/ 63 h 59213"/>
                <a:gd name="connsiteX4" fmla="*/ 132 w 169155"/>
                <a:gd name="connsiteY4" fmla="*/ 5124 h 59213"/>
                <a:gd name="connsiteX5" fmla="*/ 8781 w 169155"/>
                <a:gd name="connsiteY5" fmla="*/ 10185 h 59213"/>
                <a:gd name="connsiteX6" fmla="*/ 160639 w 169155"/>
                <a:gd name="connsiteY6" fmla="*/ 10185 h 59213"/>
                <a:gd name="connsiteX7" fmla="*/ 160894 w 169155"/>
                <a:gd name="connsiteY7" fmla="*/ 59277 h 59213"/>
                <a:gd name="connsiteX8" fmla="*/ 169288 w 169155"/>
                <a:gd name="connsiteY8" fmla="*/ 54216 h 59213"/>
                <a:gd name="connsiteX9" fmla="*/ 160639 w 169155"/>
                <a:gd name="connsiteY9" fmla="*/ 49155 h 59213"/>
                <a:gd name="connsiteX10" fmla="*/ 8781 w 169155"/>
                <a:gd name="connsiteY10" fmla="*/ 49155 h 59213"/>
                <a:gd name="connsiteX11" fmla="*/ 132 w 169155"/>
                <a:gd name="connsiteY11" fmla="*/ 54216 h 59213"/>
                <a:gd name="connsiteX12" fmla="*/ 8527 w 169155"/>
                <a:gd name="connsiteY12" fmla="*/ 59277 h 59213"/>
                <a:gd name="connsiteX13" fmla="*/ 160894 w 169155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155" h="59213">
                  <a:moveTo>
                    <a:pt x="160639" y="10185"/>
                  </a:moveTo>
                  <a:cubicBezTo>
                    <a:pt x="164455" y="10185"/>
                    <a:pt x="169288" y="10185"/>
                    <a:pt x="169288" y="5124"/>
                  </a:cubicBezTo>
                  <a:cubicBezTo>
                    <a:pt x="169288" y="63"/>
                    <a:pt x="164455" y="63"/>
                    <a:pt x="160894" y="63"/>
                  </a:cubicBezTo>
                  <a:lnTo>
                    <a:pt x="8527" y="63"/>
                  </a:lnTo>
                  <a:cubicBezTo>
                    <a:pt x="4965" y="63"/>
                    <a:pt x="132" y="63"/>
                    <a:pt x="132" y="5124"/>
                  </a:cubicBezTo>
                  <a:cubicBezTo>
                    <a:pt x="132" y="10185"/>
                    <a:pt x="4965" y="10185"/>
                    <a:pt x="8781" y="10185"/>
                  </a:cubicBezTo>
                  <a:lnTo>
                    <a:pt x="160639" y="10185"/>
                  </a:lnTo>
                  <a:close/>
                  <a:moveTo>
                    <a:pt x="160894" y="59277"/>
                  </a:moveTo>
                  <a:cubicBezTo>
                    <a:pt x="164455" y="59277"/>
                    <a:pt x="169288" y="59277"/>
                    <a:pt x="169288" y="54216"/>
                  </a:cubicBezTo>
                  <a:cubicBezTo>
                    <a:pt x="169288" y="49155"/>
                    <a:pt x="164455" y="49155"/>
                    <a:pt x="160639" y="49155"/>
                  </a:cubicBezTo>
                  <a:lnTo>
                    <a:pt x="8781" y="49155"/>
                  </a:lnTo>
                  <a:cubicBezTo>
                    <a:pt x="4965" y="49155"/>
                    <a:pt x="132" y="49155"/>
                    <a:pt x="132" y="54216"/>
                  </a:cubicBezTo>
                  <a:cubicBezTo>
                    <a:pt x="132" y="59277"/>
                    <a:pt x="4965" y="59277"/>
                    <a:pt x="8527" y="59277"/>
                  </a:cubicBezTo>
                  <a:lnTo>
                    <a:pt x="160894" y="59277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29699BB2-7BDB-CA31-4FD0-D1FA54FF7D23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212184" y="3965689"/>
              <a:ext cx="83941" cy="168531"/>
            </a:xfrm>
            <a:custGeom>
              <a:avLst/>
              <a:gdLst>
                <a:gd name="connsiteX0" fmla="*/ 52289 w 83941"/>
                <a:gd name="connsiteY0" fmla="*/ 6642 h 168531"/>
                <a:gd name="connsiteX1" fmla="*/ 46438 w 83941"/>
                <a:gd name="connsiteY1" fmla="*/ 63 h 168531"/>
                <a:gd name="connsiteX2" fmla="*/ 143 w 83941"/>
                <a:gd name="connsiteY2" fmla="*/ 16258 h 168531"/>
                <a:gd name="connsiteX3" fmla="*/ 143 w 83941"/>
                <a:gd name="connsiteY3" fmla="*/ 24103 h 168531"/>
                <a:gd name="connsiteX4" fmla="*/ 33465 w 83941"/>
                <a:gd name="connsiteY4" fmla="*/ 17523 h 168531"/>
                <a:gd name="connsiteX5" fmla="*/ 33465 w 83941"/>
                <a:gd name="connsiteY5" fmla="*/ 148604 h 168531"/>
                <a:gd name="connsiteX6" fmla="*/ 9809 w 83941"/>
                <a:gd name="connsiteY6" fmla="*/ 160750 h 168531"/>
                <a:gd name="connsiteX7" fmla="*/ 1669 w 83941"/>
                <a:gd name="connsiteY7" fmla="*/ 160750 h 168531"/>
                <a:gd name="connsiteX8" fmla="*/ 1669 w 83941"/>
                <a:gd name="connsiteY8" fmla="*/ 168595 h 168531"/>
                <a:gd name="connsiteX9" fmla="*/ 42877 w 83941"/>
                <a:gd name="connsiteY9" fmla="*/ 167836 h 168531"/>
                <a:gd name="connsiteX10" fmla="*/ 84085 w 83941"/>
                <a:gd name="connsiteY10" fmla="*/ 168595 h 168531"/>
                <a:gd name="connsiteX11" fmla="*/ 84085 w 83941"/>
                <a:gd name="connsiteY11" fmla="*/ 160750 h 168531"/>
                <a:gd name="connsiteX12" fmla="*/ 75945 w 83941"/>
                <a:gd name="connsiteY12" fmla="*/ 160750 h 168531"/>
                <a:gd name="connsiteX13" fmla="*/ 52289 w 83941"/>
                <a:gd name="connsiteY13" fmla="*/ 148604 h 168531"/>
                <a:gd name="connsiteX14" fmla="*/ 52289 w 83941"/>
                <a:gd name="connsiteY14" fmla="*/ 6642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941" h="168531">
                  <a:moveTo>
                    <a:pt x="52289" y="6642"/>
                  </a:moveTo>
                  <a:cubicBezTo>
                    <a:pt x="52289" y="569"/>
                    <a:pt x="52289" y="63"/>
                    <a:pt x="46438" y="63"/>
                  </a:cubicBezTo>
                  <a:cubicBezTo>
                    <a:pt x="30667" y="16258"/>
                    <a:pt x="8283" y="16258"/>
                    <a:pt x="143" y="16258"/>
                  </a:cubicBezTo>
                  <a:lnTo>
                    <a:pt x="143" y="24103"/>
                  </a:lnTo>
                  <a:cubicBezTo>
                    <a:pt x="5230" y="24103"/>
                    <a:pt x="20238" y="24103"/>
                    <a:pt x="33465" y="17523"/>
                  </a:cubicBezTo>
                  <a:lnTo>
                    <a:pt x="33465" y="148604"/>
                  </a:lnTo>
                  <a:cubicBezTo>
                    <a:pt x="33465" y="157714"/>
                    <a:pt x="32702" y="160750"/>
                    <a:pt x="9809" y="160750"/>
                  </a:cubicBezTo>
                  <a:lnTo>
                    <a:pt x="1669" y="160750"/>
                  </a:lnTo>
                  <a:lnTo>
                    <a:pt x="1669" y="168595"/>
                  </a:lnTo>
                  <a:cubicBezTo>
                    <a:pt x="10572" y="167836"/>
                    <a:pt x="32702" y="167836"/>
                    <a:pt x="42877" y="167836"/>
                  </a:cubicBezTo>
                  <a:cubicBezTo>
                    <a:pt x="53052" y="167836"/>
                    <a:pt x="75182" y="167836"/>
                    <a:pt x="84085" y="168595"/>
                  </a:cubicBezTo>
                  <a:lnTo>
                    <a:pt x="84085" y="160750"/>
                  </a:lnTo>
                  <a:lnTo>
                    <a:pt x="75945" y="160750"/>
                  </a:lnTo>
                  <a:cubicBezTo>
                    <a:pt x="53052" y="160750"/>
                    <a:pt x="52289" y="157967"/>
                    <a:pt x="52289" y="148604"/>
                  </a:cubicBezTo>
                  <a:lnTo>
                    <a:pt x="52289" y="6642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F3051226-AD70-97DD-69CC-9FF5465A6C8F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6323852" y="3962906"/>
              <a:ext cx="112685" cy="171315"/>
            </a:xfrm>
            <a:custGeom>
              <a:avLst/>
              <a:gdLst>
                <a:gd name="connsiteX0" fmla="*/ 67810 w 112685"/>
                <a:gd name="connsiteY0" fmla="*/ 129625 h 171315"/>
                <a:gd name="connsiteX1" fmla="*/ 67810 w 112685"/>
                <a:gd name="connsiteY1" fmla="*/ 151640 h 171315"/>
                <a:gd name="connsiteX2" fmla="*/ 48478 w 112685"/>
                <a:gd name="connsiteY2" fmla="*/ 163534 h 171315"/>
                <a:gd name="connsiteX3" fmla="*/ 43136 w 112685"/>
                <a:gd name="connsiteY3" fmla="*/ 163534 h 171315"/>
                <a:gd name="connsiteX4" fmla="*/ 43136 w 112685"/>
                <a:gd name="connsiteY4" fmla="*/ 171378 h 171315"/>
                <a:gd name="connsiteX5" fmla="*/ 77476 w 112685"/>
                <a:gd name="connsiteY5" fmla="*/ 170619 h 171315"/>
                <a:gd name="connsiteX6" fmla="*/ 112070 w 112685"/>
                <a:gd name="connsiteY6" fmla="*/ 171378 h 171315"/>
                <a:gd name="connsiteX7" fmla="*/ 112070 w 112685"/>
                <a:gd name="connsiteY7" fmla="*/ 163534 h 171315"/>
                <a:gd name="connsiteX8" fmla="*/ 106729 w 112685"/>
                <a:gd name="connsiteY8" fmla="*/ 163534 h 171315"/>
                <a:gd name="connsiteX9" fmla="*/ 87396 w 112685"/>
                <a:gd name="connsiteY9" fmla="*/ 151640 h 171315"/>
                <a:gd name="connsiteX10" fmla="*/ 87396 w 112685"/>
                <a:gd name="connsiteY10" fmla="*/ 129625 h 171315"/>
                <a:gd name="connsiteX11" fmla="*/ 112833 w 112685"/>
                <a:gd name="connsiteY11" fmla="*/ 129625 h 171315"/>
                <a:gd name="connsiteX12" fmla="*/ 112833 w 112685"/>
                <a:gd name="connsiteY12" fmla="*/ 121780 h 171315"/>
                <a:gd name="connsiteX13" fmla="*/ 87396 w 112685"/>
                <a:gd name="connsiteY13" fmla="*/ 121780 h 171315"/>
                <a:gd name="connsiteX14" fmla="*/ 87396 w 112685"/>
                <a:gd name="connsiteY14" fmla="*/ 6642 h 171315"/>
                <a:gd name="connsiteX15" fmla="*/ 83327 w 112685"/>
                <a:gd name="connsiteY15" fmla="*/ 63 h 171315"/>
                <a:gd name="connsiteX16" fmla="*/ 78239 w 112685"/>
                <a:gd name="connsiteY16" fmla="*/ 3099 h 171315"/>
                <a:gd name="connsiteX17" fmla="*/ 148 w 112685"/>
                <a:gd name="connsiteY17" fmla="*/ 121780 h 171315"/>
                <a:gd name="connsiteX18" fmla="*/ 148 w 112685"/>
                <a:gd name="connsiteY18" fmla="*/ 129625 h 171315"/>
                <a:gd name="connsiteX19" fmla="*/ 67810 w 112685"/>
                <a:gd name="connsiteY19" fmla="*/ 129625 h 171315"/>
                <a:gd name="connsiteX20" fmla="*/ 69336 w 112685"/>
                <a:gd name="connsiteY20" fmla="*/ 121780 h 171315"/>
                <a:gd name="connsiteX21" fmla="*/ 7270 w 112685"/>
                <a:gd name="connsiteY21" fmla="*/ 121780 h 171315"/>
                <a:gd name="connsiteX22" fmla="*/ 69336 w 112685"/>
                <a:gd name="connsiteY22" fmla="*/ 27392 h 171315"/>
                <a:gd name="connsiteX23" fmla="*/ 69336 w 112685"/>
                <a:gd name="connsiteY23" fmla="*/ 121780 h 17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685" h="171315">
                  <a:moveTo>
                    <a:pt x="67810" y="129625"/>
                  </a:moveTo>
                  <a:lnTo>
                    <a:pt x="67810" y="151640"/>
                  </a:lnTo>
                  <a:cubicBezTo>
                    <a:pt x="67810" y="160750"/>
                    <a:pt x="67301" y="163534"/>
                    <a:pt x="48478" y="163534"/>
                  </a:cubicBezTo>
                  <a:lnTo>
                    <a:pt x="43136" y="163534"/>
                  </a:lnTo>
                  <a:lnTo>
                    <a:pt x="43136" y="171378"/>
                  </a:lnTo>
                  <a:cubicBezTo>
                    <a:pt x="53565" y="170619"/>
                    <a:pt x="66793" y="170619"/>
                    <a:pt x="77476" y="170619"/>
                  </a:cubicBezTo>
                  <a:cubicBezTo>
                    <a:pt x="88160" y="170619"/>
                    <a:pt x="101641" y="170619"/>
                    <a:pt x="112070" y="171378"/>
                  </a:cubicBezTo>
                  <a:lnTo>
                    <a:pt x="112070" y="163534"/>
                  </a:lnTo>
                  <a:lnTo>
                    <a:pt x="106729" y="163534"/>
                  </a:lnTo>
                  <a:cubicBezTo>
                    <a:pt x="87905" y="163534"/>
                    <a:pt x="87396" y="160750"/>
                    <a:pt x="87396" y="151640"/>
                  </a:cubicBezTo>
                  <a:lnTo>
                    <a:pt x="87396" y="129625"/>
                  </a:lnTo>
                  <a:lnTo>
                    <a:pt x="112833" y="129625"/>
                  </a:lnTo>
                  <a:lnTo>
                    <a:pt x="112833" y="121780"/>
                  </a:lnTo>
                  <a:lnTo>
                    <a:pt x="87396" y="121780"/>
                  </a:lnTo>
                  <a:lnTo>
                    <a:pt x="87396" y="6642"/>
                  </a:lnTo>
                  <a:cubicBezTo>
                    <a:pt x="87396" y="1581"/>
                    <a:pt x="87396" y="63"/>
                    <a:pt x="83327" y="63"/>
                  </a:cubicBezTo>
                  <a:cubicBezTo>
                    <a:pt x="81037" y="63"/>
                    <a:pt x="80274" y="63"/>
                    <a:pt x="78239" y="3099"/>
                  </a:cubicBezTo>
                  <a:lnTo>
                    <a:pt x="148" y="121780"/>
                  </a:lnTo>
                  <a:lnTo>
                    <a:pt x="148" y="129625"/>
                  </a:lnTo>
                  <a:lnTo>
                    <a:pt x="67810" y="129625"/>
                  </a:lnTo>
                  <a:close/>
                  <a:moveTo>
                    <a:pt x="69336" y="121780"/>
                  </a:moveTo>
                  <a:lnTo>
                    <a:pt x="7270" y="121780"/>
                  </a:lnTo>
                  <a:lnTo>
                    <a:pt x="69336" y="27392"/>
                  </a:lnTo>
                  <a:lnTo>
                    <a:pt x="69336" y="121780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BFF8DBFC-C6FC-AEB9-AEE8-1B6D125CFC35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6539388" y="4020854"/>
              <a:ext cx="114720" cy="116150"/>
            </a:xfrm>
            <a:custGeom>
              <a:avLst/>
              <a:gdLst>
                <a:gd name="connsiteX0" fmla="*/ 74178 w 114720"/>
                <a:gd name="connsiteY0" fmla="*/ 94198 h 116150"/>
                <a:gd name="connsiteX1" fmla="*/ 94018 w 114720"/>
                <a:gd name="connsiteY1" fmla="*/ 114948 h 116150"/>
                <a:gd name="connsiteX2" fmla="*/ 114877 w 114720"/>
                <a:gd name="connsiteY2" fmla="*/ 90908 h 116150"/>
                <a:gd name="connsiteX3" fmla="*/ 114877 w 114720"/>
                <a:gd name="connsiteY3" fmla="*/ 76737 h 116150"/>
                <a:gd name="connsiteX4" fmla="*/ 108517 w 114720"/>
                <a:gd name="connsiteY4" fmla="*/ 76737 h 116150"/>
                <a:gd name="connsiteX5" fmla="*/ 108517 w 114720"/>
                <a:gd name="connsiteY5" fmla="*/ 90908 h 116150"/>
                <a:gd name="connsiteX6" fmla="*/ 99360 w 114720"/>
                <a:gd name="connsiteY6" fmla="*/ 107103 h 116150"/>
                <a:gd name="connsiteX7" fmla="*/ 89948 w 114720"/>
                <a:gd name="connsiteY7" fmla="*/ 94451 h 116150"/>
                <a:gd name="connsiteX8" fmla="*/ 89948 w 114720"/>
                <a:gd name="connsiteY8" fmla="*/ 43841 h 116150"/>
                <a:gd name="connsiteX9" fmla="*/ 80791 w 114720"/>
                <a:gd name="connsiteY9" fmla="*/ 13981 h 116150"/>
                <a:gd name="connsiteX10" fmla="*/ 45943 w 114720"/>
                <a:gd name="connsiteY10" fmla="*/ 63 h 116150"/>
                <a:gd name="connsiteX11" fmla="*/ 7533 w 114720"/>
                <a:gd name="connsiteY11" fmla="*/ 28658 h 116150"/>
                <a:gd name="connsiteX12" fmla="*/ 19234 w 114720"/>
                <a:gd name="connsiteY12" fmla="*/ 40551 h 116150"/>
                <a:gd name="connsiteX13" fmla="*/ 30935 w 114720"/>
                <a:gd name="connsiteY13" fmla="*/ 28911 h 116150"/>
                <a:gd name="connsiteX14" fmla="*/ 17962 w 114720"/>
                <a:gd name="connsiteY14" fmla="*/ 17270 h 116150"/>
                <a:gd name="connsiteX15" fmla="*/ 45434 w 114720"/>
                <a:gd name="connsiteY15" fmla="*/ 5630 h 116150"/>
                <a:gd name="connsiteX16" fmla="*/ 72397 w 114720"/>
                <a:gd name="connsiteY16" fmla="*/ 38020 h 116150"/>
                <a:gd name="connsiteX17" fmla="*/ 72397 w 114720"/>
                <a:gd name="connsiteY17" fmla="*/ 47383 h 116150"/>
                <a:gd name="connsiteX18" fmla="*/ 25593 w 114720"/>
                <a:gd name="connsiteY18" fmla="*/ 56493 h 116150"/>
                <a:gd name="connsiteX19" fmla="*/ 156 w 114720"/>
                <a:gd name="connsiteY19" fmla="*/ 89390 h 116150"/>
                <a:gd name="connsiteX20" fmla="*/ 40855 w 114720"/>
                <a:gd name="connsiteY20" fmla="*/ 116213 h 116150"/>
                <a:gd name="connsiteX21" fmla="*/ 74178 w 114720"/>
                <a:gd name="connsiteY21" fmla="*/ 94198 h 116150"/>
                <a:gd name="connsiteX22" fmla="*/ 72397 w 114720"/>
                <a:gd name="connsiteY22" fmla="*/ 52697 h 116150"/>
                <a:gd name="connsiteX23" fmla="*/ 72397 w 114720"/>
                <a:gd name="connsiteY23" fmla="*/ 78002 h 116150"/>
                <a:gd name="connsiteX24" fmla="*/ 42636 w 114720"/>
                <a:gd name="connsiteY24" fmla="*/ 110646 h 116150"/>
                <a:gd name="connsiteX25" fmla="*/ 19743 w 114720"/>
                <a:gd name="connsiteY25" fmla="*/ 89137 h 116150"/>
                <a:gd name="connsiteX26" fmla="*/ 72397 w 114720"/>
                <a:gd name="connsiteY26" fmla="*/ 52697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4720" h="116150">
                  <a:moveTo>
                    <a:pt x="74178" y="94198"/>
                  </a:moveTo>
                  <a:cubicBezTo>
                    <a:pt x="75195" y="104320"/>
                    <a:pt x="82063" y="114948"/>
                    <a:pt x="94018" y="114948"/>
                  </a:cubicBezTo>
                  <a:cubicBezTo>
                    <a:pt x="99360" y="114948"/>
                    <a:pt x="114877" y="111405"/>
                    <a:pt x="114877" y="90908"/>
                  </a:cubicBezTo>
                  <a:lnTo>
                    <a:pt x="114877" y="76737"/>
                  </a:lnTo>
                  <a:lnTo>
                    <a:pt x="108517" y="76737"/>
                  </a:lnTo>
                  <a:lnTo>
                    <a:pt x="108517" y="90908"/>
                  </a:lnTo>
                  <a:cubicBezTo>
                    <a:pt x="108517" y="105585"/>
                    <a:pt x="102158" y="107103"/>
                    <a:pt x="99360" y="107103"/>
                  </a:cubicBezTo>
                  <a:cubicBezTo>
                    <a:pt x="90966" y="107103"/>
                    <a:pt x="89948" y="95716"/>
                    <a:pt x="89948" y="94451"/>
                  </a:cubicBezTo>
                  <a:lnTo>
                    <a:pt x="89948" y="43841"/>
                  </a:lnTo>
                  <a:cubicBezTo>
                    <a:pt x="89948" y="33212"/>
                    <a:pt x="89948" y="23343"/>
                    <a:pt x="80791" y="13981"/>
                  </a:cubicBezTo>
                  <a:cubicBezTo>
                    <a:pt x="70871" y="4112"/>
                    <a:pt x="58152" y="63"/>
                    <a:pt x="45943" y="63"/>
                  </a:cubicBezTo>
                  <a:cubicBezTo>
                    <a:pt x="25084" y="63"/>
                    <a:pt x="7533" y="11956"/>
                    <a:pt x="7533" y="28658"/>
                  </a:cubicBezTo>
                  <a:cubicBezTo>
                    <a:pt x="7533" y="36249"/>
                    <a:pt x="12620" y="40551"/>
                    <a:pt x="19234" y="40551"/>
                  </a:cubicBezTo>
                  <a:cubicBezTo>
                    <a:pt x="26356" y="40551"/>
                    <a:pt x="30935" y="35490"/>
                    <a:pt x="30935" y="28911"/>
                  </a:cubicBezTo>
                  <a:cubicBezTo>
                    <a:pt x="30935" y="25874"/>
                    <a:pt x="29663" y="17523"/>
                    <a:pt x="17962" y="17270"/>
                  </a:cubicBezTo>
                  <a:cubicBezTo>
                    <a:pt x="24830" y="8413"/>
                    <a:pt x="37294" y="5630"/>
                    <a:pt x="45434" y="5630"/>
                  </a:cubicBezTo>
                  <a:cubicBezTo>
                    <a:pt x="57898" y="5630"/>
                    <a:pt x="72397" y="15499"/>
                    <a:pt x="72397" y="38020"/>
                  </a:cubicBezTo>
                  <a:lnTo>
                    <a:pt x="72397" y="47383"/>
                  </a:lnTo>
                  <a:cubicBezTo>
                    <a:pt x="59424" y="48142"/>
                    <a:pt x="41618" y="48902"/>
                    <a:pt x="25593" y="56493"/>
                  </a:cubicBezTo>
                  <a:cubicBezTo>
                    <a:pt x="6515" y="65097"/>
                    <a:pt x="156" y="78256"/>
                    <a:pt x="156" y="89390"/>
                  </a:cubicBezTo>
                  <a:cubicBezTo>
                    <a:pt x="156" y="109887"/>
                    <a:pt x="24830" y="116213"/>
                    <a:pt x="40855" y="116213"/>
                  </a:cubicBezTo>
                  <a:cubicBezTo>
                    <a:pt x="57644" y="116213"/>
                    <a:pt x="69345" y="106091"/>
                    <a:pt x="74178" y="94198"/>
                  </a:cubicBezTo>
                  <a:close/>
                  <a:moveTo>
                    <a:pt x="72397" y="52697"/>
                  </a:moveTo>
                  <a:lnTo>
                    <a:pt x="72397" y="78002"/>
                  </a:lnTo>
                  <a:cubicBezTo>
                    <a:pt x="72397" y="102042"/>
                    <a:pt x="54082" y="110646"/>
                    <a:pt x="42636" y="110646"/>
                  </a:cubicBezTo>
                  <a:cubicBezTo>
                    <a:pt x="30172" y="110646"/>
                    <a:pt x="19743" y="101789"/>
                    <a:pt x="19743" y="89137"/>
                  </a:cubicBezTo>
                  <a:cubicBezTo>
                    <a:pt x="19743" y="75219"/>
                    <a:pt x="30426" y="54216"/>
                    <a:pt x="72397" y="52697"/>
                  </a:cubicBez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7F27A5CC-7BC0-6B75-AD35-01B9CA746230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6664029" y="4022373"/>
              <a:ext cx="127947" cy="111848"/>
            </a:xfrm>
            <a:custGeom>
              <a:avLst/>
              <a:gdLst>
                <a:gd name="connsiteX0" fmla="*/ 20002 w 127947"/>
                <a:gd name="connsiteY0" fmla="*/ 24862 h 111848"/>
                <a:gd name="connsiteX1" fmla="*/ 20002 w 127947"/>
                <a:gd name="connsiteY1" fmla="*/ 92679 h 111848"/>
                <a:gd name="connsiteX2" fmla="*/ 161 w 127947"/>
                <a:gd name="connsiteY2" fmla="*/ 104067 h 111848"/>
                <a:gd name="connsiteX3" fmla="*/ 161 w 127947"/>
                <a:gd name="connsiteY3" fmla="*/ 111911 h 111848"/>
                <a:gd name="connsiteX4" fmla="*/ 28905 w 127947"/>
                <a:gd name="connsiteY4" fmla="*/ 111152 h 111848"/>
                <a:gd name="connsiteX5" fmla="*/ 57394 w 127947"/>
                <a:gd name="connsiteY5" fmla="*/ 111911 h 111848"/>
                <a:gd name="connsiteX6" fmla="*/ 57394 w 127947"/>
                <a:gd name="connsiteY6" fmla="*/ 104067 h 111848"/>
                <a:gd name="connsiteX7" fmla="*/ 37553 w 127947"/>
                <a:gd name="connsiteY7" fmla="*/ 92679 h 111848"/>
                <a:gd name="connsiteX8" fmla="*/ 37553 w 127947"/>
                <a:gd name="connsiteY8" fmla="*/ 46118 h 111848"/>
                <a:gd name="connsiteX9" fmla="*/ 71893 w 127947"/>
                <a:gd name="connsiteY9" fmla="*/ 5630 h 111848"/>
                <a:gd name="connsiteX10" fmla="*/ 90717 w 127947"/>
                <a:gd name="connsiteY10" fmla="*/ 33719 h 111848"/>
                <a:gd name="connsiteX11" fmla="*/ 90717 w 127947"/>
                <a:gd name="connsiteY11" fmla="*/ 92679 h 111848"/>
                <a:gd name="connsiteX12" fmla="*/ 70876 w 127947"/>
                <a:gd name="connsiteY12" fmla="*/ 104067 h 111848"/>
                <a:gd name="connsiteX13" fmla="*/ 70876 w 127947"/>
                <a:gd name="connsiteY13" fmla="*/ 111911 h 111848"/>
                <a:gd name="connsiteX14" fmla="*/ 99620 w 127947"/>
                <a:gd name="connsiteY14" fmla="*/ 111152 h 111848"/>
                <a:gd name="connsiteX15" fmla="*/ 128109 w 127947"/>
                <a:gd name="connsiteY15" fmla="*/ 111911 h 111848"/>
                <a:gd name="connsiteX16" fmla="*/ 128109 w 127947"/>
                <a:gd name="connsiteY16" fmla="*/ 104067 h 111848"/>
                <a:gd name="connsiteX17" fmla="*/ 108268 w 127947"/>
                <a:gd name="connsiteY17" fmla="*/ 96475 h 111848"/>
                <a:gd name="connsiteX18" fmla="*/ 108268 w 127947"/>
                <a:gd name="connsiteY18" fmla="*/ 48142 h 111848"/>
                <a:gd name="connsiteX19" fmla="*/ 100383 w 127947"/>
                <a:gd name="connsiteY19" fmla="*/ 9426 h 111848"/>
                <a:gd name="connsiteX20" fmla="*/ 73674 w 127947"/>
                <a:gd name="connsiteY20" fmla="*/ 63 h 111848"/>
                <a:gd name="connsiteX21" fmla="*/ 36027 w 127947"/>
                <a:gd name="connsiteY21" fmla="*/ 26633 h 111848"/>
                <a:gd name="connsiteX22" fmla="*/ 36027 w 127947"/>
                <a:gd name="connsiteY22" fmla="*/ 63 h 111848"/>
                <a:gd name="connsiteX23" fmla="*/ 161 w 127947"/>
                <a:gd name="connsiteY23" fmla="*/ 2846 h 111848"/>
                <a:gd name="connsiteX24" fmla="*/ 161 w 127947"/>
                <a:gd name="connsiteY24" fmla="*/ 10691 h 111848"/>
                <a:gd name="connsiteX25" fmla="*/ 20002 w 127947"/>
                <a:gd name="connsiteY25" fmla="*/ 24862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7947" h="111848">
                  <a:moveTo>
                    <a:pt x="20002" y="24862"/>
                  </a:moveTo>
                  <a:lnTo>
                    <a:pt x="20002" y="92679"/>
                  </a:lnTo>
                  <a:cubicBezTo>
                    <a:pt x="20002" y="104067"/>
                    <a:pt x="17204" y="104067"/>
                    <a:pt x="161" y="104067"/>
                  </a:cubicBezTo>
                  <a:lnTo>
                    <a:pt x="161" y="111911"/>
                  </a:lnTo>
                  <a:cubicBezTo>
                    <a:pt x="9064" y="111658"/>
                    <a:pt x="22037" y="111152"/>
                    <a:pt x="28905" y="111152"/>
                  </a:cubicBezTo>
                  <a:cubicBezTo>
                    <a:pt x="35519" y="111152"/>
                    <a:pt x="48746" y="111658"/>
                    <a:pt x="57394" y="111911"/>
                  </a:cubicBezTo>
                  <a:lnTo>
                    <a:pt x="57394" y="104067"/>
                  </a:lnTo>
                  <a:cubicBezTo>
                    <a:pt x="40352" y="104067"/>
                    <a:pt x="37553" y="104067"/>
                    <a:pt x="37553" y="92679"/>
                  </a:cubicBezTo>
                  <a:lnTo>
                    <a:pt x="37553" y="46118"/>
                  </a:lnTo>
                  <a:cubicBezTo>
                    <a:pt x="37553" y="19801"/>
                    <a:pt x="55614" y="5630"/>
                    <a:pt x="71893" y="5630"/>
                  </a:cubicBezTo>
                  <a:cubicBezTo>
                    <a:pt x="87919" y="5630"/>
                    <a:pt x="90717" y="19295"/>
                    <a:pt x="90717" y="33719"/>
                  </a:cubicBezTo>
                  <a:lnTo>
                    <a:pt x="90717" y="92679"/>
                  </a:lnTo>
                  <a:cubicBezTo>
                    <a:pt x="90717" y="104067"/>
                    <a:pt x="87919" y="104067"/>
                    <a:pt x="70876" y="104067"/>
                  </a:cubicBezTo>
                  <a:lnTo>
                    <a:pt x="70876" y="111911"/>
                  </a:lnTo>
                  <a:cubicBezTo>
                    <a:pt x="79779" y="111658"/>
                    <a:pt x="92752" y="111152"/>
                    <a:pt x="99620" y="111152"/>
                  </a:cubicBezTo>
                  <a:cubicBezTo>
                    <a:pt x="106233" y="111152"/>
                    <a:pt x="119460" y="111658"/>
                    <a:pt x="128109" y="111911"/>
                  </a:cubicBezTo>
                  <a:lnTo>
                    <a:pt x="128109" y="104067"/>
                  </a:lnTo>
                  <a:cubicBezTo>
                    <a:pt x="114882" y="104067"/>
                    <a:pt x="108522" y="104067"/>
                    <a:pt x="108268" y="96475"/>
                  </a:cubicBezTo>
                  <a:lnTo>
                    <a:pt x="108268" y="48142"/>
                  </a:lnTo>
                  <a:cubicBezTo>
                    <a:pt x="108268" y="26380"/>
                    <a:pt x="108268" y="18536"/>
                    <a:pt x="100383" y="9426"/>
                  </a:cubicBezTo>
                  <a:cubicBezTo>
                    <a:pt x="96821" y="5124"/>
                    <a:pt x="88427" y="63"/>
                    <a:pt x="73674" y="63"/>
                  </a:cubicBezTo>
                  <a:cubicBezTo>
                    <a:pt x="55105" y="63"/>
                    <a:pt x="43150" y="10944"/>
                    <a:pt x="36027" y="26633"/>
                  </a:cubicBezTo>
                  <a:lnTo>
                    <a:pt x="36027" y="63"/>
                  </a:lnTo>
                  <a:lnTo>
                    <a:pt x="161" y="2846"/>
                  </a:lnTo>
                  <a:lnTo>
                    <a:pt x="161" y="10691"/>
                  </a:lnTo>
                  <a:cubicBezTo>
                    <a:pt x="17967" y="10691"/>
                    <a:pt x="20002" y="12462"/>
                    <a:pt x="20002" y="24862"/>
                  </a:cubicBez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DE88BC68-6F22-3C59-9BD0-C33D5FBC2D26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6805854" y="3958604"/>
              <a:ext cx="125403" cy="178400"/>
            </a:xfrm>
            <a:custGeom>
              <a:avLst/>
              <a:gdLst>
                <a:gd name="connsiteX0" fmla="*/ 88178 w 125403"/>
                <a:gd name="connsiteY0" fmla="*/ 161762 h 178400"/>
                <a:gd name="connsiteX1" fmla="*/ 88178 w 125403"/>
                <a:gd name="connsiteY1" fmla="*/ 178464 h 178400"/>
                <a:gd name="connsiteX2" fmla="*/ 125571 w 125403"/>
                <a:gd name="connsiteY2" fmla="*/ 175680 h 178400"/>
                <a:gd name="connsiteX3" fmla="*/ 125571 w 125403"/>
                <a:gd name="connsiteY3" fmla="*/ 167836 h 178400"/>
                <a:gd name="connsiteX4" fmla="*/ 105730 w 125403"/>
                <a:gd name="connsiteY4" fmla="*/ 153665 h 178400"/>
                <a:gd name="connsiteX5" fmla="*/ 105730 w 125403"/>
                <a:gd name="connsiteY5" fmla="*/ 63 h 178400"/>
                <a:gd name="connsiteX6" fmla="*/ 69101 w 125403"/>
                <a:gd name="connsiteY6" fmla="*/ 2846 h 178400"/>
                <a:gd name="connsiteX7" fmla="*/ 69101 w 125403"/>
                <a:gd name="connsiteY7" fmla="*/ 10691 h 178400"/>
                <a:gd name="connsiteX8" fmla="*/ 88942 w 125403"/>
                <a:gd name="connsiteY8" fmla="*/ 24862 h 178400"/>
                <a:gd name="connsiteX9" fmla="*/ 88942 w 125403"/>
                <a:gd name="connsiteY9" fmla="*/ 79521 h 178400"/>
                <a:gd name="connsiteX10" fmla="*/ 56891 w 125403"/>
                <a:gd name="connsiteY10" fmla="*/ 63832 h 178400"/>
                <a:gd name="connsiteX11" fmla="*/ 167 w 125403"/>
                <a:gd name="connsiteY11" fmla="*/ 121274 h 178400"/>
                <a:gd name="connsiteX12" fmla="*/ 54093 w 125403"/>
                <a:gd name="connsiteY12" fmla="*/ 178464 h 178400"/>
                <a:gd name="connsiteX13" fmla="*/ 88178 w 125403"/>
                <a:gd name="connsiteY13" fmla="*/ 161762 h 178400"/>
                <a:gd name="connsiteX14" fmla="*/ 88178 w 125403"/>
                <a:gd name="connsiteY14" fmla="*/ 93945 h 178400"/>
                <a:gd name="connsiteX15" fmla="*/ 88178 w 125403"/>
                <a:gd name="connsiteY15" fmla="*/ 145820 h 178400"/>
                <a:gd name="connsiteX16" fmla="*/ 85380 w 125403"/>
                <a:gd name="connsiteY16" fmla="*/ 155183 h 178400"/>
                <a:gd name="connsiteX17" fmla="*/ 55365 w 125403"/>
                <a:gd name="connsiteY17" fmla="*/ 172897 h 178400"/>
                <a:gd name="connsiteX18" fmla="*/ 28656 w 125403"/>
                <a:gd name="connsiteY18" fmla="*/ 156701 h 178400"/>
                <a:gd name="connsiteX19" fmla="*/ 21279 w 125403"/>
                <a:gd name="connsiteY19" fmla="*/ 121527 h 178400"/>
                <a:gd name="connsiteX20" fmla="*/ 29165 w 125403"/>
                <a:gd name="connsiteY20" fmla="*/ 85594 h 178400"/>
                <a:gd name="connsiteX21" fmla="*/ 57909 w 125403"/>
                <a:gd name="connsiteY21" fmla="*/ 69399 h 178400"/>
                <a:gd name="connsiteX22" fmla="*/ 85380 w 125403"/>
                <a:gd name="connsiteY22" fmla="*/ 84582 h 178400"/>
                <a:gd name="connsiteX23" fmla="*/ 88178 w 125403"/>
                <a:gd name="connsiteY23" fmla="*/ 93945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5403" h="178400">
                  <a:moveTo>
                    <a:pt x="88178" y="161762"/>
                  </a:moveTo>
                  <a:lnTo>
                    <a:pt x="88178" y="178464"/>
                  </a:lnTo>
                  <a:lnTo>
                    <a:pt x="125571" y="175680"/>
                  </a:lnTo>
                  <a:lnTo>
                    <a:pt x="125571" y="167836"/>
                  </a:lnTo>
                  <a:cubicBezTo>
                    <a:pt x="107765" y="167836"/>
                    <a:pt x="105730" y="166064"/>
                    <a:pt x="105730" y="153665"/>
                  </a:cubicBezTo>
                  <a:lnTo>
                    <a:pt x="105730" y="63"/>
                  </a:lnTo>
                  <a:lnTo>
                    <a:pt x="69101" y="2846"/>
                  </a:lnTo>
                  <a:lnTo>
                    <a:pt x="69101" y="10691"/>
                  </a:lnTo>
                  <a:cubicBezTo>
                    <a:pt x="86907" y="10691"/>
                    <a:pt x="88942" y="12462"/>
                    <a:pt x="88942" y="24862"/>
                  </a:cubicBezTo>
                  <a:lnTo>
                    <a:pt x="88942" y="79521"/>
                  </a:lnTo>
                  <a:cubicBezTo>
                    <a:pt x="81565" y="70411"/>
                    <a:pt x="70627" y="63832"/>
                    <a:pt x="56891" y="63832"/>
                  </a:cubicBezTo>
                  <a:cubicBezTo>
                    <a:pt x="26875" y="63832"/>
                    <a:pt x="167" y="88631"/>
                    <a:pt x="167" y="121274"/>
                  </a:cubicBezTo>
                  <a:cubicBezTo>
                    <a:pt x="167" y="153412"/>
                    <a:pt x="25095" y="178464"/>
                    <a:pt x="54093" y="178464"/>
                  </a:cubicBezTo>
                  <a:cubicBezTo>
                    <a:pt x="70373" y="178464"/>
                    <a:pt x="81819" y="169860"/>
                    <a:pt x="88178" y="161762"/>
                  </a:cubicBezTo>
                  <a:close/>
                  <a:moveTo>
                    <a:pt x="88178" y="93945"/>
                  </a:moveTo>
                  <a:lnTo>
                    <a:pt x="88178" y="145820"/>
                  </a:lnTo>
                  <a:cubicBezTo>
                    <a:pt x="88178" y="150375"/>
                    <a:pt x="88178" y="150881"/>
                    <a:pt x="85380" y="155183"/>
                  </a:cubicBezTo>
                  <a:cubicBezTo>
                    <a:pt x="77749" y="167330"/>
                    <a:pt x="66303" y="172897"/>
                    <a:pt x="55365" y="172897"/>
                  </a:cubicBezTo>
                  <a:cubicBezTo>
                    <a:pt x="43918" y="172897"/>
                    <a:pt x="34761" y="166317"/>
                    <a:pt x="28656" y="156701"/>
                  </a:cubicBezTo>
                  <a:cubicBezTo>
                    <a:pt x="22042" y="146326"/>
                    <a:pt x="21279" y="131902"/>
                    <a:pt x="21279" y="121527"/>
                  </a:cubicBezTo>
                  <a:cubicBezTo>
                    <a:pt x="21279" y="112164"/>
                    <a:pt x="21788" y="96981"/>
                    <a:pt x="29165" y="85594"/>
                  </a:cubicBezTo>
                  <a:cubicBezTo>
                    <a:pt x="34507" y="77749"/>
                    <a:pt x="44173" y="69399"/>
                    <a:pt x="57909" y="69399"/>
                  </a:cubicBezTo>
                  <a:cubicBezTo>
                    <a:pt x="66811" y="69399"/>
                    <a:pt x="77495" y="73195"/>
                    <a:pt x="85380" y="84582"/>
                  </a:cubicBezTo>
                  <a:cubicBezTo>
                    <a:pt x="88178" y="88884"/>
                    <a:pt x="88178" y="89390"/>
                    <a:pt x="88178" y="93945"/>
                  </a:cubicBez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9E2D825B-F785-9E8F-0978-75D9406C3896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7033995" y="3955820"/>
              <a:ext cx="105054" cy="181184"/>
            </a:xfrm>
            <a:custGeom>
              <a:avLst/>
              <a:gdLst>
                <a:gd name="connsiteX0" fmla="*/ 105230 w 105054"/>
                <a:gd name="connsiteY0" fmla="*/ 51938 h 181184"/>
                <a:gd name="connsiteX1" fmla="*/ 74706 w 105054"/>
                <a:gd name="connsiteY1" fmla="*/ 63 h 181184"/>
                <a:gd name="connsiteX2" fmla="*/ 176 w 105054"/>
                <a:gd name="connsiteY2" fmla="*/ 129372 h 181184"/>
                <a:gd name="connsiteX3" fmla="*/ 30700 w 105054"/>
                <a:gd name="connsiteY3" fmla="*/ 181247 h 181184"/>
                <a:gd name="connsiteX4" fmla="*/ 105230 w 105054"/>
                <a:gd name="connsiteY4" fmla="*/ 51938 h 181184"/>
                <a:gd name="connsiteX5" fmla="*/ 27139 w 105054"/>
                <a:gd name="connsiteY5" fmla="*/ 86606 h 181184"/>
                <a:gd name="connsiteX6" fmla="*/ 46725 w 105054"/>
                <a:gd name="connsiteY6" fmla="*/ 32200 h 181184"/>
                <a:gd name="connsiteX7" fmla="*/ 74451 w 105054"/>
                <a:gd name="connsiteY7" fmla="*/ 5630 h 181184"/>
                <a:gd name="connsiteX8" fmla="*/ 88442 w 105054"/>
                <a:gd name="connsiteY8" fmla="*/ 36249 h 181184"/>
                <a:gd name="connsiteX9" fmla="*/ 80302 w 105054"/>
                <a:gd name="connsiteY9" fmla="*/ 86606 h 181184"/>
                <a:gd name="connsiteX10" fmla="*/ 27139 w 105054"/>
                <a:gd name="connsiteY10" fmla="*/ 86606 h 181184"/>
                <a:gd name="connsiteX11" fmla="*/ 78013 w 105054"/>
                <a:gd name="connsiteY11" fmla="*/ 94704 h 181184"/>
                <a:gd name="connsiteX12" fmla="*/ 60207 w 105054"/>
                <a:gd name="connsiteY12" fmla="*/ 146073 h 181184"/>
                <a:gd name="connsiteX13" fmla="*/ 30700 w 105054"/>
                <a:gd name="connsiteY13" fmla="*/ 175680 h 181184"/>
                <a:gd name="connsiteX14" fmla="*/ 16964 w 105054"/>
                <a:gd name="connsiteY14" fmla="*/ 144808 h 181184"/>
                <a:gd name="connsiteX15" fmla="*/ 25104 w 105054"/>
                <a:gd name="connsiteY15" fmla="*/ 94704 h 181184"/>
                <a:gd name="connsiteX16" fmla="*/ 78013 w 105054"/>
                <a:gd name="connsiteY16" fmla="*/ 94704 h 18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054" h="181184">
                  <a:moveTo>
                    <a:pt x="105230" y="51938"/>
                  </a:moveTo>
                  <a:cubicBezTo>
                    <a:pt x="105230" y="35237"/>
                    <a:pt x="100651" y="63"/>
                    <a:pt x="74706" y="63"/>
                  </a:cubicBezTo>
                  <a:cubicBezTo>
                    <a:pt x="39348" y="63"/>
                    <a:pt x="176" y="71423"/>
                    <a:pt x="176" y="129372"/>
                  </a:cubicBezTo>
                  <a:cubicBezTo>
                    <a:pt x="176" y="153159"/>
                    <a:pt x="7552" y="181247"/>
                    <a:pt x="30700" y="181247"/>
                  </a:cubicBezTo>
                  <a:cubicBezTo>
                    <a:pt x="66566" y="181247"/>
                    <a:pt x="105230" y="108622"/>
                    <a:pt x="105230" y="51938"/>
                  </a:cubicBezTo>
                  <a:close/>
                  <a:moveTo>
                    <a:pt x="27139" y="86606"/>
                  </a:moveTo>
                  <a:cubicBezTo>
                    <a:pt x="31463" y="70411"/>
                    <a:pt x="36550" y="50167"/>
                    <a:pt x="46725" y="32200"/>
                  </a:cubicBezTo>
                  <a:cubicBezTo>
                    <a:pt x="53593" y="19801"/>
                    <a:pt x="63005" y="5630"/>
                    <a:pt x="74451" y="5630"/>
                  </a:cubicBezTo>
                  <a:cubicBezTo>
                    <a:pt x="86915" y="5630"/>
                    <a:pt x="88442" y="21825"/>
                    <a:pt x="88442" y="36249"/>
                  </a:cubicBezTo>
                  <a:cubicBezTo>
                    <a:pt x="88442" y="48649"/>
                    <a:pt x="86407" y="61554"/>
                    <a:pt x="80302" y="86606"/>
                  </a:cubicBezTo>
                  <a:lnTo>
                    <a:pt x="27139" y="86606"/>
                  </a:lnTo>
                  <a:close/>
                  <a:moveTo>
                    <a:pt x="78013" y="94704"/>
                  </a:moveTo>
                  <a:cubicBezTo>
                    <a:pt x="75214" y="106344"/>
                    <a:pt x="69873" y="127854"/>
                    <a:pt x="60207" y="146073"/>
                  </a:cubicBezTo>
                  <a:cubicBezTo>
                    <a:pt x="51304" y="163281"/>
                    <a:pt x="41638" y="175680"/>
                    <a:pt x="30700" y="175680"/>
                  </a:cubicBezTo>
                  <a:cubicBezTo>
                    <a:pt x="22306" y="175680"/>
                    <a:pt x="16964" y="168342"/>
                    <a:pt x="16964" y="144808"/>
                  </a:cubicBezTo>
                  <a:cubicBezTo>
                    <a:pt x="16964" y="134180"/>
                    <a:pt x="18490" y="119503"/>
                    <a:pt x="25104" y="94704"/>
                  </a:cubicBezTo>
                  <a:lnTo>
                    <a:pt x="78013" y="94704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B10725FC-3B3C-0206-5994-AA015785AFF7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7151093" y="4094062"/>
              <a:ext cx="163457" cy="79888"/>
            </a:xfrm>
            <a:custGeom>
              <a:avLst/>
              <a:gdLst>
                <a:gd name="connsiteX0" fmla="*/ 69089 w 163457"/>
                <a:gd name="connsiteY0" fmla="*/ 63833 h 79888"/>
                <a:gd name="connsiteX1" fmla="*/ 66596 w 163457"/>
                <a:gd name="connsiteY1" fmla="*/ 74284 h 79888"/>
                <a:gd name="connsiteX2" fmla="*/ 72650 w 163457"/>
                <a:gd name="connsiteY2" fmla="*/ 79952 h 79888"/>
                <a:gd name="connsiteX3" fmla="*/ 79594 w 163457"/>
                <a:gd name="connsiteY3" fmla="*/ 76056 h 79888"/>
                <a:gd name="connsiteX4" fmla="*/ 82799 w 163457"/>
                <a:gd name="connsiteY4" fmla="*/ 65073 h 79888"/>
                <a:gd name="connsiteX5" fmla="*/ 86717 w 163457"/>
                <a:gd name="connsiteY5" fmla="*/ 49131 h 79888"/>
                <a:gd name="connsiteX6" fmla="*/ 89744 w 163457"/>
                <a:gd name="connsiteY6" fmla="*/ 37263 h 79888"/>
                <a:gd name="connsiteX7" fmla="*/ 95263 w 163457"/>
                <a:gd name="connsiteY7" fmla="*/ 23800 h 79888"/>
                <a:gd name="connsiteX8" fmla="*/ 123753 w 163457"/>
                <a:gd name="connsiteY8" fmla="*/ 5024 h 79888"/>
                <a:gd name="connsiteX9" fmla="*/ 134258 w 163457"/>
                <a:gd name="connsiteY9" fmla="*/ 17424 h 79888"/>
                <a:gd name="connsiteX10" fmla="*/ 123753 w 163457"/>
                <a:gd name="connsiteY10" fmla="*/ 55153 h 79888"/>
                <a:gd name="connsiteX11" fmla="*/ 121082 w 163457"/>
                <a:gd name="connsiteY11" fmla="*/ 64719 h 79888"/>
                <a:gd name="connsiteX12" fmla="*/ 137997 w 163457"/>
                <a:gd name="connsiteY12" fmla="*/ 79952 h 79888"/>
                <a:gd name="connsiteX13" fmla="*/ 163638 w 163457"/>
                <a:gd name="connsiteY13" fmla="*/ 52851 h 79888"/>
                <a:gd name="connsiteX14" fmla="*/ 160789 w 163457"/>
                <a:gd name="connsiteY14" fmla="*/ 50548 h 79888"/>
                <a:gd name="connsiteX15" fmla="*/ 157406 w 163457"/>
                <a:gd name="connsiteY15" fmla="*/ 53559 h 79888"/>
                <a:gd name="connsiteX16" fmla="*/ 138532 w 163457"/>
                <a:gd name="connsiteY16" fmla="*/ 74993 h 79888"/>
                <a:gd name="connsiteX17" fmla="*/ 134080 w 163457"/>
                <a:gd name="connsiteY17" fmla="*/ 68793 h 79888"/>
                <a:gd name="connsiteX18" fmla="*/ 138175 w 163457"/>
                <a:gd name="connsiteY18" fmla="*/ 54445 h 79888"/>
                <a:gd name="connsiteX19" fmla="*/ 147613 w 163457"/>
                <a:gd name="connsiteY19" fmla="*/ 20258 h 79888"/>
                <a:gd name="connsiteX20" fmla="*/ 141024 w 163457"/>
                <a:gd name="connsiteY20" fmla="*/ 4847 h 79888"/>
                <a:gd name="connsiteX21" fmla="*/ 124465 w 163457"/>
                <a:gd name="connsiteY21" fmla="*/ 64 h 79888"/>
                <a:gd name="connsiteX22" fmla="*/ 92949 w 163457"/>
                <a:gd name="connsiteY22" fmla="*/ 17955 h 79888"/>
                <a:gd name="connsiteX23" fmla="*/ 69801 w 163457"/>
                <a:gd name="connsiteY23" fmla="*/ 64 h 79888"/>
                <a:gd name="connsiteX24" fmla="*/ 39709 w 163457"/>
                <a:gd name="connsiteY24" fmla="*/ 16184 h 79888"/>
                <a:gd name="connsiteX25" fmla="*/ 20657 w 163457"/>
                <a:gd name="connsiteY25" fmla="*/ 64 h 79888"/>
                <a:gd name="connsiteX26" fmla="*/ 6590 w 163457"/>
                <a:gd name="connsiteY26" fmla="*/ 9630 h 79888"/>
                <a:gd name="connsiteX27" fmla="*/ 180 w 163457"/>
                <a:gd name="connsiteY27" fmla="*/ 27166 h 79888"/>
                <a:gd name="connsiteX28" fmla="*/ 3207 w 163457"/>
                <a:gd name="connsiteY28" fmla="*/ 29469 h 79888"/>
                <a:gd name="connsiteX29" fmla="*/ 7125 w 163457"/>
                <a:gd name="connsiteY29" fmla="*/ 24155 h 79888"/>
                <a:gd name="connsiteX30" fmla="*/ 20123 w 163457"/>
                <a:gd name="connsiteY30" fmla="*/ 5024 h 79888"/>
                <a:gd name="connsiteX31" fmla="*/ 25999 w 163457"/>
                <a:gd name="connsiteY31" fmla="*/ 13704 h 79888"/>
                <a:gd name="connsiteX32" fmla="*/ 23150 w 163457"/>
                <a:gd name="connsiteY32" fmla="*/ 28406 h 79888"/>
                <a:gd name="connsiteX33" fmla="*/ 19233 w 163457"/>
                <a:gd name="connsiteY33" fmla="*/ 44348 h 79888"/>
                <a:gd name="connsiteX34" fmla="*/ 13535 w 163457"/>
                <a:gd name="connsiteY34" fmla="*/ 67022 h 79888"/>
                <a:gd name="connsiteX35" fmla="*/ 11754 w 163457"/>
                <a:gd name="connsiteY35" fmla="*/ 74284 h 79888"/>
                <a:gd name="connsiteX36" fmla="*/ 17808 w 163457"/>
                <a:gd name="connsiteY36" fmla="*/ 79952 h 79888"/>
                <a:gd name="connsiteX37" fmla="*/ 24752 w 163457"/>
                <a:gd name="connsiteY37" fmla="*/ 76056 h 79888"/>
                <a:gd name="connsiteX38" fmla="*/ 27957 w 163457"/>
                <a:gd name="connsiteY38" fmla="*/ 65073 h 79888"/>
                <a:gd name="connsiteX39" fmla="*/ 31875 w 163457"/>
                <a:gd name="connsiteY39" fmla="*/ 49131 h 79888"/>
                <a:gd name="connsiteX40" fmla="*/ 34902 w 163457"/>
                <a:gd name="connsiteY40" fmla="*/ 37263 h 79888"/>
                <a:gd name="connsiteX41" fmla="*/ 42380 w 163457"/>
                <a:gd name="connsiteY41" fmla="*/ 21321 h 79888"/>
                <a:gd name="connsiteX42" fmla="*/ 69089 w 163457"/>
                <a:gd name="connsiteY42" fmla="*/ 5024 h 79888"/>
                <a:gd name="connsiteX43" fmla="*/ 79594 w 163457"/>
                <a:gd name="connsiteY43" fmla="*/ 17424 h 79888"/>
                <a:gd name="connsiteX44" fmla="*/ 76567 w 163457"/>
                <a:gd name="connsiteY44" fmla="*/ 34074 h 79888"/>
                <a:gd name="connsiteX45" fmla="*/ 69089 w 163457"/>
                <a:gd name="connsiteY45" fmla="*/ 6383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3457" h="79888">
                  <a:moveTo>
                    <a:pt x="69089" y="63833"/>
                  </a:moveTo>
                  <a:cubicBezTo>
                    <a:pt x="68199" y="67376"/>
                    <a:pt x="66596" y="73398"/>
                    <a:pt x="66596" y="74284"/>
                  </a:cubicBezTo>
                  <a:cubicBezTo>
                    <a:pt x="66596" y="78181"/>
                    <a:pt x="69801" y="79952"/>
                    <a:pt x="72650" y="79952"/>
                  </a:cubicBezTo>
                  <a:cubicBezTo>
                    <a:pt x="75855" y="79952"/>
                    <a:pt x="78704" y="77650"/>
                    <a:pt x="79594" y="76056"/>
                  </a:cubicBezTo>
                  <a:cubicBezTo>
                    <a:pt x="80485" y="74461"/>
                    <a:pt x="81909" y="68793"/>
                    <a:pt x="82799" y="65073"/>
                  </a:cubicBezTo>
                  <a:cubicBezTo>
                    <a:pt x="83690" y="61707"/>
                    <a:pt x="85648" y="53559"/>
                    <a:pt x="86717" y="49131"/>
                  </a:cubicBezTo>
                  <a:cubicBezTo>
                    <a:pt x="87785" y="45234"/>
                    <a:pt x="88853" y="41337"/>
                    <a:pt x="89744" y="37263"/>
                  </a:cubicBezTo>
                  <a:cubicBezTo>
                    <a:pt x="91702" y="29646"/>
                    <a:pt x="91702" y="29292"/>
                    <a:pt x="95263" y="23800"/>
                  </a:cubicBezTo>
                  <a:cubicBezTo>
                    <a:pt x="100961" y="15121"/>
                    <a:pt x="109864" y="5024"/>
                    <a:pt x="123753" y="5024"/>
                  </a:cubicBezTo>
                  <a:cubicBezTo>
                    <a:pt x="133724" y="5024"/>
                    <a:pt x="134258" y="13172"/>
                    <a:pt x="134258" y="17424"/>
                  </a:cubicBezTo>
                  <a:cubicBezTo>
                    <a:pt x="134258" y="28052"/>
                    <a:pt x="126602" y="47714"/>
                    <a:pt x="123753" y="55153"/>
                  </a:cubicBezTo>
                  <a:cubicBezTo>
                    <a:pt x="121794" y="60113"/>
                    <a:pt x="121082" y="61707"/>
                    <a:pt x="121082" y="64719"/>
                  </a:cubicBezTo>
                  <a:cubicBezTo>
                    <a:pt x="121082" y="74107"/>
                    <a:pt x="128916" y="79952"/>
                    <a:pt x="137997" y="79952"/>
                  </a:cubicBezTo>
                  <a:cubicBezTo>
                    <a:pt x="155803" y="79952"/>
                    <a:pt x="163638" y="55508"/>
                    <a:pt x="163638" y="52851"/>
                  </a:cubicBezTo>
                  <a:cubicBezTo>
                    <a:pt x="163638" y="50548"/>
                    <a:pt x="161323" y="50548"/>
                    <a:pt x="160789" y="50548"/>
                  </a:cubicBezTo>
                  <a:cubicBezTo>
                    <a:pt x="158296" y="50548"/>
                    <a:pt x="158118" y="51611"/>
                    <a:pt x="157406" y="53559"/>
                  </a:cubicBezTo>
                  <a:cubicBezTo>
                    <a:pt x="153310" y="67730"/>
                    <a:pt x="145654" y="74993"/>
                    <a:pt x="138532" y="74993"/>
                  </a:cubicBezTo>
                  <a:cubicBezTo>
                    <a:pt x="134792" y="74993"/>
                    <a:pt x="134080" y="72513"/>
                    <a:pt x="134080" y="68793"/>
                  </a:cubicBezTo>
                  <a:cubicBezTo>
                    <a:pt x="134080" y="64719"/>
                    <a:pt x="134970" y="62416"/>
                    <a:pt x="138175" y="54445"/>
                  </a:cubicBezTo>
                  <a:cubicBezTo>
                    <a:pt x="140312" y="48954"/>
                    <a:pt x="147613" y="30177"/>
                    <a:pt x="147613" y="20258"/>
                  </a:cubicBezTo>
                  <a:cubicBezTo>
                    <a:pt x="147613" y="17424"/>
                    <a:pt x="147613" y="9984"/>
                    <a:pt x="141024" y="4847"/>
                  </a:cubicBezTo>
                  <a:cubicBezTo>
                    <a:pt x="137997" y="2544"/>
                    <a:pt x="132834" y="64"/>
                    <a:pt x="124465" y="64"/>
                  </a:cubicBezTo>
                  <a:cubicBezTo>
                    <a:pt x="108440" y="64"/>
                    <a:pt x="98647" y="10515"/>
                    <a:pt x="92949" y="17955"/>
                  </a:cubicBezTo>
                  <a:cubicBezTo>
                    <a:pt x="91524" y="2898"/>
                    <a:pt x="78882" y="64"/>
                    <a:pt x="69801" y="64"/>
                  </a:cubicBezTo>
                  <a:cubicBezTo>
                    <a:pt x="55022" y="64"/>
                    <a:pt x="45051" y="9098"/>
                    <a:pt x="39709" y="16184"/>
                  </a:cubicBezTo>
                  <a:cubicBezTo>
                    <a:pt x="38463" y="3961"/>
                    <a:pt x="27957" y="64"/>
                    <a:pt x="20657" y="64"/>
                  </a:cubicBezTo>
                  <a:cubicBezTo>
                    <a:pt x="13000" y="64"/>
                    <a:pt x="8905" y="5555"/>
                    <a:pt x="6590" y="9630"/>
                  </a:cubicBezTo>
                  <a:cubicBezTo>
                    <a:pt x="2673" y="16184"/>
                    <a:pt x="180" y="26280"/>
                    <a:pt x="180" y="27166"/>
                  </a:cubicBezTo>
                  <a:cubicBezTo>
                    <a:pt x="180" y="29469"/>
                    <a:pt x="2673" y="29469"/>
                    <a:pt x="3207" y="29469"/>
                  </a:cubicBezTo>
                  <a:cubicBezTo>
                    <a:pt x="5700" y="29469"/>
                    <a:pt x="5878" y="28937"/>
                    <a:pt x="7125" y="24155"/>
                  </a:cubicBezTo>
                  <a:cubicBezTo>
                    <a:pt x="9795" y="13704"/>
                    <a:pt x="13179" y="5024"/>
                    <a:pt x="20123" y="5024"/>
                  </a:cubicBezTo>
                  <a:cubicBezTo>
                    <a:pt x="24752" y="5024"/>
                    <a:pt x="25999" y="8921"/>
                    <a:pt x="25999" y="13704"/>
                  </a:cubicBezTo>
                  <a:cubicBezTo>
                    <a:pt x="25999" y="17069"/>
                    <a:pt x="24396" y="23623"/>
                    <a:pt x="23150" y="28406"/>
                  </a:cubicBezTo>
                  <a:cubicBezTo>
                    <a:pt x="21903" y="33189"/>
                    <a:pt x="20123" y="40451"/>
                    <a:pt x="19233" y="44348"/>
                  </a:cubicBezTo>
                  <a:lnTo>
                    <a:pt x="13535" y="67022"/>
                  </a:lnTo>
                  <a:cubicBezTo>
                    <a:pt x="12822" y="69324"/>
                    <a:pt x="11754" y="73753"/>
                    <a:pt x="11754" y="74284"/>
                  </a:cubicBezTo>
                  <a:cubicBezTo>
                    <a:pt x="11754" y="78181"/>
                    <a:pt x="14959" y="79952"/>
                    <a:pt x="17808" y="79952"/>
                  </a:cubicBezTo>
                  <a:cubicBezTo>
                    <a:pt x="21013" y="79952"/>
                    <a:pt x="23862" y="77650"/>
                    <a:pt x="24752" y="76056"/>
                  </a:cubicBezTo>
                  <a:cubicBezTo>
                    <a:pt x="25643" y="74461"/>
                    <a:pt x="27067" y="68793"/>
                    <a:pt x="27957" y="65073"/>
                  </a:cubicBezTo>
                  <a:cubicBezTo>
                    <a:pt x="28848" y="61707"/>
                    <a:pt x="30806" y="53559"/>
                    <a:pt x="31875" y="49131"/>
                  </a:cubicBezTo>
                  <a:cubicBezTo>
                    <a:pt x="32943" y="45234"/>
                    <a:pt x="34011" y="41337"/>
                    <a:pt x="34902" y="37263"/>
                  </a:cubicBezTo>
                  <a:cubicBezTo>
                    <a:pt x="36860" y="30000"/>
                    <a:pt x="37216" y="28583"/>
                    <a:pt x="42380" y="21321"/>
                  </a:cubicBezTo>
                  <a:cubicBezTo>
                    <a:pt x="47366" y="14235"/>
                    <a:pt x="55734" y="5024"/>
                    <a:pt x="69089" y="5024"/>
                  </a:cubicBezTo>
                  <a:cubicBezTo>
                    <a:pt x="79416" y="5024"/>
                    <a:pt x="79594" y="14058"/>
                    <a:pt x="79594" y="17424"/>
                  </a:cubicBezTo>
                  <a:cubicBezTo>
                    <a:pt x="79594" y="21852"/>
                    <a:pt x="79060" y="24155"/>
                    <a:pt x="76567" y="34074"/>
                  </a:cubicBezTo>
                  <a:lnTo>
                    <a:pt x="69089" y="63833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53D80EBF-8799-9796-1AA9-F9876BC34FB7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7331596" y="4054737"/>
              <a:ext cx="53951" cy="119212"/>
            </a:xfrm>
            <a:custGeom>
              <a:avLst/>
              <a:gdLst>
                <a:gd name="connsiteX0" fmla="*/ 49509 w 53951"/>
                <a:gd name="connsiteY0" fmla="*/ 6795 h 119212"/>
                <a:gd name="connsiteX1" fmla="*/ 42387 w 53951"/>
                <a:gd name="connsiteY1" fmla="*/ 64 h 119212"/>
                <a:gd name="connsiteX2" fmla="*/ 32416 w 53951"/>
                <a:gd name="connsiteY2" fmla="*/ 9807 h 119212"/>
                <a:gd name="connsiteX3" fmla="*/ 39538 w 53951"/>
                <a:gd name="connsiteY3" fmla="*/ 16538 h 119212"/>
                <a:gd name="connsiteX4" fmla="*/ 49509 w 53951"/>
                <a:gd name="connsiteY4" fmla="*/ 6795 h 119212"/>
                <a:gd name="connsiteX5" fmla="*/ 13186 w 53951"/>
                <a:gd name="connsiteY5" fmla="*/ 96780 h 119212"/>
                <a:gd name="connsiteX6" fmla="*/ 11583 w 53951"/>
                <a:gd name="connsiteY6" fmla="*/ 104220 h 119212"/>
                <a:gd name="connsiteX7" fmla="*/ 28499 w 53951"/>
                <a:gd name="connsiteY7" fmla="*/ 119277 h 119212"/>
                <a:gd name="connsiteX8" fmla="*/ 54139 w 53951"/>
                <a:gd name="connsiteY8" fmla="*/ 92175 h 119212"/>
                <a:gd name="connsiteX9" fmla="*/ 51290 w 53951"/>
                <a:gd name="connsiteY9" fmla="*/ 89872 h 119212"/>
                <a:gd name="connsiteX10" fmla="*/ 47907 w 53951"/>
                <a:gd name="connsiteY10" fmla="*/ 92883 h 119212"/>
                <a:gd name="connsiteX11" fmla="*/ 29033 w 53951"/>
                <a:gd name="connsiteY11" fmla="*/ 114317 h 119212"/>
                <a:gd name="connsiteX12" fmla="*/ 24581 w 53951"/>
                <a:gd name="connsiteY12" fmla="*/ 108117 h 119212"/>
                <a:gd name="connsiteX13" fmla="*/ 27430 w 53951"/>
                <a:gd name="connsiteY13" fmla="*/ 96780 h 119212"/>
                <a:gd name="connsiteX14" fmla="*/ 33128 w 53951"/>
                <a:gd name="connsiteY14" fmla="*/ 82610 h 119212"/>
                <a:gd name="connsiteX15" fmla="*/ 41853 w 53951"/>
                <a:gd name="connsiteY15" fmla="*/ 60113 h 119212"/>
                <a:gd name="connsiteX16" fmla="*/ 42921 w 53951"/>
                <a:gd name="connsiteY16" fmla="*/ 54445 h 119212"/>
                <a:gd name="connsiteX17" fmla="*/ 26006 w 53951"/>
                <a:gd name="connsiteY17" fmla="*/ 39388 h 119212"/>
                <a:gd name="connsiteX18" fmla="*/ 187 w 53951"/>
                <a:gd name="connsiteY18" fmla="*/ 66490 h 119212"/>
                <a:gd name="connsiteX19" fmla="*/ 3214 w 53951"/>
                <a:gd name="connsiteY19" fmla="*/ 68793 h 119212"/>
                <a:gd name="connsiteX20" fmla="*/ 6419 w 53951"/>
                <a:gd name="connsiteY20" fmla="*/ 65959 h 119212"/>
                <a:gd name="connsiteX21" fmla="*/ 25472 w 53951"/>
                <a:gd name="connsiteY21" fmla="*/ 44348 h 119212"/>
                <a:gd name="connsiteX22" fmla="*/ 29923 w 53951"/>
                <a:gd name="connsiteY22" fmla="*/ 50548 h 119212"/>
                <a:gd name="connsiteX23" fmla="*/ 24403 w 53951"/>
                <a:gd name="connsiteY23" fmla="*/ 68262 h 119212"/>
                <a:gd name="connsiteX24" fmla="*/ 13186 w 53951"/>
                <a:gd name="connsiteY24" fmla="*/ 96780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951" h="119212">
                  <a:moveTo>
                    <a:pt x="49509" y="6795"/>
                  </a:moveTo>
                  <a:cubicBezTo>
                    <a:pt x="49509" y="3961"/>
                    <a:pt x="47373" y="64"/>
                    <a:pt x="42387" y="64"/>
                  </a:cubicBezTo>
                  <a:cubicBezTo>
                    <a:pt x="37580" y="64"/>
                    <a:pt x="32416" y="4670"/>
                    <a:pt x="32416" y="9807"/>
                  </a:cubicBezTo>
                  <a:cubicBezTo>
                    <a:pt x="32416" y="12818"/>
                    <a:pt x="34731" y="16538"/>
                    <a:pt x="39538" y="16538"/>
                  </a:cubicBezTo>
                  <a:cubicBezTo>
                    <a:pt x="44702" y="16538"/>
                    <a:pt x="49509" y="11578"/>
                    <a:pt x="49509" y="6795"/>
                  </a:cubicBezTo>
                  <a:close/>
                  <a:moveTo>
                    <a:pt x="13186" y="96780"/>
                  </a:moveTo>
                  <a:cubicBezTo>
                    <a:pt x="12473" y="99083"/>
                    <a:pt x="11583" y="101209"/>
                    <a:pt x="11583" y="104220"/>
                  </a:cubicBezTo>
                  <a:cubicBezTo>
                    <a:pt x="11583" y="112545"/>
                    <a:pt x="18705" y="119277"/>
                    <a:pt x="28499" y="119277"/>
                  </a:cubicBezTo>
                  <a:cubicBezTo>
                    <a:pt x="46304" y="119277"/>
                    <a:pt x="54139" y="94832"/>
                    <a:pt x="54139" y="92175"/>
                  </a:cubicBezTo>
                  <a:cubicBezTo>
                    <a:pt x="54139" y="89872"/>
                    <a:pt x="51824" y="89872"/>
                    <a:pt x="51290" y="89872"/>
                  </a:cubicBezTo>
                  <a:cubicBezTo>
                    <a:pt x="48797" y="89872"/>
                    <a:pt x="48619" y="90935"/>
                    <a:pt x="47907" y="92883"/>
                  </a:cubicBezTo>
                  <a:cubicBezTo>
                    <a:pt x="43812" y="107054"/>
                    <a:pt x="35977" y="114317"/>
                    <a:pt x="29033" y="114317"/>
                  </a:cubicBezTo>
                  <a:cubicBezTo>
                    <a:pt x="25472" y="114317"/>
                    <a:pt x="24581" y="112014"/>
                    <a:pt x="24581" y="108117"/>
                  </a:cubicBezTo>
                  <a:cubicBezTo>
                    <a:pt x="24581" y="104043"/>
                    <a:pt x="25828" y="100677"/>
                    <a:pt x="27430" y="96780"/>
                  </a:cubicBezTo>
                  <a:cubicBezTo>
                    <a:pt x="29211" y="91998"/>
                    <a:pt x="31169" y="87215"/>
                    <a:pt x="33128" y="82610"/>
                  </a:cubicBezTo>
                  <a:cubicBezTo>
                    <a:pt x="34731" y="78358"/>
                    <a:pt x="41141" y="62239"/>
                    <a:pt x="41853" y="60113"/>
                  </a:cubicBezTo>
                  <a:cubicBezTo>
                    <a:pt x="42387" y="58342"/>
                    <a:pt x="42921" y="56216"/>
                    <a:pt x="42921" y="54445"/>
                  </a:cubicBezTo>
                  <a:cubicBezTo>
                    <a:pt x="42921" y="46120"/>
                    <a:pt x="35799" y="39388"/>
                    <a:pt x="26006" y="39388"/>
                  </a:cubicBezTo>
                  <a:cubicBezTo>
                    <a:pt x="8378" y="39388"/>
                    <a:pt x="187" y="63479"/>
                    <a:pt x="187" y="66490"/>
                  </a:cubicBezTo>
                  <a:cubicBezTo>
                    <a:pt x="187" y="68793"/>
                    <a:pt x="2680" y="68793"/>
                    <a:pt x="3214" y="68793"/>
                  </a:cubicBezTo>
                  <a:cubicBezTo>
                    <a:pt x="5707" y="68793"/>
                    <a:pt x="5885" y="67907"/>
                    <a:pt x="6419" y="65959"/>
                  </a:cubicBezTo>
                  <a:cubicBezTo>
                    <a:pt x="11049" y="50725"/>
                    <a:pt x="18883" y="44348"/>
                    <a:pt x="25472" y="44348"/>
                  </a:cubicBezTo>
                  <a:cubicBezTo>
                    <a:pt x="28321" y="44348"/>
                    <a:pt x="29923" y="45765"/>
                    <a:pt x="29923" y="50548"/>
                  </a:cubicBezTo>
                  <a:cubicBezTo>
                    <a:pt x="29923" y="54622"/>
                    <a:pt x="28855" y="57279"/>
                    <a:pt x="24403" y="68262"/>
                  </a:cubicBezTo>
                  <a:lnTo>
                    <a:pt x="13186" y="96780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6165602C-890E-8DE7-730B-36C9371A21C3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7403565" y="4094062"/>
              <a:ext cx="108793" cy="79888"/>
            </a:xfrm>
            <a:custGeom>
              <a:avLst/>
              <a:gdLst>
                <a:gd name="connsiteX0" fmla="*/ 13545 w 108793"/>
                <a:gd name="connsiteY0" fmla="*/ 67022 h 79888"/>
                <a:gd name="connsiteX1" fmla="*/ 11764 w 108793"/>
                <a:gd name="connsiteY1" fmla="*/ 74284 h 79888"/>
                <a:gd name="connsiteX2" fmla="*/ 17818 w 108793"/>
                <a:gd name="connsiteY2" fmla="*/ 79952 h 79888"/>
                <a:gd name="connsiteX3" fmla="*/ 24762 w 108793"/>
                <a:gd name="connsiteY3" fmla="*/ 76056 h 79888"/>
                <a:gd name="connsiteX4" fmla="*/ 27967 w 108793"/>
                <a:gd name="connsiteY4" fmla="*/ 65073 h 79888"/>
                <a:gd name="connsiteX5" fmla="*/ 31885 w 108793"/>
                <a:gd name="connsiteY5" fmla="*/ 49131 h 79888"/>
                <a:gd name="connsiteX6" fmla="*/ 34912 w 108793"/>
                <a:gd name="connsiteY6" fmla="*/ 37263 h 79888"/>
                <a:gd name="connsiteX7" fmla="*/ 42390 w 108793"/>
                <a:gd name="connsiteY7" fmla="*/ 21321 h 79888"/>
                <a:gd name="connsiteX8" fmla="*/ 69099 w 108793"/>
                <a:gd name="connsiteY8" fmla="*/ 5024 h 79888"/>
                <a:gd name="connsiteX9" fmla="*/ 79604 w 108793"/>
                <a:gd name="connsiteY9" fmla="*/ 17424 h 79888"/>
                <a:gd name="connsiteX10" fmla="*/ 69099 w 108793"/>
                <a:gd name="connsiteY10" fmla="*/ 55153 h 79888"/>
                <a:gd name="connsiteX11" fmla="*/ 66428 w 108793"/>
                <a:gd name="connsiteY11" fmla="*/ 64719 h 79888"/>
                <a:gd name="connsiteX12" fmla="*/ 83343 w 108793"/>
                <a:gd name="connsiteY12" fmla="*/ 79952 h 79888"/>
                <a:gd name="connsiteX13" fmla="*/ 108984 w 108793"/>
                <a:gd name="connsiteY13" fmla="*/ 52851 h 79888"/>
                <a:gd name="connsiteX14" fmla="*/ 106135 w 108793"/>
                <a:gd name="connsiteY14" fmla="*/ 50548 h 79888"/>
                <a:gd name="connsiteX15" fmla="*/ 102752 w 108793"/>
                <a:gd name="connsiteY15" fmla="*/ 53559 h 79888"/>
                <a:gd name="connsiteX16" fmla="*/ 83878 w 108793"/>
                <a:gd name="connsiteY16" fmla="*/ 74993 h 79888"/>
                <a:gd name="connsiteX17" fmla="*/ 79426 w 108793"/>
                <a:gd name="connsiteY17" fmla="*/ 68793 h 79888"/>
                <a:gd name="connsiteX18" fmla="*/ 83521 w 108793"/>
                <a:gd name="connsiteY18" fmla="*/ 54445 h 79888"/>
                <a:gd name="connsiteX19" fmla="*/ 92959 w 108793"/>
                <a:gd name="connsiteY19" fmla="*/ 20258 h 79888"/>
                <a:gd name="connsiteX20" fmla="*/ 69811 w 108793"/>
                <a:gd name="connsiteY20" fmla="*/ 64 h 79888"/>
                <a:gd name="connsiteX21" fmla="*/ 39719 w 108793"/>
                <a:gd name="connsiteY21" fmla="*/ 16184 h 79888"/>
                <a:gd name="connsiteX22" fmla="*/ 20667 w 108793"/>
                <a:gd name="connsiteY22" fmla="*/ 64 h 79888"/>
                <a:gd name="connsiteX23" fmla="*/ 6600 w 108793"/>
                <a:gd name="connsiteY23" fmla="*/ 9630 h 79888"/>
                <a:gd name="connsiteX24" fmla="*/ 190 w 108793"/>
                <a:gd name="connsiteY24" fmla="*/ 27166 h 79888"/>
                <a:gd name="connsiteX25" fmla="*/ 3217 w 108793"/>
                <a:gd name="connsiteY25" fmla="*/ 29469 h 79888"/>
                <a:gd name="connsiteX26" fmla="*/ 7134 w 108793"/>
                <a:gd name="connsiteY26" fmla="*/ 24155 h 79888"/>
                <a:gd name="connsiteX27" fmla="*/ 20133 w 108793"/>
                <a:gd name="connsiteY27" fmla="*/ 5024 h 79888"/>
                <a:gd name="connsiteX28" fmla="*/ 26009 w 108793"/>
                <a:gd name="connsiteY28" fmla="*/ 13704 h 79888"/>
                <a:gd name="connsiteX29" fmla="*/ 23160 w 108793"/>
                <a:gd name="connsiteY29" fmla="*/ 28406 h 79888"/>
                <a:gd name="connsiteX30" fmla="*/ 19242 w 108793"/>
                <a:gd name="connsiteY30" fmla="*/ 44348 h 79888"/>
                <a:gd name="connsiteX31" fmla="*/ 13545 w 108793"/>
                <a:gd name="connsiteY31" fmla="*/ 67022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793" h="79888">
                  <a:moveTo>
                    <a:pt x="13545" y="67022"/>
                  </a:moveTo>
                  <a:cubicBezTo>
                    <a:pt x="12832" y="69324"/>
                    <a:pt x="11764" y="73753"/>
                    <a:pt x="11764" y="74284"/>
                  </a:cubicBezTo>
                  <a:cubicBezTo>
                    <a:pt x="11764" y="78181"/>
                    <a:pt x="14969" y="79952"/>
                    <a:pt x="17818" y="79952"/>
                  </a:cubicBezTo>
                  <a:cubicBezTo>
                    <a:pt x="21023" y="79952"/>
                    <a:pt x="23872" y="77650"/>
                    <a:pt x="24762" y="76056"/>
                  </a:cubicBezTo>
                  <a:cubicBezTo>
                    <a:pt x="25652" y="74461"/>
                    <a:pt x="27077" y="68793"/>
                    <a:pt x="27967" y="65073"/>
                  </a:cubicBezTo>
                  <a:cubicBezTo>
                    <a:pt x="28858" y="61707"/>
                    <a:pt x="30816" y="53559"/>
                    <a:pt x="31885" y="49131"/>
                  </a:cubicBezTo>
                  <a:cubicBezTo>
                    <a:pt x="32953" y="45234"/>
                    <a:pt x="34021" y="41337"/>
                    <a:pt x="34912" y="37263"/>
                  </a:cubicBezTo>
                  <a:cubicBezTo>
                    <a:pt x="36870" y="30000"/>
                    <a:pt x="37226" y="28583"/>
                    <a:pt x="42390" y="21321"/>
                  </a:cubicBezTo>
                  <a:cubicBezTo>
                    <a:pt x="47376" y="14235"/>
                    <a:pt x="55744" y="5024"/>
                    <a:pt x="69099" y="5024"/>
                  </a:cubicBezTo>
                  <a:cubicBezTo>
                    <a:pt x="79426" y="5024"/>
                    <a:pt x="79604" y="14058"/>
                    <a:pt x="79604" y="17424"/>
                  </a:cubicBezTo>
                  <a:cubicBezTo>
                    <a:pt x="79604" y="28052"/>
                    <a:pt x="71948" y="47714"/>
                    <a:pt x="69099" y="55153"/>
                  </a:cubicBezTo>
                  <a:cubicBezTo>
                    <a:pt x="67140" y="60113"/>
                    <a:pt x="66428" y="61707"/>
                    <a:pt x="66428" y="64719"/>
                  </a:cubicBezTo>
                  <a:cubicBezTo>
                    <a:pt x="66428" y="74107"/>
                    <a:pt x="74262" y="79952"/>
                    <a:pt x="83343" y="79952"/>
                  </a:cubicBezTo>
                  <a:cubicBezTo>
                    <a:pt x="101149" y="79952"/>
                    <a:pt x="108984" y="55508"/>
                    <a:pt x="108984" y="52851"/>
                  </a:cubicBezTo>
                  <a:cubicBezTo>
                    <a:pt x="108984" y="50548"/>
                    <a:pt x="106669" y="50548"/>
                    <a:pt x="106135" y="50548"/>
                  </a:cubicBezTo>
                  <a:cubicBezTo>
                    <a:pt x="103642" y="50548"/>
                    <a:pt x="103464" y="51611"/>
                    <a:pt x="102752" y="53559"/>
                  </a:cubicBezTo>
                  <a:cubicBezTo>
                    <a:pt x="98656" y="67730"/>
                    <a:pt x="91000" y="74993"/>
                    <a:pt x="83878" y="74993"/>
                  </a:cubicBezTo>
                  <a:cubicBezTo>
                    <a:pt x="80138" y="74993"/>
                    <a:pt x="79426" y="72513"/>
                    <a:pt x="79426" y="68793"/>
                  </a:cubicBezTo>
                  <a:cubicBezTo>
                    <a:pt x="79426" y="64719"/>
                    <a:pt x="80316" y="62416"/>
                    <a:pt x="83521" y="54445"/>
                  </a:cubicBezTo>
                  <a:cubicBezTo>
                    <a:pt x="85658" y="48954"/>
                    <a:pt x="92959" y="30177"/>
                    <a:pt x="92959" y="20258"/>
                  </a:cubicBezTo>
                  <a:cubicBezTo>
                    <a:pt x="92959" y="3076"/>
                    <a:pt x="79248" y="64"/>
                    <a:pt x="69811" y="64"/>
                  </a:cubicBezTo>
                  <a:cubicBezTo>
                    <a:pt x="55032" y="64"/>
                    <a:pt x="45061" y="9098"/>
                    <a:pt x="39719" y="16184"/>
                  </a:cubicBezTo>
                  <a:cubicBezTo>
                    <a:pt x="38473" y="3961"/>
                    <a:pt x="27967" y="64"/>
                    <a:pt x="20667" y="64"/>
                  </a:cubicBezTo>
                  <a:cubicBezTo>
                    <a:pt x="13010" y="64"/>
                    <a:pt x="8915" y="5555"/>
                    <a:pt x="6600" y="9630"/>
                  </a:cubicBezTo>
                  <a:cubicBezTo>
                    <a:pt x="2683" y="16184"/>
                    <a:pt x="190" y="26280"/>
                    <a:pt x="190" y="27166"/>
                  </a:cubicBezTo>
                  <a:cubicBezTo>
                    <a:pt x="190" y="29469"/>
                    <a:pt x="2683" y="29469"/>
                    <a:pt x="3217" y="29469"/>
                  </a:cubicBezTo>
                  <a:cubicBezTo>
                    <a:pt x="5710" y="29469"/>
                    <a:pt x="5888" y="28937"/>
                    <a:pt x="7134" y="24155"/>
                  </a:cubicBezTo>
                  <a:cubicBezTo>
                    <a:pt x="9805" y="13704"/>
                    <a:pt x="13188" y="5024"/>
                    <a:pt x="20133" y="5024"/>
                  </a:cubicBezTo>
                  <a:cubicBezTo>
                    <a:pt x="24762" y="5024"/>
                    <a:pt x="26009" y="8921"/>
                    <a:pt x="26009" y="13704"/>
                  </a:cubicBezTo>
                  <a:cubicBezTo>
                    <a:pt x="26009" y="17069"/>
                    <a:pt x="24406" y="23623"/>
                    <a:pt x="23160" y="28406"/>
                  </a:cubicBezTo>
                  <a:cubicBezTo>
                    <a:pt x="21913" y="33189"/>
                    <a:pt x="20133" y="40451"/>
                    <a:pt x="19242" y="44348"/>
                  </a:cubicBezTo>
                  <a:lnTo>
                    <a:pt x="13545" y="67022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858AC32-7D94-40DB-680A-A47054F6066F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7618558" y="4041351"/>
              <a:ext cx="169155" cy="59213"/>
            </a:xfrm>
            <a:custGeom>
              <a:avLst/>
              <a:gdLst>
                <a:gd name="connsiteX0" fmla="*/ 160705 w 169155"/>
                <a:gd name="connsiteY0" fmla="*/ 10185 h 59213"/>
                <a:gd name="connsiteX1" fmla="*/ 169354 w 169155"/>
                <a:gd name="connsiteY1" fmla="*/ 5124 h 59213"/>
                <a:gd name="connsiteX2" fmla="*/ 160960 w 169155"/>
                <a:gd name="connsiteY2" fmla="*/ 63 h 59213"/>
                <a:gd name="connsiteX3" fmla="*/ 8593 w 169155"/>
                <a:gd name="connsiteY3" fmla="*/ 63 h 59213"/>
                <a:gd name="connsiteX4" fmla="*/ 198 w 169155"/>
                <a:gd name="connsiteY4" fmla="*/ 5124 h 59213"/>
                <a:gd name="connsiteX5" fmla="*/ 8847 w 169155"/>
                <a:gd name="connsiteY5" fmla="*/ 10185 h 59213"/>
                <a:gd name="connsiteX6" fmla="*/ 160705 w 169155"/>
                <a:gd name="connsiteY6" fmla="*/ 10185 h 59213"/>
                <a:gd name="connsiteX7" fmla="*/ 160960 w 169155"/>
                <a:gd name="connsiteY7" fmla="*/ 59277 h 59213"/>
                <a:gd name="connsiteX8" fmla="*/ 169354 w 169155"/>
                <a:gd name="connsiteY8" fmla="*/ 54216 h 59213"/>
                <a:gd name="connsiteX9" fmla="*/ 160705 w 169155"/>
                <a:gd name="connsiteY9" fmla="*/ 49155 h 59213"/>
                <a:gd name="connsiteX10" fmla="*/ 8847 w 169155"/>
                <a:gd name="connsiteY10" fmla="*/ 49155 h 59213"/>
                <a:gd name="connsiteX11" fmla="*/ 198 w 169155"/>
                <a:gd name="connsiteY11" fmla="*/ 54216 h 59213"/>
                <a:gd name="connsiteX12" fmla="*/ 8593 w 169155"/>
                <a:gd name="connsiteY12" fmla="*/ 59277 h 59213"/>
                <a:gd name="connsiteX13" fmla="*/ 160960 w 169155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155" h="59213">
                  <a:moveTo>
                    <a:pt x="160705" y="10185"/>
                  </a:moveTo>
                  <a:cubicBezTo>
                    <a:pt x="164521" y="10185"/>
                    <a:pt x="169354" y="10185"/>
                    <a:pt x="169354" y="5124"/>
                  </a:cubicBezTo>
                  <a:cubicBezTo>
                    <a:pt x="169354" y="63"/>
                    <a:pt x="164521" y="63"/>
                    <a:pt x="160960" y="63"/>
                  </a:cubicBezTo>
                  <a:lnTo>
                    <a:pt x="8593" y="63"/>
                  </a:lnTo>
                  <a:cubicBezTo>
                    <a:pt x="5031" y="63"/>
                    <a:pt x="198" y="63"/>
                    <a:pt x="198" y="5124"/>
                  </a:cubicBezTo>
                  <a:cubicBezTo>
                    <a:pt x="198" y="10185"/>
                    <a:pt x="5031" y="10185"/>
                    <a:pt x="8847" y="10185"/>
                  </a:cubicBezTo>
                  <a:lnTo>
                    <a:pt x="160705" y="10185"/>
                  </a:lnTo>
                  <a:close/>
                  <a:moveTo>
                    <a:pt x="160960" y="59277"/>
                  </a:moveTo>
                  <a:cubicBezTo>
                    <a:pt x="164521" y="59277"/>
                    <a:pt x="169354" y="59277"/>
                    <a:pt x="169354" y="54216"/>
                  </a:cubicBezTo>
                  <a:cubicBezTo>
                    <a:pt x="169354" y="49155"/>
                    <a:pt x="164521" y="49155"/>
                    <a:pt x="160705" y="49155"/>
                  </a:cubicBezTo>
                  <a:lnTo>
                    <a:pt x="8847" y="49155"/>
                  </a:lnTo>
                  <a:cubicBezTo>
                    <a:pt x="5031" y="49155"/>
                    <a:pt x="198" y="49155"/>
                    <a:pt x="198" y="54216"/>
                  </a:cubicBezTo>
                  <a:cubicBezTo>
                    <a:pt x="198" y="59277"/>
                    <a:pt x="5031" y="59277"/>
                    <a:pt x="8593" y="59277"/>
                  </a:cubicBezTo>
                  <a:lnTo>
                    <a:pt x="160960" y="59277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256501AE-C953-D13F-6E7B-ECB5B5359AA7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883496" y="3965689"/>
              <a:ext cx="105563" cy="174099"/>
            </a:xfrm>
            <a:custGeom>
              <a:avLst/>
              <a:gdLst>
                <a:gd name="connsiteX0" fmla="*/ 63292 w 105563"/>
                <a:gd name="connsiteY0" fmla="*/ 79521 h 174099"/>
                <a:gd name="connsiteX1" fmla="*/ 98904 w 105563"/>
                <a:gd name="connsiteY1" fmla="*/ 34984 h 174099"/>
                <a:gd name="connsiteX2" fmla="*/ 52100 w 105563"/>
                <a:gd name="connsiteY2" fmla="*/ 63 h 174099"/>
                <a:gd name="connsiteX3" fmla="*/ 7077 w 105563"/>
                <a:gd name="connsiteY3" fmla="*/ 34478 h 174099"/>
                <a:gd name="connsiteX4" fmla="*/ 20050 w 105563"/>
                <a:gd name="connsiteY4" fmla="*/ 47636 h 174099"/>
                <a:gd name="connsiteX5" fmla="*/ 33022 w 105563"/>
                <a:gd name="connsiteY5" fmla="*/ 34731 h 174099"/>
                <a:gd name="connsiteX6" fmla="*/ 17252 w 105563"/>
                <a:gd name="connsiteY6" fmla="*/ 22078 h 174099"/>
                <a:gd name="connsiteX7" fmla="*/ 51083 w 105563"/>
                <a:gd name="connsiteY7" fmla="*/ 6389 h 174099"/>
                <a:gd name="connsiteX8" fmla="*/ 75502 w 105563"/>
                <a:gd name="connsiteY8" fmla="*/ 34731 h 174099"/>
                <a:gd name="connsiteX9" fmla="*/ 68380 w 105563"/>
                <a:gd name="connsiteY9" fmla="*/ 63579 h 174099"/>
                <a:gd name="connsiteX10" fmla="*/ 45741 w 105563"/>
                <a:gd name="connsiteY10" fmla="*/ 76737 h 174099"/>
                <a:gd name="connsiteX11" fmla="*/ 35821 w 105563"/>
                <a:gd name="connsiteY11" fmla="*/ 77496 h 174099"/>
                <a:gd name="connsiteX12" fmla="*/ 32005 w 105563"/>
                <a:gd name="connsiteY12" fmla="*/ 80533 h 174099"/>
                <a:gd name="connsiteX13" fmla="*/ 38110 w 105563"/>
                <a:gd name="connsiteY13" fmla="*/ 83317 h 174099"/>
                <a:gd name="connsiteX14" fmla="*/ 49302 w 105563"/>
                <a:gd name="connsiteY14" fmla="*/ 83317 h 174099"/>
                <a:gd name="connsiteX15" fmla="*/ 79572 w 105563"/>
                <a:gd name="connsiteY15" fmla="*/ 125323 h 174099"/>
                <a:gd name="connsiteX16" fmla="*/ 50828 w 105563"/>
                <a:gd name="connsiteY16" fmla="*/ 167076 h 174099"/>
                <a:gd name="connsiteX17" fmla="*/ 11910 w 105563"/>
                <a:gd name="connsiteY17" fmla="*/ 147845 h 174099"/>
                <a:gd name="connsiteX18" fmla="*/ 28698 w 105563"/>
                <a:gd name="connsiteY18" fmla="*/ 133927 h 174099"/>
                <a:gd name="connsiteX19" fmla="*/ 14454 w 105563"/>
                <a:gd name="connsiteY19" fmla="*/ 119756 h 174099"/>
                <a:gd name="connsiteX20" fmla="*/ 209 w 105563"/>
                <a:gd name="connsiteY20" fmla="*/ 134433 h 174099"/>
                <a:gd name="connsiteX21" fmla="*/ 51591 w 105563"/>
                <a:gd name="connsiteY21" fmla="*/ 174162 h 174099"/>
                <a:gd name="connsiteX22" fmla="*/ 105772 w 105563"/>
                <a:gd name="connsiteY22" fmla="*/ 125323 h 174099"/>
                <a:gd name="connsiteX23" fmla="*/ 63292 w 105563"/>
                <a:gd name="connsiteY23" fmla="*/ 79521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5563" h="174099">
                  <a:moveTo>
                    <a:pt x="63292" y="79521"/>
                  </a:moveTo>
                  <a:cubicBezTo>
                    <a:pt x="84151" y="72688"/>
                    <a:pt x="98904" y="54975"/>
                    <a:pt x="98904" y="34984"/>
                  </a:cubicBezTo>
                  <a:cubicBezTo>
                    <a:pt x="98904" y="14234"/>
                    <a:pt x="76520" y="63"/>
                    <a:pt x="52100" y="63"/>
                  </a:cubicBezTo>
                  <a:cubicBezTo>
                    <a:pt x="26409" y="63"/>
                    <a:pt x="7077" y="15246"/>
                    <a:pt x="7077" y="34478"/>
                  </a:cubicBezTo>
                  <a:cubicBezTo>
                    <a:pt x="7077" y="42828"/>
                    <a:pt x="12673" y="47636"/>
                    <a:pt x="20050" y="47636"/>
                  </a:cubicBezTo>
                  <a:cubicBezTo>
                    <a:pt x="27935" y="47636"/>
                    <a:pt x="33022" y="42069"/>
                    <a:pt x="33022" y="34731"/>
                  </a:cubicBezTo>
                  <a:cubicBezTo>
                    <a:pt x="33022" y="22078"/>
                    <a:pt x="21067" y="22078"/>
                    <a:pt x="17252" y="22078"/>
                  </a:cubicBezTo>
                  <a:cubicBezTo>
                    <a:pt x="25137" y="9679"/>
                    <a:pt x="41925" y="6389"/>
                    <a:pt x="51083" y="6389"/>
                  </a:cubicBezTo>
                  <a:cubicBezTo>
                    <a:pt x="61512" y="6389"/>
                    <a:pt x="75502" y="11956"/>
                    <a:pt x="75502" y="34731"/>
                  </a:cubicBezTo>
                  <a:cubicBezTo>
                    <a:pt x="75502" y="37767"/>
                    <a:pt x="74993" y="52444"/>
                    <a:pt x="68380" y="63579"/>
                  </a:cubicBezTo>
                  <a:cubicBezTo>
                    <a:pt x="60749" y="75725"/>
                    <a:pt x="52100" y="76484"/>
                    <a:pt x="45741" y="76737"/>
                  </a:cubicBezTo>
                  <a:cubicBezTo>
                    <a:pt x="43706" y="76990"/>
                    <a:pt x="37601" y="77496"/>
                    <a:pt x="35821" y="77496"/>
                  </a:cubicBezTo>
                  <a:cubicBezTo>
                    <a:pt x="33786" y="77749"/>
                    <a:pt x="32005" y="78002"/>
                    <a:pt x="32005" y="80533"/>
                  </a:cubicBezTo>
                  <a:cubicBezTo>
                    <a:pt x="32005" y="83317"/>
                    <a:pt x="33786" y="83317"/>
                    <a:pt x="38110" y="83317"/>
                  </a:cubicBezTo>
                  <a:lnTo>
                    <a:pt x="49302" y="83317"/>
                  </a:lnTo>
                  <a:cubicBezTo>
                    <a:pt x="70160" y="83317"/>
                    <a:pt x="79572" y="100524"/>
                    <a:pt x="79572" y="125323"/>
                  </a:cubicBezTo>
                  <a:cubicBezTo>
                    <a:pt x="79572" y="159738"/>
                    <a:pt x="62021" y="167076"/>
                    <a:pt x="50828" y="167076"/>
                  </a:cubicBezTo>
                  <a:cubicBezTo>
                    <a:pt x="39890" y="167076"/>
                    <a:pt x="20813" y="162775"/>
                    <a:pt x="11910" y="147845"/>
                  </a:cubicBezTo>
                  <a:cubicBezTo>
                    <a:pt x="20813" y="149110"/>
                    <a:pt x="28698" y="143543"/>
                    <a:pt x="28698" y="133927"/>
                  </a:cubicBezTo>
                  <a:cubicBezTo>
                    <a:pt x="28698" y="124817"/>
                    <a:pt x="21830" y="119756"/>
                    <a:pt x="14454" y="119756"/>
                  </a:cubicBezTo>
                  <a:cubicBezTo>
                    <a:pt x="8349" y="119756"/>
                    <a:pt x="209" y="123299"/>
                    <a:pt x="209" y="134433"/>
                  </a:cubicBezTo>
                  <a:cubicBezTo>
                    <a:pt x="209" y="157461"/>
                    <a:pt x="23865" y="174162"/>
                    <a:pt x="51591" y="174162"/>
                  </a:cubicBezTo>
                  <a:cubicBezTo>
                    <a:pt x="82624" y="174162"/>
                    <a:pt x="105772" y="151134"/>
                    <a:pt x="105772" y="125323"/>
                  </a:cubicBezTo>
                  <a:cubicBezTo>
                    <a:pt x="105772" y="104573"/>
                    <a:pt x="89747" y="84835"/>
                    <a:pt x="63292" y="79521"/>
                  </a:cubicBez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20E5B5D0-714B-DCF9-782E-3016EB20B1BD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8013708" y="3960023"/>
              <a:ext cx="76565" cy="75991"/>
            </a:xfrm>
            <a:custGeom>
              <a:avLst/>
              <a:gdLst>
                <a:gd name="connsiteX0" fmla="*/ 76779 w 76565"/>
                <a:gd name="connsiteY0" fmla="*/ 38143 h 75991"/>
                <a:gd name="connsiteX1" fmla="*/ 38496 w 76565"/>
                <a:gd name="connsiteY1" fmla="*/ 59 h 75991"/>
                <a:gd name="connsiteX2" fmla="*/ 214 w 76565"/>
                <a:gd name="connsiteY2" fmla="*/ 37966 h 75991"/>
                <a:gd name="connsiteX3" fmla="*/ 38496 w 76565"/>
                <a:gd name="connsiteY3" fmla="*/ 76050 h 75991"/>
                <a:gd name="connsiteX4" fmla="*/ 76779 w 76565"/>
                <a:gd name="connsiteY4" fmla="*/ 38143 h 75991"/>
                <a:gd name="connsiteX5" fmla="*/ 38496 w 76565"/>
                <a:gd name="connsiteY5" fmla="*/ 67371 h 75991"/>
                <a:gd name="connsiteX6" fmla="*/ 8939 w 76565"/>
                <a:gd name="connsiteY6" fmla="*/ 38143 h 75991"/>
                <a:gd name="connsiteX7" fmla="*/ 38496 w 76565"/>
                <a:gd name="connsiteY7" fmla="*/ 8739 h 75991"/>
                <a:gd name="connsiteX8" fmla="*/ 68054 w 76565"/>
                <a:gd name="connsiteY8" fmla="*/ 37966 h 75991"/>
                <a:gd name="connsiteX9" fmla="*/ 38496 w 76565"/>
                <a:gd name="connsiteY9" fmla="*/ 67371 h 75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565" h="75991">
                  <a:moveTo>
                    <a:pt x="76779" y="38143"/>
                  </a:moveTo>
                  <a:cubicBezTo>
                    <a:pt x="76779" y="16710"/>
                    <a:pt x="59507" y="59"/>
                    <a:pt x="38496" y="59"/>
                  </a:cubicBezTo>
                  <a:cubicBezTo>
                    <a:pt x="17129" y="59"/>
                    <a:pt x="214" y="17241"/>
                    <a:pt x="214" y="37966"/>
                  </a:cubicBezTo>
                  <a:cubicBezTo>
                    <a:pt x="214" y="59400"/>
                    <a:pt x="17486" y="76050"/>
                    <a:pt x="38496" y="76050"/>
                  </a:cubicBezTo>
                  <a:cubicBezTo>
                    <a:pt x="59863" y="76050"/>
                    <a:pt x="76779" y="58868"/>
                    <a:pt x="76779" y="38143"/>
                  </a:cubicBezTo>
                  <a:close/>
                  <a:moveTo>
                    <a:pt x="38496" y="67371"/>
                  </a:moveTo>
                  <a:cubicBezTo>
                    <a:pt x="21759" y="67371"/>
                    <a:pt x="8939" y="53908"/>
                    <a:pt x="8939" y="38143"/>
                  </a:cubicBezTo>
                  <a:cubicBezTo>
                    <a:pt x="8939" y="21670"/>
                    <a:pt x="22115" y="8739"/>
                    <a:pt x="38496" y="8739"/>
                  </a:cubicBezTo>
                  <a:cubicBezTo>
                    <a:pt x="55234" y="8739"/>
                    <a:pt x="68054" y="22201"/>
                    <a:pt x="68054" y="37966"/>
                  </a:cubicBezTo>
                  <a:cubicBezTo>
                    <a:pt x="68054" y="54440"/>
                    <a:pt x="54878" y="67371"/>
                    <a:pt x="38496" y="67371"/>
                  </a:cubicBez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5B4D93E7-02CD-8674-3518-37B82B914388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8138813" y="4107398"/>
              <a:ext cx="26963" cy="26823"/>
            </a:xfrm>
            <a:custGeom>
              <a:avLst/>
              <a:gdLst>
                <a:gd name="connsiteX0" fmla="*/ 27182 w 26963"/>
                <a:gd name="connsiteY0" fmla="*/ 13474 h 26823"/>
                <a:gd name="connsiteX1" fmla="*/ 13700 w 26963"/>
                <a:gd name="connsiteY1" fmla="*/ 63 h 26823"/>
                <a:gd name="connsiteX2" fmla="*/ 218 w 26963"/>
                <a:gd name="connsiteY2" fmla="*/ 13474 h 26823"/>
                <a:gd name="connsiteX3" fmla="*/ 13700 w 26963"/>
                <a:gd name="connsiteY3" fmla="*/ 26886 h 26823"/>
                <a:gd name="connsiteX4" fmla="*/ 27182 w 26963"/>
                <a:gd name="connsiteY4" fmla="*/ 13474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63" h="26823">
                  <a:moveTo>
                    <a:pt x="27182" y="13474"/>
                  </a:moveTo>
                  <a:cubicBezTo>
                    <a:pt x="27182" y="6136"/>
                    <a:pt x="21077" y="63"/>
                    <a:pt x="13700" y="63"/>
                  </a:cubicBezTo>
                  <a:cubicBezTo>
                    <a:pt x="6323" y="63"/>
                    <a:pt x="218" y="6136"/>
                    <a:pt x="218" y="13474"/>
                  </a:cubicBezTo>
                  <a:cubicBezTo>
                    <a:pt x="218" y="20813"/>
                    <a:pt x="6323" y="26886"/>
                    <a:pt x="13700" y="26886"/>
                  </a:cubicBezTo>
                  <a:cubicBezTo>
                    <a:pt x="21077" y="26886"/>
                    <a:pt x="27182" y="20813"/>
                    <a:pt x="27182" y="13474"/>
                  </a:cubicBez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7ED6B57D-9763-370E-5479-DE40395DD296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-5492" y="1542752"/>
            <a:ext cx="6048305" cy="4614602"/>
          </a:xfrm>
          <a:prstGeom prst="rect">
            <a:avLst/>
          </a:prstGeom>
        </p:spPr>
      </p:pic>
      <p:pic>
        <p:nvPicPr>
          <p:cNvPr id="266" name="Picture 265">
            <a:extLst>
              <a:ext uri="{FF2B5EF4-FFF2-40B4-BE49-F238E27FC236}">
                <a16:creationId xmlns:a16="http://schemas.microsoft.com/office/drawing/2014/main" id="{54CF576F-5452-A166-B9CC-B313283454A5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169915" y="1542751"/>
            <a:ext cx="6023760" cy="4590356"/>
          </a:xfrm>
          <a:prstGeom prst="rect">
            <a:avLst/>
          </a:prstGeom>
        </p:spPr>
      </p:pic>
      <p:grpSp>
        <p:nvGrpSpPr>
          <p:cNvPr id="274" name="Group 273" descr="\documentclass{article}&#10;\usepackage{amsmath}&#10;\pagestyle{empty}&#10;\begin{document}&#10;&#10;$m_r=17$, $n_0 = 14$ and $\theta_{min}=3^{\circ}$.&#10;&#10;&#10;\end{document}" title="IguanaTex Vector Display">
            <a:extLst>
              <a:ext uri="{FF2B5EF4-FFF2-40B4-BE49-F238E27FC236}">
                <a16:creationId xmlns:a16="http://schemas.microsoft.com/office/drawing/2014/main" id="{7055F853-8314-9008-5910-81EBD99B96DF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959810" y="6184480"/>
            <a:ext cx="3659759" cy="227240"/>
            <a:chOff x="4506017" y="3955820"/>
            <a:chExt cx="3659759" cy="227240"/>
          </a:xfrm>
        </p:grpSpPr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A04C37C1-859D-CB07-D8F4-8350D2BCACD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506017" y="4022373"/>
              <a:ext cx="208328" cy="114632"/>
            </a:xfrm>
            <a:custGeom>
              <a:avLst/>
              <a:gdLst>
                <a:gd name="connsiteX0" fmla="*/ 15084 w 208328"/>
                <a:gd name="connsiteY0" fmla="*/ 96981 h 114632"/>
                <a:gd name="connsiteX1" fmla="*/ 12795 w 208328"/>
                <a:gd name="connsiteY1" fmla="*/ 107863 h 114632"/>
                <a:gd name="connsiteX2" fmla="*/ 20172 w 208328"/>
                <a:gd name="connsiteY2" fmla="*/ 114695 h 114632"/>
                <a:gd name="connsiteX3" fmla="*/ 29584 w 208328"/>
                <a:gd name="connsiteY3" fmla="*/ 107609 h 114632"/>
                <a:gd name="connsiteX4" fmla="*/ 34417 w 208328"/>
                <a:gd name="connsiteY4" fmla="*/ 88884 h 114632"/>
                <a:gd name="connsiteX5" fmla="*/ 40013 w 208328"/>
                <a:gd name="connsiteY5" fmla="*/ 66109 h 114632"/>
                <a:gd name="connsiteX6" fmla="*/ 44337 w 208328"/>
                <a:gd name="connsiteY6" fmla="*/ 49155 h 114632"/>
                <a:gd name="connsiteX7" fmla="*/ 47644 w 208328"/>
                <a:gd name="connsiteY7" fmla="*/ 36502 h 114632"/>
                <a:gd name="connsiteX8" fmla="*/ 89106 w 208328"/>
                <a:gd name="connsiteY8" fmla="*/ 5630 h 114632"/>
                <a:gd name="connsiteX9" fmla="*/ 102842 w 208328"/>
                <a:gd name="connsiteY9" fmla="*/ 23343 h 114632"/>
                <a:gd name="connsiteX10" fmla="*/ 99026 w 208328"/>
                <a:gd name="connsiteY10" fmla="*/ 44347 h 114632"/>
                <a:gd name="connsiteX11" fmla="*/ 91904 w 208328"/>
                <a:gd name="connsiteY11" fmla="*/ 73701 h 114632"/>
                <a:gd name="connsiteX12" fmla="*/ 86817 w 208328"/>
                <a:gd name="connsiteY12" fmla="*/ 92933 h 114632"/>
                <a:gd name="connsiteX13" fmla="*/ 83510 w 208328"/>
                <a:gd name="connsiteY13" fmla="*/ 107863 h 114632"/>
                <a:gd name="connsiteX14" fmla="*/ 90886 w 208328"/>
                <a:gd name="connsiteY14" fmla="*/ 114695 h 114632"/>
                <a:gd name="connsiteX15" fmla="*/ 102333 w 208328"/>
                <a:gd name="connsiteY15" fmla="*/ 100271 h 114632"/>
                <a:gd name="connsiteX16" fmla="*/ 117595 w 208328"/>
                <a:gd name="connsiteY16" fmla="*/ 39286 h 114632"/>
                <a:gd name="connsiteX17" fmla="*/ 159566 w 208328"/>
                <a:gd name="connsiteY17" fmla="*/ 5630 h 114632"/>
                <a:gd name="connsiteX18" fmla="*/ 173302 w 208328"/>
                <a:gd name="connsiteY18" fmla="*/ 23343 h 114632"/>
                <a:gd name="connsiteX19" fmla="*/ 157531 w 208328"/>
                <a:gd name="connsiteY19" fmla="*/ 80027 h 114632"/>
                <a:gd name="connsiteX20" fmla="*/ 154224 w 208328"/>
                <a:gd name="connsiteY20" fmla="*/ 93945 h 114632"/>
                <a:gd name="connsiteX21" fmla="*/ 175083 w 208328"/>
                <a:gd name="connsiteY21" fmla="*/ 114695 h 114632"/>
                <a:gd name="connsiteX22" fmla="*/ 208405 w 208328"/>
                <a:gd name="connsiteY22" fmla="*/ 75725 h 114632"/>
                <a:gd name="connsiteX23" fmla="*/ 205353 w 208328"/>
                <a:gd name="connsiteY23" fmla="*/ 73195 h 114632"/>
                <a:gd name="connsiteX24" fmla="*/ 201537 w 208328"/>
                <a:gd name="connsiteY24" fmla="*/ 77749 h 114632"/>
                <a:gd name="connsiteX25" fmla="*/ 175591 w 208328"/>
                <a:gd name="connsiteY25" fmla="*/ 109128 h 114632"/>
                <a:gd name="connsiteX26" fmla="*/ 169486 w 208328"/>
                <a:gd name="connsiteY26" fmla="*/ 100777 h 114632"/>
                <a:gd name="connsiteX27" fmla="*/ 174065 w 208328"/>
                <a:gd name="connsiteY27" fmla="*/ 82810 h 114632"/>
                <a:gd name="connsiteX28" fmla="*/ 189582 w 208328"/>
                <a:gd name="connsiteY28" fmla="*/ 27139 h 114632"/>
                <a:gd name="connsiteX29" fmla="*/ 160329 w 208328"/>
                <a:gd name="connsiteY29" fmla="*/ 63 h 114632"/>
                <a:gd name="connsiteX30" fmla="*/ 118867 w 208328"/>
                <a:gd name="connsiteY30" fmla="*/ 24609 h 114632"/>
                <a:gd name="connsiteX31" fmla="*/ 110727 w 208328"/>
                <a:gd name="connsiteY31" fmla="*/ 6642 h 114632"/>
                <a:gd name="connsiteX32" fmla="*/ 89869 w 208328"/>
                <a:gd name="connsiteY32" fmla="*/ 63 h 114632"/>
                <a:gd name="connsiteX33" fmla="*/ 50187 w 208328"/>
                <a:gd name="connsiteY33" fmla="*/ 22078 h 114632"/>
                <a:gd name="connsiteX34" fmla="*/ 26785 w 208328"/>
                <a:gd name="connsiteY34" fmla="*/ 63 h 114632"/>
                <a:gd name="connsiteX35" fmla="*/ 7962 w 208328"/>
                <a:gd name="connsiteY35" fmla="*/ 14487 h 114632"/>
                <a:gd name="connsiteX36" fmla="*/ 77 w 208328"/>
                <a:gd name="connsiteY36" fmla="*/ 39033 h 114632"/>
                <a:gd name="connsiteX37" fmla="*/ 3129 w 208328"/>
                <a:gd name="connsiteY37" fmla="*/ 41563 h 114632"/>
                <a:gd name="connsiteX38" fmla="*/ 7453 w 208328"/>
                <a:gd name="connsiteY38" fmla="*/ 35743 h 114632"/>
                <a:gd name="connsiteX39" fmla="*/ 26022 w 208328"/>
                <a:gd name="connsiteY39" fmla="*/ 5630 h 114632"/>
                <a:gd name="connsiteX40" fmla="*/ 33908 w 208328"/>
                <a:gd name="connsiteY40" fmla="*/ 17270 h 114632"/>
                <a:gd name="connsiteX41" fmla="*/ 29838 w 208328"/>
                <a:gd name="connsiteY41" fmla="*/ 38527 h 114632"/>
                <a:gd name="connsiteX42" fmla="*/ 15084 w 208328"/>
                <a:gd name="connsiteY42" fmla="*/ 96981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8328" h="114632">
                  <a:moveTo>
                    <a:pt x="15084" y="96981"/>
                  </a:moveTo>
                  <a:cubicBezTo>
                    <a:pt x="14321" y="100777"/>
                    <a:pt x="12795" y="106597"/>
                    <a:pt x="12795" y="107863"/>
                  </a:cubicBezTo>
                  <a:cubicBezTo>
                    <a:pt x="12795" y="112417"/>
                    <a:pt x="16356" y="114695"/>
                    <a:pt x="20172" y="114695"/>
                  </a:cubicBezTo>
                  <a:cubicBezTo>
                    <a:pt x="23224" y="114695"/>
                    <a:pt x="27803" y="112670"/>
                    <a:pt x="29584" y="107609"/>
                  </a:cubicBezTo>
                  <a:cubicBezTo>
                    <a:pt x="29838" y="107103"/>
                    <a:pt x="32890" y="95210"/>
                    <a:pt x="34417" y="88884"/>
                  </a:cubicBezTo>
                  <a:lnTo>
                    <a:pt x="40013" y="66109"/>
                  </a:lnTo>
                  <a:cubicBezTo>
                    <a:pt x="41539" y="60542"/>
                    <a:pt x="43065" y="54975"/>
                    <a:pt x="44337" y="49155"/>
                  </a:cubicBezTo>
                  <a:cubicBezTo>
                    <a:pt x="45354" y="44853"/>
                    <a:pt x="47389" y="37514"/>
                    <a:pt x="47644" y="36502"/>
                  </a:cubicBezTo>
                  <a:cubicBezTo>
                    <a:pt x="51459" y="28658"/>
                    <a:pt x="64941" y="5630"/>
                    <a:pt x="89106" y="5630"/>
                  </a:cubicBezTo>
                  <a:cubicBezTo>
                    <a:pt x="100552" y="5630"/>
                    <a:pt x="102842" y="14993"/>
                    <a:pt x="102842" y="23343"/>
                  </a:cubicBezTo>
                  <a:cubicBezTo>
                    <a:pt x="102842" y="29670"/>
                    <a:pt x="101061" y="36755"/>
                    <a:pt x="99026" y="44347"/>
                  </a:cubicBezTo>
                  <a:lnTo>
                    <a:pt x="91904" y="73701"/>
                  </a:lnTo>
                  <a:lnTo>
                    <a:pt x="86817" y="92933"/>
                  </a:lnTo>
                  <a:cubicBezTo>
                    <a:pt x="85799" y="97994"/>
                    <a:pt x="83510" y="106597"/>
                    <a:pt x="83510" y="107863"/>
                  </a:cubicBezTo>
                  <a:cubicBezTo>
                    <a:pt x="83510" y="112417"/>
                    <a:pt x="87071" y="114695"/>
                    <a:pt x="90886" y="114695"/>
                  </a:cubicBezTo>
                  <a:cubicBezTo>
                    <a:pt x="98772" y="114695"/>
                    <a:pt x="100298" y="108369"/>
                    <a:pt x="102333" y="100271"/>
                  </a:cubicBezTo>
                  <a:cubicBezTo>
                    <a:pt x="105894" y="86100"/>
                    <a:pt x="115306" y="49155"/>
                    <a:pt x="117595" y="39286"/>
                  </a:cubicBezTo>
                  <a:cubicBezTo>
                    <a:pt x="118358" y="35996"/>
                    <a:pt x="131840" y="5630"/>
                    <a:pt x="159566" y="5630"/>
                  </a:cubicBezTo>
                  <a:cubicBezTo>
                    <a:pt x="170504" y="5630"/>
                    <a:pt x="173302" y="14234"/>
                    <a:pt x="173302" y="23343"/>
                  </a:cubicBezTo>
                  <a:cubicBezTo>
                    <a:pt x="173302" y="37767"/>
                    <a:pt x="162619" y="66615"/>
                    <a:pt x="157531" y="80027"/>
                  </a:cubicBezTo>
                  <a:cubicBezTo>
                    <a:pt x="155242" y="86100"/>
                    <a:pt x="154224" y="88884"/>
                    <a:pt x="154224" y="93945"/>
                  </a:cubicBezTo>
                  <a:cubicBezTo>
                    <a:pt x="154224" y="105838"/>
                    <a:pt x="163127" y="114695"/>
                    <a:pt x="175083" y="114695"/>
                  </a:cubicBezTo>
                  <a:cubicBezTo>
                    <a:pt x="198993" y="114695"/>
                    <a:pt x="208405" y="77749"/>
                    <a:pt x="208405" y="75725"/>
                  </a:cubicBezTo>
                  <a:cubicBezTo>
                    <a:pt x="208405" y="73195"/>
                    <a:pt x="206116" y="73195"/>
                    <a:pt x="205353" y="73195"/>
                  </a:cubicBezTo>
                  <a:cubicBezTo>
                    <a:pt x="202809" y="73195"/>
                    <a:pt x="202809" y="73954"/>
                    <a:pt x="201537" y="77749"/>
                  </a:cubicBezTo>
                  <a:cubicBezTo>
                    <a:pt x="197721" y="91161"/>
                    <a:pt x="189582" y="109128"/>
                    <a:pt x="175591" y="109128"/>
                  </a:cubicBezTo>
                  <a:cubicBezTo>
                    <a:pt x="171267" y="109128"/>
                    <a:pt x="169486" y="106597"/>
                    <a:pt x="169486" y="100777"/>
                  </a:cubicBezTo>
                  <a:cubicBezTo>
                    <a:pt x="169486" y="94451"/>
                    <a:pt x="171776" y="88378"/>
                    <a:pt x="174065" y="82810"/>
                  </a:cubicBezTo>
                  <a:cubicBezTo>
                    <a:pt x="178898" y="69652"/>
                    <a:pt x="189582" y="41563"/>
                    <a:pt x="189582" y="27139"/>
                  </a:cubicBezTo>
                  <a:cubicBezTo>
                    <a:pt x="189582" y="10691"/>
                    <a:pt x="179407" y="63"/>
                    <a:pt x="160329" y="63"/>
                  </a:cubicBezTo>
                  <a:cubicBezTo>
                    <a:pt x="141252" y="63"/>
                    <a:pt x="128279" y="11197"/>
                    <a:pt x="118867" y="24609"/>
                  </a:cubicBezTo>
                  <a:cubicBezTo>
                    <a:pt x="118613" y="21319"/>
                    <a:pt x="117850" y="12715"/>
                    <a:pt x="110727" y="6642"/>
                  </a:cubicBezTo>
                  <a:cubicBezTo>
                    <a:pt x="104368" y="1328"/>
                    <a:pt x="96228" y="63"/>
                    <a:pt x="89869" y="63"/>
                  </a:cubicBezTo>
                  <a:cubicBezTo>
                    <a:pt x="66976" y="63"/>
                    <a:pt x="54512" y="16258"/>
                    <a:pt x="50187" y="22078"/>
                  </a:cubicBezTo>
                  <a:cubicBezTo>
                    <a:pt x="48916" y="7654"/>
                    <a:pt x="38232" y="63"/>
                    <a:pt x="26785" y="63"/>
                  </a:cubicBezTo>
                  <a:cubicBezTo>
                    <a:pt x="15084" y="63"/>
                    <a:pt x="10251" y="9932"/>
                    <a:pt x="7962" y="14487"/>
                  </a:cubicBezTo>
                  <a:cubicBezTo>
                    <a:pt x="3384" y="23343"/>
                    <a:pt x="77" y="38273"/>
                    <a:pt x="77" y="39033"/>
                  </a:cubicBezTo>
                  <a:cubicBezTo>
                    <a:pt x="77" y="41563"/>
                    <a:pt x="2620" y="41563"/>
                    <a:pt x="3129" y="41563"/>
                  </a:cubicBezTo>
                  <a:cubicBezTo>
                    <a:pt x="5673" y="41563"/>
                    <a:pt x="5927" y="41310"/>
                    <a:pt x="7453" y="35743"/>
                  </a:cubicBezTo>
                  <a:cubicBezTo>
                    <a:pt x="11778" y="17776"/>
                    <a:pt x="16865" y="5630"/>
                    <a:pt x="26022" y="5630"/>
                  </a:cubicBezTo>
                  <a:cubicBezTo>
                    <a:pt x="30092" y="5630"/>
                    <a:pt x="33908" y="7654"/>
                    <a:pt x="33908" y="17270"/>
                  </a:cubicBezTo>
                  <a:cubicBezTo>
                    <a:pt x="33908" y="22584"/>
                    <a:pt x="33145" y="25368"/>
                    <a:pt x="29838" y="38527"/>
                  </a:cubicBezTo>
                  <a:lnTo>
                    <a:pt x="15084" y="96981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9E92E1E5-EF95-C734-8457-F8E89392B6B4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730348" y="4094062"/>
              <a:ext cx="82797" cy="79888"/>
            </a:xfrm>
            <a:custGeom>
              <a:avLst/>
              <a:gdLst>
                <a:gd name="connsiteX0" fmla="*/ 33560 w 82797"/>
                <a:gd name="connsiteY0" fmla="*/ 42400 h 79888"/>
                <a:gd name="connsiteX1" fmla="*/ 38190 w 82797"/>
                <a:gd name="connsiteY1" fmla="*/ 24509 h 79888"/>
                <a:gd name="connsiteX2" fmla="*/ 49408 w 82797"/>
                <a:gd name="connsiteY2" fmla="*/ 9984 h 79888"/>
                <a:gd name="connsiteX3" fmla="*/ 63830 w 82797"/>
                <a:gd name="connsiteY3" fmla="*/ 5024 h 79888"/>
                <a:gd name="connsiteX4" fmla="*/ 73624 w 82797"/>
                <a:gd name="connsiteY4" fmla="*/ 7504 h 79888"/>
                <a:gd name="connsiteX5" fmla="*/ 65789 w 82797"/>
                <a:gd name="connsiteY5" fmla="*/ 17246 h 79888"/>
                <a:gd name="connsiteX6" fmla="*/ 72911 w 82797"/>
                <a:gd name="connsiteY6" fmla="*/ 23800 h 79888"/>
                <a:gd name="connsiteX7" fmla="*/ 82883 w 82797"/>
                <a:gd name="connsiteY7" fmla="*/ 12995 h 79888"/>
                <a:gd name="connsiteX8" fmla="*/ 64008 w 82797"/>
                <a:gd name="connsiteY8" fmla="*/ 64 h 79888"/>
                <a:gd name="connsiteX9" fmla="*/ 38902 w 82797"/>
                <a:gd name="connsiteY9" fmla="*/ 12641 h 79888"/>
                <a:gd name="connsiteX10" fmla="*/ 20562 w 82797"/>
                <a:gd name="connsiteY10" fmla="*/ 64 h 79888"/>
                <a:gd name="connsiteX11" fmla="*/ 6674 w 82797"/>
                <a:gd name="connsiteY11" fmla="*/ 9098 h 79888"/>
                <a:gd name="connsiteX12" fmla="*/ 85 w 82797"/>
                <a:gd name="connsiteY12" fmla="*/ 27166 h 79888"/>
                <a:gd name="connsiteX13" fmla="*/ 3112 w 82797"/>
                <a:gd name="connsiteY13" fmla="*/ 29469 h 79888"/>
                <a:gd name="connsiteX14" fmla="*/ 7030 w 82797"/>
                <a:gd name="connsiteY14" fmla="*/ 24155 h 79888"/>
                <a:gd name="connsiteX15" fmla="*/ 20028 w 82797"/>
                <a:gd name="connsiteY15" fmla="*/ 5024 h 79888"/>
                <a:gd name="connsiteX16" fmla="*/ 25904 w 82797"/>
                <a:gd name="connsiteY16" fmla="*/ 13704 h 79888"/>
                <a:gd name="connsiteX17" fmla="*/ 23055 w 82797"/>
                <a:gd name="connsiteY17" fmla="*/ 28406 h 79888"/>
                <a:gd name="connsiteX18" fmla="*/ 19138 w 82797"/>
                <a:gd name="connsiteY18" fmla="*/ 44348 h 79888"/>
                <a:gd name="connsiteX19" fmla="*/ 13440 w 82797"/>
                <a:gd name="connsiteY19" fmla="*/ 67022 h 79888"/>
                <a:gd name="connsiteX20" fmla="*/ 11659 w 82797"/>
                <a:gd name="connsiteY20" fmla="*/ 74284 h 79888"/>
                <a:gd name="connsiteX21" fmla="*/ 17713 w 82797"/>
                <a:gd name="connsiteY21" fmla="*/ 79952 h 79888"/>
                <a:gd name="connsiteX22" fmla="*/ 25370 w 82797"/>
                <a:gd name="connsiteY22" fmla="*/ 74816 h 79888"/>
                <a:gd name="connsiteX23" fmla="*/ 28753 w 82797"/>
                <a:gd name="connsiteY23" fmla="*/ 61530 h 79888"/>
                <a:gd name="connsiteX24" fmla="*/ 33560 w 82797"/>
                <a:gd name="connsiteY24" fmla="*/ 42400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797" h="79888">
                  <a:moveTo>
                    <a:pt x="33560" y="42400"/>
                  </a:moveTo>
                  <a:cubicBezTo>
                    <a:pt x="33738" y="41337"/>
                    <a:pt x="37834" y="25395"/>
                    <a:pt x="38190" y="24509"/>
                  </a:cubicBezTo>
                  <a:cubicBezTo>
                    <a:pt x="38546" y="23092"/>
                    <a:pt x="43710" y="14235"/>
                    <a:pt x="49408" y="9984"/>
                  </a:cubicBezTo>
                  <a:cubicBezTo>
                    <a:pt x="51366" y="8567"/>
                    <a:pt x="56174" y="5024"/>
                    <a:pt x="63830" y="5024"/>
                  </a:cubicBezTo>
                  <a:cubicBezTo>
                    <a:pt x="65611" y="5024"/>
                    <a:pt x="70062" y="5201"/>
                    <a:pt x="73624" y="7504"/>
                  </a:cubicBezTo>
                  <a:cubicBezTo>
                    <a:pt x="67926" y="9098"/>
                    <a:pt x="65789" y="14058"/>
                    <a:pt x="65789" y="17246"/>
                  </a:cubicBezTo>
                  <a:cubicBezTo>
                    <a:pt x="65789" y="21143"/>
                    <a:pt x="68816" y="23800"/>
                    <a:pt x="72911" y="23800"/>
                  </a:cubicBezTo>
                  <a:cubicBezTo>
                    <a:pt x="77007" y="23800"/>
                    <a:pt x="82883" y="20435"/>
                    <a:pt x="82883" y="12995"/>
                  </a:cubicBezTo>
                  <a:cubicBezTo>
                    <a:pt x="82883" y="3784"/>
                    <a:pt x="73089" y="64"/>
                    <a:pt x="64008" y="64"/>
                  </a:cubicBezTo>
                  <a:cubicBezTo>
                    <a:pt x="54749" y="64"/>
                    <a:pt x="46737" y="3784"/>
                    <a:pt x="38902" y="12641"/>
                  </a:cubicBezTo>
                  <a:cubicBezTo>
                    <a:pt x="35697" y="1836"/>
                    <a:pt x="24836" y="64"/>
                    <a:pt x="20562" y="64"/>
                  </a:cubicBezTo>
                  <a:cubicBezTo>
                    <a:pt x="13974" y="64"/>
                    <a:pt x="9523" y="4138"/>
                    <a:pt x="6674" y="9098"/>
                  </a:cubicBezTo>
                  <a:cubicBezTo>
                    <a:pt x="2578" y="16006"/>
                    <a:pt x="85" y="26280"/>
                    <a:pt x="85" y="27166"/>
                  </a:cubicBezTo>
                  <a:cubicBezTo>
                    <a:pt x="85" y="29469"/>
                    <a:pt x="2578" y="29469"/>
                    <a:pt x="3112" y="29469"/>
                  </a:cubicBezTo>
                  <a:cubicBezTo>
                    <a:pt x="5605" y="29469"/>
                    <a:pt x="5783" y="28937"/>
                    <a:pt x="7030" y="24155"/>
                  </a:cubicBezTo>
                  <a:cubicBezTo>
                    <a:pt x="9701" y="13349"/>
                    <a:pt x="13084" y="5024"/>
                    <a:pt x="20028" y="5024"/>
                  </a:cubicBezTo>
                  <a:cubicBezTo>
                    <a:pt x="24658" y="5024"/>
                    <a:pt x="25904" y="8921"/>
                    <a:pt x="25904" y="13704"/>
                  </a:cubicBezTo>
                  <a:cubicBezTo>
                    <a:pt x="25904" y="17069"/>
                    <a:pt x="24301" y="23623"/>
                    <a:pt x="23055" y="28406"/>
                  </a:cubicBezTo>
                  <a:cubicBezTo>
                    <a:pt x="21809" y="33189"/>
                    <a:pt x="20028" y="40451"/>
                    <a:pt x="19138" y="44348"/>
                  </a:cubicBezTo>
                  <a:lnTo>
                    <a:pt x="13440" y="67022"/>
                  </a:lnTo>
                  <a:cubicBezTo>
                    <a:pt x="12728" y="69324"/>
                    <a:pt x="11659" y="73753"/>
                    <a:pt x="11659" y="74284"/>
                  </a:cubicBezTo>
                  <a:cubicBezTo>
                    <a:pt x="11659" y="78181"/>
                    <a:pt x="14864" y="79952"/>
                    <a:pt x="17713" y="79952"/>
                  </a:cubicBezTo>
                  <a:cubicBezTo>
                    <a:pt x="20384" y="79952"/>
                    <a:pt x="23945" y="78358"/>
                    <a:pt x="25370" y="74816"/>
                  </a:cubicBezTo>
                  <a:cubicBezTo>
                    <a:pt x="25726" y="73753"/>
                    <a:pt x="27684" y="65959"/>
                    <a:pt x="28753" y="61530"/>
                  </a:cubicBezTo>
                  <a:lnTo>
                    <a:pt x="33560" y="42400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BD27E160-497D-0880-2473-6F52C07FBD3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919522" y="4041351"/>
              <a:ext cx="169155" cy="59213"/>
            </a:xfrm>
            <a:custGeom>
              <a:avLst/>
              <a:gdLst>
                <a:gd name="connsiteX0" fmla="*/ 160600 w 169155"/>
                <a:gd name="connsiteY0" fmla="*/ 10185 h 59213"/>
                <a:gd name="connsiteX1" fmla="*/ 169248 w 169155"/>
                <a:gd name="connsiteY1" fmla="*/ 5124 h 59213"/>
                <a:gd name="connsiteX2" fmla="*/ 160854 w 169155"/>
                <a:gd name="connsiteY2" fmla="*/ 63 h 59213"/>
                <a:gd name="connsiteX3" fmla="*/ 8487 w 169155"/>
                <a:gd name="connsiteY3" fmla="*/ 63 h 59213"/>
                <a:gd name="connsiteX4" fmla="*/ 93 w 169155"/>
                <a:gd name="connsiteY4" fmla="*/ 5124 h 59213"/>
                <a:gd name="connsiteX5" fmla="*/ 8741 w 169155"/>
                <a:gd name="connsiteY5" fmla="*/ 10185 h 59213"/>
                <a:gd name="connsiteX6" fmla="*/ 160600 w 169155"/>
                <a:gd name="connsiteY6" fmla="*/ 10185 h 59213"/>
                <a:gd name="connsiteX7" fmla="*/ 160854 w 169155"/>
                <a:gd name="connsiteY7" fmla="*/ 59277 h 59213"/>
                <a:gd name="connsiteX8" fmla="*/ 169248 w 169155"/>
                <a:gd name="connsiteY8" fmla="*/ 54216 h 59213"/>
                <a:gd name="connsiteX9" fmla="*/ 160600 w 169155"/>
                <a:gd name="connsiteY9" fmla="*/ 49155 h 59213"/>
                <a:gd name="connsiteX10" fmla="*/ 8741 w 169155"/>
                <a:gd name="connsiteY10" fmla="*/ 49155 h 59213"/>
                <a:gd name="connsiteX11" fmla="*/ 93 w 169155"/>
                <a:gd name="connsiteY11" fmla="*/ 54216 h 59213"/>
                <a:gd name="connsiteX12" fmla="*/ 8487 w 169155"/>
                <a:gd name="connsiteY12" fmla="*/ 59277 h 59213"/>
                <a:gd name="connsiteX13" fmla="*/ 160854 w 169155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155" h="59213">
                  <a:moveTo>
                    <a:pt x="160600" y="10185"/>
                  </a:moveTo>
                  <a:cubicBezTo>
                    <a:pt x="164415" y="10185"/>
                    <a:pt x="169248" y="10185"/>
                    <a:pt x="169248" y="5124"/>
                  </a:cubicBezTo>
                  <a:cubicBezTo>
                    <a:pt x="169248" y="63"/>
                    <a:pt x="164415" y="63"/>
                    <a:pt x="160854" y="63"/>
                  </a:cubicBezTo>
                  <a:lnTo>
                    <a:pt x="8487" y="63"/>
                  </a:lnTo>
                  <a:cubicBezTo>
                    <a:pt x="4926" y="63"/>
                    <a:pt x="93" y="63"/>
                    <a:pt x="93" y="5124"/>
                  </a:cubicBezTo>
                  <a:cubicBezTo>
                    <a:pt x="93" y="10185"/>
                    <a:pt x="4926" y="10185"/>
                    <a:pt x="8741" y="10185"/>
                  </a:cubicBezTo>
                  <a:lnTo>
                    <a:pt x="160600" y="10185"/>
                  </a:lnTo>
                  <a:close/>
                  <a:moveTo>
                    <a:pt x="160854" y="59277"/>
                  </a:moveTo>
                  <a:cubicBezTo>
                    <a:pt x="164415" y="59277"/>
                    <a:pt x="169248" y="59277"/>
                    <a:pt x="169248" y="54216"/>
                  </a:cubicBezTo>
                  <a:cubicBezTo>
                    <a:pt x="169248" y="49155"/>
                    <a:pt x="164415" y="49155"/>
                    <a:pt x="160600" y="49155"/>
                  </a:cubicBezTo>
                  <a:lnTo>
                    <a:pt x="8741" y="49155"/>
                  </a:lnTo>
                  <a:cubicBezTo>
                    <a:pt x="4926" y="49155"/>
                    <a:pt x="93" y="49155"/>
                    <a:pt x="93" y="54216"/>
                  </a:cubicBezTo>
                  <a:cubicBezTo>
                    <a:pt x="93" y="59277"/>
                    <a:pt x="4926" y="59277"/>
                    <a:pt x="8487" y="59277"/>
                  </a:cubicBezTo>
                  <a:lnTo>
                    <a:pt x="160854" y="59277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AC8C6780-6C1A-739F-C494-CD122F84C9C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196415" y="3965689"/>
              <a:ext cx="83941" cy="168531"/>
            </a:xfrm>
            <a:custGeom>
              <a:avLst/>
              <a:gdLst>
                <a:gd name="connsiteX0" fmla="*/ 52249 w 83941"/>
                <a:gd name="connsiteY0" fmla="*/ 6642 h 168531"/>
                <a:gd name="connsiteX1" fmla="*/ 46398 w 83941"/>
                <a:gd name="connsiteY1" fmla="*/ 63 h 168531"/>
                <a:gd name="connsiteX2" fmla="*/ 103 w 83941"/>
                <a:gd name="connsiteY2" fmla="*/ 16258 h 168531"/>
                <a:gd name="connsiteX3" fmla="*/ 103 w 83941"/>
                <a:gd name="connsiteY3" fmla="*/ 24103 h 168531"/>
                <a:gd name="connsiteX4" fmla="*/ 33426 w 83941"/>
                <a:gd name="connsiteY4" fmla="*/ 17523 h 168531"/>
                <a:gd name="connsiteX5" fmla="*/ 33426 w 83941"/>
                <a:gd name="connsiteY5" fmla="*/ 148604 h 168531"/>
                <a:gd name="connsiteX6" fmla="*/ 9769 w 83941"/>
                <a:gd name="connsiteY6" fmla="*/ 160750 h 168531"/>
                <a:gd name="connsiteX7" fmla="*/ 1629 w 83941"/>
                <a:gd name="connsiteY7" fmla="*/ 160750 h 168531"/>
                <a:gd name="connsiteX8" fmla="*/ 1629 w 83941"/>
                <a:gd name="connsiteY8" fmla="*/ 168595 h 168531"/>
                <a:gd name="connsiteX9" fmla="*/ 42837 w 83941"/>
                <a:gd name="connsiteY9" fmla="*/ 167836 h 168531"/>
                <a:gd name="connsiteX10" fmla="*/ 84045 w 83941"/>
                <a:gd name="connsiteY10" fmla="*/ 168595 h 168531"/>
                <a:gd name="connsiteX11" fmla="*/ 84045 w 83941"/>
                <a:gd name="connsiteY11" fmla="*/ 160750 h 168531"/>
                <a:gd name="connsiteX12" fmla="*/ 75905 w 83941"/>
                <a:gd name="connsiteY12" fmla="*/ 160750 h 168531"/>
                <a:gd name="connsiteX13" fmla="*/ 52249 w 83941"/>
                <a:gd name="connsiteY13" fmla="*/ 148604 h 168531"/>
                <a:gd name="connsiteX14" fmla="*/ 52249 w 83941"/>
                <a:gd name="connsiteY14" fmla="*/ 6642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941" h="168531">
                  <a:moveTo>
                    <a:pt x="52249" y="6642"/>
                  </a:moveTo>
                  <a:cubicBezTo>
                    <a:pt x="52249" y="569"/>
                    <a:pt x="52249" y="63"/>
                    <a:pt x="46398" y="63"/>
                  </a:cubicBezTo>
                  <a:cubicBezTo>
                    <a:pt x="30627" y="16258"/>
                    <a:pt x="8243" y="16258"/>
                    <a:pt x="103" y="16258"/>
                  </a:cubicBezTo>
                  <a:lnTo>
                    <a:pt x="103" y="24103"/>
                  </a:lnTo>
                  <a:cubicBezTo>
                    <a:pt x="5191" y="24103"/>
                    <a:pt x="20198" y="24103"/>
                    <a:pt x="33426" y="17523"/>
                  </a:cubicBezTo>
                  <a:lnTo>
                    <a:pt x="33426" y="148604"/>
                  </a:lnTo>
                  <a:cubicBezTo>
                    <a:pt x="33426" y="157714"/>
                    <a:pt x="32662" y="160750"/>
                    <a:pt x="9769" y="160750"/>
                  </a:cubicBezTo>
                  <a:lnTo>
                    <a:pt x="1629" y="160750"/>
                  </a:lnTo>
                  <a:lnTo>
                    <a:pt x="1629" y="168595"/>
                  </a:lnTo>
                  <a:cubicBezTo>
                    <a:pt x="10532" y="167836"/>
                    <a:pt x="32662" y="167836"/>
                    <a:pt x="42837" y="167836"/>
                  </a:cubicBezTo>
                  <a:cubicBezTo>
                    <a:pt x="53012" y="167836"/>
                    <a:pt x="75142" y="167836"/>
                    <a:pt x="84045" y="168595"/>
                  </a:cubicBezTo>
                  <a:lnTo>
                    <a:pt x="84045" y="160750"/>
                  </a:lnTo>
                  <a:lnTo>
                    <a:pt x="75905" y="160750"/>
                  </a:lnTo>
                  <a:cubicBezTo>
                    <a:pt x="53012" y="160750"/>
                    <a:pt x="52249" y="157967"/>
                    <a:pt x="52249" y="148604"/>
                  </a:cubicBezTo>
                  <a:lnTo>
                    <a:pt x="52249" y="6642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42AB6BFF-CE50-44DD-D290-B779102F4E1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315206" y="3963159"/>
              <a:ext cx="109124" cy="176629"/>
            </a:xfrm>
            <a:custGeom>
              <a:avLst/>
              <a:gdLst>
                <a:gd name="connsiteX0" fmla="*/ 106943 w 109124"/>
                <a:gd name="connsiteY0" fmla="*/ 17017 h 176629"/>
                <a:gd name="connsiteX1" fmla="*/ 109232 w 109124"/>
                <a:gd name="connsiteY1" fmla="*/ 8160 h 176629"/>
                <a:gd name="connsiteX2" fmla="*/ 47421 w 109124"/>
                <a:gd name="connsiteY2" fmla="*/ 8160 h 176629"/>
                <a:gd name="connsiteX3" fmla="*/ 14862 w 109124"/>
                <a:gd name="connsiteY3" fmla="*/ 63 h 176629"/>
                <a:gd name="connsiteX4" fmla="*/ 8502 w 109124"/>
                <a:gd name="connsiteY4" fmla="*/ 63 h 176629"/>
                <a:gd name="connsiteX5" fmla="*/ 108 w 109124"/>
                <a:gd name="connsiteY5" fmla="*/ 52191 h 176629"/>
                <a:gd name="connsiteX6" fmla="*/ 6467 w 109124"/>
                <a:gd name="connsiteY6" fmla="*/ 52191 h 176629"/>
                <a:gd name="connsiteX7" fmla="*/ 12827 w 109124"/>
                <a:gd name="connsiteY7" fmla="*/ 29164 h 176629"/>
                <a:gd name="connsiteX8" fmla="*/ 37755 w 109124"/>
                <a:gd name="connsiteY8" fmla="*/ 27645 h 176629"/>
                <a:gd name="connsiteX9" fmla="*/ 90409 w 109124"/>
                <a:gd name="connsiteY9" fmla="*/ 27645 h 176629"/>
                <a:gd name="connsiteX10" fmla="*/ 61920 w 109124"/>
                <a:gd name="connsiteY10" fmla="*/ 67627 h 176629"/>
                <a:gd name="connsiteX11" fmla="*/ 30632 w 109124"/>
                <a:gd name="connsiteY11" fmla="*/ 162775 h 176629"/>
                <a:gd name="connsiteX12" fmla="*/ 42333 w 109124"/>
                <a:gd name="connsiteY12" fmla="*/ 176692 h 176629"/>
                <a:gd name="connsiteX13" fmla="*/ 54034 w 109124"/>
                <a:gd name="connsiteY13" fmla="*/ 162775 h 176629"/>
                <a:gd name="connsiteX14" fmla="*/ 54034 w 109124"/>
                <a:gd name="connsiteY14" fmla="*/ 149869 h 176629"/>
                <a:gd name="connsiteX15" fmla="*/ 56832 w 109124"/>
                <a:gd name="connsiteY15" fmla="*/ 108369 h 176629"/>
                <a:gd name="connsiteX16" fmla="*/ 72603 w 109124"/>
                <a:gd name="connsiteY16" fmla="*/ 65097 h 176629"/>
                <a:gd name="connsiteX17" fmla="*/ 106943 w 109124"/>
                <a:gd name="connsiteY17" fmla="*/ 17017 h 176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9124" h="176629">
                  <a:moveTo>
                    <a:pt x="106943" y="17017"/>
                  </a:moveTo>
                  <a:cubicBezTo>
                    <a:pt x="109232" y="13981"/>
                    <a:pt x="109232" y="13474"/>
                    <a:pt x="109232" y="8160"/>
                  </a:cubicBezTo>
                  <a:lnTo>
                    <a:pt x="47421" y="8160"/>
                  </a:lnTo>
                  <a:cubicBezTo>
                    <a:pt x="16388" y="8160"/>
                    <a:pt x="15879" y="4871"/>
                    <a:pt x="14862" y="63"/>
                  </a:cubicBezTo>
                  <a:lnTo>
                    <a:pt x="8502" y="63"/>
                  </a:lnTo>
                  <a:lnTo>
                    <a:pt x="108" y="52191"/>
                  </a:lnTo>
                  <a:lnTo>
                    <a:pt x="6467" y="52191"/>
                  </a:lnTo>
                  <a:cubicBezTo>
                    <a:pt x="7230" y="48142"/>
                    <a:pt x="9520" y="32200"/>
                    <a:pt x="12827" y="29164"/>
                  </a:cubicBezTo>
                  <a:cubicBezTo>
                    <a:pt x="14607" y="27645"/>
                    <a:pt x="34448" y="27645"/>
                    <a:pt x="37755" y="27645"/>
                  </a:cubicBezTo>
                  <a:lnTo>
                    <a:pt x="90409" y="27645"/>
                  </a:lnTo>
                  <a:cubicBezTo>
                    <a:pt x="87611" y="31694"/>
                    <a:pt x="67516" y="59277"/>
                    <a:pt x="61920" y="67627"/>
                  </a:cubicBezTo>
                  <a:cubicBezTo>
                    <a:pt x="39027" y="101789"/>
                    <a:pt x="30632" y="136963"/>
                    <a:pt x="30632" y="162775"/>
                  </a:cubicBezTo>
                  <a:cubicBezTo>
                    <a:pt x="30632" y="165305"/>
                    <a:pt x="30632" y="176692"/>
                    <a:pt x="42333" y="176692"/>
                  </a:cubicBezTo>
                  <a:cubicBezTo>
                    <a:pt x="54034" y="176692"/>
                    <a:pt x="54034" y="165305"/>
                    <a:pt x="54034" y="162775"/>
                  </a:cubicBezTo>
                  <a:lnTo>
                    <a:pt x="54034" y="149869"/>
                  </a:lnTo>
                  <a:cubicBezTo>
                    <a:pt x="54034" y="135951"/>
                    <a:pt x="54797" y="122033"/>
                    <a:pt x="56832" y="108369"/>
                  </a:cubicBezTo>
                  <a:cubicBezTo>
                    <a:pt x="57850" y="102548"/>
                    <a:pt x="61411" y="80786"/>
                    <a:pt x="72603" y="65097"/>
                  </a:cubicBezTo>
                  <a:lnTo>
                    <a:pt x="106943" y="17017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C4F683EE-E1F4-7F31-AAEA-82BA4080C6C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5450022" y="4107398"/>
              <a:ext cx="29761" cy="75662"/>
            </a:xfrm>
            <a:custGeom>
              <a:avLst/>
              <a:gdLst>
                <a:gd name="connsiteX0" fmla="*/ 29874 w 29761"/>
                <a:gd name="connsiteY0" fmla="*/ 26633 h 75662"/>
                <a:gd name="connsiteX1" fmla="*/ 13595 w 29761"/>
                <a:gd name="connsiteY1" fmla="*/ 63 h 75662"/>
                <a:gd name="connsiteX2" fmla="*/ 113 w 29761"/>
                <a:gd name="connsiteY2" fmla="*/ 13474 h 75662"/>
                <a:gd name="connsiteX3" fmla="*/ 13595 w 29761"/>
                <a:gd name="connsiteY3" fmla="*/ 26886 h 75662"/>
                <a:gd name="connsiteX4" fmla="*/ 23261 w 29761"/>
                <a:gd name="connsiteY4" fmla="*/ 23343 h 75662"/>
                <a:gd name="connsiteX5" fmla="*/ 23769 w 29761"/>
                <a:gd name="connsiteY5" fmla="*/ 22837 h 75662"/>
                <a:gd name="connsiteX6" fmla="*/ 24278 w 29761"/>
                <a:gd name="connsiteY6" fmla="*/ 26633 h 75662"/>
                <a:gd name="connsiteX7" fmla="*/ 5964 w 29761"/>
                <a:gd name="connsiteY7" fmla="*/ 70158 h 75662"/>
                <a:gd name="connsiteX8" fmla="*/ 4183 w 29761"/>
                <a:gd name="connsiteY8" fmla="*/ 72941 h 75662"/>
                <a:gd name="connsiteX9" fmla="*/ 6727 w 29761"/>
                <a:gd name="connsiteY9" fmla="*/ 75725 h 75662"/>
                <a:gd name="connsiteX10" fmla="*/ 29874 w 29761"/>
                <a:gd name="connsiteY10" fmla="*/ 26633 h 7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761" h="75662">
                  <a:moveTo>
                    <a:pt x="29874" y="26633"/>
                  </a:moveTo>
                  <a:cubicBezTo>
                    <a:pt x="29874" y="10438"/>
                    <a:pt x="23769" y="63"/>
                    <a:pt x="13595" y="63"/>
                  </a:cubicBezTo>
                  <a:cubicBezTo>
                    <a:pt x="4692" y="63"/>
                    <a:pt x="113" y="6895"/>
                    <a:pt x="113" y="13474"/>
                  </a:cubicBezTo>
                  <a:cubicBezTo>
                    <a:pt x="113" y="20054"/>
                    <a:pt x="4437" y="26886"/>
                    <a:pt x="13595" y="26886"/>
                  </a:cubicBezTo>
                  <a:cubicBezTo>
                    <a:pt x="17665" y="26886"/>
                    <a:pt x="20717" y="25368"/>
                    <a:pt x="23261" y="23343"/>
                  </a:cubicBezTo>
                  <a:lnTo>
                    <a:pt x="23769" y="22837"/>
                  </a:lnTo>
                  <a:cubicBezTo>
                    <a:pt x="24024" y="22837"/>
                    <a:pt x="24278" y="23090"/>
                    <a:pt x="24278" y="26633"/>
                  </a:cubicBezTo>
                  <a:cubicBezTo>
                    <a:pt x="24278" y="42828"/>
                    <a:pt x="17156" y="58265"/>
                    <a:pt x="5964" y="70158"/>
                  </a:cubicBezTo>
                  <a:cubicBezTo>
                    <a:pt x="4437" y="71676"/>
                    <a:pt x="4183" y="71929"/>
                    <a:pt x="4183" y="72941"/>
                  </a:cubicBezTo>
                  <a:cubicBezTo>
                    <a:pt x="4183" y="74713"/>
                    <a:pt x="5455" y="75725"/>
                    <a:pt x="6727" y="75725"/>
                  </a:cubicBezTo>
                  <a:cubicBezTo>
                    <a:pt x="9779" y="75725"/>
                    <a:pt x="29874" y="55734"/>
                    <a:pt x="29874" y="26633"/>
                  </a:cubicBez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3269977E-F35D-D7C2-18BD-5F15CE95E13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590971" y="4022373"/>
              <a:ext cx="137867" cy="114632"/>
            </a:xfrm>
            <a:custGeom>
              <a:avLst/>
              <a:gdLst>
                <a:gd name="connsiteX0" fmla="*/ 15127 w 137867"/>
                <a:gd name="connsiteY0" fmla="*/ 96981 h 114632"/>
                <a:gd name="connsiteX1" fmla="*/ 12838 w 137867"/>
                <a:gd name="connsiteY1" fmla="*/ 107863 h 114632"/>
                <a:gd name="connsiteX2" fmla="*/ 20214 w 137867"/>
                <a:gd name="connsiteY2" fmla="*/ 114695 h 114632"/>
                <a:gd name="connsiteX3" fmla="*/ 29626 w 137867"/>
                <a:gd name="connsiteY3" fmla="*/ 107609 h 114632"/>
                <a:gd name="connsiteX4" fmla="*/ 34459 w 137867"/>
                <a:gd name="connsiteY4" fmla="*/ 88884 h 114632"/>
                <a:gd name="connsiteX5" fmla="*/ 40055 w 137867"/>
                <a:gd name="connsiteY5" fmla="*/ 66109 h 114632"/>
                <a:gd name="connsiteX6" fmla="*/ 44379 w 137867"/>
                <a:gd name="connsiteY6" fmla="*/ 49155 h 114632"/>
                <a:gd name="connsiteX7" fmla="*/ 47686 w 137867"/>
                <a:gd name="connsiteY7" fmla="*/ 36502 h 114632"/>
                <a:gd name="connsiteX8" fmla="*/ 89148 w 137867"/>
                <a:gd name="connsiteY8" fmla="*/ 5630 h 114632"/>
                <a:gd name="connsiteX9" fmla="*/ 102884 w 137867"/>
                <a:gd name="connsiteY9" fmla="*/ 23343 h 114632"/>
                <a:gd name="connsiteX10" fmla="*/ 86350 w 137867"/>
                <a:gd name="connsiteY10" fmla="*/ 82304 h 114632"/>
                <a:gd name="connsiteX11" fmla="*/ 83807 w 137867"/>
                <a:gd name="connsiteY11" fmla="*/ 93945 h 114632"/>
                <a:gd name="connsiteX12" fmla="*/ 104665 w 137867"/>
                <a:gd name="connsiteY12" fmla="*/ 114695 h 114632"/>
                <a:gd name="connsiteX13" fmla="*/ 137987 w 137867"/>
                <a:gd name="connsiteY13" fmla="*/ 75725 h 114632"/>
                <a:gd name="connsiteX14" fmla="*/ 134935 w 137867"/>
                <a:gd name="connsiteY14" fmla="*/ 73195 h 114632"/>
                <a:gd name="connsiteX15" fmla="*/ 131119 w 137867"/>
                <a:gd name="connsiteY15" fmla="*/ 77749 h 114632"/>
                <a:gd name="connsiteX16" fmla="*/ 105174 w 137867"/>
                <a:gd name="connsiteY16" fmla="*/ 109128 h 114632"/>
                <a:gd name="connsiteX17" fmla="*/ 99069 w 137867"/>
                <a:gd name="connsiteY17" fmla="*/ 100777 h 114632"/>
                <a:gd name="connsiteX18" fmla="*/ 103647 w 137867"/>
                <a:gd name="connsiteY18" fmla="*/ 82810 h 114632"/>
                <a:gd name="connsiteX19" fmla="*/ 119164 w 137867"/>
                <a:gd name="connsiteY19" fmla="*/ 27139 h 114632"/>
                <a:gd name="connsiteX20" fmla="*/ 89911 w 137867"/>
                <a:gd name="connsiteY20" fmla="*/ 63 h 114632"/>
                <a:gd name="connsiteX21" fmla="*/ 50230 w 137867"/>
                <a:gd name="connsiteY21" fmla="*/ 22078 h 114632"/>
                <a:gd name="connsiteX22" fmla="*/ 26828 w 137867"/>
                <a:gd name="connsiteY22" fmla="*/ 63 h 114632"/>
                <a:gd name="connsiteX23" fmla="*/ 7750 w 137867"/>
                <a:gd name="connsiteY23" fmla="*/ 14487 h 114632"/>
                <a:gd name="connsiteX24" fmla="*/ 119 w 137867"/>
                <a:gd name="connsiteY24" fmla="*/ 39033 h 114632"/>
                <a:gd name="connsiteX25" fmla="*/ 3172 w 137867"/>
                <a:gd name="connsiteY25" fmla="*/ 41563 h 114632"/>
                <a:gd name="connsiteX26" fmla="*/ 7496 w 137867"/>
                <a:gd name="connsiteY26" fmla="*/ 35743 h 114632"/>
                <a:gd name="connsiteX27" fmla="*/ 26065 w 137867"/>
                <a:gd name="connsiteY27" fmla="*/ 5630 h 114632"/>
                <a:gd name="connsiteX28" fmla="*/ 33950 w 137867"/>
                <a:gd name="connsiteY28" fmla="*/ 17270 h 114632"/>
                <a:gd name="connsiteX29" fmla="*/ 29880 w 137867"/>
                <a:gd name="connsiteY29" fmla="*/ 38527 h 114632"/>
                <a:gd name="connsiteX30" fmla="*/ 15127 w 137867"/>
                <a:gd name="connsiteY30" fmla="*/ 96981 h 11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7867" h="114632">
                  <a:moveTo>
                    <a:pt x="15127" y="96981"/>
                  </a:moveTo>
                  <a:cubicBezTo>
                    <a:pt x="14364" y="100777"/>
                    <a:pt x="12838" y="106597"/>
                    <a:pt x="12838" y="107863"/>
                  </a:cubicBezTo>
                  <a:cubicBezTo>
                    <a:pt x="12838" y="112417"/>
                    <a:pt x="16399" y="114695"/>
                    <a:pt x="20214" y="114695"/>
                  </a:cubicBezTo>
                  <a:cubicBezTo>
                    <a:pt x="23267" y="114695"/>
                    <a:pt x="27845" y="112670"/>
                    <a:pt x="29626" y="107609"/>
                  </a:cubicBezTo>
                  <a:cubicBezTo>
                    <a:pt x="29880" y="107103"/>
                    <a:pt x="32933" y="95210"/>
                    <a:pt x="34459" y="88884"/>
                  </a:cubicBezTo>
                  <a:lnTo>
                    <a:pt x="40055" y="66109"/>
                  </a:lnTo>
                  <a:cubicBezTo>
                    <a:pt x="41581" y="60542"/>
                    <a:pt x="43108" y="54975"/>
                    <a:pt x="44379" y="49155"/>
                  </a:cubicBezTo>
                  <a:cubicBezTo>
                    <a:pt x="45397" y="44853"/>
                    <a:pt x="47432" y="37514"/>
                    <a:pt x="47686" y="36502"/>
                  </a:cubicBezTo>
                  <a:cubicBezTo>
                    <a:pt x="51502" y="28658"/>
                    <a:pt x="64983" y="5630"/>
                    <a:pt x="89148" y="5630"/>
                  </a:cubicBezTo>
                  <a:cubicBezTo>
                    <a:pt x="100595" y="5630"/>
                    <a:pt x="102884" y="14993"/>
                    <a:pt x="102884" y="23343"/>
                  </a:cubicBezTo>
                  <a:cubicBezTo>
                    <a:pt x="102884" y="39033"/>
                    <a:pt x="90420" y="71423"/>
                    <a:pt x="86350" y="82304"/>
                  </a:cubicBezTo>
                  <a:cubicBezTo>
                    <a:pt x="84061" y="88125"/>
                    <a:pt x="83807" y="91161"/>
                    <a:pt x="83807" y="93945"/>
                  </a:cubicBezTo>
                  <a:cubicBezTo>
                    <a:pt x="83807" y="105838"/>
                    <a:pt x="92710" y="114695"/>
                    <a:pt x="104665" y="114695"/>
                  </a:cubicBezTo>
                  <a:cubicBezTo>
                    <a:pt x="128576" y="114695"/>
                    <a:pt x="137987" y="77749"/>
                    <a:pt x="137987" y="75725"/>
                  </a:cubicBezTo>
                  <a:cubicBezTo>
                    <a:pt x="137987" y="73195"/>
                    <a:pt x="135698" y="73195"/>
                    <a:pt x="134935" y="73195"/>
                  </a:cubicBezTo>
                  <a:cubicBezTo>
                    <a:pt x="132391" y="73195"/>
                    <a:pt x="132391" y="73954"/>
                    <a:pt x="131119" y="77749"/>
                  </a:cubicBezTo>
                  <a:cubicBezTo>
                    <a:pt x="126032" y="94957"/>
                    <a:pt x="117638" y="109128"/>
                    <a:pt x="105174" y="109128"/>
                  </a:cubicBezTo>
                  <a:cubicBezTo>
                    <a:pt x="100849" y="109128"/>
                    <a:pt x="99069" y="106597"/>
                    <a:pt x="99069" y="100777"/>
                  </a:cubicBezTo>
                  <a:cubicBezTo>
                    <a:pt x="99069" y="94451"/>
                    <a:pt x="101358" y="88378"/>
                    <a:pt x="103647" y="82810"/>
                  </a:cubicBezTo>
                  <a:cubicBezTo>
                    <a:pt x="108480" y="69399"/>
                    <a:pt x="119164" y="41563"/>
                    <a:pt x="119164" y="27139"/>
                  </a:cubicBezTo>
                  <a:cubicBezTo>
                    <a:pt x="119164" y="10185"/>
                    <a:pt x="108226" y="63"/>
                    <a:pt x="89911" y="63"/>
                  </a:cubicBezTo>
                  <a:cubicBezTo>
                    <a:pt x="67018" y="63"/>
                    <a:pt x="54554" y="16258"/>
                    <a:pt x="50230" y="22078"/>
                  </a:cubicBezTo>
                  <a:cubicBezTo>
                    <a:pt x="48958" y="7907"/>
                    <a:pt x="38529" y="63"/>
                    <a:pt x="26828" y="63"/>
                  </a:cubicBezTo>
                  <a:cubicBezTo>
                    <a:pt x="15127" y="63"/>
                    <a:pt x="10294" y="9932"/>
                    <a:pt x="7750" y="14487"/>
                  </a:cubicBezTo>
                  <a:cubicBezTo>
                    <a:pt x="3680" y="23090"/>
                    <a:pt x="119" y="38020"/>
                    <a:pt x="119" y="39033"/>
                  </a:cubicBezTo>
                  <a:cubicBezTo>
                    <a:pt x="119" y="41563"/>
                    <a:pt x="2663" y="41563"/>
                    <a:pt x="3172" y="41563"/>
                  </a:cubicBezTo>
                  <a:cubicBezTo>
                    <a:pt x="5715" y="41563"/>
                    <a:pt x="5970" y="41310"/>
                    <a:pt x="7496" y="35743"/>
                  </a:cubicBezTo>
                  <a:cubicBezTo>
                    <a:pt x="11820" y="17776"/>
                    <a:pt x="16908" y="5630"/>
                    <a:pt x="26065" y="5630"/>
                  </a:cubicBezTo>
                  <a:cubicBezTo>
                    <a:pt x="31152" y="5630"/>
                    <a:pt x="33950" y="8920"/>
                    <a:pt x="33950" y="17270"/>
                  </a:cubicBezTo>
                  <a:cubicBezTo>
                    <a:pt x="33950" y="22584"/>
                    <a:pt x="33187" y="25368"/>
                    <a:pt x="29880" y="38527"/>
                  </a:cubicBezTo>
                  <a:lnTo>
                    <a:pt x="15127" y="96981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CEDF7272-7EE1-3352-3D2E-3CE5FFF887B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745535" y="4054560"/>
              <a:ext cx="82619" cy="121160"/>
            </a:xfrm>
            <a:custGeom>
              <a:avLst/>
              <a:gdLst>
                <a:gd name="connsiteX0" fmla="*/ 82744 w 82619"/>
                <a:gd name="connsiteY0" fmla="*/ 61176 h 121160"/>
                <a:gd name="connsiteX1" fmla="*/ 72239 w 82619"/>
                <a:gd name="connsiteY1" fmla="*/ 15298 h 121160"/>
                <a:gd name="connsiteX2" fmla="*/ 41435 w 82619"/>
                <a:gd name="connsiteY2" fmla="*/ 64 h 121160"/>
                <a:gd name="connsiteX3" fmla="*/ 125 w 82619"/>
                <a:gd name="connsiteY3" fmla="*/ 61176 h 121160"/>
                <a:gd name="connsiteX4" fmla="*/ 41435 w 82619"/>
                <a:gd name="connsiteY4" fmla="*/ 121225 h 121160"/>
                <a:gd name="connsiteX5" fmla="*/ 82744 w 82619"/>
                <a:gd name="connsiteY5" fmla="*/ 61176 h 121160"/>
                <a:gd name="connsiteX6" fmla="*/ 41435 w 82619"/>
                <a:gd name="connsiteY6" fmla="*/ 116265 h 121160"/>
                <a:gd name="connsiteX7" fmla="*/ 18821 w 82619"/>
                <a:gd name="connsiteY7" fmla="*/ 96958 h 121160"/>
                <a:gd name="connsiteX8" fmla="*/ 16328 w 82619"/>
                <a:gd name="connsiteY8" fmla="*/ 58873 h 121160"/>
                <a:gd name="connsiteX9" fmla="*/ 18999 w 82619"/>
                <a:gd name="connsiteY9" fmla="*/ 22738 h 121160"/>
                <a:gd name="connsiteX10" fmla="*/ 41435 w 82619"/>
                <a:gd name="connsiteY10" fmla="*/ 5024 h 121160"/>
                <a:gd name="connsiteX11" fmla="*/ 63514 w 82619"/>
                <a:gd name="connsiteY11" fmla="*/ 21143 h 121160"/>
                <a:gd name="connsiteX12" fmla="*/ 66541 w 82619"/>
                <a:gd name="connsiteY12" fmla="*/ 58873 h 121160"/>
                <a:gd name="connsiteX13" fmla="*/ 64226 w 82619"/>
                <a:gd name="connsiteY13" fmla="*/ 96249 h 121160"/>
                <a:gd name="connsiteX14" fmla="*/ 41435 w 82619"/>
                <a:gd name="connsiteY14" fmla="*/ 116265 h 12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2619" h="121160">
                  <a:moveTo>
                    <a:pt x="82744" y="61176"/>
                  </a:moveTo>
                  <a:cubicBezTo>
                    <a:pt x="82744" y="41691"/>
                    <a:pt x="80430" y="27697"/>
                    <a:pt x="72239" y="15298"/>
                  </a:cubicBezTo>
                  <a:cubicBezTo>
                    <a:pt x="66719" y="7150"/>
                    <a:pt x="55679" y="64"/>
                    <a:pt x="41435" y="64"/>
                  </a:cubicBezTo>
                  <a:cubicBezTo>
                    <a:pt x="125" y="64"/>
                    <a:pt x="125" y="48422"/>
                    <a:pt x="125" y="61176"/>
                  </a:cubicBezTo>
                  <a:cubicBezTo>
                    <a:pt x="125" y="73930"/>
                    <a:pt x="125" y="121225"/>
                    <a:pt x="41435" y="121225"/>
                  </a:cubicBezTo>
                  <a:cubicBezTo>
                    <a:pt x="82744" y="121225"/>
                    <a:pt x="82744" y="73930"/>
                    <a:pt x="82744" y="61176"/>
                  </a:cubicBezTo>
                  <a:close/>
                  <a:moveTo>
                    <a:pt x="41435" y="116265"/>
                  </a:moveTo>
                  <a:cubicBezTo>
                    <a:pt x="33244" y="116265"/>
                    <a:pt x="22382" y="111483"/>
                    <a:pt x="18821" y="96958"/>
                  </a:cubicBezTo>
                  <a:cubicBezTo>
                    <a:pt x="16328" y="86507"/>
                    <a:pt x="16328" y="71981"/>
                    <a:pt x="16328" y="58873"/>
                  </a:cubicBezTo>
                  <a:cubicBezTo>
                    <a:pt x="16328" y="45942"/>
                    <a:pt x="16328" y="32480"/>
                    <a:pt x="18999" y="22738"/>
                  </a:cubicBezTo>
                  <a:cubicBezTo>
                    <a:pt x="22739" y="8744"/>
                    <a:pt x="34134" y="5024"/>
                    <a:pt x="41435" y="5024"/>
                  </a:cubicBezTo>
                  <a:cubicBezTo>
                    <a:pt x="51050" y="5024"/>
                    <a:pt x="60309" y="10870"/>
                    <a:pt x="63514" y="21143"/>
                  </a:cubicBezTo>
                  <a:cubicBezTo>
                    <a:pt x="66363" y="30709"/>
                    <a:pt x="66541" y="43463"/>
                    <a:pt x="66541" y="58873"/>
                  </a:cubicBezTo>
                  <a:cubicBezTo>
                    <a:pt x="66541" y="71981"/>
                    <a:pt x="66541" y="85089"/>
                    <a:pt x="64226" y="96249"/>
                  </a:cubicBezTo>
                  <a:cubicBezTo>
                    <a:pt x="60665" y="112368"/>
                    <a:pt x="48557" y="116265"/>
                    <a:pt x="41435" y="116265"/>
                  </a:cubicBez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EEF00446-C52B-4DD5-D60C-DA4C95522C43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5935290" y="4041351"/>
              <a:ext cx="169155" cy="59213"/>
            </a:xfrm>
            <a:custGeom>
              <a:avLst/>
              <a:gdLst>
                <a:gd name="connsiteX0" fmla="*/ 160639 w 169155"/>
                <a:gd name="connsiteY0" fmla="*/ 10185 h 59213"/>
                <a:gd name="connsiteX1" fmla="*/ 169288 w 169155"/>
                <a:gd name="connsiteY1" fmla="*/ 5124 h 59213"/>
                <a:gd name="connsiteX2" fmla="*/ 160894 w 169155"/>
                <a:gd name="connsiteY2" fmla="*/ 63 h 59213"/>
                <a:gd name="connsiteX3" fmla="*/ 8527 w 169155"/>
                <a:gd name="connsiteY3" fmla="*/ 63 h 59213"/>
                <a:gd name="connsiteX4" fmla="*/ 132 w 169155"/>
                <a:gd name="connsiteY4" fmla="*/ 5124 h 59213"/>
                <a:gd name="connsiteX5" fmla="*/ 8781 w 169155"/>
                <a:gd name="connsiteY5" fmla="*/ 10185 h 59213"/>
                <a:gd name="connsiteX6" fmla="*/ 160639 w 169155"/>
                <a:gd name="connsiteY6" fmla="*/ 10185 h 59213"/>
                <a:gd name="connsiteX7" fmla="*/ 160894 w 169155"/>
                <a:gd name="connsiteY7" fmla="*/ 59277 h 59213"/>
                <a:gd name="connsiteX8" fmla="*/ 169288 w 169155"/>
                <a:gd name="connsiteY8" fmla="*/ 54216 h 59213"/>
                <a:gd name="connsiteX9" fmla="*/ 160639 w 169155"/>
                <a:gd name="connsiteY9" fmla="*/ 49155 h 59213"/>
                <a:gd name="connsiteX10" fmla="*/ 8781 w 169155"/>
                <a:gd name="connsiteY10" fmla="*/ 49155 h 59213"/>
                <a:gd name="connsiteX11" fmla="*/ 132 w 169155"/>
                <a:gd name="connsiteY11" fmla="*/ 54216 h 59213"/>
                <a:gd name="connsiteX12" fmla="*/ 8527 w 169155"/>
                <a:gd name="connsiteY12" fmla="*/ 59277 h 59213"/>
                <a:gd name="connsiteX13" fmla="*/ 160894 w 169155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155" h="59213">
                  <a:moveTo>
                    <a:pt x="160639" y="10185"/>
                  </a:moveTo>
                  <a:cubicBezTo>
                    <a:pt x="164455" y="10185"/>
                    <a:pt x="169288" y="10185"/>
                    <a:pt x="169288" y="5124"/>
                  </a:cubicBezTo>
                  <a:cubicBezTo>
                    <a:pt x="169288" y="63"/>
                    <a:pt x="164455" y="63"/>
                    <a:pt x="160894" y="63"/>
                  </a:cubicBezTo>
                  <a:lnTo>
                    <a:pt x="8527" y="63"/>
                  </a:lnTo>
                  <a:cubicBezTo>
                    <a:pt x="4965" y="63"/>
                    <a:pt x="132" y="63"/>
                    <a:pt x="132" y="5124"/>
                  </a:cubicBezTo>
                  <a:cubicBezTo>
                    <a:pt x="132" y="10185"/>
                    <a:pt x="4965" y="10185"/>
                    <a:pt x="8781" y="10185"/>
                  </a:cubicBezTo>
                  <a:lnTo>
                    <a:pt x="160639" y="10185"/>
                  </a:lnTo>
                  <a:close/>
                  <a:moveTo>
                    <a:pt x="160894" y="59277"/>
                  </a:moveTo>
                  <a:cubicBezTo>
                    <a:pt x="164455" y="59277"/>
                    <a:pt x="169288" y="59277"/>
                    <a:pt x="169288" y="54216"/>
                  </a:cubicBezTo>
                  <a:cubicBezTo>
                    <a:pt x="169288" y="49155"/>
                    <a:pt x="164455" y="49155"/>
                    <a:pt x="160639" y="49155"/>
                  </a:cubicBezTo>
                  <a:lnTo>
                    <a:pt x="8781" y="49155"/>
                  </a:lnTo>
                  <a:cubicBezTo>
                    <a:pt x="4965" y="49155"/>
                    <a:pt x="132" y="49155"/>
                    <a:pt x="132" y="54216"/>
                  </a:cubicBezTo>
                  <a:cubicBezTo>
                    <a:pt x="132" y="59277"/>
                    <a:pt x="4965" y="59277"/>
                    <a:pt x="8527" y="59277"/>
                  </a:cubicBezTo>
                  <a:lnTo>
                    <a:pt x="160894" y="59277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786B32BC-F5A6-8B6E-9061-FD312579FE9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212184" y="3965689"/>
              <a:ext cx="83941" cy="168531"/>
            </a:xfrm>
            <a:custGeom>
              <a:avLst/>
              <a:gdLst>
                <a:gd name="connsiteX0" fmla="*/ 52289 w 83941"/>
                <a:gd name="connsiteY0" fmla="*/ 6642 h 168531"/>
                <a:gd name="connsiteX1" fmla="*/ 46438 w 83941"/>
                <a:gd name="connsiteY1" fmla="*/ 63 h 168531"/>
                <a:gd name="connsiteX2" fmla="*/ 143 w 83941"/>
                <a:gd name="connsiteY2" fmla="*/ 16258 h 168531"/>
                <a:gd name="connsiteX3" fmla="*/ 143 w 83941"/>
                <a:gd name="connsiteY3" fmla="*/ 24103 h 168531"/>
                <a:gd name="connsiteX4" fmla="*/ 33465 w 83941"/>
                <a:gd name="connsiteY4" fmla="*/ 17523 h 168531"/>
                <a:gd name="connsiteX5" fmla="*/ 33465 w 83941"/>
                <a:gd name="connsiteY5" fmla="*/ 148604 h 168531"/>
                <a:gd name="connsiteX6" fmla="*/ 9809 w 83941"/>
                <a:gd name="connsiteY6" fmla="*/ 160750 h 168531"/>
                <a:gd name="connsiteX7" fmla="*/ 1669 w 83941"/>
                <a:gd name="connsiteY7" fmla="*/ 160750 h 168531"/>
                <a:gd name="connsiteX8" fmla="*/ 1669 w 83941"/>
                <a:gd name="connsiteY8" fmla="*/ 168595 h 168531"/>
                <a:gd name="connsiteX9" fmla="*/ 42877 w 83941"/>
                <a:gd name="connsiteY9" fmla="*/ 167836 h 168531"/>
                <a:gd name="connsiteX10" fmla="*/ 84085 w 83941"/>
                <a:gd name="connsiteY10" fmla="*/ 168595 h 168531"/>
                <a:gd name="connsiteX11" fmla="*/ 84085 w 83941"/>
                <a:gd name="connsiteY11" fmla="*/ 160750 h 168531"/>
                <a:gd name="connsiteX12" fmla="*/ 75945 w 83941"/>
                <a:gd name="connsiteY12" fmla="*/ 160750 h 168531"/>
                <a:gd name="connsiteX13" fmla="*/ 52289 w 83941"/>
                <a:gd name="connsiteY13" fmla="*/ 148604 h 168531"/>
                <a:gd name="connsiteX14" fmla="*/ 52289 w 83941"/>
                <a:gd name="connsiteY14" fmla="*/ 6642 h 16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3941" h="168531">
                  <a:moveTo>
                    <a:pt x="52289" y="6642"/>
                  </a:moveTo>
                  <a:cubicBezTo>
                    <a:pt x="52289" y="569"/>
                    <a:pt x="52289" y="63"/>
                    <a:pt x="46438" y="63"/>
                  </a:cubicBezTo>
                  <a:cubicBezTo>
                    <a:pt x="30667" y="16258"/>
                    <a:pt x="8283" y="16258"/>
                    <a:pt x="143" y="16258"/>
                  </a:cubicBezTo>
                  <a:lnTo>
                    <a:pt x="143" y="24103"/>
                  </a:lnTo>
                  <a:cubicBezTo>
                    <a:pt x="5230" y="24103"/>
                    <a:pt x="20238" y="24103"/>
                    <a:pt x="33465" y="17523"/>
                  </a:cubicBezTo>
                  <a:lnTo>
                    <a:pt x="33465" y="148604"/>
                  </a:lnTo>
                  <a:cubicBezTo>
                    <a:pt x="33465" y="157714"/>
                    <a:pt x="32702" y="160750"/>
                    <a:pt x="9809" y="160750"/>
                  </a:cubicBezTo>
                  <a:lnTo>
                    <a:pt x="1669" y="160750"/>
                  </a:lnTo>
                  <a:lnTo>
                    <a:pt x="1669" y="168595"/>
                  </a:lnTo>
                  <a:cubicBezTo>
                    <a:pt x="10572" y="167836"/>
                    <a:pt x="32702" y="167836"/>
                    <a:pt x="42877" y="167836"/>
                  </a:cubicBezTo>
                  <a:cubicBezTo>
                    <a:pt x="53052" y="167836"/>
                    <a:pt x="75182" y="167836"/>
                    <a:pt x="84085" y="168595"/>
                  </a:cubicBezTo>
                  <a:lnTo>
                    <a:pt x="84085" y="160750"/>
                  </a:lnTo>
                  <a:lnTo>
                    <a:pt x="75945" y="160750"/>
                  </a:lnTo>
                  <a:cubicBezTo>
                    <a:pt x="53052" y="160750"/>
                    <a:pt x="52289" y="157967"/>
                    <a:pt x="52289" y="148604"/>
                  </a:cubicBezTo>
                  <a:lnTo>
                    <a:pt x="52289" y="6642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8936E940-D4C4-DC7E-849F-49945C8F16B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323852" y="3962906"/>
              <a:ext cx="112685" cy="171315"/>
            </a:xfrm>
            <a:custGeom>
              <a:avLst/>
              <a:gdLst>
                <a:gd name="connsiteX0" fmla="*/ 67810 w 112685"/>
                <a:gd name="connsiteY0" fmla="*/ 129625 h 171315"/>
                <a:gd name="connsiteX1" fmla="*/ 67810 w 112685"/>
                <a:gd name="connsiteY1" fmla="*/ 151640 h 171315"/>
                <a:gd name="connsiteX2" fmla="*/ 48478 w 112685"/>
                <a:gd name="connsiteY2" fmla="*/ 163534 h 171315"/>
                <a:gd name="connsiteX3" fmla="*/ 43136 w 112685"/>
                <a:gd name="connsiteY3" fmla="*/ 163534 h 171315"/>
                <a:gd name="connsiteX4" fmla="*/ 43136 w 112685"/>
                <a:gd name="connsiteY4" fmla="*/ 171378 h 171315"/>
                <a:gd name="connsiteX5" fmla="*/ 77476 w 112685"/>
                <a:gd name="connsiteY5" fmla="*/ 170619 h 171315"/>
                <a:gd name="connsiteX6" fmla="*/ 112070 w 112685"/>
                <a:gd name="connsiteY6" fmla="*/ 171378 h 171315"/>
                <a:gd name="connsiteX7" fmla="*/ 112070 w 112685"/>
                <a:gd name="connsiteY7" fmla="*/ 163534 h 171315"/>
                <a:gd name="connsiteX8" fmla="*/ 106729 w 112685"/>
                <a:gd name="connsiteY8" fmla="*/ 163534 h 171315"/>
                <a:gd name="connsiteX9" fmla="*/ 87396 w 112685"/>
                <a:gd name="connsiteY9" fmla="*/ 151640 h 171315"/>
                <a:gd name="connsiteX10" fmla="*/ 87396 w 112685"/>
                <a:gd name="connsiteY10" fmla="*/ 129625 h 171315"/>
                <a:gd name="connsiteX11" fmla="*/ 112833 w 112685"/>
                <a:gd name="connsiteY11" fmla="*/ 129625 h 171315"/>
                <a:gd name="connsiteX12" fmla="*/ 112833 w 112685"/>
                <a:gd name="connsiteY12" fmla="*/ 121780 h 171315"/>
                <a:gd name="connsiteX13" fmla="*/ 87396 w 112685"/>
                <a:gd name="connsiteY13" fmla="*/ 121780 h 171315"/>
                <a:gd name="connsiteX14" fmla="*/ 87396 w 112685"/>
                <a:gd name="connsiteY14" fmla="*/ 6642 h 171315"/>
                <a:gd name="connsiteX15" fmla="*/ 83327 w 112685"/>
                <a:gd name="connsiteY15" fmla="*/ 63 h 171315"/>
                <a:gd name="connsiteX16" fmla="*/ 78239 w 112685"/>
                <a:gd name="connsiteY16" fmla="*/ 3099 h 171315"/>
                <a:gd name="connsiteX17" fmla="*/ 148 w 112685"/>
                <a:gd name="connsiteY17" fmla="*/ 121780 h 171315"/>
                <a:gd name="connsiteX18" fmla="*/ 148 w 112685"/>
                <a:gd name="connsiteY18" fmla="*/ 129625 h 171315"/>
                <a:gd name="connsiteX19" fmla="*/ 67810 w 112685"/>
                <a:gd name="connsiteY19" fmla="*/ 129625 h 171315"/>
                <a:gd name="connsiteX20" fmla="*/ 69336 w 112685"/>
                <a:gd name="connsiteY20" fmla="*/ 121780 h 171315"/>
                <a:gd name="connsiteX21" fmla="*/ 7270 w 112685"/>
                <a:gd name="connsiteY21" fmla="*/ 121780 h 171315"/>
                <a:gd name="connsiteX22" fmla="*/ 69336 w 112685"/>
                <a:gd name="connsiteY22" fmla="*/ 27392 h 171315"/>
                <a:gd name="connsiteX23" fmla="*/ 69336 w 112685"/>
                <a:gd name="connsiteY23" fmla="*/ 121780 h 17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2685" h="171315">
                  <a:moveTo>
                    <a:pt x="67810" y="129625"/>
                  </a:moveTo>
                  <a:lnTo>
                    <a:pt x="67810" y="151640"/>
                  </a:lnTo>
                  <a:cubicBezTo>
                    <a:pt x="67810" y="160750"/>
                    <a:pt x="67301" y="163534"/>
                    <a:pt x="48478" y="163534"/>
                  </a:cubicBezTo>
                  <a:lnTo>
                    <a:pt x="43136" y="163534"/>
                  </a:lnTo>
                  <a:lnTo>
                    <a:pt x="43136" y="171378"/>
                  </a:lnTo>
                  <a:cubicBezTo>
                    <a:pt x="53565" y="170619"/>
                    <a:pt x="66793" y="170619"/>
                    <a:pt x="77476" y="170619"/>
                  </a:cubicBezTo>
                  <a:cubicBezTo>
                    <a:pt x="88160" y="170619"/>
                    <a:pt x="101641" y="170619"/>
                    <a:pt x="112070" y="171378"/>
                  </a:cubicBezTo>
                  <a:lnTo>
                    <a:pt x="112070" y="163534"/>
                  </a:lnTo>
                  <a:lnTo>
                    <a:pt x="106729" y="163534"/>
                  </a:lnTo>
                  <a:cubicBezTo>
                    <a:pt x="87905" y="163534"/>
                    <a:pt x="87396" y="160750"/>
                    <a:pt x="87396" y="151640"/>
                  </a:cubicBezTo>
                  <a:lnTo>
                    <a:pt x="87396" y="129625"/>
                  </a:lnTo>
                  <a:lnTo>
                    <a:pt x="112833" y="129625"/>
                  </a:lnTo>
                  <a:lnTo>
                    <a:pt x="112833" y="121780"/>
                  </a:lnTo>
                  <a:lnTo>
                    <a:pt x="87396" y="121780"/>
                  </a:lnTo>
                  <a:lnTo>
                    <a:pt x="87396" y="6642"/>
                  </a:lnTo>
                  <a:cubicBezTo>
                    <a:pt x="87396" y="1581"/>
                    <a:pt x="87396" y="63"/>
                    <a:pt x="83327" y="63"/>
                  </a:cubicBezTo>
                  <a:cubicBezTo>
                    <a:pt x="81037" y="63"/>
                    <a:pt x="80274" y="63"/>
                    <a:pt x="78239" y="3099"/>
                  </a:cubicBezTo>
                  <a:lnTo>
                    <a:pt x="148" y="121780"/>
                  </a:lnTo>
                  <a:lnTo>
                    <a:pt x="148" y="129625"/>
                  </a:lnTo>
                  <a:lnTo>
                    <a:pt x="67810" y="129625"/>
                  </a:lnTo>
                  <a:close/>
                  <a:moveTo>
                    <a:pt x="69336" y="121780"/>
                  </a:moveTo>
                  <a:lnTo>
                    <a:pt x="7270" y="121780"/>
                  </a:lnTo>
                  <a:lnTo>
                    <a:pt x="69336" y="27392"/>
                  </a:lnTo>
                  <a:lnTo>
                    <a:pt x="69336" y="121780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BCD7AC10-71B9-FA06-42ED-89AAD3E5ECC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539388" y="4020854"/>
              <a:ext cx="114720" cy="116150"/>
            </a:xfrm>
            <a:custGeom>
              <a:avLst/>
              <a:gdLst>
                <a:gd name="connsiteX0" fmla="*/ 74178 w 114720"/>
                <a:gd name="connsiteY0" fmla="*/ 94198 h 116150"/>
                <a:gd name="connsiteX1" fmla="*/ 94018 w 114720"/>
                <a:gd name="connsiteY1" fmla="*/ 114948 h 116150"/>
                <a:gd name="connsiteX2" fmla="*/ 114877 w 114720"/>
                <a:gd name="connsiteY2" fmla="*/ 90908 h 116150"/>
                <a:gd name="connsiteX3" fmla="*/ 114877 w 114720"/>
                <a:gd name="connsiteY3" fmla="*/ 76737 h 116150"/>
                <a:gd name="connsiteX4" fmla="*/ 108517 w 114720"/>
                <a:gd name="connsiteY4" fmla="*/ 76737 h 116150"/>
                <a:gd name="connsiteX5" fmla="*/ 108517 w 114720"/>
                <a:gd name="connsiteY5" fmla="*/ 90908 h 116150"/>
                <a:gd name="connsiteX6" fmla="*/ 99360 w 114720"/>
                <a:gd name="connsiteY6" fmla="*/ 107103 h 116150"/>
                <a:gd name="connsiteX7" fmla="*/ 89948 w 114720"/>
                <a:gd name="connsiteY7" fmla="*/ 94451 h 116150"/>
                <a:gd name="connsiteX8" fmla="*/ 89948 w 114720"/>
                <a:gd name="connsiteY8" fmla="*/ 43841 h 116150"/>
                <a:gd name="connsiteX9" fmla="*/ 80791 w 114720"/>
                <a:gd name="connsiteY9" fmla="*/ 13981 h 116150"/>
                <a:gd name="connsiteX10" fmla="*/ 45943 w 114720"/>
                <a:gd name="connsiteY10" fmla="*/ 63 h 116150"/>
                <a:gd name="connsiteX11" fmla="*/ 7533 w 114720"/>
                <a:gd name="connsiteY11" fmla="*/ 28658 h 116150"/>
                <a:gd name="connsiteX12" fmla="*/ 19234 w 114720"/>
                <a:gd name="connsiteY12" fmla="*/ 40551 h 116150"/>
                <a:gd name="connsiteX13" fmla="*/ 30935 w 114720"/>
                <a:gd name="connsiteY13" fmla="*/ 28911 h 116150"/>
                <a:gd name="connsiteX14" fmla="*/ 17962 w 114720"/>
                <a:gd name="connsiteY14" fmla="*/ 17270 h 116150"/>
                <a:gd name="connsiteX15" fmla="*/ 45434 w 114720"/>
                <a:gd name="connsiteY15" fmla="*/ 5630 h 116150"/>
                <a:gd name="connsiteX16" fmla="*/ 72397 w 114720"/>
                <a:gd name="connsiteY16" fmla="*/ 38020 h 116150"/>
                <a:gd name="connsiteX17" fmla="*/ 72397 w 114720"/>
                <a:gd name="connsiteY17" fmla="*/ 47383 h 116150"/>
                <a:gd name="connsiteX18" fmla="*/ 25593 w 114720"/>
                <a:gd name="connsiteY18" fmla="*/ 56493 h 116150"/>
                <a:gd name="connsiteX19" fmla="*/ 156 w 114720"/>
                <a:gd name="connsiteY19" fmla="*/ 89390 h 116150"/>
                <a:gd name="connsiteX20" fmla="*/ 40855 w 114720"/>
                <a:gd name="connsiteY20" fmla="*/ 116213 h 116150"/>
                <a:gd name="connsiteX21" fmla="*/ 74178 w 114720"/>
                <a:gd name="connsiteY21" fmla="*/ 94198 h 116150"/>
                <a:gd name="connsiteX22" fmla="*/ 72397 w 114720"/>
                <a:gd name="connsiteY22" fmla="*/ 52697 h 116150"/>
                <a:gd name="connsiteX23" fmla="*/ 72397 w 114720"/>
                <a:gd name="connsiteY23" fmla="*/ 78002 h 116150"/>
                <a:gd name="connsiteX24" fmla="*/ 42636 w 114720"/>
                <a:gd name="connsiteY24" fmla="*/ 110646 h 116150"/>
                <a:gd name="connsiteX25" fmla="*/ 19743 w 114720"/>
                <a:gd name="connsiteY25" fmla="*/ 89137 h 116150"/>
                <a:gd name="connsiteX26" fmla="*/ 72397 w 114720"/>
                <a:gd name="connsiteY26" fmla="*/ 52697 h 11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4720" h="116150">
                  <a:moveTo>
                    <a:pt x="74178" y="94198"/>
                  </a:moveTo>
                  <a:cubicBezTo>
                    <a:pt x="75195" y="104320"/>
                    <a:pt x="82063" y="114948"/>
                    <a:pt x="94018" y="114948"/>
                  </a:cubicBezTo>
                  <a:cubicBezTo>
                    <a:pt x="99360" y="114948"/>
                    <a:pt x="114877" y="111405"/>
                    <a:pt x="114877" y="90908"/>
                  </a:cubicBezTo>
                  <a:lnTo>
                    <a:pt x="114877" y="76737"/>
                  </a:lnTo>
                  <a:lnTo>
                    <a:pt x="108517" y="76737"/>
                  </a:lnTo>
                  <a:lnTo>
                    <a:pt x="108517" y="90908"/>
                  </a:lnTo>
                  <a:cubicBezTo>
                    <a:pt x="108517" y="105585"/>
                    <a:pt x="102158" y="107103"/>
                    <a:pt x="99360" y="107103"/>
                  </a:cubicBezTo>
                  <a:cubicBezTo>
                    <a:pt x="90966" y="107103"/>
                    <a:pt x="89948" y="95716"/>
                    <a:pt x="89948" y="94451"/>
                  </a:cubicBezTo>
                  <a:lnTo>
                    <a:pt x="89948" y="43841"/>
                  </a:lnTo>
                  <a:cubicBezTo>
                    <a:pt x="89948" y="33212"/>
                    <a:pt x="89948" y="23343"/>
                    <a:pt x="80791" y="13981"/>
                  </a:cubicBezTo>
                  <a:cubicBezTo>
                    <a:pt x="70871" y="4112"/>
                    <a:pt x="58152" y="63"/>
                    <a:pt x="45943" y="63"/>
                  </a:cubicBezTo>
                  <a:cubicBezTo>
                    <a:pt x="25084" y="63"/>
                    <a:pt x="7533" y="11956"/>
                    <a:pt x="7533" y="28658"/>
                  </a:cubicBezTo>
                  <a:cubicBezTo>
                    <a:pt x="7533" y="36249"/>
                    <a:pt x="12620" y="40551"/>
                    <a:pt x="19234" y="40551"/>
                  </a:cubicBezTo>
                  <a:cubicBezTo>
                    <a:pt x="26356" y="40551"/>
                    <a:pt x="30935" y="35490"/>
                    <a:pt x="30935" y="28911"/>
                  </a:cubicBezTo>
                  <a:cubicBezTo>
                    <a:pt x="30935" y="25874"/>
                    <a:pt x="29663" y="17523"/>
                    <a:pt x="17962" y="17270"/>
                  </a:cubicBezTo>
                  <a:cubicBezTo>
                    <a:pt x="24830" y="8413"/>
                    <a:pt x="37294" y="5630"/>
                    <a:pt x="45434" y="5630"/>
                  </a:cubicBezTo>
                  <a:cubicBezTo>
                    <a:pt x="57898" y="5630"/>
                    <a:pt x="72397" y="15499"/>
                    <a:pt x="72397" y="38020"/>
                  </a:cubicBezTo>
                  <a:lnTo>
                    <a:pt x="72397" y="47383"/>
                  </a:lnTo>
                  <a:cubicBezTo>
                    <a:pt x="59424" y="48142"/>
                    <a:pt x="41618" y="48902"/>
                    <a:pt x="25593" y="56493"/>
                  </a:cubicBezTo>
                  <a:cubicBezTo>
                    <a:pt x="6515" y="65097"/>
                    <a:pt x="156" y="78256"/>
                    <a:pt x="156" y="89390"/>
                  </a:cubicBezTo>
                  <a:cubicBezTo>
                    <a:pt x="156" y="109887"/>
                    <a:pt x="24830" y="116213"/>
                    <a:pt x="40855" y="116213"/>
                  </a:cubicBezTo>
                  <a:cubicBezTo>
                    <a:pt x="57644" y="116213"/>
                    <a:pt x="69345" y="106091"/>
                    <a:pt x="74178" y="94198"/>
                  </a:cubicBezTo>
                  <a:close/>
                  <a:moveTo>
                    <a:pt x="72397" y="52697"/>
                  </a:moveTo>
                  <a:lnTo>
                    <a:pt x="72397" y="78002"/>
                  </a:lnTo>
                  <a:cubicBezTo>
                    <a:pt x="72397" y="102042"/>
                    <a:pt x="54082" y="110646"/>
                    <a:pt x="42636" y="110646"/>
                  </a:cubicBezTo>
                  <a:cubicBezTo>
                    <a:pt x="30172" y="110646"/>
                    <a:pt x="19743" y="101789"/>
                    <a:pt x="19743" y="89137"/>
                  </a:cubicBezTo>
                  <a:cubicBezTo>
                    <a:pt x="19743" y="75219"/>
                    <a:pt x="30426" y="54216"/>
                    <a:pt x="72397" y="52697"/>
                  </a:cubicBez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B517D173-9C8E-4AD2-9DEC-868266AA965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664029" y="4022373"/>
              <a:ext cx="127947" cy="111848"/>
            </a:xfrm>
            <a:custGeom>
              <a:avLst/>
              <a:gdLst>
                <a:gd name="connsiteX0" fmla="*/ 20002 w 127947"/>
                <a:gd name="connsiteY0" fmla="*/ 24862 h 111848"/>
                <a:gd name="connsiteX1" fmla="*/ 20002 w 127947"/>
                <a:gd name="connsiteY1" fmla="*/ 92679 h 111848"/>
                <a:gd name="connsiteX2" fmla="*/ 161 w 127947"/>
                <a:gd name="connsiteY2" fmla="*/ 104067 h 111848"/>
                <a:gd name="connsiteX3" fmla="*/ 161 w 127947"/>
                <a:gd name="connsiteY3" fmla="*/ 111911 h 111848"/>
                <a:gd name="connsiteX4" fmla="*/ 28905 w 127947"/>
                <a:gd name="connsiteY4" fmla="*/ 111152 h 111848"/>
                <a:gd name="connsiteX5" fmla="*/ 57394 w 127947"/>
                <a:gd name="connsiteY5" fmla="*/ 111911 h 111848"/>
                <a:gd name="connsiteX6" fmla="*/ 57394 w 127947"/>
                <a:gd name="connsiteY6" fmla="*/ 104067 h 111848"/>
                <a:gd name="connsiteX7" fmla="*/ 37553 w 127947"/>
                <a:gd name="connsiteY7" fmla="*/ 92679 h 111848"/>
                <a:gd name="connsiteX8" fmla="*/ 37553 w 127947"/>
                <a:gd name="connsiteY8" fmla="*/ 46118 h 111848"/>
                <a:gd name="connsiteX9" fmla="*/ 71893 w 127947"/>
                <a:gd name="connsiteY9" fmla="*/ 5630 h 111848"/>
                <a:gd name="connsiteX10" fmla="*/ 90717 w 127947"/>
                <a:gd name="connsiteY10" fmla="*/ 33719 h 111848"/>
                <a:gd name="connsiteX11" fmla="*/ 90717 w 127947"/>
                <a:gd name="connsiteY11" fmla="*/ 92679 h 111848"/>
                <a:gd name="connsiteX12" fmla="*/ 70876 w 127947"/>
                <a:gd name="connsiteY12" fmla="*/ 104067 h 111848"/>
                <a:gd name="connsiteX13" fmla="*/ 70876 w 127947"/>
                <a:gd name="connsiteY13" fmla="*/ 111911 h 111848"/>
                <a:gd name="connsiteX14" fmla="*/ 99620 w 127947"/>
                <a:gd name="connsiteY14" fmla="*/ 111152 h 111848"/>
                <a:gd name="connsiteX15" fmla="*/ 128109 w 127947"/>
                <a:gd name="connsiteY15" fmla="*/ 111911 h 111848"/>
                <a:gd name="connsiteX16" fmla="*/ 128109 w 127947"/>
                <a:gd name="connsiteY16" fmla="*/ 104067 h 111848"/>
                <a:gd name="connsiteX17" fmla="*/ 108268 w 127947"/>
                <a:gd name="connsiteY17" fmla="*/ 96475 h 111848"/>
                <a:gd name="connsiteX18" fmla="*/ 108268 w 127947"/>
                <a:gd name="connsiteY18" fmla="*/ 48142 h 111848"/>
                <a:gd name="connsiteX19" fmla="*/ 100383 w 127947"/>
                <a:gd name="connsiteY19" fmla="*/ 9426 h 111848"/>
                <a:gd name="connsiteX20" fmla="*/ 73674 w 127947"/>
                <a:gd name="connsiteY20" fmla="*/ 63 h 111848"/>
                <a:gd name="connsiteX21" fmla="*/ 36027 w 127947"/>
                <a:gd name="connsiteY21" fmla="*/ 26633 h 111848"/>
                <a:gd name="connsiteX22" fmla="*/ 36027 w 127947"/>
                <a:gd name="connsiteY22" fmla="*/ 63 h 111848"/>
                <a:gd name="connsiteX23" fmla="*/ 161 w 127947"/>
                <a:gd name="connsiteY23" fmla="*/ 2846 h 111848"/>
                <a:gd name="connsiteX24" fmla="*/ 161 w 127947"/>
                <a:gd name="connsiteY24" fmla="*/ 10691 h 111848"/>
                <a:gd name="connsiteX25" fmla="*/ 20002 w 127947"/>
                <a:gd name="connsiteY25" fmla="*/ 24862 h 1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7947" h="111848">
                  <a:moveTo>
                    <a:pt x="20002" y="24862"/>
                  </a:moveTo>
                  <a:lnTo>
                    <a:pt x="20002" y="92679"/>
                  </a:lnTo>
                  <a:cubicBezTo>
                    <a:pt x="20002" y="104067"/>
                    <a:pt x="17204" y="104067"/>
                    <a:pt x="161" y="104067"/>
                  </a:cubicBezTo>
                  <a:lnTo>
                    <a:pt x="161" y="111911"/>
                  </a:lnTo>
                  <a:cubicBezTo>
                    <a:pt x="9064" y="111658"/>
                    <a:pt x="22037" y="111152"/>
                    <a:pt x="28905" y="111152"/>
                  </a:cubicBezTo>
                  <a:cubicBezTo>
                    <a:pt x="35519" y="111152"/>
                    <a:pt x="48746" y="111658"/>
                    <a:pt x="57394" y="111911"/>
                  </a:cubicBezTo>
                  <a:lnTo>
                    <a:pt x="57394" y="104067"/>
                  </a:lnTo>
                  <a:cubicBezTo>
                    <a:pt x="40352" y="104067"/>
                    <a:pt x="37553" y="104067"/>
                    <a:pt x="37553" y="92679"/>
                  </a:cubicBezTo>
                  <a:lnTo>
                    <a:pt x="37553" y="46118"/>
                  </a:lnTo>
                  <a:cubicBezTo>
                    <a:pt x="37553" y="19801"/>
                    <a:pt x="55614" y="5630"/>
                    <a:pt x="71893" y="5630"/>
                  </a:cubicBezTo>
                  <a:cubicBezTo>
                    <a:pt x="87919" y="5630"/>
                    <a:pt x="90717" y="19295"/>
                    <a:pt x="90717" y="33719"/>
                  </a:cubicBezTo>
                  <a:lnTo>
                    <a:pt x="90717" y="92679"/>
                  </a:lnTo>
                  <a:cubicBezTo>
                    <a:pt x="90717" y="104067"/>
                    <a:pt x="87919" y="104067"/>
                    <a:pt x="70876" y="104067"/>
                  </a:cubicBezTo>
                  <a:lnTo>
                    <a:pt x="70876" y="111911"/>
                  </a:lnTo>
                  <a:cubicBezTo>
                    <a:pt x="79779" y="111658"/>
                    <a:pt x="92752" y="111152"/>
                    <a:pt x="99620" y="111152"/>
                  </a:cubicBezTo>
                  <a:cubicBezTo>
                    <a:pt x="106233" y="111152"/>
                    <a:pt x="119460" y="111658"/>
                    <a:pt x="128109" y="111911"/>
                  </a:cubicBezTo>
                  <a:lnTo>
                    <a:pt x="128109" y="104067"/>
                  </a:lnTo>
                  <a:cubicBezTo>
                    <a:pt x="114882" y="104067"/>
                    <a:pt x="108522" y="104067"/>
                    <a:pt x="108268" y="96475"/>
                  </a:cubicBezTo>
                  <a:lnTo>
                    <a:pt x="108268" y="48142"/>
                  </a:lnTo>
                  <a:cubicBezTo>
                    <a:pt x="108268" y="26380"/>
                    <a:pt x="108268" y="18536"/>
                    <a:pt x="100383" y="9426"/>
                  </a:cubicBezTo>
                  <a:cubicBezTo>
                    <a:pt x="96821" y="5124"/>
                    <a:pt x="88427" y="63"/>
                    <a:pt x="73674" y="63"/>
                  </a:cubicBezTo>
                  <a:cubicBezTo>
                    <a:pt x="55105" y="63"/>
                    <a:pt x="43150" y="10944"/>
                    <a:pt x="36027" y="26633"/>
                  </a:cubicBezTo>
                  <a:lnTo>
                    <a:pt x="36027" y="63"/>
                  </a:lnTo>
                  <a:lnTo>
                    <a:pt x="161" y="2846"/>
                  </a:lnTo>
                  <a:lnTo>
                    <a:pt x="161" y="10691"/>
                  </a:lnTo>
                  <a:cubicBezTo>
                    <a:pt x="17967" y="10691"/>
                    <a:pt x="20002" y="12462"/>
                    <a:pt x="20002" y="24862"/>
                  </a:cubicBez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EF28E1BE-115B-4A53-3764-9369BA43B7F1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805854" y="3958604"/>
              <a:ext cx="125403" cy="178400"/>
            </a:xfrm>
            <a:custGeom>
              <a:avLst/>
              <a:gdLst>
                <a:gd name="connsiteX0" fmla="*/ 88178 w 125403"/>
                <a:gd name="connsiteY0" fmla="*/ 161762 h 178400"/>
                <a:gd name="connsiteX1" fmla="*/ 88178 w 125403"/>
                <a:gd name="connsiteY1" fmla="*/ 178464 h 178400"/>
                <a:gd name="connsiteX2" fmla="*/ 125571 w 125403"/>
                <a:gd name="connsiteY2" fmla="*/ 175680 h 178400"/>
                <a:gd name="connsiteX3" fmla="*/ 125571 w 125403"/>
                <a:gd name="connsiteY3" fmla="*/ 167836 h 178400"/>
                <a:gd name="connsiteX4" fmla="*/ 105730 w 125403"/>
                <a:gd name="connsiteY4" fmla="*/ 153665 h 178400"/>
                <a:gd name="connsiteX5" fmla="*/ 105730 w 125403"/>
                <a:gd name="connsiteY5" fmla="*/ 63 h 178400"/>
                <a:gd name="connsiteX6" fmla="*/ 69101 w 125403"/>
                <a:gd name="connsiteY6" fmla="*/ 2846 h 178400"/>
                <a:gd name="connsiteX7" fmla="*/ 69101 w 125403"/>
                <a:gd name="connsiteY7" fmla="*/ 10691 h 178400"/>
                <a:gd name="connsiteX8" fmla="*/ 88942 w 125403"/>
                <a:gd name="connsiteY8" fmla="*/ 24862 h 178400"/>
                <a:gd name="connsiteX9" fmla="*/ 88942 w 125403"/>
                <a:gd name="connsiteY9" fmla="*/ 79521 h 178400"/>
                <a:gd name="connsiteX10" fmla="*/ 56891 w 125403"/>
                <a:gd name="connsiteY10" fmla="*/ 63832 h 178400"/>
                <a:gd name="connsiteX11" fmla="*/ 167 w 125403"/>
                <a:gd name="connsiteY11" fmla="*/ 121274 h 178400"/>
                <a:gd name="connsiteX12" fmla="*/ 54093 w 125403"/>
                <a:gd name="connsiteY12" fmla="*/ 178464 h 178400"/>
                <a:gd name="connsiteX13" fmla="*/ 88178 w 125403"/>
                <a:gd name="connsiteY13" fmla="*/ 161762 h 178400"/>
                <a:gd name="connsiteX14" fmla="*/ 88178 w 125403"/>
                <a:gd name="connsiteY14" fmla="*/ 93945 h 178400"/>
                <a:gd name="connsiteX15" fmla="*/ 88178 w 125403"/>
                <a:gd name="connsiteY15" fmla="*/ 145820 h 178400"/>
                <a:gd name="connsiteX16" fmla="*/ 85380 w 125403"/>
                <a:gd name="connsiteY16" fmla="*/ 155183 h 178400"/>
                <a:gd name="connsiteX17" fmla="*/ 55365 w 125403"/>
                <a:gd name="connsiteY17" fmla="*/ 172897 h 178400"/>
                <a:gd name="connsiteX18" fmla="*/ 28656 w 125403"/>
                <a:gd name="connsiteY18" fmla="*/ 156701 h 178400"/>
                <a:gd name="connsiteX19" fmla="*/ 21279 w 125403"/>
                <a:gd name="connsiteY19" fmla="*/ 121527 h 178400"/>
                <a:gd name="connsiteX20" fmla="*/ 29165 w 125403"/>
                <a:gd name="connsiteY20" fmla="*/ 85594 h 178400"/>
                <a:gd name="connsiteX21" fmla="*/ 57909 w 125403"/>
                <a:gd name="connsiteY21" fmla="*/ 69399 h 178400"/>
                <a:gd name="connsiteX22" fmla="*/ 85380 w 125403"/>
                <a:gd name="connsiteY22" fmla="*/ 84582 h 178400"/>
                <a:gd name="connsiteX23" fmla="*/ 88178 w 125403"/>
                <a:gd name="connsiteY23" fmla="*/ 93945 h 17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5403" h="178400">
                  <a:moveTo>
                    <a:pt x="88178" y="161762"/>
                  </a:moveTo>
                  <a:lnTo>
                    <a:pt x="88178" y="178464"/>
                  </a:lnTo>
                  <a:lnTo>
                    <a:pt x="125571" y="175680"/>
                  </a:lnTo>
                  <a:lnTo>
                    <a:pt x="125571" y="167836"/>
                  </a:lnTo>
                  <a:cubicBezTo>
                    <a:pt x="107765" y="167836"/>
                    <a:pt x="105730" y="166064"/>
                    <a:pt x="105730" y="153665"/>
                  </a:cubicBezTo>
                  <a:lnTo>
                    <a:pt x="105730" y="63"/>
                  </a:lnTo>
                  <a:lnTo>
                    <a:pt x="69101" y="2846"/>
                  </a:lnTo>
                  <a:lnTo>
                    <a:pt x="69101" y="10691"/>
                  </a:lnTo>
                  <a:cubicBezTo>
                    <a:pt x="86907" y="10691"/>
                    <a:pt x="88942" y="12462"/>
                    <a:pt x="88942" y="24862"/>
                  </a:cubicBezTo>
                  <a:lnTo>
                    <a:pt x="88942" y="79521"/>
                  </a:lnTo>
                  <a:cubicBezTo>
                    <a:pt x="81565" y="70411"/>
                    <a:pt x="70627" y="63832"/>
                    <a:pt x="56891" y="63832"/>
                  </a:cubicBezTo>
                  <a:cubicBezTo>
                    <a:pt x="26875" y="63832"/>
                    <a:pt x="167" y="88631"/>
                    <a:pt x="167" y="121274"/>
                  </a:cubicBezTo>
                  <a:cubicBezTo>
                    <a:pt x="167" y="153412"/>
                    <a:pt x="25095" y="178464"/>
                    <a:pt x="54093" y="178464"/>
                  </a:cubicBezTo>
                  <a:cubicBezTo>
                    <a:pt x="70373" y="178464"/>
                    <a:pt x="81819" y="169860"/>
                    <a:pt x="88178" y="161762"/>
                  </a:cubicBezTo>
                  <a:close/>
                  <a:moveTo>
                    <a:pt x="88178" y="93945"/>
                  </a:moveTo>
                  <a:lnTo>
                    <a:pt x="88178" y="145820"/>
                  </a:lnTo>
                  <a:cubicBezTo>
                    <a:pt x="88178" y="150375"/>
                    <a:pt x="88178" y="150881"/>
                    <a:pt x="85380" y="155183"/>
                  </a:cubicBezTo>
                  <a:cubicBezTo>
                    <a:pt x="77749" y="167330"/>
                    <a:pt x="66303" y="172897"/>
                    <a:pt x="55365" y="172897"/>
                  </a:cubicBezTo>
                  <a:cubicBezTo>
                    <a:pt x="43918" y="172897"/>
                    <a:pt x="34761" y="166317"/>
                    <a:pt x="28656" y="156701"/>
                  </a:cubicBezTo>
                  <a:cubicBezTo>
                    <a:pt x="22042" y="146326"/>
                    <a:pt x="21279" y="131902"/>
                    <a:pt x="21279" y="121527"/>
                  </a:cubicBezTo>
                  <a:cubicBezTo>
                    <a:pt x="21279" y="112164"/>
                    <a:pt x="21788" y="96981"/>
                    <a:pt x="29165" y="85594"/>
                  </a:cubicBezTo>
                  <a:cubicBezTo>
                    <a:pt x="34507" y="77749"/>
                    <a:pt x="44173" y="69399"/>
                    <a:pt x="57909" y="69399"/>
                  </a:cubicBezTo>
                  <a:cubicBezTo>
                    <a:pt x="66811" y="69399"/>
                    <a:pt x="77495" y="73195"/>
                    <a:pt x="85380" y="84582"/>
                  </a:cubicBezTo>
                  <a:cubicBezTo>
                    <a:pt x="88178" y="88884"/>
                    <a:pt x="88178" y="89390"/>
                    <a:pt x="88178" y="93945"/>
                  </a:cubicBez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80B12F13-EF7D-63D9-B393-B1C4BDD4F4C4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033995" y="3955820"/>
              <a:ext cx="105054" cy="181184"/>
            </a:xfrm>
            <a:custGeom>
              <a:avLst/>
              <a:gdLst>
                <a:gd name="connsiteX0" fmla="*/ 105230 w 105054"/>
                <a:gd name="connsiteY0" fmla="*/ 51938 h 181184"/>
                <a:gd name="connsiteX1" fmla="*/ 74706 w 105054"/>
                <a:gd name="connsiteY1" fmla="*/ 63 h 181184"/>
                <a:gd name="connsiteX2" fmla="*/ 176 w 105054"/>
                <a:gd name="connsiteY2" fmla="*/ 129372 h 181184"/>
                <a:gd name="connsiteX3" fmla="*/ 30700 w 105054"/>
                <a:gd name="connsiteY3" fmla="*/ 181247 h 181184"/>
                <a:gd name="connsiteX4" fmla="*/ 105230 w 105054"/>
                <a:gd name="connsiteY4" fmla="*/ 51938 h 181184"/>
                <a:gd name="connsiteX5" fmla="*/ 27139 w 105054"/>
                <a:gd name="connsiteY5" fmla="*/ 86606 h 181184"/>
                <a:gd name="connsiteX6" fmla="*/ 46725 w 105054"/>
                <a:gd name="connsiteY6" fmla="*/ 32200 h 181184"/>
                <a:gd name="connsiteX7" fmla="*/ 74451 w 105054"/>
                <a:gd name="connsiteY7" fmla="*/ 5630 h 181184"/>
                <a:gd name="connsiteX8" fmla="*/ 88442 w 105054"/>
                <a:gd name="connsiteY8" fmla="*/ 36249 h 181184"/>
                <a:gd name="connsiteX9" fmla="*/ 80302 w 105054"/>
                <a:gd name="connsiteY9" fmla="*/ 86606 h 181184"/>
                <a:gd name="connsiteX10" fmla="*/ 27139 w 105054"/>
                <a:gd name="connsiteY10" fmla="*/ 86606 h 181184"/>
                <a:gd name="connsiteX11" fmla="*/ 78013 w 105054"/>
                <a:gd name="connsiteY11" fmla="*/ 94704 h 181184"/>
                <a:gd name="connsiteX12" fmla="*/ 60207 w 105054"/>
                <a:gd name="connsiteY12" fmla="*/ 146073 h 181184"/>
                <a:gd name="connsiteX13" fmla="*/ 30700 w 105054"/>
                <a:gd name="connsiteY13" fmla="*/ 175680 h 181184"/>
                <a:gd name="connsiteX14" fmla="*/ 16964 w 105054"/>
                <a:gd name="connsiteY14" fmla="*/ 144808 h 181184"/>
                <a:gd name="connsiteX15" fmla="*/ 25104 w 105054"/>
                <a:gd name="connsiteY15" fmla="*/ 94704 h 181184"/>
                <a:gd name="connsiteX16" fmla="*/ 78013 w 105054"/>
                <a:gd name="connsiteY16" fmla="*/ 94704 h 181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054" h="181184">
                  <a:moveTo>
                    <a:pt x="105230" y="51938"/>
                  </a:moveTo>
                  <a:cubicBezTo>
                    <a:pt x="105230" y="35237"/>
                    <a:pt x="100651" y="63"/>
                    <a:pt x="74706" y="63"/>
                  </a:cubicBezTo>
                  <a:cubicBezTo>
                    <a:pt x="39348" y="63"/>
                    <a:pt x="176" y="71423"/>
                    <a:pt x="176" y="129372"/>
                  </a:cubicBezTo>
                  <a:cubicBezTo>
                    <a:pt x="176" y="153159"/>
                    <a:pt x="7552" y="181247"/>
                    <a:pt x="30700" y="181247"/>
                  </a:cubicBezTo>
                  <a:cubicBezTo>
                    <a:pt x="66566" y="181247"/>
                    <a:pt x="105230" y="108622"/>
                    <a:pt x="105230" y="51938"/>
                  </a:cubicBezTo>
                  <a:close/>
                  <a:moveTo>
                    <a:pt x="27139" y="86606"/>
                  </a:moveTo>
                  <a:cubicBezTo>
                    <a:pt x="31463" y="70411"/>
                    <a:pt x="36550" y="50167"/>
                    <a:pt x="46725" y="32200"/>
                  </a:cubicBezTo>
                  <a:cubicBezTo>
                    <a:pt x="53593" y="19801"/>
                    <a:pt x="63005" y="5630"/>
                    <a:pt x="74451" y="5630"/>
                  </a:cubicBezTo>
                  <a:cubicBezTo>
                    <a:pt x="86915" y="5630"/>
                    <a:pt x="88442" y="21825"/>
                    <a:pt x="88442" y="36249"/>
                  </a:cubicBezTo>
                  <a:cubicBezTo>
                    <a:pt x="88442" y="48649"/>
                    <a:pt x="86407" y="61554"/>
                    <a:pt x="80302" y="86606"/>
                  </a:cubicBezTo>
                  <a:lnTo>
                    <a:pt x="27139" y="86606"/>
                  </a:lnTo>
                  <a:close/>
                  <a:moveTo>
                    <a:pt x="78013" y="94704"/>
                  </a:moveTo>
                  <a:cubicBezTo>
                    <a:pt x="75214" y="106344"/>
                    <a:pt x="69873" y="127854"/>
                    <a:pt x="60207" y="146073"/>
                  </a:cubicBezTo>
                  <a:cubicBezTo>
                    <a:pt x="51304" y="163281"/>
                    <a:pt x="41638" y="175680"/>
                    <a:pt x="30700" y="175680"/>
                  </a:cubicBezTo>
                  <a:cubicBezTo>
                    <a:pt x="22306" y="175680"/>
                    <a:pt x="16964" y="168342"/>
                    <a:pt x="16964" y="144808"/>
                  </a:cubicBezTo>
                  <a:cubicBezTo>
                    <a:pt x="16964" y="134180"/>
                    <a:pt x="18490" y="119503"/>
                    <a:pt x="25104" y="94704"/>
                  </a:cubicBezTo>
                  <a:lnTo>
                    <a:pt x="78013" y="94704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BF9FF392-A791-71AC-2E52-C276EF88DA1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151093" y="4094062"/>
              <a:ext cx="163457" cy="79888"/>
            </a:xfrm>
            <a:custGeom>
              <a:avLst/>
              <a:gdLst>
                <a:gd name="connsiteX0" fmla="*/ 69089 w 163457"/>
                <a:gd name="connsiteY0" fmla="*/ 63833 h 79888"/>
                <a:gd name="connsiteX1" fmla="*/ 66596 w 163457"/>
                <a:gd name="connsiteY1" fmla="*/ 74284 h 79888"/>
                <a:gd name="connsiteX2" fmla="*/ 72650 w 163457"/>
                <a:gd name="connsiteY2" fmla="*/ 79952 h 79888"/>
                <a:gd name="connsiteX3" fmla="*/ 79594 w 163457"/>
                <a:gd name="connsiteY3" fmla="*/ 76056 h 79888"/>
                <a:gd name="connsiteX4" fmla="*/ 82799 w 163457"/>
                <a:gd name="connsiteY4" fmla="*/ 65073 h 79888"/>
                <a:gd name="connsiteX5" fmla="*/ 86717 w 163457"/>
                <a:gd name="connsiteY5" fmla="*/ 49131 h 79888"/>
                <a:gd name="connsiteX6" fmla="*/ 89744 w 163457"/>
                <a:gd name="connsiteY6" fmla="*/ 37263 h 79888"/>
                <a:gd name="connsiteX7" fmla="*/ 95263 w 163457"/>
                <a:gd name="connsiteY7" fmla="*/ 23800 h 79888"/>
                <a:gd name="connsiteX8" fmla="*/ 123753 w 163457"/>
                <a:gd name="connsiteY8" fmla="*/ 5024 h 79888"/>
                <a:gd name="connsiteX9" fmla="*/ 134258 w 163457"/>
                <a:gd name="connsiteY9" fmla="*/ 17424 h 79888"/>
                <a:gd name="connsiteX10" fmla="*/ 123753 w 163457"/>
                <a:gd name="connsiteY10" fmla="*/ 55153 h 79888"/>
                <a:gd name="connsiteX11" fmla="*/ 121082 w 163457"/>
                <a:gd name="connsiteY11" fmla="*/ 64719 h 79888"/>
                <a:gd name="connsiteX12" fmla="*/ 137997 w 163457"/>
                <a:gd name="connsiteY12" fmla="*/ 79952 h 79888"/>
                <a:gd name="connsiteX13" fmla="*/ 163638 w 163457"/>
                <a:gd name="connsiteY13" fmla="*/ 52851 h 79888"/>
                <a:gd name="connsiteX14" fmla="*/ 160789 w 163457"/>
                <a:gd name="connsiteY14" fmla="*/ 50548 h 79888"/>
                <a:gd name="connsiteX15" fmla="*/ 157406 w 163457"/>
                <a:gd name="connsiteY15" fmla="*/ 53559 h 79888"/>
                <a:gd name="connsiteX16" fmla="*/ 138532 w 163457"/>
                <a:gd name="connsiteY16" fmla="*/ 74993 h 79888"/>
                <a:gd name="connsiteX17" fmla="*/ 134080 w 163457"/>
                <a:gd name="connsiteY17" fmla="*/ 68793 h 79888"/>
                <a:gd name="connsiteX18" fmla="*/ 138175 w 163457"/>
                <a:gd name="connsiteY18" fmla="*/ 54445 h 79888"/>
                <a:gd name="connsiteX19" fmla="*/ 147613 w 163457"/>
                <a:gd name="connsiteY19" fmla="*/ 20258 h 79888"/>
                <a:gd name="connsiteX20" fmla="*/ 141024 w 163457"/>
                <a:gd name="connsiteY20" fmla="*/ 4847 h 79888"/>
                <a:gd name="connsiteX21" fmla="*/ 124465 w 163457"/>
                <a:gd name="connsiteY21" fmla="*/ 64 h 79888"/>
                <a:gd name="connsiteX22" fmla="*/ 92949 w 163457"/>
                <a:gd name="connsiteY22" fmla="*/ 17955 h 79888"/>
                <a:gd name="connsiteX23" fmla="*/ 69801 w 163457"/>
                <a:gd name="connsiteY23" fmla="*/ 64 h 79888"/>
                <a:gd name="connsiteX24" fmla="*/ 39709 w 163457"/>
                <a:gd name="connsiteY24" fmla="*/ 16184 h 79888"/>
                <a:gd name="connsiteX25" fmla="*/ 20657 w 163457"/>
                <a:gd name="connsiteY25" fmla="*/ 64 h 79888"/>
                <a:gd name="connsiteX26" fmla="*/ 6590 w 163457"/>
                <a:gd name="connsiteY26" fmla="*/ 9630 h 79888"/>
                <a:gd name="connsiteX27" fmla="*/ 180 w 163457"/>
                <a:gd name="connsiteY27" fmla="*/ 27166 h 79888"/>
                <a:gd name="connsiteX28" fmla="*/ 3207 w 163457"/>
                <a:gd name="connsiteY28" fmla="*/ 29469 h 79888"/>
                <a:gd name="connsiteX29" fmla="*/ 7125 w 163457"/>
                <a:gd name="connsiteY29" fmla="*/ 24155 h 79888"/>
                <a:gd name="connsiteX30" fmla="*/ 20123 w 163457"/>
                <a:gd name="connsiteY30" fmla="*/ 5024 h 79888"/>
                <a:gd name="connsiteX31" fmla="*/ 25999 w 163457"/>
                <a:gd name="connsiteY31" fmla="*/ 13704 h 79888"/>
                <a:gd name="connsiteX32" fmla="*/ 23150 w 163457"/>
                <a:gd name="connsiteY32" fmla="*/ 28406 h 79888"/>
                <a:gd name="connsiteX33" fmla="*/ 19233 w 163457"/>
                <a:gd name="connsiteY33" fmla="*/ 44348 h 79888"/>
                <a:gd name="connsiteX34" fmla="*/ 13535 w 163457"/>
                <a:gd name="connsiteY34" fmla="*/ 67022 h 79888"/>
                <a:gd name="connsiteX35" fmla="*/ 11754 w 163457"/>
                <a:gd name="connsiteY35" fmla="*/ 74284 h 79888"/>
                <a:gd name="connsiteX36" fmla="*/ 17808 w 163457"/>
                <a:gd name="connsiteY36" fmla="*/ 79952 h 79888"/>
                <a:gd name="connsiteX37" fmla="*/ 24752 w 163457"/>
                <a:gd name="connsiteY37" fmla="*/ 76056 h 79888"/>
                <a:gd name="connsiteX38" fmla="*/ 27957 w 163457"/>
                <a:gd name="connsiteY38" fmla="*/ 65073 h 79888"/>
                <a:gd name="connsiteX39" fmla="*/ 31875 w 163457"/>
                <a:gd name="connsiteY39" fmla="*/ 49131 h 79888"/>
                <a:gd name="connsiteX40" fmla="*/ 34902 w 163457"/>
                <a:gd name="connsiteY40" fmla="*/ 37263 h 79888"/>
                <a:gd name="connsiteX41" fmla="*/ 42380 w 163457"/>
                <a:gd name="connsiteY41" fmla="*/ 21321 h 79888"/>
                <a:gd name="connsiteX42" fmla="*/ 69089 w 163457"/>
                <a:gd name="connsiteY42" fmla="*/ 5024 h 79888"/>
                <a:gd name="connsiteX43" fmla="*/ 79594 w 163457"/>
                <a:gd name="connsiteY43" fmla="*/ 17424 h 79888"/>
                <a:gd name="connsiteX44" fmla="*/ 76567 w 163457"/>
                <a:gd name="connsiteY44" fmla="*/ 34074 h 79888"/>
                <a:gd name="connsiteX45" fmla="*/ 69089 w 163457"/>
                <a:gd name="connsiteY45" fmla="*/ 63833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3457" h="79888">
                  <a:moveTo>
                    <a:pt x="69089" y="63833"/>
                  </a:moveTo>
                  <a:cubicBezTo>
                    <a:pt x="68199" y="67376"/>
                    <a:pt x="66596" y="73398"/>
                    <a:pt x="66596" y="74284"/>
                  </a:cubicBezTo>
                  <a:cubicBezTo>
                    <a:pt x="66596" y="78181"/>
                    <a:pt x="69801" y="79952"/>
                    <a:pt x="72650" y="79952"/>
                  </a:cubicBezTo>
                  <a:cubicBezTo>
                    <a:pt x="75855" y="79952"/>
                    <a:pt x="78704" y="77650"/>
                    <a:pt x="79594" y="76056"/>
                  </a:cubicBezTo>
                  <a:cubicBezTo>
                    <a:pt x="80485" y="74461"/>
                    <a:pt x="81909" y="68793"/>
                    <a:pt x="82799" y="65073"/>
                  </a:cubicBezTo>
                  <a:cubicBezTo>
                    <a:pt x="83690" y="61707"/>
                    <a:pt x="85648" y="53559"/>
                    <a:pt x="86717" y="49131"/>
                  </a:cubicBezTo>
                  <a:cubicBezTo>
                    <a:pt x="87785" y="45234"/>
                    <a:pt x="88853" y="41337"/>
                    <a:pt x="89744" y="37263"/>
                  </a:cubicBezTo>
                  <a:cubicBezTo>
                    <a:pt x="91702" y="29646"/>
                    <a:pt x="91702" y="29292"/>
                    <a:pt x="95263" y="23800"/>
                  </a:cubicBezTo>
                  <a:cubicBezTo>
                    <a:pt x="100961" y="15121"/>
                    <a:pt x="109864" y="5024"/>
                    <a:pt x="123753" y="5024"/>
                  </a:cubicBezTo>
                  <a:cubicBezTo>
                    <a:pt x="133724" y="5024"/>
                    <a:pt x="134258" y="13172"/>
                    <a:pt x="134258" y="17424"/>
                  </a:cubicBezTo>
                  <a:cubicBezTo>
                    <a:pt x="134258" y="28052"/>
                    <a:pt x="126602" y="47714"/>
                    <a:pt x="123753" y="55153"/>
                  </a:cubicBezTo>
                  <a:cubicBezTo>
                    <a:pt x="121794" y="60113"/>
                    <a:pt x="121082" y="61707"/>
                    <a:pt x="121082" y="64719"/>
                  </a:cubicBezTo>
                  <a:cubicBezTo>
                    <a:pt x="121082" y="74107"/>
                    <a:pt x="128916" y="79952"/>
                    <a:pt x="137997" y="79952"/>
                  </a:cubicBezTo>
                  <a:cubicBezTo>
                    <a:pt x="155803" y="79952"/>
                    <a:pt x="163638" y="55508"/>
                    <a:pt x="163638" y="52851"/>
                  </a:cubicBezTo>
                  <a:cubicBezTo>
                    <a:pt x="163638" y="50548"/>
                    <a:pt x="161323" y="50548"/>
                    <a:pt x="160789" y="50548"/>
                  </a:cubicBezTo>
                  <a:cubicBezTo>
                    <a:pt x="158296" y="50548"/>
                    <a:pt x="158118" y="51611"/>
                    <a:pt x="157406" y="53559"/>
                  </a:cubicBezTo>
                  <a:cubicBezTo>
                    <a:pt x="153310" y="67730"/>
                    <a:pt x="145654" y="74993"/>
                    <a:pt x="138532" y="74993"/>
                  </a:cubicBezTo>
                  <a:cubicBezTo>
                    <a:pt x="134792" y="74993"/>
                    <a:pt x="134080" y="72513"/>
                    <a:pt x="134080" y="68793"/>
                  </a:cubicBezTo>
                  <a:cubicBezTo>
                    <a:pt x="134080" y="64719"/>
                    <a:pt x="134970" y="62416"/>
                    <a:pt x="138175" y="54445"/>
                  </a:cubicBezTo>
                  <a:cubicBezTo>
                    <a:pt x="140312" y="48954"/>
                    <a:pt x="147613" y="30177"/>
                    <a:pt x="147613" y="20258"/>
                  </a:cubicBezTo>
                  <a:cubicBezTo>
                    <a:pt x="147613" y="17424"/>
                    <a:pt x="147613" y="9984"/>
                    <a:pt x="141024" y="4847"/>
                  </a:cubicBezTo>
                  <a:cubicBezTo>
                    <a:pt x="137997" y="2544"/>
                    <a:pt x="132834" y="64"/>
                    <a:pt x="124465" y="64"/>
                  </a:cubicBezTo>
                  <a:cubicBezTo>
                    <a:pt x="108440" y="64"/>
                    <a:pt x="98647" y="10515"/>
                    <a:pt x="92949" y="17955"/>
                  </a:cubicBezTo>
                  <a:cubicBezTo>
                    <a:pt x="91524" y="2898"/>
                    <a:pt x="78882" y="64"/>
                    <a:pt x="69801" y="64"/>
                  </a:cubicBezTo>
                  <a:cubicBezTo>
                    <a:pt x="55022" y="64"/>
                    <a:pt x="45051" y="9098"/>
                    <a:pt x="39709" y="16184"/>
                  </a:cubicBezTo>
                  <a:cubicBezTo>
                    <a:pt x="38463" y="3961"/>
                    <a:pt x="27957" y="64"/>
                    <a:pt x="20657" y="64"/>
                  </a:cubicBezTo>
                  <a:cubicBezTo>
                    <a:pt x="13000" y="64"/>
                    <a:pt x="8905" y="5555"/>
                    <a:pt x="6590" y="9630"/>
                  </a:cubicBezTo>
                  <a:cubicBezTo>
                    <a:pt x="2673" y="16184"/>
                    <a:pt x="180" y="26280"/>
                    <a:pt x="180" y="27166"/>
                  </a:cubicBezTo>
                  <a:cubicBezTo>
                    <a:pt x="180" y="29469"/>
                    <a:pt x="2673" y="29469"/>
                    <a:pt x="3207" y="29469"/>
                  </a:cubicBezTo>
                  <a:cubicBezTo>
                    <a:pt x="5700" y="29469"/>
                    <a:pt x="5878" y="28937"/>
                    <a:pt x="7125" y="24155"/>
                  </a:cubicBezTo>
                  <a:cubicBezTo>
                    <a:pt x="9795" y="13704"/>
                    <a:pt x="13179" y="5024"/>
                    <a:pt x="20123" y="5024"/>
                  </a:cubicBezTo>
                  <a:cubicBezTo>
                    <a:pt x="24752" y="5024"/>
                    <a:pt x="25999" y="8921"/>
                    <a:pt x="25999" y="13704"/>
                  </a:cubicBezTo>
                  <a:cubicBezTo>
                    <a:pt x="25999" y="17069"/>
                    <a:pt x="24396" y="23623"/>
                    <a:pt x="23150" y="28406"/>
                  </a:cubicBezTo>
                  <a:cubicBezTo>
                    <a:pt x="21903" y="33189"/>
                    <a:pt x="20123" y="40451"/>
                    <a:pt x="19233" y="44348"/>
                  </a:cubicBezTo>
                  <a:lnTo>
                    <a:pt x="13535" y="67022"/>
                  </a:lnTo>
                  <a:cubicBezTo>
                    <a:pt x="12822" y="69324"/>
                    <a:pt x="11754" y="73753"/>
                    <a:pt x="11754" y="74284"/>
                  </a:cubicBezTo>
                  <a:cubicBezTo>
                    <a:pt x="11754" y="78181"/>
                    <a:pt x="14959" y="79952"/>
                    <a:pt x="17808" y="79952"/>
                  </a:cubicBezTo>
                  <a:cubicBezTo>
                    <a:pt x="21013" y="79952"/>
                    <a:pt x="23862" y="77650"/>
                    <a:pt x="24752" y="76056"/>
                  </a:cubicBezTo>
                  <a:cubicBezTo>
                    <a:pt x="25643" y="74461"/>
                    <a:pt x="27067" y="68793"/>
                    <a:pt x="27957" y="65073"/>
                  </a:cubicBezTo>
                  <a:cubicBezTo>
                    <a:pt x="28848" y="61707"/>
                    <a:pt x="30806" y="53559"/>
                    <a:pt x="31875" y="49131"/>
                  </a:cubicBezTo>
                  <a:cubicBezTo>
                    <a:pt x="32943" y="45234"/>
                    <a:pt x="34011" y="41337"/>
                    <a:pt x="34902" y="37263"/>
                  </a:cubicBezTo>
                  <a:cubicBezTo>
                    <a:pt x="36860" y="30000"/>
                    <a:pt x="37216" y="28583"/>
                    <a:pt x="42380" y="21321"/>
                  </a:cubicBezTo>
                  <a:cubicBezTo>
                    <a:pt x="47366" y="14235"/>
                    <a:pt x="55734" y="5024"/>
                    <a:pt x="69089" y="5024"/>
                  </a:cubicBezTo>
                  <a:cubicBezTo>
                    <a:pt x="79416" y="5024"/>
                    <a:pt x="79594" y="14058"/>
                    <a:pt x="79594" y="17424"/>
                  </a:cubicBezTo>
                  <a:cubicBezTo>
                    <a:pt x="79594" y="21852"/>
                    <a:pt x="79060" y="24155"/>
                    <a:pt x="76567" y="34074"/>
                  </a:cubicBezTo>
                  <a:lnTo>
                    <a:pt x="69089" y="63833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76E5666B-BB79-3974-1925-F1B62EB3F9D1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331596" y="4054737"/>
              <a:ext cx="53951" cy="119212"/>
            </a:xfrm>
            <a:custGeom>
              <a:avLst/>
              <a:gdLst>
                <a:gd name="connsiteX0" fmla="*/ 49509 w 53951"/>
                <a:gd name="connsiteY0" fmla="*/ 6795 h 119212"/>
                <a:gd name="connsiteX1" fmla="*/ 42387 w 53951"/>
                <a:gd name="connsiteY1" fmla="*/ 64 h 119212"/>
                <a:gd name="connsiteX2" fmla="*/ 32416 w 53951"/>
                <a:gd name="connsiteY2" fmla="*/ 9807 h 119212"/>
                <a:gd name="connsiteX3" fmla="*/ 39538 w 53951"/>
                <a:gd name="connsiteY3" fmla="*/ 16538 h 119212"/>
                <a:gd name="connsiteX4" fmla="*/ 49509 w 53951"/>
                <a:gd name="connsiteY4" fmla="*/ 6795 h 119212"/>
                <a:gd name="connsiteX5" fmla="*/ 13186 w 53951"/>
                <a:gd name="connsiteY5" fmla="*/ 96780 h 119212"/>
                <a:gd name="connsiteX6" fmla="*/ 11583 w 53951"/>
                <a:gd name="connsiteY6" fmla="*/ 104220 h 119212"/>
                <a:gd name="connsiteX7" fmla="*/ 28499 w 53951"/>
                <a:gd name="connsiteY7" fmla="*/ 119277 h 119212"/>
                <a:gd name="connsiteX8" fmla="*/ 54139 w 53951"/>
                <a:gd name="connsiteY8" fmla="*/ 92175 h 119212"/>
                <a:gd name="connsiteX9" fmla="*/ 51290 w 53951"/>
                <a:gd name="connsiteY9" fmla="*/ 89872 h 119212"/>
                <a:gd name="connsiteX10" fmla="*/ 47907 w 53951"/>
                <a:gd name="connsiteY10" fmla="*/ 92883 h 119212"/>
                <a:gd name="connsiteX11" fmla="*/ 29033 w 53951"/>
                <a:gd name="connsiteY11" fmla="*/ 114317 h 119212"/>
                <a:gd name="connsiteX12" fmla="*/ 24581 w 53951"/>
                <a:gd name="connsiteY12" fmla="*/ 108117 h 119212"/>
                <a:gd name="connsiteX13" fmla="*/ 27430 w 53951"/>
                <a:gd name="connsiteY13" fmla="*/ 96780 h 119212"/>
                <a:gd name="connsiteX14" fmla="*/ 33128 w 53951"/>
                <a:gd name="connsiteY14" fmla="*/ 82610 h 119212"/>
                <a:gd name="connsiteX15" fmla="*/ 41853 w 53951"/>
                <a:gd name="connsiteY15" fmla="*/ 60113 h 119212"/>
                <a:gd name="connsiteX16" fmla="*/ 42921 w 53951"/>
                <a:gd name="connsiteY16" fmla="*/ 54445 h 119212"/>
                <a:gd name="connsiteX17" fmla="*/ 26006 w 53951"/>
                <a:gd name="connsiteY17" fmla="*/ 39388 h 119212"/>
                <a:gd name="connsiteX18" fmla="*/ 187 w 53951"/>
                <a:gd name="connsiteY18" fmla="*/ 66490 h 119212"/>
                <a:gd name="connsiteX19" fmla="*/ 3214 w 53951"/>
                <a:gd name="connsiteY19" fmla="*/ 68793 h 119212"/>
                <a:gd name="connsiteX20" fmla="*/ 6419 w 53951"/>
                <a:gd name="connsiteY20" fmla="*/ 65959 h 119212"/>
                <a:gd name="connsiteX21" fmla="*/ 25472 w 53951"/>
                <a:gd name="connsiteY21" fmla="*/ 44348 h 119212"/>
                <a:gd name="connsiteX22" fmla="*/ 29923 w 53951"/>
                <a:gd name="connsiteY22" fmla="*/ 50548 h 119212"/>
                <a:gd name="connsiteX23" fmla="*/ 24403 w 53951"/>
                <a:gd name="connsiteY23" fmla="*/ 68262 h 119212"/>
                <a:gd name="connsiteX24" fmla="*/ 13186 w 53951"/>
                <a:gd name="connsiteY24" fmla="*/ 96780 h 11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951" h="119212">
                  <a:moveTo>
                    <a:pt x="49509" y="6795"/>
                  </a:moveTo>
                  <a:cubicBezTo>
                    <a:pt x="49509" y="3961"/>
                    <a:pt x="47373" y="64"/>
                    <a:pt x="42387" y="64"/>
                  </a:cubicBezTo>
                  <a:cubicBezTo>
                    <a:pt x="37580" y="64"/>
                    <a:pt x="32416" y="4670"/>
                    <a:pt x="32416" y="9807"/>
                  </a:cubicBezTo>
                  <a:cubicBezTo>
                    <a:pt x="32416" y="12818"/>
                    <a:pt x="34731" y="16538"/>
                    <a:pt x="39538" y="16538"/>
                  </a:cubicBezTo>
                  <a:cubicBezTo>
                    <a:pt x="44702" y="16538"/>
                    <a:pt x="49509" y="11578"/>
                    <a:pt x="49509" y="6795"/>
                  </a:cubicBezTo>
                  <a:close/>
                  <a:moveTo>
                    <a:pt x="13186" y="96780"/>
                  </a:moveTo>
                  <a:cubicBezTo>
                    <a:pt x="12473" y="99083"/>
                    <a:pt x="11583" y="101209"/>
                    <a:pt x="11583" y="104220"/>
                  </a:cubicBezTo>
                  <a:cubicBezTo>
                    <a:pt x="11583" y="112545"/>
                    <a:pt x="18705" y="119277"/>
                    <a:pt x="28499" y="119277"/>
                  </a:cubicBezTo>
                  <a:cubicBezTo>
                    <a:pt x="46304" y="119277"/>
                    <a:pt x="54139" y="94832"/>
                    <a:pt x="54139" y="92175"/>
                  </a:cubicBezTo>
                  <a:cubicBezTo>
                    <a:pt x="54139" y="89872"/>
                    <a:pt x="51824" y="89872"/>
                    <a:pt x="51290" y="89872"/>
                  </a:cubicBezTo>
                  <a:cubicBezTo>
                    <a:pt x="48797" y="89872"/>
                    <a:pt x="48619" y="90935"/>
                    <a:pt x="47907" y="92883"/>
                  </a:cubicBezTo>
                  <a:cubicBezTo>
                    <a:pt x="43812" y="107054"/>
                    <a:pt x="35977" y="114317"/>
                    <a:pt x="29033" y="114317"/>
                  </a:cubicBezTo>
                  <a:cubicBezTo>
                    <a:pt x="25472" y="114317"/>
                    <a:pt x="24581" y="112014"/>
                    <a:pt x="24581" y="108117"/>
                  </a:cubicBezTo>
                  <a:cubicBezTo>
                    <a:pt x="24581" y="104043"/>
                    <a:pt x="25828" y="100677"/>
                    <a:pt x="27430" y="96780"/>
                  </a:cubicBezTo>
                  <a:cubicBezTo>
                    <a:pt x="29211" y="91998"/>
                    <a:pt x="31169" y="87215"/>
                    <a:pt x="33128" y="82610"/>
                  </a:cubicBezTo>
                  <a:cubicBezTo>
                    <a:pt x="34731" y="78358"/>
                    <a:pt x="41141" y="62239"/>
                    <a:pt x="41853" y="60113"/>
                  </a:cubicBezTo>
                  <a:cubicBezTo>
                    <a:pt x="42387" y="58342"/>
                    <a:pt x="42921" y="56216"/>
                    <a:pt x="42921" y="54445"/>
                  </a:cubicBezTo>
                  <a:cubicBezTo>
                    <a:pt x="42921" y="46120"/>
                    <a:pt x="35799" y="39388"/>
                    <a:pt x="26006" y="39388"/>
                  </a:cubicBezTo>
                  <a:cubicBezTo>
                    <a:pt x="8378" y="39388"/>
                    <a:pt x="187" y="63479"/>
                    <a:pt x="187" y="66490"/>
                  </a:cubicBezTo>
                  <a:cubicBezTo>
                    <a:pt x="187" y="68793"/>
                    <a:pt x="2680" y="68793"/>
                    <a:pt x="3214" y="68793"/>
                  </a:cubicBezTo>
                  <a:cubicBezTo>
                    <a:pt x="5707" y="68793"/>
                    <a:pt x="5885" y="67907"/>
                    <a:pt x="6419" y="65959"/>
                  </a:cubicBezTo>
                  <a:cubicBezTo>
                    <a:pt x="11049" y="50725"/>
                    <a:pt x="18883" y="44348"/>
                    <a:pt x="25472" y="44348"/>
                  </a:cubicBezTo>
                  <a:cubicBezTo>
                    <a:pt x="28321" y="44348"/>
                    <a:pt x="29923" y="45765"/>
                    <a:pt x="29923" y="50548"/>
                  </a:cubicBezTo>
                  <a:cubicBezTo>
                    <a:pt x="29923" y="54622"/>
                    <a:pt x="28855" y="57279"/>
                    <a:pt x="24403" y="68262"/>
                  </a:cubicBezTo>
                  <a:lnTo>
                    <a:pt x="13186" y="96780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37418C82-F95B-F377-DA94-13B6BFEAC635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403565" y="4094062"/>
              <a:ext cx="108793" cy="79888"/>
            </a:xfrm>
            <a:custGeom>
              <a:avLst/>
              <a:gdLst>
                <a:gd name="connsiteX0" fmla="*/ 13545 w 108793"/>
                <a:gd name="connsiteY0" fmla="*/ 67022 h 79888"/>
                <a:gd name="connsiteX1" fmla="*/ 11764 w 108793"/>
                <a:gd name="connsiteY1" fmla="*/ 74284 h 79888"/>
                <a:gd name="connsiteX2" fmla="*/ 17818 w 108793"/>
                <a:gd name="connsiteY2" fmla="*/ 79952 h 79888"/>
                <a:gd name="connsiteX3" fmla="*/ 24762 w 108793"/>
                <a:gd name="connsiteY3" fmla="*/ 76056 h 79888"/>
                <a:gd name="connsiteX4" fmla="*/ 27967 w 108793"/>
                <a:gd name="connsiteY4" fmla="*/ 65073 h 79888"/>
                <a:gd name="connsiteX5" fmla="*/ 31885 w 108793"/>
                <a:gd name="connsiteY5" fmla="*/ 49131 h 79888"/>
                <a:gd name="connsiteX6" fmla="*/ 34912 w 108793"/>
                <a:gd name="connsiteY6" fmla="*/ 37263 h 79888"/>
                <a:gd name="connsiteX7" fmla="*/ 42390 w 108793"/>
                <a:gd name="connsiteY7" fmla="*/ 21321 h 79888"/>
                <a:gd name="connsiteX8" fmla="*/ 69099 w 108793"/>
                <a:gd name="connsiteY8" fmla="*/ 5024 h 79888"/>
                <a:gd name="connsiteX9" fmla="*/ 79604 w 108793"/>
                <a:gd name="connsiteY9" fmla="*/ 17424 h 79888"/>
                <a:gd name="connsiteX10" fmla="*/ 69099 w 108793"/>
                <a:gd name="connsiteY10" fmla="*/ 55153 h 79888"/>
                <a:gd name="connsiteX11" fmla="*/ 66428 w 108793"/>
                <a:gd name="connsiteY11" fmla="*/ 64719 h 79888"/>
                <a:gd name="connsiteX12" fmla="*/ 83343 w 108793"/>
                <a:gd name="connsiteY12" fmla="*/ 79952 h 79888"/>
                <a:gd name="connsiteX13" fmla="*/ 108984 w 108793"/>
                <a:gd name="connsiteY13" fmla="*/ 52851 h 79888"/>
                <a:gd name="connsiteX14" fmla="*/ 106135 w 108793"/>
                <a:gd name="connsiteY14" fmla="*/ 50548 h 79888"/>
                <a:gd name="connsiteX15" fmla="*/ 102752 w 108793"/>
                <a:gd name="connsiteY15" fmla="*/ 53559 h 79888"/>
                <a:gd name="connsiteX16" fmla="*/ 83878 w 108793"/>
                <a:gd name="connsiteY16" fmla="*/ 74993 h 79888"/>
                <a:gd name="connsiteX17" fmla="*/ 79426 w 108793"/>
                <a:gd name="connsiteY17" fmla="*/ 68793 h 79888"/>
                <a:gd name="connsiteX18" fmla="*/ 83521 w 108793"/>
                <a:gd name="connsiteY18" fmla="*/ 54445 h 79888"/>
                <a:gd name="connsiteX19" fmla="*/ 92959 w 108793"/>
                <a:gd name="connsiteY19" fmla="*/ 20258 h 79888"/>
                <a:gd name="connsiteX20" fmla="*/ 69811 w 108793"/>
                <a:gd name="connsiteY20" fmla="*/ 64 h 79888"/>
                <a:gd name="connsiteX21" fmla="*/ 39719 w 108793"/>
                <a:gd name="connsiteY21" fmla="*/ 16184 h 79888"/>
                <a:gd name="connsiteX22" fmla="*/ 20667 w 108793"/>
                <a:gd name="connsiteY22" fmla="*/ 64 h 79888"/>
                <a:gd name="connsiteX23" fmla="*/ 6600 w 108793"/>
                <a:gd name="connsiteY23" fmla="*/ 9630 h 79888"/>
                <a:gd name="connsiteX24" fmla="*/ 190 w 108793"/>
                <a:gd name="connsiteY24" fmla="*/ 27166 h 79888"/>
                <a:gd name="connsiteX25" fmla="*/ 3217 w 108793"/>
                <a:gd name="connsiteY25" fmla="*/ 29469 h 79888"/>
                <a:gd name="connsiteX26" fmla="*/ 7134 w 108793"/>
                <a:gd name="connsiteY26" fmla="*/ 24155 h 79888"/>
                <a:gd name="connsiteX27" fmla="*/ 20133 w 108793"/>
                <a:gd name="connsiteY27" fmla="*/ 5024 h 79888"/>
                <a:gd name="connsiteX28" fmla="*/ 26009 w 108793"/>
                <a:gd name="connsiteY28" fmla="*/ 13704 h 79888"/>
                <a:gd name="connsiteX29" fmla="*/ 23160 w 108793"/>
                <a:gd name="connsiteY29" fmla="*/ 28406 h 79888"/>
                <a:gd name="connsiteX30" fmla="*/ 19242 w 108793"/>
                <a:gd name="connsiteY30" fmla="*/ 44348 h 79888"/>
                <a:gd name="connsiteX31" fmla="*/ 13545 w 108793"/>
                <a:gd name="connsiteY31" fmla="*/ 67022 h 7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8793" h="79888">
                  <a:moveTo>
                    <a:pt x="13545" y="67022"/>
                  </a:moveTo>
                  <a:cubicBezTo>
                    <a:pt x="12832" y="69324"/>
                    <a:pt x="11764" y="73753"/>
                    <a:pt x="11764" y="74284"/>
                  </a:cubicBezTo>
                  <a:cubicBezTo>
                    <a:pt x="11764" y="78181"/>
                    <a:pt x="14969" y="79952"/>
                    <a:pt x="17818" y="79952"/>
                  </a:cubicBezTo>
                  <a:cubicBezTo>
                    <a:pt x="21023" y="79952"/>
                    <a:pt x="23872" y="77650"/>
                    <a:pt x="24762" y="76056"/>
                  </a:cubicBezTo>
                  <a:cubicBezTo>
                    <a:pt x="25652" y="74461"/>
                    <a:pt x="27077" y="68793"/>
                    <a:pt x="27967" y="65073"/>
                  </a:cubicBezTo>
                  <a:cubicBezTo>
                    <a:pt x="28858" y="61707"/>
                    <a:pt x="30816" y="53559"/>
                    <a:pt x="31885" y="49131"/>
                  </a:cubicBezTo>
                  <a:cubicBezTo>
                    <a:pt x="32953" y="45234"/>
                    <a:pt x="34021" y="41337"/>
                    <a:pt x="34912" y="37263"/>
                  </a:cubicBezTo>
                  <a:cubicBezTo>
                    <a:pt x="36870" y="30000"/>
                    <a:pt x="37226" y="28583"/>
                    <a:pt x="42390" y="21321"/>
                  </a:cubicBezTo>
                  <a:cubicBezTo>
                    <a:pt x="47376" y="14235"/>
                    <a:pt x="55744" y="5024"/>
                    <a:pt x="69099" y="5024"/>
                  </a:cubicBezTo>
                  <a:cubicBezTo>
                    <a:pt x="79426" y="5024"/>
                    <a:pt x="79604" y="14058"/>
                    <a:pt x="79604" y="17424"/>
                  </a:cubicBezTo>
                  <a:cubicBezTo>
                    <a:pt x="79604" y="28052"/>
                    <a:pt x="71948" y="47714"/>
                    <a:pt x="69099" y="55153"/>
                  </a:cubicBezTo>
                  <a:cubicBezTo>
                    <a:pt x="67140" y="60113"/>
                    <a:pt x="66428" y="61707"/>
                    <a:pt x="66428" y="64719"/>
                  </a:cubicBezTo>
                  <a:cubicBezTo>
                    <a:pt x="66428" y="74107"/>
                    <a:pt x="74262" y="79952"/>
                    <a:pt x="83343" y="79952"/>
                  </a:cubicBezTo>
                  <a:cubicBezTo>
                    <a:pt x="101149" y="79952"/>
                    <a:pt x="108984" y="55508"/>
                    <a:pt x="108984" y="52851"/>
                  </a:cubicBezTo>
                  <a:cubicBezTo>
                    <a:pt x="108984" y="50548"/>
                    <a:pt x="106669" y="50548"/>
                    <a:pt x="106135" y="50548"/>
                  </a:cubicBezTo>
                  <a:cubicBezTo>
                    <a:pt x="103642" y="50548"/>
                    <a:pt x="103464" y="51611"/>
                    <a:pt x="102752" y="53559"/>
                  </a:cubicBezTo>
                  <a:cubicBezTo>
                    <a:pt x="98656" y="67730"/>
                    <a:pt x="91000" y="74993"/>
                    <a:pt x="83878" y="74993"/>
                  </a:cubicBezTo>
                  <a:cubicBezTo>
                    <a:pt x="80138" y="74993"/>
                    <a:pt x="79426" y="72513"/>
                    <a:pt x="79426" y="68793"/>
                  </a:cubicBezTo>
                  <a:cubicBezTo>
                    <a:pt x="79426" y="64719"/>
                    <a:pt x="80316" y="62416"/>
                    <a:pt x="83521" y="54445"/>
                  </a:cubicBezTo>
                  <a:cubicBezTo>
                    <a:pt x="85658" y="48954"/>
                    <a:pt x="92959" y="30177"/>
                    <a:pt x="92959" y="20258"/>
                  </a:cubicBezTo>
                  <a:cubicBezTo>
                    <a:pt x="92959" y="3076"/>
                    <a:pt x="79248" y="64"/>
                    <a:pt x="69811" y="64"/>
                  </a:cubicBezTo>
                  <a:cubicBezTo>
                    <a:pt x="55032" y="64"/>
                    <a:pt x="45061" y="9098"/>
                    <a:pt x="39719" y="16184"/>
                  </a:cubicBezTo>
                  <a:cubicBezTo>
                    <a:pt x="38473" y="3961"/>
                    <a:pt x="27967" y="64"/>
                    <a:pt x="20667" y="64"/>
                  </a:cubicBezTo>
                  <a:cubicBezTo>
                    <a:pt x="13010" y="64"/>
                    <a:pt x="8915" y="5555"/>
                    <a:pt x="6600" y="9630"/>
                  </a:cubicBezTo>
                  <a:cubicBezTo>
                    <a:pt x="2683" y="16184"/>
                    <a:pt x="190" y="26280"/>
                    <a:pt x="190" y="27166"/>
                  </a:cubicBezTo>
                  <a:cubicBezTo>
                    <a:pt x="190" y="29469"/>
                    <a:pt x="2683" y="29469"/>
                    <a:pt x="3217" y="29469"/>
                  </a:cubicBezTo>
                  <a:cubicBezTo>
                    <a:pt x="5710" y="29469"/>
                    <a:pt x="5888" y="28937"/>
                    <a:pt x="7134" y="24155"/>
                  </a:cubicBezTo>
                  <a:cubicBezTo>
                    <a:pt x="9805" y="13704"/>
                    <a:pt x="13188" y="5024"/>
                    <a:pt x="20133" y="5024"/>
                  </a:cubicBezTo>
                  <a:cubicBezTo>
                    <a:pt x="24762" y="5024"/>
                    <a:pt x="26009" y="8921"/>
                    <a:pt x="26009" y="13704"/>
                  </a:cubicBezTo>
                  <a:cubicBezTo>
                    <a:pt x="26009" y="17069"/>
                    <a:pt x="24406" y="23623"/>
                    <a:pt x="23160" y="28406"/>
                  </a:cubicBezTo>
                  <a:cubicBezTo>
                    <a:pt x="21913" y="33189"/>
                    <a:pt x="20133" y="40451"/>
                    <a:pt x="19242" y="44348"/>
                  </a:cubicBezTo>
                  <a:lnTo>
                    <a:pt x="13545" y="67022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8E8BC9BC-5C39-1E12-BCE1-0F0F0ACE6DD3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7618558" y="4041351"/>
              <a:ext cx="169155" cy="59213"/>
            </a:xfrm>
            <a:custGeom>
              <a:avLst/>
              <a:gdLst>
                <a:gd name="connsiteX0" fmla="*/ 160705 w 169155"/>
                <a:gd name="connsiteY0" fmla="*/ 10185 h 59213"/>
                <a:gd name="connsiteX1" fmla="*/ 169354 w 169155"/>
                <a:gd name="connsiteY1" fmla="*/ 5124 h 59213"/>
                <a:gd name="connsiteX2" fmla="*/ 160960 w 169155"/>
                <a:gd name="connsiteY2" fmla="*/ 63 h 59213"/>
                <a:gd name="connsiteX3" fmla="*/ 8593 w 169155"/>
                <a:gd name="connsiteY3" fmla="*/ 63 h 59213"/>
                <a:gd name="connsiteX4" fmla="*/ 198 w 169155"/>
                <a:gd name="connsiteY4" fmla="*/ 5124 h 59213"/>
                <a:gd name="connsiteX5" fmla="*/ 8847 w 169155"/>
                <a:gd name="connsiteY5" fmla="*/ 10185 h 59213"/>
                <a:gd name="connsiteX6" fmla="*/ 160705 w 169155"/>
                <a:gd name="connsiteY6" fmla="*/ 10185 h 59213"/>
                <a:gd name="connsiteX7" fmla="*/ 160960 w 169155"/>
                <a:gd name="connsiteY7" fmla="*/ 59277 h 59213"/>
                <a:gd name="connsiteX8" fmla="*/ 169354 w 169155"/>
                <a:gd name="connsiteY8" fmla="*/ 54216 h 59213"/>
                <a:gd name="connsiteX9" fmla="*/ 160705 w 169155"/>
                <a:gd name="connsiteY9" fmla="*/ 49155 h 59213"/>
                <a:gd name="connsiteX10" fmla="*/ 8847 w 169155"/>
                <a:gd name="connsiteY10" fmla="*/ 49155 h 59213"/>
                <a:gd name="connsiteX11" fmla="*/ 198 w 169155"/>
                <a:gd name="connsiteY11" fmla="*/ 54216 h 59213"/>
                <a:gd name="connsiteX12" fmla="*/ 8593 w 169155"/>
                <a:gd name="connsiteY12" fmla="*/ 59277 h 59213"/>
                <a:gd name="connsiteX13" fmla="*/ 160960 w 169155"/>
                <a:gd name="connsiteY13" fmla="*/ 59277 h 5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9155" h="59213">
                  <a:moveTo>
                    <a:pt x="160705" y="10185"/>
                  </a:moveTo>
                  <a:cubicBezTo>
                    <a:pt x="164521" y="10185"/>
                    <a:pt x="169354" y="10185"/>
                    <a:pt x="169354" y="5124"/>
                  </a:cubicBezTo>
                  <a:cubicBezTo>
                    <a:pt x="169354" y="63"/>
                    <a:pt x="164521" y="63"/>
                    <a:pt x="160960" y="63"/>
                  </a:cubicBezTo>
                  <a:lnTo>
                    <a:pt x="8593" y="63"/>
                  </a:lnTo>
                  <a:cubicBezTo>
                    <a:pt x="5031" y="63"/>
                    <a:pt x="198" y="63"/>
                    <a:pt x="198" y="5124"/>
                  </a:cubicBezTo>
                  <a:cubicBezTo>
                    <a:pt x="198" y="10185"/>
                    <a:pt x="5031" y="10185"/>
                    <a:pt x="8847" y="10185"/>
                  </a:cubicBezTo>
                  <a:lnTo>
                    <a:pt x="160705" y="10185"/>
                  </a:lnTo>
                  <a:close/>
                  <a:moveTo>
                    <a:pt x="160960" y="59277"/>
                  </a:moveTo>
                  <a:cubicBezTo>
                    <a:pt x="164521" y="59277"/>
                    <a:pt x="169354" y="59277"/>
                    <a:pt x="169354" y="54216"/>
                  </a:cubicBezTo>
                  <a:cubicBezTo>
                    <a:pt x="169354" y="49155"/>
                    <a:pt x="164521" y="49155"/>
                    <a:pt x="160705" y="49155"/>
                  </a:cubicBezTo>
                  <a:lnTo>
                    <a:pt x="8847" y="49155"/>
                  </a:lnTo>
                  <a:cubicBezTo>
                    <a:pt x="5031" y="49155"/>
                    <a:pt x="198" y="49155"/>
                    <a:pt x="198" y="54216"/>
                  </a:cubicBezTo>
                  <a:cubicBezTo>
                    <a:pt x="198" y="59277"/>
                    <a:pt x="5031" y="59277"/>
                    <a:pt x="8593" y="59277"/>
                  </a:cubicBezTo>
                  <a:lnTo>
                    <a:pt x="160960" y="59277"/>
                  </a:ln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0B40831E-8511-0318-D561-94729A296D98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7883496" y="3965689"/>
              <a:ext cx="105563" cy="174099"/>
            </a:xfrm>
            <a:custGeom>
              <a:avLst/>
              <a:gdLst>
                <a:gd name="connsiteX0" fmla="*/ 63292 w 105563"/>
                <a:gd name="connsiteY0" fmla="*/ 79521 h 174099"/>
                <a:gd name="connsiteX1" fmla="*/ 98904 w 105563"/>
                <a:gd name="connsiteY1" fmla="*/ 34984 h 174099"/>
                <a:gd name="connsiteX2" fmla="*/ 52100 w 105563"/>
                <a:gd name="connsiteY2" fmla="*/ 63 h 174099"/>
                <a:gd name="connsiteX3" fmla="*/ 7077 w 105563"/>
                <a:gd name="connsiteY3" fmla="*/ 34478 h 174099"/>
                <a:gd name="connsiteX4" fmla="*/ 20050 w 105563"/>
                <a:gd name="connsiteY4" fmla="*/ 47636 h 174099"/>
                <a:gd name="connsiteX5" fmla="*/ 33022 w 105563"/>
                <a:gd name="connsiteY5" fmla="*/ 34731 h 174099"/>
                <a:gd name="connsiteX6" fmla="*/ 17252 w 105563"/>
                <a:gd name="connsiteY6" fmla="*/ 22078 h 174099"/>
                <a:gd name="connsiteX7" fmla="*/ 51083 w 105563"/>
                <a:gd name="connsiteY7" fmla="*/ 6389 h 174099"/>
                <a:gd name="connsiteX8" fmla="*/ 75502 w 105563"/>
                <a:gd name="connsiteY8" fmla="*/ 34731 h 174099"/>
                <a:gd name="connsiteX9" fmla="*/ 68380 w 105563"/>
                <a:gd name="connsiteY9" fmla="*/ 63579 h 174099"/>
                <a:gd name="connsiteX10" fmla="*/ 45741 w 105563"/>
                <a:gd name="connsiteY10" fmla="*/ 76737 h 174099"/>
                <a:gd name="connsiteX11" fmla="*/ 35821 w 105563"/>
                <a:gd name="connsiteY11" fmla="*/ 77496 h 174099"/>
                <a:gd name="connsiteX12" fmla="*/ 32005 w 105563"/>
                <a:gd name="connsiteY12" fmla="*/ 80533 h 174099"/>
                <a:gd name="connsiteX13" fmla="*/ 38110 w 105563"/>
                <a:gd name="connsiteY13" fmla="*/ 83317 h 174099"/>
                <a:gd name="connsiteX14" fmla="*/ 49302 w 105563"/>
                <a:gd name="connsiteY14" fmla="*/ 83317 h 174099"/>
                <a:gd name="connsiteX15" fmla="*/ 79572 w 105563"/>
                <a:gd name="connsiteY15" fmla="*/ 125323 h 174099"/>
                <a:gd name="connsiteX16" fmla="*/ 50828 w 105563"/>
                <a:gd name="connsiteY16" fmla="*/ 167076 h 174099"/>
                <a:gd name="connsiteX17" fmla="*/ 11910 w 105563"/>
                <a:gd name="connsiteY17" fmla="*/ 147845 h 174099"/>
                <a:gd name="connsiteX18" fmla="*/ 28698 w 105563"/>
                <a:gd name="connsiteY18" fmla="*/ 133927 h 174099"/>
                <a:gd name="connsiteX19" fmla="*/ 14454 w 105563"/>
                <a:gd name="connsiteY19" fmla="*/ 119756 h 174099"/>
                <a:gd name="connsiteX20" fmla="*/ 209 w 105563"/>
                <a:gd name="connsiteY20" fmla="*/ 134433 h 174099"/>
                <a:gd name="connsiteX21" fmla="*/ 51591 w 105563"/>
                <a:gd name="connsiteY21" fmla="*/ 174162 h 174099"/>
                <a:gd name="connsiteX22" fmla="*/ 105772 w 105563"/>
                <a:gd name="connsiteY22" fmla="*/ 125323 h 174099"/>
                <a:gd name="connsiteX23" fmla="*/ 63292 w 105563"/>
                <a:gd name="connsiteY23" fmla="*/ 79521 h 17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5563" h="174099">
                  <a:moveTo>
                    <a:pt x="63292" y="79521"/>
                  </a:moveTo>
                  <a:cubicBezTo>
                    <a:pt x="84151" y="72688"/>
                    <a:pt x="98904" y="54975"/>
                    <a:pt x="98904" y="34984"/>
                  </a:cubicBezTo>
                  <a:cubicBezTo>
                    <a:pt x="98904" y="14234"/>
                    <a:pt x="76520" y="63"/>
                    <a:pt x="52100" y="63"/>
                  </a:cubicBezTo>
                  <a:cubicBezTo>
                    <a:pt x="26409" y="63"/>
                    <a:pt x="7077" y="15246"/>
                    <a:pt x="7077" y="34478"/>
                  </a:cubicBezTo>
                  <a:cubicBezTo>
                    <a:pt x="7077" y="42828"/>
                    <a:pt x="12673" y="47636"/>
                    <a:pt x="20050" y="47636"/>
                  </a:cubicBezTo>
                  <a:cubicBezTo>
                    <a:pt x="27935" y="47636"/>
                    <a:pt x="33022" y="42069"/>
                    <a:pt x="33022" y="34731"/>
                  </a:cubicBezTo>
                  <a:cubicBezTo>
                    <a:pt x="33022" y="22078"/>
                    <a:pt x="21067" y="22078"/>
                    <a:pt x="17252" y="22078"/>
                  </a:cubicBezTo>
                  <a:cubicBezTo>
                    <a:pt x="25137" y="9679"/>
                    <a:pt x="41925" y="6389"/>
                    <a:pt x="51083" y="6389"/>
                  </a:cubicBezTo>
                  <a:cubicBezTo>
                    <a:pt x="61512" y="6389"/>
                    <a:pt x="75502" y="11956"/>
                    <a:pt x="75502" y="34731"/>
                  </a:cubicBezTo>
                  <a:cubicBezTo>
                    <a:pt x="75502" y="37767"/>
                    <a:pt x="74993" y="52444"/>
                    <a:pt x="68380" y="63579"/>
                  </a:cubicBezTo>
                  <a:cubicBezTo>
                    <a:pt x="60749" y="75725"/>
                    <a:pt x="52100" y="76484"/>
                    <a:pt x="45741" y="76737"/>
                  </a:cubicBezTo>
                  <a:cubicBezTo>
                    <a:pt x="43706" y="76990"/>
                    <a:pt x="37601" y="77496"/>
                    <a:pt x="35821" y="77496"/>
                  </a:cubicBezTo>
                  <a:cubicBezTo>
                    <a:pt x="33786" y="77749"/>
                    <a:pt x="32005" y="78002"/>
                    <a:pt x="32005" y="80533"/>
                  </a:cubicBezTo>
                  <a:cubicBezTo>
                    <a:pt x="32005" y="83317"/>
                    <a:pt x="33786" y="83317"/>
                    <a:pt x="38110" y="83317"/>
                  </a:cubicBezTo>
                  <a:lnTo>
                    <a:pt x="49302" y="83317"/>
                  </a:lnTo>
                  <a:cubicBezTo>
                    <a:pt x="70160" y="83317"/>
                    <a:pt x="79572" y="100524"/>
                    <a:pt x="79572" y="125323"/>
                  </a:cubicBezTo>
                  <a:cubicBezTo>
                    <a:pt x="79572" y="159738"/>
                    <a:pt x="62021" y="167076"/>
                    <a:pt x="50828" y="167076"/>
                  </a:cubicBezTo>
                  <a:cubicBezTo>
                    <a:pt x="39890" y="167076"/>
                    <a:pt x="20813" y="162775"/>
                    <a:pt x="11910" y="147845"/>
                  </a:cubicBezTo>
                  <a:cubicBezTo>
                    <a:pt x="20813" y="149110"/>
                    <a:pt x="28698" y="143543"/>
                    <a:pt x="28698" y="133927"/>
                  </a:cubicBezTo>
                  <a:cubicBezTo>
                    <a:pt x="28698" y="124817"/>
                    <a:pt x="21830" y="119756"/>
                    <a:pt x="14454" y="119756"/>
                  </a:cubicBezTo>
                  <a:cubicBezTo>
                    <a:pt x="8349" y="119756"/>
                    <a:pt x="209" y="123299"/>
                    <a:pt x="209" y="134433"/>
                  </a:cubicBezTo>
                  <a:cubicBezTo>
                    <a:pt x="209" y="157461"/>
                    <a:pt x="23865" y="174162"/>
                    <a:pt x="51591" y="174162"/>
                  </a:cubicBezTo>
                  <a:cubicBezTo>
                    <a:pt x="82624" y="174162"/>
                    <a:pt x="105772" y="151134"/>
                    <a:pt x="105772" y="125323"/>
                  </a:cubicBezTo>
                  <a:cubicBezTo>
                    <a:pt x="105772" y="104573"/>
                    <a:pt x="89747" y="84835"/>
                    <a:pt x="63292" y="79521"/>
                  </a:cubicBez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80B95D5F-3195-316B-516F-AAD67AC1B2A0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013708" y="3960023"/>
              <a:ext cx="76565" cy="75991"/>
            </a:xfrm>
            <a:custGeom>
              <a:avLst/>
              <a:gdLst>
                <a:gd name="connsiteX0" fmla="*/ 76779 w 76565"/>
                <a:gd name="connsiteY0" fmla="*/ 38143 h 75991"/>
                <a:gd name="connsiteX1" fmla="*/ 38496 w 76565"/>
                <a:gd name="connsiteY1" fmla="*/ 59 h 75991"/>
                <a:gd name="connsiteX2" fmla="*/ 214 w 76565"/>
                <a:gd name="connsiteY2" fmla="*/ 37966 h 75991"/>
                <a:gd name="connsiteX3" fmla="*/ 38496 w 76565"/>
                <a:gd name="connsiteY3" fmla="*/ 76050 h 75991"/>
                <a:gd name="connsiteX4" fmla="*/ 76779 w 76565"/>
                <a:gd name="connsiteY4" fmla="*/ 38143 h 75991"/>
                <a:gd name="connsiteX5" fmla="*/ 38496 w 76565"/>
                <a:gd name="connsiteY5" fmla="*/ 67371 h 75991"/>
                <a:gd name="connsiteX6" fmla="*/ 8939 w 76565"/>
                <a:gd name="connsiteY6" fmla="*/ 38143 h 75991"/>
                <a:gd name="connsiteX7" fmla="*/ 38496 w 76565"/>
                <a:gd name="connsiteY7" fmla="*/ 8739 h 75991"/>
                <a:gd name="connsiteX8" fmla="*/ 68054 w 76565"/>
                <a:gd name="connsiteY8" fmla="*/ 37966 h 75991"/>
                <a:gd name="connsiteX9" fmla="*/ 38496 w 76565"/>
                <a:gd name="connsiteY9" fmla="*/ 67371 h 75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565" h="75991">
                  <a:moveTo>
                    <a:pt x="76779" y="38143"/>
                  </a:moveTo>
                  <a:cubicBezTo>
                    <a:pt x="76779" y="16710"/>
                    <a:pt x="59507" y="59"/>
                    <a:pt x="38496" y="59"/>
                  </a:cubicBezTo>
                  <a:cubicBezTo>
                    <a:pt x="17129" y="59"/>
                    <a:pt x="214" y="17241"/>
                    <a:pt x="214" y="37966"/>
                  </a:cubicBezTo>
                  <a:cubicBezTo>
                    <a:pt x="214" y="59400"/>
                    <a:pt x="17486" y="76050"/>
                    <a:pt x="38496" y="76050"/>
                  </a:cubicBezTo>
                  <a:cubicBezTo>
                    <a:pt x="59863" y="76050"/>
                    <a:pt x="76779" y="58868"/>
                    <a:pt x="76779" y="38143"/>
                  </a:cubicBezTo>
                  <a:close/>
                  <a:moveTo>
                    <a:pt x="38496" y="67371"/>
                  </a:moveTo>
                  <a:cubicBezTo>
                    <a:pt x="21759" y="67371"/>
                    <a:pt x="8939" y="53908"/>
                    <a:pt x="8939" y="38143"/>
                  </a:cubicBezTo>
                  <a:cubicBezTo>
                    <a:pt x="8939" y="21670"/>
                    <a:pt x="22115" y="8739"/>
                    <a:pt x="38496" y="8739"/>
                  </a:cubicBezTo>
                  <a:cubicBezTo>
                    <a:pt x="55234" y="8739"/>
                    <a:pt x="68054" y="22201"/>
                    <a:pt x="68054" y="37966"/>
                  </a:cubicBezTo>
                  <a:cubicBezTo>
                    <a:pt x="68054" y="54440"/>
                    <a:pt x="54878" y="67371"/>
                    <a:pt x="38496" y="67371"/>
                  </a:cubicBez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94143A67-1326-7AE2-CB00-B962A007C4F6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138813" y="4107398"/>
              <a:ext cx="26963" cy="26823"/>
            </a:xfrm>
            <a:custGeom>
              <a:avLst/>
              <a:gdLst>
                <a:gd name="connsiteX0" fmla="*/ 27182 w 26963"/>
                <a:gd name="connsiteY0" fmla="*/ 13474 h 26823"/>
                <a:gd name="connsiteX1" fmla="*/ 13700 w 26963"/>
                <a:gd name="connsiteY1" fmla="*/ 63 h 26823"/>
                <a:gd name="connsiteX2" fmla="*/ 218 w 26963"/>
                <a:gd name="connsiteY2" fmla="*/ 13474 h 26823"/>
                <a:gd name="connsiteX3" fmla="*/ 13700 w 26963"/>
                <a:gd name="connsiteY3" fmla="*/ 26886 h 26823"/>
                <a:gd name="connsiteX4" fmla="*/ 27182 w 26963"/>
                <a:gd name="connsiteY4" fmla="*/ 13474 h 26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63" h="26823">
                  <a:moveTo>
                    <a:pt x="27182" y="13474"/>
                  </a:moveTo>
                  <a:cubicBezTo>
                    <a:pt x="27182" y="6136"/>
                    <a:pt x="21077" y="63"/>
                    <a:pt x="13700" y="63"/>
                  </a:cubicBezTo>
                  <a:cubicBezTo>
                    <a:pt x="6323" y="63"/>
                    <a:pt x="218" y="6136"/>
                    <a:pt x="218" y="13474"/>
                  </a:cubicBezTo>
                  <a:cubicBezTo>
                    <a:pt x="218" y="20813"/>
                    <a:pt x="6323" y="26886"/>
                    <a:pt x="13700" y="26886"/>
                  </a:cubicBezTo>
                  <a:cubicBezTo>
                    <a:pt x="21077" y="26886"/>
                    <a:pt x="27182" y="20813"/>
                    <a:pt x="27182" y="13474"/>
                  </a:cubicBezTo>
                  <a:close/>
                </a:path>
              </a:pathLst>
            </a:custGeom>
            <a:solidFill>
              <a:srgbClr val="000000"/>
            </a:solidFill>
            <a:ln w="255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7" name="TextBox 296">
            <a:extLst>
              <a:ext uri="{FF2B5EF4-FFF2-40B4-BE49-F238E27FC236}">
                <a16:creationId xmlns:a16="http://schemas.microsoft.com/office/drawing/2014/main" id="{B648C1E2-CDFE-9999-F458-8D9D2BDE98B1}"/>
              </a:ext>
            </a:extLst>
          </p:cNvPr>
          <p:cNvSpPr txBox="1"/>
          <p:nvPr/>
        </p:nvSpPr>
        <p:spPr>
          <a:xfrm>
            <a:off x="504896" y="1107085"/>
            <a:ext cx="4018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Example </a:t>
            </a:r>
            <a:r>
              <a:rPr lang="en-US" sz="1800" b="1" dirty="0"/>
              <a:t>asymmetric</a:t>
            </a:r>
            <a:r>
              <a:rPr lang="en-US" sz="1800" dirty="0"/>
              <a:t> solution</a:t>
            </a:r>
            <a:endParaRPr lang="en-US" dirty="0"/>
          </a:p>
        </p:txBody>
      </p:sp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id="{807542A6-DF04-51C4-8990-7BFE7DB633CF}"/>
              </a:ext>
            </a:extLst>
          </p:cNvPr>
          <p:cNvCxnSpPr>
            <a:cxnSpLocks/>
          </p:cNvCxnSpPr>
          <p:nvPr/>
        </p:nvCxnSpPr>
        <p:spPr>
          <a:xfrm>
            <a:off x="6098118" y="1162050"/>
            <a:ext cx="0" cy="54737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" name="TextBox 306">
            <a:extLst>
              <a:ext uri="{FF2B5EF4-FFF2-40B4-BE49-F238E27FC236}">
                <a16:creationId xmlns:a16="http://schemas.microsoft.com/office/drawing/2014/main" id="{E9A1077E-2C93-39F5-3731-B396813F863E}"/>
              </a:ext>
            </a:extLst>
          </p:cNvPr>
          <p:cNvSpPr txBox="1"/>
          <p:nvPr/>
        </p:nvSpPr>
        <p:spPr>
          <a:xfrm>
            <a:off x="6833149" y="1036515"/>
            <a:ext cx="4018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Example </a:t>
            </a:r>
            <a:r>
              <a:rPr lang="en-US" sz="1800" b="1" dirty="0"/>
              <a:t>symmetric</a:t>
            </a:r>
            <a:r>
              <a:rPr lang="en-US" sz="1800" dirty="0"/>
              <a:t>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3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9753-9B82-2444-A832-A2F5EA35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 Uni-layer magnets</a:t>
            </a:r>
            <a:br>
              <a:rPr lang="en-US" sz="2800" dirty="0"/>
            </a:br>
            <a:endParaRPr lang="en-US" sz="2800" i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79FB-9C38-2D4A-BB0A-17BF2B14F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Uni-layer magnets | BERKELEY LAB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A0FD9-2410-8344-ACBE-3B3C27FDD4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6" name="Footer Placeholder 21">
            <a:extLst>
              <a:ext uri="{FF2B5EF4-FFF2-40B4-BE49-F238E27FC236}">
                <a16:creationId xmlns:a16="http://schemas.microsoft.com/office/drawing/2014/main" id="{FE1CC5F8-7EDD-490E-A02F-C3C4F0249C11}"/>
              </a:ext>
            </a:extLst>
          </p:cNvPr>
          <p:cNvSpPr txBox="1">
            <a:spLocks/>
          </p:cNvSpPr>
          <p:nvPr/>
        </p:nvSpPr>
        <p:spPr>
          <a:xfrm>
            <a:off x="9312264" y="6356350"/>
            <a:ext cx="1977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>
                <a:solidFill>
                  <a:prstClr val="black">
                    <a:tint val="75000"/>
                  </a:prstClr>
                </a:solidFill>
              </a:rPr>
              <a:t>J. L. Rudeiros Fernandez et al.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84CF4-413B-BA82-EDF8-20260123A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0" y="1319245"/>
            <a:ext cx="4611953" cy="4893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6D65D0-CFA1-3D6E-8340-D9804A7AF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424" y="1418448"/>
            <a:ext cx="6290788" cy="45252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8CD268-EE77-B805-1BC6-945DF07F8474}"/>
              </a:ext>
            </a:extLst>
          </p:cNvPr>
          <p:cNvSpPr txBox="1"/>
          <p:nvPr/>
        </p:nvSpPr>
        <p:spPr>
          <a:xfrm>
            <a:off x="6833149" y="1036515"/>
            <a:ext cx="4018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Example </a:t>
            </a:r>
            <a:r>
              <a:rPr lang="en-US" sz="1800" b="1" dirty="0"/>
              <a:t>symmetric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370021-D3DD-48D5-06D0-FE236A415B67}"/>
              </a:ext>
            </a:extLst>
          </p:cNvPr>
          <p:cNvCxnSpPr>
            <a:cxnSpLocks/>
          </p:cNvCxnSpPr>
          <p:nvPr/>
        </p:nvCxnSpPr>
        <p:spPr>
          <a:xfrm>
            <a:off x="5225553" y="1162050"/>
            <a:ext cx="0" cy="547370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33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.89709"/>
  <p:tag name="ORIGINALWIDTH" val="144.5194"/>
  <p:tag name="OUTPUTTYPE" val="SVG"/>
  <p:tag name="IGUANATEXVERSION" val="160"/>
  <p:tag name="LATEXADDIN" val="\documentclass{article}&#10;\usepackage{amsmath}&#10;\pagestyle{empty}&#10;\begin{document}&#10;&#10;\begin{equation*}&#10;   \label{deqn_general}&#10;   \mathbf{B}(z) =  \sum_{n=1}^{\infty} C_{n,total} \left(\frac{z}{R_{ref}}\right)^{n-1}  &#10;   \&#10;  \end{equation*}&#10; &#10;  \begin{equation*}&#10;   \label{deqn_general2}&#10;   C_{n,total} =  -\frac{\mu_0 R_{ref}^{n-1}}{2 \pi} \sum_{j=1}^{m} \frac{I_j}{\rho_j^n} e^{-i n \theta_j}&#10;   \&#10;  \end{equation*}&#10;&#10;&#10;\end{document}"/>
  <p:tag name="IGUANATEXSIZE" val="20"/>
  <p:tag name="IGUANATEXCURSOR" val="41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8347"/>
  <p:tag name="ORIGINALWIDTH" val="3.235827"/>
  <p:tag name="EMFCHILD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3.254015"/>
  <p:tag name="EMFCHILD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2.995079"/>
  <p:tag name="EMFCHILD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79488"/>
  <p:tag name="ORIGINALWIDTH" val="3.715866"/>
  <p:tag name="EMFCHILD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0787"/>
  <p:tag name="ORIGINALWIDTH" val="4.918503"/>
  <p:tag name="EMFCHILD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4.275708"/>
  <p:tag name="EMFCHILD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4252"/>
  <p:tag name="ORIGINALWIDTH" val="4.730551"/>
  <p:tag name="EMFCHILD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65157"/>
  <p:tag name="ORIGINALWIDTH" val="2.547204"/>
  <p:tag name="EMFCHILD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9689"/>
  <p:tag name="ORIGINALWIDTH" val="7.097834"/>
  <p:tag name="EMFCHILD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4.275708"/>
  <p:tag name="EMFCHILD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63937"/>
  <p:tag name="ORIGINALWIDTH" val="0.8887007"/>
  <p:tag name="EMFCHIL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73622"/>
  <p:tag name="ORIGINALWIDTH" val="4.612677"/>
  <p:tag name="EMFCHILD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1417"/>
  <p:tag name="ORIGINALWIDTH" val="2.365275"/>
  <p:tag name="EMFCHILD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3.282007"/>
  <p:tag name="EMFCHILD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1417"/>
  <p:tag name="ORIGINALWIDTH" val="2.365275"/>
  <p:tag name="EMFCHILD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3.568897"/>
  <p:tag name="EMFCHILD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4622"/>
  <p:tag name="ORIGINALWIDTH" val="1.567519"/>
  <p:tag name="EMFCHILD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48622"/>
  <p:tag name="ORIGINALWIDTH" val="6.647991"/>
  <p:tag name="EMFCHILD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14567"/>
  <p:tag name="ORIGINALWIDTH" val="6.108149"/>
  <p:tag name="EMFCHILD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4331"/>
  <p:tag name="ORIGINALWIDTH" val="5.418346"/>
  <p:tag name="EMFCHILD" val="Tru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05709"/>
  <p:tag name="ORIGINALWIDTH" val="3.247007"/>
  <p:tag name="EMFCHILD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76063"/>
  <p:tag name="ORIGINALWIDTH" val="7.137834"/>
  <p:tag name="EMFCHIL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07874"/>
  <p:tag name="ORIGINALWIDTH" val="15.6335"/>
  <p:tag name="EMFCHILD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4.275708"/>
  <p:tag name="EMFCHILD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4252"/>
  <p:tag name="ORIGINALWIDTH" val="4.730551"/>
  <p:tag name="EMFCHILD" val="Tru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65157"/>
  <p:tag name="ORIGINALWIDTH" val="2.547204"/>
  <p:tag name="EMFCHILD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3.254015"/>
  <p:tag name="EMFCHILD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2.995079"/>
  <p:tag name="EMFCHILD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79488"/>
  <p:tag name="ORIGINALWIDTH" val="3.715866"/>
  <p:tag name="EMFCHILD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14567"/>
  <p:tag name="ORIGINALWIDTH" val="33.85102"/>
  <p:tag name="EMFCHILD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4606"/>
  <p:tag name="ORIGINALWIDTH" val="3.988779"/>
  <p:tag name="EMFCHILD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36338"/>
  <p:tag name="ORIGINALWIDTH" val="5.398346"/>
  <p:tag name="EMFCHILD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6.424054"/>
  <p:tag name="EMFCHIL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48"/>
  <p:tag name="ORIGINALWIDTH" val="3.975079"/>
  <p:tag name="EMFCHILD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05177"/>
  <p:tag name="ORIGINALWIDTH" val="13.30598"/>
  <p:tag name="EMFCHILD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91417"/>
  <p:tag name="ORIGINALWIDTH" val="3.072047"/>
  <p:tag name="EMFCHILD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89961"/>
  <p:tag name="ORIGINALWIDTH" val="5.150433"/>
  <p:tag name="EMFCHILD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65157"/>
  <p:tag name="ORIGINALWIDTH" val="2.547204"/>
  <p:tag name="EMFCHILD" val="Tru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5236"/>
  <p:tag name="ORIGINALWIDTH" val="4.628582"/>
  <p:tag name="EMFCHILD" val="Tru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91417"/>
  <p:tag name="ORIGINALWIDTH" val="3.072047"/>
  <p:tag name="EMFCHILD" val="Tru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14567"/>
  <p:tag name="ORIGINALWIDTH" val="10.61027"/>
  <p:tag name="EMFCHILD" val="Tru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4331"/>
  <p:tag name="ORIGINALWIDTH" val="4.718543"/>
  <p:tag name="EMFCHILD" val="Tru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4.275708"/>
  <p:tag name="EMFCHILD" val="Tru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91417"/>
  <p:tag name="ORIGINALWIDTH" val="3.072047"/>
  <p:tag name="EMFCHIL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8779"/>
  <p:tag name="ORIGINALWIDTH" val="5.379803"/>
  <p:tag name="EMFCHILD" val="Tru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6732"/>
  <p:tag name="ORIGINALWIDTH" val="3.838818"/>
  <p:tag name="EMFCHILD" val="Tru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4252"/>
  <p:tag name="ORIGINALWIDTH" val="4.730551"/>
  <p:tag name="EMFCHILD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28386"/>
  <p:tag name="ORIGINALWIDTH" val="2.120354"/>
  <p:tag name="EMFCHILD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4.275708"/>
  <p:tag name="EMFCHILD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16457"/>
  <p:tag name="ORIGINALWIDTH" val="3.135039"/>
  <p:tag name="EMFCHILD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76102"/>
  <p:tag name="ORIGINALWIDTH" val="2.364252"/>
  <p:tag name="EMFCHILD" val="Tru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.89709"/>
  <p:tag name="ORIGINALWIDTH" val="144.5194"/>
  <p:tag name="OUTPUTTYPE" val="SVG"/>
  <p:tag name="IGUANATEXVERSION" val="160"/>
  <p:tag name="LATEXADDIN" val="\documentclass{article}&#10;\usepackage{amsmath}&#10;\pagestyle{empty}&#10;\begin{document}&#10;&#10;\begin{equation*}&#10;   \label{deqn_general}&#10;   \mathbf{B}(z) =  \sum_{n=1}^{\infty} C_{n,total} \left(\frac{z}{R_{ref}}\right)^{n-1}  &#10;   \&#10;  \end{equation*}&#10; &#10;  \begin{equation*}&#10;   \label{deqn_general2}&#10;   C_{n,total} =  -\frac{\mu_0 R_{ref}^{n-1}}{2 \pi} \sum_{j=1}^{m} \frac{I_j}{\rho_j^n} e^{-i n \theta_j}&#10;   \&#10;  \end{equation*}&#10;&#10;&#10;\end{document}"/>
  <p:tag name="IGUANATEXSIZE" val="20"/>
  <p:tag name="IGUANATEXCURSOR" val="41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.31632"/>
  <p:tag name="ORIGINALWIDTH" val="146.9831"/>
  <p:tag name="OUTPUTTYPE" val="SVG"/>
  <p:tag name="IGUANATEXVERSION" val="160"/>
  <p:tag name="LATEXADDIN" val="\documentclass{article}&#10;\usepackage{amsmath}&#10;\pagestyle{empty}&#10;\begin{document}&#10;&#10;   \begin{equation*}&#10;   \label{deqn_coef_total}&#10;   C_{n,total} =  -\frac{\mu_0 I}{2 \pi } \frac{ R_{ref}^{n-1}}{\rho^n} \sum_{j=1}^{m} s_j e^{-i n \theta_j}&#10;   \&#10;  \end{equation*}&#10;&#10;&#10;\end{document}"/>
  <p:tag name="IGUANATEXSIZE" val="20"/>
  <p:tag name="IGUANATEXCURSOR" val="25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.62248"/>
  <p:tag name="ORIGINALWIDTH" val="159.1992"/>
  <p:tag name="OUTPUTTYPE" val="SVG"/>
  <p:tag name="IGUANATEXVERSION" val="160"/>
  <p:tag name="LATEXADDIN" val="\documentclass{article}&#10;\usepackage{amsmath}&#10;\pagestyle{empty}&#10;\begin{document}&#10;&#10;\begin{equation*}&#10;   \label{deqn_quartet}&#10;   C_{n,q} = \frac{\mu_0 I}{\pi } \frac{ R_{ref}^{n-1}}{\rho^n}  \cos{\left(n \theta_q\right)}    \left( 1-e^{in\pi}   \right) &#10;   \&#10;  \end{equation*}&#10;&#10;&#10;\end{document}"/>
  <p:tag name="IGUANATEXSIZE" val="20"/>
  <p:tag name="IGUANATEXCURSOR" val="27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3543"/>
  <p:tag name="ORIGINALWIDTH" val="7.084446"/>
  <p:tag name="LATEXADDIN" val="\documentclass{article}&#10;\usepackage{amsmath}&#10;\pagestyle{empty}&#10;\begin{document}&#10;&#10;\begin{equation*}&#10;   \label{deqn_quartet}&#10;   C_{n,q} = \frac{\mu_0 I}{\pi } \frac{ R_{ref}^{n-1}}{\rho^n}  \cos{\left(n \theta_q\right)}    \left( 1-e^{in\pi}   \right) &#10;   \&#10;  \end{equation*}&#10;&#10;&#10;\end{document}"/>
  <p:tag name="IGUANATEXSIZE" val="20"/>
  <p:tag name="IGUANATEXCURSOR" val="27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3"/>
  <p:tag name="ORIGINALWIDTH" val="7.113307"/>
  <p:tag name="EMFCHILD" val="Tru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5"/>
  <p:tag name="ORIGINALWIDTH" val="4.267636"/>
  <p:tag name="EMFCHILD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6614"/>
  <p:tag name="ORIGINALWIDTH" val="0.8870469"/>
  <p:tag name="EMFCHILD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43228"/>
  <p:tag name="ORIGINALWIDTH" val="3.14307"/>
  <p:tag name="EMFCHILD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6417"/>
  <p:tag name="ORIGINALWIDTH" val="6.635431"/>
  <p:tag name="EMFCHILD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29331"/>
  <p:tag name="ORIGINALWIDTH" val="5.408108"/>
  <p:tag name="EMFCHILD" val="Tru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8347"/>
  <p:tag name="ORIGINALWIDTH" val="3.240865"/>
  <p:tag name="EMFCHILD" val="Tru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73622"/>
  <p:tag name="ORIGINALWIDTH" val="4.619841"/>
  <p:tag name="EMFCHILD" val="Tru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07874"/>
  <p:tag name="ORIGINALWIDTH" val="15.65779"/>
  <p:tag name="EMFCHILD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18779"/>
  <p:tag name="ORIGINALWIDTH" val="5.388148"/>
  <p:tag name="EMFCHILD" val="Tru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8583"/>
  <p:tag name="ORIGINALWIDTH" val="7.124368"/>
  <p:tag name="EMFCHIL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5"/>
  <p:tag name="ORIGINALWIDTH" val="4.260984"/>
  <p:tag name="EMFCHILD" val="Tru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5"/>
  <p:tag name="ORIGINALWIDTH" val="4.267636"/>
  <p:tag name="EMFCHILD" val="Tru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51181"/>
  <p:tag name="ORIGINALWIDTH" val="4.721612"/>
  <p:tag name="EMFCHILD" val="Tru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75"/>
  <p:tag name="ORIGINALWIDTH" val="2.542401"/>
  <p:tag name="EMFCHILD" val="Tru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5"/>
  <p:tag name="ORIGINALWIDTH" val="3.247873"/>
  <p:tag name="EMFCHILD" val="Tru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5"/>
  <p:tag name="ORIGINALWIDTH" val="2.989408"/>
  <p:tag name="EMFCHILD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0473"/>
  <p:tag name="ORIGINALWIDTH" val="3.708857"/>
  <p:tag name="EMFCHILD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07874"/>
  <p:tag name="ORIGINALWIDTH" val="23.2985"/>
  <p:tag name="EMFCHILD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29331"/>
  <p:tag name="ORIGINALWIDTH" val="4.709644"/>
  <p:tag name="EMFCHILD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5"/>
  <p:tag name="ORIGINALWIDTH" val="4.267636"/>
  <p:tag name="EMFCHILD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84882"/>
  <p:tag name="ORIGINALWIDTH" val="3.801652"/>
  <p:tag name="EMFCHIL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51181"/>
  <p:tag name="ORIGINALWIDTH" val="4.714292"/>
  <p:tag name="EMFCHILD" val="Tru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84882"/>
  <p:tag name="ORIGINALWIDTH" val="4.420274"/>
  <p:tag name="EMFCHILD" val="Tru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84882"/>
  <p:tag name="ORIGINALWIDTH" val="3.262833"/>
  <p:tag name="EMFCHILD" val="Tru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24"/>
  <p:tag name="ORIGINALWIDTH" val="2.31492"/>
  <p:tag name="EMFCHILD" val="Tru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6"/>
  <p:tag name="ORIGINALWIDTH" val="5.408108"/>
  <p:tag name="EMFCHILD" val="Tru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96063"/>
  <p:tag name="ORIGINALWIDTH" val="4.120944"/>
  <p:tag name="EMFCHILD" val="Tru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43228"/>
  <p:tag name="ORIGINALWIDTH" val="3.14307"/>
  <p:tag name="EMFCHILD" val="Tru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24"/>
  <p:tag name="ORIGINALWIDTH" val="2.31492"/>
  <p:tag name="EMFCHILD" val="Tru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1547"/>
  <p:tag name="ORIGINALWIDTH" val="2.604251"/>
  <p:tag name="EMFCHILD" val="Tru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48"/>
  <p:tag name="ORIGINALWIDTH" val="3.292755"/>
  <p:tag name="EMFCHILD" val="Tru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08268"/>
  <p:tag name="ORIGINALWIDTH" val="6.096612"/>
  <p:tag name="EMFCHIL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1575"/>
  <p:tag name="ORIGINALWIDTH" val="2.538465"/>
  <p:tag name="EMFCHILD" val="Tru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6"/>
  <p:tag name="ORIGINALWIDTH" val="3.831573"/>
  <p:tag name="EMFCHILD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0311"/>
  <p:tag name="ORIGINALWIDTH" val="2.116338"/>
  <p:tag name="EMFCHILD" val="Tru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5"/>
  <p:tag name="ORIGINALWIDTH" val="4.267636"/>
  <p:tag name="EMFCHILD" val="Tru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16299"/>
  <p:tag name="ORIGINALWIDTH" val="4.183817"/>
  <p:tag name="EMFCHILD" val="Tru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71547"/>
  <p:tag name="ORIGINALWIDTH" val="2.604251"/>
  <p:tag name="EMFCHILD" val="Tru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05"/>
  <p:tag name="ORIGINALWIDTH" val="7.049724"/>
  <p:tag name="LATEXADDIN" val="\documentclass{article}&#10;\usepackage{amsmath}&#10;\pagestyle{empty}&#10;\begin{document}&#10;&#10;   \begin{equation*}&#10;   \label{deqn_coef_total}&#10;   C_{n,total} =  -\frac{\mu_0 I}{2 \pi } \frac{ R_{ref}^{n-1}}{\rho^n} \sum_{j=1}^{m} s_j e^{-i n \theta_j}&#10;   \&#10;  \end{equation*}&#10;&#10;&#10;\end{document}"/>
  <p:tag name="IGUANATEXSIZE" val="20"/>
  <p:tag name="IGUANATEXCURSOR" val="25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4.246699"/>
  <p:tag name="EMFCHILD" val="Tru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42"/>
  <p:tag name="ORIGINALWIDTH" val="0.8826826"/>
  <p:tag name="EMFCHILD" val="Tru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91"/>
  <p:tag name="ORIGINALWIDTH" val="2.349213"/>
  <p:tag name="EMFCHILD" val="Tru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3.259732"/>
  <p:tag name="EMFCHIL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5"/>
  <p:tag name="ORIGINALWIDTH" val="3.242835"/>
  <p:tag name="EMFCHILD" val="Tru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91"/>
  <p:tag name="ORIGINALWIDTH" val="2.349213"/>
  <p:tag name="EMFCHILD" val="Tru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3.544707"/>
  <p:tag name="EMFCHILD" val="Tru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77"/>
  <p:tag name="ORIGINALWIDTH" val="1.556876"/>
  <p:tag name="EMFCHILD" val="Tru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029"/>
  <p:tag name="EMFCHILD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849"/>
  <p:tag name="ORIGINALWIDTH" val="6.066734"/>
  <p:tag name="EMFCHILD" val="Tru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07"/>
  <p:tag name="ORIGINALWIDTH" val="5.381615"/>
  <p:tag name="EMFCHILD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2"/>
  <p:tag name="ORIGINALWIDTH" val="3.224984"/>
  <p:tag name="EMFCHILD" val="Tru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4.597192"/>
  <p:tag name="EMFCHILD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463"/>
  <p:tag name="ORIGINALWIDTH" val="15.58103"/>
  <p:tag name="EMFCHILD" val="Tru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97"/>
  <p:tag name="ORIGINALWIDTH" val="3.961724"/>
  <p:tag name="EMFCHIL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.31632"/>
  <p:tag name="ORIGINALWIDTH" val="146.9831"/>
  <p:tag name="OUTPUTTYPE" val="SVG"/>
  <p:tag name="IGUANATEXVERSION" val="160"/>
  <p:tag name="LATEXADDIN" val="\documentclass{article}&#10;\usepackage{amsmath}&#10;\pagestyle{empty}&#10;\begin{document}&#10;&#10;   \begin{equation*}&#10;   \label{deqn_coef_total}&#10;   C_{n,total} =  -\frac{\mu_0 I}{2 \pi } \frac{ R_{ref}^{n-1}}{\rho^n} \sum_{j=1}^{m} s_j e^{-i n \theta_j}&#10;   \&#10;  \end{equation*}&#10;&#10;&#10;\end{document}"/>
  <p:tag name="IGUANATEXSIZE" val="20"/>
  <p:tag name="IGUANATEXCURSOR" val="25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5"/>
  <p:tag name="ORIGINALWIDTH" val="2.984803"/>
  <p:tag name="EMFCHILD" val="Tru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5"/>
  <p:tag name="ORIGINALWIDTH" val="5.36177"/>
  <p:tag name="EMFCHILD" val="Tru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59"/>
  <p:tag name="ORIGINALWIDTH" val="7.089452"/>
  <p:tag name="EMFCHILD" val="Tru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4.246699"/>
  <p:tag name="EMFCHILD" val="Tru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09"/>
  <p:tag name="ORIGINALWIDTH" val="4.698464"/>
  <p:tag name="EMFCHILD" val="Tru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26"/>
  <p:tag name="ORIGINALWIDTH" val="2.529943"/>
  <p:tag name="EMFCHILD" val="Tru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3.231934"/>
  <p:tag name="EMFCHILD" val="Tru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2.974758"/>
  <p:tag name="EMFCHILD" val="Tru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2247"/>
  <p:tag name="ORIGINALWIDTH" val="3.69065"/>
  <p:tag name="EMFCHILD" val="Tru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463"/>
  <p:tag name="ORIGINALWIDTH" val="23.1843"/>
  <p:tag name="EMFCHILD" val="Tru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07"/>
  <p:tag name="ORIGINALWIDTH" val="4.686573"/>
  <p:tag name="EMFCHIL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0473"/>
  <p:tag name="ORIGINALWIDTH" val="3.70311"/>
  <p:tag name="EMFCHILD" val="Tru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4.246699"/>
  <p:tag name="EMFCHILD" val="Tru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6.380472"/>
  <p:tag name="EMFCHILD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94767"/>
  <p:tag name="ORIGINALWIDTH" val="13.21576"/>
  <p:tag name="EMFCHILD" val="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51243"/>
  <p:tag name="EMFCHILD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941"/>
  <p:tag name="ORIGINALWIDTH" val="5.11552"/>
  <p:tag name="EMFCHILD" val="Tru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26"/>
  <p:tag name="ORIGINALWIDTH" val="2.529943"/>
  <p:tag name="EMFCHILD" val="Tru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1"/>
  <p:tag name="ORIGINALWIDTH" val="3.653932"/>
  <p:tag name="EMFCHILD" val="Tru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51243"/>
  <p:tag name="EMFCHILD" val="Tru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1"/>
  <p:tag name="ORIGINALWIDTH" val="3.812809"/>
  <p:tag name="EMFCHILD" val="Tru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09"/>
  <p:tag name="ORIGINALWIDTH" val="4.698464"/>
  <p:tag name="EMFCHIL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07874"/>
  <p:tag name="ORIGINALWIDTH" val="23.26236"/>
  <p:tag name="EMFCHILD" val="Tru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66"/>
  <p:tag name="ORIGINALWIDTH" val="2.105975"/>
  <p:tag name="EMFCHILD" val="Tru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4.246699"/>
  <p:tag name="EMFCHILD" val="Tru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9305"/>
  <p:tag name="ORIGINALWIDTH" val="3.11379"/>
  <p:tag name="EMFCHILD" val="Tru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43683"/>
  <p:tag name="ORIGINALWIDTH" val="2.348248"/>
  <p:tag name="EMFCHILD" val="Tru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5355"/>
  <p:tag name="ORIGINALWIDTH" val="7.137834"/>
  <p:tag name="LATEXADDIN" val="\documentclass{article}&#10;\usepackage{amsmath}&#10;\pagestyle{empty}&#10;\begin{document}&#10;&#10;\begin{equation*}&#10;   \label{deqn_general}&#10;   \mathbf{B}(z) =  \sum_{n=1}^{\infty} C_{n,total} \left(\frac{z}{R_{ref}}\right)^{n-1}  &#10;   \&#10;  \end{equation*}&#10; &#10;  \begin{equation*}&#10;   \label{deqn_general2}&#10;   C_{n,total} =  -\frac{\mu_0 R_{ref}^{n-1}}{2 \pi} \sum_{j=1}^{m} \frac{I_j}{\rho_j^n} e^{-i n \theta_j}&#10;   \&#10;  \end{equation*}&#10;&#10;&#10;\end{document}"/>
  <p:tag name="IGUANATEXSIZE" val="20"/>
  <p:tag name="IGUANATEXCURSOR" val="41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3697"/>
  <p:tag name="ORIGINALWIDTH" val="2.319291"/>
  <p:tag name="EMFCHILD" val="Tru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6732"/>
  <p:tag name="ORIGINALWIDTH" val="4.2387"/>
  <p:tag name="EMFCHILD" val="Tru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3697"/>
  <p:tag name="ORIGINALWIDTH" val="2.319291"/>
  <p:tag name="EMFCHILD" val="Tru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48622"/>
  <p:tag name="ORIGINALWIDTH" val="6.647991"/>
  <p:tag name="EMFCHILD" val="Tru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6.885905"/>
  <p:tag name="EMFCHIL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29331"/>
  <p:tag name="ORIGINALWIDTH" val="4.702362"/>
  <p:tag name="EMFCHILD" val="Tru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05177"/>
  <p:tag name="ORIGINALWIDTH" val="13.30598"/>
  <p:tag name="EMFCHILD" val="Tru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4.275708"/>
  <p:tag name="EMFCHILD" val="Tru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89961"/>
  <p:tag name="ORIGINALWIDTH" val="5.150433"/>
  <p:tag name="EMFCHILD" val="Tru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65157"/>
  <p:tag name="ORIGINALWIDTH" val="2.547204"/>
  <p:tag name="EMFCHILD" val="Tru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9689"/>
  <p:tag name="ORIGINALWIDTH" val="7.097834"/>
  <p:tag name="EMFCHILD" val="Tru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4.275708"/>
  <p:tag name="EMFCHILD" val="Tru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63937"/>
  <p:tag name="ORIGINALWIDTH" val="0.8887007"/>
  <p:tag name="EMFCHILD" val="Tru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1417"/>
  <p:tag name="ORIGINALWIDTH" val="2.365275"/>
  <p:tag name="EMFCHILD" val="Tru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3.282007"/>
  <p:tag name="EMFCHILD" val="Tru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1417"/>
  <p:tag name="ORIGINALWIDTH" val="2.365275"/>
  <p:tag name="EMFCHIL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5"/>
  <p:tag name="ORIGINALWIDTH" val="4.260984"/>
  <p:tag name="EMFCHILD" val="Tru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3.568897"/>
  <p:tag name="EMFCHILD" val="Tru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4622"/>
  <p:tag name="ORIGINALWIDTH" val="1.567519"/>
  <p:tag name="EMFCHILD" val="Tru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0787"/>
  <p:tag name="ORIGINALWIDTH" val="4.918503"/>
  <p:tag name="EMFCHILD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6732"/>
  <p:tag name="ORIGINALWIDTH" val="4.2387"/>
  <p:tag name="EMFCHILD" val="Tru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14567"/>
  <p:tag name="ORIGINALWIDTH" val="20.49315"/>
  <p:tag name="EMFCHILD" val="Tru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76063"/>
  <p:tag name="ORIGINALWIDTH" val="7.137834"/>
  <p:tag name="EMFCHILD" val="Tru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3.254015"/>
  <p:tag name="EMFCHILD" val="Tru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2.995079"/>
  <p:tag name="EMFCHILD" val="Tru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79488"/>
  <p:tag name="ORIGINALWIDTH" val="3.715866"/>
  <p:tag name="EMFCHILD" val="Tru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0787"/>
  <p:tag name="ORIGINALWIDTH" val="4.918503"/>
  <p:tag name="EMFCHIL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24"/>
  <p:tag name="ORIGINALWIDTH" val="2.311299"/>
  <p:tag name="EMFCHILD" val="Tru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4.275708"/>
  <p:tag name="EMFCHILD" val="Tru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4252"/>
  <p:tag name="ORIGINALWIDTH" val="4.730551"/>
  <p:tag name="EMFCHILD" val="Tru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65157"/>
  <p:tag name="ORIGINALWIDTH" val="2.547204"/>
  <p:tag name="EMFCHILD" val="Tru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9689"/>
  <p:tag name="ORIGINALWIDTH" val="7.097834"/>
  <p:tag name="EMFCHILD" val="Tru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4.275708"/>
  <p:tag name="EMFCHILD" val="Tru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63937"/>
  <p:tag name="ORIGINALWIDTH" val="0.8887007"/>
  <p:tag name="EMFCHILD" val="Tru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1417"/>
  <p:tag name="ORIGINALWIDTH" val="2.365275"/>
  <p:tag name="EMFCHILD" val="Tru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3.282007"/>
  <p:tag name="EMFCHILD" val="Tru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1417"/>
  <p:tag name="ORIGINALWIDTH" val="2.365275"/>
  <p:tag name="EMFCHILD" val="Tru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3.568897"/>
  <p:tag name="EMFCHIL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08268"/>
  <p:tag name="ORIGINALWIDTH" val="6.087165"/>
  <p:tag name="EMFCHILD" val="Tru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4622"/>
  <p:tag name="ORIGINALWIDTH" val="1.567519"/>
  <p:tag name="EMFCHILD" val="Tru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48622"/>
  <p:tag name="ORIGINALWIDTH" val="6.647991"/>
  <p:tag name="EMFCHILD" val="Tru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14567"/>
  <p:tag name="ORIGINALWIDTH" val="6.108149"/>
  <p:tag name="EMFCHILD" val="Tru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4331"/>
  <p:tag name="ORIGINALWIDTH" val="5.418346"/>
  <p:tag name="EMFCHILD" val="Tru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05709"/>
  <p:tag name="ORIGINALWIDTH" val="3.247007"/>
  <p:tag name="EMFCHILD" val="Tru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76063"/>
  <p:tag name="ORIGINALWIDTH" val="7.137834"/>
  <p:tag name="EMFCHILD" val="Tru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4.275708"/>
  <p:tag name="EMFCHILD" val="Tru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4252"/>
  <p:tag name="ORIGINALWIDTH" val="4.730551"/>
  <p:tag name="EMFCHILD" val="Tru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65157"/>
  <p:tag name="ORIGINALWIDTH" val="2.547204"/>
  <p:tag name="EMFCHILD" val="Tru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3.254015"/>
  <p:tag name="EMFCHIL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48"/>
  <p:tag name="ORIGINALWIDTH" val="3.287638"/>
  <p:tag name="EMFCHILD" val="Tru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2.995079"/>
  <p:tag name="EMFCHILD" val="Tru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79488"/>
  <p:tag name="ORIGINALWIDTH" val="3.715866"/>
  <p:tag name="EMFCHILD" val="Tru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14567"/>
  <p:tag name="ORIGINALWIDTH" val="33.85102"/>
  <p:tag name="EMFCHILD" val="Tru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84606"/>
  <p:tag name="ORIGINALWIDTH" val="3.988779"/>
  <p:tag name="EMFCHILD" val="Tru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36338"/>
  <p:tag name="ORIGINALWIDTH" val="5.398346"/>
  <p:tag name="EMFCHILD" val="Tru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6.424054"/>
  <p:tag name="EMFCHILD" val="Tru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05177"/>
  <p:tag name="ORIGINALWIDTH" val="13.30598"/>
  <p:tag name="EMFCHILD" val="Tru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91417"/>
  <p:tag name="ORIGINALWIDTH" val="3.072047"/>
  <p:tag name="EMFCHILD" val="Tru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89961"/>
  <p:tag name="ORIGINALWIDTH" val="5.150433"/>
  <p:tag name="EMFCHILD" val="Tru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65157"/>
  <p:tag name="ORIGINALWIDTH" val="2.547204"/>
  <p:tag name="EMFCHIL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48"/>
  <p:tag name="ORIGINALWIDTH" val="6.625118"/>
  <p:tag name="EMFCHILD" val="Tru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5236"/>
  <p:tag name="ORIGINALWIDTH" val="4.628582"/>
  <p:tag name="EMFCHILD" val="Tru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91417"/>
  <p:tag name="ORIGINALWIDTH" val="3.072047"/>
  <p:tag name="EMFCHILD" val="Tru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14567"/>
  <p:tag name="ORIGINALWIDTH" val="10.61027"/>
  <p:tag name="EMFCHILD" val="Tru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4331"/>
  <p:tag name="ORIGINALWIDTH" val="4.718543"/>
  <p:tag name="EMFCHILD" val="Tru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4.275708"/>
  <p:tag name="EMFCHILD" val="Tru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91417"/>
  <p:tag name="ORIGINALWIDTH" val="3.072047"/>
  <p:tag name="EMFCHILD" val="Tru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6732"/>
  <p:tag name="ORIGINALWIDTH" val="3.838818"/>
  <p:tag name="EMFCHILD" val="Tru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4252"/>
  <p:tag name="ORIGINALWIDTH" val="4.730551"/>
  <p:tag name="EMFCHILD" val="Tru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28386"/>
  <p:tag name="ORIGINALWIDTH" val="2.120354"/>
  <p:tag name="EMFCHILD" val="Tru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4.275708"/>
  <p:tag name="EMFCHIL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0748"/>
  <p:tag name="ORIGINALWIDTH" val="3.975079"/>
  <p:tag name="EMFCHILD" val="Tru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16457"/>
  <p:tag name="ORIGINALWIDTH" val="3.135039"/>
  <p:tag name="EMFCHILD" val="Tru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76102"/>
  <p:tag name="ORIGINALWIDTH" val="2.364252"/>
  <p:tag name="EMFCHILD" val="Tru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0.3019"/>
  <p:tag name="ORIGINALWIDTH" val="335.6724"/>
  <p:tag name="OUTPUTTYPE" val="SVG"/>
  <p:tag name="IGUANATEXVERSION" val="160"/>
  <p:tag name="LATEXADDIN" val="\documentclass{article}&#10;\usepackage{amsmath}&#10;\pagestyle{empty}&#10;\begin{document}&#10;&#10; \begin{equation*}&#10;   \label{deqn_opti_asy}&#10;   \begin{aligned}&#10;    &amp;\underset{\theta}{\operatorname{minimize}}&amp; &amp;  -\sum_{j=1}^{m_{opt}} \cos{\theta_j} + \sum_{j=m_{opt}+1}^{m_r} \cos{\theta_j}\\&#10;    &amp;\operatorname{subject\;to}&#10;    &amp; &amp;\operatorname{min} \left\{  \| \theta_j - \theta_{j+1}   \|    \right\} - \theta_{min} \geq 0, \quad j= 1,\dots,m_r-1\\&#10;    &amp;&amp;&amp; \theta_{min} \leq \theta_j  \leq \frac{\pi}{2}, \quad j = 1, \dots,m_{opt}\\&#10;    &amp;&amp;&amp; \frac{\pi}{2}\leq \theta_j  \leq \pi, \quad j = m_{opt}+1, \dots,m_r\\&#10;    &amp;&amp;&amp;-1 + 2 \left( -\sum_{j=1}^{m_{opt}} \cos{n\theta_j} + \sum_{j=m_{opt}+1}^{m_r} \cos{n\theta_j}  \right) = 0, \quad n = 1, \dots,n_0&#10;   \end{aligned}&#10;  \end{equation*}&#10;&#10;&#10;\end{document}"/>
  <p:tag name="IGUANATEXSIZE" val="20"/>
  <p:tag name="IGUANATEXCURSOR" val="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86653"/>
  <p:tag name="ORIGINALWIDTH" val="7.775039"/>
  <p:tag name="LATEXADDIN" val="\documentclass{article}&#10;\usepackage{amsmath}&#10;\pagestyle{empty}&#10;\begin{document}&#10;&#10; \begin{equation*}&#10;   \label{deqn_opti_asy}&#10;   \begin{aligned}&#10;    &amp;\underset{\theta}{\operatorname{minimize}}&amp; &amp;  -\sum_{j=1}^{m_{opt}} \cos{\theta_j} + \sum_{j=m_{opt}+1}^{m_r} \cos{\theta_j}\\&#10;    &amp;\operatorname{subject\;to}&#10;    &amp; &amp;\operatorname{min} \left\{  \| \theta_j - \theta_{j+1}   \|    \right\} - \theta_{min} \geq 0, \quad j= 1,\dots,m_r-1\\&#10;    &amp;&amp;&amp; \theta_{min} \leq \theta_j  \leq \frac{\pi}{2}, \quad j = 1, \dots,m_{opt}\\&#10;    &amp;&amp;&amp; \frac{\pi}{2}\leq \theta_j  \leq \pi, \quad j = m_{opt}+1, \dots,m_r\\&#10;    &amp;&amp;&amp;-1 + 2 \left( -\sum_{j=1}^{m_{opt}} \cos{n\theta_j} + \sum_{j=m_{opt}+1}^{m_r} \cos{n\theta_j}  \right) = 0, \quad n = 1, \dots,n_0&#10;   \end{aligned}&#10;  \end{equation*}&#10;&#10;&#10;\end{document}"/>
  <p:tag name="IGUANATEXSIZE" val="20"/>
  <p:tag name="IGUANATEXCURSOR" val="98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9567"/>
  <p:tag name="ORIGINALWIDTH" val="2.130394"/>
  <p:tag name="EMFCHILD" val="Tru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86653"/>
  <p:tag name="ORIGINALWIDTH" val="5.00748"/>
  <p:tag name="EMFCHILD" val="Tru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9567"/>
  <p:tag name="ORIGINALWIDTH" val="2.130394"/>
  <p:tag name="EMFCHILD" val="Tru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86653"/>
  <p:tag name="ORIGINALWIDTH" val="7.775039"/>
  <p:tag name="EMFCHILD" val="Tru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9567"/>
  <p:tag name="ORIGINALWIDTH" val="2.130394"/>
  <p:tag name="EMFCHILD" val="Tru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7748"/>
  <p:tag name="ORIGINALWIDTH" val="3.713307"/>
  <p:tag name="EMFCHIL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.62248"/>
  <p:tag name="ORIGINALWIDTH" val="151.2572"/>
  <p:tag name="OUTPUTTYPE" val="SVG"/>
  <p:tag name="IGUANATEXVERSION" val="160"/>
  <p:tag name="LATEXADDIN" val="\documentclass{article}&#10;\usepackage{amsmath}&#10;\pagestyle{empty}&#10;\begin{document}&#10;&#10; \begin{equation*}&#10;   \label{deqn_trio}&#10;   C_{n,t} = \frac{\mu_0 I}{2\pi } \frac{ R_{ref}^{n-1}}{\rho^n} \left( -1 + 2 \cos{\left(n \theta_t\right)} \right) &#10;   \&#10;  \end{equation*}&#10;&#10;&#10;\end{document}"/>
  <p:tag name="IGUANATEXSIZE" val="20"/>
  <p:tag name="IGUANATEXCURSOR" val="26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84882"/>
  <p:tag name="ORIGINALWIDTH" val="3.795748"/>
  <p:tag name="EMFCHILD" val="Tru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5394"/>
  <p:tag name="ORIGINALWIDTH" val="3.852677"/>
  <p:tag name="EMFCHILD" val="Tru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60315"/>
  <p:tag name="ORIGINALWIDTH" val="3.121929"/>
  <p:tag name="EMFCHILD" val="Tru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69685"/>
  <p:tag name="ORIGINALWIDTH" val="6.082638"/>
  <p:tag name="EMFCHILD" val="Tru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33189"/>
  <p:tag name="ORIGINALWIDTH" val="6.397205"/>
  <p:tag name="EMFCHILD" val="Tru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7913"/>
  <p:tag name="ORIGINALWIDTH" val="2.618228"/>
  <p:tag name="EMFCHILD" val="Tru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6024"/>
  <p:tag name="ORIGINALWIDTH" val="3.06122"/>
  <p:tag name="EMFCHILD" val="Tru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0984"/>
  <p:tag name="ORIGINALWIDTH" val="1.93626"/>
  <p:tag name="EMFCHILD" val="Tru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89445"/>
  <p:tag name="ORIGINALWIDTH" val="13.25043"/>
  <p:tag name="EMFCHILD" val="Tru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3228"/>
  <p:tag name="ORIGINALWIDTH" val="3.059213"/>
  <p:tag name="EMFCHILD" val="Tru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6878"/>
  <p:tag name="ORIGINALWIDTH" val="5.128937"/>
  <p:tag name="EMFCHIL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84882"/>
  <p:tag name="ORIGINALWIDTH" val="4.413425"/>
  <p:tag name="EMFCHILD" val="Tru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2953"/>
  <p:tag name="ORIGINALWIDTH" val="2.536575"/>
  <p:tag name="EMFCHILD" val="Tru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5394"/>
  <p:tag name="ORIGINALWIDTH" val="3.792913"/>
  <p:tag name="EMFCHILD" val="Tru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5394"/>
  <p:tag name="ORIGINALWIDTH" val="4.410158"/>
  <p:tag name="EMFCHILD" val="Tru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5394"/>
  <p:tag name="ORIGINALWIDTH" val="3.255354"/>
  <p:tag name="EMFCHILD" val="Tru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6024"/>
  <p:tag name="ORIGINALWIDTH" val="4.111496"/>
  <p:tag name="EMFCHILD" val="Tru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3228"/>
  <p:tag name="ORIGINALWIDTH" val="3.059213"/>
  <p:tag name="EMFCHILD" val="Tru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764"/>
  <p:tag name="ORIGINALWIDTH" val="6.620236"/>
  <p:tag name="EMFCHILD" val="Tru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33189"/>
  <p:tag name="ORIGINALWIDTH" val="6.397205"/>
  <p:tag name="EMFCHILD" val="Tru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7913"/>
  <p:tag name="ORIGINALWIDTH" val="2.792441"/>
  <p:tag name="EMFCHILD" val="Tru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89445"/>
  <p:tag name="ORIGINALWIDTH" val="13.25043"/>
  <p:tag name="EMFCHIL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84882"/>
  <p:tag name="ORIGINALWIDTH" val="3.257756"/>
  <p:tag name="EMFCHILD" val="Tru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3228"/>
  <p:tag name="ORIGINALWIDTH" val="3.059213"/>
  <p:tag name="EMFCHILD" val="Tru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6878"/>
  <p:tag name="ORIGINALWIDTH" val="5.128937"/>
  <p:tag name="EMFCHILD" val="Tru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33189"/>
  <p:tag name="ORIGINALWIDTH" val="6.397205"/>
  <p:tag name="EMFCHILD" val="Tru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7913"/>
  <p:tag name="ORIGINALWIDTH" val="2.618228"/>
  <p:tag name="EMFCHILD" val="Tru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6024"/>
  <p:tag name="ORIGINALWIDTH" val="3.06122"/>
  <p:tag name="EMFCHILD" val="Tru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0984"/>
  <p:tag name="ORIGINALWIDTH" val="1.93626"/>
  <p:tag name="EMFCHILD" val="Tru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20079"/>
  <p:tag name="ORIGINALWIDTH" val="5.128937"/>
  <p:tag name="EMFCHILD" val="Tru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2953"/>
  <p:tag name="ORIGINALWIDTH" val="2.536575"/>
  <p:tag name="EMFCHILD" val="Tru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5394"/>
  <p:tag name="ORIGINALWIDTH" val="3.792913"/>
  <p:tag name="EMFCHILD" val="Tru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5394"/>
  <p:tag name="ORIGINALWIDTH" val="4.410158"/>
  <p:tag name="EMFCHIL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24"/>
  <p:tag name="ORIGINALWIDTH" val="2.311299"/>
  <p:tag name="EMFCHILD" val="Tru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5394"/>
  <p:tag name="ORIGINALWIDTH" val="3.255354"/>
  <p:tag name="EMFCHILD" val="Tru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6024"/>
  <p:tag name="ORIGINALWIDTH" val="4.111496"/>
  <p:tag name="EMFCHILD" val="Tru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3228"/>
  <p:tag name="ORIGINALWIDTH" val="3.059213"/>
  <p:tag name="EMFCHILD" val="Tru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5394"/>
  <p:tag name="ORIGINALWIDTH" val="3.255354"/>
  <p:tag name="EMFCHILD" val="Tru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5827"/>
  <p:tag name="ORIGINALWIDTH" val="5.00748"/>
  <p:tag name="EMFCHILD" val="Tru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9685"/>
  <p:tag name="ORIGINALWIDTH" val="4.907913"/>
  <p:tag name="EMFCHILD" val="Tru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74094"/>
  <p:tag name="ORIGINALWIDTH" val="2.48878"/>
  <p:tag name="EMFCHILD" val="Tru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5394"/>
  <p:tag name="ORIGINALWIDTH" val="3.852677"/>
  <p:tag name="EMFCHILD" val="Tru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5394"/>
  <p:tag name="ORIGINALWIDTH" val="3.792913"/>
  <p:tag name="EMFCHILD" val="Tru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2795"/>
  <p:tag name="ORIGINALWIDTH" val="3.115984"/>
  <p:tag name="EMFCHIL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626"/>
  <p:tag name="ORIGINALWIDTH" val="5.399724"/>
  <p:tag name="EMFCHILD" val="Tru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12795"/>
  <p:tag name="ORIGINALWIDTH" val="3.115984"/>
  <p:tag name="EMFCHILD" val="Tru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5394"/>
  <p:tag name="ORIGINALWIDTH" val="4.410158"/>
  <p:tag name="EMFCHILD" val="Tru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86653"/>
  <p:tag name="ORIGINALWIDTH" val="7.775039"/>
  <p:tag name="EMFCHILD" val="Tru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9567"/>
  <p:tag name="ORIGINALWIDTH" val="2.130394"/>
  <p:tag name="EMFCHILD" val="Tru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86653"/>
  <p:tag name="ORIGINALWIDTH" val="5.00748"/>
  <p:tag name="EMFCHILD" val="Tru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24606"/>
  <p:tag name="ORIGINALWIDTH" val="3.534095"/>
  <p:tag name="EMFCHILD" val="Tru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24606"/>
  <p:tag name="ORIGINALWIDTH" val="2.339449"/>
  <p:tag name="EMFCHILD" val="Tru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6024"/>
  <p:tag name="ORIGINALWIDTH" val="4.111496"/>
  <p:tag name="EMFCHILD" val="Tru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3228"/>
  <p:tag name="ORIGINALWIDTH" val="3.059213"/>
  <p:tag name="EMFCHILD" val="Tru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69685"/>
  <p:tag name="ORIGINALWIDTH" val="6.082638"/>
  <p:tag name="EMFCHIL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96063"/>
  <p:tag name="ORIGINALWIDTH" val="4.114567"/>
  <p:tag name="EMFCHILD" val="Tru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6024"/>
  <p:tag name="ORIGINALWIDTH" val="4.111496"/>
  <p:tag name="EMFCHILD" val="Tru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3228"/>
  <p:tag name="ORIGINALWIDTH" val="3.059213"/>
  <p:tag name="EMFCHILD" val="Tru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20079"/>
  <p:tag name="ORIGINALWIDTH" val="5.128937"/>
  <p:tag name="EMFCHILD" val="Tru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2953"/>
  <p:tag name="ORIGINALWIDTH" val="2.536575"/>
  <p:tag name="EMFCHILD" val="Tru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24606"/>
  <p:tag name="ORIGINALWIDTH" val="2.339449"/>
  <p:tag name="EMFCHILD" val="Tru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24606"/>
  <p:tag name="ORIGINALWIDTH" val="3.534095"/>
  <p:tag name="EMFCHILD" val="Tru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69685"/>
  <p:tag name="ORIGINALWIDTH" val="6.082638"/>
  <p:tag name="EMFCHILD" val="Tru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6024"/>
  <p:tag name="ORIGINALWIDTH" val="4.111496"/>
  <p:tag name="EMFCHILD" val="Tru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33189"/>
  <p:tag name="ORIGINALWIDTH" val="6.397205"/>
  <p:tag name="EMFCHILD" val="Tru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5472"/>
  <p:tag name="ORIGINALWIDTH" val="2.111496"/>
  <p:tag name="EMFCHIL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43228"/>
  <p:tag name="ORIGINALWIDTH" val="2.357126"/>
  <p:tag name="EMFCHILD" val="Tru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33189"/>
  <p:tag name="ORIGINALWIDTH" val="4.257834"/>
  <p:tag name="EMFCHILD" val="Tru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71693"/>
  <p:tag name="ORIGINALWIDTH" val="6.082638"/>
  <p:tag name="EMFCHILD" val="Tru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2811"/>
  <p:tag name="ORIGINALWIDTH" val="4.191142"/>
  <p:tag name="EMFCHILD" val="Tru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67441"/>
  <p:tag name="ORIGINALWIDTH" val="1.164764"/>
  <p:tag name="EMFCHILD" val="Tru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94685"/>
  <p:tag name="ORIGINALWIDTH" val="4.081614"/>
  <p:tag name="EMFCHILD" val="Tru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22323"/>
  <p:tag name="ORIGINALWIDTH" val="6.620236"/>
  <p:tag name="EMFCHILD" val="Tru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764"/>
  <p:tag name="ORIGINALWIDTH" val="3.285197"/>
  <p:tag name="EMFCHILD" val="Tru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67441"/>
  <p:tag name="ORIGINALWIDTH" val="1.164764"/>
  <p:tag name="EMFCHILD" val="Tru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2008"/>
  <p:tag name="ORIGINALWIDTH" val="1.055236"/>
  <p:tag name="EMFCHILD" val="Tru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2008"/>
  <p:tag name="ORIGINALWIDTH" val="1.055236"/>
  <p:tag name="EMFCHIL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24"/>
  <p:tag name="ORIGINALWIDTH" val="2.311299"/>
  <p:tag name="EMFCHILD" val="Tru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2008"/>
  <p:tag name="ORIGINALWIDTH" val="1.055236"/>
  <p:tag name="EMFCHILD" val="Tru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67441"/>
  <p:tag name="ORIGINALWIDTH" val="1.164764"/>
  <p:tag name="EMFCHILD" val="Tru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5827"/>
  <p:tag name="ORIGINALWIDTH" val="8.153346"/>
  <p:tag name="EMFCHILD" val="Tru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33189"/>
  <p:tag name="ORIGINALWIDTH" val="3.240433"/>
  <p:tag name="EMFCHILD" val="Tru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69685"/>
  <p:tag name="ORIGINALWIDTH" val="6.082638"/>
  <p:tag name="EMFCHILD" val="Tru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764"/>
  <p:tag name="ORIGINALWIDTH" val="3.285197"/>
  <p:tag name="EMFCHILD" val="Tru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6024"/>
  <p:tag name="ORIGINALWIDTH" val="4.111496"/>
  <p:tag name="EMFCHILD" val="Tru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33189"/>
  <p:tag name="ORIGINALWIDTH" val="6.397205"/>
  <p:tag name="EMFCHILD" val="Tru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75472"/>
  <p:tag name="ORIGINALWIDTH" val="2.111496"/>
  <p:tag name="EMFCHILD" val="Tru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33189"/>
  <p:tag name="ORIGINALWIDTH" val="4.257834"/>
  <p:tag name="EMFCHILD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71024"/>
  <p:tag name="ORIGINALWIDTH" val="2.311299"/>
  <p:tag name="EMFCHILD" val="Tru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71693"/>
  <p:tag name="ORIGINALWIDTH" val="6.082638"/>
  <p:tag name="EMFCHILD" val="Tru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6024"/>
  <p:tag name="ORIGINALWIDTH" val="4.111496"/>
  <p:tag name="EMFCHILD" val="Tru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3228"/>
  <p:tag name="ORIGINALWIDTH" val="3.059213"/>
  <p:tag name="EMFCHILD" val="True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71693"/>
  <p:tag name="ORIGINALWIDTH" val="6.082638"/>
  <p:tag name="EMFCHILD" val="Tru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86653"/>
  <p:tag name="ORIGINALWIDTH" val="5.375827"/>
  <p:tag name="EMFCHILD" val="Tru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69291"/>
  <p:tag name="ORIGINALWIDTH" val="6.031929"/>
  <p:tag name="EMFCHILD" val="Tru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764"/>
  <p:tag name="ORIGINALWIDTH" val="3.972126"/>
  <p:tag name="EMFCHILD" val="Tru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67441"/>
  <p:tag name="ORIGINALWIDTH" val="1.164764"/>
  <p:tag name="EMFCHILD" val="Tru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94685"/>
  <p:tag name="ORIGINALWIDTH" val="4.081614"/>
  <p:tag name="EMFCHILD" val="Tru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22323"/>
  <p:tag name="ORIGINALWIDTH" val="6.620236"/>
  <p:tag name="EMFCHIL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42805"/>
  <p:tag name="ORIGINALWIDTH" val="7.049724"/>
  <p:tag name="LATEXADDIN" val="\documentclass{article}&#10;\usepackage{amsmath}&#10;\pagestyle{empty}&#10;\begin{document}&#10;&#10;   \begin{equation*}&#10;   \label{deqn_coef_total}&#10;   C_{n,total} =  -\frac{\mu_0 I}{2 \pi } \frac{ R_{ref}^{n-1}}{\rho^n} \sum_{j=1}^{m} s_j e^{-i n \theta_j}&#10;   \&#10;  \end{equation*}&#10;&#10;&#10;\end{document}"/>
  <p:tag name="IGUANATEXSIZE" val="20"/>
  <p:tag name="IGUANATEXCURSOR" val="259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764"/>
  <p:tag name="ORIGINALWIDTH" val="3.285197"/>
  <p:tag name="EMFCHILD" val="Tru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67441"/>
  <p:tag name="ORIGINALWIDTH" val="1.164764"/>
  <p:tag name="EMFCHILD" val="Tru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2008"/>
  <p:tag name="ORIGINALWIDTH" val="1.055236"/>
  <p:tag name="EMFCHILD" val="True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2008"/>
  <p:tag name="ORIGINALWIDTH" val="1.055236"/>
  <p:tag name="EMFCHILD" val="Tru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2008"/>
  <p:tag name="ORIGINALWIDTH" val="1.055236"/>
  <p:tag name="EMFCHILD" val="Tru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67441"/>
  <p:tag name="ORIGINALWIDTH" val="1.164764"/>
  <p:tag name="EMFCHILD" val="Tru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5827"/>
  <p:tag name="ORIGINALWIDTH" val="8.153346"/>
  <p:tag name="EMFCHILD" val="Tru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33189"/>
  <p:tag name="ORIGINALWIDTH" val="3.268307"/>
  <p:tag name="EMFCHILD" val="Tru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11457"/>
  <p:tag name="ORIGINALWIDTH" val="3.888504"/>
  <p:tag name="EMFCHILD" val="Tru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11457"/>
  <p:tag name="ORIGINALWIDTH" val="2.355394"/>
  <p:tag name="EMFCHIL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3543"/>
  <p:tag name="ORIGINALWIDTH" val="7.073464"/>
  <p:tag name="LATEXADDIN" val="\documentclass{article}&#10;\usepackage{amsmath}&#10;\pagestyle{empty}&#10;\begin{document}&#10;&#10; \begin{equation*}&#10;   \label{deqn_trio}&#10;   C_{n,t} = \frac{\mu_0 I}{2\pi } \frac{ R_{ref}^{n-1}}{\rho^n} \left( -1 + 2 \cos{\left(n \theta_t\right)} \right) &#10;   \&#10;  \end{equation*}&#10;&#10;&#10;\end{document}"/>
  <p:tag name="IGUANATEXSIZE" val="20"/>
  <p:tag name="IGUANATEXCURSOR" val="260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4.246699"/>
  <p:tag name="EMFCHILD" val="True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86653"/>
  <p:tag name="ORIGINALWIDTH" val="5.375827"/>
  <p:tag name="EMFCHILD" val="Tru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69291"/>
  <p:tag name="ORIGINALWIDTH" val="6.031929"/>
  <p:tag name="EMFCHILD" val="Tru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764"/>
  <p:tag name="ORIGINALWIDTH" val="3.972126"/>
  <p:tag name="EMFCHILD" val="Tru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71693"/>
  <p:tag name="ORIGINALWIDTH" val="6.082638"/>
  <p:tag name="EMFCHILD" val="Tru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6024"/>
  <p:tag name="ORIGINALWIDTH" val="4.111496"/>
  <p:tag name="EMFCHILD" val="Tru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3228"/>
  <p:tag name="ORIGINALWIDTH" val="3.059213"/>
  <p:tag name="EMFCHILD" val="Tru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71693"/>
  <p:tag name="ORIGINALWIDTH" val="6.082638"/>
  <p:tag name="EMFCHILD" val="Tru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86653"/>
  <p:tag name="ORIGINALWIDTH" val="5.375827"/>
  <p:tag name="EMFCHILD" val="Tru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67441"/>
  <p:tag name="ORIGINALWIDTH" val="1.164764"/>
  <p:tag name="EMFCHILD" val="Tru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94685"/>
  <p:tag name="ORIGINALWIDTH" val="4.081614"/>
  <p:tag name="EMFCHILD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47942"/>
  <p:tag name="ORIGINALWIDTH" val="0.8826826"/>
  <p:tag name="EMFCHILD" val="Tru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22323"/>
  <p:tag name="ORIGINALWIDTH" val="6.620236"/>
  <p:tag name="EMFCHILD" val="Tru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5827"/>
  <p:tag name="ORIGINALWIDTH" val="8.153346"/>
  <p:tag name="EMFCHILD" val="Tru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33189"/>
  <p:tag name="ORIGINALWIDTH" val="3.268307"/>
  <p:tag name="EMFCHILD" val="Tru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11457"/>
  <p:tag name="ORIGINALWIDTH" val="3.888504"/>
  <p:tag name="EMFCHILD" val="Tru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11457"/>
  <p:tag name="ORIGINALWIDTH" val="2.355394"/>
  <p:tag name="EMFCHILD" val="Tru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764"/>
  <p:tag name="ORIGINALWIDTH" val="6.620236"/>
  <p:tag name="EMFCHILD" val="Tru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764"/>
  <p:tag name="ORIGINALWIDTH" val="3.285197"/>
  <p:tag name="EMFCHILD" val="Tru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67441"/>
  <p:tag name="ORIGINALWIDTH" val="1.164764"/>
  <p:tag name="EMFCHILD" val="Tru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2008"/>
  <p:tag name="ORIGINALWIDTH" val="1.055236"/>
  <p:tag name="EMFCHILD" val="Tru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2008"/>
  <p:tag name="ORIGINALWIDTH" val="1.055236"/>
  <p:tag name="EMFCHILD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91"/>
  <p:tag name="ORIGINALWIDTH" val="2.349213"/>
  <p:tag name="EMFCHILD" val="Tru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2008"/>
  <p:tag name="ORIGINALWIDTH" val="1.055236"/>
  <p:tag name="EMFCHILD" val="Tru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67441"/>
  <p:tag name="ORIGINALWIDTH" val="1.164764"/>
  <p:tag name="EMFCHILD" val="True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5827"/>
  <p:tag name="ORIGINALWIDTH" val="8.153346"/>
  <p:tag name="EMFCHILD" val="True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33189"/>
  <p:tag name="ORIGINALWIDTH" val="3.240433"/>
  <p:tag name="EMFCHILD" val="Tru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69685"/>
  <p:tag name="ORIGINALWIDTH" val="6.082638"/>
  <p:tag name="EMFCHILD" val="Tru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764"/>
  <p:tag name="ORIGINALWIDTH" val="3.285197"/>
  <p:tag name="EMFCHILD" val="Tru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764"/>
  <p:tag name="ORIGINALWIDTH" val="6.620236"/>
  <p:tag name="EMFCHILD" val="True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764"/>
  <p:tag name="ORIGINALWIDTH" val="3.972126"/>
  <p:tag name="EMFCHILD" val="True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5362"/>
  <p:tag name="ORIGINALWIDTH" val="5.485315"/>
  <p:tag name="EMFCHILD" val="Tru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5362"/>
  <p:tag name="ORIGINALWIDTH" val="5.485315"/>
  <p:tag name="EMFCHILD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3.259732"/>
  <p:tag name="EMFCHILD" val="Tru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69685"/>
  <p:tag name="ORIGINALWIDTH" val="6.082638"/>
  <p:tag name="EMFCHILD" val="Tru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33189"/>
  <p:tag name="ORIGINALWIDTH" val="6.397205"/>
  <p:tag name="EMFCHILD" val="Tru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7913"/>
  <p:tag name="ORIGINALWIDTH" val="2.618228"/>
  <p:tag name="EMFCHILD" val="Tru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6024"/>
  <p:tag name="ORIGINALWIDTH" val="3.06122"/>
  <p:tag name="EMFCHILD" val="Tru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0984"/>
  <p:tag name="ORIGINALWIDTH" val="1.93626"/>
  <p:tag name="EMFCHILD" val="Tru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89445"/>
  <p:tag name="ORIGINALWIDTH" val="13.25043"/>
  <p:tag name="EMFCHILD" val="Tru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3228"/>
  <p:tag name="ORIGINALWIDTH" val="3.059213"/>
  <p:tag name="EMFCHILD" val="Tru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6878"/>
  <p:tag name="ORIGINALWIDTH" val="5.128937"/>
  <p:tag name="EMFCHILD" val="True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2953"/>
  <p:tag name="ORIGINALWIDTH" val="2.536575"/>
  <p:tag name="EMFCHILD" val="Tru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5394"/>
  <p:tag name="ORIGINALWIDTH" val="3.792913"/>
  <p:tag name="EMFCHILD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28391"/>
  <p:tag name="ORIGINALWIDTH" val="2.349213"/>
  <p:tag name="EMFCHILD" val="Tru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5394"/>
  <p:tag name="ORIGINALWIDTH" val="4.410158"/>
  <p:tag name="EMFCHILD" val="Tru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5394"/>
  <p:tag name="ORIGINALWIDTH" val="3.255354"/>
  <p:tag name="EMFCHILD" val="Tru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5827"/>
  <p:tag name="ORIGINALWIDTH" val="5.395709"/>
  <p:tag name="EMFCHILD" val="True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6024"/>
  <p:tag name="ORIGINALWIDTH" val="4.111496"/>
  <p:tag name="EMFCHILD" val="Tru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3228"/>
  <p:tag name="ORIGINALWIDTH" val="3.059213"/>
  <p:tag name="EMFCHILD" val="True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764"/>
  <p:tag name="ORIGINALWIDTH" val="6.620236"/>
  <p:tag name="EMFCHILD" val="Tru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33189"/>
  <p:tag name="ORIGINALWIDTH" val="6.397205"/>
  <p:tag name="EMFCHILD" val="Tru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7913"/>
  <p:tag name="ORIGINALWIDTH" val="2.792441"/>
  <p:tag name="EMFCHILD" val="True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89445"/>
  <p:tag name="ORIGINALWIDTH" val="13.25043"/>
  <p:tag name="EMFCHILD" val="Tru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3228"/>
  <p:tag name="ORIGINALWIDTH" val="3.059213"/>
  <p:tag name="EMFCHILD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3.544707"/>
  <p:tag name="EMFCHILD" val="True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6878"/>
  <p:tag name="ORIGINALWIDTH" val="5.128937"/>
  <p:tag name="EMFCHILD" val="Tru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33189"/>
  <p:tag name="ORIGINALWIDTH" val="6.397205"/>
  <p:tag name="EMFCHILD" val="True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47913"/>
  <p:tag name="ORIGINALWIDTH" val="2.618228"/>
  <p:tag name="EMFCHILD" val="Tru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56024"/>
  <p:tag name="ORIGINALWIDTH" val="3.06122"/>
  <p:tag name="EMFCHILD" val="Tru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0984"/>
  <p:tag name="ORIGINALWIDTH" val="1.93626"/>
  <p:tag name="EMFCHILD" val="Tru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20079"/>
  <p:tag name="ORIGINALWIDTH" val="5.128937"/>
  <p:tag name="EMFCHILD" val="Tru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12953"/>
  <p:tag name="ORIGINALWIDTH" val="2.536575"/>
  <p:tag name="EMFCHILD" val="True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5394"/>
  <p:tag name="ORIGINALWIDTH" val="3.792913"/>
  <p:tag name="EMFCHILD" val="Tru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5394"/>
  <p:tag name="ORIGINALWIDTH" val="4.410158"/>
  <p:tag name="EMFCHILD" val="True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5394"/>
  <p:tag name="ORIGINALWIDTH" val="3.255354"/>
  <p:tag name="EMFCHIL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09577"/>
  <p:tag name="ORIGINALWIDTH" val="1.556876"/>
  <p:tag name="EMFCHILD" val="Tru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5827"/>
  <p:tag name="ORIGINALWIDTH" val="5.395709"/>
  <p:tag name="EMFCHILD" val="Tru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6024"/>
  <p:tag name="ORIGINALWIDTH" val="4.111496"/>
  <p:tag name="EMFCHILD" val="Tru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23228"/>
  <p:tag name="ORIGINALWIDTH" val="3.059213"/>
  <p:tag name="EMFCHILD" val="Tru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5362"/>
  <p:tag name="ORIGINALWIDTH" val="5.485315"/>
  <p:tag name="EMFCHILD" val="Tru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5362"/>
  <p:tag name="ORIGINALWIDTH" val="5.485315"/>
  <p:tag name="EMFCHILD" val="True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22323"/>
  <p:tag name="ORIGINALWIDTH" val="6.620236"/>
  <p:tag name="EMFCHILD" val="Tru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2811"/>
  <p:tag name="ORIGINALWIDTH" val="4.191142"/>
  <p:tag name="EMFCHILD" val="Tru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67441"/>
  <p:tag name="ORIGINALWIDTH" val="1.164764"/>
  <p:tag name="EMFCHILD" val="Tru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5827"/>
  <p:tag name="ORIGINALWIDTH" val="5.395709"/>
  <p:tag name="EMFCHILD" val="Tru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22323"/>
  <p:tag name="ORIGINALWIDTH" val="6.620236"/>
  <p:tag name="EMFCHILD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029"/>
  <p:tag name="EMFCHILD" val="Tru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09764"/>
  <p:tag name="ORIGINALWIDTH" val="3.285197"/>
  <p:tag name="EMFCHILD" val="True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67441"/>
  <p:tag name="ORIGINALWIDTH" val="1.164764"/>
  <p:tag name="EMFCHILD" val="True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2008"/>
  <p:tag name="ORIGINALWIDTH" val="1.055236"/>
  <p:tag name="EMFCHILD" val="True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2008"/>
  <p:tag name="ORIGINALWIDTH" val="1.055236"/>
  <p:tag name="EMFCHILD" val="Tru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2008"/>
  <p:tag name="ORIGINALWIDTH" val="1.055236"/>
  <p:tag name="EMFCHILD" val="Tru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67441"/>
  <p:tag name="ORIGINALWIDTH" val="1.164764"/>
  <p:tag name="EMFCHILD" val="Tru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95827"/>
  <p:tag name="ORIGINALWIDTH" val="5.395709"/>
  <p:tag name="EMFCHILD" val="Tru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5189"/>
  <p:tag name="ORIGINALWIDTH" val="3.233464"/>
  <p:tag name="EMFCHILD" val="Tru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46457"/>
  <p:tag name="ORIGINALWIDTH" val="144.085"/>
  <p:tag name="OUTPUTTYPE" val="SVG"/>
  <p:tag name="IGUANATEXVERSION" val="160"/>
  <p:tag name="LATEXADDIN" val="\documentclass{article}&#10;\usepackage{amsmath}&#10;\pagestyle{empty}&#10;\begin{document}&#10;&#10;$m_r=17$, $n_0 = 14$ and $\theta_{min}=3^{\circ}$.&#10;&#10;&#10;\end{document}"/>
  <p:tag name="IGUANATEXSIZE" val="20"/>
  <p:tag name="IGUANATEXCURSOR" val="131"/>
  <p:tag name="TRANSPARENCY" val="True"/>
  <p:tag name="LATEXENGINEID" val="0"/>
  <p:tag name="TEMPFOLDER" val="c:\temp\"/>
  <p:tag name="LATEXFORMHEIGHT" val="292.5"/>
  <p:tag name="LATEXFORMWIDTH" val="681"/>
  <p:tag name="LATEXFORMWRAP" val="True"/>
  <p:tag name="BITMAPVECTOR" val="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46457"/>
  <p:tag name="ORIGINALWIDTH" val="144.085"/>
  <p:tag name="OUTPUTTYPE" val="SVG"/>
  <p:tag name="IGUANATEXVERSION" val="160"/>
  <p:tag name="LATEXADDIN" val="\documentclass{article}&#10;\usepackage{amsmath}&#10;\pagestyle{empty}&#10;\begin{document}&#10;&#10;$m_r=17$, $n_0 = 14$ and $\theta_{min}=3^{\circ}$.&#10;&#10;&#10;\end{document}"/>
  <p:tag name="IGUANATEXSIZE" val="20"/>
  <p:tag name="IGUANATEXCURSOR" val="131"/>
  <p:tag name="TRANSPARENCY" val="True"/>
  <p:tag name="LATEXENGINEID" val="0"/>
  <p:tag name="TEMPFOLDER" val="c:\temp\"/>
  <p:tag name="LATEXFORMHEIGHT" val="292.5"/>
  <p:tag name="LATEXFORMWIDTH" val="681"/>
  <p:tag name="LATEXFORMWRAP" val="True"/>
  <p:tag name="BITMAPVECTOR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849"/>
  <p:tag name="ORIGINALWIDTH" val="6.066734"/>
  <p:tag name="EMFCHILD" val="Tru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8.20189"/>
  <p:tag name="LATEXADDIN" val="\documentclass{article}&#10;\usepackage{amsmath}&#10;\pagestyle{empty}&#10;\begin{document}&#10;&#10;$m_r=17$, $n_0 = 14$ and $\theta_{min}=3^{\circ}$.&#10;&#10;&#10;\end{document}"/>
  <p:tag name="IGUANATEXSIZE" val="20"/>
  <p:tag name="IGUANATEXCURSOR" val="131"/>
  <p:tag name="TRANSPARENCY" val="True"/>
  <p:tag name="LATEXENGINEID" val="0"/>
  <p:tag name="TEMPFOLDER" val="c:\temp\"/>
  <p:tag name="LATEXFORMHEIGHT" val="292.5"/>
  <p:tag name="LATEXFORMWIDTH" val="681"/>
  <p:tag name="LATEXFORMWRAP" val="True"/>
  <p:tag name="BITMAPVECTOR" val="1"/>
  <p:tag name="EMFCHILD" val="Tru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259724"/>
  <p:tag name="EMFCHILD" val="Tru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59646"/>
  <p:tag name="EMFCHILD" val="Tru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9"/>
  <p:tag name="ORIGINALWIDTH" val="3.304764"/>
  <p:tag name="EMFCHILD" val="Tru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3897"/>
  <p:tag name="ORIGINALWIDTH" val="4.29622"/>
  <p:tag name="EMFCHILD" val="True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9"/>
  <p:tag name="ORIGINALWIDTH" val="1.171693"/>
  <p:tag name="EMFCHILD" val="Tru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5.427835"/>
  <p:tag name="EMFCHILD" val="True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9"/>
  <p:tag name="ORIGINALWIDTH" val="3.252717"/>
  <p:tag name="EMFCHILD" val="True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59646"/>
  <p:tag name="EMFCHILD" val="True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9"/>
  <p:tag name="ORIGINALWIDTH" val="3.304764"/>
  <p:tag name="EMFCHIL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07"/>
  <p:tag name="ORIGINALWIDTH" val="5.381615"/>
  <p:tag name="EMFCHILD" val="Tru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4685"/>
  <p:tag name="ORIGINALWIDTH" val="4.436417"/>
  <p:tag name="EMFCHILD" val="Tru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4"/>
  <p:tag name="ORIGINALWIDTH" val="4.516535"/>
  <p:tag name="EMFCHILD" val="Tru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5"/>
  <p:tag name="ORIGINALWIDTH" val="5.037283"/>
  <p:tag name="EMFCHILD" val="True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2"/>
  <p:tag name="ORIGINALWIDTH" val="4.937126"/>
  <p:tag name="EMFCHILD" val="Tru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33228"/>
  <p:tag name="ORIGINALWIDTH" val="4.135984"/>
  <p:tag name="EMFCHILD" val="Tru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6.435315"/>
  <p:tag name="EMFCHILD" val="Tru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6"/>
  <p:tag name="ORIGINALWIDTH" val="2.124055"/>
  <p:tag name="EMFCHILD" val="Tru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4.283189"/>
  <p:tag name="EMFCHILD" val="Tru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59646"/>
  <p:tag name="EMFCHILD" val="Tru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1"/>
  <p:tag name="ORIGINALWIDTH" val="4.156024"/>
  <p:tag name="EMFCHIL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84685"/>
  <p:tag name="ORIGINALWIDTH" val="4.260984"/>
  <p:tag name="EMFCHILD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82"/>
  <p:tag name="ORIGINALWIDTH" val="3.224984"/>
  <p:tag name="EMFCHILD" val="True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91772"/>
  <p:tag name="ORIGINALWIDTH" val="3.01437"/>
  <p:tag name="EMFCHILD" val="True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61535"/>
  <p:tag name="EMFCHILD" val="Tru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8.20189"/>
  <p:tag name="LATEXADDIN" val="\documentclass{article}&#10;\usepackage{amsmath}&#10;\pagestyle{empty}&#10;\begin{document}&#10;&#10;$m_r=17$, $n_0 = 14$ and $\theta_{min}=3^{\circ}$.&#10;&#10;&#10;\end{document}"/>
  <p:tag name="IGUANATEXSIZE" val="20"/>
  <p:tag name="IGUANATEXCURSOR" val="131"/>
  <p:tag name="TRANSPARENCY" val="True"/>
  <p:tag name="LATEXENGINEID" val="0"/>
  <p:tag name="TEMPFOLDER" val="c:\temp\"/>
  <p:tag name="LATEXFORMHEIGHT" val="292.5"/>
  <p:tag name="LATEXFORMWIDTH" val="681"/>
  <p:tag name="LATEXFORMWRAP" val="True"/>
  <p:tag name="BITMAPVECTOR" val="1"/>
  <p:tag name="EMFCHILD" val="True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3.259724"/>
  <p:tag name="EMFCHILD" val="Tru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59646"/>
  <p:tag name="EMFCHILD" val="True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9"/>
  <p:tag name="ORIGINALWIDTH" val="3.304764"/>
  <p:tag name="EMFCHILD" val="Tru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953897"/>
  <p:tag name="ORIGINALWIDTH" val="4.29622"/>
  <p:tag name="EMFCHILD" val="True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78819"/>
  <p:tag name="ORIGINALWIDTH" val="1.171693"/>
  <p:tag name="EMFCHILD" val="Tru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71"/>
  <p:tag name="ORIGINALWIDTH" val="5.427835"/>
  <p:tag name="EMFCHILD" val="Tru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770079"/>
  <p:tag name="ORIGINALWIDTH" val="3.252717"/>
  <p:tag name="EMFCHIL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04475"/>
  <p:tag name="ORIGINALWIDTH" val="4.597192"/>
  <p:tag name="EMFCHILD" val="Tru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59646"/>
  <p:tag name="EMFCHILD" val="True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79"/>
  <p:tag name="ORIGINALWIDTH" val="3.304764"/>
  <p:tag name="EMFCHILD" val="True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744685"/>
  <p:tag name="ORIGINALWIDTH" val="4.436417"/>
  <p:tag name="EMFCHILD" val="True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2834"/>
  <p:tag name="ORIGINALWIDTH" val="4.516535"/>
  <p:tag name="EMFCHILD" val="True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65"/>
  <p:tag name="ORIGINALWIDTH" val="5.037283"/>
  <p:tag name="EMFCHILD" val="True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22"/>
  <p:tag name="ORIGINALWIDTH" val="4.937126"/>
  <p:tag name="EMFCHILD" val="Tru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33228"/>
  <p:tag name="ORIGINALWIDTH" val="4.135984"/>
  <p:tag name="EMFCHILD" val="Tru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6.435315"/>
  <p:tag name="EMFCHILD" val="True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86"/>
  <p:tag name="ORIGINALWIDTH" val="2.124055"/>
  <p:tag name="EMFCHILD" val="Tru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97"/>
  <p:tag name="ORIGINALWIDTH" val="4.283189"/>
  <p:tag name="EMFCHILD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463"/>
  <p:tag name="ORIGINALWIDTH" val="15.58103"/>
  <p:tag name="EMFCHILD" val="True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3122"/>
  <p:tag name="ORIGINALWIDTH" val="6.659646"/>
  <p:tag name="EMFCHILD" val="Tru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54291"/>
  <p:tag name="ORIGINALWIDTH" val="4.156024"/>
  <p:tag name="EMFCHILD" val="True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991772"/>
  <p:tag name="ORIGINALWIDTH" val="3.01437"/>
  <p:tag name="EMFCHILD" val="True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056024"/>
  <p:tag name="ORIGINALWIDTH" val="1.061535"/>
  <p:tag name="EMFCHILD" val="Tru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403662"/>
  <p:tag name="ORIGINALWIDTH" val="28.28362"/>
  <p:tag name="OUTPUTTYPE" val="SVG"/>
  <p:tag name="IGUANATEXVERSION" val="160"/>
  <p:tag name="LATEXADDIN" val="\documentclass{article}&#10;\usepackage{amsmath}&#10;\pagestyle{empty}&#10;\begin{document}&#10;&#10;&#10;$R_{min,c}$&#10;&#10;\end{document}"/>
  <p:tag name="IGUANATEXSIZE" val="20"/>
  <p:tag name="IGUANATEXCURSOR" val="9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7.240315"/>
  <p:tag name="LATEXADDIN" val="\documentclass{article}&#10;\usepackage{amsmath}&#10;\pagestyle{empty}&#10;\begin{document}&#10;&#10;&#10;$R_{min,c}$&#10;&#10;\end{document}"/>
  <p:tag name="IGUANATEXSIZE" val="20"/>
  <p:tag name="IGUANATEXCURSOR" val="9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75"/>
  <p:tag name="ORIGINALWIDTH" val="6.516299"/>
  <p:tag name="EMFCHILD" val="Tru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63"/>
  <p:tag name="ORIGINALWIDTH" val="2.150787"/>
  <p:tag name="EMFCHILD" val="True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75"/>
  <p:tag name="ORIGINALWIDTH" val="4.337087"/>
  <p:tag name="EMFCHILD" val="Tru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94213"/>
  <p:tag name="ORIGINALWIDTH" val="0.9014567"/>
  <p:tag name="EMFCHIL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35097"/>
  <p:tag name="ORIGINALWIDTH" val="3.961724"/>
  <p:tag name="EMFCHILD" val="Tru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75"/>
  <p:tag name="ORIGINALWIDTH" val="3.073583"/>
  <p:tag name="EMFCHILD" val="Tru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403662"/>
  <p:tag name="ORIGINALWIDTH" val="28.28362"/>
  <p:tag name="OUTPUTTYPE" val="SVG"/>
  <p:tag name="IGUANATEXVERSION" val="160"/>
  <p:tag name="LATEXADDIN" val="\documentclass{article}&#10;\usepackage{amsmath}&#10;\pagestyle{empty}&#10;\begin{document}&#10;&#10;&#10;$R_{min,c}$&#10;&#10;\end{document}"/>
  <p:tag name="IGUANATEXSIZE" val="20"/>
  <p:tag name="IGUANATEXCURSOR" val="9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48032"/>
  <p:tag name="ORIGINALWIDTH" val="7.240315"/>
  <p:tag name="LATEXADDIN" val="\documentclass{article}&#10;\usepackage{amsmath}&#10;\pagestyle{empty}&#10;\begin{document}&#10;&#10;&#10;$R_{min,c}$&#10;&#10;\end{document}"/>
  <p:tag name="IGUANATEXSIZE" val="20"/>
  <p:tag name="IGUANATEXCURSOR" val="93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75"/>
  <p:tag name="ORIGINALWIDTH" val="6.516299"/>
  <p:tag name="EMFCHILD" val="True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76063"/>
  <p:tag name="ORIGINALWIDTH" val="2.150787"/>
  <p:tag name="EMFCHILD" val="Tru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75"/>
  <p:tag name="ORIGINALWIDTH" val="4.337087"/>
  <p:tag name="EMFCHILD" val="True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94213"/>
  <p:tag name="ORIGINALWIDTH" val="0.9014567"/>
  <p:tag name="EMFCHILD" val="True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066575"/>
  <p:tag name="ORIGINALWIDTH" val="3.073583"/>
  <p:tag name="EMFCHIL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0345"/>
  <p:tag name="ORIGINALWIDTH" val="5.36177"/>
  <p:tag name="EMFCHILD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23659"/>
  <p:tag name="ORIGINALWIDTH" val="7.089452"/>
  <p:tag name="EMFCHILD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4.246699"/>
  <p:tag name="EMFCHILD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09"/>
  <p:tag name="ORIGINALWIDTH" val="4.698464"/>
  <p:tag name="EMFCHIL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26"/>
  <p:tag name="ORIGINALWIDTH" val="2.529943"/>
  <p:tag name="EMFCHIL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3.231934"/>
  <p:tag name="EMFCHIL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06614"/>
  <p:tag name="ORIGINALWIDTH" val="0.8856693"/>
  <p:tag name="EMFCHILD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2.974758"/>
  <p:tag name="EMFCHIL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32247"/>
  <p:tag name="ORIGINALWIDTH" val="3.69065"/>
  <p:tag name="EMFCHIL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984463"/>
  <p:tag name="ORIGINALWIDTH" val="23.1843"/>
  <p:tag name="EMFCHIL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5407"/>
  <p:tag name="ORIGINALWIDTH" val="4.686573"/>
  <p:tag name="EMFCHIL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4.246699"/>
  <p:tag name="EMFCHILD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6.380472"/>
  <p:tag name="EMFCHILD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94767"/>
  <p:tag name="ORIGINALWIDTH" val="13.21576"/>
  <p:tag name="EMFCHILD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51243"/>
  <p:tag name="EMFCHILD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941"/>
  <p:tag name="ORIGINALWIDTH" val="5.11552"/>
  <p:tag name="EMFCHILD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30626"/>
  <p:tag name="ORIGINALWIDTH" val="2.529943"/>
  <p:tag name="EMFCHIL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43228"/>
  <p:tag name="ORIGINALWIDTH" val="2.357126"/>
  <p:tag name="EMFCHILD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1"/>
  <p:tag name="ORIGINALWIDTH" val="3.653932"/>
  <p:tag name="EMFCHILD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6308"/>
  <p:tag name="ORIGINALWIDTH" val="3.051243"/>
  <p:tag name="EMFCHILD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3061"/>
  <p:tag name="ORIGINALWIDTH" val="3.812809"/>
  <p:tag name="EMFCHILD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416909"/>
  <p:tag name="ORIGINALWIDTH" val="4.698464"/>
  <p:tag name="EMFCHILD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93366"/>
  <p:tag name="ORIGINALWIDTH" val="2.105975"/>
  <p:tag name="EMFCHILD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45178"/>
  <p:tag name="ORIGINALWIDTH" val="4.246699"/>
  <p:tag name="EMFCHILD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79305"/>
  <p:tag name="ORIGINALWIDTH" val="3.11379"/>
  <p:tag name="EMFCHIL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43683"/>
  <p:tag name="ORIGINALWIDTH" val="2.348248"/>
  <p:tag name="EMFCHIL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85355"/>
  <p:tag name="ORIGINALWIDTH" val="7.137834"/>
  <p:tag name="LATEXADDIN" val="\documentclass{article}&#10;\usepackage{amsmath}&#10;\pagestyle{empty}&#10;\begin{document}&#10;&#10;\begin{equation*}&#10;   \label{deqn_general}&#10;   \mathbf{B}(z) =  \sum_{n=1}^{\infty} C_{n,total} \left(\frac{z}{R_{ref}}\right)^{n-1}  &#10;   \&#10;  \end{equation*}&#10; &#10;  \begin{equation*}&#10;   \label{deqn_general2}&#10;   C_{n,total} =  -\frac{\mu_0 R_{ref}^{n-1}}{2 \pi} \sum_{j=1}^{m} \frac{I_j}{\rho_j^n} e^{-i n \theta_j}&#10;   \&#10;  \end{equation*}&#10;&#10;&#10;\end{document}"/>
  <p:tag name="IGUANATEXSIZE" val="20"/>
  <p:tag name="IGUANATEXCURSOR" val="412"/>
  <p:tag name="TRANSPARENCY" val="True"/>
  <p:tag name="LATEXENGINEID" val="0"/>
  <p:tag name="TEMPFOLDER" val="c:\temp\"/>
  <p:tag name="LATEXFORMHEIGHT" val="320"/>
  <p:tag name="LATEXFORMWIDTH" val="385"/>
  <p:tag name="LATEXFORMWRAP" val="True"/>
  <p:tag name="BITMAPVECTOR" val="1"/>
  <p:tag name="EMFCHIL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3697"/>
  <p:tag name="ORIGINALWIDTH" val="2.319291"/>
  <p:tag name="EMFCHIL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86417"/>
  <p:tag name="ORIGINALWIDTH" val="6.625118"/>
  <p:tag name="EMFCHILD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6732"/>
  <p:tag name="ORIGINALWIDTH" val="4.2387"/>
  <p:tag name="EMFCHILD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.03697"/>
  <p:tag name="ORIGINALWIDTH" val="2.319291"/>
  <p:tag name="EMFCHILD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48622"/>
  <p:tag name="ORIGINALWIDTH" val="6.647991"/>
  <p:tag name="EMFCHILD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6.885905"/>
  <p:tag name="EMFCHILD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05177"/>
  <p:tag name="ORIGINALWIDTH" val="13.30598"/>
  <p:tag name="EMFCHILD" val="Tru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4.275708"/>
  <p:tag name="EMFCHILD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89961"/>
  <p:tag name="ORIGINALWIDTH" val="5.150433"/>
  <p:tag name="EMFCHILD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65157"/>
  <p:tag name="ORIGINALWIDTH" val="2.547204"/>
  <p:tag name="EMFCHILD" val="Tru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9689"/>
  <p:tag name="ORIGINALWIDTH" val="7.097834"/>
  <p:tag name="EMFCHILD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4.275708"/>
  <p:tag name="EMFCHIL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429331"/>
  <p:tag name="ORIGINALWIDTH" val="5.399724"/>
  <p:tag name="EMFCHILD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63937"/>
  <p:tag name="ORIGINALWIDTH" val="0.8887007"/>
  <p:tag name="EMFCHILD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1417"/>
  <p:tag name="ORIGINALWIDTH" val="2.365275"/>
  <p:tag name="EMFCHILD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3.282007"/>
  <p:tag name="EMFCHILD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61417"/>
  <p:tag name="ORIGINALWIDTH" val="2.365275"/>
  <p:tag name="EMFCHILD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168661"/>
  <p:tag name="ORIGINALWIDTH" val="3.568897"/>
  <p:tag name="EMFCHILD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4622"/>
  <p:tag name="ORIGINALWIDTH" val="1.567519"/>
  <p:tag name="EMFCHILD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.0787"/>
  <p:tag name="ORIGINALWIDTH" val="4.918503"/>
  <p:tag name="EMFCHILD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46732"/>
  <p:tag name="ORIGINALWIDTH" val="4.2387"/>
  <p:tag name="EMFCHILD" val="Tru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4014567"/>
  <p:tag name="ORIGINALWIDTH" val="20.49315"/>
  <p:tag name="EMFCHILD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76063"/>
  <p:tag name="ORIGINALWIDTH" val="7.137834"/>
  <p:tag name="EMFCHILD" val="True"/>
</p:tagLst>
</file>

<file path=ppt/theme/theme1.xml><?xml version="1.0" encoding="utf-8"?>
<a:theme xmlns:a="http://schemas.openxmlformats.org/drawingml/2006/main" name="Berkeley Lab Wide PPT Theme">
  <a:themeElements>
    <a:clrScheme name="2020 LBNL Color Theme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BNL_PPT_WideNew_Template_2020" id="{C6E9C8EA-3D6B-A14A-A256-FF0550AA0259}" vid="{02A6AE1C-0421-BE4C-A2DB-37E0776A5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LBNL_PPT_WideNew_Template_2020</Template>
  <TotalTime>6862</TotalTime>
  <Words>936</Words>
  <Application>Microsoft Office PowerPoint</Application>
  <PresentationFormat>Widescreen</PresentationFormat>
  <Paragraphs>177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Berkeley Lab Wide PPT Theme</vt:lpstr>
      <vt:lpstr>Uni-layer magnets</vt:lpstr>
      <vt:lpstr>Table of contents</vt:lpstr>
      <vt:lpstr>1. Two special cases of a system of infinitely long current lines </vt:lpstr>
      <vt:lpstr>1. Two special cases of a system of infinitely long current lines </vt:lpstr>
      <vt:lpstr>Table of contents</vt:lpstr>
      <vt:lpstr>2. Uni-layer magnets </vt:lpstr>
      <vt:lpstr>2. Uni-layer magnets </vt:lpstr>
      <vt:lpstr>2. Uni-layer magnets </vt:lpstr>
      <vt:lpstr>2. Uni-layer magnets </vt:lpstr>
      <vt:lpstr>2. Uni-layer magnets – Surface and winding configuration</vt:lpstr>
      <vt:lpstr>2. Uni-layer magnets – Surface and winding configuration</vt:lpstr>
      <vt:lpstr>2. Uni-layer magnets – radius of curvature</vt:lpstr>
      <vt:lpstr>2. Uni-layer magnets – example solutions</vt:lpstr>
      <vt:lpstr>2. Uni-layer magnets – example solutions</vt:lpstr>
      <vt:lpstr>2. Uni-layer magnets – multi-Uni-layer</vt:lpstr>
      <vt:lpstr>Table of contents</vt:lpstr>
      <vt:lpstr>3. Discussion</vt:lpstr>
      <vt:lpstr>3. Discussion</vt:lpstr>
      <vt:lpstr>3. Discussion - Fabrication</vt:lpstr>
      <vt:lpstr>4. Conclusions</vt:lpstr>
      <vt:lpstr>Thank you!!!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Mechanical and thermal analysis</dc:title>
  <dc:subject/>
  <dc:creator>Jose Fernandez</dc:creator>
  <cp:keywords/>
  <dc:description/>
  <cp:lastModifiedBy>Jose Fernandez</cp:lastModifiedBy>
  <cp:revision>59</cp:revision>
  <dcterms:created xsi:type="dcterms:W3CDTF">2021-11-07T00:53:49Z</dcterms:created>
  <dcterms:modified xsi:type="dcterms:W3CDTF">2023-03-07T18:00:01Z</dcterms:modified>
  <cp:category/>
</cp:coreProperties>
</file>