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53" r:id="rId4"/>
  </p:sldMasterIdLst>
  <p:notesMasterIdLst>
    <p:notesMasterId r:id="rId11"/>
  </p:notesMasterIdLst>
  <p:handoutMasterIdLst>
    <p:handoutMasterId r:id="rId12"/>
  </p:handoutMasterIdLst>
  <p:sldIdLst>
    <p:sldId id="424" r:id="rId5"/>
    <p:sldId id="451" r:id="rId6"/>
    <p:sldId id="452" r:id="rId7"/>
    <p:sldId id="453" r:id="rId8"/>
    <p:sldId id="454" r:id="rId9"/>
    <p:sldId id="455" r:id="rId10"/>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1pPr>
    <a:lvl2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2pPr>
    <a:lvl3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3pPr>
    <a:lvl4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4pPr>
    <a:lvl5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5pPr>
    <a:lvl6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6pPr>
    <a:lvl7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7pPr>
    <a:lvl8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8pPr>
    <a:lvl9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lvl9pPr>
  </p:defaultTextStyle>
  <p:extLst>
    <p:ext uri="{521415D9-36F7-43E2-AB2F-B90AF26B5E84}">
      <p14:sectionLst xmlns:p14="http://schemas.microsoft.com/office/powerpoint/2010/main">
        <p14:section name="Default Section" id="{71877908-0A73-47BB-ABC6-F71B27D68316}">
          <p14:sldIdLst>
            <p14:sldId id="424"/>
            <p14:sldId id="451"/>
            <p14:sldId id="452"/>
            <p14:sldId id="453"/>
            <p14:sldId id="454"/>
            <p14:sldId id="455"/>
          </p14:sldIdLst>
        </p14:section>
        <p14:section name="Backup slides" id="{74180541-6C86-44C1-9567-E8B7CA1DD29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B25DE0B-2EEE-DE75-5A1E-902932EF0272}" name="soprestemon" initials="so" userId="S::soprestemon@lbl.gov::bf55106a-5607-46ce-ad47-ad15a64f4f83" providerId="AD"/>
  <p188:author id="{263E6B20-FB2A-0746-AD7F-5AFD769BC5EA}" name="Algirdas  Baskys" initials="AB" userId="S::abaskys@lbl.gov::5ab6fbd9-ca6e-4c04-86cb-a54dbf24e788" providerId="AD"/>
  <p188:author id="{5CA06123-1A3B-F8D0-6C2A-057375A34881}" name="Ian Pong" initials="IP" userId="S::ipong@lbl.gov::16e277fc-3e10-4f23-b71a-5df2caa3c22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Ian Pong" initials="IP" lastIdx="20" clrIdx="0">
    <p:extLst>
      <p:ext uri="{19B8F6BF-5375-455C-9EA6-DF929625EA0E}">
        <p15:presenceInfo xmlns:p15="http://schemas.microsoft.com/office/powerpoint/2012/main" userId="S-1-5-21-1715567821-1060284298-725345543-46218" providerId="AD"/>
      </p:ext>
    </p:extLst>
  </p:cmAuthor>
  <p:cmAuthor id="3" name="Algirdas Baskys" initials="AB" lastIdx="1" clrIdx="1">
    <p:extLst>
      <p:ext uri="{19B8F6BF-5375-455C-9EA6-DF929625EA0E}">
        <p15:presenceInfo xmlns:p15="http://schemas.microsoft.com/office/powerpoint/2012/main" userId="084525905047c893" providerId="Windows Live"/>
      </p:ext>
    </p:extLst>
  </p:cmAuthor>
  <p:cmAuthor id="4" name="Algirdas  Baskys" initials="AB" lastIdx="2" clrIdx="2">
    <p:extLst>
      <p:ext uri="{19B8F6BF-5375-455C-9EA6-DF929625EA0E}">
        <p15:presenceInfo xmlns:p15="http://schemas.microsoft.com/office/powerpoint/2012/main" userId="S::abaskys@lbl.gov::5ab6fbd9-ca6e-4c04-86cb-a54dbf24e78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8080"/>
    <a:srgbClr val="D7825F"/>
    <a:srgbClr val="114462"/>
    <a:srgbClr val="1F49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762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762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455" autoAdjust="0"/>
    <p:restoredTop sz="81973" autoAdjust="0"/>
  </p:normalViewPr>
  <p:slideViewPr>
    <p:cSldViewPr snapToGrid="0">
      <p:cViewPr varScale="1">
        <p:scale>
          <a:sx n="49" d="100"/>
          <a:sy n="49" d="100"/>
        </p:scale>
        <p:origin x="1384" y="216"/>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commentAuthors" Target="commentAuthors.xml"/><Relationship Id="rId18"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handoutMaster" Target="handoutMasters/handoutMaster1.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19"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girdas  Baskys" userId="5ab6fbd9-ca6e-4c04-86cb-a54dbf24e788" providerId="ADAL" clId="{360038F4-D5F8-6C42-8983-3269E40E4061}"/>
    <pc:docChg chg="custSel modSld">
      <pc:chgData name="Algirdas  Baskys" userId="5ab6fbd9-ca6e-4c04-86cb-a54dbf24e788" providerId="ADAL" clId="{360038F4-D5F8-6C42-8983-3269E40E4061}" dt="2023-04-18T21:52:13.819" v="8" actId="27636"/>
      <pc:docMkLst>
        <pc:docMk/>
      </pc:docMkLst>
      <pc:sldChg chg="modSp mod">
        <pc:chgData name="Algirdas  Baskys" userId="5ab6fbd9-ca6e-4c04-86cb-a54dbf24e788" providerId="ADAL" clId="{360038F4-D5F8-6C42-8983-3269E40E4061}" dt="2023-04-18T21:52:13.819" v="8" actId="27636"/>
        <pc:sldMkLst>
          <pc:docMk/>
          <pc:sldMk cId="2798728424" sldId="424"/>
        </pc:sldMkLst>
        <pc:spChg chg="mod">
          <ac:chgData name="Algirdas  Baskys" userId="5ab6fbd9-ca6e-4c04-86cb-a54dbf24e788" providerId="ADAL" clId="{360038F4-D5F8-6C42-8983-3269E40E4061}" dt="2023-04-18T21:52:13.819" v="8" actId="27636"/>
          <ac:spMkLst>
            <pc:docMk/>
            <pc:sldMk cId="2798728424" sldId="424"/>
            <ac:spMk id="6" creationId="{38E5C7D5-CA4C-E14F-85AC-328CE2B0D82A}"/>
          </ac:spMkLst>
        </pc:spChg>
        <pc:spChg chg="mod">
          <ac:chgData name="Algirdas  Baskys" userId="5ab6fbd9-ca6e-4c04-86cb-a54dbf24e788" providerId="ADAL" clId="{360038F4-D5F8-6C42-8983-3269E40E4061}" dt="2023-04-18T21:52:11.913" v="6" actId="20577"/>
          <ac:spMkLst>
            <pc:docMk/>
            <pc:sldMk cId="2798728424" sldId="424"/>
            <ac:spMk id="7" creationId="{2E33E213-DF16-5A73-A396-9D789B452B91}"/>
          </ac:spMkLst>
        </pc:spChg>
      </pc:sldChg>
    </pc:docChg>
  </pc:docChgLst>
  <pc:docChgLst>
    <pc:chgData name="Algirdas  Baskys" userId="5ab6fbd9-ca6e-4c04-86cb-a54dbf24e788" providerId="ADAL" clId="{AFE6270D-52C9-451D-8401-D06C89182A8D}"/>
    <pc:docChg chg="undo custSel addSld delSld modSld sldOrd modSection">
      <pc:chgData name="Algirdas  Baskys" userId="5ab6fbd9-ca6e-4c04-86cb-a54dbf24e788" providerId="ADAL" clId="{AFE6270D-52C9-451D-8401-D06C89182A8D}" dt="2023-03-28T21:58:15.834" v="2175" actId="20577"/>
      <pc:docMkLst>
        <pc:docMk/>
      </pc:docMkLst>
      <pc:sldChg chg="del">
        <pc:chgData name="Algirdas  Baskys" userId="5ab6fbd9-ca6e-4c04-86cb-a54dbf24e788" providerId="ADAL" clId="{AFE6270D-52C9-451D-8401-D06C89182A8D}" dt="2023-03-28T21:47:38.889" v="1863" actId="47"/>
        <pc:sldMkLst>
          <pc:docMk/>
          <pc:sldMk cId="2482526990" sldId="387"/>
        </pc:sldMkLst>
      </pc:sldChg>
      <pc:sldChg chg="del">
        <pc:chgData name="Algirdas  Baskys" userId="5ab6fbd9-ca6e-4c04-86cb-a54dbf24e788" providerId="ADAL" clId="{AFE6270D-52C9-451D-8401-D06C89182A8D}" dt="2023-03-28T21:47:38.889" v="1863" actId="47"/>
        <pc:sldMkLst>
          <pc:docMk/>
          <pc:sldMk cId="2955581710" sldId="388"/>
        </pc:sldMkLst>
      </pc:sldChg>
      <pc:sldChg chg="del">
        <pc:chgData name="Algirdas  Baskys" userId="5ab6fbd9-ca6e-4c04-86cb-a54dbf24e788" providerId="ADAL" clId="{AFE6270D-52C9-451D-8401-D06C89182A8D}" dt="2023-03-28T21:47:38.889" v="1863" actId="47"/>
        <pc:sldMkLst>
          <pc:docMk/>
          <pc:sldMk cId="2953231941" sldId="390"/>
        </pc:sldMkLst>
      </pc:sldChg>
      <pc:sldChg chg="del">
        <pc:chgData name="Algirdas  Baskys" userId="5ab6fbd9-ca6e-4c04-86cb-a54dbf24e788" providerId="ADAL" clId="{AFE6270D-52C9-451D-8401-D06C89182A8D}" dt="2023-03-28T21:47:38.889" v="1863" actId="47"/>
        <pc:sldMkLst>
          <pc:docMk/>
          <pc:sldMk cId="1185607954" sldId="393"/>
        </pc:sldMkLst>
      </pc:sldChg>
      <pc:sldChg chg="del">
        <pc:chgData name="Algirdas  Baskys" userId="5ab6fbd9-ca6e-4c04-86cb-a54dbf24e788" providerId="ADAL" clId="{AFE6270D-52C9-451D-8401-D06C89182A8D}" dt="2023-03-28T21:47:38.889" v="1863" actId="47"/>
        <pc:sldMkLst>
          <pc:docMk/>
          <pc:sldMk cId="1321621591" sldId="411"/>
        </pc:sldMkLst>
      </pc:sldChg>
      <pc:sldChg chg="del">
        <pc:chgData name="Algirdas  Baskys" userId="5ab6fbd9-ca6e-4c04-86cb-a54dbf24e788" providerId="ADAL" clId="{AFE6270D-52C9-451D-8401-D06C89182A8D}" dt="2023-03-28T21:47:38.889" v="1863" actId="47"/>
        <pc:sldMkLst>
          <pc:docMk/>
          <pc:sldMk cId="4160777712" sldId="416"/>
        </pc:sldMkLst>
      </pc:sldChg>
      <pc:sldChg chg="del">
        <pc:chgData name="Algirdas  Baskys" userId="5ab6fbd9-ca6e-4c04-86cb-a54dbf24e788" providerId="ADAL" clId="{AFE6270D-52C9-451D-8401-D06C89182A8D}" dt="2023-03-28T21:47:38.889" v="1863" actId="47"/>
        <pc:sldMkLst>
          <pc:docMk/>
          <pc:sldMk cId="1605832692" sldId="420"/>
        </pc:sldMkLst>
      </pc:sldChg>
      <pc:sldChg chg="delSp modSp mod">
        <pc:chgData name="Algirdas  Baskys" userId="5ab6fbd9-ca6e-4c04-86cb-a54dbf24e788" providerId="ADAL" clId="{AFE6270D-52C9-451D-8401-D06C89182A8D}" dt="2023-03-28T19:03:33.730" v="28" actId="478"/>
        <pc:sldMkLst>
          <pc:docMk/>
          <pc:sldMk cId="2798728424" sldId="424"/>
        </pc:sldMkLst>
        <pc:spChg chg="del">
          <ac:chgData name="Algirdas  Baskys" userId="5ab6fbd9-ca6e-4c04-86cb-a54dbf24e788" providerId="ADAL" clId="{AFE6270D-52C9-451D-8401-D06C89182A8D}" dt="2023-03-28T19:03:30.783" v="27" actId="478"/>
          <ac:spMkLst>
            <pc:docMk/>
            <pc:sldMk cId="2798728424" sldId="424"/>
            <ac:spMk id="5" creationId="{D215CFD2-34C7-9A7E-D714-DC0F99C270EA}"/>
          </ac:spMkLst>
        </pc:spChg>
        <pc:spChg chg="mod">
          <ac:chgData name="Algirdas  Baskys" userId="5ab6fbd9-ca6e-4c04-86cb-a54dbf24e788" providerId="ADAL" clId="{AFE6270D-52C9-451D-8401-D06C89182A8D}" dt="2023-03-28T19:03:06.403" v="18" actId="20577"/>
          <ac:spMkLst>
            <pc:docMk/>
            <pc:sldMk cId="2798728424" sldId="424"/>
            <ac:spMk id="6" creationId="{38E5C7D5-CA4C-E14F-85AC-328CE2B0D82A}"/>
          </ac:spMkLst>
        </pc:spChg>
        <pc:spChg chg="mod">
          <ac:chgData name="Algirdas  Baskys" userId="5ab6fbd9-ca6e-4c04-86cb-a54dbf24e788" providerId="ADAL" clId="{AFE6270D-52C9-451D-8401-D06C89182A8D}" dt="2023-03-28T19:03:24.071" v="26" actId="20577"/>
          <ac:spMkLst>
            <pc:docMk/>
            <pc:sldMk cId="2798728424" sldId="424"/>
            <ac:spMk id="7" creationId="{2E33E213-DF16-5A73-A396-9D789B452B91}"/>
          </ac:spMkLst>
        </pc:spChg>
        <pc:spChg chg="del">
          <ac:chgData name="Algirdas  Baskys" userId="5ab6fbd9-ca6e-4c04-86cb-a54dbf24e788" providerId="ADAL" clId="{AFE6270D-52C9-451D-8401-D06C89182A8D}" dt="2023-03-28T19:03:33.730" v="28" actId="478"/>
          <ac:spMkLst>
            <pc:docMk/>
            <pc:sldMk cId="2798728424" sldId="424"/>
            <ac:spMk id="9" creationId="{8165E6F3-7A6C-A09D-5100-6536378451E1}"/>
          </ac:spMkLst>
        </pc:spChg>
      </pc:sldChg>
      <pc:sldChg chg="del">
        <pc:chgData name="Algirdas  Baskys" userId="5ab6fbd9-ca6e-4c04-86cb-a54dbf24e788" providerId="ADAL" clId="{AFE6270D-52C9-451D-8401-D06C89182A8D}" dt="2023-03-28T21:47:38.889" v="1863" actId="47"/>
        <pc:sldMkLst>
          <pc:docMk/>
          <pc:sldMk cId="873914299" sldId="435"/>
        </pc:sldMkLst>
      </pc:sldChg>
      <pc:sldChg chg="del">
        <pc:chgData name="Algirdas  Baskys" userId="5ab6fbd9-ca6e-4c04-86cb-a54dbf24e788" providerId="ADAL" clId="{AFE6270D-52C9-451D-8401-D06C89182A8D}" dt="2023-03-28T21:47:38.889" v="1863" actId="47"/>
        <pc:sldMkLst>
          <pc:docMk/>
          <pc:sldMk cId="1345734402" sldId="436"/>
        </pc:sldMkLst>
      </pc:sldChg>
      <pc:sldChg chg="del">
        <pc:chgData name="Algirdas  Baskys" userId="5ab6fbd9-ca6e-4c04-86cb-a54dbf24e788" providerId="ADAL" clId="{AFE6270D-52C9-451D-8401-D06C89182A8D}" dt="2023-03-28T21:47:38.889" v="1863" actId="47"/>
        <pc:sldMkLst>
          <pc:docMk/>
          <pc:sldMk cId="3068602571" sldId="437"/>
        </pc:sldMkLst>
      </pc:sldChg>
      <pc:sldChg chg="del">
        <pc:chgData name="Algirdas  Baskys" userId="5ab6fbd9-ca6e-4c04-86cb-a54dbf24e788" providerId="ADAL" clId="{AFE6270D-52C9-451D-8401-D06C89182A8D}" dt="2023-03-28T21:47:38.889" v="1863" actId="47"/>
        <pc:sldMkLst>
          <pc:docMk/>
          <pc:sldMk cId="3564384451" sldId="438"/>
        </pc:sldMkLst>
      </pc:sldChg>
      <pc:sldChg chg="del">
        <pc:chgData name="Algirdas  Baskys" userId="5ab6fbd9-ca6e-4c04-86cb-a54dbf24e788" providerId="ADAL" clId="{AFE6270D-52C9-451D-8401-D06C89182A8D}" dt="2023-03-28T21:47:38.889" v="1863" actId="47"/>
        <pc:sldMkLst>
          <pc:docMk/>
          <pc:sldMk cId="2817958402" sldId="441"/>
        </pc:sldMkLst>
      </pc:sldChg>
      <pc:sldChg chg="del">
        <pc:chgData name="Algirdas  Baskys" userId="5ab6fbd9-ca6e-4c04-86cb-a54dbf24e788" providerId="ADAL" clId="{AFE6270D-52C9-451D-8401-D06C89182A8D}" dt="2023-03-28T21:47:38.889" v="1863" actId="47"/>
        <pc:sldMkLst>
          <pc:docMk/>
          <pc:sldMk cId="2197217632" sldId="442"/>
        </pc:sldMkLst>
      </pc:sldChg>
      <pc:sldChg chg="del">
        <pc:chgData name="Algirdas  Baskys" userId="5ab6fbd9-ca6e-4c04-86cb-a54dbf24e788" providerId="ADAL" clId="{AFE6270D-52C9-451D-8401-D06C89182A8D}" dt="2023-03-28T21:47:38.889" v="1863" actId="47"/>
        <pc:sldMkLst>
          <pc:docMk/>
          <pc:sldMk cId="453507308" sldId="444"/>
        </pc:sldMkLst>
      </pc:sldChg>
      <pc:sldChg chg="del">
        <pc:chgData name="Algirdas  Baskys" userId="5ab6fbd9-ca6e-4c04-86cb-a54dbf24e788" providerId="ADAL" clId="{AFE6270D-52C9-451D-8401-D06C89182A8D}" dt="2023-03-28T21:47:38.889" v="1863" actId="47"/>
        <pc:sldMkLst>
          <pc:docMk/>
          <pc:sldMk cId="511142416" sldId="446"/>
        </pc:sldMkLst>
      </pc:sldChg>
      <pc:sldChg chg="del">
        <pc:chgData name="Algirdas  Baskys" userId="5ab6fbd9-ca6e-4c04-86cb-a54dbf24e788" providerId="ADAL" clId="{AFE6270D-52C9-451D-8401-D06C89182A8D}" dt="2023-03-28T21:47:38.889" v="1863" actId="47"/>
        <pc:sldMkLst>
          <pc:docMk/>
          <pc:sldMk cId="1343570157" sldId="447"/>
        </pc:sldMkLst>
      </pc:sldChg>
      <pc:sldChg chg="del">
        <pc:chgData name="Algirdas  Baskys" userId="5ab6fbd9-ca6e-4c04-86cb-a54dbf24e788" providerId="ADAL" clId="{AFE6270D-52C9-451D-8401-D06C89182A8D}" dt="2023-03-28T21:47:38.889" v="1863" actId="47"/>
        <pc:sldMkLst>
          <pc:docMk/>
          <pc:sldMk cId="4201133558" sldId="448"/>
        </pc:sldMkLst>
      </pc:sldChg>
      <pc:sldChg chg="del">
        <pc:chgData name="Algirdas  Baskys" userId="5ab6fbd9-ca6e-4c04-86cb-a54dbf24e788" providerId="ADAL" clId="{AFE6270D-52C9-451D-8401-D06C89182A8D}" dt="2023-03-28T21:47:38.889" v="1863" actId="47"/>
        <pc:sldMkLst>
          <pc:docMk/>
          <pc:sldMk cId="556662695" sldId="450"/>
        </pc:sldMkLst>
      </pc:sldChg>
      <pc:sldChg chg="new del">
        <pc:chgData name="Algirdas  Baskys" userId="5ab6fbd9-ca6e-4c04-86cb-a54dbf24e788" providerId="ADAL" clId="{AFE6270D-52C9-451D-8401-D06C89182A8D}" dt="2023-03-28T19:03:42.708" v="30" actId="47"/>
        <pc:sldMkLst>
          <pc:docMk/>
          <pc:sldMk cId="2994904130" sldId="451"/>
        </pc:sldMkLst>
      </pc:sldChg>
      <pc:sldChg chg="addSp delSp modSp add mod ord">
        <pc:chgData name="Algirdas  Baskys" userId="5ab6fbd9-ca6e-4c04-86cb-a54dbf24e788" providerId="ADAL" clId="{AFE6270D-52C9-451D-8401-D06C89182A8D}" dt="2023-03-28T21:24:34.534" v="467" actId="1076"/>
        <pc:sldMkLst>
          <pc:docMk/>
          <pc:sldMk cId="3066179571" sldId="451"/>
        </pc:sldMkLst>
        <pc:spChg chg="mod">
          <ac:chgData name="Algirdas  Baskys" userId="5ab6fbd9-ca6e-4c04-86cb-a54dbf24e788" providerId="ADAL" clId="{AFE6270D-52C9-451D-8401-D06C89182A8D}" dt="2023-03-28T19:04:31.932" v="83" actId="20577"/>
          <ac:spMkLst>
            <pc:docMk/>
            <pc:sldMk cId="3066179571" sldId="451"/>
            <ac:spMk id="5" creationId="{8A425CE3-B37D-274F-C1C5-E6CB3AD32FD6}"/>
          </ac:spMkLst>
        </pc:spChg>
        <pc:spChg chg="del">
          <ac:chgData name="Algirdas  Baskys" userId="5ab6fbd9-ca6e-4c04-86cb-a54dbf24e788" providerId="ADAL" clId="{AFE6270D-52C9-451D-8401-D06C89182A8D}" dt="2023-03-28T19:03:50.765" v="35" actId="478"/>
          <ac:spMkLst>
            <pc:docMk/>
            <pc:sldMk cId="3066179571" sldId="451"/>
            <ac:spMk id="6" creationId="{40BFD8D4-D4EC-DFB5-3D4B-6EDA0C5F0D11}"/>
          </ac:spMkLst>
        </pc:spChg>
        <pc:spChg chg="del">
          <ac:chgData name="Algirdas  Baskys" userId="5ab6fbd9-ca6e-4c04-86cb-a54dbf24e788" providerId="ADAL" clId="{AFE6270D-52C9-451D-8401-D06C89182A8D}" dt="2023-03-28T19:03:50.765" v="35" actId="478"/>
          <ac:spMkLst>
            <pc:docMk/>
            <pc:sldMk cId="3066179571" sldId="451"/>
            <ac:spMk id="9" creationId="{3B2054FA-2CC3-85FE-854C-FE814C2BDD29}"/>
          </ac:spMkLst>
        </pc:spChg>
        <pc:spChg chg="del">
          <ac:chgData name="Algirdas  Baskys" userId="5ab6fbd9-ca6e-4c04-86cb-a54dbf24e788" providerId="ADAL" clId="{AFE6270D-52C9-451D-8401-D06C89182A8D}" dt="2023-03-28T19:03:50.765" v="35" actId="478"/>
          <ac:spMkLst>
            <pc:docMk/>
            <pc:sldMk cId="3066179571" sldId="451"/>
            <ac:spMk id="10" creationId="{C533FC7B-D4C1-5659-F5B7-F4DA01D029C3}"/>
          </ac:spMkLst>
        </pc:spChg>
        <pc:spChg chg="add mod">
          <ac:chgData name="Algirdas  Baskys" userId="5ab6fbd9-ca6e-4c04-86cb-a54dbf24e788" providerId="ADAL" clId="{AFE6270D-52C9-451D-8401-D06C89182A8D}" dt="2023-03-28T21:24:34.534" v="467" actId="1076"/>
          <ac:spMkLst>
            <pc:docMk/>
            <pc:sldMk cId="3066179571" sldId="451"/>
            <ac:spMk id="11" creationId="{E93A1524-663B-2BA1-FDD0-EC7909198E09}"/>
          </ac:spMkLst>
        </pc:spChg>
        <pc:spChg chg="add del">
          <ac:chgData name="Algirdas  Baskys" userId="5ab6fbd9-ca6e-4c04-86cb-a54dbf24e788" providerId="ADAL" clId="{AFE6270D-52C9-451D-8401-D06C89182A8D}" dt="2023-03-28T21:14:51.339" v="252"/>
          <ac:spMkLst>
            <pc:docMk/>
            <pc:sldMk cId="3066179571" sldId="451"/>
            <ac:spMk id="14" creationId="{CC4867EF-1FC4-4583-A59F-AD544C8A6F35}"/>
          </ac:spMkLst>
        </pc:spChg>
        <pc:spChg chg="del">
          <ac:chgData name="Algirdas  Baskys" userId="5ab6fbd9-ca6e-4c04-86cb-a54dbf24e788" providerId="ADAL" clId="{AFE6270D-52C9-451D-8401-D06C89182A8D}" dt="2023-03-28T19:03:50.765" v="35" actId="478"/>
          <ac:spMkLst>
            <pc:docMk/>
            <pc:sldMk cId="3066179571" sldId="451"/>
            <ac:spMk id="16" creationId="{1513E29C-3B6D-32EA-226E-AE6B9C9FC521}"/>
          </ac:spMkLst>
        </pc:spChg>
        <pc:spChg chg="add mod">
          <ac:chgData name="Algirdas  Baskys" userId="5ab6fbd9-ca6e-4c04-86cb-a54dbf24e788" providerId="ADAL" clId="{AFE6270D-52C9-451D-8401-D06C89182A8D}" dt="2023-03-28T21:16:02.989" v="308" actId="1076"/>
          <ac:spMkLst>
            <pc:docMk/>
            <pc:sldMk cId="3066179571" sldId="451"/>
            <ac:spMk id="17" creationId="{D1B84B67-96E4-4CAB-5242-89CB2186E5D3}"/>
          </ac:spMkLst>
        </pc:spChg>
        <pc:spChg chg="add del">
          <ac:chgData name="Algirdas  Baskys" userId="5ab6fbd9-ca6e-4c04-86cb-a54dbf24e788" providerId="ADAL" clId="{AFE6270D-52C9-451D-8401-D06C89182A8D}" dt="2023-03-28T21:14:57.711" v="255"/>
          <ac:spMkLst>
            <pc:docMk/>
            <pc:sldMk cId="3066179571" sldId="451"/>
            <ac:spMk id="18" creationId="{8078C359-7C29-102F-F5D9-40FD719E2648}"/>
          </ac:spMkLst>
        </pc:spChg>
        <pc:spChg chg="add del">
          <ac:chgData name="Algirdas  Baskys" userId="5ab6fbd9-ca6e-4c04-86cb-a54dbf24e788" providerId="ADAL" clId="{AFE6270D-52C9-451D-8401-D06C89182A8D}" dt="2023-03-28T21:14:59.501" v="257"/>
          <ac:spMkLst>
            <pc:docMk/>
            <pc:sldMk cId="3066179571" sldId="451"/>
            <ac:spMk id="19" creationId="{15372B5D-2E72-47C0-9F2D-2F24ABA96BFB}"/>
          </ac:spMkLst>
        </pc:spChg>
        <pc:spChg chg="add del">
          <ac:chgData name="Algirdas  Baskys" userId="5ab6fbd9-ca6e-4c04-86cb-a54dbf24e788" providerId="ADAL" clId="{AFE6270D-52C9-451D-8401-D06C89182A8D}" dt="2023-03-28T21:15:05.687" v="259"/>
          <ac:spMkLst>
            <pc:docMk/>
            <pc:sldMk cId="3066179571" sldId="451"/>
            <ac:spMk id="20" creationId="{E9390D66-BB71-E303-5C45-3CF7AED78394}"/>
          </ac:spMkLst>
        </pc:spChg>
        <pc:spChg chg="add del">
          <ac:chgData name="Algirdas  Baskys" userId="5ab6fbd9-ca6e-4c04-86cb-a54dbf24e788" providerId="ADAL" clId="{AFE6270D-52C9-451D-8401-D06C89182A8D}" dt="2023-03-28T21:15:10.368" v="263"/>
          <ac:spMkLst>
            <pc:docMk/>
            <pc:sldMk cId="3066179571" sldId="451"/>
            <ac:spMk id="21" creationId="{BEE74272-6ABD-3E69-661D-7926D535ECB5}"/>
          </ac:spMkLst>
        </pc:spChg>
        <pc:picChg chg="del">
          <ac:chgData name="Algirdas  Baskys" userId="5ab6fbd9-ca6e-4c04-86cb-a54dbf24e788" providerId="ADAL" clId="{AFE6270D-52C9-451D-8401-D06C89182A8D}" dt="2023-03-28T19:03:47.703" v="34" actId="478"/>
          <ac:picMkLst>
            <pc:docMk/>
            <pc:sldMk cId="3066179571" sldId="451"/>
            <ac:picMk id="7" creationId="{C13F2FFC-3FA0-1A71-CF6E-830C00B226D7}"/>
          </ac:picMkLst>
        </pc:picChg>
        <pc:picChg chg="del">
          <ac:chgData name="Algirdas  Baskys" userId="5ab6fbd9-ca6e-4c04-86cb-a54dbf24e788" providerId="ADAL" clId="{AFE6270D-52C9-451D-8401-D06C89182A8D}" dt="2023-03-28T19:03:50.765" v="35" actId="478"/>
          <ac:picMkLst>
            <pc:docMk/>
            <pc:sldMk cId="3066179571" sldId="451"/>
            <ac:picMk id="8" creationId="{9ABB9EFC-B216-9691-EE1E-521B14C9E41D}"/>
          </ac:picMkLst>
        </pc:picChg>
        <pc:picChg chg="add mod">
          <ac:chgData name="Algirdas  Baskys" userId="5ab6fbd9-ca6e-4c04-86cb-a54dbf24e788" providerId="ADAL" clId="{AFE6270D-52C9-451D-8401-D06C89182A8D}" dt="2023-03-28T21:16:05.693" v="309" actId="1076"/>
          <ac:picMkLst>
            <pc:docMk/>
            <pc:sldMk cId="3066179571" sldId="451"/>
            <ac:picMk id="12" creationId="{9354A9E5-4AE1-EB64-4F1C-CA3BB6A31A46}"/>
          </ac:picMkLst>
        </pc:picChg>
        <pc:picChg chg="del">
          <ac:chgData name="Algirdas  Baskys" userId="5ab6fbd9-ca6e-4c04-86cb-a54dbf24e788" providerId="ADAL" clId="{AFE6270D-52C9-451D-8401-D06C89182A8D}" dt="2023-03-28T19:03:53.069" v="37" actId="478"/>
          <ac:picMkLst>
            <pc:docMk/>
            <pc:sldMk cId="3066179571" sldId="451"/>
            <ac:picMk id="13" creationId="{0D1FB46D-3E1C-E607-9978-DE35F54B2DD8}"/>
          </ac:picMkLst>
        </pc:picChg>
        <pc:picChg chg="del">
          <ac:chgData name="Algirdas  Baskys" userId="5ab6fbd9-ca6e-4c04-86cb-a54dbf24e788" providerId="ADAL" clId="{AFE6270D-52C9-451D-8401-D06C89182A8D}" dt="2023-03-28T19:03:52.110" v="36" actId="478"/>
          <ac:picMkLst>
            <pc:docMk/>
            <pc:sldMk cId="3066179571" sldId="451"/>
            <ac:picMk id="15" creationId="{5283BA51-0790-BE64-8D7C-7372DEAAC902}"/>
          </ac:picMkLst>
        </pc:picChg>
      </pc:sldChg>
      <pc:sldChg chg="addSp delSp modSp new mod">
        <pc:chgData name="Algirdas  Baskys" userId="5ab6fbd9-ca6e-4c04-86cb-a54dbf24e788" providerId="ADAL" clId="{AFE6270D-52C9-451D-8401-D06C89182A8D}" dt="2023-03-28T21:58:15.834" v="2175" actId="20577"/>
        <pc:sldMkLst>
          <pc:docMk/>
          <pc:sldMk cId="2454877683" sldId="452"/>
        </pc:sldMkLst>
        <pc:spChg chg="mod">
          <ac:chgData name="Algirdas  Baskys" userId="5ab6fbd9-ca6e-4c04-86cb-a54dbf24e788" providerId="ADAL" clId="{AFE6270D-52C9-451D-8401-D06C89182A8D}" dt="2023-03-28T21:27:56.215" v="815" actId="20577"/>
          <ac:spMkLst>
            <pc:docMk/>
            <pc:sldMk cId="2454877683" sldId="452"/>
            <ac:spMk id="4" creationId="{310104F9-656C-78B5-8CBC-5733CA253085}"/>
          </ac:spMkLst>
        </pc:spChg>
        <pc:spChg chg="mod">
          <ac:chgData name="Algirdas  Baskys" userId="5ab6fbd9-ca6e-4c04-86cb-a54dbf24e788" providerId="ADAL" clId="{AFE6270D-52C9-451D-8401-D06C89182A8D}" dt="2023-03-28T19:19:50.191" v="133" actId="20577"/>
          <ac:spMkLst>
            <pc:docMk/>
            <pc:sldMk cId="2454877683" sldId="452"/>
            <ac:spMk id="5" creationId="{C5FB4143-AFD5-F62B-8B45-F18695E7D1EB}"/>
          </ac:spMkLst>
        </pc:spChg>
        <pc:spChg chg="add mod">
          <ac:chgData name="Algirdas  Baskys" userId="5ab6fbd9-ca6e-4c04-86cb-a54dbf24e788" providerId="ADAL" clId="{AFE6270D-52C9-451D-8401-D06C89182A8D}" dt="2023-03-28T21:20:43.999" v="338" actId="14100"/>
          <ac:spMkLst>
            <pc:docMk/>
            <pc:sldMk cId="2454877683" sldId="452"/>
            <ac:spMk id="13" creationId="{91753095-13BC-0DD4-1AA2-356129057263}"/>
          </ac:spMkLst>
        </pc:spChg>
        <pc:spChg chg="add mod">
          <ac:chgData name="Algirdas  Baskys" userId="5ab6fbd9-ca6e-4c04-86cb-a54dbf24e788" providerId="ADAL" clId="{AFE6270D-52C9-451D-8401-D06C89182A8D}" dt="2023-03-28T21:23:11.157" v="462" actId="1582"/>
          <ac:spMkLst>
            <pc:docMk/>
            <pc:sldMk cId="2454877683" sldId="452"/>
            <ac:spMk id="14" creationId="{7F9DEE1B-DC9D-5ADA-D1D2-B52A59F02E52}"/>
          </ac:spMkLst>
        </pc:spChg>
        <pc:spChg chg="add mod">
          <ac:chgData name="Algirdas  Baskys" userId="5ab6fbd9-ca6e-4c04-86cb-a54dbf24e788" providerId="ADAL" clId="{AFE6270D-52C9-451D-8401-D06C89182A8D}" dt="2023-03-28T21:58:15.834" v="2175" actId="20577"/>
          <ac:spMkLst>
            <pc:docMk/>
            <pc:sldMk cId="2454877683" sldId="452"/>
            <ac:spMk id="15" creationId="{45A937AE-C23B-495D-7F16-74607D3EFE81}"/>
          </ac:spMkLst>
        </pc:spChg>
        <pc:picChg chg="add mod">
          <ac:chgData name="Algirdas  Baskys" userId="5ab6fbd9-ca6e-4c04-86cb-a54dbf24e788" providerId="ADAL" clId="{AFE6270D-52C9-451D-8401-D06C89182A8D}" dt="2023-03-28T21:24:16.226" v="466" actId="1036"/>
          <ac:picMkLst>
            <pc:docMk/>
            <pc:sldMk cId="2454877683" sldId="452"/>
            <ac:picMk id="6" creationId="{0E7BB5A2-970D-54C1-E59B-93ED0209960F}"/>
          </ac:picMkLst>
        </pc:picChg>
        <pc:picChg chg="add mod">
          <ac:chgData name="Algirdas  Baskys" userId="5ab6fbd9-ca6e-4c04-86cb-a54dbf24e788" providerId="ADAL" clId="{AFE6270D-52C9-451D-8401-D06C89182A8D}" dt="2023-03-28T21:07:03.885" v="227" actId="1076"/>
          <ac:picMkLst>
            <pc:docMk/>
            <pc:sldMk cId="2454877683" sldId="452"/>
            <ac:picMk id="7" creationId="{059AC3C3-C8E6-E17B-2B82-8CCD48131F81}"/>
          </ac:picMkLst>
        </pc:picChg>
        <pc:picChg chg="add mod">
          <ac:chgData name="Algirdas  Baskys" userId="5ab6fbd9-ca6e-4c04-86cb-a54dbf24e788" providerId="ADAL" clId="{AFE6270D-52C9-451D-8401-D06C89182A8D}" dt="2023-03-28T21:07:54.742" v="234" actId="1076"/>
          <ac:picMkLst>
            <pc:docMk/>
            <pc:sldMk cId="2454877683" sldId="452"/>
            <ac:picMk id="8" creationId="{163A55ED-D7C5-B787-6E73-82FC70E10A4B}"/>
          </ac:picMkLst>
        </pc:picChg>
        <pc:cxnChg chg="add mod">
          <ac:chgData name="Algirdas  Baskys" userId="5ab6fbd9-ca6e-4c04-86cb-a54dbf24e788" providerId="ADAL" clId="{AFE6270D-52C9-451D-8401-D06C89182A8D}" dt="2023-03-28T21:57:56.956" v="2166" actId="1036"/>
          <ac:cxnSpMkLst>
            <pc:docMk/>
            <pc:sldMk cId="2454877683" sldId="452"/>
            <ac:cxnSpMk id="10" creationId="{CC062176-C03E-D56D-D86F-0070A1B64652}"/>
          </ac:cxnSpMkLst>
        </pc:cxnChg>
        <pc:cxnChg chg="add del mod">
          <ac:chgData name="Algirdas  Baskys" userId="5ab6fbd9-ca6e-4c04-86cb-a54dbf24e788" providerId="ADAL" clId="{AFE6270D-52C9-451D-8401-D06C89182A8D}" dt="2023-03-28T21:22:01.506" v="443" actId="478"/>
          <ac:cxnSpMkLst>
            <pc:docMk/>
            <pc:sldMk cId="2454877683" sldId="452"/>
            <ac:cxnSpMk id="12" creationId="{94FCA36A-98F1-0204-77CF-5627A865A2D9}"/>
          </ac:cxnSpMkLst>
        </pc:cxnChg>
        <pc:cxnChg chg="add mod">
          <ac:chgData name="Algirdas  Baskys" userId="5ab6fbd9-ca6e-4c04-86cb-a54dbf24e788" providerId="ADAL" clId="{AFE6270D-52C9-451D-8401-D06C89182A8D}" dt="2023-03-28T21:22:59.079" v="460" actId="1582"/>
          <ac:cxnSpMkLst>
            <pc:docMk/>
            <pc:sldMk cId="2454877683" sldId="452"/>
            <ac:cxnSpMk id="17" creationId="{9CBA20C3-6EC3-6A74-B4AF-19B1C547A4FA}"/>
          </ac:cxnSpMkLst>
        </pc:cxnChg>
        <pc:cxnChg chg="add mod">
          <ac:chgData name="Algirdas  Baskys" userId="5ab6fbd9-ca6e-4c04-86cb-a54dbf24e788" providerId="ADAL" clId="{AFE6270D-52C9-451D-8401-D06C89182A8D}" dt="2023-03-28T21:23:27.126" v="464" actId="1582"/>
          <ac:cxnSpMkLst>
            <pc:docMk/>
            <pc:sldMk cId="2454877683" sldId="452"/>
            <ac:cxnSpMk id="18" creationId="{1571A07E-E8C4-ACB9-6A35-0C1DE49EFDB7}"/>
          </ac:cxnSpMkLst>
        </pc:cxnChg>
        <pc:cxnChg chg="add del mod">
          <ac:chgData name="Algirdas  Baskys" userId="5ab6fbd9-ca6e-4c04-86cb-a54dbf24e788" providerId="ADAL" clId="{AFE6270D-52C9-451D-8401-D06C89182A8D}" dt="2023-03-28T21:22:47.154" v="459" actId="478"/>
          <ac:cxnSpMkLst>
            <pc:docMk/>
            <pc:sldMk cId="2454877683" sldId="452"/>
            <ac:cxnSpMk id="19" creationId="{00D8A7A1-96C6-CAF7-EB99-303B500DEDA6}"/>
          </ac:cxnSpMkLst>
        </pc:cxnChg>
      </pc:sldChg>
      <pc:sldChg chg="addSp modSp new mod">
        <pc:chgData name="Algirdas  Baskys" userId="5ab6fbd9-ca6e-4c04-86cb-a54dbf24e788" providerId="ADAL" clId="{AFE6270D-52C9-451D-8401-D06C89182A8D}" dt="2023-03-28T21:34:00.311" v="1394" actId="14100"/>
        <pc:sldMkLst>
          <pc:docMk/>
          <pc:sldMk cId="1864415572" sldId="453"/>
        </pc:sldMkLst>
        <pc:spChg chg="mod">
          <ac:chgData name="Algirdas  Baskys" userId="5ab6fbd9-ca6e-4c04-86cb-a54dbf24e788" providerId="ADAL" clId="{AFE6270D-52C9-451D-8401-D06C89182A8D}" dt="2023-03-28T21:34:00.311" v="1394" actId="14100"/>
          <ac:spMkLst>
            <pc:docMk/>
            <pc:sldMk cId="1864415572" sldId="453"/>
            <ac:spMk id="4" creationId="{580C18C8-88A5-E866-E965-1EBACE1DFC52}"/>
          </ac:spMkLst>
        </pc:spChg>
        <pc:spChg chg="mod">
          <ac:chgData name="Algirdas  Baskys" userId="5ab6fbd9-ca6e-4c04-86cb-a54dbf24e788" providerId="ADAL" clId="{AFE6270D-52C9-451D-8401-D06C89182A8D}" dt="2023-03-28T21:05:43.093" v="209" actId="20577"/>
          <ac:spMkLst>
            <pc:docMk/>
            <pc:sldMk cId="1864415572" sldId="453"/>
            <ac:spMk id="5" creationId="{ACEBD92C-062E-87F4-AD8C-0588B9C7705E}"/>
          </ac:spMkLst>
        </pc:spChg>
        <pc:picChg chg="add mod modCrop">
          <ac:chgData name="Algirdas  Baskys" userId="5ab6fbd9-ca6e-4c04-86cb-a54dbf24e788" providerId="ADAL" clId="{AFE6270D-52C9-451D-8401-D06C89182A8D}" dt="2023-03-28T21:32:12.031" v="1110" actId="1076"/>
          <ac:picMkLst>
            <pc:docMk/>
            <pc:sldMk cId="1864415572" sldId="453"/>
            <ac:picMk id="6" creationId="{03B46093-8D80-FBE9-EB80-AA8406CE2D5D}"/>
          </ac:picMkLst>
        </pc:picChg>
      </pc:sldChg>
      <pc:sldChg chg="addSp delSp modSp new mod">
        <pc:chgData name="Algirdas  Baskys" userId="5ab6fbd9-ca6e-4c04-86cb-a54dbf24e788" providerId="ADAL" clId="{AFE6270D-52C9-451D-8401-D06C89182A8D}" dt="2023-03-28T21:48:56.859" v="1888"/>
        <pc:sldMkLst>
          <pc:docMk/>
          <pc:sldMk cId="1889083167" sldId="454"/>
        </pc:sldMkLst>
        <pc:spChg chg="mod">
          <ac:chgData name="Algirdas  Baskys" userId="5ab6fbd9-ca6e-4c04-86cb-a54dbf24e788" providerId="ADAL" clId="{AFE6270D-52C9-451D-8401-D06C89182A8D}" dt="2023-03-28T21:39:07.847" v="1773" actId="14100"/>
          <ac:spMkLst>
            <pc:docMk/>
            <pc:sldMk cId="1889083167" sldId="454"/>
            <ac:spMk id="4" creationId="{4F7D5582-03E2-DB07-2ECB-24950F70E947}"/>
          </ac:spMkLst>
        </pc:spChg>
        <pc:spChg chg="mod">
          <ac:chgData name="Algirdas  Baskys" userId="5ab6fbd9-ca6e-4c04-86cb-a54dbf24e788" providerId="ADAL" clId="{AFE6270D-52C9-451D-8401-D06C89182A8D}" dt="2023-03-28T21:34:28.876" v="1408" actId="20577"/>
          <ac:spMkLst>
            <pc:docMk/>
            <pc:sldMk cId="1889083167" sldId="454"/>
            <ac:spMk id="5" creationId="{0E49BB94-9AEB-9078-7038-806F99A2566F}"/>
          </ac:spMkLst>
        </pc:spChg>
        <pc:picChg chg="add mod">
          <ac:chgData name="Algirdas  Baskys" userId="5ab6fbd9-ca6e-4c04-86cb-a54dbf24e788" providerId="ADAL" clId="{AFE6270D-52C9-451D-8401-D06C89182A8D}" dt="2023-03-28T21:39:09.520" v="1774" actId="1076"/>
          <ac:picMkLst>
            <pc:docMk/>
            <pc:sldMk cId="1889083167" sldId="454"/>
            <ac:picMk id="6" creationId="{B3C91AD1-7F7D-31E5-1444-5A417FC00D9F}"/>
          </ac:picMkLst>
        </pc:picChg>
        <pc:cxnChg chg="add del mod">
          <ac:chgData name="Algirdas  Baskys" userId="5ab6fbd9-ca6e-4c04-86cb-a54dbf24e788" providerId="ADAL" clId="{AFE6270D-52C9-451D-8401-D06C89182A8D}" dt="2023-03-28T21:48:56.859" v="1888"/>
          <ac:cxnSpMkLst>
            <pc:docMk/>
            <pc:sldMk cId="1889083167" sldId="454"/>
            <ac:cxnSpMk id="7" creationId="{0CABD78A-2D5D-E904-482C-8367D76054F4}"/>
          </ac:cxnSpMkLst>
        </pc:cxnChg>
      </pc:sldChg>
      <pc:sldChg chg="addSp delSp modSp new mod">
        <pc:chgData name="Algirdas  Baskys" userId="5ab6fbd9-ca6e-4c04-86cb-a54dbf24e788" providerId="ADAL" clId="{AFE6270D-52C9-451D-8401-D06C89182A8D}" dt="2023-03-28T21:52:53.921" v="2160" actId="1076"/>
        <pc:sldMkLst>
          <pc:docMk/>
          <pc:sldMk cId="947687309" sldId="455"/>
        </pc:sldMkLst>
        <pc:spChg chg="del mod">
          <ac:chgData name="Algirdas  Baskys" userId="5ab6fbd9-ca6e-4c04-86cb-a54dbf24e788" providerId="ADAL" clId="{AFE6270D-52C9-451D-8401-D06C89182A8D}" dt="2023-03-28T21:48:17.808" v="1879" actId="478"/>
          <ac:spMkLst>
            <pc:docMk/>
            <pc:sldMk cId="947687309" sldId="455"/>
            <ac:spMk id="4" creationId="{3E5AC4F2-1311-9B7A-577F-E776CACC5764}"/>
          </ac:spMkLst>
        </pc:spChg>
        <pc:spChg chg="mod">
          <ac:chgData name="Algirdas  Baskys" userId="5ab6fbd9-ca6e-4c04-86cb-a54dbf24e788" providerId="ADAL" clId="{AFE6270D-52C9-451D-8401-D06C89182A8D}" dt="2023-03-28T21:39:38.970" v="1784" actId="20577"/>
          <ac:spMkLst>
            <pc:docMk/>
            <pc:sldMk cId="947687309" sldId="455"/>
            <ac:spMk id="5" creationId="{EF16C778-5831-5729-D7DD-A3D52B78CB8A}"/>
          </ac:spMkLst>
        </pc:spChg>
        <pc:spChg chg="add mod">
          <ac:chgData name="Algirdas  Baskys" userId="5ab6fbd9-ca6e-4c04-86cb-a54dbf24e788" providerId="ADAL" clId="{AFE6270D-52C9-451D-8401-D06C89182A8D}" dt="2023-03-28T21:51:27.368" v="2072" actId="1076"/>
          <ac:spMkLst>
            <pc:docMk/>
            <pc:sldMk cId="947687309" sldId="455"/>
            <ac:spMk id="9" creationId="{281988DA-CD39-78C7-6DA6-5C66EE9876B1}"/>
          </ac:spMkLst>
        </pc:spChg>
        <pc:spChg chg="add mod">
          <ac:chgData name="Algirdas  Baskys" userId="5ab6fbd9-ca6e-4c04-86cb-a54dbf24e788" providerId="ADAL" clId="{AFE6270D-52C9-451D-8401-D06C89182A8D}" dt="2023-03-28T21:40:32.480" v="1834" actId="1076"/>
          <ac:spMkLst>
            <pc:docMk/>
            <pc:sldMk cId="947687309" sldId="455"/>
            <ac:spMk id="10" creationId="{59C172B3-0C65-EC3E-8995-563518292B40}"/>
          </ac:spMkLst>
        </pc:spChg>
        <pc:spChg chg="add del mod">
          <ac:chgData name="Algirdas  Baskys" userId="5ab6fbd9-ca6e-4c04-86cb-a54dbf24e788" providerId="ADAL" clId="{AFE6270D-52C9-451D-8401-D06C89182A8D}" dt="2023-03-28T21:48:12.909" v="1877" actId="478"/>
          <ac:spMkLst>
            <pc:docMk/>
            <pc:sldMk cId="947687309" sldId="455"/>
            <ac:spMk id="16" creationId="{700C06F4-96E2-1CFE-30D0-0BB9503D93AB}"/>
          </ac:spMkLst>
        </pc:spChg>
        <pc:spChg chg="add del mod">
          <ac:chgData name="Algirdas  Baskys" userId="5ab6fbd9-ca6e-4c04-86cb-a54dbf24e788" providerId="ADAL" clId="{AFE6270D-52C9-451D-8401-D06C89182A8D}" dt="2023-03-28T21:48:21.652" v="1881" actId="478"/>
          <ac:spMkLst>
            <pc:docMk/>
            <pc:sldMk cId="947687309" sldId="455"/>
            <ac:spMk id="17" creationId="{5D60F675-4E3F-1A70-FE87-D68BC86D1FBD}"/>
          </ac:spMkLst>
        </pc:spChg>
        <pc:spChg chg="add mod">
          <ac:chgData name="Algirdas  Baskys" userId="5ab6fbd9-ca6e-4c04-86cb-a54dbf24e788" providerId="ADAL" clId="{AFE6270D-52C9-451D-8401-D06C89182A8D}" dt="2023-03-28T21:52:29.931" v="2153" actId="255"/>
          <ac:spMkLst>
            <pc:docMk/>
            <pc:sldMk cId="947687309" sldId="455"/>
            <ac:spMk id="23" creationId="{703140F2-846B-0AD2-711B-9996B95A9428}"/>
          </ac:spMkLst>
        </pc:spChg>
        <pc:spChg chg="add mod">
          <ac:chgData name="Algirdas  Baskys" userId="5ab6fbd9-ca6e-4c04-86cb-a54dbf24e788" providerId="ADAL" clId="{AFE6270D-52C9-451D-8401-D06C89182A8D}" dt="2023-03-28T21:52:37.240" v="2155" actId="1076"/>
          <ac:spMkLst>
            <pc:docMk/>
            <pc:sldMk cId="947687309" sldId="455"/>
            <ac:spMk id="24" creationId="{511A45C7-2444-8EDE-6205-B29F9869AFEC}"/>
          </ac:spMkLst>
        </pc:spChg>
        <pc:spChg chg="add mod">
          <ac:chgData name="Algirdas  Baskys" userId="5ab6fbd9-ca6e-4c04-86cb-a54dbf24e788" providerId="ADAL" clId="{AFE6270D-52C9-451D-8401-D06C89182A8D}" dt="2023-03-28T21:52:53.921" v="2160" actId="1076"/>
          <ac:spMkLst>
            <pc:docMk/>
            <pc:sldMk cId="947687309" sldId="455"/>
            <ac:spMk id="25" creationId="{F71BE98F-C4D5-26D4-B1E1-AD6F51F263CE}"/>
          </ac:spMkLst>
        </pc:spChg>
        <pc:spChg chg="add mod">
          <ac:chgData name="Algirdas  Baskys" userId="5ab6fbd9-ca6e-4c04-86cb-a54dbf24e788" providerId="ADAL" clId="{AFE6270D-52C9-451D-8401-D06C89182A8D}" dt="2023-03-28T21:52:46.289" v="2158" actId="1076"/>
          <ac:spMkLst>
            <pc:docMk/>
            <pc:sldMk cId="947687309" sldId="455"/>
            <ac:spMk id="26" creationId="{A79EB20A-930F-A483-D9FA-2ED56618B2E0}"/>
          </ac:spMkLst>
        </pc:spChg>
        <pc:picChg chg="add mod">
          <ac:chgData name="Algirdas  Baskys" userId="5ab6fbd9-ca6e-4c04-86cb-a54dbf24e788" providerId="ADAL" clId="{AFE6270D-52C9-451D-8401-D06C89182A8D}" dt="2023-03-28T21:52:43.522" v="2157" actId="1076"/>
          <ac:picMkLst>
            <pc:docMk/>
            <pc:sldMk cId="947687309" sldId="455"/>
            <ac:picMk id="6" creationId="{C5EC572C-F457-37E6-71F5-332F37CF0EF4}"/>
          </ac:picMkLst>
        </pc:picChg>
        <pc:picChg chg="add mod">
          <ac:chgData name="Algirdas  Baskys" userId="5ab6fbd9-ca6e-4c04-86cb-a54dbf24e788" providerId="ADAL" clId="{AFE6270D-52C9-451D-8401-D06C89182A8D}" dt="2023-03-28T21:50:18.648" v="1968" actId="14100"/>
          <ac:picMkLst>
            <pc:docMk/>
            <pc:sldMk cId="947687309" sldId="455"/>
            <ac:picMk id="7" creationId="{75C624A2-8909-CB6A-DE59-E3F688B2999E}"/>
          </ac:picMkLst>
        </pc:picChg>
        <pc:picChg chg="add mod">
          <ac:chgData name="Algirdas  Baskys" userId="5ab6fbd9-ca6e-4c04-86cb-a54dbf24e788" providerId="ADAL" clId="{AFE6270D-52C9-451D-8401-D06C89182A8D}" dt="2023-03-28T21:51:18.369" v="2071" actId="1076"/>
          <ac:picMkLst>
            <pc:docMk/>
            <pc:sldMk cId="947687309" sldId="455"/>
            <ac:picMk id="8" creationId="{6676B126-883F-0120-7EA1-6B0825DE13AF}"/>
          </ac:picMkLst>
        </pc:picChg>
        <pc:picChg chg="add mod">
          <ac:chgData name="Algirdas  Baskys" userId="5ab6fbd9-ca6e-4c04-86cb-a54dbf24e788" providerId="ADAL" clId="{AFE6270D-52C9-451D-8401-D06C89182A8D}" dt="2023-03-28T21:51:18.369" v="2071" actId="1076"/>
          <ac:picMkLst>
            <pc:docMk/>
            <pc:sldMk cId="947687309" sldId="455"/>
            <ac:picMk id="11" creationId="{97634CDB-F3C4-EA9C-998C-2F5679188F7B}"/>
          </ac:picMkLst>
        </pc:picChg>
        <pc:picChg chg="add del mod">
          <ac:chgData name="Algirdas  Baskys" userId="5ab6fbd9-ca6e-4c04-86cb-a54dbf24e788" providerId="ADAL" clId="{AFE6270D-52C9-451D-8401-D06C89182A8D}" dt="2023-03-28T21:47:14.668" v="1854" actId="478"/>
          <ac:picMkLst>
            <pc:docMk/>
            <pc:sldMk cId="947687309" sldId="455"/>
            <ac:picMk id="12" creationId="{68232C62-66C3-BD01-203F-11F32020AECF}"/>
          </ac:picMkLst>
        </pc:picChg>
        <pc:picChg chg="add mod">
          <ac:chgData name="Algirdas  Baskys" userId="5ab6fbd9-ca6e-4c04-86cb-a54dbf24e788" providerId="ADAL" clId="{AFE6270D-52C9-451D-8401-D06C89182A8D}" dt="2023-03-28T21:51:18.369" v="2071" actId="1076"/>
          <ac:picMkLst>
            <pc:docMk/>
            <pc:sldMk cId="947687309" sldId="455"/>
            <ac:picMk id="13" creationId="{311C8113-7C33-DE7A-5DFC-1B3F76D7D4D2}"/>
          </ac:picMkLst>
        </pc:picChg>
        <pc:picChg chg="add mod">
          <ac:chgData name="Algirdas  Baskys" userId="5ab6fbd9-ca6e-4c04-86cb-a54dbf24e788" providerId="ADAL" clId="{AFE6270D-52C9-451D-8401-D06C89182A8D}" dt="2023-03-28T21:51:18.369" v="2071" actId="1076"/>
          <ac:picMkLst>
            <pc:docMk/>
            <pc:sldMk cId="947687309" sldId="455"/>
            <ac:picMk id="14" creationId="{72BD1552-42CC-3474-3394-7A2C609CC716}"/>
          </ac:picMkLst>
        </pc:picChg>
        <pc:picChg chg="add mod">
          <ac:chgData name="Algirdas  Baskys" userId="5ab6fbd9-ca6e-4c04-86cb-a54dbf24e788" providerId="ADAL" clId="{AFE6270D-52C9-451D-8401-D06C89182A8D}" dt="2023-03-28T21:51:18.369" v="2071" actId="1076"/>
          <ac:picMkLst>
            <pc:docMk/>
            <pc:sldMk cId="947687309" sldId="455"/>
            <ac:picMk id="15" creationId="{F9EA6B8F-0C54-8542-937D-1CC40196626D}"/>
          </ac:picMkLst>
        </pc:picChg>
        <pc:cxnChg chg="add mod">
          <ac:chgData name="Algirdas  Baskys" userId="5ab6fbd9-ca6e-4c04-86cb-a54dbf24e788" providerId="ADAL" clId="{AFE6270D-52C9-451D-8401-D06C89182A8D}" dt="2023-03-28T21:49:12.096" v="1896" actId="1076"/>
          <ac:cxnSpMkLst>
            <pc:docMk/>
            <pc:sldMk cId="947687309" sldId="455"/>
            <ac:cxnSpMk id="18" creationId="{56634A7F-CE81-EF42-D836-CF2CA601D2A4}"/>
          </ac:cxnSpMkLst>
        </pc:cxn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2B6D4FD-FF72-4225-86D8-493BC3128DDD}" type="datetimeFigureOut">
              <a:rPr lang="en-US" smtClean="0"/>
              <a:t>4/18/23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879686A-C00E-44AE-BF36-BEF938A1C869}" type="slidenum">
              <a:rPr lang="en-US" smtClean="0"/>
              <a:t>‹#›</a:t>
            </a:fld>
            <a:endParaRPr lang="en-US"/>
          </a:p>
        </p:txBody>
      </p:sp>
    </p:spTree>
    <p:extLst>
      <p:ext uri="{BB962C8B-B14F-4D97-AF65-F5344CB8AC3E}">
        <p14:creationId xmlns:p14="http://schemas.microsoft.com/office/powerpoint/2010/main" val="16577067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79" name="Shape 579"/>
          <p:cNvSpPr>
            <a:spLocks noGrp="1" noRot="1" noChangeAspect="1"/>
          </p:cNvSpPr>
          <p:nvPr>
            <p:ph type="sldImg"/>
          </p:nvPr>
        </p:nvSpPr>
        <p:spPr>
          <a:xfrm>
            <a:off x="1143000" y="685800"/>
            <a:ext cx="4572000" cy="3429000"/>
          </a:xfrm>
          <a:prstGeom prst="rect">
            <a:avLst/>
          </a:prstGeom>
        </p:spPr>
        <p:txBody>
          <a:bodyPr/>
          <a:lstStyle/>
          <a:p>
            <a:endParaRPr/>
          </a:p>
        </p:txBody>
      </p:sp>
      <p:sp>
        <p:nvSpPr>
          <p:cNvPr id="580" name="Shape 580"/>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2400">
        <a:latin typeface="+mn-lt"/>
        <a:ea typeface="+mn-ea"/>
        <a:cs typeface="+mn-cs"/>
        <a:sym typeface="Calibri"/>
      </a:defRPr>
    </a:lvl1pPr>
    <a:lvl2pPr indent="228600" latinLnBrk="0">
      <a:defRPr sz="2400">
        <a:latin typeface="+mn-lt"/>
        <a:ea typeface="+mn-ea"/>
        <a:cs typeface="+mn-cs"/>
        <a:sym typeface="Calibri"/>
      </a:defRPr>
    </a:lvl2pPr>
    <a:lvl3pPr indent="457200" latinLnBrk="0">
      <a:defRPr sz="2400">
        <a:latin typeface="+mn-lt"/>
        <a:ea typeface="+mn-ea"/>
        <a:cs typeface="+mn-cs"/>
        <a:sym typeface="Calibri"/>
      </a:defRPr>
    </a:lvl3pPr>
    <a:lvl4pPr indent="685800" latinLnBrk="0">
      <a:defRPr sz="2400">
        <a:latin typeface="+mn-lt"/>
        <a:ea typeface="+mn-ea"/>
        <a:cs typeface="+mn-cs"/>
        <a:sym typeface="Calibri"/>
      </a:defRPr>
    </a:lvl4pPr>
    <a:lvl5pPr indent="914400" latinLnBrk="0">
      <a:defRPr sz="2400">
        <a:latin typeface="+mn-lt"/>
        <a:ea typeface="+mn-ea"/>
        <a:cs typeface="+mn-cs"/>
        <a:sym typeface="Calibri"/>
      </a:defRPr>
    </a:lvl5pPr>
    <a:lvl6pPr indent="1143000" latinLnBrk="0">
      <a:defRPr sz="2400">
        <a:latin typeface="+mn-lt"/>
        <a:ea typeface="+mn-ea"/>
        <a:cs typeface="+mn-cs"/>
        <a:sym typeface="Calibri"/>
      </a:defRPr>
    </a:lvl6pPr>
    <a:lvl7pPr indent="1371600" latinLnBrk="0">
      <a:defRPr sz="2400">
        <a:latin typeface="+mn-lt"/>
        <a:ea typeface="+mn-ea"/>
        <a:cs typeface="+mn-cs"/>
        <a:sym typeface="Calibri"/>
      </a:defRPr>
    </a:lvl7pPr>
    <a:lvl8pPr indent="1600200" latinLnBrk="0">
      <a:defRPr sz="2400">
        <a:latin typeface="+mn-lt"/>
        <a:ea typeface="+mn-ea"/>
        <a:cs typeface="+mn-cs"/>
        <a:sym typeface="Calibri"/>
      </a:defRPr>
    </a:lvl8pPr>
    <a:lvl9pPr indent="1828800" latinLnBrk="0">
      <a:defRPr sz="24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589537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567077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128" name="RGB_White-Seal_White-Mark_SC_Horizontal–400dpi.png" descr="RGB_White-Seal_White-Mark_SC_Horizontal–400dpi.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99570" y="12951502"/>
            <a:ext cx="3140938" cy="527230"/>
          </a:xfrm>
          <a:prstGeom prst="rect">
            <a:avLst/>
          </a:prstGeom>
          <a:ln w="12700">
            <a:miter lim="400000"/>
          </a:ln>
        </p:spPr>
      </p:pic>
      <p:pic>
        <p:nvPicPr>
          <p:cNvPr id="46" name="image4.jpg" descr="image4.jpg">
            <a:extLst>
              <a:ext uri="{FF2B5EF4-FFF2-40B4-BE49-F238E27FC236}">
                <a16:creationId xmlns:a16="http://schemas.microsoft.com/office/drawing/2014/main" id="{57795F10-1D82-EA4B-A09C-054AF45541C0}"/>
              </a:ext>
            </a:extLst>
          </p:cNvPr>
          <p:cNvPicPr>
            <a:picLocks/>
          </p:cNvPicPr>
          <p:nvPr userDrawn="1"/>
        </p:nvPicPr>
        <p:blipFill>
          <a:blip r:embed="rId3">
            <a:alphaModFix amt="40000"/>
            <a:extLst>
              <a:ext uri="{BEBA8EAE-BF5A-486C-A8C5-ECC9F3942E4B}">
                <a14:imgProps xmlns:a14="http://schemas.microsoft.com/office/drawing/2010/main">
                  <a14:imgLayer r:embed="rId4">
                    <a14:imgEffect>
                      <a14:saturation sat="108000"/>
                    </a14:imgEffect>
                    <a14:imgEffect>
                      <a14:brightnessContrast bright="-4000" contrast="23000"/>
                    </a14:imgEffect>
                  </a14:imgLayer>
                </a14:imgProps>
              </a:ext>
            </a:extLst>
          </a:blip>
          <a:stretch>
            <a:fillRect/>
          </a:stretch>
        </p:blipFill>
        <p:spPr>
          <a:xfrm>
            <a:off x="4200" y="0"/>
            <a:ext cx="24375600" cy="12649200"/>
          </a:xfrm>
          <a:prstGeom prst="rect">
            <a:avLst/>
          </a:prstGeom>
          <a:ln w="12700" cap="flat">
            <a:noFill/>
            <a:miter lim="400000"/>
          </a:ln>
          <a:effectLst/>
        </p:spPr>
      </p:pic>
      <p:sp>
        <p:nvSpPr>
          <p:cNvPr id="130" name="Rectangle"/>
          <p:cNvSpPr/>
          <p:nvPr/>
        </p:nvSpPr>
        <p:spPr>
          <a:xfrm>
            <a:off x="4200" y="0"/>
            <a:ext cx="24375600" cy="12689860"/>
          </a:xfrm>
          <a:prstGeom prst="rect">
            <a:avLst/>
          </a:prstGeom>
          <a:gradFill flip="none" rotWithShape="1">
            <a:gsLst>
              <a:gs pos="30000">
                <a:schemeClr val="tx2">
                  <a:alpha val="77000"/>
                </a:schemeClr>
              </a:gs>
              <a:gs pos="100000">
                <a:schemeClr val="bg1">
                  <a:alpha val="22000"/>
                </a:schemeClr>
              </a:gs>
            </a:gsLst>
            <a:lin ang="0" scaled="1"/>
            <a:tileRect/>
          </a:gradFill>
          <a:ln w="12700">
            <a:noFill/>
            <a:miter lim="400000"/>
          </a:ln>
          <a:effectLst>
            <a:outerShdw blurRad="76200" dist="38100" dir="5400000" rotWithShape="0">
              <a:srgbClr val="000000">
                <a:alpha val="35000"/>
              </a:srgbClr>
            </a:outerShdw>
          </a:effectLst>
        </p:spPr>
        <p:txBody>
          <a:bodyPr lIns="91438" tIns="91438" rIns="91438" bIns="91438" anchor="ctr"/>
          <a:lstStyle/>
          <a:p>
            <a:pPr algn="ctr">
              <a:defRPr>
                <a:solidFill>
                  <a:srgbClr val="FFFFFF"/>
                </a:solidFill>
                <a:latin typeface="Franklin Gothic Book"/>
                <a:ea typeface="Franklin Gothic Book"/>
                <a:cs typeface="Franklin Gothic Book"/>
                <a:sym typeface="Franklin Gothic Book"/>
              </a:defRPr>
            </a:pPr>
            <a:endParaRPr/>
          </a:p>
        </p:txBody>
      </p:sp>
      <p:sp>
        <p:nvSpPr>
          <p:cNvPr id="131" name="Body Level One…"/>
          <p:cNvSpPr txBox="1">
            <a:spLocks noGrp="1"/>
          </p:cNvSpPr>
          <p:nvPr>
            <p:ph type="body" sz="quarter" idx="1"/>
          </p:nvPr>
        </p:nvSpPr>
        <p:spPr>
          <a:xfrm>
            <a:off x="3965574" y="8229600"/>
            <a:ext cx="16452852" cy="3886940"/>
          </a:xfrm>
          <a:prstGeom prst="rect">
            <a:avLst/>
          </a:prstGeom>
        </p:spPr>
        <p:txBody>
          <a:bodyPr anchor="ctr"/>
          <a:lstStyle>
            <a:lvl1pPr marL="0" indent="0" algn="ctr">
              <a:buSzTx/>
              <a:buFontTx/>
              <a:buNone/>
              <a:defRPr sz="4800">
                <a:solidFill>
                  <a:schemeClr val="bg1"/>
                </a:solidFill>
                <a:latin typeface="+mj-lt"/>
                <a:ea typeface="Franklin Gothic Book"/>
                <a:cs typeface="Franklin Gothic Book"/>
                <a:sym typeface="Franklin Gothic Book"/>
              </a:defRPr>
            </a:lvl1pPr>
            <a:lvl2pPr marL="0" indent="0" algn="ctr">
              <a:buSzTx/>
              <a:buFontTx/>
              <a:buNone/>
              <a:defRPr sz="4800">
                <a:solidFill>
                  <a:schemeClr val="bg1"/>
                </a:solidFill>
                <a:latin typeface="+mj-lt"/>
                <a:ea typeface="Franklin Gothic Book"/>
                <a:cs typeface="Franklin Gothic Book"/>
                <a:sym typeface="Franklin Gothic Book"/>
              </a:defRPr>
            </a:lvl2pPr>
            <a:lvl3pPr marL="0" indent="0" algn="ctr">
              <a:buSzTx/>
              <a:buFontTx/>
              <a:buNone/>
              <a:defRPr sz="4800">
                <a:solidFill>
                  <a:schemeClr val="bg1"/>
                </a:solidFill>
                <a:latin typeface="+mj-lt"/>
                <a:ea typeface="Franklin Gothic Book"/>
                <a:cs typeface="Franklin Gothic Book"/>
                <a:sym typeface="Franklin Gothic Book"/>
              </a:defRPr>
            </a:lvl3pPr>
            <a:lvl4pPr marL="0" indent="0" algn="ctr">
              <a:buSzTx/>
              <a:buFontTx/>
              <a:buNone/>
              <a:defRPr sz="4800">
                <a:solidFill>
                  <a:schemeClr val="bg1"/>
                </a:solidFill>
                <a:latin typeface="+mj-lt"/>
                <a:ea typeface="Franklin Gothic Book"/>
                <a:cs typeface="Franklin Gothic Book"/>
                <a:sym typeface="Franklin Gothic Book"/>
              </a:defRPr>
            </a:lvl4pPr>
            <a:lvl5pPr marL="0" indent="0" algn="ctr">
              <a:buSzTx/>
              <a:buFontTx/>
              <a:buNone/>
              <a:defRPr sz="4800">
                <a:solidFill>
                  <a:schemeClr val="bg1"/>
                </a:solidFill>
                <a:latin typeface="+mj-lt"/>
                <a:ea typeface="Franklin Gothic Book"/>
                <a:cs typeface="Franklin Gothic Book"/>
                <a:sym typeface="Franklin Gothic Book"/>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a:p>
        </p:txBody>
      </p:sp>
      <p:sp>
        <p:nvSpPr>
          <p:cNvPr id="133" name="Rectangle"/>
          <p:cNvSpPr>
            <a:spLocks noGrp="1"/>
          </p:cNvSpPr>
          <p:nvPr>
            <p:ph type="body" sz="half" idx="13"/>
          </p:nvPr>
        </p:nvSpPr>
        <p:spPr>
          <a:xfrm>
            <a:off x="2907487" y="4994183"/>
            <a:ext cx="18569026" cy="2427058"/>
          </a:xfrm>
          <a:prstGeom prst="rect">
            <a:avLst/>
          </a:prstGeom>
          <a:noFill/>
        </p:spPr>
        <p:txBody>
          <a:bodyPr anchor="ctr">
            <a:normAutofit/>
          </a:bodyPr>
          <a:lstStyle>
            <a:lvl1pPr marL="0" indent="0" algn="ctr">
              <a:buFontTx/>
              <a:buNone/>
              <a:defRPr sz="7200" baseline="0">
                <a:solidFill>
                  <a:schemeClr val="bg1"/>
                </a:solidFill>
              </a:defRPr>
            </a:lvl1pPr>
          </a:lstStyle>
          <a:p>
            <a:pPr marL="124324" lvl="0" indent="-124324">
              <a:defRPr sz="4800"/>
            </a:pPr>
            <a:r>
              <a:rPr lang="en-GB" sz="7200"/>
              <a:t>Click to edit Master text styles</a:t>
            </a:r>
          </a:p>
        </p:txBody>
      </p:sp>
      <p:sp>
        <p:nvSpPr>
          <p:cNvPr id="135" name="Slide Number"/>
          <p:cNvSpPr txBox="1">
            <a:spLocks noGrp="1"/>
          </p:cNvSpPr>
          <p:nvPr>
            <p:ph type="sldNum" sz="quarter" idx="2"/>
          </p:nvPr>
        </p:nvSpPr>
        <p:spPr>
          <a:xfrm>
            <a:off x="18900000" y="12600000"/>
            <a:ext cx="1188000" cy="1044000"/>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886508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0782C4-211D-08D1-1AD1-91A50270652D}"/>
              </a:ext>
            </a:extLst>
          </p:cNvPr>
          <p:cNvPicPr>
            <a:picLocks noChangeAspect="1"/>
          </p:cNvPicPr>
          <p:nvPr userDrawn="1"/>
        </p:nvPicPr>
        <p:blipFill rotWithShape="1">
          <a:blip r:embed="rId2"/>
          <a:srcRect b="17052"/>
          <a:stretch/>
        </p:blipFill>
        <p:spPr>
          <a:xfrm>
            <a:off x="0" y="0"/>
            <a:ext cx="24384000" cy="12689860"/>
          </a:xfrm>
          <a:prstGeom prst="rect">
            <a:avLst/>
          </a:prstGeom>
        </p:spPr>
      </p:pic>
      <p:pic>
        <p:nvPicPr>
          <p:cNvPr id="128" name="RGB_White-Seal_White-Mark_SC_Horizontal–400dpi.png" descr="RGB_White-Seal_White-Mark_SC_Horizontal–400dp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99570" y="12951502"/>
            <a:ext cx="3140938" cy="527230"/>
          </a:xfrm>
          <a:prstGeom prst="rect">
            <a:avLst/>
          </a:prstGeom>
          <a:ln w="12700">
            <a:miter lim="400000"/>
          </a:ln>
        </p:spPr>
      </p:pic>
      <p:sp>
        <p:nvSpPr>
          <p:cNvPr id="135" name="Slide Number"/>
          <p:cNvSpPr txBox="1">
            <a:spLocks noGrp="1"/>
          </p:cNvSpPr>
          <p:nvPr>
            <p:ph type="sldNum" sz="quarter" idx="2"/>
          </p:nvPr>
        </p:nvSpPr>
        <p:spPr>
          <a:xfrm>
            <a:off x="18900000" y="12600000"/>
            <a:ext cx="1188000" cy="1044000"/>
          </a:xfrm>
          <a:prstGeom prst="rect">
            <a:avLst/>
          </a:prstGeom>
        </p:spPr>
        <p:txBody>
          <a:bodyPr/>
          <a:lstStyle/>
          <a:p>
            <a:fld id="{86CB4B4D-7CA3-9044-876B-883B54F8677D}" type="slidenum">
              <a:t>‹#›</a:t>
            </a:fld>
            <a:endParaRPr/>
          </a:p>
        </p:txBody>
      </p:sp>
      <p:sp>
        <p:nvSpPr>
          <p:cNvPr id="5" name="Rectangle">
            <a:extLst>
              <a:ext uri="{FF2B5EF4-FFF2-40B4-BE49-F238E27FC236}">
                <a16:creationId xmlns:a16="http://schemas.microsoft.com/office/drawing/2014/main" id="{F2F7F0A4-2038-FD04-D261-3F44675A6277}"/>
              </a:ext>
            </a:extLst>
          </p:cNvPr>
          <p:cNvSpPr/>
          <p:nvPr userDrawn="1"/>
        </p:nvSpPr>
        <p:spPr>
          <a:xfrm>
            <a:off x="4200" y="0"/>
            <a:ext cx="24375600" cy="12689860"/>
          </a:xfrm>
          <a:prstGeom prst="rect">
            <a:avLst/>
          </a:prstGeom>
          <a:gradFill flip="none" rotWithShape="1">
            <a:gsLst>
              <a:gs pos="30000">
                <a:schemeClr val="tx2">
                  <a:alpha val="77000"/>
                </a:schemeClr>
              </a:gs>
              <a:gs pos="100000">
                <a:schemeClr val="bg1">
                  <a:alpha val="22000"/>
                </a:schemeClr>
              </a:gs>
            </a:gsLst>
            <a:lin ang="0" scaled="1"/>
            <a:tileRect/>
          </a:gradFill>
          <a:ln w="12700">
            <a:noFill/>
            <a:miter lim="400000"/>
          </a:ln>
          <a:effectLst>
            <a:outerShdw blurRad="76200" dist="38100" dir="5400000" rotWithShape="0">
              <a:srgbClr val="000000">
                <a:alpha val="35000"/>
              </a:srgbClr>
            </a:outerShdw>
          </a:effectLst>
        </p:spPr>
        <p:txBody>
          <a:bodyPr lIns="91438" tIns="91438" rIns="91438" bIns="91438" anchor="ctr"/>
          <a:lstStyle/>
          <a:p>
            <a:pPr algn="ctr">
              <a:defRPr>
                <a:solidFill>
                  <a:srgbClr val="FFFFFF"/>
                </a:solidFill>
                <a:latin typeface="Franklin Gothic Book"/>
                <a:ea typeface="Franklin Gothic Book"/>
                <a:cs typeface="Franklin Gothic Book"/>
                <a:sym typeface="Franklin Gothic Book"/>
              </a:defRPr>
            </a:pPr>
            <a:endParaRPr/>
          </a:p>
        </p:txBody>
      </p:sp>
      <p:sp>
        <p:nvSpPr>
          <p:cNvPr id="131" name="Body Level One…"/>
          <p:cNvSpPr txBox="1">
            <a:spLocks noGrp="1"/>
          </p:cNvSpPr>
          <p:nvPr>
            <p:ph type="body" sz="quarter" idx="1"/>
          </p:nvPr>
        </p:nvSpPr>
        <p:spPr>
          <a:xfrm>
            <a:off x="3965574" y="8229600"/>
            <a:ext cx="16452852" cy="3886940"/>
          </a:xfrm>
          <a:prstGeom prst="rect">
            <a:avLst/>
          </a:prstGeom>
        </p:spPr>
        <p:txBody>
          <a:bodyPr anchor="ctr"/>
          <a:lstStyle>
            <a:lvl1pPr marL="0" indent="0" algn="ctr">
              <a:buSzTx/>
              <a:buFontTx/>
              <a:buNone/>
              <a:defRPr sz="4800">
                <a:solidFill>
                  <a:schemeClr val="bg1"/>
                </a:solidFill>
                <a:latin typeface="+mj-lt"/>
                <a:ea typeface="Franklin Gothic Book"/>
                <a:cs typeface="Franklin Gothic Book"/>
                <a:sym typeface="Franklin Gothic Book"/>
              </a:defRPr>
            </a:lvl1pPr>
            <a:lvl2pPr marL="0" indent="0" algn="ctr">
              <a:buSzTx/>
              <a:buFontTx/>
              <a:buNone/>
              <a:defRPr sz="4800">
                <a:solidFill>
                  <a:schemeClr val="bg1"/>
                </a:solidFill>
                <a:latin typeface="+mj-lt"/>
                <a:ea typeface="Franklin Gothic Book"/>
                <a:cs typeface="Franklin Gothic Book"/>
                <a:sym typeface="Franklin Gothic Book"/>
              </a:defRPr>
            </a:lvl2pPr>
            <a:lvl3pPr marL="0" indent="0" algn="ctr">
              <a:buSzTx/>
              <a:buFontTx/>
              <a:buNone/>
              <a:defRPr sz="4800">
                <a:solidFill>
                  <a:schemeClr val="bg1"/>
                </a:solidFill>
                <a:latin typeface="+mj-lt"/>
                <a:ea typeface="Franklin Gothic Book"/>
                <a:cs typeface="Franklin Gothic Book"/>
                <a:sym typeface="Franklin Gothic Book"/>
              </a:defRPr>
            </a:lvl3pPr>
            <a:lvl4pPr marL="0" indent="0" algn="ctr">
              <a:buSzTx/>
              <a:buFontTx/>
              <a:buNone/>
              <a:defRPr sz="4800">
                <a:solidFill>
                  <a:schemeClr val="bg1"/>
                </a:solidFill>
                <a:latin typeface="+mj-lt"/>
                <a:ea typeface="Franklin Gothic Book"/>
                <a:cs typeface="Franklin Gothic Book"/>
                <a:sym typeface="Franklin Gothic Book"/>
              </a:defRPr>
            </a:lvl4pPr>
            <a:lvl5pPr marL="0" indent="0" algn="ctr">
              <a:buSzTx/>
              <a:buFontTx/>
              <a:buNone/>
              <a:defRPr sz="4800">
                <a:solidFill>
                  <a:schemeClr val="bg1"/>
                </a:solidFill>
                <a:latin typeface="+mj-lt"/>
                <a:ea typeface="Franklin Gothic Book"/>
                <a:cs typeface="Franklin Gothic Book"/>
                <a:sym typeface="Franklin Gothic Book"/>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a:p>
        </p:txBody>
      </p:sp>
      <p:sp>
        <p:nvSpPr>
          <p:cNvPr id="133" name="Rectangle"/>
          <p:cNvSpPr>
            <a:spLocks noGrp="1"/>
          </p:cNvSpPr>
          <p:nvPr>
            <p:ph type="body" sz="half" idx="13"/>
          </p:nvPr>
        </p:nvSpPr>
        <p:spPr>
          <a:xfrm>
            <a:off x="2907487" y="4994183"/>
            <a:ext cx="18569026" cy="2427058"/>
          </a:xfrm>
          <a:prstGeom prst="rect">
            <a:avLst/>
          </a:prstGeom>
          <a:noFill/>
        </p:spPr>
        <p:txBody>
          <a:bodyPr anchor="ctr">
            <a:normAutofit/>
          </a:bodyPr>
          <a:lstStyle>
            <a:lvl1pPr marL="0" indent="0" algn="ctr">
              <a:buFontTx/>
              <a:buNone/>
              <a:defRPr sz="7200" baseline="0">
                <a:solidFill>
                  <a:schemeClr val="bg1"/>
                </a:solidFill>
              </a:defRPr>
            </a:lvl1pPr>
          </a:lstStyle>
          <a:p>
            <a:pPr marL="124324" lvl="0" indent="-124324">
              <a:defRPr sz="4800"/>
            </a:pPr>
            <a:r>
              <a:rPr lang="en-GB" sz="7200"/>
              <a:t>Click to edit Master text styles</a:t>
            </a:r>
          </a:p>
        </p:txBody>
      </p:sp>
    </p:spTree>
    <p:extLst>
      <p:ext uri="{BB962C8B-B14F-4D97-AF65-F5344CB8AC3E}">
        <p14:creationId xmlns:p14="http://schemas.microsoft.com/office/powerpoint/2010/main" val="27581243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681447-4778-2DFE-1D05-ECC9838A524B}"/>
              </a:ext>
            </a:extLst>
          </p:cNvPr>
          <p:cNvPicPr>
            <a:picLocks noChangeAspect="1"/>
          </p:cNvPicPr>
          <p:nvPr userDrawn="1"/>
        </p:nvPicPr>
        <p:blipFill rotWithShape="1">
          <a:blip r:embed="rId2"/>
          <a:srcRect b="12970"/>
          <a:stretch/>
        </p:blipFill>
        <p:spPr>
          <a:xfrm>
            <a:off x="4200" y="0"/>
            <a:ext cx="24379800" cy="12689860"/>
          </a:xfrm>
          <a:prstGeom prst="rect">
            <a:avLst/>
          </a:prstGeom>
        </p:spPr>
      </p:pic>
      <p:pic>
        <p:nvPicPr>
          <p:cNvPr id="128" name="RGB_White-Seal_White-Mark_SC_Horizontal–400dpi.png" descr="RGB_White-Seal_White-Mark_SC_Horizontal–400dp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99570" y="12951502"/>
            <a:ext cx="3140938" cy="527230"/>
          </a:xfrm>
          <a:prstGeom prst="rect">
            <a:avLst/>
          </a:prstGeom>
          <a:ln w="12700">
            <a:miter lim="400000"/>
          </a:ln>
        </p:spPr>
      </p:pic>
      <p:sp>
        <p:nvSpPr>
          <p:cNvPr id="135" name="Slide Number"/>
          <p:cNvSpPr txBox="1">
            <a:spLocks noGrp="1"/>
          </p:cNvSpPr>
          <p:nvPr>
            <p:ph type="sldNum" sz="quarter" idx="2"/>
          </p:nvPr>
        </p:nvSpPr>
        <p:spPr>
          <a:xfrm>
            <a:off x="18900000" y="12600000"/>
            <a:ext cx="1188000" cy="1044000"/>
          </a:xfrm>
          <a:prstGeom prst="rect">
            <a:avLst/>
          </a:prstGeom>
        </p:spPr>
        <p:txBody>
          <a:bodyPr/>
          <a:lstStyle/>
          <a:p>
            <a:fld id="{86CB4B4D-7CA3-9044-876B-883B54F8677D}" type="slidenum">
              <a:t>‹#›</a:t>
            </a:fld>
            <a:endParaRPr/>
          </a:p>
        </p:txBody>
      </p:sp>
      <p:sp>
        <p:nvSpPr>
          <p:cNvPr id="5" name="Rectangle">
            <a:extLst>
              <a:ext uri="{FF2B5EF4-FFF2-40B4-BE49-F238E27FC236}">
                <a16:creationId xmlns:a16="http://schemas.microsoft.com/office/drawing/2014/main" id="{F2F7F0A4-2038-FD04-D261-3F44675A6277}"/>
              </a:ext>
            </a:extLst>
          </p:cNvPr>
          <p:cNvSpPr/>
          <p:nvPr userDrawn="1"/>
        </p:nvSpPr>
        <p:spPr>
          <a:xfrm>
            <a:off x="4200" y="0"/>
            <a:ext cx="24375600" cy="12689860"/>
          </a:xfrm>
          <a:prstGeom prst="rect">
            <a:avLst/>
          </a:prstGeom>
          <a:gradFill flip="none" rotWithShape="1">
            <a:gsLst>
              <a:gs pos="30000">
                <a:schemeClr val="tx2">
                  <a:alpha val="77000"/>
                </a:schemeClr>
              </a:gs>
              <a:gs pos="100000">
                <a:schemeClr val="bg1">
                  <a:alpha val="22000"/>
                </a:schemeClr>
              </a:gs>
            </a:gsLst>
            <a:lin ang="0" scaled="1"/>
            <a:tileRect/>
          </a:gradFill>
          <a:ln w="12700">
            <a:noFill/>
            <a:miter lim="400000"/>
          </a:ln>
          <a:effectLst>
            <a:outerShdw blurRad="76200" dist="38100" dir="5400000" rotWithShape="0">
              <a:srgbClr val="000000">
                <a:alpha val="35000"/>
              </a:srgbClr>
            </a:outerShdw>
          </a:effectLst>
        </p:spPr>
        <p:txBody>
          <a:bodyPr lIns="91438" tIns="91438" rIns="91438" bIns="91438" anchor="ctr"/>
          <a:lstStyle/>
          <a:p>
            <a:pPr algn="ctr">
              <a:defRPr>
                <a:solidFill>
                  <a:srgbClr val="FFFFFF"/>
                </a:solidFill>
                <a:latin typeface="Franklin Gothic Book"/>
                <a:ea typeface="Franklin Gothic Book"/>
                <a:cs typeface="Franklin Gothic Book"/>
                <a:sym typeface="Franklin Gothic Book"/>
              </a:defRPr>
            </a:pPr>
            <a:endParaRPr/>
          </a:p>
        </p:txBody>
      </p:sp>
      <p:sp>
        <p:nvSpPr>
          <p:cNvPr id="131" name="Body Level One…"/>
          <p:cNvSpPr txBox="1">
            <a:spLocks noGrp="1"/>
          </p:cNvSpPr>
          <p:nvPr>
            <p:ph type="body" sz="quarter" idx="1"/>
          </p:nvPr>
        </p:nvSpPr>
        <p:spPr>
          <a:xfrm>
            <a:off x="3965574" y="8229600"/>
            <a:ext cx="16452852" cy="3886940"/>
          </a:xfrm>
          <a:prstGeom prst="rect">
            <a:avLst/>
          </a:prstGeom>
        </p:spPr>
        <p:txBody>
          <a:bodyPr anchor="ctr"/>
          <a:lstStyle>
            <a:lvl1pPr marL="0" indent="0" algn="ctr">
              <a:buSzTx/>
              <a:buFontTx/>
              <a:buNone/>
              <a:defRPr sz="4800">
                <a:solidFill>
                  <a:schemeClr val="bg1"/>
                </a:solidFill>
                <a:latin typeface="+mj-lt"/>
                <a:ea typeface="Franklin Gothic Book"/>
                <a:cs typeface="Franklin Gothic Book"/>
                <a:sym typeface="Franklin Gothic Book"/>
              </a:defRPr>
            </a:lvl1pPr>
            <a:lvl2pPr marL="0" indent="0" algn="ctr">
              <a:buSzTx/>
              <a:buFontTx/>
              <a:buNone/>
              <a:defRPr sz="4800">
                <a:solidFill>
                  <a:schemeClr val="bg1"/>
                </a:solidFill>
                <a:latin typeface="+mj-lt"/>
                <a:ea typeface="Franklin Gothic Book"/>
                <a:cs typeface="Franklin Gothic Book"/>
                <a:sym typeface="Franklin Gothic Book"/>
              </a:defRPr>
            </a:lvl2pPr>
            <a:lvl3pPr marL="0" indent="0" algn="ctr">
              <a:buSzTx/>
              <a:buFontTx/>
              <a:buNone/>
              <a:defRPr sz="4800">
                <a:solidFill>
                  <a:schemeClr val="bg1"/>
                </a:solidFill>
                <a:latin typeface="+mj-lt"/>
                <a:ea typeface="Franklin Gothic Book"/>
                <a:cs typeface="Franklin Gothic Book"/>
                <a:sym typeface="Franklin Gothic Book"/>
              </a:defRPr>
            </a:lvl3pPr>
            <a:lvl4pPr marL="0" indent="0" algn="ctr">
              <a:buSzTx/>
              <a:buFontTx/>
              <a:buNone/>
              <a:defRPr sz="4800">
                <a:solidFill>
                  <a:schemeClr val="bg1"/>
                </a:solidFill>
                <a:latin typeface="+mj-lt"/>
                <a:ea typeface="Franklin Gothic Book"/>
                <a:cs typeface="Franklin Gothic Book"/>
                <a:sym typeface="Franklin Gothic Book"/>
              </a:defRPr>
            </a:lvl4pPr>
            <a:lvl5pPr marL="0" indent="0" algn="ctr">
              <a:buSzTx/>
              <a:buFontTx/>
              <a:buNone/>
              <a:defRPr sz="4800">
                <a:solidFill>
                  <a:schemeClr val="bg1"/>
                </a:solidFill>
                <a:latin typeface="+mj-lt"/>
                <a:ea typeface="Franklin Gothic Book"/>
                <a:cs typeface="Franklin Gothic Book"/>
                <a:sym typeface="Franklin Gothic Book"/>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a:p>
        </p:txBody>
      </p:sp>
      <p:sp>
        <p:nvSpPr>
          <p:cNvPr id="133" name="Rectangle"/>
          <p:cNvSpPr>
            <a:spLocks noGrp="1"/>
          </p:cNvSpPr>
          <p:nvPr>
            <p:ph type="body" sz="half" idx="13"/>
          </p:nvPr>
        </p:nvSpPr>
        <p:spPr>
          <a:xfrm>
            <a:off x="2907487" y="4994183"/>
            <a:ext cx="18569026" cy="2427058"/>
          </a:xfrm>
          <a:prstGeom prst="rect">
            <a:avLst/>
          </a:prstGeom>
          <a:noFill/>
        </p:spPr>
        <p:txBody>
          <a:bodyPr anchor="ctr">
            <a:normAutofit/>
          </a:bodyPr>
          <a:lstStyle>
            <a:lvl1pPr marL="0" indent="0" algn="ctr">
              <a:buFontTx/>
              <a:buNone/>
              <a:defRPr sz="7200" baseline="0">
                <a:solidFill>
                  <a:schemeClr val="bg1"/>
                </a:solidFill>
              </a:defRPr>
            </a:lvl1pPr>
          </a:lstStyle>
          <a:p>
            <a:pPr marL="124324" lvl="0" indent="-124324">
              <a:defRPr sz="4800"/>
            </a:pPr>
            <a:r>
              <a:rPr lang="en-GB" sz="7200"/>
              <a:t>Click to edit Master text styles</a:t>
            </a:r>
          </a:p>
        </p:txBody>
      </p:sp>
    </p:spTree>
    <p:extLst>
      <p:ext uri="{BB962C8B-B14F-4D97-AF65-F5344CB8AC3E}">
        <p14:creationId xmlns:p14="http://schemas.microsoft.com/office/powerpoint/2010/main" val="14235848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2CA931-91C8-0A43-C9F3-38F675F04494}"/>
              </a:ext>
            </a:extLst>
          </p:cNvPr>
          <p:cNvPicPr>
            <a:picLocks noChangeAspect="1"/>
          </p:cNvPicPr>
          <p:nvPr userDrawn="1"/>
        </p:nvPicPr>
        <p:blipFill rotWithShape="1">
          <a:blip r:embed="rId2"/>
          <a:srcRect b="311"/>
          <a:stretch/>
        </p:blipFill>
        <p:spPr>
          <a:xfrm>
            <a:off x="8400" y="0"/>
            <a:ext cx="24375600" cy="12689860"/>
          </a:xfrm>
          <a:prstGeom prst="rect">
            <a:avLst/>
          </a:prstGeom>
        </p:spPr>
      </p:pic>
      <p:pic>
        <p:nvPicPr>
          <p:cNvPr id="128" name="RGB_White-Seal_White-Mark_SC_Horizontal–400dpi.png" descr="RGB_White-Seal_White-Mark_SC_Horizontal–400dp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99570" y="12951502"/>
            <a:ext cx="3140938" cy="527230"/>
          </a:xfrm>
          <a:prstGeom prst="rect">
            <a:avLst/>
          </a:prstGeom>
          <a:ln w="12700">
            <a:miter lim="400000"/>
          </a:ln>
        </p:spPr>
      </p:pic>
      <p:sp>
        <p:nvSpPr>
          <p:cNvPr id="135" name="Slide Number"/>
          <p:cNvSpPr txBox="1">
            <a:spLocks noGrp="1"/>
          </p:cNvSpPr>
          <p:nvPr>
            <p:ph type="sldNum" sz="quarter" idx="2"/>
          </p:nvPr>
        </p:nvSpPr>
        <p:spPr>
          <a:xfrm>
            <a:off x="18900000" y="12600000"/>
            <a:ext cx="1188000" cy="1044000"/>
          </a:xfrm>
          <a:prstGeom prst="rect">
            <a:avLst/>
          </a:prstGeom>
        </p:spPr>
        <p:txBody>
          <a:bodyPr/>
          <a:lstStyle/>
          <a:p>
            <a:fld id="{86CB4B4D-7CA3-9044-876B-883B54F8677D}" type="slidenum">
              <a:t>‹#›</a:t>
            </a:fld>
            <a:endParaRPr/>
          </a:p>
        </p:txBody>
      </p:sp>
      <p:sp>
        <p:nvSpPr>
          <p:cNvPr id="5" name="Rectangle">
            <a:extLst>
              <a:ext uri="{FF2B5EF4-FFF2-40B4-BE49-F238E27FC236}">
                <a16:creationId xmlns:a16="http://schemas.microsoft.com/office/drawing/2014/main" id="{F2F7F0A4-2038-FD04-D261-3F44675A6277}"/>
              </a:ext>
            </a:extLst>
          </p:cNvPr>
          <p:cNvSpPr/>
          <p:nvPr userDrawn="1"/>
        </p:nvSpPr>
        <p:spPr>
          <a:xfrm>
            <a:off x="4200" y="0"/>
            <a:ext cx="24375600" cy="12689860"/>
          </a:xfrm>
          <a:prstGeom prst="rect">
            <a:avLst/>
          </a:prstGeom>
          <a:gradFill flip="none" rotWithShape="1">
            <a:gsLst>
              <a:gs pos="30000">
                <a:schemeClr val="tx2">
                  <a:alpha val="77000"/>
                </a:schemeClr>
              </a:gs>
              <a:gs pos="100000">
                <a:schemeClr val="bg1">
                  <a:alpha val="22000"/>
                </a:schemeClr>
              </a:gs>
            </a:gsLst>
            <a:lin ang="0" scaled="1"/>
            <a:tileRect/>
          </a:gradFill>
          <a:ln w="12700">
            <a:noFill/>
            <a:miter lim="400000"/>
          </a:ln>
          <a:effectLst>
            <a:outerShdw blurRad="76200" dist="38100" dir="5400000" rotWithShape="0">
              <a:srgbClr val="000000">
                <a:alpha val="35000"/>
              </a:srgbClr>
            </a:outerShdw>
          </a:effectLst>
        </p:spPr>
        <p:txBody>
          <a:bodyPr lIns="91438" tIns="91438" rIns="91438" bIns="91438" anchor="ctr"/>
          <a:lstStyle/>
          <a:p>
            <a:pPr algn="ctr">
              <a:defRPr>
                <a:solidFill>
                  <a:srgbClr val="FFFFFF"/>
                </a:solidFill>
                <a:latin typeface="Franklin Gothic Book"/>
                <a:ea typeface="Franklin Gothic Book"/>
                <a:cs typeface="Franklin Gothic Book"/>
                <a:sym typeface="Franklin Gothic Book"/>
              </a:defRPr>
            </a:pPr>
            <a:endParaRPr/>
          </a:p>
        </p:txBody>
      </p:sp>
      <p:sp>
        <p:nvSpPr>
          <p:cNvPr id="131" name="Body Level One…"/>
          <p:cNvSpPr txBox="1">
            <a:spLocks noGrp="1"/>
          </p:cNvSpPr>
          <p:nvPr>
            <p:ph type="body" sz="quarter" idx="1"/>
          </p:nvPr>
        </p:nvSpPr>
        <p:spPr>
          <a:xfrm>
            <a:off x="3965574" y="8229600"/>
            <a:ext cx="16452852" cy="3886940"/>
          </a:xfrm>
          <a:prstGeom prst="rect">
            <a:avLst/>
          </a:prstGeom>
        </p:spPr>
        <p:txBody>
          <a:bodyPr anchor="ctr"/>
          <a:lstStyle>
            <a:lvl1pPr marL="0" indent="0" algn="ctr">
              <a:buSzTx/>
              <a:buFontTx/>
              <a:buNone/>
              <a:defRPr sz="4800">
                <a:solidFill>
                  <a:schemeClr val="bg1"/>
                </a:solidFill>
                <a:latin typeface="+mj-lt"/>
                <a:ea typeface="Franklin Gothic Book"/>
                <a:cs typeface="Franklin Gothic Book"/>
                <a:sym typeface="Franklin Gothic Book"/>
              </a:defRPr>
            </a:lvl1pPr>
            <a:lvl2pPr marL="0" indent="0" algn="ctr">
              <a:buSzTx/>
              <a:buFontTx/>
              <a:buNone/>
              <a:defRPr sz="4800">
                <a:solidFill>
                  <a:schemeClr val="bg1"/>
                </a:solidFill>
                <a:latin typeface="+mj-lt"/>
                <a:ea typeface="Franklin Gothic Book"/>
                <a:cs typeface="Franklin Gothic Book"/>
                <a:sym typeface="Franklin Gothic Book"/>
              </a:defRPr>
            </a:lvl2pPr>
            <a:lvl3pPr marL="0" indent="0" algn="ctr">
              <a:buSzTx/>
              <a:buFontTx/>
              <a:buNone/>
              <a:defRPr sz="4800">
                <a:solidFill>
                  <a:schemeClr val="bg1"/>
                </a:solidFill>
                <a:latin typeface="+mj-lt"/>
                <a:ea typeface="Franklin Gothic Book"/>
                <a:cs typeface="Franklin Gothic Book"/>
                <a:sym typeface="Franklin Gothic Book"/>
              </a:defRPr>
            </a:lvl3pPr>
            <a:lvl4pPr marL="0" indent="0" algn="ctr">
              <a:buSzTx/>
              <a:buFontTx/>
              <a:buNone/>
              <a:defRPr sz="4800">
                <a:solidFill>
                  <a:schemeClr val="bg1"/>
                </a:solidFill>
                <a:latin typeface="+mj-lt"/>
                <a:ea typeface="Franklin Gothic Book"/>
                <a:cs typeface="Franklin Gothic Book"/>
                <a:sym typeface="Franklin Gothic Book"/>
              </a:defRPr>
            </a:lvl4pPr>
            <a:lvl5pPr marL="0" indent="0" algn="ctr">
              <a:buSzTx/>
              <a:buFontTx/>
              <a:buNone/>
              <a:defRPr sz="4800">
                <a:solidFill>
                  <a:schemeClr val="bg1"/>
                </a:solidFill>
                <a:latin typeface="+mj-lt"/>
                <a:ea typeface="Franklin Gothic Book"/>
                <a:cs typeface="Franklin Gothic Book"/>
                <a:sym typeface="Franklin Gothic Book"/>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a:p>
        </p:txBody>
      </p:sp>
      <p:sp>
        <p:nvSpPr>
          <p:cNvPr id="133" name="Rectangle"/>
          <p:cNvSpPr>
            <a:spLocks noGrp="1"/>
          </p:cNvSpPr>
          <p:nvPr>
            <p:ph type="body" sz="half" idx="13"/>
          </p:nvPr>
        </p:nvSpPr>
        <p:spPr>
          <a:xfrm>
            <a:off x="2907487" y="4994183"/>
            <a:ext cx="18569026" cy="2427058"/>
          </a:xfrm>
          <a:prstGeom prst="rect">
            <a:avLst/>
          </a:prstGeom>
          <a:noFill/>
        </p:spPr>
        <p:txBody>
          <a:bodyPr anchor="ctr">
            <a:normAutofit/>
          </a:bodyPr>
          <a:lstStyle>
            <a:lvl1pPr marL="0" indent="0" algn="ctr">
              <a:buFontTx/>
              <a:buNone/>
              <a:defRPr sz="7200" baseline="0">
                <a:solidFill>
                  <a:schemeClr val="bg1"/>
                </a:solidFill>
              </a:defRPr>
            </a:lvl1pPr>
          </a:lstStyle>
          <a:p>
            <a:pPr marL="124324" lvl="0" indent="-124324">
              <a:defRPr sz="4800"/>
            </a:pPr>
            <a:r>
              <a:rPr lang="en-GB" sz="7200"/>
              <a:t>Click to edit Master text styles</a:t>
            </a:r>
          </a:p>
        </p:txBody>
      </p:sp>
    </p:spTree>
    <p:extLst>
      <p:ext uri="{BB962C8B-B14F-4D97-AF65-F5344CB8AC3E}">
        <p14:creationId xmlns:p14="http://schemas.microsoft.com/office/powerpoint/2010/main" val="41116019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4" name="Picture 3" descr="A bird sitting on a ledge&#10;&#10;Description automatically generated with low confidence">
            <a:extLst>
              <a:ext uri="{FF2B5EF4-FFF2-40B4-BE49-F238E27FC236}">
                <a16:creationId xmlns:a16="http://schemas.microsoft.com/office/drawing/2014/main" id="{1BCC8702-2B70-A701-9981-72607339435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884"/>
          <a:stretch/>
        </p:blipFill>
        <p:spPr>
          <a:xfrm>
            <a:off x="8400" y="-7410"/>
            <a:ext cx="24367200" cy="12689860"/>
          </a:xfrm>
          <a:prstGeom prst="rect">
            <a:avLst/>
          </a:prstGeom>
        </p:spPr>
      </p:pic>
      <p:pic>
        <p:nvPicPr>
          <p:cNvPr id="128" name="RGB_White-Seal_White-Mark_SC_Horizontal–400dpi.png" descr="RGB_White-Seal_White-Mark_SC_Horizontal–400dp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99570" y="12951502"/>
            <a:ext cx="3140938" cy="527230"/>
          </a:xfrm>
          <a:prstGeom prst="rect">
            <a:avLst/>
          </a:prstGeom>
          <a:ln w="12700">
            <a:miter lim="400000"/>
          </a:ln>
        </p:spPr>
      </p:pic>
      <p:sp>
        <p:nvSpPr>
          <p:cNvPr id="135" name="Slide Number"/>
          <p:cNvSpPr txBox="1">
            <a:spLocks noGrp="1"/>
          </p:cNvSpPr>
          <p:nvPr>
            <p:ph type="sldNum" sz="quarter" idx="2"/>
          </p:nvPr>
        </p:nvSpPr>
        <p:spPr>
          <a:xfrm>
            <a:off x="18900000" y="12600000"/>
            <a:ext cx="1188000" cy="1044000"/>
          </a:xfrm>
          <a:prstGeom prst="rect">
            <a:avLst/>
          </a:prstGeom>
        </p:spPr>
        <p:txBody>
          <a:bodyPr/>
          <a:lstStyle/>
          <a:p>
            <a:fld id="{86CB4B4D-7CA3-9044-876B-883B54F8677D}" type="slidenum">
              <a:t>‹#›</a:t>
            </a:fld>
            <a:endParaRPr/>
          </a:p>
        </p:txBody>
      </p:sp>
      <p:sp>
        <p:nvSpPr>
          <p:cNvPr id="5" name="Rectangle">
            <a:extLst>
              <a:ext uri="{FF2B5EF4-FFF2-40B4-BE49-F238E27FC236}">
                <a16:creationId xmlns:a16="http://schemas.microsoft.com/office/drawing/2014/main" id="{F2F7F0A4-2038-FD04-D261-3F44675A6277}"/>
              </a:ext>
            </a:extLst>
          </p:cNvPr>
          <p:cNvSpPr/>
          <p:nvPr userDrawn="1"/>
        </p:nvSpPr>
        <p:spPr>
          <a:xfrm>
            <a:off x="4200" y="0"/>
            <a:ext cx="24375600" cy="12689860"/>
          </a:xfrm>
          <a:prstGeom prst="rect">
            <a:avLst/>
          </a:prstGeom>
          <a:gradFill flip="none" rotWithShape="1">
            <a:gsLst>
              <a:gs pos="30000">
                <a:schemeClr val="tx2">
                  <a:alpha val="77000"/>
                </a:schemeClr>
              </a:gs>
              <a:gs pos="100000">
                <a:schemeClr val="bg1">
                  <a:alpha val="22000"/>
                </a:schemeClr>
              </a:gs>
            </a:gsLst>
            <a:lin ang="0" scaled="1"/>
            <a:tileRect/>
          </a:gradFill>
          <a:ln w="12700">
            <a:noFill/>
            <a:miter lim="400000"/>
          </a:ln>
          <a:effectLst>
            <a:outerShdw blurRad="76200" dist="38100" dir="5400000" rotWithShape="0">
              <a:srgbClr val="000000">
                <a:alpha val="35000"/>
              </a:srgbClr>
            </a:outerShdw>
          </a:effectLst>
        </p:spPr>
        <p:txBody>
          <a:bodyPr lIns="91438" tIns="91438" rIns="91438" bIns="91438" anchor="ctr"/>
          <a:lstStyle/>
          <a:p>
            <a:pPr algn="ctr">
              <a:defRPr>
                <a:solidFill>
                  <a:srgbClr val="FFFFFF"/>
                </a:solidFill>
                <a:latin typeface="Franklin Gothic Book"/>
                <a:ea typeface="Franklin Gothic Book"/>
                <a:cs typeface="Franklin Gothic Book"/>
                <a:sym typeface="Franklin Gothic Book"/>
              </a:defRPr>
            </a:pPr>
            <a:endParaRPr/>
          </a:p>
        </p:txBody>
      </p:sp>
      <p:sp>
        <p:nvSpPr>
          <p:cNvPr id="131" name="Body Level One…"/>
          <p:cNvSpPr txBox="1">
            <a:spLocks noGrp="1"/>
          </p:cNvSpPr>
          <p:nvPr>
            <p:ph type="body" sz="quarter" idx="1"/>
          </p:nvPr>
        </p:nvSpPr>
        <p:spPr>
          <a:xfrm>
            <a:off x="3965574" y="8229600"/>
            <a:ext cx="16452852" cy="3886940"/>
          </a:xfrm>
          <a:prstGeom prst="rect">
            <a:avLst/>
          </a:prstGeom>
        </p:spPr>
        <p:txBody>
          <a:bodyPr anchor="ctr"/>
          <a:lstStyle>
            <a:lvl1pPr marL="0" indent="0" algn="ctr">
              <a:buSzTx/>
              <a:buFontTx/>
              <a:buNone/>
              <a:defRPr sz="4800">
                <a:solidFill>
                  <a:schemeClr val="bg1"/>
                </a:solidFill>
                <a:latin typeface="+mj-lt"/>
                <a:ea typeface="Franklin Gothic Book"/>
                <a:cs typeface="Franklin Gothic Book"/>
                <a:sym typeface="Franklin Gothic Book"/>
              </a:defRPr>
            </a:lvl1pPr>
            <a:lvl2pPr marL="0" indent="0" algn="ctr">
              <a:buSzTx/>
              <a:buFontTx/>
              <a:buNone/>
              <a:defRPr sz="4800">
                <a:solidFill>
                  <a:schemeClr val="bg1"/>
                </a:solidFill>
                <a:latin typeface="+mj-lt"/>
                <a:ea typeface="Franklin Gothic Book"/>
                <a:cs typeface="Franklin Gothic Book"/>
                <a:sym typeface="Franklin Gothic Book"/>
              </a:defRPr>
            </a:lvl2pPr>
            <a:lvl3pPr marL="0" indent="0" algn="ctr">
              <a:buSzTx/>
              <a:buFontTx/>
              <a:buNone/>
              <a:defRPr sz="4800">
                <a:solidFill>
                  <a:schemeClr val="bg1"/>
                </a:solidFill>
                <a:latin typeface="+mj-lt"/>
                <a:ea typeface="Franklin Gothic Book"/>
                <a:cs typeface="Franklin Gothic Book"/>
                <a:sym typeface="Franklin Gothic Book"/>
              </a:defRPr>
            </a:lvl3pPr>
            <a:lvl4pPr marL="0" indent="0" algn="ctr">
              <a:buSzTx/>
              <a:buFontTx/>
              <a:buNone/>
              <a:defRPr sz="4800">
                <a:solidFill>
                  <a:schemeClr val="bg1"/>
                </a:solidFill>
                <a:latin typeface="+mj-lt"/>
                <a:ea typeface="Franklin Gothic Book"/>
                <a:cs typeface="Franklin Gothic Book"/>
                <a:sym typeface="Franklin Gothic Book"/>
              </a:defRPr>
            </a:lvl4pPr>
            <a:lvl5pPr marL="0" indent="0" algn="ctr">
              <a:buSzTx/>
              <a:buFontTx/>
              <a:buNone/>
              <a:defRPr sz="4800">
                <a:solidFill>
                  <a:schemeClr val="bg1"/>
                </a:solidFill>
                <a:latin typeface="+mj-lt"/>
                <a:ea typeface="Franklin Gothic Book"/>
                <a:cs typeface="Franklin Gothic Book"/>
                <a:sym typeface="Franklin Gothic Book"/>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a:p>
        </p:txBody>
      </p:sp>
      <p:sp>
        <p:nvSpPr>
          <p:cNvPr id="133" name="Rectangle"/>
          <p:cNvSpPr>
            <a:spLocks noGrp="1"/>
          </p:cNvSpPr>
          <p:nvPr>
            <p:ph type="body" sz="half" idx="13"/>
          </p:nvPr>
        </p:nvSpPr>
        <p:spPr>
          <a:xfrm>
            <a:off x="2907487" y="4994183"/>
            <a:ext cx="18569026" cy="2427058"/>
          </a:xfrm>
          <a:prstGeom prst="rect">
            <a:avLst/>
          </a:prstGeom>
          <a:noFill/>
        </p:spPr>
        <p:txBody>
          <a:bodyPr anchor="ctr">
            <a:normAutofit/>
          </a:bodyPr>
          <a:lstStyle>
            <a:lvl1pPr marL="0" indent="0" algn="ctr">
              <a:buFontTx/>
              <a:buNone/>
              <a:defRPr sz="7200" baseline="0">
                <a:solidFill>
                  <a:schemeClr val="bg1"/>
                </a:solidFill>
              </a:defRPr>
            </a:lvl1pPr>
          </a:lstStyle>
          <a:p>
            <a:pPr marL="124324" lvl="0" indent="-124324">
              <a:defRPr sz="4800"/>
            </a:pPr>
            <a:r>
              <a:rPr lang="en-GB" sz="7200"/>
              <a:t>Click to edit Master text styles</a:t>
            </a:r>
          </a:p>
        </p:txBody>
      </p:sp>
    </p:spTree>
    <p:extLst>
      <p:ext uri="{BB962C8B-B14F-4D97-AF65-F5344CB8AC3E}">
        <p14:creationId xmlns:p14="http://schemas.microsoft.com/office/powerpoint/2010/main" val="2577711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67F4495-27E8-004C-8903-BF4538E257BF}"/>
              </a:ext>
            </a:extLst>
          </p:cNvPr>
          <p:cNvSpPr>
            <a:spLocks noGrp="1"/>
          </p:cNvSpPr>
          <p:nvPr>
            <p:ph type="dt" sz="half" idx="10"/>
          </p:nvPr>
        </p:nvSpPr>
        <p:spPr>
          <a:xfrm>
            <a:off x="1654176" y="12774313"/>
            <a:ext cx="2585316" cy="839374"/>
          </a:xfrm>
        </p:spPr>
        <p:txBody>
          <a:bodyPr/>
          <a:lstStyle>
            <a:lvl1pPr>
              <a:defRPr sz="2800">
                <a:solidFill>
                  <a:schemeClr val="bg1"/>
                </a:solidFill>
              </a:defRPr>
            </a:lvl1pPr>
          </a:lstStyle>
          <a:p>
            <a:fld id="{628BD415-A81B-4843-894C-DA6E2FE821B3}" type="datetime1">
              <a:rPr lang="en-US" smtClean="0"/>
              <a:t>4/18/23</a:t>
            </a:fld>
            <a:endParaRPr lang="en-US"/>
          </a:p>
        </p:txBody>
      </p:sp>
      <p:sp>
        <p:nvSpPr>
          <p:cNvPr id="5" name="Footer Placeholder 4">
            <a:extLst>
              <a:ext uri="{FF2B5EF4-FFF2-40B4-BE49-F238E27FC236}">
                <a16:creationId xmlns:a16="http://schemas.microsoft.com/office/drawing/2014/main" id="{DB001F61-6447-2C47-AAA5-8A3616037887}"/>
              </a:ext>
            </a:extLst>
          </p:cNvPr>
          <p:cNvSpPr>
            <a:spLocks noGrp="1"/>
          </p:cNvSpPr>
          <p:nvPr>
            <p:ph type="ftr" sz="quarter" idx="11"/>
          </p:nvPr>
        </p:nvSpPr>
        <p:spPr/>
        <p:txBody>
          <a:bodyPr/>
          <a:lstStyle>
            <a:lvl1pPr>
              <a:defRPr sz="3200"/>
            </a:lvl1pPr>
          </a:lstStyle>
          <a:p>
            <a:r>
              <a:rPr lang="en-US"/>
              <a:t>A. Baskys. ML for Nb3Sn wire image analysis</a:t>
            </a:r>
          </a:p>
        </p:txBody>
      </p:sp>
      <p:sp>
        <p:nvSpPr>
          <p:cNvPr id="6" name="Slide Number Placeholder 5">
            <a:extLst>
              <a:ext uri="{FF2B5EF4-FFF2-40B4-BE49-F238E27FC236}">
                <a16:creationId xmlns:a16="http://schemas.microsoft.com/office/drawing/2014/main" id="{B539C193-CAEC-E34E-92A4-59DB19B6AF7E}"/>
              </a:ext>
            </a:extLst>
          </p:cNvPr>
          <p:cNvSpPr>
            <a:spLocks noGrp="1"/>
          </p:cNvSpPr>
          <p:nvPr>
            <p:ph type="sldNum" sz="quarter" idx="12"/>
          </p:nvPr>
        </p:nvSpPr>
        <p:spPr/>
        <p:txBody>
          <a:bodyPr/>
          <a:lstStyle/>
          <a:p>
            <a:fld id="{695884B8-C86C-9247-916E-0E4ED69A0AE3}" type="slidenum">
              <a:rPr lang="en-US" smtClean="0"/>
              <a:t>‹#›</a:t>
            </a:fld>
            <a:endParaRPr lang="en-US"/>
          </a:p>
        </p:txBody>
      </p:sp>
      <p:sp>
        <p:nvSpPr>
          <p:cNvPr id="14" name="Text Placeholder 13">
            <a:extLst>
              <a:ext uri="{FF2B5EF4-FFF2-40B4-BE49-F238E27FC236}">
                <a16:creationId xmlns:a16="http://schemas.microsoft.com/office/drawing/2014/main" id="{CF72E2FE-7B63-AF4A-93E8-BA374B01E2CB}"/>
              </a:ext>
            </a:extLst>
          </p:cNvPr>
          <p:cNvSpPr>
            <a:spLocks noGrp="1"/>
          </p:cNvSpPr>
          <p:nvPr>
            <p:ph type="body" sz="quarter" idx="13" hasCustomPrompt="1"/>
          </p:nvPr>
        </p:nvSpPr>
        <p:spPr>
          <a:xfrm>
            <a:off x="1654176" y="3048000"/>
            <a:ext cx="21031199" cy="9061450"/>
          </a:xfrm>
        </p:spPr>
        <p:txBody>
          <a:bodyPr lIns="182880" rIns="182880">
            <a:normAutofit/>
          </a:bodyPr>
          <a:lstStyle>
            <a:lvl1pPr marL="540000" indent="-540000">
              <a:defRPr sz="4400"/>
            </a:lvl1pPr>
            <a:lvl2pPr marL="1080000" indent="-720000">
              <a:buFont typeface="Courier New" panose="02070309020205020404" pitchFamily="49" charset="0"/>
              <a:buChar char="o"/>
              <a:defRPr sz="4400"/>
            </a:lvl2pPr>
            <a:lvl3pPr marL="1800000" indent="-720000">
              <a:buFont typeface="Wingdings" pitchFamily="2" charset="2"/>
              <a:buChar char="Ø"/>
              <a:defRPr sz="4400"/>
            </a:lvl3pPr>
            <a:lvl4pPr marL="2340000" indent="-540000">
              <a:buFont typeface="Wingdings" pitchFamily="2" charset="2"/>
              <a:buChar char="ü"/>
              <a:defRPr sz="4400"/>
            </a:lvl4pPr>
            <a:lvl5pPr marL="3240000" indent="-540000">
              <a:defRPr sz="4400"/>
            </a:lvl5pPr>
          </a:lstStyle>
          <a:p>
            <a:pPr lvl="0"/>
            <a:r>
              <a:rPr lang="en-US"/>
              <a:t> Edit Master text styles</a:t>
            </a:r>
          </a:p>
          <a:p>
            <a:pPr lvl="1"/>
            <a:r>
              <a:rPr lang="en-US"/>
              <a:t> Second level</a:t>
            </a:r>
          </a:p>
          <a:p>
            <a:pPr lvl="2"/>
            <a:r>
              <a:rPr lang="en-US"/>
              <a:t> Third level</a:t>
            </a:r>
          </a:p>
          <a:p>
            <a:pPr lvl="3"/>
            <a:r>
              <a:rPr lang="en-US"/>
              <a:t> Fourth level</a:t>
            </a:r>
          </a:p>
          <a:p>
            <a:pPr lvl="4"/>
            <a:r>
              <a:rPr lang="en-US"/>
              <a:t> Fifth level</a:t>
            </a:r>
          </a:p>
        </p:txBody>
      </p:sp>
      <p:sp>
        <p:nvSpPr>
          <p:cNvPr id="10" name="Rectangle 51">
            <a:extLst>
              <a:ext uri="{FF2B5EF4-FFF2-40B4-BE49-F238E27FC236}">
                <a16:creationId xmlns:a16="http://schemas.microsoft.com/office/drawing/2014/main" id="{F7F6A2DC-690D-9C48-866E-84FDBF471032}"/>
              </a:ext>
            </a:extLst>
          </p:cNvPr>
          <p:cNvSpPr/>
          <p:nvPr userDrawn="1"/>
        </p:nvSpPr>
        <p:spPr>
          <a:xfrm>
            <a:off x="4200" y="-5773"/>
            <a:ext cx="24375600" cy="1645920"/>
          </a:xfrm>
          <a:prstGeom prst="rect">
            <a:avLst/>
          </a:prstGeom>
          <a:solidFill>
            <a:schemeClr val="tx2"/>
          </a:solidFill>
          <a:ln w="12700">
            <a:miter lim="400000"/>
          </a:ln>
        </p:spPr>
        <p:txBody>
          <a:bodyPr lIns="45719" rIns="45719" anchor="ctr"/>
          <a:lstStyle/>
          <a:p>
            <a:pPr algn="ctr" defTabSz="457081">
              <a:defRPr>
                <a:solidFill>
                  <a:srgbClr val="FFFFFF"/>
                </a:solidFill>
                <a:latin typeface="Arial"/>
                <a:ea typeface="Arial"/>
                <a:cs typeface="Arial"/>
                <a:sym typeface="Arial"/>
              </a:defRPr>
            </a:pPr>
            <a:endParaRPr sz="4400"/>
          </a:p>
        </p:txBody>
      </p:sp>
      <p:sp>
        <p:nvSpPr>
          <p:cNvPr id="15" name="Title 14">
            <a:extLst>
              <a:ext uri="{FF2B5EF4-FFF2-40B4-BE49-F238E27FC236}">
                <a16:creationId xmlns:a16="http://schemas.microsoft.com/office/drawing/2014/main" id="{07B60B32-36BC-C140-891C-CE927D3067D3}"/>
              </a:ext>
            </a:extLst>
          </p:cNvPr>
          <p:cNvSpPr>
            <a:spLocks noGrp="1"/>
          </p:cNvSpPr>
          <p:nvPr>
            <p:ph type="title"/>
          </p:nvPr>
        </p:nvSpPr>
        <p:spPr>
          <a:xfrm>
            <a:off x="312000" y="44739"/>
            <a:ext cx="23760000" cy="1561811"/>
          </a:xfrm>
        </p:spPr>
        <p:txBody>
          <a:bodyPr>
            <a:normAutofit/>
          </a:bodyPr>
          <a:lstStyle>
            <a:lvl1pPr algn="l">
              <a:defRPr sz="7000" baseline="0">
                <a:solidFill>
                  <a:schemeClr val="bg1"/>
                </a:solidFill>
              </a:defRPr>
            </a:lvl1pPr>
          </a:lstStyle>
          <a:p>
            <a:r>
              <a:rPr lang="en-GB"/>
              <a:t>Click to edit Master title style</a:t>
            </a:r>
            <a:endParaRPr lang="en-US"/>
          </a:p>
        </p:txBody>
      </p:sp>
    </p:spTree>
    <p:extLst>
      <p:ext uri="{BB962C8B-B14F-4D97-AF65-F5344CB8AC3E}">
        <p14:creationId xmlns:p14="http://schemas.microsoft.com/office/powerpoint/2010/main" val="4354941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67F4495-27E8-004C-8903-BF4538E257BF}"/>
              </a:ext>
            </a:extLst>
          </p:cNvPr>
          <p:cNvSpPr>
            <a:spLocks noGrp="1"/>
          </p:cNvSpPr>
          <p:nvPr>
            <p:ph type="dt" sz="half" idx="10"/>
          </p:nvPr>
        </p:nvSpPr>
        <p:spPr>
          <a:xfrm>
            <a:off x="1654176" y="12774313"/>
            <a:ext cx="2585316" cy="839374"/>
          </a:xfrm>
        </p:spPr>
        <p:txBody>
          <a:bodyPr/>
          <a:lstStyle>
            <a:lvl1pPr>
              <a:defRPr sz="2800">
                <a:solidFill>
                  <a:schemeClr val="bg1"/>
                </a:solidFill>
              </a:defRPr>
            </a:lvl1pPr>
          </a:lstStyle>
          <a:p>
            <a:fld id="{17D16DAD-F4A2-4E45-B5AC-33A9E18C56C9}" type="datetime1">
              <a:rPr lang="en-US" smtClean="0"/>
              <a:t>4/18/23</a:t>
            </a:fld>
            <a:endParaRPr lang="en-US"/>
          </a:p>
        </p:txBody>
      </p:sp>
      <p:sp>
        <p:nvSpPr>
          <p:cNvPr id="5" name="Footer Placeholder 4">
            <a:extLst>
              <a:ext uri="{FF2B5EF4-FFF2-40B4-BE49-F238E27FC236}">
                <a16:creationId xmlns:a16="http://schemas.microsoft.com/office/drawing/2014/main" id="{DB001F61-6447-2C47-AAA5-8A3616037887}"/>
              </a:ext>
            </a:extLst>
          </p:cNvPr>
          <p:cNvSpPr>
            <a:spLocks noGrp="1"/>
          </p:cNvSpPr>
          <p:nvPr>
            <p:ph type="ftr" sz="quarter" idx="11"/>
          </p:nvPr>
        </p:nvSpPr>
        <p:spPr/>
        <p:txBody>
          <a:bodyPr/>
          <a:lstStyle>
            <a:lvl1pPr>
              <a:defRPr sz="3200"/>
            </a:lvl1pPr>
          </a:lstStyle>
          <a:p>
            <a:r>
              <a:rPr lang="en-US"/>
              <a:t>A. Baskys. ML for Nb3Sn wire image analysis</a:t>
            </a:r>
          </a:p>
        </p:txBody>
      </p:sp>
      <p:sp>
        <p:nvSpPr>
          <p:cNvPr id="6" name="Slide Number Placeholder 5">
            <a:extLst>
              <a:ext uri="{FF2B5EF4-FFF2-40B4-BE49-F238E27FC236}">
                <a16:creationId xmlns:a16="http://schemas.microsoft.com/office/drawing/2014/main" id="{B539C193-CAEC-E34E-92A4-59DB19B6AF7E}"/>
              </a:ext>
            </a:extLst>
          </p:cNvPr>
          <p:cNvSpPr>
            <a:spLocks noGrp="1"/>
          </p:cNvSpPr>
          <p:nvPr>
            <p:ph type="sldNum" sz="quarter" idx="12"/>
          </p:nvPr>
        </p:nvSpPr>
        <p:spPr/>
        <p:txBody>
          <a:bodyPr/>
          <a:lstStyle/>
          <a:p>
            <a:fld id="{695884B8-C86C-9247-916E-0E4ED69A0AE3}" type="slidenum">
              <a:rPr lang="en-US" smtClean="0"/>
              <a:t>‹#›</a:t>
            </a:fld>
            <a:endParaRPr lang="en-US"/>
          </a:p>
        </p:txBody>
      </p:sp>
      <p:sp>
        <p:nvSpPr>
          <p:cNvPr id="9" name="Text Placeholder 2"/>
          <p:cNvSpPr>
            <a:spLocks noGrp="1"/>
          </p:cNvSpPr>
          <p:nvPr>
            <p:ph type="body" idx="1"/>
          </p:nvPr>
        </p:nvSpPr>
        <p:spPr>
          <a:xfrm>
            <a:off x="1663700" y="9178925"/>
            <a:ext cx="21031200" cy="300037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13" name="Text Placeholder 2"/>
          <p:cNvSpPr>
            <a:spLocks noGrp="1"/>
          </p:cNvSpPr>
          <p:nvPr>
            <p:ph type="body" idx="13"/>
          </p:nvPr>
        </p:nvSpPr>
        <p:spPr>
          <a:xfrm>
            <a:off x="1654176" y="3299012"/>
            <a:ext cx="21031200" cy="5825938"/>
          </a:xfrm>
        </p:spPr>
        <p:txBody>
          <a:bodyPr anchor="b">
            <a:normAutofit/>
          </a:bodyPr>
          <a:lstStyle>
            <a:lvl1pPr marL="0" indent="0">
              <a:lnSpc>
                <a:spcPct val="150000"/>
              </a:lnSpc>
              <a:spcAft>
                <a:spcPts val="1800"/>
              </a:spcAft>
              <a:buNone/>
              <a:defRPr sz="6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3807771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67F4495-27E8-004C-8903-BF4538E257BF}"/>
              </a:ext>
            </a:extLst>
          </p:cNvPr>
          <p:cNvSpPr>
            <a:spLocks noGrp="1"/>
          </p:cNvSpPr>
          <p:nvPr>
            <p:ph type="dt" sz="half" idx="10"/>
          </p:nvPr>
        </p:nvSpPr>
        <p:spPr>
          <a:xfrm>
            <a:off x="1654176" y="12774313"/>
            <a:ext cx="2585316" cy="839374"/>
          </a:xfrm>
        </p:spPr>
        <p:txBody>
          <a:bodyPr/>
          <a:lstStyle>
            <a:lvl1pPr>
              <a:defRPr sz="2800">
                <a:solidFill>
                  <a:schemeClr val="bg1"/>
                </a:solidFill>
              </a:defRPr>
            </a:lvl1pPr>
          </a:lstStyle>
          <a:p>
            <a:fld id="{2312F255-2D9D-41E6-AF76-07F07F532E9D}" type="datetime1">
              <a:rPr lang="en-US" smtClean="0"/>
              <a:t>4/18/23</a:t>
            </a:fld>
            <a:endParaRPr lang="en-US"/>
          </a:p>
        </p:txBody>
      </p:sp>
      <p:sp>
        <p:nvSpPr>
          <p:cNvPr id="5" name="Footer Placeholder 4">
            <a:extLst>
              <a:ext uri="{FF2B5EF4-FFF2-40B4-BE49-F238E27FC236}">
                <a16:creationId xmlns:a16="http://schemas.microsoft.com/office/drawing/2014/main" id="{DB001F61-6447-2C47-AAA5-8A3616037887}"/>
              </a:ext>
            </a:extLst>
          </p:cNvPr>
          <p:cNvSpPr>
            <a:spLocks noGrp="1"/>
          </p:cNvSpPr>
          <p:nvPr>
            <p:ph type="ftr" sz="quarter" idx="11"/>
          </p:nvPr>
        </p:nvSpPr>
        <p:spPr/>
        <p:txBody>
          <a:bodyPr/>
          <a:lstStyle>
            <a:lvl1pPr>
              <a:defRPr sz="3200"/>
            </a:lvl1pPr>
          </a:lstStyle>
          <a:p>
            <a:r>
              <a:rPr lang="en-US"/>
              <a:t>A. Baskys. ML for Nb3Sn wire image analysis</a:t>
            </a:r>
          </a:p>
        </p:txBody>
      </p:sp>
      <p:sp>
        <p:nvSpPr>
          <p:cNvPr id="6" name="Slide Number Placeholder 5">
            <a:extLst>
              <a:ext uri="{FF2B5EF4-FFF2-40B4-BE49-F238E27FC236}">
                <a16:creationId xmlns:a16="http://schemas.microsoft.com/office/drawing/2014/main" id="{B539C193-CAEC-E34E-92A4-59DB19B6AF7E}"/>
              </a:ext>
            </a:extLst>
          </p:cNvPr>
          <p:cNvSpPr>
            <a:spLocks noGrp="1"/>
          </p:cNvSpPr>
          <p:nvPr>
            <p:ph type="sldNum" sz="quarter" idx="12"/>
          </p:nvPr>
        </p:nvSpPr>
        <p:spPr/>
        <p:txBody>
          <a:bodyPr/>
          <a:lstStyle/>
          <a:p>
            <a:fld id="{695884B8-C86C-9247-916E-0E4ED69A0AE3}" type="slidenum">
              <a:rPr lang="en-US" smtClean="0"/>
              <a:t>‹#›</a:t>
            </a:fld>
            <a:endParaRPr lang="en-US"/>
          </a:p>
        </p:txBody>
      </p:sp>
      <p:sp>
        <p:nvSpPr>
          <p:cNvPr id="10" name="Rectangle 51">
            <a:extLst>
              <a:ext uri="{FF2B5EF4-FFF2-40B4-BE49-F238E27FC236}">
                <a16:creationId xmlns:a16="http://schemas.microsoft.com/office/drawing/2014/main" id="{F7F6A2DC-690D-9C48-866E-84FDBF471032}"/>
              </a:ext>
            </a:extLst>
          </p:cNvPr>
          <p:cNvSpPr/>
          <p:nvPr userDrawn="1"/>
        </p:nvSpPr>
        <p:spPr>
          <a:xfrm>
            <a:off x="4200" y="-5773"/>
            <a:ext cx="24375600" cy="1645920"/>
          </a:xfrm>
          <a:prstGeom prst="rect">
            <a:avLst/>
          </a:prstGeom>
          <a:solidFill>
            <a:schemeClr val="tx2"/>
          </a:solidFill>
          <a:ln w="12700">
            <a:miter lim="400000"/>
          </a:ln>
        </p:spPr>
        <p:txBody>
          <a:bodyPr lIns="45719" rIns="45719" anchor="ctr"/>
          <a:lstStyle/>
          <a:p>
            <a:pPr algn="ctr" defTabSz="457081">
              <a:defRPr>
                <a:solidFill>
                  <a:srgbClr val="FFFFFF"/>
                </a:solidFill>
                <a:latin typeface="Arial"/>
                <a:ea typeface="Arial"/>
                <a:cs typeface="Arial"/>
                <a:sym typeface="Arial"/>
              </a:defRPr>
            </a:pPr>
            <a:endParaRPr sz="4400"/>
          </a:p>
        </p:txBody>
      </p:sp>
      <p:sp>
        <p:nvSpPr>
          <p:cNvPr id="15" name="Title 14">
            <a:extLst>
              <a:ext uri="{FF2B5EF4-FFF2-40B4-BE49-F238E27FC236}">
                <a16:creationId xmlns:a16="http://schemas.microsoft.com/office/drawing/2014/main" id="{07B60B32-36BC-C140-891C-CE927D3067D3}"/>
              </a:ext>
            </a:extLst>
          </p:cNvPr>
          <p:cNvSpPr>
            <a:spLocks noGrp="1"/>
          </p:cNvSpPr>
          <p:nvPr>
            <p:ph type="title"/>
          </p:nvPr>
        </p:nvSpPr>
        <p:spPr>
          <a:xfrm>
            <a:off x="312000" y="44740"/>
            <a:ext cx="23760000" cy="1595407"/>
          </a:xfrm>
        </p:spPr>
        <p:txBody>
          <a:bodyPr>
            <a:normAutofit/>
          </a:bodyPr>
          <a:lstStyle>
            <a:lvl1pPr algn="l">
              <a:defRPr sz="9600" baseline="0">
                <a:solidFill>
                  <a:schemeClr val="bg1"/>
                </a:solidFill>
              </a:defRPr>
            </a:lvl1pPr>
          </a:lstStyle>
          <a:p>
            <a:r>
              <a:rPr lang="en-GB"/>
              <a:t>Click to edit Master title style</a:t>
            </a:r>
            <a:endParaRPr lang="en-US"/>
          </a:p>
        </p:txBody>
      </p:sp>
    </p:spTree>
    <p:extLst>
      <p:ext uri="{BB962C8B-B14F-4D97-AF65-F5344CB8AC3E}">
        <p14:creationId xmlns:p14="http://schemas.microsoft.com/office/powerpoint/2010/main" val="849677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51">
            <a:extLst>
              <a:ext uri="{FF2B5EF4-FFF2-40B4-BE49-F238E27FC236}">
                <a16:creationId xmlns:a16="http://schemas.microsoft.com/office/drawing/2014/main" id="{9C1FF5CC-DD7B-EA48-9EEA-CBA2AB304914}"/>
              </a:ext>
            </a:extLst>
          </p:cNvPr>
          <p:cNvSpPr/>
          <p:nvPr userDrawn="1"/>
        </p:nvSpPr>
        <p:spPr>
          <a:xfrm>
            <a:off x="4200" y="12643553"/>
            <a:ext cx="24375600" cy="1072447"/>
          </a:xfrm>
          <a:prstGeom prst="rect">
            <a:avLst/>
          </a:prstGeom>
          <a:solidFill>
            <a:schemeClr val="tx2"/>
          </a:solidFill>
          <a:ln w="12700">
            <a:noFill/>
            <a:miter lim="400000"/>
          </a:ln>
        </p:spPr>
        <p:txBody>
          <a:bodyPr lIns="45719" rIns="45719" anchor="ctr"/>
          <a:lstStyle/>
          <a:p>
            <a:pPr algn="ctr" defTabSz="457081">
              <a:defRPr>
                <a:solidFill>
                  <a:srgbClr val="FFFFFF"/>
                </a:solidFill>
                <a:latin typeface="Arial"/>
                <a:ea typeface="Arial"/>
                <a:cs typeface="Arial"/>
                <a:sym typeface="Arial"/>
              </a:defRPr>
            </a:pPr>
            <a:endParaRPr/>
          </a:p>
        </p:txBody>
      </p:sp>
      <p:sp>
        <p:nvSpPr>
          <p:cNvPr id="2" name="Title Placeholder 1">
            <a:extLst>
              <a:ext uri="{FF2B5EF4-FFF2-40B4-BE49-F238E27FC236}">
                <a16:creationId xmlns:a16="http://schemas.microsoft.com/office/drawing/2014/main" id="{4405555F-2535-DA45-A3F8-E4DC3AB8680E}"/>
              </a:ext>
            </a:extLst>
          </p:cNvPr>
          <p:cNvSpPr>
            <a:spLocks noGrp="1"/>
          </p:cNvSpPr>
          <p:nvPr>
            <p:ph type="title"/>
          </p:nvPr>
        </p:nvSpPr>
        <p:spPr>
          <a:xfrm>
            <a:off x="1676400" y="730250"/>
            <a:ext cx="21031200" cy="2651125"/>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C02B235-36FF-A74E-9551-09783DCFA13E}"/>
              </a:ext>
            </a:extLst>
          </p:cNvPr>
          <p:cNvSpPr>
            <a:spLocks noGrp="1"/>
          </p:cNvSpPr>
          <p:nvPr>
            <p:ph type="body" idx="1"/>
          </p:nvPr>
        </p:nvSpPr>
        <p:spPr>
          <a:xfrm>
            <a:off x="1676400" y="3651250"/>
            <a:ext cx="21031200" cy="8702675"/>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8875634-6A51-4E47-9CB3-EFDB0E57DF87}"/>
              </a:ext>
            </a:extLst>
          </p:cNvPr>
          <p:cNvSpPr>
            <a:spLocks noGrp="1"/>
          </p:cNvSpPr>
          <p:nvPr>
            <p:ph type="dt" sz="half" idx="2"/>
          </p:nvPr>
        </p:nvSpPr>
        <p:spPr>
          <a:xfrm>
            <a:off x="2286000" y="12774313"/>
            <a:ext cx="1953491" cy="839374"/>
          </a:xfrm>
          <a:prstGeom prst="rect">
            <a:avLst/>
          </a:prstGeom>
        </p:spPr>
        <p:txBody>
          <a:bodyPr vert="horz" lIns="91440" tIns="45720" rIns="91440" bIns="45720" rtlCol="0" anchor="ctr"/>
          <a:lstStyle>
            <a:lvl1pPr algn="l">
              <a:defRPr sz="1200">
                <a:solidFill>
                  <a:schemeClr val="tx1">
                    <a:tint val="75000"/>
                  </a:schemeClr>
                </a:solidFill>
              </a:defRPr>
            </a:lvl1pPr>
          </a:lstStyle>
          <a:p>
            <a:fld id="{49D0882F-D409-44C5-BE01-33519C9E7BC9}" type="datetime1">
              <a:rPr lang="en-US" smtClean="0"/>
              <a:t>4/18/23</a:t>
            </a:fld>
            <a:endParaRPr lang="en-US"/>
          </a:p>
        </p:txBody>
      </p:sp>
      <p:sp>
        <p:nvSpPr>
          <p:cNvPr id="5" name="Footer Placeholder 4">
            <a:extLst>
              <a:ext uri="{FF2B5EF4-FFF2-40B4-BE49-F238E27FC236}">
                <a16:creationId xmlns:a16="http://schemas.microsoft.com/office/drawing/2014/main" id="{65A86D19-4C67-4E4D-B372-AB5467AD0647}"/>
              </a:ext>
            </a:extLst>
          </p:cNvPr>
          <p:cNvSpPr>
            <a:spLocks noGrp="1"/>
          </p:cNvSpPr>
          <p:nvPr>
            <p:ph type="ftr" sz="quarter" idx="3"/>
          </p:nvPr>
        </p:nvSpPr>
        <p:spPr>
          <a:xfrm>
            <a:off x="4783777" y="12828875"/>
            <a:ext cx="13725895" cy="730250"/>
          </a:xfrm>
          <a:prstGeom prst="rect">
            <a:avLst/>
          </a:prstGeom>
        </p:spPr>
        <p:txBody>
          <a:bodyPr vert="horz" lIns="91440" tIns="45720" rIns="91440" bIns="45720" rtlCol="0" anchor="ctr"/>
          <a:lstStyle>
            <a:lvl1pPr algn="ctr">
              <a:defRPr sz="2400" baseline="0">
                <a:solidFill>
                  <a:schemeClr val="bg1"/>
                </a:solidFill>
              </a:defRPr>
            </a:lvl1pPr>
          </a:lstStyle>
          <a:p>
            <a:r>
              <a:rPr lang="en-US"/>
              <a:t>A. Baskys. ML for Nb3Sn wire image analysis</a:t>
            </a:r>
          </a:p>
        </p:txBody>
      </p:sp>
      <p:sp>
        <p:nvSpPr>
          <p:cNvPr id="6" name="Slide Number Placeholder 5">
            <a:extLst>
              <a:ext uri="{FF2B5EF4-FFF2-40B4-BE49-F238E27FC236}">
                <a16:creationId xmlns:a16="http://schemas.microsoft.com/office/drawing/2014/main" id="{2CBA94FF-C450-0242-8C3C-BB96B744A636}"/>
              </a:ext>
            </a:extLst>
          </p:cNvPr>
          <p:cNvSpPr>
            <a:spLocks noGrp="1"/>
          </p:cNvSpPr>
          <p:nvPr>
            <p:ph type="sldNum" sz="quarter" idx="4"/>
          </p:nvPr>
        </p:nvSpPr>
        <p:spPr>
          <a:xfrm>
            <a:off x="18900000" y="12672000"/>
            <a:ext cx="1188000" cy="1044000"/>
          </a:xfrm>
          <a:prstGeom prst="rect">
            <a:avLst/>
          </a:prstGeom>
        </p:spPr>
        <p:txBody>
          <a:bodyPr vert="horz" lIns="91440" tIns="45720" rIns="91440" bIns="45720" rtlCol="0" anchor="ctr"/>
          <a:lstStyle>
            <a:lvl1pPr algn="r">
              <a:defRPr sz="2800" baseline="0">
                <a:solidFill>
                  <a:schemeClr val="bg1"/>
                </a:solidFill>
              </a:defRPr>
            </a:lvl1pPr>
          </a:lstStyle>
          <a:p>
            <a:fld id="{695884B8-C86C-9247-916E-0E4ED69A0AE3}" type="slidenum">
              <a:rPr lang="en-US" smtClean="0"/>
              <a:pPr/>
              <a:t>‹#›</a:t>
            </a:fld>
            <a:endParaRPr lang="en-US"/>
          </a:p>
        </p:txBody>
      </p:sp>
      <p:pic>
        <p:nvPicPr>
          <p:cNvPr id="10" name="Picture 9" descr="A picture containing text, clipart&#10;&#10;Description automatically generated">
            <a:extLst>
              <a:ext uri="{FF2B5EF4-FFF2-40B4-BE49-F238E27FC236}">
                <a16:creationId xmlns:a16="http://schemas.microsoft.com/office/drawing/2014/main" id="{6F57FA0C-AB8F-19FE-87D8-D4FB1B8C5ECF}"/>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0457562" y="12696570"/>
            <a:ext cx="3810000" cy="969458"/>
          </a:xfrm>
          <a:prstGeom prst="rect">
            <a:avLst/>
          </a:prstGeom>
        </p:spPr>
      </p:pic>
      <p:pic>
        <p:nvPicPr>
          <p:cNvPr id="14" name="Picture 13" descr="Logo, company name&#10;&#10;Description automatically generated">
            <a:extLst>
              <a:ext uri="{FF2B5EF4-FFF2-40B4-BE49-F238E27FC236}">
                <a16:creationId xmlns:a16="http://schemas.microsoft.com/office/drawing/2014/main" id="{55D1DBC7-DC83-701F-2668-247712384D72}"/>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t="2210" b="3362"/>
          <a:stretch/>
        </p:blipFill>
        <p:spPr>
          <a:xfrm>
            <a:off x="17669" y="12689680"/>
            <a:ext cx="1223284" cy="985839"/>
          </a:xfrm>
          <a:prstGeom prst="rect">
            <a:avLst/>
          </a:prstGeom>
        </p:spPr>
      </p:pic>
    </p:spTree>
    <p:extLst>
      <p:ext uri="{BB962C8B-B14F-4D97-AF65-F5344CB8AC3E}">
        <p14:creationId xmlns:p14="http://schemas.microsoft.com/office/powerpoint/2010/main" val="2232801319"/>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55" r:id="rId6"/>
    <p:sldLayoutId id="2147483687" r:id="rId7"/>
    <p:sldLayoutId id="2147483662" r:id="rId8"/>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 name="Soren Prestemon…"/>
          <p:cNvSpPr txBox="1">
            <a:spLocks noGrp="1"/>
          </p:cNvSpPr>
          <p:nvPr>
            <p:ph type="body" sz="quarter" idx="1"/>
          </p:nvPr>
        </p:nvSpPr>
        <p:spPr>
          <a:xfrm>
            <a:off x="3965574" y="6911656"/>
            <a:ext cx="16452852" cy="3886940"/>
          </a:xfrm>
        </p:spPr>
        <p:txBody>
          <a:bodyPr>
            <a:normAutofit/>
          </a:bodyPr>
          <a:lstStyle/>
          <a:p>
            <a:r>
              <a:rPr lang="en-US" sz="4000"/>
              <a:t>Algirdas Baskys</a:t>
            </a:r>
          </a:p>
          <a:p>
            <a:r>
              <a:rPr lang="en-US" sz="4000"/>
              <a:t>abaskys@lbl.gov</a:t>
            </a:r>
          </a:p>
          <a:p>
            <a:r>
              <a:rPr lang="en-US" sz="4000"/>
              <a:t>Lawrence Berkeley National Laboratory</a:t>
            </a:r>
          </a:p>
        </p:txBody>
      </p:sp>
      <p:sp>
        <p:nvSpPr>
          <p:cNvPr id="6" name="Text Placeholder 5">
            <a:extLst>
              <a:ext uri="{FF2B5EF4-FFF2-40B4-BE49-F238E27FC236}">
                <a16:creationId xmlns:a16="http://schemas.microsoft.com/office/drawing/2014/main" id="{38E5C7D5-CA4C-E14F-85AC-328CE2B0D82A}"/>
              </a:ext>
            </a:extLst>
          </p:cNvPr>
          <p:cNvSpPr>
            <a:spLocks noGrp="1"/>
          </p:cNvSpPr>
          <p:nvPr>
            <p:ph type="body" sz="half" idx="13"/>
          </p:nvPr>
        </p:nvSpPr>
        <p:spPr>
          <a:xfrm>
            <a:off x="1905000" y="3124200"/>
            <a:ext cx="20726399" cy="4195441"/>
          </a:xfrm>
        </p:spPr>
        <p:txBody>
          <a:bodyPr>
            <a:normAutofit fontScale="92500"/>
          </a:bodyPr>
          <a:lstStyle/>
          <a:p>
            <a:pPr marL="0" marR="0" indent="0" algn="ctr">
              <a:spcBef>
                <a:spcPts val="0"/>
              </a:spcBef>
              <a:spcAft>
                <a:spcPts val="0"/>
              </a:spcAft>
              <a:buNone/>
            </a:pPr>
            <a:r>
              <a:rPr lang="en-US" sz="8800" b="1" spc="-35" dirty="0">
                <a:effectLst/>
                <a:latin typeface="Times New Roman" panose="02020603050405020304" pitchFamily="18" charset="0"/>
                <a:ea typeface="Yu Gothic Light" panose="020B0300000000000000" pitchFamily="34" charset="-128"/>
                <a:cs typeface="Times New Roman" panose="02020603050405020304" pitchFamily="18" charset="0"/>
              </a:rPr>
              <a:t>Development of Advanced Image Analysis using Machine Learning for Superconducting Wire and Cable Characterization</a:t>
            </a:r>
          </a:p>
        </p:txBody>
      </p:sp>
      <p:grpSp>
        <p:nvGrpSpPr>
          <p:cNvPr id="4" name="Group 3">
            <a:extLst>
              <a:ext uri="{FF2B5EF4-FFF2-40B4-BE49-F238E27FC236}">
                <a16:creationId xmlns:a16="http://schemas.microsoft.com/office/drawing/2014/main" id="{7622B64F-1E8C-AFD8-14B4-BA29C172FBFD}"/>
              </a:ext>
            </a:extLst>
          </p:cNvPr>
          <p:cNvGrpSpPr/>
          <p:nvPr/>
        </p:nvGrpSpPr>
        <p:grpSpPr>
          <a:xfrm>
            <a:off x="18307712" y="12700000"/>
            <a:ext cx="1927226" cy="1016000"/>
            <a:chOff x="18502351" y="11339551"/>
            <a:chExt cx="1927226" cy="1016000"/>
          </a:xfrm>
        </p:grpSpPr>
        <p:sp>
          <p:nvSpPr>
            <p:cNvPr id="3" name="Rectangle 2">
              <a:extLst>
                <a:ext uri="{FF2B5EF4-FFF2-40B4-BE49-F238E27FC236}">
                  <a16:creationId xmlns:a16="http://schemas.microsoft.com/office/drawing/2014/main" id="{91B54692-E62E-D00A-BA0A-30874CE89B17}"/>
                </a:ext>
              </a:extLst>
            </p:cNvPr>
            <p:cNvSpPr/>
            <p:nvPr/>
          </p:nvSpPr>
          <p:spPr>
            <a:xfrm>
              <a:off x="18502351" y="11339551"/>
              <a:ext cx="1927226" cy="1016000"/>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 name="Google Shape;493;p67">
              <a:extLst>
                <a:ext uri="{FF2B5EF4-FFF2-40B4-BE49-F238E27FC236}">
                  <a16:creationId xmlns:a16="http://schemas.microsoft.com/office/drawing/2014/main" id="{CE812F8D-77D2-AFC6-873F-176D5F7B1BA7}"/>
                </a:ext>
              </a:extLst>
            </p:cNvPr>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18517159" y="11414800"/>
              <a:ext cx="1901267" cy="929600"/>
            </a:xfrm>
            <a:prstGeom prst="rect">
              <a:avLst/>
            </a:prstGeom>
            <a:noFill/>
            <a:ln>
              <a:noFill/>
            </a:ln>
          </p:spPr>
        </p:pic>
      </p:grpSp>
      <p:sp>
        <p:nvSpPr>
          <p:cNvPr id="7" name="Google Shape;489;p67">
            <a:extLst>
              <a:ext uri="{FF2B5EF4-FFF2-40B4-BE49-F238E27FC236}">
                <a16:creationId xmlns:a16="http://schemas.microsoft.com/office/drawing/2014/main" id="{2E33E213-DF16-5A73-A396-9D789B452B91}"/>
              </a:ext>
            </a:extLst>
          </p:cNvPr>
          <p:cNvSpPr txBox="1">
            <a:spLocks/>
          </p:cNvSpPr>
          <p:nvPr/>
        </p:nvSpPr>
        <p:spPr>
          <a:xfrm>
            <a:off x="533933" y="-801400"/>
            <a:ext cx="10889673" cy="2913685"/>
          </a:xfrm>
          <a:prstGeom prst="rect">
            <a:avLst/>
          </a:prstGeom>
          <a:noFill/>
          <a:ln>
            <a:noFill/>
          </a:ln>
        </p:spPr>
        <p:txBody>
          <a:bodyPr spcFirstLastPara="1" vert="horz" wrap="square" lIns="91425" tIns="45700" rIns="91425" bIns="45700" rtlCol="0" anchor="ctr" anchorCtr="0">
            <a:noAutofit/>
          </a:bodyPr>
          <a:lstStyle>
            <a:lvl1pPr marL="0" indent="0" algn="ctr" defTabSz="914400" rtl="0" eaLnBrk="1" latinLnBrk="0" hangingPunct="1">
              <a:lnSpc>
                <a:spcPct val="90000"/>
              </a:lnSpc>
              <a:spcBef>
                <a:spcPts val="1000"/>
              </a:spcBef>
              <a:buSzTx/>
              <a:buFontTx/>
              <a:buNone/>
              <a:defRPr sz="4800" kern="1200">
                <a:solidFill>
                  <a:schemeClr val="bg1"/>
                </a:solidFill>
                <a:latin typeface="+mj-lt"/>
                <a:ea typeface="Franklin Gothic Book"/>
                <a:cs typeface="Franklin Gothic Book"/>
                <a:sym typeface="Franklin Gothic Book"/>
              </a:defRPr>
            </a:lvl1pPr>
            <a:lvl2pPr marL="0" indent="0" algn="ctr" defTabSz="914400" rtl="0" eaLnBrk="1" latinLnBrk="0" hangingPunct="1">
              <a:lnSpc>
                <a:spcPct val="90000"/>
              </a:lnSpc>
              <a:spcBef>
                <a:spcPts val="500"/>
              </a:spcBef>
              <a:buSzTx/>
              <a:buFontTx/>
              <a:buNone/>
              <a:defRPr sz="4800" kern="1200">
                <a:solidFill>
                  <a:schemeClr val="bg1"/>
                </a:solidFill>
                <a:latin typeface="+mj-lt"/>
                <a:ea typeface="Franklin Gothic Book"/>
                <a:cs typeface="Franklin Gothic Book"/>
                <a:sym typeface="Franklin Gothic Book"/>
              </a:defRPr>
            </a:lvl2pPr>
            <a:lvl3pPr marL="0" indent="0" algn="ctr" defTabSz="914400" rtl="0" eaLnBrk="1" latinLnBrk="0" hangingPunct="1">
              <a:lnSpc>
                <a:spcPct val="90000"/>
              </a:lnSpc>
              <a:spcBef>
                <a:spcPts val="500"/>
              </a:spcBef>
              <a:buSzTx/>
              <a:buFontTx/>
              <a:buNone/>
              <a:defRPr sz="4800" kern="1200">
                <a:solidFill>
                  <a:schemeClr val="bg1"/>
                </a:solidFill>
                <a:latin typeface="+mj-lt"/>
                <a:ea typeface="Franklin Gothic Book"/>
                <a:cs typeface="Franklin Gothic Book"/>
                <a:sym typeface="Franklin Gothic Book"/>
              </a:defRPr>
            </a:lvl3pPr>
            <a:lvl4pPr marL="0" indent="0" algn="ctr" defTabSz="914400" rtl="0" eaLnBrk="1" latinLnBrk="0" hangingPunct="1">
              <a:lnSpc>
                <a:spcPct val="90000"/>
              </a:lnSpc>
              <a:spcBef>
                <a:spcPts val="500"/>
              </a:spcBef>
              <a:buSzTx/>
              <a:buFontTx/>
              <a:buNone/>
              <a:defRPr sz="4800" kern="1200">
                <a:solidFill>
                  <a:schemeClr val="bg1"/>
                </a:solidFill>
                <a:latin typeface="+mj-lt"/>
                <a:ea typeface="Franklin Gothic Book"/>
                <a:cs typeface="Franklin Gothic Book"/>
                <a:sym typeface="Franklin Gothic Book"/>
              </a:defRPr>
            </a:lvl4pPr>
            <a:lvl5pPr marL="0" indent="0" algn="ctr" defTabSz="914400" rtl="0" eaLnBrk="1" latinLnBrk="0" hangingPunct="1">
              <a:lnSpc>
                <a:spcPct val="90000"/>
              </a:lnSpc>
              <a:spcBef>
                <a:spcPts val="500"/>
              </a:spcBef>
              <a:buSzTx/>
              <a:buFontTx/>
              <a:buNone/>
              <a:defRPr sz="4800" kern="1200">
                <a:solidFill>
                  <a:schemeClr val="bg1"/>
                </a:solidFill>
                <a:latin typeface="+mj-lt"/>
                <a:ea typeface="Franklin Gothic Book"/>
                <a:cs typeface="Franklin Gothic Book"/>
                <a:sym typeface="Franklin Gothic Book"/>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spcBef>
                <a:spcPts val="1400"/>
              </a:spcBef>
              <a:buSzPts val="1620"/>
            </a:pPr>
            <a:endParaRPr lang="en-US" sz="1800" dirty="0"/>
          </a:p>
          <a:p>
            <a:pPr algn="l">
              <a:spcBef>
                <a:spcPts val="1400"/>
              </a:spcBef>
              <a:buSzPts val="1620"/>
            </a:pPr>
            <a:endParaRPr lang="en-US" sz="1800" dirty="0"/>
          </a:p>
          <a:p>
            <a:pPr algn="l">
              <a:spcBef>
                <a:spcPts val="1400"/>
              </a:spcBef>
              <a:buSzPts val="1620"/>
            </a:pPr>
            <a:endParaRPr lang="en-US" sz="1800" dirty="0"/>
          </a:p>
          <a:p>
            <a:pPr algn="l">
              <a:spcBef>
                <a:spcPts val="1400"/>
              </a:spcBef>
              <a:buSzPts val="1620"/>
            </a:pPr>
            <a:r>
              <a:rPr lang="en-US" sz="3200" dirty="0"/>
              <a:t>18</a:t>
            </a:r>
            <a:r>
              <a:rPr lang="en-US" sz="3200" baseline="30000" dirty="0"/>
              <a:t>th</a:t>
            </a:r>
            <a:r>
              <a:rPr lang="en-US" sz="3200" dirty="0"/>
              <a:t> of April, 2023</a:t>
            </a:r>
            <a:br>
              <a:rPr lang="en-US" sz="3200" dirty="0"/>
            </a:br>
            <a:endParaRPr lang="en-US" sz="3200" dirty="0"/>
          </a:p>
        </p:txBody>
      </p:sp>
      <p:sp>
        <p:nvSpPr>
          <p:cNvPr id="8" name="Slide Number Placeholder 7">
            <a:extLst>
              <a:ext uri="{FF2B5EF4-FFF2-40B4-BE49-F238E27FC236}">
                <a16:creationId xmlns:a16="http://schemas.microsoft.com/office/drawing/2014/main" id="{5127A40B-5938-2E64-0A33-844E7967ADC4}"/>
              </a:ext>
            </a:extLst>
          </p:cNvPr>
          <p:cNvSpPr>
            <a:spLocks noGrp="1"/>
          </p:cNvSpPr>
          <p:nvPr>
            <p:ph type="sldNum" sz="quarter" idx="2"/>
          </p:nvPr>
        </p:nvSpPr>
        <p:spPr/>
        <p:txBody>
          <a:bodyPr/>
          <a:lstStyle/>
          <a:p>
            <a:fld id="{86CB4B4D-7CA3-9044-876B-883B54F8677D}" type="slidenum">
              <a:rPr lang="en-US" smtClean="0"/>
              <a:t>1</a:t>
            </a:fld>
            <a:endParaRPr lang="en-US"/>
          </a:p>
        </p:txBody>
      </p:sp>
    </p:spTree>
    <p:extLst>
      <p:ext uri="{BB962C8B-B14F-4D97-AF65-F5344CB8AC3E}">
        <p14:creationId xmlns:p14="http://schemas.microsoft.com/office/powerpoint/2010/main" val="2798728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F1AFF2-73FA-BCE9-9215-DB5946DC0DF0}"/>
              </a:ext>
            </a:extLst>
          </p:cNvPr>
          <p:cNvSpPr>
            <a:spLocks noGrp="1"/>
          </p:cNvSpPr>
          <p:nvPr>
            <p:ph type="dt" sz="half" idx="10"/>
          </p:nvPr>
        </p:nvSpPr>
        <p:spPr/>
        <p:txBody>
          <a:bodyPr/>
          <a:lstStyle/>
          <a:p>
            <a:fld id="{5AD5D232-ED3B-4C72-8A6D-1FC3EACF4AEA}" type="datetime1">
              <a:rPr lang="en-US" smtClean="0"/>
              <a:t>4/18/23</a:t>
            </a:fld>
            <a:endParaRPr lang="en-US"/>
          </a:p>
        </p:txBody>
      </p:sp>
      <p:sp>
        <p:nvSpPr>
          <p:cNvPr id="4" name="Slide Number Placeholder 3">
            <a:extLst>
              <a:ext uri="{FF2B5EF4-FFF2-40B4-BE49-F238E27FC236}">
                <a16:creationId xmlns:a16="http://schemas.microsoft.com/office/drawing/2014/main" id="{7892D5BE-77C0-0D36-4C07-1EA2C82E2576}"/>
              </a:ext>
            </a:extLst>
          </p:cNvPr>
          <p:cNvSpPr>
            <a:spLocks noGrp="1"/>
          </p:cNvSpPr>
          <p:nvPr>
            <p:ph type="sldNum" sz="quarter" idx="12"/>
          </p:nvPr>
        </p:nvSpPr>
        <p:spPr/>
        <p:txBody>
          <a:bodyPr/>
          <a:lstStyle/>
          <a:p>
            <a:fld id="{695884B8-C86C-9247-916E-0E4ED69A0AE3}" type="slidenum">
              <a:rPr lang="en-US" smtClean="0"/>
              <a:t>2</a:t>
            </a:fld>
            <a:endParaRPr lang="en-US"/>
          </a:p>
        </p:txBody>
      </p:sp>
      <p:sp>
        <p:nvSpPr>
          <p:cNvPr id="5" name="Title 4">
            <a:extLst>
              <a:ext uri="{FF2B5EF4-FFF2-40B4-BE49-F238E27FC236}">
                <a16:creationId xmlns:a16="http://schemas.microsoft.com/office/drawing/2014/main" id="{8A425CE3-B37D-274F-C1C5-E6CB3AD32FD6}"/>
              </a:ext>
            </a:extLst>
          </p:cNvPr>
          <p:cNvSpPr>
            <a:spLocks noGrp="1"/>
          </p:cNvSpPr>
          <p:nvPr>
            <p:ph type="title"/>
          </p:nvPr>
        </p:nvSpPr>
        <p:spPr/>
        <p:txBody>
          <a:bodyPr/>
          <a:lstStyle/>
          <a:p>
            <a:r>
              <a:rPr lang="en-US" dirty="0"/>
              <a:t>ECRP topic</a:t>
            </a:r>
          </a:p>
        </p:txBody>
      </p:sp>
      <p:sp>
        <p:nvSpPr>
          <p:cNvPr id="11" name="Text Placeholder 10">
            <a:extLst>
              <a:ext uri="{FF2B5EF4-FFF2-40B4-BE49-F238E27FC236}">
                <a16:creationId xmlns:a16="http://schemas.microsoft.com/office/drawing/2014/main" id="{E93A1524-663B-2BA1-FDD0-EC7909198E09}"/>
              </a:ext>
            </a:extLst>
          </p:cNvPr>
          <p:cNvSpPr>
            <a:spLocks noGrp="1"/>
          </p:cNvSpPr>
          <p:nvPr>
            <p:ph type="body" sz="quarter" idx="13"/>
          </p:nvPr>
        </p:nvSpPr>
        <p:spPr>
          <a:xfrm>
            <a:off x="1654176" y="1827874"/>
            <a:ext cx="20652932" cy="1561811"/>
          </a:xfrm>
        </p:spPr>
        <p:txBody>
          <a:bodyPr>
            <a:normAutofit/>
          </a:bodyPr>
          <a:lstStyle/>
          <a:p>
            <a:pPr marL="0" marR="0" indent="0" algn="ctr">
              <a:spcBef>
                <a:spcPts val="0"/>
              </a:spcBef>
              <a:spcAft>
                <a:spcPts val="0"/>
              </a:spcAft>
              <a:buNone/>
            </a:pPr>
            <a:r>
              <a:rPr lang="en-US" sz="4000" b="1" spc="-35" dirty="0">
                <a:effectLst/>
                <a:latin typeface="Times New Roman" panose="02020603050405020304" pitchFamily="18" charset="0"/>
                <a:ea typeface="Yu Gothic Light" panose="020B0300000000000000" pitchFamily="34" charset="-128"/>
                <a:cs typeface="Times New Roman" panose="02020603050405020304" pitchFamily="18" charset="0"/>
              </a:rPr>
              <a:t>Development of Advanced Image Analysis using Machine Learning for Superconducting Wire and Cable Characterization</a:t>
            </a:r>
          </a:p>
        </p:txBody>
      </p:sp>
      <p:pic>
        <p:nvPicPr>
          <p:cNvPr id="12" name="Picture 11" descr="A screenshot of a computer&#10;&#10;Description automatically generated with low confidence">
            <a:extLst>
              <a:ext uri="{FF2B5EF4-FFF2-40B4-BE49-F238E27FC236}">
                <a16:creationId xmlns:a16="http://schemas.microsoft.com/office/drawing/2014/main" id="{9354A9E5-4AE1-EB64-4F1C-CA3BB6A31A46}"/>
              </a:ext>
            </a:extLst>
          </p:cNvPr>
          <p:cNvPicPr>
            <a:picLocks noChangeAspect="1"/>
          </p:cNvPicPr>
          <p:nvPr/>
        </p:nvPicPr>
        <p:blipFill>
          <a:blip r:embed="rId3" cstate="print">
            <a:extLst>
              <a:ext uri="{28A0092B-C50C-407E-A947-70E740481C1C}">
                <a14:useLocalDpi xmlns:a14="http://schemas.microsoft.com/office/drawing/2010/main" val="0"/>
              </a:ext>
            </a:extLst>
          </a:blip>
          <a:srcRect l="1741" r="1741"/>
          <a:stretch>
            <a:fillRect/>
          </a:stretch>
        </p:blipFill>
        <p:spPr bwMode="auto">
          <a:xfrm>
            <a:off x="3423683" y="3467178"/>
            <a:ext cx="17845916" cy="6232526"/>
          </a:xfrm>
          <a:prstGeom prst="rect">
            <a:avLst/>
          </a:prstGeom>
          <a:extLst>
            <a:ext uri="{53640926-AAD7-44D8-BBD7-CCE9431645EC}">
              <a14:shadowObscured xmlns:a14="http://schemas.microsoft.com/office/drawing/2010/main"/>
            </a:ext>
          </a:extLst>
        </p:spPr>
      </p:pic>
      <p:sp>
        <p:nvSpPr>
          <p:cNvPr id="17" name="TextBox 16">
            <a:extLst>
              <a:ext uri="{FF2B5EF4-FFF2-40B4-BE49-F238E27FC236}">
                <a16:creationId xmlns:a16="http://schemas.microsoft.com/office/drawing/2014/main" id="{D1B84B67-96E4-4CAB-5242-89CB2186E5D3}"/>
              </a:ext>
            </a:extLst>
          </p:cNvPr>
          <p:cNvSpPr txBox="1"/>
          <p:nvPr/>
        </p:nvSpPr>
        <p:spPr>
          <a:xfrm>
            <a:off x="1324223" y="9921028"/>
            <a:ext cx="22044837" cy="2308324"/>
          </a:xfrm>
          <a:prstGeom prst="rect">
            <a:avLst/>
          </a:prstGeom>
          <a:noFill/>
        </p:spPr>
        <p:txBody>
          <a:bodyPr wrap="square" rtlCol="0">
            <a:spAutoFit/>
          </a:bodyPr>
          <a:lstStyle/>
          <a:p>
            <a:r>
              <a:rPr lang="en-US" dirty="0"/>
              <a:t>The objective of the proposed work is develop advanced image analysis techniques utilizing ML for conductor characterization at the level of the individual wire, cable, and coil length scales and spanning the nanometer to kilometer range. Such characterization aims to correlate the phase, microstructure, and morphological information to the relevant materials’ properties. </a:t>
            </a:r>
          </a:p>
        </p:txBody>
      </p:sp>
    </p:spTree>
    <p:extLst>
      <p:ext uri="{BB962C8B-B14F-4D97-AF65-F5344CB8AC3E}">
        <p14:creationId xmlns:p14="http://schemas.microsoft.com/office/powerpoint/2010/main" val="30661795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212F0C-F376-0A52-4757-A6DF9DEDCE9E}"/>
              </a:ext>
            </a:extLst>
          </p:cNvPr>
          <p:cNvSpPr>
            <a:spLocks noGrp="1"/>
          </p:cNvSpPr>
          <p:nvPr>
            <p:ph type="dt" sz="half" idx="10"/>
          </p:nvPr>
        </p:nvSpPr>
        <p:spPr/>
        <p:txBody>
          <a:bodyPr/>
          <a:lstStyle/>
          <a:p>
            <a:fld id="{A8C89837-392F-4E2C-AD26-EF25EE799A6C}" type="datetime1">
              <a:rPr lang="en-US" smtClean="0"/>
              <a:t>4/18/23</a:t>
            </a:fld>
            <a:endParaRPr lang="en-US"/>
          </a:p>
        </p:txBody>
      </p:sp>
      <p:sp>
        <p:nvSpPr>
          <p:cNvPr id="3" name="Slide Number Placeholder 2">
            <a:extLst>
              <a:ext uri="{FF2B5EF4-FFF2-40B4-BE49-F238E27FC236}">
                <a16:creationId xmlns:a16="http://schemas.microsoft.com/office/drawing/2014/main" id="{B70832AC-7658-9B77-0A54-821F53586FB5}"/>
              </a:ext>
            </a:extLst>
          </p:cNvPr>
          <p:cNvSpPr>
            <a:spLocks noGrp="1"/>
          </p:cNvSpPr>
          <p:nvPr>
            <p:ph type="sldNum" sz="quarter" idx="12"/>
          </p:nvPr>
        </p:nvSpPr>
        <p:spPr/>
        <p:txBody>
          <a:bodyPr/>
          <a:lstStyle/>
          <a:p>
            <a:fld id="{695884B8-C86C-9247-916E-0E4ED69A0AE3}" type="slidenum">
              <a:rPr lang="en-US" smtClean="0"/>
              <a:t>3</a:t>
            </a:fld>
            <a:endParaRPr lang="en-US"/>
          </a:p>
        </p:txBody>
      </p:sp>
      <p:sp>
        <p:nvSpPr>
          <p:cNvPr id="4" name="Text Placeholder 3">
            <a:extLst>
              <a:ext uri="{FF2B5EF4-FFF2-40B4-BE49-F238E27FC236}">
                <a16:creationId xmlns:a16="http://schemas.microsoft.com/office/drawing/2014/main" id="{310104F9-656C-78B5-8CBC-5733CA253085}"/>
              </a:ext>
            </a:extLst>
          </p:cNvPr>
          <p:cNvSpPr>
            <a:spLocks noGrp="1"/>
          </p:cNvSpPr>
          <p:nvPr>
            <p:ph type="body" sz="quarter" idx="13"/>
          </p:nvPr>
        </p:nvSpPr>
        <p:spPr>
          <a:xfrm>
            <a:off x="165654" y="3721395"/>
            <a:ext cx="9658830" cy="7297283"/>
          </a:xfrm>
        </p:spPr>
        <p:txBody>
          <a:bodyPr>
            <a:normAutofit/>
          </a:bodyPr>
          <a:lstStyle/>
          <a:p>
            <a:r>
              <a:rPr lang="en-US" sz="4000" dirty="0"/>
              <a:t>Analysis of the flux pinning landscape in APC Nb</a:t>
            </a:r>
            <a:r>
              <a:rPr lang="en-US" sz="4000" baseline="-25000" dirty="0"/>
              <a:t>3</a:t>
            </a:r>
            <a:r>
              <a:rPr lang="en-US" sz="4000" dirty="0"/>
              <a:t>SN</a:t>
            </a:r>
          </a:p>
          <a:p>
            <a:pPr lvl="1"/>
            <a:r>
              <a:rPr lang="en-US" sz="4000" dirty="0"/>
              <a:t>How it is affected by heat-treatment</a:t>
            </a:r>
          </a:p>
          <a:p>
            <a:pPr lvl="1"/>
            <a:r>
              <a:rPr lang="en-US" sz="4000" dirty="0"/>
              <a:t>Correlation with electrical properties</a:t>
            </a:r>
          </a:p>
          <a:p>
            <a:r>
              <a:rPr lang="en-US" sz="4000" dirty="0"/>
              <a:t>Analysis can be extended to other materials:</a:t>
            </a:r>
          </a:p>
          <a:p>
            <a:pPr lvl="1"/>
            <a:r>
              <a:rPr lang="en-US" sz="4000" dirty="0"/>
              <a:t>E.g. analysis of foreign phases and agglomerates in Bi-2212 powder</a:t>
            </a:r>
          </a:p>
          <a:p>
            <a:pPr lvl="1"/>
            <a:endParaRPr lang="en-US" sz="4000" dirty="0"/>
          </a:p>
        </p:txBody>
      </p:sp>
      <p:sp>
        <p:nvSpPr>
          <p:cNvPr id="5" name="Title 4">
            <a:extLst>
              <a:ext uri="{FF2B5EF4-FFF2-40B4-BE49-F238E27FC236}">
                <a16:creationId xmlns:a16="http://schemas.microsoft.com/office/drawing/2014/main" id="{C5FB4143-AFD5-F62B-8B45-F18695E7D1EB}"/>
              </a:ext>
            </a:extLst>
          </p:cNvPr>
          <p:cNvSpPr>
            <a:spLocks noGrp="1"/>
          </p:cNvSpPr>
          <p:nvPr>
            <p:ph type="title"/>
          </p:nvPr>
        </p:nvSpPr>
        <p:spPr/>
        <p:txBody>
          <a:bodyPr/>
          <a:lstStyle/>
          <a:p>
            <a:r>
              <a:rPr lang="en-US" dirty="0"/>
              <a:t>Conductor Scale</a:t>
            </a:r>
          </a:p>
        </p:txBody>
      </p:sp>
      <p:pic>
        <p:nvPicPr>
          <p:cNvPr id="6" name="Picture 5" descr="A picture containing window&#10;&#10;Description automatically generated">
            <a:extLst>
              <a:ext uri="{FF2B5EF4-FFF2-40B4-BE49-F238E27FC236}">
                <a16:creationId xmlns:a16="http://schemas.microsoft.com/office/drawing/2014/main" id="{0E7BB5A2-970D-54C1-E59B-93ED0209960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651124" y="1877673"/>
            <a:ext cx="8420876" cy="2176556"/>
          </a:xfrm>
          <a:prstGeom prst="rect">
            <a:avLst/>
          </a:prstGeom>
        </p:spPr>
      </p:pic>
      <p:pic>
        <p:nvPicPr>
          <p:cNvPr id="7" name="Picture 6" descr="A picture containing graphical user interface&#10;&#10;Description automatically generated">
            <a:extLst>
              <a:ext uri="{FF2B5EF4-FFF2-40B4-BE49-F238E27FC236}">
                <a16:creationId xmlns:a16="http://schemas.microsoft.com/office/drawing/2014/main" id="{059AC3C3-C8E6-E17B-2B82-8CCD48131F8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37495" y="4362054"/>
            <a:ext cx="8834505" cy="5021774"/>
          </a:xfrm>
          <a:prstGeom prst="rect">
            <a:avLst/>
          </a:prstGeom>
        </p:spPr>
      </p:pic>
      <p:pic>
        <p:nvPicPr>
          <p:cNvPr id="8" name="Picture 7" descr="A close-up of a leaf&#10;&#10;Description automatically generated with low confidence">
            <a:extLst>
              <a:ext uri="{FF2B5EF4-FFF2-40B4-BE49-F238E27FC236}">
                <a16:creationId xmlns:a16="http://schemas.microsoft.com/office/drawing/2014/main" id="{163A55ED-D7C5-B787-6E73-82FC70E10A4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2276"/>
          <a:stretch/>
        </p:blipFill>
        <p:spPr bwMode="auto">
          <a:xfrm>
            <a:off x="15706000" y="9719084"/>
            <a:ext cx="7897491" cy="2510997"/>
          </a:xfrm>
          <a:prstGeom prst="rect">
            <a:avLst/>
          </a:prstGeom>
          <a:noFill/>
          <a:ln>
            <a:noFill/>
          </a:ln>
          <a:extLst>
            <a:ext uri="{53640926-AAD7-44D8-BBD7-CCE9431645EC}">
              <a14:shadowObscured xmlns:a14="http://schemas.microsoft.com/office/drawing/2010/main"/>
            </a:ext>
          </a:extLst>
        </p:spPr>
      </p:pic>
      <p:cxnSp>
        <p:nvCxnSpPr>
          <p:cNvPr id="10" name="Straight Connector 9">
            <a:extLst>
              <a:ext uri="{FF2B5EF4-FFF2-40B4-BE49-F238E27FC236}">
                <a16:creationId xmlns:a16="http://schemas.microsoft.com/office/drawing/2014/main" id="{CC062176-C03E-D56D-D86F-0070A1B64652}"/>
              </a:ext>
            </a:extLst>
          </p:cNvPr>
          <p:cNvCxnSpPr>
            <a:cxnSpLocks/>
          </p:cNvCxnSpPr>
          <p:nvPr/>
        </p:nvCxnSpPr>
        <p:spPr>
          <a:xfrm>
            <a:off x="10504967" y="4389698"/>
            <a:ext cx="13567033"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1753095-13BC-0DD4-1AA2-356129057263}"/>
              </a:ext>
            </a:extLst>
          </p:cNvPr>
          <p:cNvSpPr txBox="1"/>
          <p:nvPr/>
        </p:nvSpPr>
        <p:spPr>
          <a:xfrm>
            <a:off x="10504967" y="1983231"/>
            <a:ext cx="4732526" cy="646331"/>
          </a:xfrm>
          <a:prstGeom prst="rect">
            <a:avLst/>
          </a:prstGeom>
          <a:noFill/>
        </p:spPr>
        <p:txBody>
          <a:bodyPr wrap="square" rtlCol="0">
            <a:spAutoFit/>
          </a:bodyPr>
          <a:lstStyle/>
          <a:p>
            <a:r>
              <a:rPr lang="en-US" dirty="0"/>
              <a:t>Grain size analysis</a:t>
            </a:r>
          </a:p>
        </p:txBody>
      </p:sp>
      <p:sp>
        <p:nvSpPr>
          <p:cNvPr id="14" name="TextBox 13">
            <a:extLst>
              <a:ext uri="{FF2B5EF4-FFF2-40B4-BE49-F238E27FC236}">
                <a16:creationId xmlns:a16="http://schemas.microsoft.com/office/drawing/2014/main" id="{7F9DEE1B-DC9D-5ADA-D1D2-B52A59F02E52}"/>
              </a:ext>
            </a:extLst>
          </p:cNvPr>
          <p:cNvSpPr txBox="1"/>
          <p:nvPr/>
        </p:nvSpPr>
        <p:spPr>
          <a:xfrm>
            <a:off x="10504967" y="4362054"/>
            <a:ext cx="4732526" cy="1200329"/>
          </a:xfrm>
          <a:prstGeom prst="rect">
            <a:avLst/>
          </a:prstGeom>
          <a:noFill/>
        </p:spPr>
        <p:txBody>
          <a:bodyPr wrap="square" rtlCol="0">
            <a:spAutoFit/>
          </a:bodyPr>
          <a:lstStyle/>
          <a:p>
            <a:r>
              <a:rPr lang="en-US" dirty="0"/>
              <a:t>Nanoprecipitate characterization </a:t>
            </a:r>
          </a:p>
        </p:txBody>
      </p:sp>
      <p:sp>
        <p:nvSpPr>
          <p:cNvPr id="15" name="TextBox 14">
            <a:extLst>
              <a:ext uri="{FF2B5EF4-FFF2-40B4-BE49-F238E27FC236}">
                <a16:creationId xmlns:a16="http://schemas.microsoft.com/office/drawing/2014/main" id="{45A937AE-C23B-495D-7F16-74607D3EFE81}"/>
              </a:ext>
            </a:extLst>
          </p:cNvPr>
          <p:cNvSpPr txBox="1"/>
          <p:nvPr/>
        </p:nvSpPr>
        <p:spPr>
          <a:xfrm>
            <a:off x="10504967" y="9747900"/>
            <a:ext cx="4732526" cy="2308324"/>
          </a:xfrm>
          <a:prstGeom prst="rect">
            <a:avLst/>
          </a:prstGeom>
          <a:noFill/>
        </p:spPr>
        <p:txBody>
          <a:bodyPr wrap="square" rtlCol="0">
            <a:spAutoFit/>
          </a:bodyPr>
          <a:lstStyle/>
          <a:p>
            <a:r>
              <a:rPr lang="en-US" dirty="0"/>
              <a:t>Pinning landscape characterization across </a:t>
            </a:r>
            <a:r>
              <a:rPr lang="en-US"/>
              <a:t>the subelement/wire</a:t>
            </a:r>
            <a:endParaRPr lang="en-US" dirty="0"/>
          </a:p>
        </p:txBody>
      </p:sp>
      <p:cxnSp>
        <p:nvCxnSpPr>
          <p:cNvPr id="17" name="Straight Connector 16">
            <a:extLst>
              <a:ext uri="{FF2B5EF4-FFF2-40B4-BE49-F238E27FC236}">
                <a16:creationId xmlns:a16="http://schemas.microsoft.com/office/drawing/2014/main" id="{9CBA20C3-6EC3-6A74-B4AF-19B1C547A4FA}"/>
              </a:ext>
            </a:extLst>
          </p:cNvPr>
          <p:cNvCxnSpPr>
            <a:cxnSpLocks/>
          </p:cNvCxnSpPr>
          <p:nvPr/>
        </p:nvCxnSpPr>
        <p:spPr>
          <a:xfrm>
            <a:off x="10487244" y="1820127"/>
            <a:ext cx="13567033"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571A07E-E8C4-ACB9-6A35-0C1DE49EFDB7}"/>
              </a:ext>
            </a:extLst>
          </p:cNvPr>
          <p:cNvCxnSpPr>
            <a:cxnSpLocks/>
          </p:cNvCxnSpPr>
          <p:nvPr/>
        </p:nvCxnSpPr>
        <p:spPr>
          <a:xfrm>
            <a:off x="10487244" y="9624582"/>
            <a:ext cx="13731103"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48776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5B38FFB-5456-FEB7-5195-F8E9B71A2C47}"/>
              </a:ext>
            </a:extLst>
          </p:cNvPr>
          <p:cNvSpPr>
            <a:spLocks noGrp="1"/>
          </p:cNvSpPr>
          <p:nvPr>
            <p:ph type="dt" sz="half" idx="10"/>
          </p:nvPr>
        </p:nvSpPr>
        <p:spPr/>
        <p:txBody>
          <a:bodyPr/>
          <a:lstStyle/>
          <a:p>
            <a:fld id="{C9E51D65-5332-46F3-8789-52A33F9C64E9}" type="datetime1">
              <a:rPr lang="en-US" smtClean="0"/>
              <a:t>4/18/23</a:t>
            </a:fld>
            <a:endParaRPr lang="en-US"/>
          </a:p>
        </p:txBody>
      </p:sp>
      <p:sp>
        <p:nvSpPr>
          <p:cNvPr id="3" name="Slide Number Placeholder 2">
            <a:extLst>
              <a:ext uri="{FF2B5EF4-FFF2-40B4-BE49-F238E27FC236}">
                <a16:creationId xmlns:a16="http://schemas.microsoft.com/office/drawing/2014/main" id="{F7132029-47A8-2776-B8C9-043600F97E51}"/>
              </a:ext>
            </a:extLst>
          </p:cNvPr>
          <p:cNvSpPr>
            <a:spLocks noGrp="1"/>
          </p:cNvSpPr>
          <p:nvPr>
            <p:ph type="sldNum" sz="quarter" idx="12"/>
          </p:nvPr>
        </p:nvSpPr>
        <p:spPr/>
        <p:txBody>
          <a:bodyPr/>
          <a:lstStyle/>
          <a:p>
            <a:fld id="{695884B8-C86C-9247-916E-0E4ED69A0AE3}" type="slidenum">
              <a:rPr lang="en-US" smtClean="0"/>
              <a:t>4</a:t>
            </a:fld>
            <a:endParaRPr lang="en-US"/>
          </a:p>
        </p:txBody>
      </p:sp>
      <p:sp>
        <p:nvSpPr>
          <p:cNvPr id="4" name="Text Placeholder 3">
            <a:extLst>
              <a:ext uri="{FF2B5EF4-FFF2-40B4-BE49-F238E27FC236}">
                <a16:creationId xmlns:a16="http://schemas.microsoft.com/office/drawing/2014/main" id="{580C18C8-88A5-E866-E965-1EBACE1DFC52}"/>
              </a:ext>
            </a:extLst>
          </p:cNvPr>
          <p:cNvSpPr>
            <a:spLocks noGrp="1"/>
          </p:cNvSpPr>
          <p:nvPr>
            <p:ph type="body" sz="quarter" idx="13"/>
          </p:nvPr>
        </p:nvSpPr>
        <p:spPr>
          <a:xfrm>
            <a:off x="312000" y="2176131"/>
            <a:ext cx="9661340" cy="9061450"/>
          </a:xfrm>
        </p:spPr>
        <p:txBody>
          <a:bodyPr/>
          <a:lstStyle/>
          <a:p>
            <a:r>
              <a:rPr lang="en-US" dirty="0"/>
              <a:t>During Rutherford cable ~50k images are collected along with many other signals</a:t>
            </a:r>
          </a:p>
          <a:p>
            <a:r>
              <a:rPr lang="en-US" dirty="0"/>
              <a:t>Each production parameter can affect several aspects of the produced cable</a:t>
            </a:r>
          </a:p>
          <a:p>
            <a:pPr lvl="1"/>
            <a:r>
              <a:rPr lang="en-US" dirty="0"/>
              <a:t>Cable dimensions</a:t>
            </a:r>
          </a:p>
          <a:p>
            <a:pPr lvl="1"/>
            <a:r>
              <a:rPr lang="en-US" dirty="0"/>
              <a:t>Facet sizes</a:t>
            </a:r>
          </a:p>
          <a:p>
            <a:pPr lvl="1"/>
            <a:r>
              <a:rPr lang="en-US" dirty="0"/>
              <a:t>Cabling degradation </a:t>
            </a:r>
            <a:r>
              <a:rPr lang="en-US" dirty="0" err="1"/>
              <a:t>I</a:t>
            </a:r>
            <a:r>
              <a:rPr lang="en-US" baseline="-25000" dirty="0" err="1"/>
              <a:t>c</a:t>
            </a:r>
            <a:r>
              <a:rPr lang="en-US" dirty="0"/>
              <a:t>, RRR</a:t>
            </a:r>
          </a:p>
          <a:p>
            <a:pPr lvl="1"/>
            <a:r>
              <a:rPr lang="en-US" dirty="0"/>
              <a:t>Cable mechanical stability</a:t>
            </a:r>
          </a:p>
          <a:p>
            <a:r>
              <a:rPr lang="en-US" dirty="0"/>
              <a:t>ML can could be useful to disentangle the dependencies and feed those relationships back to the cable production</a:t>
            </a:r>
          </a:p>
          <a:p>
            <a:endParaRPr lang="en-US" dirty="0"/>
          </a:p>
        </p:txBody>
      </p:sp>
      <p:sp>
        <p:nvSpPr>
          <p:cNvPr id="5" name="Title 4">
            <a:extLst>
              <a:ext uri="{FF2B5EF4-FFF2-40B4-BE49-F238E27FC236}">
                <a16:creationId xmlns:a16="http://schemas.microsoft.com/office/drawing/2014/main" id="{ACEBD92C-062E-87F4-AD8C-0588B9C7705E}"/>
              </a:ext>
            </a:extLst>
          </p:cNvPr>
          <p:cNvSpPr>
            <a:spLocks noGrp="1"/>
          </p:cNvSpPr>
          <p:nvPr>
            <p:ph type="title"/>
          </p:nvPr>
        </p:nvSpPr>
        <p:spPr/>
        <p:txBody>
          <a:bodyPr/>
          <a:lstStyle/>
          <a:p>
            <a:r>
              <a:rPr lang="en-US" dirty="0"/>
              <a:t>Cable scale</a:t>
            </a:r>
          </a:p>
        </p:txBody>
      </p:sp>
      <p:pic>
        <p:nvPicPr>
          <p:cNvPr id="6" name="Picture 5" descr="Graphical user interface&#10;&#10;Description automatically generated with low confidence">
            <a:extLst>
              <a:ext uri="{FF2B5EF4-FFF2-40B4-BE49-F238E27FC236}">
                <a16:creationId xmlns:a16="http://schemas.microsoft.com/office/drawing/2014/main" id="{03B46093-8D80-FBE9-EB80-AA8406CE2D5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311"/>
          <a:stretch/>
        </p:blipFill>
        <p:spPr bwMode="auto">
          <a:xfrm>
            <a:off x="9973340" y="1993026"/>
            <a:ext cx="14410660" cy="9005936"/>
          </a:xfrm>
          <a:prstGeom prst="rect">
            <a:avLst/>
          </a:prstGeom>
          <a:noFill/>
          <a:ln>
            <a:noFill/>
          </a:ln>
        </p:spPr>
      </p:pic>
    </p:spTree>
    <p:extLst>
      <p:ext uri="{BB962C8B-B14F-4D97-AF65-F5344CB8AC3E}">
        <p14:creationId xmlns:p14="http://schemas.microsoft.com/office/powerpoint/2010/main" val="18644155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901C87-B831-F80E-1116-B1BA64C6FAC8}"/>
              </a:ext>
            </a:extLst>
          </p:cNvPr>
          <p:cNvSpPr>
            <a:spLocks noGrp="1"/>
          </p:cNvSpPr>
          <p:nvPr>
            <p:ph type="dt" sz="half" idx="10"/>
          </p:nvPr>
        </p:nvSpPr>
        <p:spPr/>
        <p:txBody>
          <a:bodyPr/>
          <a:lstStyle/>
          <a:p>
            <a:fld id="{B269B0A6-1BDA-401A-95A6-61F04B21E5B5}" type="datetime1">
              <a:rPr lang="en-US" smtClean="0"/>
              <a:t>4/18/23</a:t>
            </a:fld>
            <a:endParaRPr lang="en-US"/>
          </a:p>
        </p:txBody>
      </p:sp>
      <p:sp>
        <p:nvSpPr>
          <p:cNvPr id="3" name="Slide Number Placeholder 2">
            <a:extLst>
              <a:ext uri="{FF2B5EF4-FFF2-40B4-BE49-F238E27FC236}">
                <a16:creationId xmlns:a16="http://schemas.microsoft.com/office/drawing/2014/main" id="{82A56EAB-3D9C-22A4-559B-09A01E63A516}"/>
              </a:ext>
            </a:extLst>
          </p:cNvPr>
          <p:cNvSpPr>
            <a:spLocks noGrp="1"/>
          </p:cNvSpPr>
          <p:nvPr>
            <p:ph type="sldNum" sz="quarter" idx="12"/>
          </p:nvPr>
        </p:nvSpPr>
        <p:spPr/>
        <p:txBody>
          <a:bodyPr/>
          <a:lstStyle/>
          <a:p>
            <a:fld id="{695884B8-C86C-9247-916E-0E4ED69A0AE3}" type="slidenum">
              <a:rPr lang="en-US" smtClean="0"/>
              <a:t>5</a:t>
            </a:fld>
            <a:endParaRPr lang="en-US"/>
          </a:p>
        </p:txBody>
      </p:sp>
      <p:sp>
        <p:nvSpPr>
          <p:cNvPr id="4" name="Text Placeholder 3">
            <a:extLst>
              <a:ext uri="{FF2B5EF4-FFF2-40B4-BE49-F238E27FC236}">
                <a16:creationId xmlns:a16="http://schemas.microsoft.com/office/drawing/2014/main" id="{4F7D5582-03E2-DB07-2ECB-24950F70E947}"/>
              </a:ext>
            </a:extLst>
          </p:cNvPr>
          <p:cNvSpPr>
            <a:spLocks noGrp="1"/>
          </p:cNvSpPr>
          <p:nvPr>
            <p:ph type="body" sz="quarter" idx="13"/>
          </p:nvPr>
        </p:nvSpPr>
        <p:spPr>
          <a:xfrm>
            <a:off x="429638" y="3848986"/>
            <a:ext cx="12520818" cy="7242121"/>
          </a:xfrm>
        </p:spPr>
        <p:txBody>
          <a:bodyPr/>
          <a:lstStyle/>
          <a:p>
            <a:r>
              <a:rPr lang="en-US" dirty="0"/>
              <a:t>Post-mortem Nb</a:t>
            </a:r>
            <a:r>
              <a:rPr lang="en-US" baseline="-25000" dirty="0"/>
              <a:t>3</a:t>
            </a:r>
            <a:r>
              <a:rPr lang="en-US" dirty="0"/>
              <a:t>Sn coil cross-section or 10-stack analysis:</a:t>
            </a:r>
          </a:p>
          <a:p>
            <a:pPr lvl="1"/>
            <a:r>
              <a:rPr lang="en-US" dirty="0"/>
              <a:t>Cracked subelement detection and characterization </a:t>
            </a:r>
          </a:p>
          <a:p>
            <a:pPr lvl="1"/>
            <a:r>
              <a:rPr lang="en-US" dirty="0"/>
              <a:t>Relating to stress states that caused the cracking</a:t>
            </a:r>
          </a:p>
          <a:p>
            <a:r>
              <a:rPr lang="en-US" dirty="0"/>
              <a:t>The high analysis throughput would enable studies of crack propagation due to cyclic loading</a:t>
            </a:r>
          </a:p>
        </p:txBody>
      </p:sp>
      <p:sp>
        <p:nvSpPr>
          <p:cNvPr id="5" name="Title 4">
            <a:extLst>
              <a:ext uri="{FF2B5EF4-FFF2-40B4-BE49-F238E27FC236}">
                <a16:creationId xmlns:a16="http://schemas.microsoft.com/office/drawing/2014/main" id="{0E49BB94-9AEB-9078-7038-806F99A2566F}"/>
              </a:ext>
            </a:extLst>
          </p:cNvPr>
          <p:cNvSpPr>
            <a:spLocks noGrp="1"/>
          </p:cNvSpPr>
          <p:nvPr>
            <p:ph type="title"/>
          </p:nvPr>
        </p:nvSpPr>
        <p:spPr/>
        <p:txBody>
          <a:bodyPr/>
          <a:lstStyle/>
          <a:p>
            <a:r>
              <a:rPr lang="en-US" dirty="0"/>
              <a:t>Coil scale</a:t>
            </a:r>
          </a:p>
        </p:txBody>
      </p:sp>
      <p:pic>
        <p:nvPicPr>
          <p:cNvPr id="6" name="Picture 5" descr="Diagram&#10;&#10;Description automatically generated">
            <a:extLst>
              <a:ext uri="{FF2B5EF4-FFF2-40B4-BE49-F238E27FC236}">
                <a16:creationId xmlns:a16="http://schemas.microsoft.com/office/drawing/2014/main" id="{B3C91AD1-7F7D-31E5-1444-5A417FC00D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547639" y="3694234"/>
            <a:ext cx="10406723" cy="6327532"/>
          </a:xfrm>
          <a:prstGeom prst="rect">
            <a:avLst/>
          </a:prstGeom>
        </p:spPr>
      </p:pic>
    </p:spTree>
    <p:extLst>
      <p:ext uri="{BB962C8B-B14F-4D97-AF65-F5344CB8AC3E}">
        <p14:creationId xmlns:p14="http://schemas.microsoft.com/office/powerpoint/2010/main" val="18890831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08CA87-21C5-93DB-BBD4-34A55FCE82FC}"/>
              </a:ext>
            </a:extLst>
          </p:cNvPr>
          <p:cNvSpPr>
            <a:spLocks noGrp="1"/>
          </p:cNvSpPr>
          <p:nvPr>
            <p:ph type="dt" sz="half" idx="10"/>
          </p:nvPr>
        </p:nvSpPr>
        <p:spPr/>
        <p:txBody>
          <a:bodyPr/>
          <a:lstStyle/>
          <a:p>
            <a:fld id="{74AF5647-CF58-41FE-B2D7-F258089DCCA2}" type="datetime1">
              <a:rPr lang="en-US" smtClean="0"/>
              <a:t>4/18/23</a:t>
            </a:fld>
            <a:endParaRPr lang="en-US"/>
          </a:p>
        </p:txBody>
      </p:sp>
      <p:sp>
        <p:nvSpPr>
          <p:cNvPr id="3" name="Slide Number Placeholder 2">
            <a:extLst>
              <a:ext uri="{FF2B5EF4-FFF2-40B4-BE49-F238E27FC236}">
                <a16:creationId xmlns:a16="http://schemas.microsoft.com/office/drawing/2014/main" id="{DAE2860E-1F7E-4AC6-0256-5EB2B72FAEE7}"/>
              </a:ext>
            </a:extLst>
          </p:cNvPr>
          <p:cNvSpPr>
            <a:spLocks noGrp="1"/>
          </p:cNvSpPr>
          <p:nvPr>
            <p:ph type="sldNum" sz="quarter" idx="12"/>
          </p:nvPr>
        </p:nvSpPr>
        <p:spPr/>
        <p:txBody>
          <a:bodyPr/>
          <a:lstStyle/>
          <a:p>
            <a:fld id="{695884B8-C86C-9247-916E-0E4ED69A0AE3}" type="slidenum">
              <a:rPr lang="en-US" smtClean="0"/>
              <a:t>6</a:t>
            </a:fld>
            <a:endParaRPr lang="en-US"/>
          </a:p>
        </p:txBody>
      </p:sp>
      <p:sp>
        <p:nvSpPr>
          <p:cNvPr id="5" name="Title 4">
            <a:extLst>
              <a:ext uri="{FF2B5EF4-FFF2-40B4-BE49-F238E27FC236}">
                <a16:creationId xmlns:a16="http://schemas.microsoft.com/office/drawing/2014/main" id="{EF16C778-5831-5729-D7DD-A3D52B78CB8A}"/>
              </a:ext>
            </a:extLst>
          </p:cNvPr>
          <p:cNvSpPr>
            <a:spLocks noGrp="1"/>
          </p:cNvSpPr>
          <p:nvPr>
            <p:ph type="title"/>
          </p:nvPr>
        </p:nvSpPr>
        <p:spPr/>
        <p:txBody>
          <a:bodyPr/>
          <a:lstStyle/>
          <a:p>
            <a:r>
              <a:rPr lang="en-US" dirty="0"/>
              <a:t>ML methods</a:t>
            </a:r>
          </a:p>
        </p:txBody>
      </p:sp>
      <p:pic>
        <p:nvPicPr>
          <p:cNvPr id="6" name="Picture 5">
            <a:extLst>
              <a:ext uri="{FF2B5EF4-FFF2-40B4-BE49-F238E27FC236}">
                <a16:creationId xmlns:a16="http://schemas.microsoft.com/office/drawing/2014/main" id="{C5EC572C-F457-37E6-71F5-332F37CF0EF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85694" y="3382289"/>
            <a:ext cx="8410006" cy="2717514"/>
          </a:xfrm>
          <a:prstGeom prst="rect">
            <a:avLst/>
          </a:prstGeom>
        </p:spPr>
      </p:pic>
      <p:pic>
        <p:nvPicPr>
          <p:cNvPr id="7" name="Picture 6">
            <a:extLst>
              <a:ext uri="{FF2B5EF4-FFF2-40B4-BE49-F238E27FC236}">
                <a16:creationId xmlns:a16="http://schemas.microsoft.com/office/drawing/2014/main" id="{75C624A2-8909-CB6A-DE59-E3F688B299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43363" y="7635095"/>
            <a:ext cx="8499518" cy="4867310"/>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6676B126-883F-0120-7EA1-6B0825DE13A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610073" y="3995700"/>
            <a:ext cx="9946029" cy="3187190"/>
          </a:xfrm>
          <a:prstGeom prst="rect">
            <a:avLst/>
          </a:prstGeom>
        </p:spPr>
      </p:pic>
      <p:sp>
        <p:nvSpPr>
          <p:cNvPr id="9" name="TextBox 8">
            <a:extLst>
              <a:ext uri="{FF2B5EF4-FFF2-40B4-BE49-F238E27FC236}">
                <a16:creationId xmlns:a16="http://schemas.microsoft.com/office/drawing/2014/main" id="{281988DA-CD39-78C7-6DA6-5C66EE9876B1}"/>
              </a:ext>
            </a:extLst>
          </p:cNvPr>
          <p:cNvSpPr txBox="1"/>
          <p:nvPr/>
        </p:nvSpPr>
        <p:spPr>
          <a:xfrm>
            <a:off x="1716432" y="1815373"/>
            <a:ext cx="9276094" cy="646331"/>
          </a:xfrm>
          <a:prstGeom prst="rect">
            <a:avLst/>
          </a:prstGeom>
          <a:noFill/>
        </p:spPr>
        <p:txBody>
          <a:bodyPr wrap="square" rtlCol="0">
            <a:spAutoFit/>
          </a:bodyPr>
          <a:lstStyle/>
          <a:p>
            <a:pPr algn="ctr"/>
            <a:r>
              <a:rPr lang="en-US" dirty="0"/>
              <a:t>Unsupervised methods</a:t>
            </a:r>
          </a:p>
        </p:txBody>
      </p:sp>
      <p:sp>
        <p:nvSpPr>
          <p:cNvPr id="10" name="TextBox 9">
            <a:extLst>
              <a:ext uri="{FF2B5EF4-FFF2-40B4-BE49-F238E27FC236}">
                <a16:creationId xmlns:a16="http://schemas.microsoft.com/office/drawing/2014/main" id="{59C172B3-0C65-EC3E-8995-563518292B40}"/>
              </a:ext>
            </a:extLst>
          </p:cNvPr>
          <p:cNvSpPr txBox="1"/>
          <p:nvPr/>
        </p:nvSpPr>
        <p:spPr>
          <a:xfrm>
            <a:off x="14632875" y="1788188"/>
            <a:ext cx="9276094" cy="646331"/>
          </a:xfrm>
          <a:prstGeom prst="rect">
            <a:avLst/>
          </a:prstGeom>
          <a:noFill/>
        </p:spPr>
        <p:txBody>
          <a:bodyPr wrap="square" rtlCol="0">
            <a:spAutoFit/>
          </a:bodyPr>
          <a:lstStyle/>
          <a:p>
            <a:pPr algn="ctr"/>
            <a:r>
              <a:rPr lang="en-US" dirty="0"/>
              <a:t>Supervised methods</a:t>
            </a:r>
          </a:p>
        </p:txBody>
      </p:sp>
      <p:pic>
        <p:nvPicPr>
          <p:cNvPr id="11" name="Picture 10">
            <a:extLst>
              <a:ext uri="{FF2B5EF4-FFF2-40B4-BE49-F238E27FC236}">
                <a16:creationId xmlns:a16="http://schemas.microsoft.com/office/drawing/2014/main" id="{97634CDB-F3C4-EA9C-998C-2F5679188F7B}"/>
              </a:ext>
            </a:extLst>
          </p:cNvPr>
          <p:cNvPicPr>
            <a:picLocks noChangeAspect="1"/>
          </p:cNvPicPr>
          <p:nvPr/>
        </p:nvPicPr>
        <p:blipFill>
          <a:blip r:embed="rId5"/>
          <a:stretch>
            <a:fillRect/>
          </a:stretch>
        </p:blipFill>
        <p:spPr>
          <a:xfrm>
            <a:off x="575105" y="8353379"/>
            <a:ext cx="2842327" cy="2397237"/>
          </a:xfrm>
          <a:prstGeom prst="rect">
            <a:avLst/>
          </a:prstGeom>
        </p:spPr>
      </p:pic>
      <p:pic>
        <p:nvPicPr>
          <p:cNvPr id="13" name="Picture 12">
            <a:extLst>
              <a:ext uri="{FF2B5EF4-FFF2-40B4-BE49-F238E27FC236}">
                <a16:creationId xmlns:a16="http://schemas.microsoft.com/office/drawing/2014/main" id="{311C8113-7C33-DE7A-5DFC-1B3F76D7D4D2}"/>
              </a:ext>
            </a:extLst>
          </p:cNvPr>
          <p:cNvPicPr>
            <a:picLocks noChangeAspect="1"/>
          </p:cNvPicPr>
          <p:nvPr/>
        </p:nvPicPr>
        <p:blipFill>
          <a:blip r:embed="rId6"/>
          <a:stretch>
            <a:fillRect/>
          </a:stretch>
        </p:blipFill>
        <p:spPr>
          <a:xfrm>
            <a:off x="3598818" y="8345675"/>
            <a:ext cx="3453695" cy="2536925"/>
          </a:xfrm>
          <a:prstGeom prst="rect">
            <a:avLst/>
          </a:prstGeom>
        </p:spPr>
      </p:pic>
      <p:pic>
        <p:nvPicPr>
          <p:cNvPr id="14" name="Picture 13">
            <a:extLst>
              <a:ext uri="{FF2B5EF4-FFF2-40B4-BE49-F238E27FC236}">
                <a16:creationId xmlns:a16="http://schemas.microsoft.com/office/drawing/2014/main" id="{72BD1552-42CC-3474-3394-7A2C609CC716}"/>
              </a:ext>
            </a:extLst>
          </p:cNvPr>
          <p:cNvPicPr>
            <a:picLocks noChangeAspect="1"/>
          </p:cNvPicPr>
          <p:nvPr/>
        </p:nvPicPr>
        <p:blipFill>
          <a:blip r:embed="rId7"/>
          <a:stretch>
            <a:fillRect/>
          </a:stretch>
        </p:blipFill>
        <p:spPr>
          <a:xfrm>
            <a:off x="9571357" y="8297793"/>
            <a:ext cx="3050975" cy="2491089"/>
          </a:xfrm>
          <a:prstGeom prst="rect">
            <a:avLst/>
          </a:prstGeom>
        </p:spPr>
      </p:pic>
      <p:pic>
        <p:nvPicPr>
          <p:cNvPr id="15" name="Picture 14">
            <a:extLst>
              <a:ext uri="{FF2B5EF4-FFF2-40B4-BE49-F238E27FC236}">
                <a16:creationId xmlns:a16="http://schemas.microsoft.com/office/drawing/2014/main" id="{F9EA6B8F-0C54-8542-937D-1CC40196626D}"/>
              </a:ext>
            </a:extLst>
          </p:cNvPr>
          <p:cNvPicPr>
            <a:picLocks noChangeAspect="1"/>
          </p:cNvPicPr>
          <p:nvPr/>
        </p:nvPicPr>
        <p:blipFill>
          <a:blip r:embed="rId8"/>
          <a:stretch>
            <a:fillRect/>
          </a:stretch>
        </p:blipFill>
        <p:spPr>
          <a:xfrm>
            <a:off x="6986660" y="8345675"/>
            <a:ext cx="2403311" cy="2403311"/>
          </a:xfrm>
          <a:prstGeom prst="rect">
            <a:avLst/>
          </a:prstGeom>
        </p:spPr>
      </p:pic>
      <p:cxnSp>
        <p:nvCxnSpPr>
          <p:cNvPr id="18" name="Straight Connector 17">
            <a:extLst>
              <a:ext uri="{FF2B5EF4-FFF2-40B4-BE49-F238E27FC236}">
                <a16:creationId xmlns:a16="http://schemas.microsoft.com/office/drawing/2014/main" id="{56634A7F-CE81-EF42-D836-CF2CA601D2A4}"/>
              </a:ext>
            </a:extLst>
          </p:cNvPr>
          <p:cNvCxnSpPr>
            <a:cxnSpLocks/>
          </p:cNvCxnSpPr>
          <p:nvPr/>
        </p:nvCxnSpPr>
        <p:spPr>
          <a:xfrm>
            <a:off x="13426440" y="1948392"/>
            <a:ext cx="0" cy="10554013"/>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703140F2-846B-0AD2-711B-9996B95A9428}"/>
              </a:ext>
            </a:extLst>
          </p:cNvPr>
          <p:cNvSpPr txBox="1"/>
          <p:nvPr/>
        </p:nvSpPr>
        <p:spPr>
          <a:xfrm>
            <a:off x="720491" y="3060243"/>
            <a:ext cx="11146696" cy="553998"/>
          </a:xfrm>
          <a:prstGeom prst="rect">
            <a:avLst/>
          </a:prstGeom>
          <a:noFill/>
        </p:spPr>
        <p:txBody>
          <a:bodyPr wrap="square" rtlCol="0">
            <a:spAutoFit/>
          </a:bodyPr>
          <a:lstStyle/>
          <a:p>
            <a:pPr algn="ctr"/>
            <a:r>
              <a:rPr lang="en-US" sz="3000" dirty="0"/>
              <a:t>Clustering methods</a:t>
            </a:r>
          </a:p>
        </p:txBody>
      </p:sp>
      <p:sp>
        <p:nvSpPr>
          <p:cNvPr id="24" name="TextBox 23">
            <a:extLst>
              <a:ext uri="{FF2B5EF4-FFF2-40B4-BE49-F238E27FC236}">
                <a16:creationId xmlns:a16="http://schemas.microsoft.com/office/drawing/2014/main" id="{511A45C7-2444-8EDE-6205-B29F9869AFEC}"/>
              </a:ext>
            </a:extLst>
          </p:cNvPr>
          <p:cNvSpPr txBox="1"/>
          <p:nvPr/>
        </p:nvSpPr>
        <p:spPr>
          <a:xfrm>
            <a:off x="591786" y="7542048"/>
            <a:ext cx="11146696" cy="553998"/>
          </a:xfrm>
          <a:prstGeom prst="rect">
            <a:avLst/>
          </a:prstGeom>
          <a:noFill/>
        </p:spPr>
        <p:txBody>
          <a:bodyPr wrap="square" rtlCol="0">
            <a:spAutoFit/>
          </a:bodyPr>
          <a:lstStyle/>
          <a:p>
            <a:pPr algn="ctr"/>
            <a:r>
              <a:rPr lang="en-US" sz="3000" dirty="0"/>
              <a:t>Clustering by color, brightness, morphology</a:t>
            </a:r>
          </a:p>
        </p:txBody>
      </p:sp>
      <p:sp>
        <p:nvSpPr>
          <p:cNvPr id="25" name="TextBox 24">
            <a:extLst>
              <a:ext uri="{FF2B5EF4-FFF2-40B4-BE49-F238E27FC236}">
                <a16:creationId xmlns:a16="http://schemas.microsoft.com/office/drawing/2014/main" id="{F71BE98F-C4D5-26D4-B1E1-AD6F51F263CE}"/>
              </a:ext>
            </a:extLst>
          </p:cNvPr>
          <p:cNvSpPr txBox="1"/>
          <p:nvPr/>
        </p:nvSpPr>
        <p:spPr>
          <a:xfrm>
            <a:off x="13577220" y="6534634"/>
            <a:ext cx="10745348" cy="1015663"/>
          </a:xfrm>
          <a:prstGeom prst="rect">
            <a:avLst/>
          </a:prstGeom>
          <a:noFill/>
        </p:spPr>
        <p:txBody>
          <a:bodyPr wrap="square" rtlCol="0">
            <a:spAutoFit/>
          </a:bodyPr>
          <a:lstStyle/>
          <a:p>
            <a:pPr algn="ctr"/>
            <a:r>
              <a:rPr lang="en-US" sz="3000" dirty="0"/>
              <a:t>Training of NN via synthetically generated data to reduce need of labeled data</a:t>
            </a:r>
          </a:p>
        </p:txBody>
      </p:sp>
      <p:sp>
        <p:nvSpPr>
          <p:cNvPr id="26" name="TextBox 25">
            <a:extLst>
              <a:ext uri="{FF2B5EF4-FFF2-40B4-BE49-F238E27FC236}">
                <a16:creationId xmlns:a16="http://schemas.microsoft.com/office/drawing/2014/main" id="{A79EB20A-930F-A483-D9FA-2ED56618B2E0}"/>
              </a:ext>
            </a:extLst>
          </p:cNvPr>
          <p:cNvSpPr txBox="1"/>
          <p:nvPr/>
        </p:nvSpPr>
        <p:spPr>
          <a:xfrm>
            <a:off x="13326652" y="2813145"/>
            <a:ext cx="11146696" cy="553998"/>
          </a:xfrm>
          <a:prstGeom prst="rect">
            <a:avLst/>
          </a:prstGeom>
          <a:noFill/>
        </p:spPr>
        <p:txBody>
          <a:bodyPr wrap="square" rtlCol="0">
            <a:spAutoFit/>
          </a:bodyPr>
          <a:lstStyle/>
          <a:p>
            <a:pPr algn="ctr"/>
            <a:r>
              <a:rPr lang="en-US" sz="3000" dirty="0"/>
              <a:t>Semantic segmentation via convolutional neural networks</a:t>
            </a:r>
          </a:p>
        </p:txBody>
      </p:sp>
    </p:spTree>
    <p:extLst>
      <p:ext uri="{BB962C8B-B14F-4D97-AF65-F5344CB8AC3E}">
        <p14:creationId xmlns:p14="http://schemas.microsoft.com/office/powerpoint/2010/main" val="947687309"/>
      </p:ext>
    </p:extLst>
  </p:cSld>
  <p:clrMapOvr>
    <a:masterClrMapping/>
  </p:clrMapOvr>
</p:sld>
</file>

<file path=ppt/theme/theme1.xml><?xml version="1.0" encoding="utf-8"?>
<a:theme xmlns:a="http://schemas.openxmlformats.org/drawingml/2006/main" name="1_Custom Design">
  <a:themeElements>
    <a:clrScheme name="LBNL_colors">
      <a:dk1>
        <a:srgbClr val="00303C"/>
      </a:dk1>
      <a:lt1>
        <a:srgbClr val="FFFFFF"/>
      </a:lt1>
      <a:dk2>
        <a:srgbClr val="00303B"/>
      </a:dk2>
      <a:lt2>
        <a:srgbClr val="B1B3B3"/>
      </a:lt2>
      <a:accent1>
        <a:srgbClr val="007681"/>
      </a:accent1>
      <a:accent2>
        <a:srgbClr val="4198B5"/>
      </a:accent2>
      <a:accent3>
        <a:srgbClr val="D57800"/>
      </a:accent3>
      <a:accent4>
        <a:srgbClr val="74AA50"/>
      </a:accent4>
      <a:accent5>
        <a:srgbClr val="EAAA00"/>
      </a:accent5>
      <a:accent6>
        <a:srgbClr val="E04E38"/>
      </a:accent6>
      <a:hlink>
        <a:srgbClr val="0055D1"/>
      </a:hlink>
      <a:folHlink>
        <a:srgbClr val="66339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CMT Template 16 by 9 v1" id="{51DE85EA-EC2D-496A-B05F-17C56D2088D1}" vid="{09589915-85EE-40F4-8279-816E127B5120}"/>
    </a:ext>
  </a:extLst>
</a:theme>
</file>

<file path=ppt/theme/theme2.xml><?xml version="1.0" encoding="utf-8"?>
<a:theme xmlns:a="http://schemas.openxmlformats.org/drawingml/2006/main" name="ATAP No Footer">
  <a:themeElements>
    <a:clrScheme name="ATAP No Footer">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ATAP No Footer">
      <a:majorFont>
        <a:latin typeface="Helvetica"/>
        <a:ea typeface="Helvetica"/>
        <a:cs typeface="Helvetica"/>
      </a:majorFont>
      <a:minorFont>
        <a:latin typeface="Calibri"/>
        <a:ea typeface="Calibri"/>
        <a:cs typeface="Calibri"/>
      </a:minorFont>
    </a:fontScheme>
    <a:fmtScheme name="ATAP No Foote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38100" dir="5400000" rotWithShape="0">
              <a:srgbClr val="000000">
                <a:alpha val="35000"/>
              </a:srgbClr>
            </a:outerShdw>
          </a:effectLst>
        </a:effectStyle>
        <a:effectStyle>
          <a:effectLst>
            <a:outerShdw blurRad="76200" dist="38100" dir="5400000" rotWithShape="0">
              <a:srgbClr val="000000">
                <a:alpha val="35000"/>
              </a:srgbClr>
            </a:outerShdw>
          </a:effectLst>
        </a:effectStyle>
        <a:effectStyle>
          <a:effectLst>
            <a:outerShdw blurRad="76200" dist="381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76200" dist="38100" dir="5400000" rotWithShape="0">
            <a:srgbClr val="000000">
              <a:alpha val="35000"/>
            </a:srgbClr>
          </a:outerShdw>
        </a:effectLst>
        <a:sp3d/>
      </a:spPr>
      <a:bodyPr rot="0" spcFirstLastPara="1" vertOverflow="overflow" horzOverflow="overflow" vert="horz" wrap="square" lIns="91438" tIns="91438" rIns="91438" bIns="9143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76200" dist="381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91438" tIns="91438" rIns="91438" bIns="9143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FF2B59CC70419449DA8693A1459D5A7" ma:contentTypeVersion="4" ma:contentTypeDescription="Create a new document." ma:contentTypeScope="" ma:versionID="da5e6daf4be9e0ff46ebf78ffc564ceb">
  <xsd:schema xmlns:xsd="http://www.w3.org/2001/XMLSchema" xmlns:xs="http://www.w3.org/2001/XMLSchema" xmlns:p="http://schemas.microsoft.com/office/2006/metadata/properties" xmlns:ns3="d7474c7f-2cea-418c-b59d-3e921d7f40dc" targetNamespace="http://schemas.microsoft.com/office/2006/metadata/properties" ma:root="true" ma:fieldsID="84becc148659b8546641f8e5e7a1d885" ns3:_="">
    <xsd:import namespace="d7474c7f-2cea-418c-b59d-3e921d7f40dc"/>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7474c7f-2cea-418c-b59d-3e921d7f40d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7ADFE16-F546-4FDC-B58B-60376AE71FD4}">
  <ds:schemaRefs>
    <ds:schemaRef ds:uri="http://schemas.microsoft.com/sharepoint/v3/contenttype/forms"/>
  </ds:schemaRefs>
</ds:datastoreItem>
</file>

<file path=customXml/itemProps2.xml><?xml version="1.0" encoding="utf-8"?>
<ds:datastoreItem xmlns:ds="http://schemas.openxmlformats.org/officeDocument/2006/customXml" ds:itemID="{30B0CA3C-0544-4FF2-8DA6-83A994CDD356}">
  <ds:schemaRefs>
    <ds:schemaRef ds:uri="http://schemas.openxmlformats.org/package/2006/metadata/core-properties"/>
    <ds:schemaRef ds:uri="http://purl.org/dc/dcmitype/"/>
    <ds:schemaRef ds:uri="d7474c7f-2cea-418c-b59d-3e921d7f40dc"/>
    <ds:schemaRef ds:uri="http://purl.org/dc/elements/1.1/"/>
    <ds:schemaRef ds:uri="http://www.w3.org/XML/1998/namespace"/>
    <ds:schemaRef ds:uri="http://schemas.microsoft.com/office/2006/documentManagement/types"/>
    <ds:schemaRef ds:uri="http://schemas.microsoft.com/office/2006/metadata/properties"/>
    <ds:schemaRef ds:uri="http://schemas.microsoft.com/office/infopath/2007/PartnerControls"/>
    <ds:schemaRef ds:uri="http://purl.org/dc/terms/"/>
  </ds:schemaRefs>
</ds:datastoreItem>
</file>

<file path=customXml/itemProps3.xml><?xml version="1.0" encoding="utf-8"?>
<ds:datastoreItem xmlns:ds="http://schemas.openxmlformats.org/officeDocument/2006/customXml" ds:itemID="{632B4E1A-ECD0-4399-A129-2587A0945DCF}">
  <ds:schemaRefs>
    <ds:schemaRef ds:uri="d7474c7f-2cea-418c-b59d-3e921d7f40d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1_Custom Design</Template>
  <TotalTime>187</TotalTime>
  <Words>299</Words>
  <Application>Microsoft Macintosh PowerPoint</Application>
  <PresentationFormat>Custom</PresentationFormat>
  <Paragraphs>51</Paragraphs>
  <Slides>6</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vt:i4>
      </vt:variant>
    </vt:vector>
  </HeadingPairs>
  <TitlesOfParts>
    <vt:vector size="13" baseType="lpstr">
      <vt:lpstr>Arial</vt:lpstr>
      <vt:lpstr>Calibri</vt:lpstr>
      <vt:lpstr>Courier New</vt:lpstr>
      <vt:lpstr>Franklin Gothic Book</vt:lpstr>
      <vt:lpstr>Times New Roman</vt:lpstr>
      <vt:lpstr>Wingdings</vt:lpstr>
      <vt:lpstr>1_Custom Design</vt:lpstr>
      <vt:lpstr>PowerPoint Presentation</vt:lpstr>
      <vt:lpstr>ECRP topic</vt:lpstr>
      <vt:lpstr>Conductor Scale</vt:lpstr>
      <vt:lpstr>Cable scale</vt:lpstr>
      <vt:lpstr>Coil scale</vt:lpstr>
      <vt:lpstr>ML methods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Algirdas Baskys</dc:creator>
  <cp:lastModifiedBy>Algirdas  Baskys</cp:lastModifiedBy>
  <cp:revision>2</cp:revision>
  <cp:lastPrinted>2021-08-13T21:47:58Z</cp:lastPrinted>
  <dcterms:created xsi:type="dcterms:W3CDTF">2021-08-13T18:51:52Z</dcterms:created>
  <dcterms:modified xsi:type="dcterms:W3CDTF">2023-04-18T21:52:19Z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0x0101003FF2B59CC70419449DA8693A1459D5A7</vt:lpwstr>
  </property>
</Properties>
</file>