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1"/>
  </p:sldMasterIdLst>
  <p:notesMasterIdLst>
    <p:notesMasterId r:id="rId4"/>
  </p:notesMasterIdLst>
  <p:handoutMasterIdLst>
    <p:handoutMasterId r:id="rId5"/>
  </p:handoutMasterIdLst>
  <p:sldIdLst>
    <p:sldId id="344" r:id="rId2"/>
    <p:sldId id="346"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8" orient="horz" pos="4320" userDrawn="1">
          <p15:clr>
            <a:srgbClr val="A4A3A4"/>
          </p15:clr>
        </p15:guide>
        <p15:guide id="9"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FF9100"/>
    <a:srgbClr val="FF00FF"/>
    <a:srgbClr val="0000FF"/>
    <a:srgbClr val="BDFF00"/>
    <a:srgbClr val="00FF00"/>
    <a:srgbClr val="98FB98"/>
    <a:srgbClr val="00FFFF"/>
    <a:srgbClr val="7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71" autoAdjust="0"/>
    <p:restoredTop sz="96327"/>
  </p:normalViewPr>
  <p:slideViewPr>
    <p:cSldViewPr snapToGrid="0" snapToObjects="1" showGuides="1">
      <p:cViewPr>
        <p:scale>
          <a:sx n="125" d="100"/>
          <a:sy n="125" d="100"/>
        </p:scale>
        <p:origin x="1302" y="882"/>
      </p:cViewPr>
      <p:guideLst>
        <p:guide pos="3840"/>
        <p:guide orient="horz" pos="432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3D39A6-77E7-444E-A642-9A63D17658CA}" type="datetimeFigureOut">
              <a:rPr lang="en-US" smtClean="0"/>
              <a:t>4/18/2023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223C63-8C3D-434D-B393-CC73251942D8}" type="slidenum">
              <a:rPr lang="en-US" smtClean="0"/>
              <a:t>‹#›</a:t>
            </a:fld>
            <a:endParaRPr lang="en-US" dirty="0"/>
          </a:p>
        </p:txBody>
      </p:sp>
    </p:spTree>
    <p:extLst>
      <p:ext uri="{BB962C8B-B14F-4D97-AF65-F5344CB8AC3E}">
        <p14:creationId xmlns:p14="http://schemas.microsoft.com/office/powerpoint/2010/main" val="18926181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5E984D-96FD-2C4B-AC84-701CA62C147F}" type="datetimeFigureOut">
              <a:rPr lang="en-US" smtClean="0"/>
              <a:t>4/18/2023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FDD09A-A7EA-F240-8C4A-3FAABB2D807F}" type="slidenum">
              <a:rPr lang="en-US" smtClean="0"/>
              <a:t>‹#›</a:t>
            </a:fld>
            <a:endParaRPr lang="en-US" dirty="0"/>
          </a:p>
        </p:txBody>
      </p:sp>
    </p:spTree>
    <p:extLst>
      <p:ext uri="{BB962C8B-B14F-4D97-AF65-F5344CB8AC3E}">
        <p14:creationId xmlns:p14="http://schemas.microsoft.com/office/powerpoint/2010/main" val="39511134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Color Background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0309" y="1134598"/>
            <a:ext cx="10968914" cy="2422759"/>
          </a:xfrm>
        </p:spPr>
        <p:txBody>
          <a:bodyPr anchor="b" anchorCtr="0">
            <a:noAutofit/>
          </a:bodyPr>
          <a:lstStyle>
            <a:lvl1pPr algn="ctr">
              <a:defRPr sz="5400" b="1" i="0" baseline="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10309" y="3886201"/>
            <a:ext cx="10968907" cy="1092083"/>
          </a:xfrm>
        </p:spPr>
        <p:txBody>
          <a:bodyPr>
            <a:noAutofit/>
          </a:bodyPr>
          <a:lstStyle>
            <a:lvl1pPr marL="0" indent="0" algn="ctr">
              <a:buNone/>
              <a:defRPr b="0" i="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8" name="Group 7"/>
          <p:cNvGrpSpPr/>
          <p:nvPr userDrawn="1"/>
        </p:nvGrpSpPr>
        <p:grpSpPr>
          <a:xfrm>
            <a:off x="-201766" y="-141165"/>
            <a:ext cx="12586564" cy="7136527"/>
            <a:chOff x="-151325" y="-141165"/>
            <a:chExt cx="9439923" cy="7136527"/>
          </a:xfrm>
        </p:grpSpPr>
        <p:grpSp>
          <p:nvGrpSpPr>
            <p:cNvPr id="9" name="Group 8"/>
            <p:cNvGrpSpPr/>
            <p:nvPr userDrawn="1"/>
          </p:nvGrpSpPr>
          <p:grpSpPr>
            <a:xfrm>
              <a:off x="457731" y="6873247"/>
              <a:ext cx="8226688" cy="122115"/>
              <a:chOff x="457731" y="6582508"/>
              <a:chExt cx="8226688" cy="486507"/>
            </a:xfrm>
          </p:grpSpPr>
          <p:cxnSp>
            <p:nvCxnSpPr>
              <p:cNvPr id="118" name="Straight Connector 11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20" name="Group 119"/>
              <p:cNvGrpSpPr/>
              <p:nvPr userDrawn="1"/>
            </p:nvGrpSpPr>
            <p:grpSpPr>
              <a:xfrm>
                <a:off x="7986158" y="6582508"/>
                <a:ext cx="152400" cy="486507"/>
                <a:chOff x="7983415" y="6582508"/>
                <a:chExt cx="152400" cy="486507"/>
              </a:xfrm>
            </p:grpSpPr>
            <p:cxnSp>
              <p:nvCxnSpPr>
                <p:cNvPr id="151" name="Straight Connector 15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userDrawn="1"/>
            </p:nvGrpSpPr>
            <p:grpSpPr>
              <a:xfrm>
                <a:off x="7287901" y="6582508"/>
                <a:ext cx="152400" cy="486507"/>
                <a:chOff x="7983415" y="6582508"/>
                <a:chExt cx="152400" cy="486507"/>
              </a:xfrm>
            </p:grpSpPr>
            <p:cxnSp>
              <p:nvCxnSpPr>
                <p:cNvPr id="149" name="Straight Connector 14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userDrawn="1"/>
            </p:nvGrpSpPr>
            <p:grpSpPr>
              <a:xfrm>
                <a:off x="6589644" y="6582508"/>
                <a:ext cx="152400" cy="486507"/>
                <a:chOff x="7983415" y="6582508"/>
                <a:chExt cx="152400" cy="486507"/>
              </a:xfrm>
            </p:grpSpPr>
            <p:cxnSp>
              <p:nvCxnSpPr>
                <p:cNvPr id="147" name="Straight Connector 14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userDrawn="1"/>
            </p:nvGrpSpPr>
            <p:grpSpPr>
              <a:xfrm>
                <a:off x="5891387" y="6582508"/>
                <a:ext cx="152400" cy="486507"/>
                <a:chOff x="7983415" y="6582508"/>
                <a:chExt cx="152400" cy="486507"/>
              </a:xfrm>
            </p:grpSpPr>
            <p:cxnSp>
              <p:nvCxnSpPr>
                <p:cNvPr id="145" name="Straight Connector 14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userDrawn="1"/>
            </p:nvGrpSpPr>
            <p:grpSpPr>
              <a:xfrm>
                <a:off x="5193130" y="6582508"/>
                <a:ext cx="152400" cy="486507"/>
                <a:chOff x="7983415" y="6582508"/>
                <a:chExt cx="152400" cy="486507"/>
              </a:xfrm>
            </p:grpSpPr>
            <p:cxnSp>
              <p:nvCxnSpPr>
                <p:cNvPr id="143" name="Straight Connector 14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userDrawn="1"/>
            </p:nvGrpSpPr>
            <p:grpSpPr>
              <a:xfrm>
                <a:off x="4494873" y="6582508"/>
                <a:ext cx="152400" cy="486507"/>
                <a:chOff x="7983415" y="6582508"/>
                <a:chExt cx="152400" cy="486507"/>
              </a:xfrm>
            </p:grpSpPr>
            <p:cxnSp>
              <p:nvCxnSpPr>
                <p:cNvPr id="141" name="Straight Connector 14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userDrawn="1"/>
            </p:nvGrpSpPr>
            <p:grpSpPr>
              <a:xfrm>
                <a:off x="3796616" y="6582508"/>
                <a:ext cx="152400" cy="486507"/>
                <a:chOff x="7983415" y="6582508"/>
                <a:chExt cx="152400" cy="486507"/>
              </a:xfrm>
            </p:grpSpPr>
            <p:cxnSp>
              <p:nvCxnSpPr>
                <p:cNvPr id="139" name="Straight Connector 1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userDrawn="1"/>
            </p:nvGrpSpPr>
            <p:grpSpPr>
              <a:xfrm>
                <a:off x="3098359" y="6582508"/>
                <a:ext cx="152400" cy="486507"/>
                <a:chOff x="7983415" y="6582508"/>
                <a:chExt cx="152400" cy="486507"/>
              </a:xfrm>
            </p:grpSpPr>
            <p:cxnSp>
              <p:nvCxnSpPr>
                <p:cNvPr id="137" name="Straight Connector 1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userDrawn="1"/>
            </p:nvGrpSpPr>
            <p:grpSpPr>
              <a:xfrm>
                <a:off x="2400102" y="6582508"/>
                <a:ext cx="152400" cy="486507"/>
                <a:chOff x="7983415" y="6582508"/>
                <a:chExt cx="152400" cy="486507"/>
              </a:xfrm>
            </p:grpSpPr>
            <p:cxnSp>
              <p:nvCxnSpPr>
                <p:cNvPr id="135" name="Straight Connector 1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userDrawn="1"/>
            </p:nvGrpSpPr>
            <p:grpSpPr>
              <a:xfrm>
                <a:off x="1701845" y="6582508"/>
                <a:ext cx="152400" cy="486507"/>
                <a:chOff x="7983415" y="6582508"/>
                <a:chExt cx="152400" cy="486507"/>
              </a:xfrm>
            </p:grpSpPr>
            <p:cxnSp>
              <p:nvCxnSpPr>
                <p:cNvPr id="133" name="Straight Connector 1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userDrawn="1"/>
            </p:nvGrpSpPr>
            <p:grpSpPr>
              <a:xfrm>
                <a:off x="1003588" y="6582508"/>
                <a:ext cx="152400" cy="486507"/>
                <a:chOff x="7983415" y="6582508"/>
                <a:chExt cx="152400" cy="486507"/>
              </a:xfrm>
            </p:grpSpPr>
            <p:cxnSp>
              <p:nvCxnSpPr>
                <p:cNvPr id="131" name="Straight Connector 1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userDrawn="1"/>
          </p:nvGrpSpPr>
          <p:grpSpPr>
            <a:xfrm>
              <a:off x="-151325" y="454007"/>
              <a:ext cx="122115" cy="5945205"/>
              <a:chOff x="-238875" y="454007"/>
              <a:chExt cx="122115" cy="5945205"/>
            </a:xfrm>
          </p:grpSpPr>
          <p:cxnSp>
            <p:nvCxnSpPr>
              <p:cNvPr id="83" name="Straight Connector 8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84" name="Group 83"/>
              <p:cNvGrpSpPr/>
              <p:nvPr userDrawn="1"/>
            </p:nvGrpSpPr>
            <p:grpSpPr>
              <a:xfrm rot="5400000">
                <a:off x="-254017" y="5940709"/>
                <a:ext cx="152400" cy="122115"/>
                <a:chOff x="7983415" y="6582508"/>
                <a:chExt cx="152400" cy="486507"/>
              </a:xfrm>
            </p:grpSpPr>
            <p:cxnSp>
              <p:nvCxnSpPr>
                <p:cNvPr id="116" name="Straight Connector 1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userDrawn="1"/>
            </p:nvGrpSpPr>
            <p:grpSpPr>
              <a:xfrm rot="5400000">
                <a:off x="-254017" y="5467067"/>
                <a:ext cx="152400" cy="122115"/>
                <a:chOff x="7983415" y="6582508"/>
                <a:chExt cx="152400" cy="486507"/>
              </a:xfrm>
            </p:grpSpPr>
            <p:cxnSp>
              <p:nvCxnSpPr>
                <p:cNvPr id="114" name="Straight Connector 1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userDrawn="1"/>
            </p:nvGrpSpPr>
            <p:grpSpPr>
              <a:xfrm rot="5400000">
                <a:off x="-254017" y="4993425"/>
                <a:ext cx="152400" cy="122115"/>
                <a:chOff x="7983415" y="6582508"/>
                <a:chExt cx="152400" cy="486507"/>
              </a:xfrm>
            </p:grpSpPr>
            <p:cxnSp>
              <p:nvCxnSpPr>
                <p:cNvPr id="112" name="Straight Connector 1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userDrawn="1"/>
            </p:nvGrpSpPr>
            <p:grpSpPr>
              <a:xfrm rot="5400000">
                <a:off x="-254017" y="4519783"/>
                <a:ext cx="152400" cy="122115"/>
                <a:chOff x="7983415" y="6582508"/>
                <a:chExt cx="152400" cy="486507"/>
              </a:xfrm>
            </p:grpSpPr>
            <p:cxnSp>
              <p:nvCxnSpPr>
                <p:cNvPr id="110" name="Straight Connector 10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userDrawn="1"/>
            </p:nvGrpSpPr>
            <p:grpSpPr>
              <a:xfrm rot="5400000">
                <a:off x="-254017" y="4046141"/>
                <a:ext cx="152400" cy="122115"/>
                <a:chOff x="7983415" y="6582508"/>
                <a:chExt cx="152400" cy="486507"/>
              </a:xfrm>
            </p:grpSpPr>
            <p:cxnSp>
              <p:nvCxnSpPr>
                <p:cNvPr id="108" name="Straight Connector 10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userDrawn="1"/>
            </p:nvGrpSpPr>
            <p:grpSpPr>
              <a:xfrm rot="5400000">
                <a:off x="-254017" y="3572499"/>
                <a:ext cx="152400" cy="122115"/>
                <a:chOff x="7983415" y="6582508"/>
                <a:chExt cx="152400" cy="486507"/>
              </a:xfrm>
            </p:grpSpPr>
            <p:cxnSp>
              <p:nvCxnSpPr>
                <p:cNvPr id="106" name="Straight Connector 10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userDrawn="1"/>
            </p:nvGrpSpPr>
            <p:grpSpPr>
              <a:xfrm rot="5400000">
                <a:off x="-254017" y="3098857"/>
                <a:ext cx="152400" cy="122115"/>
                <a:chOff x="7983415" y="6582508"/>
                <a:chExt cx="152400" cy="486507"/>
              </a:xfrm>
            </p:grpSpPr>
            <p:cxnSp>
              <p:nvCxnSpPr>
                <p:cNvPr id="104" name="Straight Connector 1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userDrawn="1"/>
            </p:nvGrpSpPr>
            <p:grpSpPr>
              <a:xfrm rot="5400000">
                <a:off x="-254017" y="2625215"/>
                <a:ext cx="152400" cy="122115"/>
                <a:chOff x="7983415" y="6582508"/>
                <a:chExt cx="152400" cy="486507"/>
              </a:xfrm>
            </p:grpSpPr>
            <p:cxnSp>
              <p:nvCxnSpPr>
                <p:cNvPr id="102" name="Straight Connector 1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rot="5400000">
                <a:off x="-254017" y="2151573"/>
                <a:ext cx="152400" cy="122115"/>
                <a:chOff x="7983415" y="6582508"/>
                <a:chExt cx="152400" cy="486507"/>
              </a:xfrm>
            </p:grpSpPr>
            <p:cxnSp>
              <p:nvCxnSpPr>
                <p:cNvPr id="100" name="Straight Connector 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userDrawn="1"/>
            </p:nvGrpSpPr>
            <p:grpSpPr>
              <a:xfrm rot="5400000">
                <a:off x="-254017" y="1677931"/>
                <a:ext cx="152400" cy="122115"/>
                <a:chOff x="7983415" y="6582508"/>
                <a:chExt cx="152400" cy="486507"/>
              </a:xfrm>
            </p:grpSpPr>
            <p:cxnSp>
              <p:nvCxnSpPr>
                <p:cNvPr id="98" name="Straight Connector 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userDrawn="1"/>
            </p:nvGrpSpPr>
            <p:grpSpPr>
              <a:xfrm rot="5400000">
                <a:off x="-254017" y="997340"/>
                <a:ext cx="152400" cy="122115"/>
                <a:chOff x="7983415" y="6582508"/>
                <a:chExt cx="152400" cy="486507"/>
              </a:xfrm>
            </p:grpSpPr>
            <p:cxnSp>
              <p:nvCxnSpPr>
                <p:cNvPr id="96" name="Straight Connector 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95" name="Straight Connector 9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a:off x="9166483" y="454007"/>
              <a:ext cx="122115" cy="5945205"/>
              <a:chOff x="-238875" y="454007"/>
              <a:chExt cx="122115" cy="5945205"/>
            </a:xfrm>
          </p:grpSpPr>
          <p:cxnSp>
            <p:nvCxnSpPr>
              <p:cNvPr id="48" name="Straight Connector 4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userDrawn="1"/>
            </p:nvGrpSpPr>
            <p:grpSpPr>
              <a:xfrm rot="5400000">
                <a:off x="-254017" y="5940709"/>
                <a:ext cx="152400" cy="122115"/>
                <a:chOff x="7983415" y="6582508"/>
                <a:chExt cx="152400" cy="486507"/>
              </a:xfrm>
            </p:grpSpPr>
            <p:cxnSp>
              <p:nvCxnSpPr>
                <p:cNvPr id="81" name="Straight Connector 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rot="5400000">
                <a:off x="-254017" y="5467067"/>
                <a:ext cx="152400" cy="122115"/>
                <a:chOff x="7983415" y="6582508"/>
                <a:chExt cx="152400" cy="486507"/>
              </a:xfrm>
            </p:grpSpPr>
            <p:cxnSp>
              <p:nvCxnSpPr>
                <p:cNvPr id="79" name="Straight Connector 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rot="5400000">
                <a:off x="-254017" y="4993425"/>
                <a:ext cx="152400" cy="122115"/>
                <a:chOff x="7983415" y="6582508"/>
                <a:chExt cx="152400" cy="486507"/>
              </a:xfrm>
            </p:grpSpPr>
            <p:cxnSp>
              <p:nvCxnSpPr>
                <p:cNvPr id="77" name="Straight Connector 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userDrawn="1"/>
            </p:nvGrpSpPr>
            <p:grpSpPr>
              <a:xfrm rot="5400000">
                <a:off x="-254017" y="4519783"/>
                <a:ext cx="152400" cy="122115"/>
                <a:chOff x="7983415" y="6582508"/>
                <a:chExt cx="152400" cy="486507"/>
              </a:xfrm>
            </p:grpSpPr>
            <p:cxnSp>
              <p:nvCxnSpPr>
                <p:cNvPr id="75" name="Straight Connector 7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userDrawn="1"/>
            </p:nvGrpSpPr>
            <p:grpSpPr>
              <a:xfrm rot="5400000">
                <a:off x="-254017" y="4046141"/>
                <a:ext cx="152400" cy="122115"/>
                <a:chOff x="7983415" y="6582508"/>
                <a:chExt cx="152400" cy="486507"/>
              </a:xfrm>
            </p:grpSpPr>
            <p:cxnSp>
              <p:nvCxnSpPr>
                <p:cNvPr id="73" name="Straight Connector 7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userDrawn="1"/>
            </p:nvGrpSpPr>
            <p:grpSpPr>
              <a:xfrm rot="5400000">
                <a:off x="-254017" y="3572499"/>
                <a:ext cx="152400" cy="122115"/>
                <a:chOff x="7983415" y="6582508"/>
                <a:chExt cx="152400" cy="486507"/>
              </a:xfrm>
            </p:grpSpPr>
            <p:cxnSp>
              <p:nvCxnSpPr>
                <p:cNvPr id="71" name="Straight Connector 7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userDrawn="1"/>
            </p:nvGrpSpPr>
            <p:grpSpPr>
              <a:xfrm rot="5400000">
                <a:off x="-254017" y="3098857"/>
                <a:ext cx="152400" cy="122115"/>
                <a:chOff x="7983415" y="6582508"/>
                <a:chExt cx="152400" cy="486507"/>
              </a:xfrm>
            </p:grpSpPr>
            <p:cxnSp>
              <p:nvCxnSpPr>
                <p:cNvPr id="69" name="Straight Connector 6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userDrawn="1"/>
            </p:nvGrpSpPr>
            <p:grpSpPr>
              <a:xfrm rot="5400000">
                <a:off x="-254017" y="2625215"/>
                <a:ext cx="152400" cy="122115"/>
                <a:chOff x="7983415" y="6582508"/>
                <a:chExt cx="152400" cy="486507"/>
              </a:xfrm>
            </p:grpSpPr>
            <p:cxnSp>
              <p:nvCxnSpPr>
                <p:cNvPr id="67" name="Straight Connector 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userDrawn="1"/>
            </p:nvGrpSpPr>
            <p:grpSpPr>
              <a:xfrm rot="5400000">
                <a:off x="-254017" y="2151573"/>
                <a:ext cx="152400" cy="122115"/>
                <a:chOff x="7983415" y="6582508"/>
                <a:chExt cx="152400" cy="486507"/>
              </a:xfrm>
            </p:grpSpPr>
            <p:cxnSp>
              <p:nvCxnSpPr>
                <p:cNvPr id="65" name="Straight Connector 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userDrawn="1"/>
            </p:nvGrpSpPr>
            <p:grpSpPr>
              <a:xfrm rot="5400000">
                <a:off x="-254017" y="1677931"/>
                <a:ext cx="152400" cy="122115"/>
                <a:chOff x="7983415" y="6582508"/>
                <a:chExt cx="152400" cy="486507"/>
              </a:xfrm>
            </p:grpSpPr>
            <p:cxnSp>
              <p:nvCxnSpPr>
                <p:cNvPr id="63" name="Straight Connector 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rot="5400000">
                <a:off x="-254017" y="997340"/>
                <a:ext cx="152400" cy="122115"/>
                <a:chOff x="7983415" y="6582508"/>
                <a:chExt cx="152400" cy="486507"/>
              </a:xfrm>
            </p:grpSpPr>
            <p:cxnSp>
              <p:nvCxnSpPr>
                <p:cNvPr id="61" name="Straight Connector 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userDrawn="1"/>
          </p:nvGrpSpPr>
          <p:grpSpPr>
            <a:xfrm>
              <a:off x="457731" y="-141165"/>
              <a:ext cx="8226688" cy="122115"/>
              <a:chOff x="457731" y="6582508"/>
              <a:chExt cx="8226688" cy="486507"/>
            </a:xfrm>
          </p:grpSpPr>
          <p:cxnSp>
            <p:nvCxnSpPr>
              <p:cNvPr id="13" name="Straight Connector 1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7986158" y="6582508"/>
                <a:ext cx="152400" cy="486507"/>
                <a:chOff x="7983415" y="6582508"/>
                <a:chExt cx="152400" cy="486507"/>
              </a:xfrm>
            </p:grpSpPr>
            <p:cxnSp>
              <p:nvCxnSpPr>
                <p:cNvPr id="46" name="Straight Connector 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userDrawn="1"/>
            </p:nvGrpSpPr>
            <p:grpSpPr>
              <a:xfrm>
                <a:off x="7287901" y="6582508"/>
                <a:ext cx="152400" cy="486507"/>
                <a:chOff x="7983415" y="6582508"/>
                <a:chExt cx="152400" cy="486507"/>
              </a:xfrm>
            </p:grpSpPr>
            <p:cxnSp>
              <p:nvCxnSpPr>
                <p:cNvPr id="44" name="Straight Connector 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userDrawn="1"/>
            </p:nvGrpSpPr>
            <p:grpSpPr>
              <a:xfrm>
                <a:off x="6589644" y="6582508"/>
                <a:ext cx="152400" cy="486507"/>
                <a:chOff x="7983415" y="6582508"/>
                <a:chExt cx="152400" cy="486507"/>
              </a:xfrm>
            </p:grpSpPr>
            <p:cxnSp>
              <p:nvCxnSpPr>
                <p:cNvPr id="42" name="Straight Connector 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userDrawn="1"/>
            </p:nvGrpSpPr>
            <p:grpSpPr>
              <a:xfrm>
                <a:off x="5891387" y="6582508"/>
                <a:ext cx="152400" cy="486507"/>
                <a:chOff x="7983415" y="6582508"/>
                <a:chExt cx="152400" cy="486507"/>
              </a:xfrm>
            </p:grpSpPr>
            <p:cxnSp>
              <p:nvCxnSpPr>
                <p:cNvPr id="40" name="Straight Connector 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userDrawn="1"/>
            </p:nvGrpSpPr>
            <p:grpSpPr>
              <a:xfrm>
                <a:off x="5193130" y="6582508"/>
                <a:ext cx="152400" cy="486507"/>
                <a:chOff x="7983415" y="6582508"/>
                <a:chExt cx="152400" cy="486507"/>
              </a:xfrm>
            </p:grpSpPr>
            <p:cxnSp>
              <p:nvCxnSpPr>
                <p:cNvPr id="38" name="Straight Connector 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userDrawn="1"/>
            </p:nvGrpSpPr>
            <p:grpSpPr>
              <a:xfrm>
                <a:off x="4494873" y="6582508"/>
                <a:ext cx="152400" cy="486507"/>
                <a:chOff x="7983415" y="6582508"/>
                <a:chExt cx="152400" cy="486507"/>
              </a:xfrm>
            </p:grpSpPr>
            <p:cxnSp>
              <p:nvCxnSpPr>
                <p:cNvPr id="36" name="Straight Connector 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userDrawn="1"/>
            </p:nvGrpSpPr>
            <p:grpSpPr>
              <a:xfrm>
                <a:off x="3796616" y="6582508"/>
                <a:ext cx="152400" cy="486507"/>
                <a:chOff x="7983415" y="6582508"/>
                <a:chExt cx="152400" cy="486507"/>
              </a:xfrm>
            </p:grpSpPr>
            <p:cxnSp>
              <p:nvCxnSpPr>
                <p:cNvPr id="34" name="Straight Connector 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userDrawn="1"/>
            </p:nvGrpSpPr>
            <p:grpSpPr>
              <a:xfrm>
                <a:off x="3098359" y="6582508"/>
                <a:ext cx="152400" cy="486507"/>
                <a:chOff x="7983415" y="6582508"/>
                <a:chExt cx="152400" cy="486507"/>
              </a:xfrm>
            </p:grpSpPr>
            <p:cxnSp>
              <p:nvCxnSpPr>
                <p:cNvPr id="32" name="Straight Connector 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userDrawn="1"/>
            </p:nvGrpSpPr>
            <p:grpSpPr>
              <a:xfrm>
                <a:off x="2400102" y="6582508"/>
                <a:ext cx="152400" cy="486507"/>
                <a:chOff x="7983415" y="6582508"/>
                <a:chExt cx="152400" cy="486507"/>
              </a:xfrm>
            </p:grpSpPr>
            <p:cxnSp>
              <p:nvCxnSpPr>
                <p:cNvPr id="30" name="Straight Connector 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a:xfrm>
                <a:off x="1701845" y="6582508"/>
                <a:ext cx="152400" cy="486507"/>
                <a:chOff x="7983415" y="6582508"/>
                <a:chExt cx="152400" cy="486507"/>
              </a:xfrm>
            </p:grpSpPr>
            <p:cxnSp>
              <p:nvCxnSpPr>
                <p:cNvPr id="28" name="Straight Connector 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a:xfrm>
                <a:off x="1003588" y="6582508"/>
                <a:ext cx="152400" cy="486507"/>
                <a:chOff x="7983415" y="6582508"/>
                <a:chExt cx="152400" cy="486507"/>
              </a:xfrm>
            </p:grpSpPr>
            <p:cxnSp>
              <p:nvCxnSpPr>
                <p:cNvPr id="26" name="Straight Connector 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4" name="Text Placeholder 153"/>
          <p:cNvSpPr>
            <a:spLocks noGrp="1"/>
          </p:cNvSpPr>
          <p:nvPr>
            <p:ph type="body" sz="quarter" idx="13"/>
          </p:nvPr>
        </p:nvSpPr>
        <p:spPr>
          <a:xfrm>
            <a:off x="610309" y="5327650"/>
            <a:ext cx="10968907" cy="520700"/>
          </a:xfrm>
        </p:spPr>
        <p:txBody>
          <a:bodyPr>
            <a:noAutofit/>
          </a:bodyPr>
          <a:lstStyle>
            <a:lvl1pPr marL="0" indent="0" algn="ctr">
              <a:buNone/>
              <a:defRPr sz="1200" b="1" baseline="0">
                <a:solidFill>
                  <a:schemeClr val="bg1"/>
                </a:solidFill>
              </a:defRPr>
            </a:lvl1pPr>
          </a:lstStyle>
          <a:p>
            <a:pPr lvl="0"/>
            <a:r>
              <a:rPr lang="en-US"/>
              <a:t>Click to edit Master text styles</a:t>
            </a:r>
          </a:p>
        </p:txBody>
      </p:sp>
      <p:pic>
        <p:nvPicPr>
          <p:cNvPr id="153" name="Picture 152" descr="DOE_Office_Science_white.png">
            <a:extLst>
              <a:ext uri="{FF2B5EF4-FFF2-40B4-BE49-F238E27FC236}">
                <a16:creationId xmlns:a16="http://schemas.microsoft.com/office/drawing/2014/main" id="{4327B12B-9E2F-EA47-9B79-D54BD52AFA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43692" y="406400"/>
            <a:ext cx="1769532" cy="588347"/>
          </a:xfrm>
          <a:prstGeom prst="rect">
            <a:avLst/>
          </a:prstGeom>
        </p:spPr>
      </p:pic>
      <p:pic>
        <p:nvPicPr>
          <p:cNvPr id="155" name="Picture 154" descr="A close up of a sign&#10;&#10;Description automatically generated">
            <a:extLst>
              <a:ext uri="{FF2B5EF4-FFF2-40B4-BE49-F238E27FC236}">
                <a16:creationId xmlns:a16="http://schemas.microsoft.com/office/drawing/2014/main" id="{9C7CFF29-BDD8-8C48-BBAA-96D01327FD64}"/>
              </a:ext>
            </a:extLst>
          </p:cNvPr>
          <p:cNvPicPr>
            <a:picLocks noChangeAspect="1"/>
          </p:cNvPicPr>
          <p:nvPr userDrawn="1"/>
        </p:nvPicPr>
        <p:blipFill>
          <a:blip r:embed="rId3"/>
          <a:stretch>
            <a:fillRect/>
          </a:stretch>
        </p:blipFill>
        <p:spPr>
          <a:xfrm>
            <a:off x="569360" y="406400"/>
            <a:ext cx="3200400" cy="817306"/>
          </a:xfrm>
          <a:prstGeom prst="rect">
            <a:avLst/>
          </a:prstGeom>
        </p:spPr>
      </p:pic>
    </p:spTree>
    <p:extLst>
      <p:ext uri="{BB962C8B-B14F-4D97-AF65-F5344CB8AC3E}">
        <p14:creationId xmlns:p14="http://schemas.microsoft.com/office/powerpoint/2010/main" val="310287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72" y="1816102"/>
            <a:ext cx="3520837" cy="4261104"/>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1" name="Content Placeholder 2"/>
          <p:cNvSpPr>
            <a:spLocks noGrp="1"/>
          </p:cNvSpPr>
          <p:nvPr>
            <p:ph idx="11"/>
          </p:nvPr>
        </p:nvSpPr>
        <p:spPr>
          <a:xfrm>
            <a:off x="4329867" y="1816102"/>
            <a:ext cx="3520837" cy="426186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3" name="Content Placeholder 2"/>
          <p:cNvSpPr>
            <a:spLocks noGrp="1"/>
          </p:cNvSpPr>
          <p:nvPr>
            <p:ph idx="12"/>
          </p:nvPr>
        </p:nvSpPr>
        <p:spPr>
          <a:xfrm>
            <a:off x="8058383" y="1816102"/>
            <a:ext cx="3520837" cy="4261866"/>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76" name="Straight Connector 275"/>
          <p:cNvCxnSpPr/>
          <p:nvPr userDrawn="1"/>
        </p:nvCxnSpPr>
        <p:spPr>
          <a:xfrm>
            <a:off x="610308"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11579225"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10648211" y="6873248"/>
            <a:ext cx="2032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9717201" y="6873248"/>
            <a:ext cx="2032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8786192" y="6873248"/>
            <a:ext cx="2032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7855183" y="6873248"/>
            <a:ext cx="2032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6924173" y="6873248"/>
            <a:ext cx="2032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5993164" y="6873248"/>
            <a:ext cx="2032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5062155" y="6873248"/>
            <a:ext cx="2032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4131145" y="6873248"/>
            <a:ext cx="2032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3200136" y="6873248"/>
            <a:ext cx="2032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2269127" y="6873248"/>
            <a:ext cx="2032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338117" y="6873248"/>
            <a:ext cx="2032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120356"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96556" y="5920357"/>
            <a:ext cx="152400" cy="162820"/>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96556" y="5446715"/>
            <a:ext cx="152400" cy="162820"/>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96556" y="4973073"/>
            <a:ext cx="152400" cy="162820"/>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96556" y="4499431"/>
            <a:ext cx="152400" cy="162820"/>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96556" y="4025789"/>
            <a:ext cx="152400" cy="162820"/>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96556" y="3552147"/>
            <a:ext cx="152400" cy="162820"/>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96556" y="3078505"/>
            <a:ext cx="152400" cy="162820"/>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96556" y="2604863"/>
            <a:ext cx="152400" cy="162820"/>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96556" y="2131221"/>
            <a:ext cx="152400" cy="162820"/>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96556" y="1657579"/>
            <a:ext cx="152400" cy="162820"/>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96556" y="976988"/>
            <a:ext cx="152400" cy="162820"/>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20356"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12303388"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12227188" y="5920357"/>
            <a:ext cx="152400" cy="162820"/>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12227188" y="5446715"/>
            <a:ext cx="152400" cy="162820"/>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12227188" y="4973073"/>
            <a:ext cx="152400" cy="162820"/>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12227188" y="4499431"/>
            <a:ext cx="152400" cy="162820"/>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12227188" y="4025789"/>
            <a:ext cx="152400" cy="162820"/>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12227188" y="3552147"/>
            <a:ext cx="152400" cy="162820"/>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12227188" y="3078505"/>
            <a:ext cx="152400" cy="162820"/>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12227188" y="2604863"/>
            <a:ext cx="152400" cy="162820"/>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12227188" y="2131221"/>
            <a:ext cx="152400" cy="162820"/>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12227188" y="1657579"/>
            <a:ext cx="152400" cy="162820"/>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12227188" y="976988"/>
            <a:ext cx="152400" cy="162820"/>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2303388"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610308"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11579225"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10648211" y="-141165"/>
            <a:ext cx="2032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9717201" y="-141165"/>
            <a:ext cx="2032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8786192" y="-141165"/>
            <a:ext cx="2032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7855183" y="-141165"/>
            <a:ext cx="2032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6924173" y="-141165"/>
            <a:ext cx="2032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5993164" y="-141165"/>
            <a:ext cx="2032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5062155" y="-141165"/>
            <a:ext cx="2032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4131145" y="-141165"/>
            <a:ext cx="2032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3200136" y="-141165"/>
            <a:ext cx="2032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2269127" y="-141165"/>
            <a:ext cx="2032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338117" y="-141165"/>
            <a:ext cx="2032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9" name="Title 1"/>
          <p:cNvSpPr>
            <a:spLocks noGrp="1"/>
          </p:cNvSpPr>
          <p:nvPr>
            <p:ph type="title"/>
          </p:nvPr>
        </p:nvSpPr>
        <p:spPr>
          <a:xfrm>
            <a:off x="573618" y="457200"/>
            <a:ext cx="10972799" cy="548640"/>
          </a:xfrm>
        </p:spPr>
        <p:txBody>
          <a:bodyPr anchor="t" anchorCtr="0"/>
          <a:lstStyle/>
          <a:p>
            <a:r>
              <a:rPr lang="en-US"/>
              <a:t>Click to edit Master title style</a:t>
            </a:r>
            <a:endParaRPr lang="en-US" dirty="0"/>
          </a:p>
        </p:txBody>
      </p:sp>
      <p:sp>
        <p:nvSpPr>
          <p:cNvPr id="150" name="Text Placeholder 8"/>
          <p:cNvSpPr>
            <a:spLocks noGrp="1"/>
          </p:cNvSpPr>
          <p:nvPr>
            <p:ph type="body" sz="quarter" idx="13"/>
          </p:nvPr>
        </p:nvSpPr>
        <p:spPr>
          <a:xfrm>
            <a:off x="576072" y="1055688"/>
            <a:ext cx="10972800" cy="457200"/>
          </a:xfrm>
        </p:spPr>
        <p:txBody>
          <a:bodyPr anchor="b" anchorCtr="0"/>
          <a:lstStyle>
            <a:lvl1pPr marL="0" indent="0">
              <a:buNone/>
              <a:defRPr sz="2000" i="0" baseline="0">
                <a:solidFill>
                  <a:schemeClr val="accent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B24BA17-B5CF-3E4B-ACD3-60C5AA7536AA}"/>
              </a:ext>
            </a:extLst>
          </p:cNvPr>
          <p:cNvSpPr>
            <a:spLocks noGrp="1"/>
          </p:cNvSpPr>
          <p:nvPr>
            <p:ph type="dt" sz="half" idx="14"/>
          </p:nvPr>
        </p:nvSpPr>
        <p:spPr/>
        <p:txBody>
          <a:bodyPr/>
          <a:lstStyle/>
          <a:p>
            <a:fld id="{8123A2B9-6131-7A40-8142-F2709585E636}" type="datetime1">
              <a:rPr lang="en-US" smtClean="0"/>
              <a:t>4/18/2023</a:t>
            </a:fld>
            <a:endParaRPr lang="en-US" dirty="0"/>
          </a:p>
        </p:txBody>
      </p:sp>
      <p:sp>
        <p:nvSpPr>
          <p:cNvPr id="4" name="Footer Placeholder 3">
            <a:extLst>
              <a:ext uri="{FF2B5EF4-FFF2-40B4-BE49-F238E27FC236}">
                <a16:creationId xmlns:a16="http://schemas.microsoft.com/office/drawing/2014/main" id="{38AFB5CC-E55D-8245-8B64-7577EF58BD13}"/>
              </a:ext>
            </a:extLst>
          </p:cNvPr>
          <p:cNvSpPr>
            <a:spLocks noGrp="1"/>
          </p:cNvSpPr>
          <p:nvPr>
            <p:ph type="ftr" sz="quarter" idx="15"/>
          </p:nvPr>
        </p:nvSpPr>
        <p:spPr/>
        <p:txBody>
          <a:bodyPr/>
          <a:lstStyle/>
          <a:p>
            <a:r>
              <a:rPr lang="en-US" dirty="0"/>
              <a:t>Presentation Title | BERKELEY LAB</a:t>
            </a:r>
          </a:p>
        </p:txBody>
      </p:sp>
      <p:sp>
        <p:nvSpPr>
          <p:cNvPr id="5" name="Slide Number Placeholder 4">
            <a:extLst>
              <a:ext uri="{FF2B5EF4-FFF2-40B4-BE49-F238E27FC236}">
                <a16:creationId xmlns:a16="http://schemas.microsoft.com/office/drawing/2014/main" id="{C705ACEE-C45C-DF42-B5FB-48F6EF283034}"/>
              </a:ext>
            </a:extLst>
          </p:cNvPr>
          <p:cNvSpPr>
            <a:spLocks noGrp="1"/>
          </p:cNvSpPr>
          <p:nvPr>
            <p:ph type="sldNum" sz="quarter" idx="16"/>
          </p:nvPr>
        </p:nvSpPr>
        <p:spPr/>
        <p:txBody>
          <a:bodyPr/>
          <a:lstStyle/>
          <a:p>
            <a:fld id="{0EF2EA88-E9D4-0C4F-A5DF-5FE49FAF8E2F}" type="slidenum">
              <a:rPr lang="en-US" smtClean="0"/>
              <a:pPr/>
              <a:t>‹#›</a:t>
            </a:fld>
            <a:endParaRPr lang="en-US" dirty="0"/>
          </a:p>
        </p:txBody>
      </p:sp>
    </p:spTree>
    <p:extLst>
      <p:ext uri="{BB962C8B-B14F-4D97-AF65-F5344CB8AC3E}">
        <p14:creationId xmlns:p14="http://schemas.microsoft.com/office/powerpoint/2010/main" val="11167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72" y="1828800"/>
            <a:ext cx="2589828" cy="4261866"/>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6" name="Content Placeholder 2"/>
          <p:cNvSpPr>
            <a:spLocks noGrp="1"/>
          </p:cNvSpPr>
          <p:nvPr>
            <p:ph idx="11"/>
          </p:nvPr>
        </p:nvSpPr>
        <p:spPr>
          <a:xfrm>
            <a:off x="3381572" y="1828800"/>
            <a:ext cx="2589828" cy="4261866"/>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7" name="Content Placeholder 2"/>
          <p:cNvSpPr>
            <a:spLocks noGrp="1"/>
          </p:cNvSpPr>
          <p:nvPr>
            <p:ph idx="12"/>
          </p:nvPr>
        </p:nvSpPr>
        <p:spPr>
          <a:xfrm>
            <a:off x="6187072" y="1828800"/>
            <a:ext cx="2589828" cy="4261866"/>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8" name="Content Placeholder 2"/>
          <p:cNvSpPr>
            <a:spLocks noGrp="1"/>
          </p:cNvSpPr>
          <p:nvPr>
            <p:ph idx="13"/>
          </p:nvPr>
        </p:nvSpPr>
        <p:spPr>
          <a:xfrm>
            <a:off x="8992573" y="1828800"/>
            <a:ext cx="2589828" cy="4261866"/>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169" name="Group 168"/>
          <p:cNvGrpSpPr/>
          <p:nvPr userDrawn="1"/>
        </p:nvGrpSpPr>
        <p:grpSpPr>
          <a:xfrm>
            <a:off x="-201766" y="-141165"/>
            <a:ext cx="12586564" cy="7136527"/>
            <a:chOff x="-151325" y="-141165"/>
            <a:chExt cx="9439923" cy="7136527"/>
          </a:xfrm>
        </p:grpSpPr>
        <p:grpSp>
          <p:nvGrpSpPr>
            <p:cNvPr id="170" name="Group 169"/>
            <p:cNvGrpSpPr/>
            <p:nvPr userDrawn="1"/>
          </p:nvGrpSpPr>
          <p:grpSpPr>
            <a:xfrm>
              <a:off x="457731" y="6873247"/>
              <a:ext cx="8226688" cy="122115"/>
              <a:chOff x="457731" y="6582508"/>
              <a:chExt cx="8226688" cy="486507"/>
            </a:xfrm>
          </p:grpSpPr>
          <p:cxnSp>
            <p:nvCxnSpPr>
              <p:cNvPr id="279" name="Straight Connector 27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1" name="Group 280"/>
              <p:cNvGrpSpPr/>
              <p:nvPr userDrawn="1"/>
            </p:nvGrpSpPr>
            <p:grpSpPr>
              <a:xfrm>
                <a:off x="7986158" y="6582508"/>
                <a:ext cx="152400" cy="486507"/>
                <a:chOff x="7983415" y="6582508"/>
                <a:chExt cx="152400" cy="486507"/>
              </a:xfrm>
            </p:grpSpPr>
            <p:cxnSp>
              <p:nvCxnSpPr>
                <p:cNvPr id="312" name="Straight Connector 3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7287901" y="6582508"/>
                <a:ext cx="152400" cy="486507"/>
                <a:chOff x="7983415" y="6582508"/>
                <a:chExt cx="152400" cy="486507"/>
              </a:xfrm>
            </p:grpSpPr>
            <p:cxnSp>
              <p:nvCxnSpPr>
                <p:cNvPr id="310" name="Straight Connector 30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6589644" y="6582508"/>
                <a:ext cx="152400" cy="486507"/>
                <a:chOff x="7983415" y="6582508"/>
                <a:chExt cx="152400" cy="486507"/>
              </a:xfrm>
            </p:grpSpPr>
            <p:cxnSp>
              <p:nvCxnSpPr>
                <p:cNvPr id="308" name="Straight Connector 30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5891387" y="6582508"/>
                <a:ext cx="152400" cy="486507"/>
                <a:chOff x="7983415" y="6582508"/>
                <a:chExt cx="152400" cy="486507"/>
              </a:xfrm>
            </p:grpSpPr>
            <p:cxnSp>
              <p:nvCxnSpPr>
                <p:cNvPr id="306" name="Straight Connector 30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5193130" y="6582508"/>
                <a:ext cx="152400" cy="486507"/>
                <a:chOff x="7983415" y="6582508"/>
                <a:chExt cx="152400" cy="486507"/>
              </a:xfrm>
            </p:grpSpPr>
            <p:cxnSp>
              <p:nvCxnSpPr>
                <p:cNvPr id="304" name="Straight Connector 3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4494873"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3796616" y="6582508"/>
                <a:ext cx="152400" cy="486507"/>
                <a:chOff x="7983415" y="6582508"/>
                <a:chExt cx="152400" cy="486507"/>
              </a:xfrm>
            </p:grpSpPr>
            <p:cxnSp>
              <p:nvCxnSpPr>
                <p:cNvPr id="300" name="Straight Connector 2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3098359" y="6582508"/>
                <a:ext cx="152400" cy="486507"/>
                <a:chOff x="7983415" y="6582508"/>
                <a:chExt cx="152400" cy="486507"/>
              </a:xfrm>
            </p:grpSpPr>
            <p:cxnSp>
              <p:nvCxnSpPr>
                <p:cNvPr id="298" name="Straight Connector 2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userDrawn="1"/>
            </p:nvGrpSpPr>
            <p:grpSpPr>
              <a:xfrm>
                <a:off x="2400102" y="6582508"/>
                <a:ext cx="152400" cy="486507"/>
                <a:chOff x="7983415" y="6582508"/>
                <a:chExt cx="152400" cy="486507"/>
              </a:xfrm>
            </p:grpSpPr>
            <p:cxnSp>
              <p:nvCxnSpPr>
                <p:cNvPr id="296" name="Straight Connector 2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userDrawn="1"/>
            </p:nvGrpSpPr>
            <p:grpSpPr>
              <a:xfrm>
                <a:off x="1701845" y="6582508"/>
                <a:ext cx="152400" cy="486507"/>
                <a:chOff x="7983415" y="6582508"/>
                <a:chExt cx="152400" cy="486507"/>
              </a:xfrm>
            </p:grpSpPr>
            <p:cxnSp>
              <p:nvCxnSpPr>
                <p:cNvPr id="294" name="Straight Connector 2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userDrawn="1"/>
            </p:nvGrpSpPr>
            <p:grpSpPr>
              <a:xfrm>
                <a:off x="1003588" y="6582508"/>
                <a:ext cx="152400" cy="486507"/>
                <a:chOff x="7983415" y="6582508"/>
                <a:chExt cx="152400" cy="486507"/>
              </a:xfrm>
            </p:grpSpPr>
            <p:cxnSp>
              <p:nvCxnSpPr>
                <p:cNvPr id="292" name="Straight Connector 2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71" name="Group 170"/>
            <p:cNvGrpSpPr/>
            <p:nvPr userDrawn="1"/>
          </p:nvGrpSpPr>
          <p:grpSpPr>
            <a:xfrm>
              <a:off x="-151325" y="454007"/>
              <a:ext cx="122115" cy="5945205"/>
              <a:chOff x="-238875" y="454007"/>
              <a:chExt cx="122115" cy="5945205"/>
            </a:xfrm>
          </p:grpSpPr>
          <p:cxnSp>
            <p:nvCxnSpPr>
              <p:cNvPr id="244" name="Straight Connector 24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5" name="Group 244"/>
              <p:cNvGrpSpPr/>
              <p:nvPr userDrawn="1"/>
            </p:nvGrpSpPr>
            <p:grpSpPr>
              <a:xfrm rot="5400000">
                <a:off x="-254017" y="5940709"/>
                <a:ext cx="152400" cy="122115"/>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254017" y="5467067"/>
                <a:ext cx="152400" cy="122115"/>
                <a:chOff x="7983415" y="6582508"/>
                <a:chExt cx="152400" cy="486507"/>
              </a:xfrm>
            </p:grpSpPr>
            <p:cxnSp>
              <p:nvCxnSpPr>
                <p:cNvPr id="275" name="Straight Connector 27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254017" y="4993425"/>
                <a:ext cx="152400" cy="122115"/>
                <a:chOff x="7983415" y="6582508"/>
                <a:chExt cx="152400" cy="486507"/>
              </a:xfrm>
            </p:grpSpPr>
            <p:cxnSp>
              <p:nvCxnSpPr>
                <p:cNvPr id="273" name="Straight Connector 27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254017" y="4519783"/>
                <a:ext cx="152400" cy="122115"/>
                <a:chOff x="7983415" y="6582508"/>
                <a:chExt cx="152400" cy="486507"/>
              </a:xfrm>
            </p:grpSpPr>
            <p:cxnSp>
              <p:nvCxnSpPr>
                <p:cNvPr id="271" name="Straight Connector 27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254017" y="4046141"/>
                <a:ext cx="152400" cy="122115"/>
                <a:chOff x="7983415" y="6582508"/>
                <a:chExt cx="152400" cy="486507"/>
              </a:xfrm>
            </p:grpSpPr>
            <p:cxnSp>
              <p:nvCxnSpPr>
                <p:cNvPr id="269" name="Straight Connector 26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254017" y="3572499"/>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254017" y="3098857"/>
                <a:ext cx="152400" cy="122115"/>
                <a:chOff x="7983415" y="6582508"/>
                <a:chExt cx="152400" cy="486507"/>
              </a:xfrm>
            </p:grpSpPr>
            <p:cxnSp>
              <p:nvCxnSpPr>
                <p:cNvPr id="265" name="Straight Connector 2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254017" y="2625215"/>
                <a:ext cx="152400" cy="122115"/>
                <a:chOff x="7983415" y="6582508"/>
                <a:chExt cx="152400" cy="486507"/>
              </a:xfrm>
            </p:grpSpPr>
            <p:cxnSp>
              <p:nvCxnSpPr>
                <p:cNvPr id="263" name="Straight Connector 2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userDrawn="1"/>
            </p:nvGrpSpPr>
            <p:grpSpPr>
              <a:xfrm rot="5400000">
                <a:off x="-254017" y="2151573"/>
                <a:ext cx="152400" cy="122115"/>
                <a:chOff x="7983415" y="6582508"/>
                <a:chExt cx="152400" cy="486507"/>
              </a:xfrm>
            </p:grpSpPr>
            <p:cxnSp>
              <p:nvCxnSpPr>
                <p:cNvPr id="261" name="Straight Connector 2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userDrawn="1"/>
            </p:nvGrpSpPr>
            <p:grpSpPr>
              <a:xfrm rot="5400000">
                <a:off x="-254017" y="1677931"/>
                <a:ext cx="152400" cy="122115"/>
                <a:chOff x="7983415" y="6582508"/>
                <a:chExt cx="152400" cy="486507"/>
              </a:xfrm>
            </p:grpSpPr>
            <p:cxnSp>
              <p:nvCxnSpPr>
                <p:cNvPr id="259" name="Straight Connector 25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userDrawn="1"/>
            </p:nvGrpSpPr>
            <p:grpSpPr>
              <a:xfrm rot="5400000">
                <a:off x="-254017" y="997340"/>
                <a:ext cx="152400" cy="122115"/>
                <a:chOff x="7983415" y="6582508"/>
                <a:chExt cx="152400" cy="486507"/>
              </a:xfrm>
            </p:grpSpPr>
            <p:cxnSp>
              <p:nvCxnSpPr>
                <p:cNvPr id="257" name="Straight Connector 25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6" name="Straight Connector 25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9166483" y="454007"/>
              <a:ext cx="122115" cy="5945205"/>
              <a:chOff x="-238875" y="454007"/>
              <a:chExt cx="122115" cy="5945205"/>
            </a:xfrm>
          </p:grpSpPr>
          <p:cxnSp>
            <p:nvCxnSpPr>
              <p:cNvPr id="209" name="Straight Connector 20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10" name="Group 209"/>
              <p:cNvGrpSpPr/>
              <p:nvPr userDrawn="1"/>
            </p:nvGrpSpPr>
            <p:grpSpPr>
              <a:xfrm rot="5400000">
                <a:off x="-254017" y="5940709"/>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254017" y="5467067"/>
                <a:ext cx="152400" cy="122115"/>
                <a:chOff x="7983415" y="6582508"/>
                <a:chExt cx="152400" cy="486507"/>
              </a:xfrm>
            </p:grpSpPr>
            <p:cxnSp>
              <p:nvCxnSpPr>
                <p:cNvPr id="240" name="Straight Connector 2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254017" y="4993425"/>
                <a:ext cx="152400" cy="122115"/>
                <a:chOff x="7983415" y="6582508"/>
                <a:chExt cx="152400" cy="486507"/>
              </a:xfrm>
            </p:grpSpPr>
            <p:cxnSp>
              <p:nvCxnSpPr>
                <p:cNvPr id="238" name="Straight Connector 2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254017" y="4519783"/>
                <a:ext cx="152400" cy="122115"/>
                <a:chOff x="7983415" y="6582508"/>
                <a:chExt cx="152400" cy="486507"/>
              </a:xfrm>
            </p:grpSpPr>
            <p:cxnSp>
              <p:nvCxnSpPr>
                <p:cNvPr id="236" name="Straight Connector 2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254017" y="4046141"/>
                <a:ext cx="152400" cy="122115"/>
                <a:chOff x="7983415" y="6582508"/>
                <a:chExt cx="152400" cy="486507"/>
              </a:xfrm>
            </p:grpSpPr>
            <p:cxnSp>
              <p:nvCxnSpPr>
                <p:cNvPr id="234" name="Straight Connector 2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254017" y="3572499"/>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254017" y="3098857"/>
                <a:ext cx="152400" cy="122115"/>
                <a:chOff x="7983415" y="6582508"/>
                <a:chExt cx="152400" cy="486507"/>
              </a:xfrm>
            </p:grpSpPr>
            <p:cxnSp>
              <p:nvCxnSpPr>
                <p:cNvPr id="230" name="Straight Connector 2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254017" y="2625215"/>
                <a:ext cx="152400" cy="122115"/>
                <a:chOff x="7983415" y="6582508"/>
                <a:chExt cx="152400" cy="486507"/>
              </a:xfrm>
            </p:grpSpPr>
            <p:cxnSp>
              <p:nvCxnSpPr>
                <p:cNvPr id="228" name="Straight Connector 2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userDrawn="1"/>
            </p:nvGrpSpPr>
            <p:grpSpPr>
              <a:xfrm rot="5400000">
                <a:off x="-254017" y="2151573"/>
                <a:ext cx="152400" cy="122115"/>
                <a:chOff x="7983415" y="6582508"/>
                <a:chExt cx="152400" cy="486507"/>
              </a:xfrm>
            </p:grpSpPr>
            <p:cxnSp>
              <p:nvCxnSpPr>
                <p:cNvPr id="226" name="Straight Connector 2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userDrawn="1"/>
            </p:nvGrpSpPr>
            <p:grpSpPr>
              <a:xfrm rot="5400000">
                <a:off x="-254017" y="1677931"/>
                <a:ext cx="152400" cy="122115"/>
                <a:chOff x="7983415" y="6582508"/>
                <a:chExt cx="152400" cy="486507"/>
              </a:xfrm>
            </p:grpSpPr>
            <p:cxnSp>
              <p:nvCxnSpPr>
                <p:cNvPr id="224" name="Straight Connector 22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userDrawn="1"/>
            </p:nvGrpSpPr>
            <p:grpSpPr>
              <a:xfrm rot="5400000">
                <a:off x="-254017" y="997340"/>
                <a:ext cx="152400" cy="122115"/>
                <a:chOff x="7983415" y="6582508"/>
                <a:chExt cx="152400" cy="486507"/>
              </a:xfrm>
            </p:grpSpPr>
            <p:cxnSp>
              <p:nvCxnSpPr>
                <p:cNvPr id="222" name="Straight Connector 2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21" name="Straight Connector 22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457731" y="-141165"/>
              <a:ext cx="8226688" cy="122115"/>
              <a:chOff x="457731" y="6582508"/>
              <a:chExt cx="8226688" cy="486507"/>
            </a:xfrm>
          </p:grpSpPr>
          <p:cxnSp>
            <p:nvCxnSpPr>
              <p:cNvPr id="174" name="Straight Connector 17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6" name="Group 175"/>
              <p:cNvGrpSpPr/>
              <p:nvPr userDrawn="1"/>
            </p:nvGrpSpPr>
            <p:grpSpPr>
              <a:xfrm>
                <a:off x="7986158" y="6582508"/>
                <a:ext cx="152400" cy="486507"/>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7287901" y="6582508"/>
                <a:ext cx="152400" cy="486507"/>
                <a:chOff x="7983415" y="6582508"/>
                <a:chExt cx="152400" cy="486507"/>
              </a:xfrm>
            </p:grpSpPr>
            <p:cxnSp>
              <p:nvCxnSpPr>
                <p:cNvPr id="205" name="Straight Connector 2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6589644" y="6582508"/>
                <a:ext cx="152400" cy="486507"/>
                <a:chOff x="7983415" y="6582508"/>
                <a:chExt cx="152400" cy="486507"/>
              </a:xfrm>
            </p:grpSpPr>
            <p:cxnSp>
              <p:nvCxnSpPr>
                <p:cNvPr id="203" name="Straight Connector 2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5891387" y="6582508"/>
                <a:ext cx="152400" cy="486507"/>
                <a:chOff x="7983415" y="6582508"/>
                <a:chExt cx="152400" cy="486507"/>
              </a:xfrm>
            </p:grpSpPr>
            <p:cxnSp>
              <p:nvCxnSpPr>
                <p:cNvPr id="201" name="Straight Connector 2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5193130" y="6582508"/>
                <a:ext cx="152400" cy="486507"/>
                <a:chOff x="7983415" y="6582508"/>
                <a:chExt cx="152400" cy="486507"/>
              </a:xfrm>
            </p:grpSpPr>
            <p:cxnSp>
              <p:nvCxnSpPr>
                <p:cNvPr id="199" name="Straight Connector 1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4494873"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3796616" y="6582508"/>
                <a:ext cx="152400" cy="486507"/>
                <a:chOff x="7983415" y="6582508"/>
                <a:chExt cx="152400" cy="486507"/>
              </a:xfrm>
            </p:grpSpPr>
            <p:cxnSp>
              <p:nvCxnSpPr>
                <p:cNvPr id="195" name="Straight Connector 1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3098359" y="6582508"/>
                <a:ext cx="152400" cy="486507"/>
                <a:chOff x="7983415" y="6582508"/>
                <a:chExt cx="152400" cy="486507"/>
              </a:xfrm>
            </p:grpSpPr>
            <p:cxnSp>
              <p:nvCxnSpPr>
                <p:cNvPr id="193" name="Straight Connector 1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userDrawn="1"/>
            </p:nvGrpSpPr>
            <p:grpSpPr>
              <a:xfrm>
                <a:off x="2400102" y="6582508"/>
                <a:ext cx="152400" cy="486507"/>
                <a:chOff x="7983415" y="6582508"/>
                <a:chExt cx="152400" cy="486507"/>
              </a:xfrm>
            </p:grpSpPr>
            <p:cxnSp>
              <p:nvCxnSpPr>
                <p:cNvPr id="191" name="Straight Connector 1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userDrawn="1"/>
            </p:nvGrpSpPr>
            <p:grpSpPr>
              <a:xfrm>
                <a:off x="1701845" y="6582508"/>
                <a:ext cx="152400" cy="486507"/>
                <a:chOff x="7983415" y="6582508"/>
                <a:chExt cx="152400" cy="486507"/>
              </a:xfrm>
            </p:grpSpPr>
            <p:cxnSp>
              <p:nvCxnSpPr>
                <p:cNvPr id="189" name="Straight Connector 1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userDrawn="1"/>
            </p:nvGrpSpPr>
            <p:grpSpPr>
              <a:xfrm>
                <a:off x="1003588" y="6582508"/>
                <a:ext cx="152400" cy="486507"/>
                <a:chOff x="7983415" y="6582508"/>
                <a:chExt cx="152400" cy="486507"/>
              </a:xfrm>
            </p:grpSpPr>
            <p:cxnSp>
              <p:nvCxnSpPr>
                <p:cNvPr id="187" name="Straight Connector 1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4" name="Title 1"/>
          <p:cNvSpPr>
            <a:spLocks noGrp="1"/>
          </p:cNvSpPr>
          <p:nvPr>
            <p:ph type="title"/>
          </p:nvPr>
        </p:nvSpPr>
        <p:spPr>
          <a:xfrm>
            <a:off x="573618" y="457200"/>
            <a:ext cx="10972799" cy="548640"/>
          </a:xfrm>
        </p:spPr>
        <p:txBody>
          <a:bodyPr anchor="t" anchorCtr="0"/>
          <a:lstStyle/>
          <a:p>
            <a:r>
              <a:rPr lang="en-US"/>
              <a:t>Click to edit Master title style</a:t>
            </a:r>
            <a:endParaRPr lang="en-US" dirty="0"/>
          </a:p>
        </p:txBody>
      </p:sp>
      <p:sp>
        <p:nvSpPr>
          <p:cNvPr id="156" name="Text Placeholder 8"/>
          <p:cNvSpPr>
            <a:spLocks noGrp="1"/>
          </p:cNvSpPr>
          <p:nvPr>
            <p:ph type="body" sz="quarter" idx="15"/>
          </p:nvPr>
        </p:nvSpPr>
        <p:spPr>
          <a:xfrm>
            <a:off x="576072" y="1055688"/>
            <a:ext cx="10972800" cy="457200"/>
          </a:xfrm>
        </p:spPr>
        <p:txBody>
          <a:bodyPr anchor="b" anchorCtr="0"/>
          <a:lstStyle>
            <a:lvl1pPr marL="0" indent="0">
              <a:buNone/>
              <a:defRPr sz="2000" i="0">
                <a:solidFill>
                  <a:schemeClr val="accent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2FF150E8-6E0B-F14F-B8C9-1C9859261E28}"/>
              </a:ext>
            </a:extLst>
          </p:cNvPr>
          <p:cNvSpPr>
            <a:spLocks noGrp="1"/>
          </p:cNvSpPr>
          <p:nvPr>
            <p:ph type="dt" sz="half" idx="16"/>
          </p:nvPr>
        </p:nvSpPr>
        <p:spPr/>
        <p:txBody>
          <a:bodyPr/>
          <a:lstStyle/>
          <a:p>
            <a:fld id="{27860A00-8FA4-9D40-8EC4-25F248320587}" type="datetime1">
              <a:rPr lang="en-US" smtClean="0"/>
              <a:t>4/18/2023</a:t>
            </a:fld>
            <a:endParaRPr lang="en-US" dirty="0"/>
          </a:p>
        </p:txBody>
      </p:sp>
      <p:sp>
        <p:nvSpPr>
          <p:cNvPr id="4" name="Footer Placeholder 3">
            <a:extLst>
              <a:ext uri="{FF2B5EF4-FFF2-40B4-BE49-F238E27FC236}">
                <a16:creationId xmlns:a16="http://schemas.microsoft.com/office/drawing/2014/main" id="{3FD4A70B-EF2B-EC40-96A3-DFF7EEFD6B1E}"/>
              </a:ext>
            </a:extLst>
          </p:cNvPr>
          <p:cNvSpPr>
            <a:spLocks noGrp="1"/>
          </p:cNvSpPr>
          <p:nvPr>
            <p:ph type="ftr" sz="quarter" idx="17"/>
          </p:nvPr>
        </p:nvSpPr>
        <p:spPr/>
        <p:txBody>
          <a:bodyPr/>
          <a:lstStyle/>
          <a:p>
            <a:r>
              <a:rPr lang="en-US" dirty="0"/>
              <a:t>Presentation Title | BERKELEY LAB</a:t>
            </a:r>
          </a:p>
        </p:txBody>
      </p:sp>
      <p:sp>
        <p:nvSpPr>
          <p:cNvPr id="5" name="Slide Number Placeholder 4">
            <a:extLst>
              <a:ext uri="{FF2B5EF4-FFF2-40B4-BE49-F238E27FC236}">
                <a16:creationId xmlns:a16="http://schemas.microsoft.com/office/drawing/2014/main" id="{1C7D8143-091E-944B-8ACD-1F19D50F881A}"/>
              </a:ext>
            </a:extLst>
          </p:cNvPr>
          <p:cNvSpPr>
            <a:spLocks noGrp="1"/>
          </p:cNvSpPr>
          <p:nvPr>
            <p:ph type="sldNum" sz="quarter" idx="18"/>
          </p:nvPr>
        </p:nvSpPr>
        <p:spPr/>
        <p:txBody>
          <a:bodyPr/>
          <a:lstStyle/>
          <a:p>
            <a:fld id="{0EF2EA88-E9D4-0C4F-A5DF-5FE49FAF8E2F}" type="slidenum">
              <a:rPr lang="en-US" smtClean="0"/>
              <a:pPr/>
              <a:t>‹#›</a:t>
            </a:fld>
            <a:endParaRPr lang="en-US" dirty="0"/>
          </a:p>
        </p:txBody>
      </p:sp>
    </p:spTree>
    <p:extLst>
      <p:ext uri="{BB962C8B-B14F-4D97-AF65-F5344CB8AC3E}">
        <p14:creationId xmlns:p14="http://schemas.microsoft.com/office/powerpoint/2010/main" val="3164536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72" y="1828800"/>
            <a:ext cx="2031223" cy="4261866"/>
          </a:xfrm>
        </p:spPr>
        <p:txBody>
          <a:bodyPr>
            <a:noAutofit/>
          </a:bodyPr>
          <a:lstStyle>
            <a:lvl1pPr marL="0" indent="0">
              <a:buFontTx/>
              <a:buNone/>
              <a:tabLst/>
              <a:defRPr sz="1400"/>
            </a:lvl1pPr>
            <a:lvl2pPr marL="225425" indent="0">
              <a:buFontTx/>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69" name="Content Placeholder 2"/>
          <p:cNvSpPr>
            <a:spLocks noGrp="1"/>
          </p:cNvSpPr>
          <p:nvPr>
            <p:ph idx="11"/>
          </p:nvPr>
        </p:nvSpPr>
        <p:spPr>
          <a:xfrm>
            <a:off x="2819055" y="1828800"/>
            <a:ext cx="2031223" cy="4261866"/>
          </a:xfrm>
        </p:spPr>
        <p:txBody>
          <a:bodyPr>
            <a:noAutofit/>
          </a:bodyPr>
          <a:lstStyle>
            <a:lvl1pPr marL="0" indent="0">
              <a:buFontTx/>
              <a:buNone/>
              <a:defRPr sz="1400"/>
            </a:lvl1pPr>
            <a:lvl2pPr marL="225425" indent="0">
              <a:buFontTx/>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71" name="Content Placeholder 2"/>
          <p:cNvSpPr>
            <a:spLocks noGrp="1"/>
          </p:cNvSpPr>
          <p:nvPr>
            <p:ph idx="12"/>
          </p:nvPr>
        </p:nvSpPr>
        <p:spPr>
          <a:xfrm>
            <a:off x="5062038" y="1828800"/>
            <a:ext cx="2031223" cy="4261866"/>
          </a:xfrm>
        </p:spPr>
        <p:txBody>
          <a:bodyPr>
            <a:noAutofit/>
          </a:bodyPr>
          <a:lstStyle>
            <a:lvl1pPr marL="0" indent="0">
              <a:buFontTx/>
              <a:buNone/>
              <a:defRPr sz="1400"/>
            </a:lvl1pPr>
            <a:lvl2pPr marL="225425" indent="0">
              <a:buFontTx/>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72" name="Content Placeholder 2"/>
          <p:cNvSpPr>
            <a:spLocks noGrp="1"/>
          </p:cNvSpPr>
          <p:nvPr>
            <p:ph idx="13"/>
          </p:nvPr>
        </p:nvSpPr>
        <p:spPr>
          <a:xfrm>
            <a:off x="7305021" y="1828800"/>
            <a:ext cx="2031223" cy="4261866"/>
          </a:xfrm>
        </p:spPr>
        <p:txBody>
          <a:bodyPr>
            <a:noAutofit/>
          </a:bodyPr>
          <a:lstStyle>
            <a:lvl1pPr marL="0" indent="0">
              <a:buFontTx/>
              <a:buNone/>
              <a:defRPr sz="1400"/>
            </a:lvl1pPr>
            <a:lvl2pPr marL="225425" indent="0">
              <a:buFontTx/>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73" name="Content Placeholder 2"/>
          <p:cNvSpPr>
            <a:spLocks noGrp="1"/>
          </p:cNvSpPr>
          <p:nvPr>
            <p:ph idx="14"/>
          </p:nvPr>
        </p:nvSpPr>
        <p:spPr>
          <a:xfrm>
            <a:off x="9548003" y="1828800"/>
            <a:ext cx="2031223" cy="4261866"/>
          </a:xfrm>
        </p:spPr>
        <p:txBody>
          <a:bodyPr>
            <a:noAutofit/>
          </a:bodyPr>
          <a:lstStyle>
            <a:lvl1pPr marL="0" indent="0">
              <a:buFontTx/>
              <a:buNone/>
              <a:defRPr sz="1400"/>
            </a:lvl1pPr>
            <a:lvl2pPr marL="225425" indent="0">
              <a:buFontTx/>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grpSp>
        <p:nvGrpSpPr>
          <p:cNvPr id="179" name="Group 178"/>
          <p:cNvGrpSpPr/>
          <p:nvPr userDrawn="1"/>
        </p:nvGrpSpPr>
        <p:grpSpPr>
          <a:xfrm>
            <a:off x="-201766" y="-141165"/>
            <a:ext cx="12586564" cy="7136527"/>
            <a:chOff x="-151325" y="-141165"/>
            <a:chExt cx="9439923" cy="7136527"/>
          </a:xfrm>
        </p:grpSpPr>
        <p:grpSp>
          <p:nvGrpSpPr>
            <p:cNvPr id="180" name="Group 179"/>
            <p:cNvGrpSpPr/>
            <p:nvPr userDrawn="1"/>
          </p:nvGrpSpPr>
          <p:grpSpPr>
            <a:xfrm>
              <a:off x="457731" y="6873247"/>
              <a:ext cx="8226688" cy="122115"/>
              <a:chOff x="457731" y="6582508"/>
              <a:chExt cx="8226688" cy="486507"/>
            </a:xfrm>
          </p:grpSpPr>
          <p:cxnSp>
            <p:nvCxnSpPr>
              <p:cNvPr id="289" name="Straight Connector 28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91" name="Group 290"/>
              <p:cNvGrpSpPr/>
              <p:nvPr userDrawn="1"/>
            </p:nvGrpSpPr>
            <p:grpSpPr>
              <a:xfrm>
                <a:off x="7986158" y="6582508"/>
                <a:ext cx="152400" cy="486507"/>
                <a:chOff x="7983415" y="6582508"/>
                <a:chExt cx="152400" cy="486507"/>
              </a:xfrm>
            </p:grpSpPr>
            <p:cxnSp>
              <p:nvCxnSpPr>
                <p:cNvPr id="322" name="Straight Connector 3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2" name="Group 291"/>
              <p:cNvGrpSpPr/>
              <p:nvPr userDrawn="1"/>
            </p:nvGrpSpPr>
            <p:grpSpPr>
              <a:xfrm>
                <a:off x="7287901" y="6582508"/>
                <a:ext cx="152400" cy="486507"/>
                <a:chOff x="7983415" y="6582508"/>
                <a:chExt cx="152400" cy="486507"/>
              </a:xfrm>
            </p:grpSpPr>
            <p:cxnSp>
              <p:nvCxnSpPr>
                <p:cNvPr id="320" name="Straight Connector 31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3" name="Group 292"/>
              <p:cNvGrpSpPr/>
              <p:nvPr userDrawn="1"/>
            </p:nvGrpSpPr>
            <p:grpSpPr>
              <a:xfrm>
                <a:off x="6589644" y="6582508"/>
                <a:ext cx="152400" cy="486507"/>
                <a:chOff x="7983415" y="6582508"/>
                <a:chExt cx="152400" cy="486507"/>
              </a:xfrm>
            </p:grpSpPr>
            <p:cxnSp>
              <p:nvCxnSpPr>
                <p:cNvPr id="318" name="Straight Connector 31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4" name="Group 293"/>
              <p:cNvGrpSpPr/>
              <p:nvPr userDrawn="1"/>
            </p:nvGrpSpPr>
            <p:grpSpPr>
              <a:xfrm>
                <a:off x="5891387" y="6582508"/>
                <a:ext cx="152400" cy="486507"/>
                <a:chOff x="7983415" y="6582508"/>
                <a:chExt cx="152400" cy="486507"/>
              </a:xfrm>
            </p:grpSpPr>
            <p:cxnSp>
              <p:nvCxnSpPr>
                <p:cNvPr id="316" name="Straight Connector 3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5" name="Group 294"/>
              <p:cNvGrpSpPr/>
              <p:nvPr userDrawn="1"/>
            </p:nvGrpSpPr>
            <p:grpSpPr>
              <a:xfrm>
                <a:off x="5193130" y="6582508"/>
                <a:ext cx="152400" cy="486507"/>
                <a:chOff x="7983415" y="6582508"/>
                <a:chExt cx="152400" cy="486507"/>
              </a:xfrm>
            </p:grpSpPr>
            <p:cxnSp>
              <p:nvCxnSpPr>
                <p:cNvPr id="314" name="Straight Connector 3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userDrawn="1"/>
            </p:nvGrpSpPr>
            <p:grpSpPr>
              <a:xfrm>
                <a:off x="4494873" y="6582508"/>
                <a:ext cx="152400" cy="486507"/>
                <a:chOff x="7983415" y="6582508"/>
                <a:chExt cx="152400" cy="486507"/>
              </a:xfrm>
            </p:grpSpPr>
            <p:cxnSp>
              <p:nvCxnSpPr>
                <p:cNvPr id="312" name="Straight Connector 3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7" name="Group 296"/>
              <p:cNvGrpSpPr/>
              <p:nvPr userDrawn="1"/>
            </p:nvGrpSpPr>
            <p:grpSpPr>
              <a:xfrm>
                <a:off x="3796616" y="6582508"/>
                <a:ext cx="152400" cy="486507"/>
                <a:chOff x="7983415" y="6582508"/>
                <a:chExt cx="152400" cy="486507"/>
              </a:xfrm>
            </p:grpSpPr>
            <p:cxnSp>
              <p:nvCxnSpPr>
                <p:cNvPr id="310" name="Straight Connector 30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8" name="Group 297"/>
              <p:cNvGrpSpPr/>
              <p:nvPr userDrawn="1"/>
            </p:nvGrpSpPr>
            <p:grpSpPr>
              <a:xfrm>
                <a:off x="3098359" y="6582508"/>
                <a:ext cx="152400" cy="486507"/>
                <a:chOff x="7983415" y="6582508"/>
                <a:chExt cx="152400" cy="486507"/>
              </a:xfrm>
            </p:grpSpPr>
            <p:cxnSp>
              <p:nvCxnSpPr>
                <p:cNvPr id="308" name="Straight Connector 30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9" name="Group 298"/>
              <p:cNvGrpSpPr/>
              <p:nvPr userDrawn="1"/>
            </p:nvGrpSpPr>
            <p:grpSpPr>
              <a:xfrm>
                <a:off x="2400102" y="6582508"/>
                <a:ext cx="152400" cy="486507"/>
                <a:chOff x="7983415" y="6582508"/>
                <a:chExt cx="152400" cy="486507"/>
              </a:xfrm>
            </p:grpSpPr>
            <p:cxnSp>
              <p:nvCxnSpPr>
                <p:cNvPr id="306" name="Straight Connector 30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0" name="Group 299"/>
              <p:cNvGrpSpPr/>
              <p:nvPr userDrawn="1"/>
            </p:nvGrpSpPr>
            <p:grpSpPr>
              <a:xfrm>
                <a:off x="1701845" y="6582508"/>
                <a:ext cx="152400" cy="486507"/>
                <a:chOff x="7983415" y="6582508"/>
                <a:chExt cx="152400" cy="486507"/>
              </a:xfrm>
            </p:grpSpPr>
            <p:cxnSp>
              <p:nvCxnSpPr>
                <p:cNvPr id="304" name="Straight Connector 3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1" name="Group 300"/>
              <p:cNvGrpSpPr/>
              <p:nvPr userDrawn="1"/>
            </p:nvGrpSpPr>
            <p:grpSpPr>
              <a:xfrm>
                <a:off x="1003588"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81" name="Group 180"/>
            <p:cNvGrpSpPr/>
            <p:nvPr userDrawn="1"/>
          </p:nvGrpSpPr>
          <p:grpSpPr>
            <a:xfrm>
              <a:off x="-151325" y="454007"/>
              <a:ext cx="122115" cy="5945205"/>
              <a:chOff x="-238875" y="454007"/>
              <a:chExt cx="122115" cy="5945205"/>
            </a:xfrm>
          </p:grpSpPr>
          <p:cxnSp>
            <p:nvCxnSpPr>
              <p:cNvPr id="254" name="Straight Connector 25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55" name="Group 254"/>
              <p:cNvGrpSpPr/>
              <p:nvPr userDrawn="1"/>
            </p:nvGrpSpPr>
            <p:grpSpPr>
              <a:xfrm rot="5400000">
                <a:off x="-254017" y="5940709"/>
                <a:ext cx="152400" cy="122115"/>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6" name="Group 255"/>
              <p:cNvGrpSpPr/>
              <p:nvPr userDrawn="1"/>
            </p:nvGrpSpPr>
            <p:grpSpPr>
              <a:xfrm rot="5400000">
                <a:off x="-254017" y="5467067"/>
                <a:ext cx="152400" cy="122115"/>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7" name="Group 256"/>
              <p:cNvGrpSpPr/>
              <p:nvPr userDrawn="1"/>
            </p:nvGrpSpPr>
            <p:grpSpPr>
              <a:xfrm rot="5400000">
                <a:off x="-254017" y="4993425"/>
                <a:ext cx="152400" cy="122115"/>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8" name="Group 257"/>
              <p:cNvGrpSpPr/>
              <p:nvPr userDrawn="1"/>
            </p:nvGrpSpPr>
            <p:grpSpPr>
              <a:xfrm rot="5400000">
                <a:off x="-254017" y="4519783"/>
                <a:ext cx="152400" cy="122115"/>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9" name="Group 258"/>
              <p:cNvGrpSpPr/>
              <p:nvPr userDrawn="1"/>
            </p:nvGrpSpPr>
            <p:grpSpPr>
              <a:xfrm rot="5400000">
                <a:off x="-254017" y="4046141"/>
                <a:ext cx="152400" cy="122115"/>
                <a:chOff x="7983415" y="6582508"/>
                <a:chExt cx="152400" cy="486507"/>
              </a:xfrm>
            </p:grpSpPr>
            <p:cxnSp>
              <p:nvCxnSpPr>
                <p:cNvPr id="279" name="Straight Connector 2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0" name="Group 259"/>
              <p:cNvGrpSpPr/>
              <p:nvPr userDrawn="1"/>
            </p:nvGrpSpPr>
            <p:grpSpPr>
              <a:xfrm rot="5400000">
                <a:off x="-254017" y="3572499"/>
                <a:ext cx="152400" cy="122115"/>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1" name="Group 260"/>
              <p:cNvGrpSpPr/>
              <p:nvPr userDrawn="1"/>
            </p:nvGrpSpPr>
            <p:grpSpPr>
              <a:xfrm rot="5400000">
                <a:off x="-254017" y="3098857"/>
                <a:ext cx="152400" cy="122115"/>
                <a:chOff x="7983415" y="6582508"/>
                <a:chExt cx="152400" cy="486507"/>
              </a:xfrm>
            </p:grpSpPr>
            <p:cxnSp>
              <p:nvCxnSpPr>
                <p:cNvPr id="275" name="Straight Connector 27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2" name="Group 261"/>
              <p:cNvGrpSpPr/>
              <p:nvPr userDrawn="1"/>
            </p:nvGrpSpPr>
            <p:grpSpPr>
              <a:xfrm rot="5400000">
                <a:off x="-254017" y="2625215"/>
                <a:ext cx="152400" cy="122115"/>
                <a:chOff x="7983415" y="6582508"/>
                <a:chExt cx="152400" cy="486507"/>
              </a:xfrm>
            </p:grpSpPr>
            <p:cxnSp>
              <p:nvCxnSpPr>
                <p:cNvPr id="273" name="Straight Connector 27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3" name="Group 262"/>
              <p:cNvGrpSpPr/>
              <p:nvPr userDrawn="1"/>
            </p:nvGrpSpPr>
            <p:grpSpPr>
              <a:xfrm rot="5400000">
                <a:off x="-254017" y="2151573"/>
                <a:ext cx="152400" cy="122115"/>
                <a:chOff x="7983415" y="6582508"/>
                <a:chExt cx="152400" cy="486507"/>
              </a:xfrm>
            </p:grpSpPr>
            <p:cxnSp>
              <p:nvCxnSpPr>
                <p:cNvPr id="271" name="Straight Connector 27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4" name="Group 263"/>
              <p:cNvGrpSpPr/>
              <p:nvPr userDrawn="1"/>
            </p:nvGrpSpPr>
            <p:grpSpPr>
              <a:xfrm rot="5400000">
                <a:off x="-254017" y="1677931"/>
                <a:ext cx="152400" cy="122115"/>
                <a:chOff x="7983415" y="6582508"/>
                <a:chExt cx="152400" cy="486507"/>
              </a:xfrm>
            </p:grpSpPr>
            <p:cxnSp>
              <p:nvCxnSpPr>
                <p:cNvPr id="269" name="Straight Connector 26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65" name="Group 264"/>
              <p:cNvGrpSpPr/>
              <p:nvPr userDrawn="1"/>
            </p:nvGrpSpPr>
            <p:grpSpPr>
              <a:xfrm rot="5400000">
                <a:off x="-254017" y="997340"/>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66" name="Straight Connector 26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9166483" y="454007"/>
              <a:ext cx="122115" cy="5945205"/>
              <a:chOff x="-238875" y="454007"/>
              <a:chExt cx="122115" cy="5945205"/>
            </a:xfrm>
          </p:grpSpPr>
          <p:cxnSp>
            <p:nvCxnSpPr>
              <p:cNvPr id="219" name="Straight Connector 21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20" name="Group 219"/>
              <p:cNvGrpSpPr/>
              <p:nvPr userDrawn="1"/>
            </p:nvGrpSpPr>
            <p:grpSpPr>
              <a:xfrm rot="5400000">
                <a:off x="-254017" y="5940709"/>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1" name="Group 220"/>
              <p:cNvGrpSpPr/>
              <p:nvPr userDrawn="1"/>
            </p:nvGrpSpPr>
            <p:grpSpPr>
              <a:xfrm rot="5400000">
                <a:off x="-254017" y="5467067"/>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2" name="Group 221"/>
              <p:cNvGrpSpPr/>
              <p:nvPr userDrawn="1"/>
            </p:nvGrpSpPr>
            <p:grpSpPr>
              <a:xfrm rot="5400000">
                <a:off x="-254017" y="4993425"/>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3" name="Group 222"/>
              <p:cNvGrpSpPr/>
              <p:nvPr userDrawn="1"/>
            </p:nvGrpSpPr>
            <p:grpSpPr>
              <a:xfrm rot="5400000">
                <a:off x="-254017" y="4519783"/>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4" name="Group 223"/>
              <p:cNvGrpSpPr/>
              <p:nvPr userDrawn="1"/>
            </p:nvGrpSpPr>
            <p:grpSpPr>
              <a:xfrm rot="5400000">
                <a:off x="-254017" y="4046141"/>
                <a:ext cx="152400" cy="122115"/>
                <a:chOff x="7983415" y="6582508"/>
                <a:chExt cx="152400" cy="486507"/>
              </a:xfrm>
            </p:grpSpPr>
            <p:cxnSp>
              <p:nvCxnSpPr>
                <p:cNvPr id="244" name="Straight Connector 2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5" name="Group 224"/>
              <p:cNvGrpSpPr/>
              <p:nvPr userDrawn="1"/>
            </p:nvGrpSpPr>
            <p:grpSpPr>
              <a:xfrm rot="5400000">
                <a:off x="-254017" y="3572499"/>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6" name="Group 225"/>
              <p:cNvGrpSpPr/>
              <p:nvPr userDrawn="1"/>
            </p:nvGrpSpPr>
            <p:grpSpPr>
              <a:xfrm rot="5400000">
                <a:off x="-254017" y="3098857"/>
                <a:ext cx="152400" cy="122115"/>
                <a:chOff x="7983415" y="6582508"/>
                <a:chExt cx="152400" cy="486507"/>
              </a:xfrm>
            </p:grpSpPr>
            <p:cxnSp>
              <p:nvCxnSpPr>
                <p:cNvPr id="240" name="Straight Connector 2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7" name="Group 226"/>
              <p:cNvGrpSpPr/>
              <p:nvPr userDrawn="1"/>
            </p:nvGrpSpPr>
            <p:grpSpPr>
              <a:xfrm rot="5400000">
                <a:off x="-254017" y="2625215"/>
                <a:ext cx="152400" cy="122115"/>
                <a:chOff x="7983415" y="6582508"/>
                <a:chExt cx="152400" cy="486507"/>
              </a:xfrm>
            </p:grpSpPr>
            <p:cxnSp>
              <p:nvCxnSpPr>
                <p:cNvPr id="238" name="Straight Connector 2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8" name="Group 227"/>
              <p:cNvGrpSpPr/>
              <p:nvPr userDrawn="1"/>
            </p:nvGrpSpPr>
            <p:grpSpPr>
              <a:xfrm rot="5400000">
                <a:off x="-254017" y="2151573"/>
                <a:ext cx="152400" cy="122115"/>
                <a:chOff x="7983415" y="6582508"/>
                <a:chExt cx="152400" cy="486507"/>
              </a:xfrm>
            </p:grpSpPr>
            <p:cxnSp>
              <p:nvCxnSpPr>
                <p:cNvPr id="236" name="Straight Connector 2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9" name="Group 228"/>
              <p:cNvGrpSpPr/>
              <p:nvPr userDrawn="1"/>
            </p:nvGrpSpPr>
            <p:grpSpPr>
              <a:xfrm rot="5400000">
                <a:off x="-254017" y="1677931"/>
                <a:ext cx="152400" cy="122115"/>
                <a:chOff x="7983415" y="6582508"/>
                <a:chExt cx="152400" cy="486507"/>
              </a:xfrm>
            </p:grpSpPr>
            <p:cxnSp>
              <p:nvCxnSpPr>
                <p:cNvPr id="234" name="Straight Connector 2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0" name="Group 229"/>
              <p:cNvGrpSpPr/>
              <p:nvPr userDrawn="1"/>
            </p:nvGrpSpPr>
            <p:grpSpPr>
              <a:xfrm rot="5400000">
                <a:off x="-254017" y="997340"/>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31" name="Straight Connector 23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457731" y="-141165"/>
              <a:ext cx="8226688" cy="122115"/>
              <a:chOff x="457731" y="6582508"/>
              <a:chExt cx="8226688" cy="486507"/>
            </a:xfrm>
          </p:grpSpPr>
          <p:cxnSp>
            <p:nvCxnSpPr>
              <p:cNvPr id="184" name="Straight Connector 18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86" name="Group 185"/>
              <p:cNvGrpSpPr/>
              <p:nvPr userDrawn="1"/>
            </p:nvGrpSpPr>
            <p:grpSpPr>
              <a:xfrm>
                <a:off x="7986158" y="6582508"/>
                <a:ext cx="152400" cy="486507"/>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userDrawn="1"/>
            </p:nvGrpSpPr>
            <p:grpSpPr>
              <a:xfrm>
                <a:off x="7287901" y="6582508"/>
                <a:ext cx="152400" cy="486507"/>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userDrawn="1"/>
            </p:nvGrpSpPr>
            <p:grpSpPr>
              <a:xfrm>
                <a:off x="6589644" y="6582508"/>
                <a:ext cx="152400" cy="486507"/>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9" name="Group 188"/>
              <p:cNvGrpSpPr/>
              <p:nvPr userDrawn="1"/>
            </p:nvGrpSpPr>
            <p:grpSpPr>
              <a:xfrm>
                <a:off x="5891387" y="6582508"/>
                <a:ext cx="152400" cy="486507"/>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0" name="Group 189"/>
              <p:cNvGrpSpPr/>
              <p:nvPr userDrawn="1"/>
            </p:nvGrpSpPr>
            <p:grpSpPr>
              <a:xfrm>
                <a:off x="5193130" y="6582508"/>
                <a:ext cx="152400" cy="486507"/>
                <a:chOff x="7983415" y="6582508"/>
                <a:chExt cx="152400" cy="486507"/>
              </a:xfrm>
            </p:grpSpPr>
            <p:cxnSp>
              <p:nvCxnSpPr>
                <p:cNvPr id="209" name="Straight Connector 2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userDrawn="1"/>
            </p:nvGrpSpPr>
            <p:grpSpPr>
              <a:xfrm>
                <a:off x="4494873" y="6582508"/>
                <a:ext cx="152400" cy="486507"/>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2" name="Group 191"/>
              <p:cNvGrpSpPr/>
              <p:nvPr userDrawn="1"/>
            </p:nvGrpSpPr>
            <p:grpSpPr>
              <a:xfrm>
                <a:off x="3796616" y="6582508"/>
                <a:ext cx="152400" cy="486507"/>
                <a:chOff x="7983415" y="6582508"/>
                <a:chExt cx="152400" cy="486507"/>
              </a:xfrm>
            </p:grpSpPr>
            <p:cxnSp>
              <p:nvCxnSpPr>
                <p:cNvPr id="205" name="Straight Connector 2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3" name="Group 192"/>
              <p:cNvGrpSpPr/>
              <p:nvPr userDrawn="1"/>
            </p:nvGrpSpPr>
            <p:grpSpPr>
              <a:xfrm>
                <a:off x="3098359" y="6582508"/>
                <a:ext cx="152400" cy="486507"/>
                <a:chOff x="7983415" y="6582508"/>
                <a:chExt cx="152400" cy="486507"/>
              </a:xfrm>
            </p:grpSpPr>
            <p:cxnSp>
              <p:nvCxnSpPr>
                <p:cNvPr id="203" name="Straight Connector 2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4" name="Group 193"/>
              <p:cNvGrpSpPr/>
              <p:nvPr userDrawn="1"/>
            </p:nvGrpSpPr>
            <p:grpSpPr>
              <a:xfrm>
                <a:off x="2400102" y="6582508"/>
                <a:ext cx="152400" cy="486507"/>
                <a:chOff x="7983415" y="6582508"/>
                <a:chExt cx="152400" cy="486507"/>
              </a:xfrm>
            </p:grpSpPr>
            <p:cxnSp>
              <p:nvCxnSpPr>
                <p:cNvPr id="201" name="Straight Connector 2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5" name="Group 194"/>
              <p:cNvGrpSpPr/>
              <p:nvPr userDrawn="1"/>
            </p:nvGrpSpPr>
            <p:grpSpPr>
              <a:xfrm>
                <a:off x="1701845" y="6582508"/>
                <a:ext cx="152400" cy="486507"/>
                <a:chOff x="7983415" y="6582508"/>
                <a:chExt cx="152400" cy="486507"/>
              </a:xfrm>
            </p:grpSpPr>
            <p:cxnSp>
              <p:nvCxnSpPr>
                <p:cNvPr id="199" name="Straight Connector 1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userDrawn="1"/>
            </p:nvGrpSpPr>
            <p:grpSpPr>
              <a:xfrm>
                <a:off x="1003588"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Title 1"/>
          <p:cNvSpPr>
            <a:spLocks noGrp="1"/>
          </p:cNvSpPr>
          <p:nvPr>
            <p:ph type="title"/>
          </p:nvPr>
        </p:nvSpPr>
        <p:spPr>
          <a:xfrm>
            <a:off x="573618" y="457200"/>
            <a:ext cx="10972799" cy="548640"/>
          </a:xfrm>
        </p:spPr>
        <p:txBody>
          <a:bodyPr anchor="t" anchorCtr="0"/>
          <a:lstStyle/>
          <a:p>
            <a:r>
              <a:rPr lang="en-US"/>
              <a:t>Click to edit Master title style</a:t>
            </a:r>
            <a:endParaRPr lang="en-US" dirty="0"/>
          </a:p>
        </p:txBody>
      </p:sp>
      <p:sp>
        <p:nvSpPr>
          <p:cNvPr id="157" name="Text Placeholder 8"/>
          <p:cNvSpPr>
            <a:spLocks noGrp="1"/>
          </p:cNvSpPr>
          <p:nvPr>
            <p:ph type="body" sz="quarter" idx="16"/>
          </p:nvPr>
        </p:nvSpPr>
        <p:spPr>
          <a:xfrm>
            <a:off x="576072" y="1055688"/>
            <a:ext cx="10972800" cy="457200"/>
          </a:xfrm>
        </p:spPr>
        <p:txBody>
          <a:bodyPr anchor="b" anchorCtr="0"/>
          <a:lstStyle>
            <a:lvl1pPr marL="0" indent="0">
              <a:buNone/>
              <a:defRPr sz="2000" i="0">
                <a:solidFill>
                  <a:schemeClr val="accent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49AED857-2620-2448-B0AC-4E16D9167114}"/>
              </a:ext>
            </a:extLst>
          </p:cNvPr>
          <p:cNvSpPr>
            <a:spLocks noGrp="1"/>
          </p:cNvSpPr>
          <p:nvPr>
            <p:ph type="dt" sz="half" idx="17"/>
          </p:nvPr>
        </p:nvSpPr>
        <p:spPr/>
        <p:txBody>
          <a:bodyPr/>
          <a:lstStyle/>
          <a:p>
            <a:fld id="{8713B3D1-7B81-2645-BC84-2B7397D5AC93}" type="datetime1">
              <a:rPr lang="en-US" smtClean="0"/>
              <a:t>4/18/2023</a:t>
            </a:fld>
            <a:endParaRPr lang="en-US" dirty="0"/>
          </a:p>
        </p:txBody>
      </p:sp>
      <p:sp>
        <p:nvSpPr>
          <p:cNvPr id="4" name="Footer Placeholder 3">
            <a:extLst>
              <a:ext uri="{FF2B5EF4-FFF2-40B4-BE49-F238E27FC236}">
                <a16:creationId xmlns:a16="http://schemas.microsoft.com/office/drawing/2014/main" id="{4868ABD5-FC8E-264F-A51A-A9A998F61103}"/>
              </a:ext>
            </a:extLst>
          </p:cNvPr>
          <p:cNvSpPr>
            <a:spLocks noGrp="1"/>
          </p:cNvSpPr>
          <p:nvPr>
            <p:ph type="ftr" sz="quarter" idx="18"/>
          </p:nvPr>
        </p:nvSpPr>
        <p:spPr/>
        <p:txBody>
          <a:bodyPr/>
          <a:lstStyle/>
          <a:p>
            <a:r>
              <a:rPr lang="en-US" dirty="0"/>
              <a:t>Presentation Title | BERKELEY LAB</a:t>
            </a:r>
          </a:p>
        </p:txBody>
      </p:sp>
      <p:sp>
        <p:nvSpPr>
          <p:cNvPr id="5" name="Slide Number Placeholder 4">
            <a:extLst>
              <a:ext uri="{FF2B5EF4-FFF2-40B4-BE49-F238E27FC236}">
                <a16:creationId xmlns:a16="http://schemas.microsoft.com/office/drawing/2014/main" id="{B73373FF-1443-3646-BE53-30C874D19031}"/>
              </a:ext>
            </a:extLst>
          </p:cNvPr>
          <p:cNvSpPr>
            <a:spLocks noGrp="1"/>
          </p:cNvSpPr>
          <p:nvPr>
            <p:ph type="sldNum" sz="quarter" idx="19"/>
          </p:nvPr>
        </p:nvSpPr>
        <p:spPr/>
        <p:txBody>
          <a:bodyPr/>
          <a:lstStyle/>
          <a:p>
            <a:fld id="{0EF2EA88-E9D4-0C4F-A5DF-5FE49FAF8E2F}" type="slidenum">
              <a:rPr lang="en-US" smtClean="0"/>
              <a:pPr/>
              <a:t>‹#›</a:t>
            </a:fld>
            <a:endParaRPr lang="en-US" dirty="0"/>
          </a:p>
        </p:txBody>
      </p:sp>
    </p:spTree>
    <p:extLst>
      <p:ext uri="{BB962C8B-B14F-4D97-AF65-F5344CB8AC3E}">
        <p14:creationId xmlns:p14="http://schemas.microsoft.com/office/powerpoint/2010/main" val="4133211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Split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325" y="1828800"/>
            <a:ext cx="2589828" cy="1828800"/>
          </a:xfrm>
        </p:spPr>
        <p:txBody>
          <a:bodyPr>
            <a:noAutofit/>
          </a:bodyPr>
          <a:lstStyle>
            <a:lvl1pPr marL="0" indent="0">
              <a:buNone/>
              <a:defRPr sz="1400"/>
            </a:lvl1pPr>
            <a:lvl2pPr marL="225425" indent="0">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66" name="Content Placeholder 2"/>
          <p:cNvSpPr>
            <a:spLocks noGrp="1"/>
          </p:cNvSpPr>
          <p:nvPr>
            <p:ph idx="11"/>
          </p:nvPr>
        </p:nvSpPr>
        <p:spPr>
          <a:xfrm>
            <a:off x="3367354" y="1828800"/>
            <a:ext cx="2589828" cy="1828800"/>
          </a:xfrm>
        </p:spPr>
        <p:txBody>
          <a:bodyPr>
            <a:noAutofit/>
          </a:bodyPr>
          <a:lstStyle>
            <a:lvl1pPr marL="0" indent="0">
              <a:buNone/>
              <a:defRPr sz="1400"/>
            </a:lvl1pPr>
            <a:lvl2pPr marL="225425" indent="0">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67" name="Content Placeholder 2"/>
          <p:cNvSpPr>
            <a:spLocks noGrp="1"/>
          </p:cNvSpPr>
          <p:nvPr>
            <p:ph idx="12"/>
          </p:nvPr>
        </p:nvSpPr>
        <p:spPr>
          <a:xfrm>
            <a:off x="6160384" y="1828800"/>
            <a:ext cx="2589828" cy="1828800"/>
          </a:xfrm>
        </p:spPr>
        <p:txBody>
          <a:bodyPr>
            <a:noAutofit/>
          </a:bodyPr>
          <a:lstStyle>
            <a:lvl1pPr marL="0" indent="0">
              <a:buNone/>
              <a:defRPr sz="1400"/>
            </a:lvl1pPr>
            <a:lvl2pPr marL="225425" indent="0">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68" name="Content Placeholder 2"/>
          <p:cNvSpPr>
            <a:spLocks noGrp="1"/>
          </p:cNvSpPr>
          <p:nvPr>
            <p:ph idx="13"/>
          </p:nvPr>
        </p:nvSpPr>
        <p:spPr>
          <a:xfrm>
            <a:off x="8956588" y="1828800"/>
            <a:ext cx="2589828" cy="1828800"/>
          </a:xfrm>
        </p:spPr>
        <p:txBody>
          <a:bodyPr>
            <a:noAutofit/>
          </a:bodyPr>
          <a:lstStyle>
            <a:lvl1pPr marL="0" indent="0">
              <a:buNone/>
              <a:defRPr sz="1400"/>
            </a:lvl1pPr>
            <a:lvl2pPr marL="225425" indent="0">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grpSp>
        <p:nvGrpSpPr>
          <p:cNvPr id="169" name="Group 168"/>
          <p:cNvGrpSpPr/>
          <p:nvPr userDrawn="1"/>
        </p:nvGrpSpPr>
        <p:grpSpPr>
          <a:xfrm>
            <a:off x="-201766" y="-141165"/>
            <a:ext cx="12586564" cy="7136527"/>
            <a:chOff x="-151325" y="-141165"/>
            <a:chExt cx="9439923" cy="7136527"/>
          </a:xfrm>
        </p:grpSpPr>
        <p:grpSp>
          <p:nvGrpSpPr>
            <p:cNvPr id="170" name="Group 169"/>
            <p:cNvGrpSpPr/>
            <p:nvPr userDrawn="1"/>
          </p:nvGrpSpPr>
          <p:grpSpPr>
            <a:xfrm>
              <a:off x="457731" y="6873247"/>
              <a:ext cx="8226688" cy="122115"/>
              <a:chOff x="457731" y="6582508"/>
              <a:chExt cx="8226688" cy="486507"/>
            </a:xfrm>
          </p:grpSpPr>
          <p:cxnSp>
            <p:nvCxnSpPr>
              <p:cNvPr id="279" name="Straight Connector 27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81" name="Group 280"/>
              <p:cNvGrpSpPr/>
              <p:nvPr userDrawn="1"/>
            </p:nvGrpSpPr>
            <p:grpSpPr>
              <a:xfrm>
                <a:off x="7986158" y="6582508"/>
                <a:ext cx="152400" cy="486507"/>
                <a:chOff x="7983415" y="6582508"/>
                <a:chExt cx="152400" cy="486507"/>
              </a:xfrm>
            </p:grpSpPr>
            <p:cxnSp>
              <p:nvCxnSpPr>
                <p:cNvPr id="312" name="Straight Connector 3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7287901" y="6582508"/>
                <a:ext cx="152400" cy="486507"/>
                <a:chOff x="7983415" y="6582508"/>
                <a:chExt cx="152400" cy="486507"/>
              </a:xfrm>
            </p:grpSpPr>
            <p:cxnSp>
              <p:nvCxnSpPr>
                <p:cNvPr id="310" name="Straight Connector 30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6589644" y="6582508"/>
                <a:ext cx="152400" cy="486507"/>
                <a:chOff x="7983415" y="6582508"/>
                <a:chExt cx="152400" cy="486507"/>
              </a:xfrm>
            </p:grpSpPr>
            <p:cxnSp>
              <p:nvCxnSpPr>
                <p:cNvPr id="308" name="Straight Connector 30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5891387" y="6582508"/>
                <a:ext cx="152400" cy="486507"/>
                <a:chOff x="7983415" y="6582508"/>
                <a:chExt cx="152400" cy="486507"/>
              </a:xfrm>
            </p:grpSpPr>
            <p:cxnSp>
              <p:nvCxnSpPr>
                <p:cNvPr id="306" name="Straight Connector 30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5193130" y="6582508"/>
                <a:ext cx="152400" cy="486507"/>
                <a:chOff x="7983415" y="6582508"/>
                <a:chExt cx="152400" cy="486507"/>
              </a:xfrm>
            </p:grpSpPr>
            <p:cxnSp>
              <p:nvCxnSpPr>
                <p:cNvPr id="304" name="Straight Connector 3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4494873"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3796616" y="6582508"/>
                <a:ext cx="152400" cy="486507"/>
                <a:chOff x="7983415" y="6582508"/>
                <a:chExt cx="152400" cy="486507"/>
              </a:xfrm>
            </p:grpSpPr>
            <p:cxnSp>
              <p:nvCxnSpPr>
                <p:cNvPr id="300" name="Straight Connector 2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3098359" y="6582508"/>
                <a:ext cx="152400" cy="486507"/>
                <a:chOff x="7983415" y="6582508"/>
                <a:chExt cx="152400" cy="486507"/>
              </a:xfrm>
            </p:grpSpPr>
            <p:cxnSp>
              <p:nvCxnSpPr>
                <p:cNvPr id="298" name="Straight Connector 2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userDrawn="1"/>
            </p:nvGrpSpPr>
            <p:grpSpPr>
              <a:xfrm>
                <a:off x="2400102" y="6582508"/>
                <a:ext cx="152400" cy="486507"/>
                <a:chOff x="7983415" y="6582508"/>
                <a:chExt cx="152400" cy="486507"/>
              </a:xfrm>
            </p:grpSpPr>
            <p:cxnSp>
              <p:nvCxnSpPr>
                <p:cNvPr id="296" name="Straight Connector 2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userDrawn="1"/>
            </p:nvGrpSpPr>
            <p:grpSpPr>
              <a:xfrm>
                <a:off x="1701845" y="6582508"/>
                <a:ext cx="152400" cy="486507"/>
                <a:chOff x="7983415" y="6582508"/>
                <a:chExt cx="152400" cy="486507"/>
              </a:xfrm>
            </p:grpSpPr>
            <p:cxnSp>
              <p:nvCxnSpPr>
                <p:cNvPr id="294" name="Straight Connector 2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userDrawn="1"/>
            </p:nvGrpSpPr>
            <p:grpSpPr>
              <a:xfrm>
                <a:off x="1003588" y="6582508"/>
                <a:ext cx="152400" cy="486507"/>
                <a:chOff x="7983415" y="6582508"/>
                <a:chExt cx="152400" cy="486507"/>
              </a:xfrm>
            </p:grpSpPr>
            <p:cxnSp>
              <p:nvCxnSpPr>
                <p:cNvPr id="292" name="Straight Connector 2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71" name="Group 170"/>
            <p:cNvGrpSpPr/>
            <p:nvPr userDrawn="1"/>
          </p:nvGrpSpPr>
          <p:grpSpPr>
            <a:xfrm>
              <a:off x="-151325" y="454007"/>
              <a:ext cx="122115" cy="5945205"/>
              <a:chOff x="-238875" y="454007"/>
              <a:chExt cx="122115" cy="5945205"/>
            </a:xfrm>
          </p:grpSpPr>
          <p:cxnSp>
            <p:nvCxnSpPr>
              <p:cNvPr id="244" name="Straight Connector 24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5" name="Group 244"/>
              <p:cNvGrpSpPr/>
              <p:nvPr userDrawn="1"/>
            </p:nvGrpSpPr>
            <p:grpSpPr>
              <a:xfrm rot="5400000">
                <a:off x="-254017" y="5940709"/>
                <a:ext cx="152400" cy="122115"/>
                <a:chOff x="7983415" y="6582508"/>
                <a:chExt cx="152400" cy="486507"/>
              </a:xfrm>
            </p:grpSpPr>
            <p:cxnSp>
              <p:nvCxnSpPr>
                <p:cNvPr id="277" name="Straight Connector 2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254017" y="5467067"/>
                <a:ext cx="152400" cy="122115"/>
                <a:chOff x="7983415" y="6582508"/>
                <a:chExt cx="152400" cy="486507"/>
              </a:xfrm>
            </p:grpSpPr>
            <p:cxnSp>
              <p:nvCxnSpPr>
                <p:cNvPr id="275" name="Straight Connector 27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254017" y="4993425"/>
                <a:ext cx="152400" cy="122115"/>
                <a:chOff x="7983415" y="6582508"/>
                <a:chExt cx="152400" cy="486507"/>
              </a:xfrm>
            </p:grpSpPr>
            <p:cxnSp>
              <p:nvCxnSpPr>
                <p:cNvPr id="273" name="Straight Connector 27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254017" y="4519783"/>
                <a:ext cx="152400" cy="122115"/>
                <a:chOff x="7983415" y="6582508"/>
                <a:chExt cx="152400" cy="486507"/>
              </a:xfrm>
            </p:grpSpPr>
            <p:cxnSp>
              <p:nvCxnSpPr>
                <p:cNvPr id="271" name="Straight Connector 27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254017" y="4046141"/>
                <a:ext cx="152400" cy="122115"/>
                <a:chOff x="7983415" y="6582508"/>
                <a:chExt cx="152400" cy="486507"/>
              </a:xfrm>
            </p:grpSpPr>
            <p:cxnSp>
              <p:nvCxnSpPr>
                <p:cNvPr id="269" name="Straight Connector 26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254017" y="3572499"/>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254017" y="3098857"/>
                <a:ext cx="152400" cy="122115"/>
                <a:chOff x="7983415" y="6582508"/>
                <a:chExt cx="152400" cy="486507"/>
              </a:xfrm>
            </p:grpSpPr>
            <p:cxnSp>
              <p:nvCxnSpPr>
                <p:cNvPr id="265" name="Straight Connector 2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254017" y="2625215"/>
                <a:ext cx="152400" cy="122115"/>
                <a:chOff x="7983415" y="6582508"/>
                <a:chExt cx="152400" cy="486507"/>
              </a:xfrm>
            </p:grpSpPr>
            <p:cxnSp>
              <p:nvCxnSpPr>
                <p:cNvPr id="263" name="Straight Connector 2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userDrawn="1"/>
            </p:nvGrpSpPr>
            <p:grpSpPr>
              <a:xfrm rot="5400000">
                <a:off x="-254017" y="2151573"/>
                <a:ext cx="152400" cy="122115"/>
                <a:chOff x="7983415" y="6582508"/>
                <a:chExt cx="152400" cy="486507"/>
              </a:xfrm>
            </p:grpSpPr>
            <p:cxnSp>
              <p:nvCxnSpPr>
                <p:cNvPr id="261" name="Straight Connector 2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userDrawn="1"/>
            </p:nvGrpSpPr>
            <p:grpSpPr>
              <a:xfrm rot="5400000">
                <a:off x="-254017" y="1677931"/>
                <a:ext cx="152400" cy="122115"/>
                <a:chOff x="7983415" y="6582508"/>
                <a:chExt cx="152400" cy="486507"/>
              </a:xfrm>
            </p:grpSpPr>
            <p:cxnSp>
              <p:nvCxnSpPr>
                <p:cNvPr id="259" name="Straight Connector 25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userDrawn="1"/>
            </p:nvGrpSpPr>
            <p:grpSpPr>
              <a:xfrm rot="5400000">
                <a:off x="-254017" y="997340"/>
                <a:ext cx="152400" cy="122115"/>
                <a:chOff x="7983415" y="6582508"/>
                <a:chExt cx="152400" cy="486507"/>
              </a:xfrm>
            </p:grpSpPr>
            <p:cxnSp>
              <p:nvCxnSpPr>
                <p:cNvPr id="257" name="Straight Connector 25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6" name="Straight Connector 25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9166483" y="454007"/>
              <a:ext cx="122115" cy="5945205"/>
              <a:chOff x="-238875" y="454007"/>
              <a:chExt cx="122115" cy="5945205"/>
            </a:xfrm>
          </p:grpSpPr>
          <p:cxnSp>
            <p:nvCxnSpPr>
              <p:cNvPr id="209" name="Straight Connector 20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10" name="Group 209"/>
              <p:cNvGrpSpPr/>
              <p:nvPr userDrawn="1"/>
            </p:nvGrpSpPr>
            <p:grpSpPr>
              <a:xfrm rot="5400000">
                <a:off x="-254017" y="5940709"/>
                <a:ext cx="152400" cy="122115"/>
                <a:chOff x="7983415" y="6582508"/>
                <a:chExt cx="152400" cy="486507"/>
              </a:xfrm>
            </p:grpSpPr>
            <p:cxnSp>
              <p:nvCxnSpPr>
                <p:cNvPr id="242" name="Straight Connector 2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254017" y="5467067"/>
                <a:ext cx="152400" cy="122115"/>
                <a:chOff x="7983415" y="6582508"/>
                <a:chExt cx="152400" cy="486507"/>
              </a:xfrm>
            </p:grpSpPr>
            <p:cxnSp>
              <p:nvCxnSpPr>
                <p:cNvPr id="240" name="Straight Connector 2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254017" y="4993425"/>
                <a:ext cx="152400" cy="122115"/>
                <a:chOff x="7983415" y="6582508"/>
                <a:chExt cx="152400" cy="486507"/>
              </a:xfrm>
            </p:grpSpPr>
            <p:cxnSp>
              <p:nvCxnSpPr>
                <p:cNvPr id="238" name="Straight Connector 2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254017" y="4519783"/>
                <a:ext cx="152400" cy="122115"/>
                <a:chOff x="7983415" y="6582508"/>
                <a:chExt cx="152400" cy="486507"/>
              </a:xfrm>
            </p:grpSpPr>
            <p:cxnSp>
              <p:nvCxnSpPr>
                <p:cNvPr id="236" name="Straight Connector 2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254017" y="4046141"/>
                <a:ext cx="152400" cy="122115"/>
                <a:chOff x="7983415" y="6582508"/>
                <a:chExt cx="152400" cy="486507"/>
              </a:xfrm>
            </p:grpSpPr>
            <p:cxnSp>
              <p:nvCxnSpPr>
                <p:cNvPr id="234" name="Straight Connector 2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254017" y="3572499"/>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254017" y="3098857"/>
                <a:ext cx="152400" cy="122115"/>
                <a:chOff x="7983415" y="6582508"/>
                <a:chExt cx="152400" cy="486507"/>
              </a:xfrm>
            </p:grpSpPr>
            <p:cxnSp>
              <p:nvCxnSpPr>
                <p:cNvPr id="230" name="Straight Connector 2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254017" y="2625215"/>
                <a:ext cx="152400" cy="122115"/>
                <a:chOff x="7983415" y="6582508"/>
                <a:chExt cx="152400" cy="486507"/>
              </a:xfrm>
            </p:grpSpPr>
            <p:cxnSp>
              <p:nvCxnSpPr>
                <p:cNvPr id="228" name="Straight Connector 2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userDrawn="1"/>
            </p:nvGrpSpPr>
            <p:grpSpPr>
              <a:xfrm rot="5400000">
                <a:off x="-254017" y="2151573"/>
                <a:ext cx="152400" cy="122115"/>
                <a:chOff x="7983415" y="6582508"/>
                <a:chExt cx="152400" cy="486507"/>
              </a:xfrm>
            </p:grpSpPr>
            <p:cxnSp>
              <p:nvCxnSpPr>
                <p:cNvPr id="226" name="Straight Connector 2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userDrawn="1"/>
            </p:nvGrpSpPr>
            <p:grpSpPr>
              <a:xfrm rot="5400000">
                <a:off x="-254017" y="1677931"/>
                <a:ext cx="152400" cy="122115"/>
                <a:chOff x="7983415" y="6582508"/>
                <a:chExt cx="152400" cy="486507"/>
              </a:xfrm>
            </p:grpSpPr>
            <p:cxnSp>
              <p:nvCxnSpPr>
                <p:cNvPr id="224" name="Straight Connector 22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userDrawn="1"/>
            </p:nvGrpSpPr>
            <p:grpSpPr>
              <a:xfrm rot="5400000">
                <a:off x="-254017" y="997340"/>
                <a:ext cx="152400" cy="122115"/>
                <a:chOff x="7983415" y="6582508"/>
                <a:chExt cx="152400" cy="486507"/>
              </a:xfrm>
            </p:grpSpPr>
            <p:cxnSp>
              <p:nvCxnSpPr>
                <p:cNvPr id="222" name="Straight Connector 2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21" name="Straight Connector 22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457731" y="-141165"/>
              <a:ext cx="8226688" cy="122115"/>
              <a:chOff x="457731" y="6582508"/>
              <a:chExt cx="8226688" cy="486507"/>
            </a:xfrm>
          </p:grpSpPr>
          <p:cxnSp>
            <p:nvCxnSpPr>
              <p:cNvPr id="174" name="Straight Connector 173"/>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6" name="Group 175"/>
              <p:cNvGrpSpPr/>
              <p:nvPr userDrawn="1"/>
            </p:nvGrpSpPr>
            <p:grpSpPr>
              <a:xfrm>
                <a:off x="7986158" y="6582508"/>
                <a:ext cx="152400" cy="486507"/>
                <a:chOff x="7983415" y="6582508"/>
                <a:chExt cx="152400" cy="486507"/>
              </a:xfrm>
            </p:grpSpPr>
            <p:cxnSp>
              <p:nvCxnSpPr>
                <p:cNvPr id="207" name="Straight Connector 2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7287901" y="6582508"/>
                <a:ext cx="152400" cy="486507"/>
                <a:chOff x="7983415" y="6582508"/>
                <a:chExt cx="152400" cy="486507"/>
              </a:xfrm>
            </p:grpSpPr>
            <p:cxnSp>
              <p:nvCxnSpPr>
                <p:cNvPr id="205" name="Straight Connector 2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6589644" y="6582508"/>
                <a:ext cx="152400" cy="486507"/>
                <a:chOff x="7983415" y="6582508"/>
                <a:chExt cx="152400" cy="486507"/>
              </a:xfrm>
            </p:grpSpPr>
            <p:cxnSp>
              <p:nvCxnSpPr>
                <p:cNvPr id="203" name="Straight Connector 2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5891387" y="6582508"/>
                <a:ext cx="152400" cy="486507"/>
                <a:chOff x="7983415" y="6582508"/>
                <a:chExt cx="152400" cy="486507"/>
              </a:xfrm>
            </p:grpSpPr>
            <p:cxnSp>
              <p:nvCxnSpPr>
                <p:cNvPr id="201" name="Straight Connector 2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5193130" y="6582508"/>
                <a:ext cx="152400" cy="486507"/>
                <a:chOff x="7983415" y="6582508"/>
                <a:chExt cx="152400" cy="486507"/>
              </a:xfrm>
            </p:grpSpPr>
            <p:cxnSp>
              <p:nvCxnSpPr>
                <p:cNvPr id="199" name="Straight Connector 1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4494873"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3796616" y="6582508"/>
                <a:ext cx="152400" cy="486507"/>
                <a:chOff x="7983415" y="6582508"/>
                <a:chExt cx="152400" cy="486507"/>
              </a:xfrm>
            </p:grpSpPr>
            <p:cxnSp>
              <p:nvCxnSpPr>
                <p:cNvPr id="195" name="Straight Connector 1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3098359" y="6582508"/>
                <a:ext cx="152400" cy="486507"/>
                <a:chOff x="7983415" y="6582508"/>
                <a:chExt cx="152400" cy="486507"/>
              </a:xfrm>
            </p:grpSpPr>
            <p:cxnSp>
              <p:nvCxnSpPr>
                <p:cNvPr id="193" name="Straight Connector 1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userDrawn="1"/>
            </p:nvGrpSpPr>
            <p:grpSpPr>
              <a:xfrm>
                <a:off x="2400102" y="6582508"/>
                <a:ext cx="152400" cy="486507"/>
                <a:chOff x="7983415" y="6582508"/>
                <a:chExt cx="152400" cy="486507"/>
              </a:xfrm>
            </p:grpSpPr>
            <p:cxnSp>
              <p:nvCxnSpPr>
                <p:cNvPr id="191" name="Straight Connector 1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userDrawn="1"/>
            </p:nvGrpSpPr>
            <p:grpSpPr>
              <a:xfrm>
                <a:off x="1701845" y="6582508"/>
                <a:ext cx="152400" cy="486507"/>
                <a:chOff x="7983415" y="6582508"/>
                <a:chExt cx="152400" cy="486507"/>
              </a:xfrm>
            </p:grpSpPr>
            <p:cxnSp>
              <p:nvCxnSpPr>
                <p:cNvPr id="189" name="Straight Connector 1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userDrawn="1"/>
            </p:nvGrpSpPr>
            <p:grpSpPr>
              <a:xfrm>
                <a:off x="1003588" y="6582508"/>
                <a:ext cx="152400" cy="486507"/>
                <a:chOff x="7983415" y="6582508"/>
                <a:chExt cx="152400" cy="486507"/>
              </a:xfrm>
            </p:grpSpPr>
            <p:cxnSp>
              <p:nvCxnSpPr>
                <p:cNvPr id="187" name="Straight Connector 1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5" name="Content Placeholder 2"/>
          <p:cNvSpPr>
            <a:spLocks noGrp="1"/>
          </p:cNvSpPr>
          <p:nvPr>
            <p:ph idx="14"/>
          </p:nvPr>
        </p:nvSpPr>
        <p:spPr>
          <a:xfrm>
            <a:off x="574326" y="4114800"/>
            <a:ext cx="2586650" cy="1828800"/>
          </a:xfrm>
        </p:spPr>
        <p:txBody>
          <a:bodyPr>
            <a:noAutofit/>
          </a:bodyPr>
          <a:lstStyle>
            <a:lvl1pPr marL="0" indent="0">
              <a:buNone/>
              <a:defRPr sz="1400"/>
            </a:lvl1pPr>
            <a:lvl2pPr marL="225425" indent="0">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56" name="Content Placeholder 2"/>
          <p:cNvSpPr>
            <a:spLocks noGrp="1"/>
          </p:cNvSpPr>
          <p:nvPr>
            <p:ph idx="15"/>
          </p:nvPr>
        </p:nvSpPr>
        <p:spPr>
          <a:xfrm>
            <a:off x="3367354" y="4114800"/>
            <a:ext cx="2586650" cy="1828800"/>
          </a:xfrm>
        </p:spPr>
        <p:txBody>
          <a:bodyPr>
            <a:noAutofit/>
          </a:bodyPr>
          <a:lstStyle>
            <a:lvl1pPr marL="0" indent="0">
              <a:buNone/>
              <a:defRPr sz="1400"/>
            </a:lvl1pPr>
            <a:lvl2pPr marL="225425" indent="0">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57" name="Content Placeholder 2"/>
          <p:cNvSpPr>
            <a:spLocks noGrp="1"/>
          </p:cNvSpPr>
          <p:nvPr>
            <p:ph idx="16"/>
          </p:nvPr>
        </p:nvSpPr>
        <p:spPr>
          <a:xfrm>
            <a:off x="6160384" y="4114800"/>
            <a:ext cx="2586651" cy="1828800"/>
          </a:xfrm>
        </p:spPr>
        <p:txBody>
          <a:bodyPr>
            <a:noAutofit/>
          </a:bodyPr>
          <a:lstStyle>
            <a:lvl1pPr marL="0" indent="0">
              <a:buNone/>
              <a:defRPr sz="1400"/>
            </a:lvl1pPr>
            <a:lvl2pPr marL="225425" indent="0">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58" name="Content Placeholder 2"/>
          <p:cNvSpPr>
            <a:spLocks noGrp="1"/>
          </p:cNvSpPr>
          <p:nvPr>
            <p:ph idx="17"/>
          </p:nvPr>
        </p:nvSpPr>
        <p:spPr>
          <a:xfrm>
            <a:off x="8953415" y="4114800"/>
            <a:ext cx="2593001" cy="1828800"/>
          </a:xfrm>
        </p:spPr>
        <p:txBody>
          <a:bodyPr>
            <a:noAutofit/>
          </a:bodyPr>
          <a:lstStyle>
            <a:lvl1pPr marL="0" indent="0">
              <a:buNone/>
              <a:defRPr sz="1400"/>
            </a:lvl1pPr>
            <a:lvl2pPr marL="225425" indent="0">
              <a:buNone/>
              <a:defRPr sz="1400"/>
            </a:lvl2pPr>
            <a:lvl3pPr marL="460375" indent="0">
              <a:buNone/>
              <a:defRPr sz="1400"/>
            </a:lvl3pPr>
            <a:lvl4pPr marL="687388" indent="0">
              <a:buNone/>
              <a:defRPr sz="1400"/>
            </a:lvl4pPr>
            <a:lvl5pPr marL="912812" indent="0">
              <a:buNone/>
              <a:defRPr sz="1400"/>
            </a:lvl5pPr>
          </a:lstStyle>
          <a:p>
            <a:pPr lvl="0"/>
            <a:r>
              <a:rPr lang="en-US"/>
              <a:t>Click to edit Master text styles</a:t>
            </a:r>
          </a:p>
        </p:txBody>
      </p:sp>
      <p:sp>
        <p:nvSpPr>
          <p:cNvPr id="159" name="Title 1"/>
          <p:cNvSpPr>
            <a:spLocks noGrp="1"/>
          </p:cNvSpPr>
          <p:nvPr>
            <p:ph type="title"/>
          </p:nvPr>
        </p:nvSpPr>
        <p:spPr>
          <a:xfrm>
            <a:off x="573618" y="457200"/>
            <a:ext cx="10972799" cy="548640"/>
          </a:xfrm>
        </p:spPr>
        <p:txBody>
          <a:bodyPr anchor="t" anchorCtr="0"/>
          <a:lstStyle/>
          <a:p>
            <a:r>
              <a:rPr lang="en-US"/>
              <a:t>Click to edit Master title style</a:t>
            </a:r>
            <a:endParaRPr lang="en-US" dirty="0"/>
          </a:p>
        </p:txBody>
      </p:sp>
      <p:sp>
        <p:nvSpPr>
          <p:cNvPr id="160" name="Text Placeholder 8"/>
          <p:cNvSpPr>
            <a:spLocks noGrp="1"/>
          </p:cNvSpPr>
          <p:nvPr>
            <p:ph type="body" sz="quarter" idx="18"/>
          </p:nvPr>
        </p:nvSpPr>
        <p:spPr>
          <a:xfrm>
            <a:off x="573617" y="1055688"/>
            <a:ext cx="10972799" cy="457200"/>
          </a:xfrm>
        </p:spPr>
        <p:txBody>
          <a:bodyPr anchor="b" anchorCtr="0"/>
          <a:lstStyle>
            <a:lvl1pPr marL="0" indent="0">
              <a:buNone/>
              <a:defRPr sz="2000" i="0">
                <a:solidFill>
                  <a:schemeClr val="accent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2EBCF3D4-9550-2B4C-A2D9-F1BC3FA46D3C}"/>
              </a:ext>
            </a:extLst>
          </p:cNvPr>
          <p:cNvSpPr>
            <a:spLocks noGrp="1"/>
          </p:cNvSpPr>
          <p:nvPr>
            <p:ph type="dt" sz="half" idx="19"/>
          </p:nvPr>
        </p:nvSpPr>
        <p:spPr/>
        <p:txBody>
          <a:bodyPr/>
          <a:lstStyle/>
          <a:p>
            <a:fld id="{AE04403A-0C23-C244-918E-37A28C2A21A6}" type="datetime1">
              <a:rPr lang="en-US" smtClean="0"/>
              <a:t>4/18/2023</a:t>
            </a:fld>
            <a:endParaRPr lang="en-US" dirty="0"/>
          </a:p>
        </p:txBody>
      </p:sp>
      <p:sp>
        <p:nvSpPr>
          <p:cNvPr id="4" name="Footer Placeholder 3">
            <a:extLst>
              <a:ext uri="{FF2B5EF4-FFF2-40B4-BE49-F238E27FC236}">
                <a16:creationId xmlns:a16="http://schemas.microsoft.com/office/drawing/2014/main" id="{D9AB7AD2-42B3-D040-89FB-9532814301A3}"/>
              </a:ext>
            </a:extLst>
          </p:cNvPr>
          <p:cNvSpPr>
            <a:spLocks noGrp="1"/>
          </p:cNvSpPr>
          <p:nvPr>
            <p:ph type="ftr" sz="quarter" idx="20"/>
          </p:nvPr>
        </p:nvSpPr>
        <p:spPr/>
        <p:txBody>
          <a:bodyPr/>
          <a:lstStyle/>
          <a:p>
            <a:r>
              <a:rPr lang="en-US" dirty="0"/>
              <a:t>Presentation Title | BERKELEY LAB</a:t>
            </a:r>
          </a:p>
        </p:txBody>
      </p:sp>
      <p:sp>
        <p:nvSpPr>
          <p:cNvPr id="5" name="Slide Number Placeholder 4">
            <a:extLst>
              <a:ext uri="{FF2B5EF4-FFF2-40B4-BE49-F238E27FC236}">
                <a16:creationId xmlns:a16="http://schemas.microsoft.com/office/drawing/2014/main" id="{DB07830B-F58C-2C4F-B2DA-7715A3F49166}"/>
              </a:ext>
            </a:extLst>
          </p:cNvPr>
          <p:cNvSpPr>
            <a:spLocks noGrp="1"/>
          </p:cNvSpPr>
          <p:nvPr>
            <p:ph type="sldNum" sz="quarter" idx="21"/>
          </p:nvPr>
        </p:nvSpPr>
        <p:spPr/>
        <p:txBody>
          <a:bodyPr/>
          <a:lstStyle/>
          <a:p>
            <a:fld id="{0EF2EA88-E9D4-0C4F-A5DF-5FE49FAF8E2F}" type="slidenum">
              <a:rPr lang="en-US" smtClean="0"/>
              <a:pPr/>
              <a:t>‹#›</a:t>
            </a:fld>
            <a:endParaRPr lang="en-US" dirty="0"/>
          </a:p>
        </p:txBody>
      </p:sp>
    </p:spTree>
    <p:extLst>
      <p:ext uri="{BB962C8B-B14F-4D97-AF65-F5344CB8AC3E}">
        <p14:creationId xmlns:p14="http://schemas.microsoft.com/office/powerpoint/2010/main" val="3579964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573618" y="457200"/>
            <a:ext cx="10972799" cy="548640"/>
          </a:xfrm>
        </p:spPr>
        <p:txBody>
          <a:bodyPr anchor="t" anchorCtr="0"/>
          <a:lstStyle/>
          <a:p>
            <a:r>
              <a:rPr lang="en-US"/>
              <a:t>Click to edit Master title style</a:t>
            </a:r>
            <a:endParaRPr lang="en-US" dirty="0"/>
          </a:p>
        </p:txBody>
      </p:sp>
      <p:sp>
        <p:nvSpPr>
          <p:cNvPr id="2" name="Date Placeholder 1">
            <a:extLst>
              <a:ext uri="{FF2B5EF4-FFF2-40B4-BE49-F238E27FC236}">
                <a16:creationId xmlns:a16="http://schemas.microsoft.com/office/drawing/2014/main" id="{9E66E923-E749-6F4A-B825-3967AA21CF62}"/>
              </a:ext>
            </a:extLst>
          </p:cNvPr>
          <p:cNvSpPr>
            <a:spLocks noGrp="1"/>
          </p:cNvSpPr>
          <p:nvPr>
            <p:ph type="dt" sz="half" idx="10"/>
          </p:nvPr>
        </p:nvSpPr>
        <p:spPr/>
        <p:txBody>
          <a:bodyPr/>
          <a:lstStyle/>
          <a:p>
            <a:fld id="{C80F3DF7-FB29-2149-BC6C-92A6B41C54D7}" type="datetime1">
              <a:rPr lang="en-US" smtClean="0"/>
              <a:t>4/18/2023</a:t>
            </a:fld>
            <a:endParaRPr lang="en-US" dirty="0"/>
          </a:p>
        </p:txBody>
      </p:sp>
      <p:sp>
        <p:nvSpPr>
          <p:cNvPr id="3" name="Footer Placeholder 2">
            <a:extLst>
              <a:ext uri="{FF2B5EF4-FFF2-40B4-BE49-F238E27FC236}">
                <a16:creationId xmlns:a16="http://schemas.microsoft.com/office/drawing/2014/main" id="{E910A5FC-5DFA-414E-8083-0049CCCD2973}"/>
              </a:ext>
            </a:extLst>
          </p:cNvPr>
          <p:cNvSpPr>
            <a:spLocks noGrp="1"/>
          </p:cNvSpPr>
          <p:nvPr>
            <p:ph type="ftr" sz="quarter" idx="11"/>
          </p:nvPr>
        </p:nvSpPr>
        <p:spPr/>
        <p:txBody>
          <a:bodyPr/>
          <a:lstStyle/>
          <a:p>
            <a:r>
              <a:rPr lang="en-US" dirty="0"/>
              <a:t>Presentation Title | BERKELEY LAB</a:t>
            </a:r>
          </a:p>
        </p:txBody>
      </p:sp>
      <p:sp>
        <p:nvSpPr>
          <p:cNvPr id="7" name="Slide Number Placeholder 6">
            <a:extLst>
              <a:ext uri="{FF2B5EF4-FFF2-40B4-BE49-F238E27FC236}">
                <a16:creationId xmlns:a16="http://schemas.microsoft.com/office/drawing/2014/main" id="{C6625894-79D7-5644-B9F6-84C19E2C8E65}"/>
              </a:ext>
            </a:extLst>
          </p:cNvPr>
          <p:cNvSpPr>
            <a:spLocks noGrp="1"/>
          </p:cNvSpPr>
          <p:nvPr>
            <p:ph type="sldNum" sz="quarter" idx="12"/>
          </p:nvPr>
        </p:nvSpPr>
        <p:spPr/>
        <p:txBody>
          <a:bodyPr/>
          <a:lstStyle/>
          <a:p>
            <a:fld id="{0EF2EA88-E9D4-0C4F-A5DF-5FE49FAF8E2F}" type="slidenum">
              <a:rPr lang="en-US" smtClean="0"/>
              <a:pPr/>
              <a:t>‹#›</a:t>
            </a:fld>
            <a:endParaRPr lang="en-US" dirty="0"/>
          </a:p>
        </p:txBody>
      </p:sp>
    </p:spTree>
    <p:extLst>
      <p:ext uri="{BB962C8B-B14F-4D97-AF65-F5344CB8AC3E}">
        <p14:creationId xmlns:p14="http://schemas.microsoft.com/office/powerpoint/2010/main" val="3828227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B8D2A51-DE47-3D41-9C30-741E5FFC5B63}"/>
              </a:ext>
            </a:extLst>
          </p:cNvPr>
          <p:cNvSpPr>
            <a:spLocks noGrp="1"/>
          </p:cNvSpPr>
          <p:nvPr>
            <p:ph type="dt" sz="half" idx="2"/>
          </p:nvPr>
        </p:nvSpPr>
        <p:spPr>
          <a:xfrm>
            <a:off x="9920402" y="6356349"/>
            <a:ext cx="726802" cy="365125"/>
          </a:xfrm>
          <a:prstGeom prst="rect">
            <a:avLst/>
          </a:prstGeom>
        </p:spPr>
        <p:txBody>
          <a:bodyPr vert="horz" lIns="91440" tIns="45720" rIns="91440" bIns="45720" rtlCol="0" anchor="ctr"/>
          <a:lstStyle>
            <a:lvl1pPr algn="ctr">
              <a:defRPr sz="1000" baseline="0">
                <a:solidFill>
                  <a:schemeClr val="tx1">
                    <a:tint val="75000"/>
                  </a:schemeClr>
                </a:solidFill>
                <a:latin typeface="Arial" panose="020B0604020202020204" pitchFamily="34" charset="0"/>
              </a:defRPr>
            </a:lvl1pPr>
          </a:lstStyle>
          <a:p>
            <a:fld id="{1E73C4A5-E23A-C247-8441-863BA23CEE18}" type="datetime1">
              <a:rPr lang="en-US" smtClean="0"/>
              <a:t>4/18/2023</a:t>
            </a:fld>
            <a:endParaRPr lang="en-US" dirty="0"/>
          </a:p>
        </p:txBody>
      </p:sp>
      <p:sp>
        <p:nvSpPr>
          <p:cNvPr id="3" name="Footer Placeholder 4">
            <a:extLst>
              <a:ext uri="{FF2B5EF4-FFF2-40B4-BE49-F238E27FC236}">
                <a16:creationId xmlns:a16="http://schemas.microsoft.com/office/drawing/2014/main" id="{54C15E74-FDF0-0C47-9617-826C96ABEF50}"/>
              </a:ext>
            </a:extLst>
          </p:cNvPr>
          <p:cNvSpPr>
            <a:spLocks noGrp="1"/>
          </p:cNvSpPr>
          <p:nvPr>
            <p:ph type="ftr" sz="quarter" idx="3"/>
          </p:nvPr>
        </p:nvSpPr>
        <p:spPr>
          <a:xfrm>
            <a:off x="609600" y="6356350"/>
            <a:ext cx="9106596" cy="365125"/>
          </a:xfrm>
          <a:prstGeom prst="rect">
            <a:avLst/>
          </a:prstGeom>
        </p:spPr>
        <p:txBody>
          <a:bodyPr vert="horz" lIns="91440" tIns="45720" rIns="91440" bIns="45720" rtlCol="0" anchor="ctr"/>
          <a:lstStyle>
            <a:lvl1pPr algn="l">
              <a:defRPr sz="1000" baseline="0">
                <a:solidFill>
                  <a:schemeClr val="tx1">
                    <a:tint val="75000"/>
                  </a:schemeClr>
                </a:solidFill>
                <a:latin typeface="Arial" panose="020B0604020202020204" pitchFamily="34" charset="0"/>
              </a:defRPr>
            </a:lvl1pPr>
          </a:lstStyle>
          <a:p>
            <a:r>
              <a:rPr lang="en-US" dirty="0"/>
              <a:t>Presentation Title | BERKELEY LAB</a:t>
            </a:r>
          </a:p>
        </p:txBody>
      </p:sp>
      <p:sp>
        <p:nvSpPr>
          <p:cNvPr id="4" name="Slide Number Placeholder 5">
            <a:extLst>
              <a:ext uri="{FF2B5EF4-FFF2-40B4-BE49-F238E27FC236}">
                <a16:creationId xmlns:a16="http://schemas.microsoft.com/office/drawing/2014/main" id="{3A80D3C9-DAFC-4C4B-8A7A-ED0AD76656B5}"/>
              </a:ext>
            </a:extLst>
          </p:cNvPr>
          <p:cNvSpPr>
            <a:spLocks noGrp="1"/>
          </p:cNvSpPr>
          <p:nvPr>
            <p:ph type="sldNum" sz="quarter" idx="4"/>
          </p:nvPr>
        </p:nvSpPr>
        <p:spPr>
          <a:xfrm>
            <a:off x="10851411" y="6356349"/>
            <a:ext cx="708868" cy="365125"/>
          </a:xfrm>
          <a:prstGeom prst="rect">
            <a:avLst/>
          </a:prstGeom>
        </p:spPr>
        <p:txBody>
          <a:bodyPr vert="horz" lIns="91440" tIns="45720" rIns="91440" bIns="45720" rtlCol="0" anchor="ctr"/>
          <a:lstStyle>
            <a:lvl1pPr algn="r">
              <a:defRPr sz="1000" baseline="0">
                <a:solidFill>
                  <a:schemeClr val="tx1">
                    <a:tint val="75000"/>
                  </a:schemeClr>
                </a:solidFill>
                <a:latin typeface="Arial" panose="020B0604020202020204" pitchFamily="34" charset="0"/>
              </a:defRPr>
            </a:lvl1pPr>
          </a:lstStyle>
          <a:p>
            <a:fld id="{0EF2EA88-E9D4-0C4F-A5DF-5FE49FAF8E2F}" type="slidenum">
              <a:rPr lang="en-US" smtClean="0"/>
              <a:pPr/>
              <a:t>‹#›</a:t>
            </a:fld>
            <a:endParaRPr lang="en-US" dirty="0"/>
          </a:p>
        </p:txBody>
      </p:sp>
    </p:spTree>
    <p:extLst>
      <p:ext uri="{BB962C8B-B14F-4D97-AF65-F5344CB8AC3E}">
        <p14:creationId xmlns:p14="http://schemas.microsoft.com/office/powerpoint/2010/main" val="1031770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Left">
    <p:spTree>
      <p:nvGrpSpPr>
        <p:cNvPr id="1" name=""/>
        <p:cNvGrpSpPr/>
        <p:nvPr/>
      </p:nvGrpSpPr>
      <p:grpSpPr>
        <a:xfrm>
          <a:off x="0" y="0"/>
          <a:ext cx="0" cy="0"/>
          <a:chOff x="0" y="0"/>
          <a:chExt cx="0" cy="0"/>
        </a:xfrm>
      </p:grpSpPr>
      <p:sp>
        <p:nvSpPr>
          <p:cNvPr id="2" name="Title 1"/>
          <p:cNvSpPr>
            <a:spLocks noGrp="1"/>
          </p:cNvSpPr>
          <p:nvPr>
            <p:ph type="title"/>
          </p:nvPr>
        </p:nvSpPr>
        <p:spPr>
          <a:xfrm>
            <a:off x="576072" y="273050"/>
            <a:ext cx="4011084" cy="1162050"/>
          </a:xfrm>
        </p:spPr>
        <p:txBody>
          <a:bodyPr anchor="b">
            <a:noAutofit/>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noAutofit/>
          </a:bodyPr>
          <a:lstStyle>
            <a:lvl1pPr>
              <a:buClr>
                <a:schemeClr val="accent2"/>
              </a:buClr>
              <a:defRPr sz="2000"/>
            </a:lvl1pPr>
            <a:lvl2pPr>
              <a:buClr>
                <a:schemeClr val="accent2"/>
              </a:buClr>
              <a:defRPr sz="2000"/>
            </a:lvl2pPr>
            <a:lvl3pPr>
              <a:buClr>
                <a:schemeClr val="accent2"/>
              </a:buClr>
              <a:defRPr sz="2000"/>
            </a:lvl3pPr>
            <a:lvl4pPr>
              <a:buClr>
                <a:schemeClr val="accent2"/>
              </a:buClr>
              <a:defRPr sz="2000"/>
            </a:lvl4pPr>
            <a:lvl5pPr>
              <a:buClr>
                <a:schemeClr val="accent2"/>
              </a:buCl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576072" y="1435101"/>
            <a:ext cx="4011084" cy="4691063"/>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B2C352D-1A0F-1243-A3B1-6EF8CE397F7D}"/>
              </a:ext>
            </a:extLst>
          </p:cNvPr>
          <p:cNvSpPr>
            <a:spLocks noGrp="1"/>
          </p:cNvSpPr>
          <p:nvPr>
            <p:ph type="dt" sz="half" idx="10"/>
          </p:nvPr>
        </p:nvSpPr>
        <p:spPr/>
        <p:txBody>
          <a:bodyPr/>
          <a:lstStyle/>
          <a:p>
            <a:fld id="{5EE91BBA-8849-CF40-8281-9189FAA8CA31}" type="datetime1">
              <a:rPr lang="en-US" smtClean="0"/>
              <a:t>4/18/2023</a:t>
            </a:fld>
            <a:endParaRPr lang="en-US" dirty="0"/>
          </a:p>
        </p:txBody>
      </p:sp>
      <p:sp>
        <p:nvSpPr>
          <p:cNvPr id="8" name="Footer Placeholder 7">
            <a:extLst>
              <a:ext uri="{FF2B5EF4-FFF2-40B4-BE49-F238E27FC236}">
                <a16:creationId xmlns:a16="http://schemas.microsoft.com/office/drawing/2014/main" id="{6989BF0E-F1BB-0D4C-8BF2-7A7BEDDB078B}"/>
              </a:ext>
            </a:extLst>
          </p:cNvPr>
          <p:cNvSpPr>
            <a:spLocks noGrp="1"/>
          </p:cNvSpPr>
          <p:nvPr>
            <p:ph type="ftr" sz="quarter" idx="11"/>
          </p:nvPr>
        </p:nvSpPr>
        <p:spPr/>
        <p:txBody>
          <a:bodyPr/>
          <a:lstStyle/>
          <a:p>
            <a:r>
              <a:rPr lang="en-US" dirty="0"/>
              <a:t>Presentation Title | BERKELEY LAB</a:t>
            </a:r>
          </a:p>
        </p:txBody>
      </p:sp>
      <p:sp>
        <p:nvSpPr>
          <p:cNvPr id="9" name="Slide Number Placeholder 8">
            <a:extLst>
              <a:ext uri="{FF2B5EF4-FFF2-40B4-BE49-F238E27FC236}">
                <a16:creationId xmlns:a16="http://schemas.microsoft.com/office/drawing/2014/main" id="{9184B3DD-8252-394C-9787-06EBDE1B25D2}"/>
              </a:ext>
            </a:extLst>
          </p:cNvPr>
          <p:cNvSpPr>
            <a:spLocks noGrp="1"/>
          </p:cNvSpPr>
          <p:nvPr>
            <p:ph type="sldNum" sz="quarter" idx="12"/>
          </p:nvPr>
        </p:nvSpPr>
        <p:spPr/>
        <p:txBody>
          <a:bodyPr/>
          <a:lstStyle/>
          <a:p>
            <a:fld id="{0EF2EA88-E9D4-0C4F-A5DF-5FE49FAF8E2F}" type="slidenum">
              <a:rPr lang="en-US" smtClean="0"/>
              <a:pPr/>
              <a:t>‹#›</a:t>
            </a:fld>
            <a:endParaRPr lang="en-US" dirty="0"/>
          </a:p>
        </p:txBody>
      </p:sp>
    </p:spTree>
    <p:extLst>
      <p:ext uri="{BB962C8B-B14F-4D97-AF65-F5344CB8AC3E}">
        <p14:creationId xmlns:p14="http://schemas.microsoft.com/office/powerpoint/2010/main" val="2537425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72" y="273051"/>
            <a:ext cx="6815667" cy="5853113"/>
          </a:xfrm>
        </p:spPr>
        <p:txBody>
          <a:bodyPr>
            <a:noAutofit/>
          </a:bodyPr>
          <a:lstStyle>
            <a:lvl1pPr>
              <a:buClr>
                <a:schemeClr val="accent2"/>
              </a:buClr>
              <a:defRPr sz="2000"/>
            </a:lvl1pPr>
            <a:lvl2pPr>
              <a:buClr>
                <a:schemeClr val="accent2"/>
              </a:buClr>
              <a:defRPr sz="2000"/>
            </a:lvl2pPr>
            <a:lvl3pPr>
              <a:buClr>
                <a:schemeClr val="accent2"/>
              </a:buClr>
              <a:defRPr sz="2000"/>
            </a:lvl3pPr>
            <a:lvl4pPr>
              <a:buClr>
                <a:schemeClr val="accent2"/>
              </a:buClr>
              <a:defRPr sz="2000"/>
            </a:lvl4pPr>
            <a:lvl5pPr>
              <a:buClr>
                <a:schemeClr val="accent2"/>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3"/>
          <p:cNvSpPr>
            <a:spLocks noGrp="1"/>
          </p:cNvSpPr>
          <p:nvPr>
            <p:ph type="body" sz="half" idx="13"/>
          </p:nvPr>
        </p:nvSpPr>
        <p:spPr>
          <a:xfrm>
            <a:off x="7574882" y="1435101"/>
            <a:ext cx="4011084" cy="4691063"/>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1"/>
          <p:cNvSpPr>
            <a:spLocks noGrp="1"/>
          </p:cNvSpPr>
          <p:nvPr>
            <p:ph type="title"/>
          </p:nvPr>
        </p:nvSpPr>
        <p:spPr>
          <a:xfrm>
            <a:off x="7562613" y="273050"/>
            <a:ext cx="4011084" cy="1162050"/>
          </a:xfrm>
        </p:spPr>
        <p:txBody>
          <a:bodyPr anchor="b">
            <a:noAutofit/>
          </a:bodyPr>
          <a:lstStyle>
            <a:lvl1pPr algn="l">
              <a:defRPr sz="2000" b="1"/>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A6739326-CBBD-354B-8291-E65C4D3669EF}"/>
              </a:ext>
            </a:extLst>
          </p:cNvPr>
          <p:cNvSpPr>
            <a:spLocks noGrp="1"/>
          </p:cNvSpPr>
          <p:nvPr>
            <p:ph type="dt" sz="half" idx="14"/>
          </p:nvPr>
        </p:nvSpPr>
        <p:spPr/>
        <p:txBody>
          <a:bodyPr/>
          <a:lstStyle/>
          <a:p>
            <a:fld id="{AF21D717-8677-EB48-960B-7B5E07665226}" type="datetime1">
              <a:rPr lang="en-US" smtClean="0"/>
              <a:t>4/18/2023</a:t>
            </a:fld>
            <a:endParaRPr lang="en-US" dirty="0"/>
          </a:p>
        </p:txBody>
      </p:sp>
      <p:sp>
        <p:nvSpPr>
          <p:cNvPr id="4" name="Footer Placeholder 3">
            <a:extLst>
              <a:ext uri="{FF2B5EF4-FFF2-40B4-BE49-F238E27FC236}">
                <a16:creationId xmlns:a16="http://schemas.microsoft.com/office/drawing/2014/main" id="{CC4268BF-1FD3-4B47-A983-1B740D12BA66}"/>
              </a:ext>
            </a:extLst>
          </p:cNvPr>
          <p:cNvSpPr>
            <a:spLocks noGrp="1"/>
          </p:cNvSpPr>
          <p:nvPr>
            <p:ph type="ftr" sz="quarter" idx="15"/>
          </p:nvPr>
        </p:nvSpPr>
        <p:spPr/>
        <p:txBody>
          <a:bodyPr/>
          <a:lstStyle/>
          <a:p>
            <a:r>
              <a:rPr lang="en-US" dirty="0"/>
              <a:t>Presentation Title | BERKELEY LAB</a:t>
            </a:r>
          </a:p>
        </p:txBody>
      </p:sp>
      <p:sp>
        <p:nvSpPr>
          <p:cNvPr id="5" name="Slide Number Placeholder 4">
            <a:extLst>
              <a:ext uri="{FF2B5EF4-FFF2-40B4-BE49-F238E27FC236}">
                <a16:creationId xmlns:a16="http://schemas.microsoft.com/office/drawing/2014/main" id="{23C895CD-C1AB-B94A-8F36-56EB9A92444C}"/>
              </a:ext>
            </a:extLst>
          </p:cNvPr>
          <p:cNvSpPr>
            <a:spLocks noGrp="1"/>
          </p:cNvSpPr>
          <p:nvPr>
            <p:ph type="sldNum" sz="quarter" idx="16"/>
          </p:nvPr>
        </p:nvSpPr>
        <p:spPr/>
        <p:txBody>
          <a:bodyPr/>
          <a:lstStyle/>
          <a:p>
            <a:fld id="{0EF2EA88-E9D4-0C4F-A5DF-5FE49FAF8E2F}" type="slidenum">
              <a:rPr lang="en-US" smtClean="0"/>
              <a:pPr/>
              <a:t>‹#›</a:t>
            </a:fld>
            <a:endParaRPr lang="en-US" dirty="0"/>
          </a:p>
        </p:txBody>
      </p:sp>
    </p:spTree>
    <p:extLst>
      <p:ext uri="{BB962C8B-B14F-4D97-AF65-F5344CB8AC3E}">
        <p14:creationId xmlns:p14="http://schemas.microsoft.com/office/powerpoint/2010/main" val="147170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Dark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0309" y="1134598"/>
            <a:ext cx="10968914" cy="2422759"/>
          </a:xfrm>
        </p:spPr>
        <p:txBody>
          <a:bodyPr anchor="b" anchorCtr="0">
            <a:noAutofit/>
          </a:bodyPr>
          <a:lstStyle>
            <a:lvl1pPr algn="ctr">
              <a:defRPr sz="5400" b="1" i="0" baseline="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10309" y="3886201"/>
            <a:ext cx="10968907" cy="1092083"/>
          </a:xfrm>
        </p:spPr>
        <p:txBody>
          <a:bodyPr>
            <a:noAutofit/>
          </a:bodyPr>
          <a:lstStyle>
            <a:lvl1pPr marL="0" indent="0" algn="ctr">
              <a:buNone/>
              <a:defRPr b="0" i="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8" name="Group 7"/>
          <p:cNvGrpSpPr/>
          <p:nvPr userDrawn="1"/>
        </p:nvGrpSpPr>
        <p:grpSpPr>
          <a:xfrm>
            <a:off x="-201766" y="-141165"/>
            <a:ext cx="12586564" cy="7136527"/>
            <a:chOff x="-151325" y="-141165"/>
            <a:chExt cx="9439923" cy="7136527"/>
          </a:xfrm>
        </p:grpSpPr>
        <p:grpSp>
          <p:nvGrpSpPr>
            <p:cNvPr id="9" name="Group 8"/>
            <p:cNvGrpSpPr/>
            <p:nvPr userDrawn="1"/>
          </p:nvGrpSpPr>
          <p:grpSpPr>
            <a:xfrm>
              <a:off x="457731" y="6873247"/>
              <a:ext cx="8226688" cy="122115"/>
              <a:chOff x="457731" y="6582508"/>
              <a:chExt cx="8226688" cy="486507"/>
            </a:xfrm>
          </p:grpSpPr>
          <p:cxnSp>
            <p:nvCxnSpPr>
              <p:cNvPr id="118" name="Straight Connector 11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20" name="Group 119"/>
              <p:cNvGrpSpPr/>
              <p:nvPr userDrawn="1"/>
            </p:nvGrpSpPr>
            <p:grpSpPr>
              <a:xfrm>
                <a:off x="7986158" y="6582508"/>
                <a:ext cx="152400" cy="486507"/>
                <a:chOff x="7983415" y="6582508"/>
                <a:chExt cx="152400" cy="486507"/>
              </a:xfrm>
            </p:grpSpPr>
            <p:cxnSp>
              <p:nvCxnSpPr>
                <p:cNvPr id="151" name="Straight Connector 15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userDrawn="1"/>
            </p:nvGrpSpPr>
            <p:grpSpPr>
              <a:xfrm>
                <a:off x="7287901" y="6582508"/>
                <a:ext cx="152400" cy="486507"/>
                <a:chOff x="7983415" y="6582508"/>
                <a:chExt cx="152400" cy="486507"/>
              </a:xfrm>
            </p:grpSpPr>
            <p:cxnSp>
              <p:nvCxnSpPr>
                <p:cNvPr id="149" name="Straight Connector 14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userDrawn="1"/>
            </p:nvGrpSpPr>
            <p:grpSpPr>
              <a:xfrm>
                <a:off x="6589644" y="6582508"/>
                <a:ext cx="152400" cy="486507"/>
                <a:chOff x="7983415" y="6582508"/>
                <a:chExt cx="152400" cy="486507"/>
              </a:xfrm>
            </p:grpSpPr>
            <p:cxnSp>
              <p:nvCxnSpPr>
                <p:cNvPr id="147" name="Straight Connector 14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userDrawn="1"/>
            </p:nvGrpSpPr>
            <p:grpSpPr>
              <a:xfrm>
                <a:off x="5891387" y="6582508"/>
                <a:ext cx="152400" cy="486507"/>
                <a:chOff x="7983415" y="6582508"/>
                <a:chExt cx="152400" cy="486507"/>
              </a:xfrm>
            </p:grpSpPr>
            <p:cxnSp>
              <p:nvCxnSpPr>
                <p:cNvPr id="145" name="Straight Connector 14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userDrawn="1"/>
            </p:nvGrpSpPr>
            <p:grpSpPr>
              <a:xfrm>
                <a:off x="5193130" y="6582508"/>
                <a:ext cx="152400" cy="486507"/>
                <a:chOff x="7983415" y="6582508"/>
                <a:chExt cx="152400" cy="486507"/>
              </a:xfrm>
            </p:grpSpPr>
            <p:cxnSp>
              <p:nvCxnSpPr>
                <p:cNvPr id="143" name="Straight Connector 14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userDrawn="1"/>
            </p:nvGrpSpPr>
            <p:grpSpPr>
              <a:xfrm>
                <a:off x="4494873" y="6582508"/>
                <a:ext cx="152400" cy="486507"/>
                <a:chOff x="7983415" y="6582508"/>
                <a:chExt cx="152400" cy="486507"/>
              </a:xfrm>
            </p:grpSpPr>
            <p:cxnSp>
              <p:nvCxnSpPr>
                <p:cNvPr id="141" name="Straight Connector 14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userDrawn="1"/>
            </p:nvGrpSpPr>
            <p:grpSpPr>
              <a:xfrm>
                <a:off x="3796616" y="6582508"/>
                <a:ext cx="152400" cy="486507"/>
                <a:chOff x="7983415" y="6582508"/>
                <a:chExt cx="152400" cy="486507"/>
              </a:xfrm>
            </p:grpSpPr>
            <p:cxnSp>
              <p:nvCxnSpPr>
                <p:cNvPr id="139" name="Straight Connector 1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userDrawn="1"/>
            </p:nvGrpSpPr>
            <p:grpSpPr>
              <a:xfrm>
                <a:off x="3098359" y="6582508"/>
                <a:ext cx="152400" cy="486507"/>
                <a:chOff x="7983415" y="6582508"/>
                <a:chExt cx="152400" cy="486507"/>
              </a:xfrm>
            </p:grpSpPr>
            <p:cxnSp>
              <p:nvCxnSpPr>
                <p:cNvPr id="137" name="Straight Connector 1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userDrawn="1"/>
            </p:nvGrpSpPr>
            <p:grpSpPr>
              <a:xfrm>
                <a:off x="2400102" y="6582508"/>
                <a:ext cx="152400" cy="486507"/>
                <a:chOff x="7983415" y="6582508"/>
                <a:chExt cx="152400" cy="486507"/>
              </a:xfrm>
            </p:grpSpPr>
            <p:cxnSp>
              <p:nvCxnSpPr>
                <p:cNvPr id="135" name="Straight Connector 1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userDrawn="1"/>
            </p:nvGrpSpPr>
            <p:grpSpPr>
              <a:xfrm>
                <a:off x="1701845" y="6582508"/>
                <a:ext cx="152400" cy="486507"/>
                <a:chOff x="7983415" y="6582508"/>
                <a:chExt cx="152400" cy="486507"/>
              </a:xfrm>
            </p:grpSpPr>
            <p:cxnSp>
              <p:nvCxnSpPr>
                <p:cNvPr id="133" name="Straight Connector 1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userDrawn="1"/>
            </p:nvGrpSpPr>
            <p:grpSpPr>
              <a:xfrm>
                <a:off x="1003588" y="6582508"/>
                <a:ext cx="152400" cy="486507"/>
                <a:chOff x="7983415" y="6582508"/>
                <a:chExt cx="152400" cy="486507"/>
              </a:xfrm>
            </p:grpSpPr>
            <p:cxnSp>
              <p:nvCxnSpPr>
                <p:cNvPr id="131" name="Straight Connector 1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userDrawn="1"/>
          </p:nvGrpSpPr>
          <p:grpSpPr>
            <a:xfrm>
              <a:off x="-151325" y="454007"/>
              <a:ext cx="122115" cy="5945205"/>
              <a:chOff x="-238875" y="454007"/>
              <a:chExt cx="122115" cy="5945205"/>
            </a:xfrm>
          </p:grpSpPr>
          <p:cxnSp>
            <p:nvCxnSpPr>
              <p:cNvPr id="83" name="Straight Connector 8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84" name="Group 83"/>
              <p:cNvGrpSpPr/>
              <p:nvPr userDrawn="1"/>
            </p:nvGrpSpPr>
            <p:grpSpPr>
              <a:xfrm rot="5400000">
                <a:off x="-254017" y="5940709"/>
                <a:ext cx="152400" cy="122115"/>
                <a:chOff x="7983415" y="6582508"/>
                <a:chExt cx="152400" cy="486507"/>
              </a:xfrm>
            </p:grpSpPr>
            <p:cxnSp>
              <p:nvCxnSpPr>
                <p:cNvPr id="116" name="Straight Connector 1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userDrawn="1"/>
            </p:nvGrpSpPr>
            <p:grpSpPr>
              <a:xfrm rot="5400000">
                <a:off x="-254017" y="5467067"/>
                <a:ext cx="152400" cy="122115"/>
                <a:chOff x="7983415" y="6582508"/>
                <a:chExt cx="152400" cy="486507"/>
              </a:xfrm>
            </p:grpSpPr>
            <p:cxnSp>
              <p:nvCxnSpPr>
                <p:cNvPr id="114" name="Straight Connector 1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userDrawn="1"/>
            </p:nvGrpSpPr>
            <p:grpSpPr>
              <a:xfrm rot="5400000">
                <a:off x="-254017" y="4993425"/>
                <a:ext cx="152400" cy="122115"/>
                <a:chOff x="7983415" y="6582508"/>
                <a:chExt cx="152400" cy="486507"/>
              </a:xfrm>
            </p:grpSpPr>
            <p:cxnSp>
              <p:nvCxnSpPr>
                <p:cNvPr id="112" name="Straight Connector 1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userDrawn="1"/>
            </p:nvGrpSpPr>
            <p:grpSpPr>
              <a:xfrm rot="5400000">
                <a:off x="-254017" y="4519783"/>
                <a:ext cx="152400" cy="122115"/>
                <a:chOff x="7983415" y="6582508"/>
                <a:chExt cx="152400" cy="486507"/>
              </a:xfrm>
            </p:grpSpPr>
            <p:cxnSp>
              <p:nvCxnSpPr>
                <p:cNvPr id="110" name="Straight Connector 10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userDrawn="1"/>
            </p:nvGrpSpPr>
            <p:grpSpPr>
              <a:xfrm rot="5400000">
                <a:off x="-254017" y="4046141"/>
                <a:ext cx="152400" cy="122115"/>
                <a:chOff x="7983415" y="6582508"/>
                <a:chExt cx="152400" cy="486507"/>
              </a:xfrm>
            </p:grpSpPr>
            <p:cxnSp>
              <p:nvCxnSpPr>
                <p:cNvPr id="108" name="Straight Connector 10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userDrawn="1"/>
            </p:nvGrpSpPr>
            <p:grpSpPr>
              <a:xfrm rot="5400000">
                <a:off x="-254017" y="3572499"/>
                <a:ext cx="152400" cy="122115"/>
                <a:chOff x="7983415" y="6582508"/>
                <a:chExt cx="152400" cy="486507"/>
              </a:xfrm>
            </p:grpSpPr>
            <p:cxnSp>
              <p:nvCxnSpPr>
                <p:cNvPr id="106" name="Straight Connector 10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userDrawn="1"/>
            </p:nvGrpSpPr>
            <p:grpSpPr>
              <a:xfrm rot="5400000">
                <a:off x="-254017" y="3098857"/>
                <a:ext cx="152400" cy="122115"/>
                <a:chOff x="7983415" y="6582508"/>
                <a:chExt cx="152400" cy="486507"/>
              </a:xfrm>
            </p:grpSpPr>
            <p:cxnSp>
              <p:nvCxnSpPr>
                <p:cNvPr id="104" name="Straight Connector 1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userDrawn="1"/>
            </p:nvGrpSpPr>
            <p:grpSpPr>
              <a:xfrm rot="5400000">
                <a:off x="-254017" y="2625215"/>
                <a:ext cx="152400" cy="122115"/>
                <a:chOff x="7983415" y="6582508"/>
                <a:chExt cx="152400" cy="486507"/>
              </a:xfrm>
            </p:grpSpPr>
            <p:cxnSp>
              <p:nvCxnSpPr>
                <p:cNvPr id="102" name="Straight Connector 1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rot="5400000">
                <a:off x="-254017" y="2151573"/>
                <a:ext cx="152400" cy="122115"/>
                <a:chOff x="7983415" y="6582508"/>
                <a:chExt cx="152400" cy="486507"/>
              </a:xfrm>
            </p:grpSpPr>
            <p:cxnSp>
              <p:nvCxnSpPr>
                <p:cNvPr id="100" name="Straight Connector 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userDrawn="1"/>
            </p:nvGrpSpPr>
            <p:grpSpPr>
              <a:xfrm rot="5400000">
                <a:off x="-254017" y="1677931"/>
                <a:ext cx="152400" cy="122115"/>
                <a:chOff x="7983415" y="6582508"/>
                <a:chExt cx="152400" cy="486507"/>
              </a:xfrm>
            </p:grpSpPr>
            <p:cxnSp>
              <p:nvCxnSpPr>
                <p:cNvPr id="98" name="Straight Connector 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userDrawn="1"/>
            </p:nvGrpSpPr>
            <p:grpSpPr>
              <a:xfrm rot="5400000">
                <a:off x="-254017" y="997340"/>
                <a:ext cx="152400" cy="122115"/>
                <a:chOff x="7983415" y="6582508"/>
                <a:chExt cx="152400" cy="486507"/>
              </a:xfrm>
            </p:grpSpPr>
            <p:cxnSp>
              <p:nvCxnSpPr>
                <p:cNvPr id="96" name="Straight Connector 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95" name="Straight Connector 9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a:off x="9166483" y="454007"/>
              <a:ext cx="122115" cy="5945205"/>
              <a:chOff x="-238875" y="454007"/>
              <a:chExt cx="122115" cy="5945205"/>
            </a:xfrm>
          </p:grpSpPr>
          <p:cxnSp>
            <p:nvCxnSpPr>
              <p:cNvPr id="48" name="Straight Connector 4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userDrawn="1"/>
            </p:nvGrpSpPr>
            <p:grpSpPr>
              <a:xfrm rot="5400000">
                <a:off x="-254017" y="5940709"/>
                <a:ext cx="152400" cy="122115"/>
                <a:chOff x="7983415" y="6582508"/>
                <a:chExt cx="152400" cy="486507"/>
              </a:xfrm>
            </p:grpSpPr>
            <p:cxnSp>
              <p:nvCxnSpPr>
                <p:cNvPr id="81" name="Straight Connector 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rot="5400000">
                <a:off x="-254017" y="5467067"/>
                <a:ext cx="152400" cy="122115"/>
                <a:chOff x="7983415" y="6582508"/>
                <a:chExt cx="152400" cy="486507"/>
              </a:xfrm>
            </p:grpSpPr>
            <p:cxnSp>
              <p:nvCxnSpPr>
                <p:cNvPr id="79" name="Straight Connector 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rot="5400000">
                <a:off x="-254017" y="4993425"/>
                <a:ext cx="152400" cy="122115"/>
                <a:chOff x="7983415" y="6582508"/>
                <a:chExt cx="152400" cy="486507"/>
              </a:xfrm>
            </p:grpSpPr>
            <p:cxnSp>
              <p:nvCxnSpPr>
                <p:cNvPr id="77" name="Straight Connector 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userDrawn="1"/>
            </p:nvGrpSpPr>
            <p:grpSpPr>
              <a:xfrm rot="5400000">
                <a:off x="-254017" y="4519783"/>
                <a:ext cx="152400" cy="122115"/>
                <a:chOff x="7983415" y="6582508"/>
                <a:chExt cx="152400" cy="486507"/>
              </a:xfrm>
            </p:grpSpPr>
            <p:cxnSp>
              <p:nvCxnSpPr>
                <p:cNvPr id="75" name="Straight Connector 7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userDrawn="1"/>
            </p:nvGrpSpPr>
            <p:grpSpPr>
              <a:xfrm rot="5400000">
                <a:off x="-254017" y="4046141"/>
                <a:ext cx="152400" cy="122115"/>
                <a:chOff x="7983415" y="6582508"/>
                <a:chExt cx="152400" cy="486507"/>
              </a:xfrm>
            </p:grpSpPr>
            <p:cxnSp>
              <p:nvCxnSpPr>
                <p:cNvPr id="73" name="Straight Connector 7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userDrawn="1"/>
            </p:nvGrpSpPr>
            <p:grpSpPr>
              <a:xfrm rot="5400000">
                <a:off x="-254017" y="3572499"/>
                <a:ext cx="152400" cy="122115"/>
                <a:chOff x="7983415" y="6582508"/>
                <a:chExt cx="152400" cy="486507"/>
              </a:xfrm>
            </p:grpSpPr>
            <p:cxnSp>
              <p:nvCxnSpPr>
                <p:cNvPr id="71" name="Straight Connector 7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userDrawn="1"/>
            </p:nvGrpSpPr>
            <p:grpSpPr>
              <a:xfrm rot="5400000">
                <a:off x="-254017" y="3098857"/>
                <a:ext cx="152400" cy="122115"/>
                <a:chOff x="7983415" y="6582508"/>
                <a:chExt cx="152400" cy="486507"/>
              </a:xfrm>
            </p:grpSpPr>
            <p:cxnSp>
              <p:nvCxnSpPr>
                <p:cNvPr id="69" name="Straight Connector 6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userDrawn="1"/>
            </p:nvGrpSpPr>
            <p:grpSpPr>
              <a:xfrm rot="5400000">
                <a:off x="-254017" y="2625215"/>
                <a:ext cx="152400" cy="122115"/>
                <a:chOff x="7983415" y="6582508"/>
                <a:chExt cx="152400" cy="486507"/>
              </a:xfrm>
            </p:grpSpPr>
            <p:cxnSp>
              <p:nvCxnSpPr>
                <p:cNvPr id="67" name="Straight Connector 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userDrawn="1"/>
            </p:nvGrpSpPr>
            <p:grpSpPr>
              <a:xfrm rot="5400000">
                <a:off x="-254017" y="2151573"/>
                <a:ext cx="152400" cy="122115"/>
                <a:chOff x="7983415" y="6582508"/>
                <a:chExt cx="152400" cy="486507"/>
              </a:xfrm>
            </p:grpSpPr>
            <p:cxnSp>
              <p:nvCxnSpPr>
                <p:cNvPr id="65" name="Straight Connector 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userDrawn="1"/>
            </p:nvGrpSpPr>
            <p:grpSpPr>
              <a:xfrm rot="5400000">
                <a:off x="-254017" y="1677931"/>
                <a:ext cx="152400" cy="122115"/>
                <a:chOff x="7983415" y="6582508"/>
                <a:chExt cx="152400" cy="486507"/>
              </a:xfrm>
            </p:grpSpPr>
            <p:cxnSp>
              <p:nvCxnSpPr>
                <p:cNvPr id="63" name="Straight Connector 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rot="5400000">
                <a:off x="-254017" y="997340"/>
                <a:ext cx="152400" cy="122115"/>
                <a:chOff x="7983415" y="6582508"/>
                <a:chExt cx="152400" cy="486507"/>
              </a:xfrm>
            </p:grpSpPr>
            <p:cxnSp>
              <p:nvCxnSpPr>
                <p:cNvPr id="61" name="Straight Connector 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userDrawn="1"/>
          </p:nvGrpSpPr>
          <p:grpSpPr>
            <a:xfrm>
              <a:off x="457731" y="-141165"/>
              <a:ext cx="8226688" cy="122115"/>
              <a:chOff x="457731" y="6582508"/>
              <a:chExt cx="8226688" cy="486507"/>
            </a:xfrm>
          </p:grpSpPr>
          <p:cxnSp>
            <p:nvCxnSpPr>
              <p:cNvPr id="13" name="Straight Connector 1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7986158" y="6582508"/>
                <a:ext cx="152400" cy="486507"/>
                <a:chOff x="7983415" y="6582508"/>
                <a:chExt cx="152400" cy="486507"/>
              </a:xfrm>
            </p:grpSpPr>
            <p:cxnSp>
              <p:nvCxnSpPr>
                <p:cNvPr id="46" name="Straight Connector 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userDrawn="1"/>
            </p:nvGrpSpPr>
            <p:grpSpPr>
              <a:xfrm>
                <a:off x="7287901" y="6582508"/>
                <a:ext cx="152400" cy="486507"/>
                <a:chOff x="7983415" y="6582508"/>
                <a:chExt cx="152400" cy="486507"/>
              </a:xfrm>
            </p:grpSpPr>
            <p:cxnSp>
              <p:nvCxnSpPr>
                <p:cNvPr id="44" name="Straight Connector 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userDrawn="1"/>
            </p:nvGrpSpPr>
            <p:grpSpPr>
              <a:xfrm>
                <a:off x="6589644" y="6582508"/>
                <a:ext cx="152400" cy="486507"/>
                <a:chOff x="7983415" y="6582508"/>
                <a:chExt cx="152400" cy="486507"/>
              </a:xfrm>
            </p:grpSpPr>
            <p:cxnSp>
              <p:nvCxnSpPr>
                <p:cNvPr id="42" name="Straight Connector 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userDrawn="1"/>
            </p:nvGrpSpPr>
            <p:grpSpPr>
              <a:xfrm>
                <a:off x="5891387" y="6582508"/>
                <a:ext cx="152400" cy="486507"/>
                <a:chOff x="7983415" y="6582508"/>
                <a:chExt cx="152400" cy="486507"/>
              </a:xfrm>
            </p:grpSpPr>
            <p:cxnSp>
              <p:nvCxnSpPr>
                <p:cNvPr id="40" name="Straight Connector 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userDrawn="1"/>
            </p:nvGrpSpPr>
            <p:grpSpPr>
              <a:xfrm>
                <a:off x="5193130" y="6582508"/>
                <a:ext cx="152400" cy="486507"/>
                <a:chOff x="7983415" y="6582508"/>
                <a:chExt cx="152400" cy="486507"/>
              </a:xfrm>
            </p:grpSpPr>
            <p:cxnSp>
              <p:nvCxnSpPr>
                <p:cNvPr id="38" name="Straight Connector 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userDrawn="1"/>
            </p:nvGrpSpPr>
            <p:grpSpPr>
              <a:xfrm>
                <a:off x="4494873" y="6582508"/>
                <a:ext cx="152400" cy="486507"/>
                <a:chOff x="7983415" y="6582508"/>
                <a:chExt cx="152400" cy="486507"/>
              </a:xfrm>
            </p:grpSpPr>
            <p:cxnSp>
              <p:nvCxnSpPr>
                <p:cNvPr id="36" name="Straight Connector 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userDrawn="1"/>
            </p:nvGrpSpPr>
            <p:grpSpPr>
              <a:xfrm>
                <a:off x="3796616" y="6582508"/>
                <a:ext cx="152400" cy="486507"/>
                <a:chOff x="7983415" y="6582508"/>
                <a:chExt cx="152400" cy="486507"/>
              </a:xfrm>
            </p:grpSpPr>
            <p:cxnSp>
              <p:nvCxnSpPr>
                <p:cNvPr id="34" name="Straight Connector 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userDrawn="1"/>
            </p:nvGrpSpPr>
            <p:grpSpPr>
              <a:xfrm>
                <a:off x="3098359" y="6582508"/>
                <a:ext cx="152400" cy="486507"/>
                <a:chOff x="7983415" y="6582508"/>
                <a:chExt cx="152400" cy="486507"/>
              </a:xfrm>
            </p:grpSpPr>
            <p:cxnSp>
              <p:nvCxnSpPr>
                <p:cNvPr id="32" name="Straight Connector 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userDrawn="1"/>
            </p:nvGrpSpPr>
            <p:grpSpPr>
              <a:xfrm>
                <a:off x="2400102" y="6582508"/>
                <a:ext cx="152400" cy="486507"/>
                <a:chOff x="7983415" y="6582508"/>
                <a:chExt cx="152400" cy="486507"/>
              </a:xfrm>
            </p:grpSpPr>
            <p:cxnSp>
              <p:nvCxnSpPr>
                <p:cNvPr id="30" name="Straight Connector 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a:xfrm>
                <a:off x="1701845" y="6582508"/>
                <a:ext cx="152400" cy="486507"/>
                <a:chOff x="7983415" y="6582508"/>
                <a:chExt cx="152400" cy="486507"/>
              </a:xfrm>
            </p:grpSpPr>
            <p:cxnSp>
              <p:nvCxnSpPr>
                <p:cNvPr id="28" name="Straight Connector 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a:xfrm>
                <a:off x="1003588" y="6582508"/>
                <a:ext cx="152400" cy="486507"/>
                <a:chOff x="7983415" y="6582508"/>
                <a:chExt cx="152400" cy="486507"/>
              </a:xfrm>
            </p:grpSpPr>
            <p:cxnSp>
              <p:nvCxnSpPr>
                <p:cNvPr id="26" name="Straight Connector 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4" name="Text Placeholder 153"/>
          <p:cNvSpPr>
            <a:spLocks noGrp="1"/>
          </p:cNvSpPr>
          <p:nvPr>
            <p:ph type="body" sz="quarter" idx="13"/>
          </p:nvPr>
        </p:nvSpPr>
        <p:spPr>
          <a:xfrm>
            <a:off x="610309" y="5327650"/>
            <a:ext cx="10968907" cy="520700"/>
          </a:xfrm>
        </p:spPr>
        <p:txBody>
          <a:bodyPr>
            <a:noAutofit/>
          </a:bodyPr>
          <a:lstStyle>
            <a:lvl1pPr marL="0" indent="0" algn="ctr">
              <a:buNone/>
              <a:defRPr sz="1200" b="1" baseline="0">
                <a:solidFill>
                  <a:schemeClr val="bg1"/>
                </a:solidFill>
              </a:defRPr>
            </a:lvl1pPr>
          </a:lstStyle>
          <a:p>
            <a:pPr lvl="0"/>
            <a:r>
              <a:rPr lang="en-US"/>
              <a:t>Click to edit Master text styles</a:t>
            </a:r>
          </a:p>
        </p:txBody>
      </p:sp>
      <p:pic>
        <p:nvPicPr>
          <p:cNvPr id="153" name="Picture 152" descr="DOE_Office_Science_white.png">
            <a:extLst>
              <a:ext uri="{FF2B5EF4-FFF2-40B4-BE49-F238E27FC236}">
                <a16:creationId xmlns:a16="http://schemas.microsoft.com/office/drawing/2014/main" id="{4327B12B-9E2F-EA47-9B79-D54BD52AFA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43692" y="408349"/>
            <a:ext cx="1769532" cy="588347"/>
          </a:xfrm>
          <a:prstGeom prst="rect">
            <a:avLst/>
          </a:prstGeom>
        </p:spPr>
      </p:pic>
      <p:pic>
        <p:nvPicPr>
          <p:cNvPr id="156" name="Picture 155" descr="A picture containing drawing&#10;&#10;Description automatically generated">
            <a:extLst>
              <a:ext uri="{FF2B5EF4-FFF2-40B4-BE49-F238E27FC236}">
                <a16:creationId xmlns:a16="http://schemas.microsoft.com/office/drawing/2014/main" id="{187DB3F6-A168-E141-AC49-F54F3BED4F9C}"/>
              </a:ext>
            </a:extLst>
          </p:cNvPr>
          <p:cNvPicPr>
            <a:picLocks noChangeAspect="1"/>
          </p:cNvPicPr>
          <p:nvPr userDrawn="1"/>
        </p:nvPicPr>
        <p:blipFill>
          <a:blip r:embed="rId3"/>
          <a:stretch>
            <a:fillRect/>
          </a:stretch>
        </p:blipFill>
        <p:spPr>
          <a:xfrm>
            <a:off x="600149" y="323748"/>
            <a:ext cx="3200400" cy="722376"/>
          </a:xfrm>
          <a:prstGeom prst="rect">
            <a:avLst/>
          </a:prstGeom>
        </p:spPr>
      </p:pic>
    </p:spTree>
    <p:extLst>
      <p:ext uri="{BB962C8B-B14F-4D97-AF65-F5344CB8AC3E}">
        <p14:creationId xmlns:p14="http://schemas.microsoft.com/office/powerpoint/2010/main" val="295590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mage">
    <p:spTree>
      <p:nvGrpSpPr>
        <p:cNvPr id="1" name=""/>
        <p:cNvGrpSpPr/>
        <p:nvPr/>
      </p:nvGrpSpPr>
      <p:grpSpPr>
        <a:xfrm>
          <a:off x="0" y="0"/>
          <a:ext cx="0" cy="0"/>
          <a:chOff x="0" y="0"/>
          <a:chExt cx="0" cy="0"/>
        </a:xfrm>
      </p:grpSpPr>
      <p:sp>
        <p:nvSpPr>
          <p:cNvPr id="2" name="Title 1"/>
          <p:cNvSpPr>
            <a:spLocks noGrp="1"/>
          </p:cNvSpPr>
          <p:nvPr>
            <p:ph type="ctrTitle"/>
          </p:nvPr>
        </p:nvSpPr>
        <p:spPr>
          <a:xfrm>
            <a:off x="607059" y="1784905"/>
            <a:ext cx="10968916" cy="809919"/>
          </a:xfrm>
        </p:spPr>
        <p:txBody>
          <a:bodyPr anchor="b" anchorCtr="0">
            <a:noAutofit/>
          </a:bodyPr>
          <a:lstStyle>
            <a:lvl1pPr algn="ctr">
              <a:defRPr sz="5400" baseline="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607059" y="2762473"/>
            <a:ext cx="10968916" cy="357392"/>
          </a:xfrm>
        </p:spPr>
        <p:txBody>
          <a:bodyPr>
            <a:noAutofit/>
          </a:bodyPr>
          <a:lstStyle>
            <a:lvl1pPr marL="0" indent="0" algn="ctr" fontAlgn="ctr">
              <a:buNone/>
              <a:defRPr b="0" i="0" baseline="0">
                <a:solidFill>
                  <a:schemeClr val="tx2"/>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8" name="Group 7"/>
          <p:cNvGrpSpPr/>
          <p:nvPr userDrawn="1"/>
        </p:nvGrpSpPr>
        <p:grpSpPr>
          <a:xfrm>
            <a:off x="-201766" y="-141165"/>
            <a:ext cx="12586564" cy="7136527"/>
            <a:chOff x="-151325" y="-141165"/>
            <a:chExt cx="9439923" cy="7136527"/>
          </a:xfrm>
        </p:grpSpPr>
        <p:grpSp>
          <p:nvGrpSpPr>
            <p:cNvPr id="9" name="Group 8"/>
            <p:cNvGrpSpPr/>
            <p:nvPr userDrawn="1"/>
          </p:nvGrpSpPr>
          <p:grpSpPr>
            <a:xfrm>
              <a:off x="457731" y="6873247"/>
              <a:ext cx="8226688" cy="122115"/>
              <a:chOff x="457731" y="6582508"/>
              <a:chExt cx="8226688" cy="486507"/>
            </a:xfrm>
          </p:grpSpPr>
          <p:cxnSp>
            <p:nvCxnSpPr>
              <p:cNvPr id="118" name="Straight Connector 11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20" name="Group 119"/>
              <p:cNvGrpSpPr/>
              <p:nvPr userDrawn="1"/>
            </p:nvGrpSpPr>
            <p:grpSpPr>
              <a:xfrm>
                <a:off x="7986158" y="6582508"/>
                <a:ext cx="152400" cy="486507"/>
                <a:chOff x="7983415" y="6582508"/>
                <a:chExt cx="152400" cy="486507"/>
              </a:xfrm>
            </p:grpSpPr>
            <p:cxnSp>
              <p:nvCxnSpPr>
                <p:cNvPr id="151" name="Straight Connector 15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userDrawn="1"/>
            </p:nvGrpSpPr>
            <p:grpSpPr>
              <a:xfrm>
                <a:off x="7287901" y="6582508"/>
                <a:ext cx="152400" cy="486507"/>
                <a:chOff x="7983415" y="6582508"/>
                <a:chExt cx="152400" cy="486507"/>
              </a:xfrm>
            </p:grpSpPr>
            <p:cxnSp>
              <p:nvCxnSpPr>
                <p:cNvPr id="149" name="Straight Connector 14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userDrawn="1"/>
            </p:nvGrpSpPr>
            <p:grpSpPr>
              <a:xfrm>
                <a:off x="6589644" y="6582508"/>
                <a:ext cx="152400" cy="486507"/>
                <a:chOff x="7983415" y="6582508"/>
                <a:chExt cx="152400" cy="486507"/>
              </a:xfrm>
            </p:grpSpPr>
            <p:cxnSp>
              <p:nvCxnSpPr>
                <p:cNvPr id="147" name="Straight Connector 14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userDrawn="1"/>
            </p:nvGrpSpPr>
            <p:grpSpPr>
              <a:xfrm>
                <a:off x="5891387" y="6582508"/>
                <a:ext cx="152400" cy="486507"/>
                <a:chOff x="7983415" y="6582508"/>
                <a:chExt cx="152400" cy="486507"/>
              </a:xfrm>
            </p:grpSpPr>
            <p:cxnSp>
              <p:nvCxnSpPr>
                <p:cNvPr id="145" name="Straight Connector 14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userDrawn="1"/>
            </p:nvGrpSpPr>
            <p:grpSpPr>
              <a:xfrm>
                <a:off x="5193130" y="6582508"/>
                <a:ext cx="152400" cy="486507"/>
                <a:chOff x="7983415" y="6582508"/>
                <a:chExt cx="152400" cy="486507"/>
              </a:xfrm>
            </p:grpSpPr>
            <p:cxnSp>
              <p:nvCxnSpPr>
                <p:cNvPr id="143" name="Straight Connector 14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userDrawn="1"/>
            </p:nvGrpSpPr>
            <p:grpSpPr>
              <a:xfrm>
                <a:off x="4494873" y="6582508"/>
                <a:ext cx="152400" cy="486507"/>
                <a:chOff x="7983415" y="6582508"/>
                <a:chExt cx="152400" cy="486507"/>
              </a:xfrm>
            </p:grpSpPr>
            <p:cxnSp>
              <p:nvCxnSpPr>
                <p:cNvPr id="141" name="Straight Connector 14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userDrawn="1"/>
            </p:nvGrpSpPr>
            <p:grpSpPr>
              <a:xfrm>
                <a:off x="3796616" y="6582508"/>
                <a:ext cx="152400" cy="486507"/>
                <a:chOff x="7983415" y="6582508"/>
                <a:chExt cx="152400" cy="486507"/>
              </a:xfrm>
            </p:grpSpPr>
            <p:cxnSp>
              <p:nvCxnSpPr>
                <p:cNvPr id="139" name="Straight Connector 1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userDrawn="1"/>
            </p:nvGrpSpPr>
            <p:grpSpPr>
              <a:xfrm>
                <a:off x="3098359" y="6582508"/>
                <a:ext cx="152400" cy="486507"/>
                <a:chOff x="7983415" y="6582508"/>
                <a:chExt cx="152400" cy="486507"/>
              </a:xfrm>
            </p:grpSpPr>
            <p:cxnSp>
              <p:nvCxnSpPr>
                <p:cNvPr id="137" name="Straight Connector 1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userDrawn="1"/>
            </p:nvGrpSpPr>
            <p:grpSpPr>
              <a:xfrm>
                <a:off x="2400102" y="6582508"/>
                <a:ext cx="152400" cy="486507"/>
                <a:chOff x="7983415" y="6582508"/>
                <a:chExt cx="152400" cy="486507"/>
              </a:xfrm>
            </p:grpSpPr>
            <p:cxnSp>
              <p:nvCxnSpPr>
                <p:cNvPr id="135" name="Straight Connector 1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userDrawn="1"/>
            </p:nvGrpSpPr>
            <p:grpSpPr>
              <a:xfrm>
                <a:off x="1701845" y="6582508"/>
                <a:ext cx="152400" cy="486507"/>
                <a:chOff x="7983415" y="6582508"/>
                <a:chExt cx="152400" cy="486507"/>
              </a:xfrm>
            </p:grpSpPr>
            <p:cxnSp>
              <p:nvCxnSpPr>
                <p:cNvPr id="133" name="Straight Connector 1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userDrawn="1"/>
            </p:nvGrpSpPr>
            <p:grpSpPr>
              <a:xfrm>
                <a:off x="1003588" y="6582508"/>
                <a:ext cx="152400" cy="486507"/>
                <a:chOff x="7983415" y="6582508"/>
                <a:chExt cx="152400" cy="486507"/>
              </a:xfrm>
            </p:grpSpPr>
            <p:cxnSp>
              <p:nvCxnSpPr>
                <p:cNvPr id="131" name="Straight Connector 1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userDrawn="1"/>
          </p:nvGrpSpPr>
          <p:grpSpPr>
            <a:xfrm>
              <a:off x="-151325" y="454007"/>
              <a:ext cx="122115" cy="5945205"/>
              <a:chOff x="-238875" y="454007"/>
              <a:chExt cx="122115" cy="5945205"/>
            </a:xfrm>
          </p:grpSpPr>
          <p:cxnSp>
            <p:nvCxnSpPr>
              <p:cNvPr id="83" name="Straight Connector 8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84" name="Group 83"/>
              <p:cNvGrpSpPr/>
              <p:nvPr userDrawn="1"/>
            </p:nvGrpSpPr>
            <p:grpSpPr>
              <a:xfrm rot="5400000">
                <a:off x="-254017" y="5940709"/>
                <a:ext cx="152400" cy="122115"/>
                <a:chOff x="7983415" y="6582508"/>
                <a:chExt cx="152400" cy="486507"/>
              </a:xfrm>
            </p:grpSpPr>
            <p:cxnSp>
              <p:nvCxnSpPr>
                <p:cNvPr id="116" name="Straight Connector 1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userDrawn="1"/>
            </p:nvGrpSpPr>
            <p:grpSpPr>
              <a:xfrm rot="5400000">
                <a:off x="-254017" y="5467067"/>
                <a:ext cx="152400" cy="122115"/>
                <a:chOff x="7983415" y="6582508"/>
                <a:chExt cx="152400" cy="486507"/>
              </a:xfrm>
            </p:grpSpPr>
            <p:cxnSp>
              <p:nvCxnSpPr>
                <p:cNvPr id="114" name="Straight Connector 1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userDrawn="1"/>
            </p:nvGrpSpPr>
            <p:grpSpPr>
              <a:xfrm rot="5400000">
                <a:off x="-254017" y="4993425"/>
                <a:ext cx="152400" cy="122115"/>
                <a:chOff x="7983415" y="6582508"/>
                <a:chExt cx="152400" cy="486507"/>
              </a:xfrm>
            </p:grpSpPr>
            <p:cxnSp>
              <p:nvCxnSpPr>
                <p:cNvPr id="112" name="Straight Connector 1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userDrawn="1"/>
            </p:nvGrpSpPr>
            <p:grpSpPr>
              <a:xfrm rot="5400000">
                <a:off x="-254017" y="4519783"/>
                <a:ext cx="152400" cy="122115"/>
                <a:chOff x="7983415" y="6582508"/>
                <a:chExt cx="152400" cy="486507"/>
              </a:xfrm>
            </p:grpSpPr>
            <p:cxnSp>
              <p:nvCxnSpPr>
                <p:cNvPr id="110" name="Straight Connector 10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userDrawn="1"/>
            </p:nvGrpSpPr>
            <p:grpSpPr>
              <a:xfrm rot="5400000">
                <a:off x="-254017" y="4046141"/>
                <a:ext cx="152400" cy="122115"/>
                <a:chOff x="7983415" y="6582508"/>
                <a:chExt cx="152400" cy="486507"/>
              </a:xfrm>
            </p:grpSpPr>
            <p:cxnSp>
              <p:nvCxnSpPr>
                <p:cNvPr id="108" name="Straight Connector 10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userDrawn="1"/>
            </p:nvGrpSpPr>
            <p:grpSpPr>
              <a:xfrm rot="5400000">
                <a:off x="-254017" y="3572499"/>
                <a:ext cx="152400" cy="122115"/>
                <a:chOff x="7983415" y="6582508"/>
                <a:chExt cx="152400" cy="486507"/>
              </a:xfrm>
            </p:grpSpPr>
            <p:cxnSp>
              <p:nvCxnSpPr>
                <p:cNvPr id="106" name="Straight Connector 10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userDrawn="1"/>
            </p:nvGrpSpPr>
            <p:grpSpPr>
              <a:xfrm rot="5400000">
                <a:off x="-254017" y="3098857"/>
                <a:ext cx="152400" cy="122115"/>
                <a:chOff x="7983415" y="6582508"/>
                <a:chExt cx="152400" cy="486507"/>
              </a:xfrm>
            </p:grpSpPr>
            <p:cxnSp>
              <p:nvCxnSpPr>
                <p:cNvPr id="104" name="Straight Connector 1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userDrawn="1"/>
            </p:nvGrpSpPr>
            <p:grpSpPr>
              <a:xfrm rot="5400000">
                <a:off x="-254017" y="2625215"/>
                <a:ext cx="152400" cy="122115"/>
                <a:chOff x="7983415" y="6582508"/>
                <a:chExt cx="152400" cy="486507"/>
              </a:xfrm>
            </p:grpSpPr>
            <p:cxnSp>
              <p:nvCxnSpPr>
                <p:cNvPr id="102" name="Straight Connector 1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rot="5400000">
                <a:off x="-254017" y="2151573"/>
                <a:ext cx="152400" cy="122115"/>
                <a:chOff x="7983415" y="6582508"/>
                <a:chExt cx="152400" cy="486507"/>
              </a:xfrm>
            </p:grpSpPr>
            <p:cxnSp>
              <p:nvCxnSpPr>
                <p:cNvPr id="100" name="Straight Connector 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userDrawn="1"/>
            </p:nvGrpSpPr>
            <p:grpSpPr>
              <a:xfrm rot="5400000">
                <a:off x="-254017" y="1677931"/>
                <a:ext cx="152400" cy="122115"/>
                <a:chOff x="7983415" y="6582508"/>
                <a:chExt cx="152400" cy="486507"/>
              </a:xfrm>
            </p:grpSpPr>
            <p:cxnSp>
              <p:nvCxnSpPr>
                <p:cNvPr id="98" name="Straight Connector 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userDrawn="1"/>
            </p:nvGrpSpPr>
            <p:grpSpPr>
              <a:xfrm rot="5400000">
                <a:off x="-254017" y="997340"/>
                <a:ext cx="152400" cy="122115"/>
                <a:chOff x="7983415" y="6582508"/>
                <a:chExt cx="152400" cy="486507"/>
              </a:xfrm>
            </p:grpSpPr>
            <p:cxnSp>
              <p:nvCxnSpPr>
                <p:cNvPr id="96" name="Straight Connector 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95" name="Straight Connector 9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a:off x="9166483" y="454007"/>
              <a:ext cx="122115" cy="5945205"/>
              <a:chOff x="-238875" y="454007"/>
              <a:chExt cx="122115" cy="5945205"/>
            </a:xfrm>
          </p:grpSpPr>
          <p:cxnSp>
            <p:nvCxnSpPr>
              <p:cNvPr id="48" name="Straight Connector 4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userDrawn="1"/>
            </p:nvGrpSpPr>
            <p:grpSpPr>
              <a:xfrm rot="5400000">
                <a:off x="-254017" y="5940709"/>
                <a:ext cx="152400" cy="122115"/>
                <a:chOff x="7983415" y="6582508"/>
                <a:chExt cx="152400" cy="486507"/>
              </a:xfrm>
            </p:grpSpPr>
            <p:cxnSp>
              <p:nvCxnSpPr>
                <p:cNvPr id="81" name="Straight Connector 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rot="5400000">
                <a:off x="-254017" y="5467067"/>
                <a:ext cx="152400" cy="122115"/>
                <a:chOff x="7983415" y="6582508"/>
                <a:chExt cx="152400" cy="486507"/>
              </a:xfrm>
            </p:grpSpPr>
            <p:cxnSp>
              <p:nvCxnSpPr>
                <p:cNvPr id="79" name="Straight Connector 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rot="5400000">
                <a:off x="-254017" y="4993425"/>
                <a:ext cx="152400" cy="122115"/>
                <a:chOff x="7983415" y="6582508"/>
                <a:chExt cx="152400" cy="486507"/>
              </a:xfrm>
            </p:grpSpPr>
            <p:cxnSp>
              <p:nvCxnSpPr>
                <p:cNvPr id="77" name="Straight Connector 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userDrawn="1"/>
            </p:nvGrpSpPr>
            <p:grpSpPr>
              <a:xfrm rot="5400000">
                <a:off x="-254017" y="4519783"/>
                <a:ext cx="152400" cy="122115"/>
                <a:chOff x="7983415" y="6582508"/>
                <a:chExt cx="152400" cy="486507"/>
              </a:xfrm>
            </p:grpSpPr>
            <p:cxnSp>
              <p:nvCxnSpPr>
                <p:cNvPr id="75" name="Straight Connector 7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userDrawn="1"/>
            </p:nvGrpSpPr>
            <p:grpSpPr>
              <a:xfrm rot="5400000">
                <a:off x="-254017" y="4046141"/>
                <a:ext cx="152400" cy="122115"/>
                <a:chOff x="7983415" y="6582508"/>
                <a:chExt cx="152400" cy="486507"/>
              </a:xfrm>
            </p:grpSpPr>
            <p:cxnSp>
              <p:nvCxnSpPr>
                <p:cNvPr id="73" name="Straight Connector 7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userDrawn="1"/>
            </p:nvGrpSpPr>
            <p:grpSpPr>
              <a:xfrm rot="5400000">
                <a:off x="-254017" y="3572499"/>
                <a:ext cx="152400" cy="122115"/>
                <a:chOff x="7983415" y="6582508"/>
                <a:chExt cx="152400" cy="486507"/>
              </a:xfrm>
            </p:grpSpPr>
            <p:cxnSp>
              <p:nvCxnSpPr>
                <p:cNvPr id="71" name="Straight Connector 7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userDrawn="1"/>
            </p:nvGrpSpPr>
            <p:grpSpPr>
              <a:xfrm rot="5400000">
                <a:off x="-254017" y="3098857"/>
                <a:ext cx="152400" cy="122115"/>
                <a:chOff x="7983415" y="6582508"/>
                <a:chExt cx="152400" cy="486507"/>
              </a:xfrm>
            </p:grpSpPr>
            <p:cxnSp>
              <p:nvCxnSpPr>
                <p:cNvPr id="69" name="Straight Connector 6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userDrawn="1"/>
            </p:nvGrpSpPr>
            <p:grpSpPr>
              <a:xfrm rot="5400000">
                <a:off x="-254017" y="2625215"/>
                <a:ext cx="152400" cy="122115"/>
                <a:chOff x="7983415" y="6582508"/>
                <a:chExt cx="152400" cy="486507"/>
              </a:xfrm>
            </p:grpSpPr>
            <p:cxnSp>
              <p:nvCxnSpPr>
                <p:cNvPr id="67" name="Straight Connector 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userDrawn="1"/>
            </p:nvGrpSpPr>
            <p:grpSpPr>
              <a:xfrm rot="5400000">
                <a:off x="-254017" y="2151573"/>
                <a:ext cx="152400" cy="122115"/>
                <a:chOff x="7983415" y="6582508"/>
                <a:chExt cx="152400" cy="486507"/>
              </a:xfrm>
            </p:grpSpPr>
            <p:cxnSp>
              <p:nvCxnSpPr>
                <p:cNvPr id="65" name="Straight Connector 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userDrawn="1"/>
            </p:nvGrpSpPr>
            <p:grpSpPr>
              <a:xfrm rot="5400000">
                <a:off x="-254017" y="1677931"/>
                <a:ext cx="152400" cy="122115"/>
                <a:chOff x="7983415" y="6582508"/>
                <a:chExt cx="152400" cy="486507"/>
              </a:xfrm>
            </p:grpSpPr>
            <p:cxnSp>
              <p:nvCxnSpPr>
                <p:cNvPr id="63" name="Straight Connector 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rot="5400000">
                <a:off x="-254017" y="997340"/>
                <a:ext cx="152400" cy="122115"/>
                <a:chOff x="7983415" y="6582508"/>
                <a:chExt cx="152400" cy="486507"/>
              </a:xfrm>
            </p:grpSpPr>
            <p:cxnSp>
              <p:nvCxnSpPr>
                <p:cNvPr id="61" name="Straight Connector 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userDrawn="1"/>
          </p:nvGrpSpPr>
          <p:grpSpPr>
            <a:xfrm>
              <a:off x="457731" y="-141165"/>
              <a:ext cx="8226688" cy="122115"/>
              <a:chOff x="457731" y="6582508"/>
              <a:chExt cx="8226688" cy="486507"/>
            </a:xfrm>
          </p:grpSpPr>
          <p:cxnSp>
            <p:nvCxnSpPr>
              <p:cNvPr id="13" name="Straight Connector 1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7986158" y="6582508"/>
                <a:ext cx="152400" cy="486507"/>
                <a:chOff x="7983415" y="6582508"/>
                <a:chExt cx="152400" cy="486507"/>
              </a:xfrm>
            </p:grpSpPr>
            <p:cxnSp>
              <p:nvCxnSpPr>
                <p:cNvPr id="46" name="Straight Connector 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userDrawn="1"/>
            </p:nvGrpSpPr>
            <p:grpSpPr>
              <a:xfrm>
                <a:off x="7287901" y="6582508"/>
                <a:ext cx="152400" cy="486507"/>
                <a:chOff x="7983415" y="6582508"/>
                <a:chExt cx="152400" cy="486507"/>
              </a:xfrm>
            </p:grpSpPr>
            <p:cxnSp>
              <p:nvCxnSpPr>
                <p:cNvPr id="44" name="Straight Connector 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userDrawn="1"/>
            </p:nvGrpSpPr>
            <p:grpSpPr>
              <a:xfrm>
                <a:off x="6589644" y="6582508"/>
                <a:ext cx="152400" cy="486507"/>
                <a:chOff x="7983415" y="6582508"/>
                <a:chExt cx="152400" cy="486507"/>
              </a:xfrm>
            </p:grpSpPr>
            <p:cxnSp>
              <p:nvCxnSpPr>
                <p:cNvPr id="42" name="Straight Connector 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userDrawn="1"/>
            </p:nvGrpSpPr>
            <p:grpSpPr>
              <a:xfrm>
                <a:off x="5891387" y="6582508"/>
                <a:ext cx="152400" cy="486507"/>
                <a:chOff x="7983415" y="6582508"/>
                <a:chExt cx="152400" cy="486507"/>
              </a:xfrm>
            </p:grpSpPr>
            <p:cxnSp>
              <p:nvCxnSpPr>
                <p:cNvPr id="40" name="Straight Connector 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userDrawn="1"/>
            </p:nvGrpSpPr>
            <p:grpSpPr>
              <a:xfrm>
                <a:off x="5193130" y="6582508"/>
                <a:ext cx="152400" cy="486507"/>
                <a:chOff x="7983415" y="6582508"/>
                <a:chExt cx="152400" cy="486507"/>
              </a:xfrm>
            </p:grpSpPr>
            <p:cxnSp>
              <p:nvCxnSpPr>
                <p:cNvPr id="38" name="Straight Connector 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userDrawn="1"/>
            </p:nvGrpSpPr>
            <p:grpSpPr>
              <a:xfrm>
                <a:off x="4494873" y="6582508"/>
                <a:ext cx="152400" cy="486507"/>
                <a:chOff x="7983415" y="6582508"/>
                <a:chExt cx="152400" cy="486507"/>
              </a:xfrm>
            </p:grpSpPr>
            <p:cxnSp>
              <p:nvCxnSpPr>
                <p:cNvPr id="36" name="Straight Connector 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userDrawn="1"/>
            </p:nvGrpSpPr>
            <p:grpSpPr>
              <a:xfrm>
                <a:off x="3796616" y="6582508"/>
                <a:ext cx="152400" cy="486507"/>
                <a:chOff x="7983415" y="6582508"/>
                <a:chExt cx="152400" cy="486507"/>
              </a:xfrm>
            </p:grpSpPr>
            <p:cxnSp>
              <p:nvCxnSpPr>
                <p:cNvPr id="34" name="Straight Connector 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userDrawn="1"/>
            </p:nvGrpSpPr>
            <p:grpSpPr>
              <a:xfrm>
                <a:off x="3098359" y="6582508"/>
                <a:ext cx="152400" cy="486507"/>
                <a:chOff x="7983415" y="6582508"/>
                <a:chExt cx="152400" cy="486507"/>
              </a:xfrm>
            </p:grpSpPr>
            <p:cxnSp>
              <p:nvCxnSpPr>
                <p:cNvPr id="32" name="Straight Connector 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userDrawn="1"/>
            </p:nvGrpSpPr>
            <p:grpSpPr>
              <a:xfrm>
                <a:off x="2400102" y="6582508"/>
                <a:ext cx="152400" cy="486507"/>
                <a:chOff x="7983415" y="6582508"/>
                <a:chExt cx="152400" cy="486507"/>
              </a:xfrm>
            </p:grpSpPr>
            <p:cxnSp>
              <p:nvCxnSpPr>
                <p:cNvPr id="30" name="Straight Connector 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a:xfrm>
                <a:off x="1701845" y="6582508"/>
                <a:ext cx="152400" cy="486507"/>
                <a:chOff x="7983415" y="6582508"/>
                <a:chExt cx="152400" cy="486507"/>
              </a:xfrm>
            </p:grpSpPr>
            <p:cxnSp>
              <p:nvCxnSpPr>
                <p:cNvPr id="28" name="Straight Connector 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a:xfrm>
                <a:off x="1003588" y="6582508"/>
                <a:ext cx="152400" cy="486507"/>
                <a:chOff x="7983415" y="6582508"/>
                <a:chExt cx="152400" cy="486507"/>
              </a:xfrm>
            </p:grpSpPr>
            <p:cxnSp>
              <p:nvCxnSpPr>
                <p:cNvPr id="26" name="Straight Connector 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4" name="Text Placeholder 153"/>
          <p:cNvSpPr>
            <a:spLocks noGrp="1"/>
          </p:cNvSpPr>
          <p:nvPr>
            <p:ph type="body" sz="quarter" idx="13"/>
          </p:nvPr>
        </p:nvSpPr>
        <p:spPr>
          <a:xfrm>
            <a:off x="607059" y="3289385"/>
            <a:ext cx="10968916" cy="267972"/>
          </a:xfrm>
        </p:spPr>
        <p:txBody>
          <a:bodyPr>
            <a:noAutofit/>
          </a:bodyPr>
          <a:lstStyle>
            <a:lvl1pPr marL="0" indent="0" algn="ctr">
              <a:buNone/>
              <a:defRPr sz="1200" b="1" baseline="0">
                <a:solidFill>
                  <a:schemeClr val="tx2"/>
                </a:solidFill>
              </a:defRPr>
            </a:lvl1pPr>
          </a:lstStyle>
          <a:p>
            <a:pPr lvl="0"/>
            <a:r>
              <a:rPr lang="en-US"/>
              <a:t>Click to edit Master text styles</a:t>
            </a:r>
          </a:p>
        </p:txBody>
      </p:sp>
      <p:sp>
        <p:nvSpPr>
          <p:cNvPr id="155" name="Picture Placeholder 154">
            <a:extLst>
              <a:ext uri="{FF2B5EF4-FFF2-40B4-BE49-F238E27FC236}">
                <a16:creationId xmlns:a16="http://schemas.microsoft.com/office/drawing/2014/main" id="{DDEDD069-6DED-8E45-89A4-F1AB098B03F4}"/>
              </a:ext>
            </a:extLst>
          </p:cNvPr>
          <p:cNvSpPr>
            <a:spLocks noGrp="1"/>
          </p:cNvSpPr>
          <p:nvPr>
            <p:ph type="pic" sz="quarter" idx="14"/>
          </p:nvPr>
        </p:nvSpPr>
        <p:spPr>
          <a:xfrm>
            <a:off x="1" y="3709988"/>
            <a:ext cx="12192000" cy="3148012"/>
          </a:xfrm>
        </p:spPr>
        <p:txBody>
          <a:bodyPr/>
          <a:lstStyle/>
          <a:p>
            <a:r>
              <a:rPr lang="en-US"/>
              <a:t>Click icon to add picture</a:t>
            </a:r>
            <a:endParaRPr lang="en-US" dirty="0"/>
          </a:p>
        </p:txBody>
      </p:sp>
      <p:pic>
        <p:nvPicPr>
          <p:cNvPr id="153" name="Picture 152" descr="A close up of a sign&#10;&#10;Description automatically generated">
            <a:extLst>
              <a:ext uri="{FF2B5EF4-FFF2-40B4-BE49-F238E27FC236}">
                <a16:creationId xmlns:a16="http://schemas.microsoft.com/office/drawing/2014/main" id="{4595E5C9-9D1D-E54F-A7EF-4D59140D6AA7}"/>
              </a:ext>
            </a:extLst>
          </p:cNvPr>
          <p:cNvPicPr>
            <a:picLocks noChangeAspect="1"/>
          </p:cNvPicPr>
          <p:nvPr userDrawn="1"/>
        </p:nvPicPr>
        <p:blipFill>
          <a:blip r:embed="rId2"/>
          <a:stretch>
            <a:fillRect/>
          </a:stretch>
        </p:blipFill>
        <p:spPr>
          <a:xfrm>
            <a:off x="569360" y="406400"/>
            <a:ext cx="3200400" cy="817306"/>
          </a:xfrm>
          <a:prstGeom prst="rect">
            <a:avLst/>
          </a:prstGeom>
        </p:spPr>
      </p:pic>
      <p:pic>
        <p:nvPicPr>
          <p:cNvPr id="5" name="Picture 4" descr="A close up of a sign&#10;&#10;Description automatically generated">
            <a:extLst>
              <a:ext uri="{FF2B5EF4-FFF2-40B4-BE49-F238E27FC236}">
                <a16:creationId xmlns:a16="http://schemas.microsoft.com/office/drawing/2014/main" id="{F9D89F58-FCB2-A04E-B6D9-68B5328B7FFE}"/>
              </a:ext>
            </a:extLst>
          </p:cNvPr>
          <p:cNvPicPr>
            <a:picLocks noChangeAspect="1"/>
          </p:cNvPicPr>
          <p:nvPr userDrawn="1"/>
        </p:nvPicPr>
        <p:blipFill>
          <a:blip r:embed="rId3"/>
          <a:stretch>
            <a:fillRect/>
          </a:stretch>
        </p:blipFill>
        <p:spPr>
          <a:xfrm>
            <a:off x="10040112" y="411480"/>
            <a:ext cx="1773936" cy="574312"/>
          </a:xfrm>
          <a:prstGeom prst="rect">
            <a:avLst/>
          </a:prstGeom>
        </p:spPr>
      </p:pic>
    </p:spTree>
    <p:extLst>
      <p:ext uri="{BB962C8B-B14F-4D97-AF65-F5344CB8AC3E}">
        <p14:creationId xmlns:p14="http://schemas.microsoft.com/office/powerpoint/2010/main" val="296431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72" y="457200"/>
            <a:ext cx="10972799" cy="1143001"/>
          </a:xfrm>
        </p:spPr>
        <p:txBody>
          <a:bodyPr wrap="square" anchor="t" anchorCtr="0"/>
          <a:lstStyle>
            <a:lvl1pPr>
              <a:defRPr b="1" i="0" cap="none" baseline="0"/>
            </a:lvl1pPr>
          </a:lstStyle>
          <a:p>
            <a:r>
              <a:rPr lang="en-US"/>
              <a:t>Click to edit Master title style</a:t>
            </a:r>
            <a:endParaRPr lang="en-US" dirty="0"/>
          </a:p>
        </p:txBody>
      </p:sp>
      <p:sp>
        <p:nvSpPr>
          <p:cNvPr id="3" name="Content Placeholder 2"/>
          <p:cNvSpPr>
            <a:spLocks noGrp="1"/>
          </p:cNvSpPr>
          <p:nvPr>
            <p:ph idx="1"/>
          </p:nvPr>
        </p:nvSpPr>
        <p:spPr>
          <a:xfrm>
            <a:off x="576072" y="1600201"/>
            <a:ext cx="10972800" cy="4508499"/>
          </a:xfrm>
        </p:spPr>
        <p:txBody>
          <a:bodyPr/>
          <a:lstStyle>
            <a:lvl1pPr>
              <a:buClr>
                <a:schemeClr val="accent2"/>
              </a:buClr>
              <a:defRPr/>
            </a:lvl1pPr>
            <a:lvl2pPr marL="457200" indent="-228600">
              <a:spcBef>
                <a:spcPts val="380"/>
              </a:spcBef>
              <a:buClr>
                <a:schemeClr val="accent2"/>
              </a:buClr>
              <a:defRPr baseline="0">
                <a:latin typeface="Arial" panose="020B0604020202020204" pitchFamily="34" charset="0"/>
              </a:defRPr>
            </a:lvl2pPr>
            <a:lvl3pPr>
              <a:buClr>
                <a:schemeClr val="accent2"/>
              </a:buClr>
              <a:defRPr baseline="0">
                <a:latin typeface="Arial" panose="020B0604020202020204" pitchFamily="34" charset="0"/>
              </a:defRPr>
            </a:lvl3pPr>
            <a:lvl4pPr>
              <a:buClr>
                <a:schemeClr val="accent2"/>
              </a:buClr>
              <a:defRPr baseline="0">
                <a:latin typeface="Arial" panose="020B0604020202020204" pitchFamily="34" charset="0"/>
              </a:defRPr>
            </a:lvl4pPr>
            <a:lvl5pPr>
              <a:buClr>
                <a:schemeClr val="accent2"/>
              </a:buClr>
              <a:defRPr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BD3DF37F-4300-7446-B86E-A122B61CBEC3}"/>
              </a:ext>
            </a:extLst>
          </p:cNvPr>
          <p:cNvSpPr>
            <a:spLocks noGrp="1"/>
          </p:cNvSpPr>
          <p:nvPr>
            <p:ph type="dt" sz="half" idx="10"/>
          </p:nvPr>
        </p:nvSpPr>
        <p:spPr/>
        <p:txBody>
          <a:bodyPr/>
          <a:lstStyle/>
          <a:p>
            <a:fld id="{B07F3B32-0FD6-654A-8A3E-5A7632837DD7}" type="datetime1">
              <a:rPr lang="en-US" smtClean="0"/>
              <a:t>4/18/2023</a:t>
            </a:fld>
            <a:endParaRPr lang="en-US" dirty="0"/>
          </a:p>
        </p:txBody>
      </p:sp>
      <p:sp>
        <p:nvSpPr>
          <p:cNvPr id="5" name="Footer Placeholder 4">
            <a:extLst>
              <a:ext uri="{FF2B5EF4-FFF2-40B4-BE49-F238E27FC236}">
                <a16:creationId xmlns:a16="http://schemas.microsoft.com/office/drawing/2014/main" id="{057918A5-5A9E-D242-856A-C2A607D6B893}"/>
              </a:ext>
            </a:extLst>
          </p:cNvPr>
          <p:cNvSpPr>
            <a:spLocks noGrp="1"/>
          </p:cNvSpPr>
          <p:nvPr>
            <p:ph type="ftr" sz="quarter" idx="11"/>
          </p:nvPr>
        </p:nvSpPr>
        <p:spPr>
          <a:xfrm>
            <a:off x="576072" y="6356350"/>
            <a:ext cx="9106596" cy="365125"/>
          </a:xfrm>
        </p:spPr>
        <p:txBody>
          <a:bodyPr/>
          <a:lstStyle/>
          <a:p>
            <a:r>
              <a:rPr lang="en-US" dirty="0"/>
              <a:t>Presentation Title | BERKELEY LAB</a:t>
            </a:r>
          </a:p>
        </p:txBody>
      </p:sp>
      <p:sp>
        <p:nvSpPr>
          <p:cNvPr id="9" name="Slide Number Placeholder 8">
            <a:extLst>
              <a:ext uri="{FF2B5EF4-FFF2-40B4-BE49-F238E27FC236}">
                <a16:creationId xmlns:a16="http://schemas.microsoft.com/office/drawing/2014/main" id="{3F4CE0EE-5B5A-6145-8847-32783B915D88}"/>
              </a:ext>
            </a:extLst>
          </p:cNvPr>
          <p:cNvSpPr>
            <a:spLocks noGrp="1"/>
          </p:cNvSpPr>
          <p:nvPr>
            <p:ph type="sldNum" sz="quarter" idx="12"/>
          </p:nvPr>
        </p:nvSpPr>
        <p:spPr/>
        <p:txBody>
          <a:bodyPr/>
          <a:lstStyle/>
          <a:p>
            <a:fld id="{0EF2EA88-E9D4-0C4F-A5DF-5FE49FAF8E2F}" type="slidenum">
              <a:rPr lang="en-US" smtClean="0"/>
              <a:pPr/>
              <a:t>‹#›</a:t>
            </a:fld>
            <a:endParaRPr lang="en-US" dirty="0"/>
          </a:p>
        </p:txBody>
      </p:sp>
    </p:spTree>
    <p:extLst>
      <p:ext uri="{BB962C8B-B14F-4D97-AF65-F5344CB8AC3E}">
        <p14:creationId xmlns:p14="http://schemas.microsoft.com/office/powerpoint/2010/main" val="51741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3618" y="457200"/>
            <a:ext cx="10972800" cy="548640"/>
          </a:xfrm>
        </p:spPr>
        <p:txBody>
          <a:bodyPr anchor="t" anchorCtr="0"/>
          <a:lstStyle>
            <a:lvl1pPr>
              <a:defRPr sz="3200" b="1" i="0" cap="none" baseline="0">
                <a:solidFill>
                  <a:srgbClr val="313C5A"/>
                </a:solidFill>
              </a:defRPr>
            </a:lvl1pPr>
          </a:lstStyle>
          <a:p>
            <a:r>
              <a:rPr lang="en-US"/>
              <a:t>Click to edit Master title style</a:t>
            </a:r>
            <a:endParaRPr lang="en-US" dirty="0"/>
          </a:p>
        </p:txBody>
      </p:sp>
      <p:sp>
        <p:nvSpPr>
          <p:cNvPr id="3" name="Content Placeholder 2"/>
          <p:cNvSpPr>
            <a:spLocks noGrp="1"/>
          </p:cNvSpPr>
          <p:nvPr>
            <p:ph idx="1"/>
          </p:nvPr>
        </p:nvSpPr>
        <p:spPr>
          <a:xfrm>
            <a:off x="573616" y="1600201"/>
            <a:ext cx="11008784" cy="4495799"/>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p:cNvSpPr>
            <a:spLocks noGrp="1"/>
          </p:cNvSpPr>
          <p:nvPr>
            <p:ph type="body" sz="quarter" idx="13"/>
          </p:nvPr>
        </p:nvSpPr>
        <p:spPr>
          <a:xfrm>
            <a:off x="576072" y="1055688"/>
            <a:ext cx="10936816" cy="457200"/>
          </a:xfrm>
        </p:spPr>
        <p:txBody>
          <a:bodyPr anchor="b" anchorCtr="0"/>
          <a:lstStyle>
            <a:lvl1pPr marL="0" indent="0">
              <a:buNone/>
              <a:defRPr sz="2000" i="0" baseline="0">
                <a:solidFill>
                  <a:schemeClr val="accent2"/>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FEE0BA4C-AA60-9A4D-B29D-E83B8846A52D}"/>
              </a:ext>
            </a:extLst>
          </p:cNvPr>
          <p:cNvSpPr>
            <a:spLocks noGrp="1"/>
          </p:cNvSpPr>
          <p:nvPr>
            <p:ph type="dt" sz="half" idx="14"/>
          </p:nvPr>
        </p:nvSpPr>
        <p:spPr/>
        <p:txBody>
          <a:bodyPr/>
          <a:lstStyle/>
          <a:p>
            <a:fld id="{85D97717-E7DB-4548-B51C-0A9B0A443C8D}" type="datetime1">
              <a:rPr lang="en-US" smtClean="0"/>
              <a:t>4/18/2023</a:t>
            </a:fld>
            <a:endParaRPr lang="en-US" dirty="0"/>
          </a:p>
        </p:txBody>
      </p:sp>
      <p:sp>
        <p:nvSpPr>
          <p:cNvPr id="7" name="Footer Placeholder 6">
            <a:extLst>
              <a:ext uri="{FF2B5EF4-FFF2-40B4-BE49-F238E27FC236}">
                <a16:creationId xmlns:a16="http://schemas.microsoft.com/office/drawing/2014/main" id="{57DFF5C0-BDA8-E348-A773-C9C0C69FB33D}"/>
              </a:ext>
            </a:extLst>
          </p:cNvPr>
          <p:cNvSpPr>
            <a:spLocks noGrp="1"/>
          </p:cNvSpPr>
          <p:nvPr>
            <p:ph type="ftr" sz="quarter" idx="15"/>
          </p:nvPr>
        </p:nvSpPr>
        <p:spPr/>
        <p:txBody>
          <a:bodyPr/>
          <a:lstStyle/>
          <a:p>
            <a:r>
              <a:rPr lang="en-US" dirty="0"/>
              <a:t>Presentation Title | BERKELEY LAB</a:t>
            </a:r>
          </a:p>
        </p:txBody>
      </p:sp>
      <p:sp>
        <p:nvSpPr>
          <p:cNvPr id="8" name="Slide Number Placeholder 7">
            <a:extLst>
              <a:ext uri="{FF2B5EF4-FFF2-40B4-BE49-F238E27FC236}">
                <a16:creationId xmlns:a16="http://schemas.microsoft.com/office/drawing/2014/main" id="{0C9A09C0-DCA8-BA45-84BB-3CD9C9C7BFD8}"/>
              </a:ext>
            </a:extLst>
          </p:cNvPr>
          <p:cNvSpPr>
            <a:spLocks noGrp="1"/>
          </p:cNvSpPr>
          <p:nvPr>
            <p:ph type="sldNum" sz="quarter" idx="16"/>
          </p:nvPr>
        </p:nvSpPr>
        <p:spPr/>
        <p:txBody>
          <a:bodyPr/>
          <a:lstStyle/>
          <a:p>
            <a:fld id="{0EF2EA88-E9D4-0C4F-A5DF-5FE49FAF8E2F}" type="slidenum">
              <a:rPr lang="en-US" smtClean="0"/>
              <a:pPr/>
              <a:t>‹#›</a:t>
            </a:fld>
            <a:endParaRPr lang="en-US" dirty="0"/>
          </a:p>
        </p:txBody>
      </p:sp>
    </p:spTree>
    <p:extLst>
      <p:ext uri="{BB962C8B-B14F-4D97-AF65-F5344CB8AC3E}">
        <p14:creationId xmlns:p14="http://schemas.microsoft.com/office/powerpoint/2010/main" val="112559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sp>
        <p:nvSpPr>
          <p:cNvPr id="2" name="Title 1"/>
          <p:cNvSpPr>
            <a:spLocks noGrp="1"/>
          </p:cNvSpPr>
          <p:nvPr>
            <p:ph type="title"/>
          </p:nvPr>
        </p:nvSpPr>
        <p:spPr>
          <a:xfrm>
            <a:off x="576072" y="1864177"/>
            <a:ext cx="10963079" cy="1362075"/>
          </a:xfrm>
        </p:spPr>
        <p:txBody>
          <a:bodyPr anchor="b" anchorCtr="0">
            <a:noAutofit/>
          </a:bodyPr>
          <a:lstStyle>
            <a:lvl1pPr algn="ctr">
              <a:defRPr sz="5400" b="1" i="0" cap="none" baseline="0">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6072" y="3667126"/>
            <a:ext cx="10963079" cy="975895"/>
          </a:xfrm>
        </p:spPr>
        <p:txBody>
          <a:bodyPr anchor="b">
            <a:noAutofit/>
          </a:bodyPr>
          <a:lstStyle>
            <a:lvl1pPr marL="0" indent="0" algn="ctr">
              <a:buNone/>
              <a:defRPr sz="2000" b="0" i="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Content Placeholder 2"/>
          <p:cNvSpPr>
            <a:spLocks noGrp="1"/>
          </p:cNvSpPr>
          <p:nvPr>
            <p:ph idx="13"/>
          </p:nvPr>
        </p:nvSpPr>
        <p:spPr>
          <a:xfrm>
            <a:off x="576072" y="5083895"/>
            <a:ext cx="10963079" cy="1268528"/>
          </a:xfrm>
        </p:spPr>
        <p:txBody>
          <a:bodyPr>
            <a:noAutofit/>
          </a:bodyPr>
          <a:lstStyle>
            <a:lvl1pPr algn="ctr">
              <a:lnSpc>
                <a:spcPct val="110000"/>
              </a:lnSpc>
              <a:spcAft>
                <a:spcPts val="600"/>
              </a:spcAft>
              <a:buNone/>
              <a:defRPr sz="1100" b="0" i="0" baseline="0">
                <a:solidFill>
                  <a:schemeClr val="tx1"/>
                </a:solidFill>
                <a:latin typeface="+mn-lt"/>
              </a:defRPr>
            </a:lvl1pPr>
            <a:lvl2pPr>
              <a:defRPr sz="1100" b="0" i="0">
                <a:solidFill>
                  <a:schemeClr val="tx2"/>
                </a:solidFill>
                <a:latin typeface="+mj-lt"/>
              </a:defRPr>
            </a:lvl2pPr>
            <a:lvl3pPr>
              <a:defRPr sz="1100" b="0" i="0">
                <a:solidFill>
                  <a:schemeClr val="tx2"/>
                </a:solidFill>
                <a:latin typeface="+mj-lt"/>
              </a:defRPr>
            </a:lvl3pPr>
            <a:lvl4pPr>
              <a:defRPr sz="1100" b="0" i="0">
                <a:solidFill>
                  <a:schemeClr val="tx2"/>
                </a:solidFill>
                <a:latin typeface="+mj-lt"/>
              </a:defRPr>
            </a:lvl4pPr>
            <a:lvl5pPr>
              <a:defRPr sz="1100" b="0" i="0">
                <a:solidFill>
                  <a:schemeClr val="tx2"/>
                </a:solidFill>
                <a:latin typeface="+mj-lt"/>
              </a:defRPr>
            </a:lvl5pPr>
          </a:lstStyle>
          <a:p>
            <a:pPr lvl="0"/>
            <a:r>
              <a:rPr lang="en-US"/>
              <a:t>Click to edit Master text styles</a:t>
            </a:r>
          </a:p>
        </p:txBody>
      </p:sp>
      <p:cxnSp>
        <p:nvCxnSpPr>
          <p:cNvPr id="8" name="Straight Connector 7"/>
          <p:cNvCxnSpPr/>
          <p:nvPr userDrawn="1"/>
        </p:nvCxnSpPr>
        <p:spPr>
          <a:xfrm>
            <a:off x="614460" y="4931494"/>
            <a:ext cx="10963080"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BBF82B9-A148-A84F-BCA0-4034A3A8ADDD}"/>
              </a:ext>
            </a:extLst>
          </p:cNvPr>
          <p:cNvSpPr>
            <a:spLocks noGrp="1"/>
          </p:cNvSpPr>
          <p:nvPr>
            <p:ph type="dt" sz="half" idx="14"/>
          </p:nvPr>
        </p:nvSpPr>
        <p:spPr/>
        <p:txBody>
          <a:bodyPr/>
          <a:lstStyle/>
          <a:p>
            <a:fld id="{F354AC63-4A8D-5543-89A9-AD12D81EF8E4}" type="datetime1">
              <a:rPr lang="en-US" smtClean="0"/>
              <a:t>4/18/2023</a:t>
            </a:fld>
            <a:endParaRPr lang="en-US" dirty="0"/>
          </a:p>
        </p:txBody>
      </p:sp>
      <p:sp>
        <p:nvSpPr>
          <p:cNvPr id="5" name="Footer Placeholder 4">
            <a:extLst>
              <a:ext uri="{FF2B5EF4-FFF2-40B4-BE49-F238E27FC236}">
                <a16:creationId xmlns:a16="http://schemas.microsoft.com/office/drawing/2014/main" id="{D978C270-EE72-E643-86F3-6BAB5A74ED7E}"/>
              </a:ext>
            </a:extLst>
          </p:cNvPr>
          <p:cNvSpPr>
            <a:spLocks noGrp="1"/>
          </p:cNvSpPr>
          <p:nvPr>
            <p:ph type="ftr" sz="quarter" idx="15"/>
          </p:nvPr>
        </p:nvSpPr>
        <p:spPr/>
        <p:txBody>
          <a:bodyPr/>
          <a:lstStyle/>
          <a:p>
            <a:r>
              <a:rPr lang="en-US" dirty="0"/>
              <a:t>Presentation Title | BERKELEY LAB</a:t>
            </a:r>
          </a:p>
        </p:txBody>
      </p:sp>
      <p:sp>
        <p:nvSpPr>
          <p:cNvPr id="6" name="Slide Number Placeholder 5">
            <a:extLst>
              <a:ext uri="{FF2B5EF4-FFF2-40B4-BE49-F238E27FC236}">
                <a16:creationId xmlns:a16="http://schemas.microsoft.com/office/drawing/2014/main" id="{7C13693B-CF22-D144-AFDE-69A55E267396}"/>
              </a:ext>
            </a:extLst>
          </p:cNvPr>
          <p:cNvSpPr>
            <a:spLocks noGrp="1"/>
          </p:cNvSpPr>
          <p:nvPr>
            <p:ph type="sldNum" sz="quarter" idx="16"/>
          </p:nvPr>
        </p:nvSpPr>
        <p:spPr/>
        <p:txBody>
          <a:bodyPr/>
          <a:lstStyle/>
          <a:p>
            <a:fld id="{0EF2EA88-E9D4-0C4F-A5DF-5FE49FAF8E2F}" type="slidenum">
              <a:rPr lang="en-US" smtClean="0"/>
              <a:pPr/>
              <a:t>‹#›</a:t>
            </a:fld>
            <a:endParaRPr lang="en-US" dirty="0"/>
          </a:p>
        </p:txBody>
      </p:sp>
    </p:spTree>
    <p:extLst>
      <p:ext uri="{BB962C8B-B14F-4D97-AF65-F5344CB8AC3E}">
        <p14:creationId xmlns:p14="http://schemas.microsoft.com/office/powerpoint/2010/main" val="289230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Color">
    <p:spTree>
      <p:nvGrpSpPr>
        <p:cNvPr id="1" name=""/>
        <p:cNvGrpSpPr/>
        <p:nvPr/>
      </p:nvGrpSpPr>
      <p:grpSpPr>
        <a:xfrm>
          <a:off x="0" y="0"/>
          <a:ext cx="0" cy="0"/>
          <a:chOff x="0" y="0"/>
          <a:chExt cx="0" cy="0"/>
        </a:xfrm>
      </p:grpSpPr>
      <p:sp>
        <p:nvSpPr>
          <p:cNvPr id="2" name="Title 1"/>
          <p:cNvSpPr>
            <a:spLocks noGrp="1"/>
          </p:cNvSpPr>
          <p:nvPr>
            <p:ph type="title"/>
          </p:nvPr>
        </p:nvSpPr>
        <p:spPr>
          <a:xfrm>
            <a:off x="576072" y="1828800"/>
            <a:ext cx="10963079" cy="1362075"/>
          </a:xfrm>
        </p:spPr>
        <p:txBody>
          <a:bodyPr anchor="b" anchorCtr="0">
            <a:noAutofit/>
          </a:bodyPr>
          <a:lstStyle>
            <a:lvl1pPr algn="ctr">
              <a:defRPr sz="5400" b="1" i="0"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6072" y="3657600"/>
            <a:ext cx="10963079" cy="975895"/>
          </a:xfrm>
        </p:spPr>
        <p:txBody>
          <a:bodyPr anchor="b">
            <a:noAutofit/>
          </a:bodyPr>
          <a:lstStyle>
            <a:lvl1pPr marL="0" indent="0" algn="ctr">
              <a:buNone/>
              <a:defRPr sz="2000" b="0" i="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Content Placeholder 2"/>
          <p:cNvSpPr>
            <a:spLocks noGrp="1"/>
          </p:cNvSpPr>
          <p:nvPr>
            <p:ph idx="13"/>
          </p:nvPr>
        </p:nvSpPr>
        <p:spPr>
          <a:xfrm>
            <a:off x="576072" y="5029200"/>
            <a:ext cx="10972091" cy="1268528"/>
          </a:xfrm>
        </p:spPr>
        <p:txBody>
          <a:bodyPr>
            <a:noAutofit/>
          </a:bodyPr>
          <a:lstStyle>
            <a:lvl1pPr algn="ctr">
              <a:lnSpc>
                <a:spcPct val="110000"/>
              </a:lnSpc>
              <a:spcAft>
                <a:spcPts val="600"/>
              </a:spcAft>
              <a:buNone/>
              <a:defRPr sz="1100" b="1" i="0" baseline="0">
                <a:solidFill>
                  <a:schemeClr val="bg1"/>
                </a:solidFill>
                <a:latin typeface="+mn-lt"/>
              </a:defRPr>
            </a:lvl1pPr>
            <a:lvl2pPr>
              <a:defRPr sz="1100" b="0" i="0">
                <a:solidFill>
                  <a:schemeClr val="tx2"/>
                </a:solidFill>
                <a:latin typeface="+mj-lt"/>
              </a:defRPr>
            </a:lvl2pPr>
            <a:lvl3pPr>
              <a:defRPr sz="1100" b="0" i="0">
                <a:solidFill>
                  <a:schemeClr val="tx2"/>
                </a:solidFill>
                <a:latin typeface="+mj-lt"/>
              </a:defRPr>
            </a:lvl3pPr>
            <a:lvl4pPr>
              <a:defRPr sz="1100" b="0" i="0">
                <a:solidFill>
                  <a:schemeClr val="tx2"/>
                </a:solidFill>
                <a:latin typeface="+mj-lt"/>
              </a:defRPr>
            </a:lvl4pPr>
            <a:lvl5pPr>
              <a:defRPr sz="1100" b="0" i="0">
                <a:solidFill>
                  <a:schemeClr val="tx2"/>
                </a:solidFill>
                <a:latin typeface="+mj-lt"/>
              </a:defRPr>
            </a:lvl5pPr>
          </a:lstStyle>
          <a:p>
            <a:pPr lvl="0"/>
            <a:r>
              <a:rPr lang="en-US"/>
              <a:t>Click to edit Master text styles</a:t>
            </a:r>
          </a:p>
        </p:txBody>
      </p:sp>
      <p:sp>
        <p:nvSpPr>
          <p:cNvPr id="4" name="Date Placeholder 3">
            <a:extLst>
              <a:ext uri="{FF2B5EF4-FFF2-40B4-BE49-F238E27FC236}">
                <a16:creationId xmlns:a16="http://schemas.microsoft.com/office/drawing/2014/main" id="{521F621C-FC7B-AA4C-B773-C53AB56AC87A}"/>
              </a:ext>
            </a:extLst>
          </p:cNvPr>
          <p:cNvSpPr>
            <a:spLocks noGrp="1"/>
          </p:cNvSpPr>
          <p:nvPr>
            <p:ph type="dt" sz="half" idx="14"/>
          </p:nvPr>
        </p:nvSpPr>
        <p:spPr/>
        <p:txBody>
          <a:bodyPr/>
          <a:lstStyle/>
          <a:p>
            <a:fld id="{7D577A38-EABE-D745-9C5B-75C05AD201BD}" type="datetime1">
              <a:rPr lang="en-US" smtClean="0"/>
              <a:t>4/18/2023</a:t>
            </a:fld>
            <a:endParaRPr lang="en-US" dirty="0"/>
          </a:p>
        </p:txBody>
      </p:sp>
      <p:sp>
        <p:nvSpPr>
          <p:cNvPr id="5" name="Footer Placeholder 4">
            <a:extLst>
              <a:ext uri="{FF2B5EF4-FFF2-40B4-BE49-F238E27FC236}">
                <a16:creationId xmlns:a16="http://schemas.microsoft.com/office/drawing/2014/main" id="{4AA43C85-676B-9E43-8411-B3C29E718630}"/>
              </a:ext>
            </a:extLst>
          </p:cNvPr>
          <p:cNvSpPr>
            <a:spLocks noGrp="1"/>
          </p:cNvSpPr>
          <p:nvPr>
            <p:ph type="ftr" sz="quarter" idx="15"/>
          </p:nvPr>
        </p:nvSpPr>
        <p:spPr/>
        <p:txBody>
          <a:bodyPr/>
          <a:lstStyle/>
          <a:p>
            <a:r>
              <a:rPr lang="en-US" dirty="0"/>
              <a:t>Presentation Title | BERKELEY LAB</a:t>
            </a:r>
          </a:p>
        </p:txBody>
      </p:sp>
      <p:sp>
        <p:nvSpPr>
          <p:cNvPr id="6" name="Slide Number Placeholder 5">
            <a:extLst>
              <a:ext uri="{FF2B5EF4-FFF2-40B4-BE49-F238E27FC236}">
                <a16:creationId xmlns:a16="http://schemas.microsoft.com/office/drawing/2014/main" id="{373ABA0E-5CEB-3C4C-9288-67AEEFBD80F9}"/>
              </a:ext>
            </a:extLst>
          </p:cNvPr>
          <p:cNvSpPr>
            <a:spLocks noGrp="1"/>
          </p:cNvSpPr>
          <p:nvPr>
            <p:ph type="sldNum" sz="quarter" idx="16"/>
          </p:nvPr>
        </p:nvSpPr>
        <p:spPr/>
        <p:txBody>
          <a:bodyPr/>
          <a:lstStyle/>
          <a:p>
            <a:fld id="{0EF2EA88-E9D4-0C4F-A5DF-5FE49FAF8E2F}" type="slidenum">
              <a:rPr lang="en-US" smtClean="0"/>
              <a:pPr/>
              <a:t>‹#›</a:t>
            </a:fld>
            <a:endParaRPr lang="en-US" dirty="0"/>
          </a:p>
        </p:txBody>
      </p:sp>
    </p:spTree>
    <p:extLst>
      <p:ext uri="{BB962C8B-B14F-4D97-AF65-F5344CB8AC3E}">
        <p14:creationId xmlns:p14="http://schemas.microsoft.com/office/powerpoint/2010/main" val="282548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072" y="1600201"/>
            <a:ext cx="5384800" cy="4525963"/>
          </a:xfrm>
        </p:spPr>
        <p:txBody>
          <a:bodyPr>
            <a:noAutofit/>
          </a:bodyPr>
          <a:lstStyle>
            <a:lvl1pPr>
              <a:lnSpc>
                <a:spcPct val="110000"/>
              </a:lnSpc>
              <a:spcBef>
                <a:spcPts val="800"/>
              </a:spcBef>
              <a:buClr>
                <a:schemeClr val="accent2"/>
              </a:buClr>
              <a:defRPr sz="1800"/>
            </a:lvl1pPr>
            <a:lvl2pPr marL="457200" indent="-228600">
              <a:lnSpc>
                <a:spcPct val="110000"/>
              </a:lnSpc>
              <a:spcBef>
                <a:spcPts val="300"/>
              </a:spcBef>
              <a:buClr>
                <a:schemeClr val="accent2"/>
              </a:buClr>
              <a:defRPr sz="1800"/>
            </a:lvl2pPr>
            <a:lvl3pPr>
              <a:lnSpc>
                <a:spcPct val="100000"/>
              </a:lnSpc>
              <a:spcBef>
                <a:spcPts val="300"/>
              </a:spcBef>
              <a:buClr>
                <a:schemeClr val="accent2"/>
              </a:buClr>
              <a:defRPr sz="1800"/>
            </a:lvl3pPr>
            <a:lvl4pPr>
              <a:lnSpc>
                <a:spcPct val="100000"/>
              </a:lnSpc>
              <a:spcBef>
                <a:spcPts val="300"/>
              </a:spcBef>
              <a:buClr>
                <a:schemeClr val="accent2"/>
              </a:buClr>
              <a:defRPr sz="1800"/>
            </a:lvl4pPr>
            <a:lvl5pPr>
              <a:buClr>
                <a:schemeClr val="accent2"/>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97600" y="1600201"/>
            <a:ext cx="5384800" cy="4525963"/>
          </a:xfrm>
        </p:spPr>
        <p:txBody>
          <a:bodyPr>
            <a:noAutofit/>
          </a:bodyPr>
          <a:lstStyle>
            <a:lvl1pPr>
              <a:lnSpc>
                <a:spcPct val="110000"/>
              </a:lnSpc>
              <a:spcBef>
                <a:spcPts val="800"/>
              </a:spcBef>
              <a:buClr>
                <a:schemeClr val="accent2"/>
              </a:buClr>
              <a:defRPr sz="1800"/>
            </a:lvl1pPr>
            <a:lvl2pPr marL="457200" indent="-228600">
              <a:lnSpc>
                <a:spcPct val="110000"/>
              </a:lnSpc>
              <a:spcBef>
                <a:spcPts val="300"/>
              </a:spcBef>
              <a:buClr>
                <a:schemeClr val="accent2"/>
              </a:buClr>
              <a:defRPr sz="1800"/>
            </a:lvl2pPr>
            <a:lvl3pPr>
              <a:lnSpc>
                <a:spcPct val="100000"/>
              </a:lnSpc>
              <a:spcBef>
                <a:spcPts val="300"/>
              </a:spcBef>
              <a:buClr>
                <a:schemeClr val="accent2"/>
              </a:buClr>
              <a:defRPr sz="1800"/>
            </a:lvl3pPr>
            <a:lvl4pPr>
              <a:lnSpc>
                <a:spcPct val="100000"/>
              </a:lnSpc>
              <a:spcBef>
                <a:spcPts val="300"/>
              </a:spcBef>
              <a:buClr>
                <a:schemeClr val="accent2"/>
              </a:buClr>
              <a:defRPr sz="1800"/>
            </a:lvl4pPr>
            <a:lvl5pPr>
              <a:buClr>
                <a:schemeClr val="accent2"/>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a:xfrm>
            <a:off x="576071" y="457200"/>
            <a:ext cx="10972800" cy="548640"/>
          </a:xfrm>
        </p:spPr>
        <p:txBody>
          <a:bodyPr anchor="t" anchorCtr="0"/>
          <a:lstStyle>
            <a:lvl1pPr>
              <a:defRPr b="1" i="0" cap="none" baseline="0"/>
            </a:lvl1pPr>
          </a:lstStyle>
          <a:p>
            <a:r>
              <a:rPr lang="en-US"/>
              <a:t>Click to edit Master title style</a:t>
            </a:r>
            <a:endParaRPr lang="en-US" dirty="0"/>
          </a:p>
        </p:txBody>
      </p:sp>
      <p:sp>
        <p:nvSpPr>
          <p:cNvPr id="9" name="Text Placeholder 8"/>
          <p:cNvSpPr>
            <a:spLocks noGrp="1"/>
          </p:cNvSpPr>
          <p:nvPr>
            <p:ph type="body" sz="quarter" idx="13"/>
          </p:nvPr>
        </p:nvSpPr>
        <p:spPr>
          <a:xfrm>
            <a:off x="576072" y="1055688"/>
            <a:ext cx="10972800" cy="457200"/>
          </a:xfrm>
        </p:spPr>
        <p:txBody>
          <a:bodyPr anchor="b" anchorCtr="0"/>
          <a:lstStyle>
            <a:lvl1pPr marL="0" indent="0">
              <a:buNone/>
              <a:defRPr sz="2000" i="0">
                <a:solidFill>
                  <a:schemeClr val="accent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A840A2F8-98C2-AE42-B80E-AFF286D61217}"/>
              </a:ext>
            </a:extLst>
          </p:cNvPr>
          <p:cNvSpPr>
            <a:spLocks noGrp="1"/>
          </p:cNvSpPr>
          <p:nvPr>
            <p:ph type="dt" sz="half" idx="14"/>
          </p:nvPr>
        </p:nvSpPr>
        <p:spPr/>
        <p:txBody>
          <a:bodyPr/>
          <a:lstStyle/>
          <a:p>
            <a:fld id="{8588A2A4-5926-E149-AF4C-031E0D7AB879}" type="datetime1">
              <a:rPr lang="en-US" smtClean="0"/>
              <a:t>4/18/2023</a:t>
            </a:fld>
            <a:endParaRPr lang="en-US" dirty="0"/>
          </a:p>
        </p:txBody>
      </p:sp>
      <p:sp>
        <p:nvSpPr>
          <p:cNvPr id="5" name="Footer Placeholder 4">
            <a:extLst>
              <a:ext uri="{FF2B5EF4-FFF2-40B4-BE49-F238E27FC236}">
                <a16:creationId xmlns:a16="http://schemas.microsoft.com/office/drawing/2014/main" id="{20F7AB93-9FC2-8D44-AEE3-C8AC366C69DB}"/>
              </a:ext>
            </a:extLst>
          </p:cNvPr>
          <p:cNvSpPr>
            <a:spLocks noGrp="1"/>
          </p:cNvSpPr>
          <p:nvPr>
            <p:ph type="ftr" sz="quarter" idx="15"/>
          </p:nvPr>
        </p:nvSpPr>
        <p:spPr/>
        <p:txBody>
          <a:bodyPr/>
          <a:lstStyle/>
          <a:p>
            <a:r>
              <a:rPr lang="en-US" dirty="0"/>
              <a:t>Presentation Title | BERKELEY LAB</a:t>
            </a:r>
          </a:p>
        </p:txBody>
      </p:sp>
      <p:sp>
        <p:nvSpPr>
          <p:cNvPr id="10" name="Slide Number Placeholder 9">
            <a:extLst>
              <a:ext uri="{FF2B5EF4-FFF2-40B4-BE49-F238E27FC236}">
                <a16:creationId xmlns:a16="http://schemas.microsoft.com/office/drawing/2014/main" id="{4F648286-D5F1-064D-8702-CBF91A24FE82}"/>
              </a:ext>
            </a:extLst>
          </p:cNvPr>
          <p:cNvSpPr>
            <a:spLocks noGrp="1"/>
          </p:cNvSpPr>
          <p:nvPr>
            <p:ph type="sldNum" sz="quarter" idx="16"/>
          </p:nvPr>
        </p:nvSpPr>
        <p:spPr/>
        <p:txBody>
          <a:bodyPr/>
          <a:lstStyle/>
          <a:p>
            <a:fld id="{0EF2EA88-E9D4-0C4F-A5DF-5FE49FAF8E2F}" type="slidenum">
              <a:rPr lang="en-US" smtClean="0"/>
              <a:pPr/>
              <a:t>‹#›</a:t>
            </a:fld>
            <a:endParaRPr lang="en-US" dirty="0"/>
          </a:p>
        </p:txBody>
      </p:sp>
    </p:spTree>
    <p:extLst>
      <p:ext uri="{BB962C8B-B14F-4D97-AF65-F5344CB8AC3E}">
        <p14:creationId xmlns:p14="http://schemas.microsoft.com/office/powerpoint/2010/main" val="314042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6072" y="1535113"/>
            <a:ext cx="5386917" cy="639762"/>
          </a:xfrm>
        </p:spPr>
        <p:txBody>
          <a:bodyPr anchor="b">
            <a:no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6072" y="2174875"/>
            <a:ext cx="5386917" cy="3951288"/>
          </a:xfrm>
        </p:spPr>
        <p:txBody>
          <a:bodyPr>
            <a:noAutofit/>
          </a:bodyPr>
          <a:lstStyle>
            <a:lvl1pPr>
              <a:buClr>
                <a:schemeClr val="accent2"/>
              </a:buClr>
              <a:defRPr sz="1800"/>
            </a:lvl1pPr>
            <a:lvl2pPr>
              <a:buClr>
                <a:schemeClr val="accent2"/>
              </a:buClr>
              <a:defRPr sz="1800"/>
            </a:lvl2pPr>
            <a:lvl3pPr>
              <a:buClr>
                <a:schemeClr val="accent2"/>
              </a:buClr>
              <a:defRPr sz="1800"/>
            </a:lvl3pPr>
            <a:lvl4pPr>
              <a:buClr>
                <a:schemeClr val="accent2"/>
              </a:buClr>
              <a:defRPr sz="1800"/>
            </a:lvl4pPr>
            <a:lvl5pPr>
              <a:buClr>
                <a:schemeClr val="accent2"/>
              </a:buCl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93368" y="1535113"/>
            <a:ext cx="5389033" cy="639762"/>
          </a:xfrm>
        </p:spPr>
        <p:txBody>
          <a:bodyPr anchor="b">
            <a:no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Autofit/>
          </a:bodyPr>
          <a:lstStyle>
            <a:lvl1pPr>
              <a:buClr>
                <a:schemeClr val="accent2"/>
              </a:buClr>
              <a:defRPr sz="1800"/>
            </a:lvl1pPr>
            <a:lvl2pPr>
              <a:buClr>
                <a:schemeClr val="accent2"/>
              </a:buClr>
              <a:defRPr sz="1800"/>
            </a:lvl2pPr>
            <a:lvl3pPr>
              <a:buClr>
                <a:schemeClr val="accent2"/>
              </a:buClr>
              <a:defRPr sz="1800"/>
            </a:lvl3pPr>
            <a:lvl4pPr>
              <a:buClr>
                <a:schemeClr val="accent2"/>
              </a:buClr>
              <a:defRPr sz="1800"/>
            </a:lvl4pPr>
            <a:lvl5pPr>
              <a:buClr>
                <a:schemeClr val="accent2"/>
              </a:buCl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1"/>
          <p:cNvSpPr>
            <a:spLocks noGrp="1"/>
          </p:cNvSpPr>
          <p:nvPr>
            <p:ph type="title"/>
          </p:nvPr>
        </p:nvSpPr>
        <p:spPr>
          <a:xfrm>
            <a:off x="573618" y="457200"/>
            <a:ext cx="10972800" cy="548640"/>
          </a:xfrm>
        </p:spPr>
        <p:txBody>
          <a:bodyPr anchor="t" anchorCtr="0"/>
          <a:lstStyle/>
          <a:p>
            <a:r>
              <a:rPr lang="en-US"/>
              <a:t>Click to edit Master title style</a:t>
            </a:r>
            <a:endParaRPr lang="en-US" dirty="0"/>
          </a:p>
        </p:txBody>
      </p:sp>
      <p:sp>
        <p:nvSpPr>
          <p:cNvPr id="11" name="Text Placeholder 8"/>
          <p:cNvSpPr>
            <a:spLocks noGrp="1"/>
          </p:cNvSpPr>
          <p:nvPr>
            <p:ph type="body" sz="quarter" idx="13"/>
          </p:nvPr>
        </p:nvSpPr>
        <p:spPr>
          <a:xfrm>
            <a:off x="576071" y="1055688"/>
            <a:ext cx="10972800" cy="457200"/>
          </a:xfrm>
        </p:spPr>
        <p:txBody>
          <a:bodyPr anchor="b" anchorCtr="0"/>
          <a:lstStyle>
            <a:lvl1pPr marL="0" indent="0">
              <a:buNone/>
              <a:defRPr sz="2000" i="0">
                <a:solidFill>
                  <a:schemeClr val="accent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21146CC-68D8-2B43-ADE3-CACFD52C8DDE}"/>
              </a:ext>
            </a:extLst>
          </p:cNvPr>
          <p:cNvSpPr>
            <a:spLocks noGrp="1"/>
          </p:cNvSpPr>
          <p:nvPr>
            <p:ph type="dt" sz="half" idx="14"/>
          </p:nvPr>
        </p:nvSpPr>
        <p:spPr/>
        <p:txBody>
          <a:bodyPr/>
          <a:lstStyle/>
          <a:p>
            <a:fld id="{2EBCEF84-5672-7F43-91A8-8C5591694022}" type="datetime1">
              <a:rPr lang="en-US" smtClean="0"/>
              <a:t>4/18/2023</a:t>
            </a:fld>
            <a:endParaRPr lang="en-US" dirty="0"/>
          </a:p>
        </p:txBody>
      </p:sp>
      <p:sp>
        <p:nvSpPr>
          <p:cNvPr id="7" name="Footer Placeholder 6">
            <a:extLst>
              <a:ext uri="{FF2B5EF4-FFF2-40B4-BE49-F238E27FC236}">
                <a16:creationId xmlns:a16="http://schemas.microsoft.com/office/drawing/2014/main" id="{1149013A-C358-3C4E-9648-7384DB887BCC}"/>
              </a:ext>
            </a:extLst>
          </p:cNvPr>
          <p:cNvSpPr>
            <a:spLocks noGrp="1"/>
          </p:cNvSpPr>
          <p:nvPr>
            <p:ph type="ftr" sz="quarter" idx="15"/>
          </p:nvPr>
        </p:nvSpPr>
        <p:spPr/>
        <p:txBody>
          <a:bodyPr/>
          <a:lstStyle/>
          <a:p>
            <a:r>
              <a:rPr lang="en-US" dirty="0"/>
              <a:t>Presentation Title | BERKELEY LAB</a:t>
            </a:r>
          </a:p>
        </p:txBody>
      </p:sp>
      <p:sp>
        <p:nvSpPr>
          <p:cNvPr id="12" name="Slide Number Placeholder 11">
            <a:extLst>
              <a:ext uri="{FF2B5EF4-FFF2-40B4-BE49-F238E27FC236}">
                <a16:creationId xmlns:a16="http://schemas.microsoft.com/office/drawing/2014/main" id="{A468AB6F-7C5E-1842-B488-5444DE400A71}"/>
              </a:ext>
            </a:extLst>
          </p:cNvPr>
          <p:cNvSpPr>
            <a:spLocks noGrp="1"/>
          </p:cNvSpPr>
          <p:nvPr>
            <p:ph type="sldNum" sz="quarter" idx="16"/>
          </p:nvPr>
        </p:nvSpPr>
        <p:spPr/>
        <p:txBody>
          <a:bodyPr/>
          <a:lstStyle/>
          <a:p>
            <a:fld id="{0EF2EA88-E9D4-0C4F-A5DF-5FE49FAF8E2F}" type="slidenum">
              <a:rPr lang="en-US" smtClean="0"/>
              <a:pPr/>
              <a:t>‹#›</a:t>
            </a:fld>
            <a:endParaRPr lang="en-US" dirty="0"/>
          </a:p>
        </p:txBody>
      </p:sp>
    </p:spTree>
    <p:extLst>
      <p:ext uri="{BB962C8B-B14F-4D97-AF65-F5344CB8AC3E}">
        <p14:creationId xmlns:p14="http://schemas.microsoft.com/office/powerpoint/2010/main" val="230096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72" y="454005"/>
            <a:ext cx="10972800" cy="114619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76072" y="1600201"/>
            <a:ext cx="109728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7" name="Group 6"/>
          <p:cNvGrpSpPr/>
          <p:nvPr userDrawn="1"/>
        </p:nvGrpSpPr>
        <p:grpSpPr>
          <a:xfrm>
            <a:off x="-201766" y="-141165"/>
            <a:ext cx="12586564" cy="7136527"/>
            <a:chOff x="-151325" y="-141165"/>
            <a:chExt cx="9439923" cy="7136527"/>
          </a:xfrm>
        </p:grpSpPr>
        <p:grpSp>
          <p:nvGrpSpPr>
            <p:cNvPr id="8" name="Group 7"/>
            <p:cNvGrpSpPr/>
            <p:nvPr userDrawn="1"/>
          </p:nvGrpSpPr>
          <p:grpSpPr>
            <a:xfrm>
              <a:off x="457731" y="6873247"/>
              <a:ext cx="8226688" cy="122115"/>
              <a:chOff x="457731" y="6582508"/>
              <a:chExt cx="8226688" cy="486507"/>
            </a:xfrm>
          </p:grpSpPr>
          <p:cxnSp>
            <p:nvCxnSpPr>
              <p:cNvPr id="117" name="Straight Connector 116"/>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19" name="Group 118"/>
              <p:cNvGrpSpPr/>
              <p:nvPr userDrawn="1"/>
            </p:nvGrpSpPr>
            <p:grpSpPr>
              <a:xfrm>
                <a:off x="7986158" y="6582508"/>
                <a:ext cx="152400" cy="486507"/>
                <a:chOff x="7983415" y="6582508"/>
                <a:chExt cx="152400" cy="486507"/>
              </a:xfrm>
            </p:grpSpPr>
            <p:cxnSp>
              <p:nvCxnSpPr>
                <p:cNvPr id="150" name="Straight Connector 1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userDrawn="1"/>
            </p:nvGrpSpPr>
            <p:grpSpPr>
              <a:xfrm>
                <a:off x="7287901" y="6582508"/>
                <a:ext cx="152400" cy="486507"/>
                <a:chOff x="7983415" y="6582508"/>
                <a:chExt cx="152400" cy="486507"/>
              </a:xfrm>
            </p:grpSpPr>
            <p:cxnSp>
              <p:nvCxnSpPr>
                <p:cNvPr id="148" name="Straight Connector 1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userDrawn="1"/>
            </p:nvGrpSpPr>
            <p:grpSpPr>
              <a:xfrm>
                <a:off x="6589644" y="6582508"/>
                <a:ext cx="152400" cy="486507"/>
                <a:chOff x="7983415" y="6582508"/>
                <a:chExt cx="152400" cy="486507"/>
              </a:xfrm>
            </p:grpSpPr>
            <p:cxnSp>
              <p:nvCxnSpPr>
                <p:cNvPr id="146" name="Straight Connector 1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userDrawn="1"/>
            </p:nvGrpSpPr>
            <p:grpSpPr>
              <a:xfrm>
                <a:off x="5891387" y="6582508"/>
                <a:ext cx="152400" cy="486507"/>
                <a:chOff x="7983415" y="6582508"/>
                <a:chExt cx="152400" cy="486507"/>
              </a:xfrm>
            </p:grpSpPr>
            <p:cxnSp>
              <p:nvCxnSpPr>
                <p:cNvPr id="144" name="Straight Connector 1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userDrawn="1"/>
            </p:nvGrpSpPr>
            <p:grpSpPr>
              <a:xfrm>
                <a:off x="5193130" y="6582508"/>
                <a:ext cx="152400" cy="486507"/>
                <a:chOff x="7983415" y="6582508"/>
                <a:chExt cx="152400" cy="486507"/>
              </a:xfrm>
            </p:grpSpPr>
            <p:cxnSp>
              <p:nvCxnSpPr>
                <p:cNvPr id="142" name="Straight Connector 1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userDrawn="1"/>
            </p:nvGrpSpPr>
            <p:grpSpPr>
              <a:xfrm>
                <a:off x="4494873" y="6582508"/>
                <a:ext cx="152400" cy="486507"/>
                <a:chOff x="7983415" y="6582508"/>
                <a:chExt cx="152400" cy="486507"/>
              </a:xfrm>
            </p:grpSpPr>
            <p:cxnSp>
              <p:nvCxnSpPr>
                <p:cNvPr id="140" name="Straight Connector 1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userDrawn="1"/>
            </p:nvGrpSpPr>
            <p:grpSpPr>
              <a:xfrm>
                <a:off x="3796616" y="6582508"/>
                <a:ext cx="152400" cy="486507"/>
                <a:chOff x="7983415" y="6582508"/>
                <a:chExt cx="152400" cy="486507"/>
              </a:xfrm>
            </p:grpSpPr>
            <p:cxnSp>
              <p:nvCxnSpPr>
                <p:cNvPr id="138" name="Straight Connector 1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userDrawn="1"/>
            </p:nvGrpSpPr>
            <p:grpSpPr>
              <a:xfrm>
                <a:off x="3098359" y="6582508"/>
                <a:ext cx="152400" cy="486507"/>
                <a:chOff x="7983415" y="6582508"/>
                <a:chExt cx="152400" cy="486507"/>
              </a:xfrm>
            </p:grpSpPr>
            <p:cxnSp>
              <p:nvCxnSpPr>
                <p:cNvPr id="136" name="Straight Connector 1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7" name="Group 126"/>
              <p:cNvGrpSpPr/>
              <p:nvPr userDrawn="1"/>
            </p:nvGrpSpPr>
            <p:grpSpPr>
              <a:xfrm>
                <a:off x="2400102" y="6582508"/>
                <a:ext cx="152400" cy="486507"/>
                <a:chOff x="7983415" y="6582508"/>
                <a:chExt cx="152400" cy="486507"/>
              </a:xfrm>
            </p:grpSpPr>
            <p:cxnSp>
              <p:nvCxnSpPr>
                <p:cNvPr id="134" name="Straight Connector 1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userDrawn="1"/>
            </p:nvGrpSpPr>
            <p:grpSpPr>
              <a:xfrm>
                <a:off x="1701845" y="6582508"/>
                <a:ext cx="152400" cy="486507"/>
                <a:chOff x="7983415" y="6582508"/>
                <a:chExt cx="152400" cy="486507"/>
              </a:xfrm>
            </p:grpSpPr>
            <p:cxnSp>
              <p:nvCxnSpPr>
                <p:cNvPr id="132" name="Straight Connector 1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userDrawn="1"/>
            </p:nvGrpSpPr>
            <p:grpSpPr>
              <a:xfrm>
                <a:off x="1003588" y="6582508"/>
                <a:ext cx="152400" cy="486507"/>
                <a:chOff x="7983415" y="6582508"/>
                <a:chExt cx="152400" cy="486507"/>
              </a:xfrm>
            </p:grpSpPr>
            <p:cxnSp>
              <p:nvCxnSpPr>
                <p:cNvPr id="130" name="Straight Connector 1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userDrawn="1"/>
          </p:nvGrpSpPr>
          <p:grpSpPr>
            <a:xfrm>
              <a:off x="-151325" y="454007"/>
              <a:ext cx="122115" cy="5945205"/>
              <a:chOff x="-238875" y="454007"/>
              <a:chExt cx="122115" cy="5945205"/>
            </a:xfrm>
          </p:grpSpPr>
          <p:cxnSp>
            <p:nvCxnSpPr>
              <p:cNvPr id="82" name="Straight Connector 81"/>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83" name="Group 82"/>
              <p:cNvGrpSpPr/>
              <p:nvPr userDrawn="1"/>
            </p:nvGrpSpPr>
            <p:grpSpPr>
              <a:xfrm rot="5400000">
                <a:off x="-254017" y="5940709"/>
                <a:ext cx="152400" cy="122115"/>
                <a:chOff x="7983415" y="6582508"/>
                <a:chExt cx="152400" cy="486507"/>
              </a:xfrm>
            </p:grpSpPr>
            <p:cxnSp>
              <p:nvCxnSpPr>
                <p:cNvPr id="115" name="Straight Connector 1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userDrawn="1"/>
            </p:nvGrpSpPr>
            <p:grpSpPr>
              <a:xfrm rot="5400000">
                <a:off x="-254017" y="5467067"/>
                <a:ext cx="152400" cy="122115"/>
                <a:chOff x="7983415" y="6582508"/>
                <a:chExt cx="152400" cy="486507"/>
              </a:xfrm>
            </p:grpSpPr>
            <p:cxnSp>
              <p:nvCxnSpPr>
                <p:cNvPr id="113" name="Straight Connector 1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userDrawn="1"/>
            </p:nvGrpSpPr>
            <p:grpSpPr>
              <a:xfrm rot="5400000">
                <a:off x="-254017" y="4993425"/>
                <a:ext cx="152400" cy="122115"/>
                <a:chOff x="7983415" y="6582508"/>
                <a:chExt cx="152400" cy="486507"/>
              </a:xfrm>
            </p:grpSpPr>
            <p:cxnSp>
              <p:nvCxnSpPr>
                <p:cNvPr id="111" name="Straight Connector 1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userDrawn="1"/>
            </p:nvGrpSpPr>
            <p:grpSpPr>
              <a:xfrm rot="5400000">
                <a:off x="-254017" y="4519783"/>
                <a:ext cx="152400" cy="122115"/>
                <a:chOff x="7983415" y="6582508"/>
                <a:chExt cx="152400" cy="486507"/>
              </a:xfrm>
            </p:grpSpPr>
            <p:cxnSp>
              <p:nvCxnSpPr>
                <p:cNvPr id="109" name="Straight Connector 1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userDrawn="1"/>
            </p:nvGrpSpPr>
            <p:grpSpPr>
              <a:xfrm rot="5400000">
                <a:off x="-254017" y="4046141"/>
                <a:ext cx="152400" cy="122115"/>
                <a:chOff x="7983415" y="6582508"/>
                <a:chExt cx="152400" cy="486507"/>
              </a:xfrm>
            </p:grpSpPr>
            <p:cxnSp>
              <p:nvCxnSpPr>
                <p:cNvPr id="107" name="Straight Connector 1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userDrawn="1"/>
            </p:nvGrpSpPr>
            <p:grpSpPr>
              <a:xfrm rot="5400000">
                <a:off x="-254017" y="3572499"/>
                <a:ext cx="152400" cy="122115"/>
                <a:chOff x="7983415" y="6582508"/>
                <a:chExt cx="152400" cy="486507"/>
              </a:xfrm>
            </p:grpSpPr>
            <p:cxnSp>
              <p:nvCxnSpPr>
                <p:cNvPr id="105" name="Straight Connector 1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userDrawn="1"/>
            </p:nvGrpSpPr>
            <p:grpSpPr>
              <a:xfrm rot="5400000">
                <a:off x="-254017" y="3098857"/>
                <a:ext cx="152400" cy="122115"/>
                <a:chOff x="7983415" y="6582508"/>
                <a:chExt cx="152400" cy="486507"/>
              </a:xfrm>
            </p:grpSpPr>
            <p:cxnSp>
              <p:nvCxnSpPr>
                <p:cNvPr id="103" name="Straight Connector 1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userDrawn="1"/>
            </p:nvGrpSpPr>
            <p:grpSpPr>
              <a:xfrm rot="5400000">
                <a:off x="-254017" y="2625215"/>
                <a:ext cx="152400" cy="122115"/>
                <a:chOff x="7983415" y="6582508"/>
                <a:chExt cx="152400" cy="486507"/>
              </a:xfrm>
            </p:grpSpPr>
            <p:cxnSp>
              <p:nvCxnSpPr>
                <p:cNvPr id="101" name="Straight Connector 1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userDrawn="1"/>
            </p:nvGrpSpPr>
            <p:grpSpPr>
              <a:xfrm rot="5400000">
                <a:off x="-254017" y="2151573"/>
                <a:ext cx="152400" cy="122115"/>
                <a:chOff x="7983415" y="6582508"/>
                <a:chExt cx="152400" cy="486507"/>
              </a:xfrm>
            </p:grpSpPr>
            <p:cxnSp>
              <p:nvCxnSpPr>
                <p:cNvPr id="99" name="Straight Connector 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rot="5400000">
                <a:off x="-254017" y="1677931"/>
                <a:ext cx="152400" cy="122115"/>
                <a:chOff x="7983415" y="6582508"/>
                <a:chExt cx="152400" cy="486507"/>
              </a:xfrm>
            </p:grpSpPr>
            <p:cxnSp>
              <p:nvCxnSpPr>
                <p:cNvPr id="97" name="Straight Connector 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userDrawn="1"/>
            </p:nvGrpSpPr>
            <p:grpSpPr>
              <a:xfrm rot="5400000">
                <a:off x="-254017" y="997340"/>
                <a:ext cx="152400" cy="122115"/>
                <a:chOff x="7983415" y="6582508"/>
                <a:chExt cx="152400" cy="486507"/>
              </a:xfrm>
            </p:grpSpPr>
            <p:cxnSp>
              <p:nvCxnSpPr>
                <p:cNvPr id="95" name="Straight Connector 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94" name="Straight Connector 93"/>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9"/>
            <p:cNvGrpSpPr/>
            <p:nvPr userDrawn="1"/>
          </p:nvGrpSpPr>
          <p:grpSpPr>
            <a:xfrm>
              <a:off x="9166483" y="454007"/>
              <a:ext cx="122115" cy="5945205"/>
              <a:chOff x="-238875" y="454007"/>
              <a:chExt cx="122115" cy="5945205"/>
            </a:xfrm>
          </p:grpSpPr>
          <p:cxnSp>
            <p:nvCxnSpPr>
              <p:cNvPr id="47" name="Straight Connector 46"/>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8" name="Group 47"/>
              <p:cNvGrpSpPr/>
              <p:nvPr userDrawn="1"/>
            </p:nvGrpSpPr>
            <p:grpSpPr>
              <a:xfrm rot="5400000">
                <a:off x="-254017" y="5940709"/>
                <a:ext cx="152400" cy="122115"/>
                <a:chOff x="7983415" y="6582508"/>
                <a:chExt cx="152400" cy="486507"/>
              </a:xfrm>
            </p:grpSpPr>
            <p:cxnSp>
              <p:nvCxnSpPr>
                <p:cNvPr id="80" name="Straight Connector 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userDrawn="1"/>
            </p:nvGrpSpPr>
            <p:grpSpPr>
              <a:xfrm rot="5400000">
                <a:off x="-254017" y="5467067"/>
                <a:ext cx="152400" cy="122115"/>
                <a:chOff x="7983415" y="6582508"/>
                <a:chExt cx="152400" cy="486507"/>
              </a:xfrm>
            </p:grpSpPr>
            <p:cxnSp>
              <p:nvCxnSpPr>
                <p:cNvPr id="78" name="Straight Connector 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rot="5400000">
                <a:off x="-254017" y="4993425"/>
                <a:ext cx="152400" cy="122115"/>
                <a:chOff x="7983415" y="6582508"/>
                <a:chExt cx="152400" cy="486507"/>
              </a:xfrm>
            </p:grpSpPr>
            <p:cxnSp>
              <p:nvCxnSpPr>
                <p:cNvPr id="76" name="Straight Connector 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rot="5400000">
                <a:off x="-254017" y="4519783"/>
                <a:ext cx="152400" cy="122115"/>
                <a:chOff x="7983415" y="6582508"/>
                <a:chExt cx="152400" cy="486507"/>
              </a:xfrm>
            </p:grpSpPr>
            <p:cxnSp>
              <p:nvCxnSpPr>
                <p:cNvPr id="74" name="Straight Connector 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userDrawn="1"/>
            </p:nvGrpSpPr>
            <p:grpSpPr>
              <a:xfrm rot="5400000">
                <a:off x="-254017" y="4046141"/>
                <a:ext cx="152400" cy="122115"/>
                <a:chOff x="7983415" y="6582508"/>
                <a:chExt cx="152400" cy="486507"/>
              </a:xfrm>
            </p:grpSpPr>
            <p:cxnSp>
              <p:nvCxnSpPr>
                <p:cNvPr id="72" name="Straight Connector 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userDrawn="1"/>
            </p:nvGrpSpPr>
            <p:grpSpPr>
              <a:xfrm rot="5400000">
                <a:off x="-254017" y="3572499"/>
                <a:ext cx="152400" cy="122115"/>
                <a:chOff x="7983415" y="6582508"/>
                <a:chExt cx="152400" cy="486507"/>
              </a:xfrm>
            </p:grpSpPr>
            <p:cxnSp>
              <p:nvCxnSpPr>
                <p:cNvPr id="70" name="Straight Connector 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userDrawn="1"/>
            </p:nvGrpSpPr>
            <p:grpSpPr>
              <a:xfrm rot="5400000">
                <a:off x="-254017" y="3098857"/>
                <a:ext cx="152400" cy="122115"/>
                <a:chOff x="7983415" y="6582508"/>
                <a:chExt cx="152400" cy="486507"/>
              </a:xfrm>
            </p:grpSpPr>
            <p:cxnSp>
              <p:nvCxnSpPr>
                <p:cNvPr id="68" name="Straight Connector 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userDrawn="1"/>
            </p:nvGrpSpPr>
            <p:grpSpPr>
              <a:xfrm rot="5400000">
                <a:off x="-254017" y="2625215"/>
                <a:ext cx="152400" cy="122115"/>
                <a:chOff x="7983415" y="6582508"/>
                <a:chExt cx="152400" cy="486507"/>
              </a:xfrm>
            </p:grpSpPr>
            <p:cxnSp>
              <p:nvCxnSpPr>
                <p:cNvPr id="66" name="Straight Connector 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userDrawn="1"/>
            </p:nvGrpSpPr>
            <p:grpSpPr>
              <a:xfrm rot="5400000">
                <a:off x="-254017" y="2151573"/>
                <a:ext cx="152400" cy="122115"/>
                <a:chOff x="7983415" y="6582508"/>
                <a:chExt cx="152400" cy="486507"/>
              </a:xfrm>
            </p:grpSpPr>
            <p:cxnSp>
              <p:nvCxnSpPr>
                <p:cNvPr id="64" name="Straight Connector 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userDrawn="1"/>
            </p:nvGrpSpPr>
            <p:grpSpPr>
              <a:xfrm rot="5400000">
                <a:off x="-254017" y="1677931"/>
                <a:ext cx="152400" cy="122115"/>
                <a:chOff x="7983415" y="6582508"/>
                <a:chExt cx="152400" cy="486507"/>
              </a:xfrm>
            </p:grpSpPr>
            <p:cxnSp>
              <p:nvCxnSpPr>
                <p:cNvPr id="62" name="Straight Connector 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userDrawn="1"/>
            </p:nvGrpSpPr>
            <p:grpSpPr>
              <a:xfrm rot="5400000">
                <a:off x="-254017" y="997340"/>
                <a:ext cx="152400" cy="122115"/>
                <a:chOff x="7983415" y="6582508"/>
                <a:chExt cx="152400" cy="486507"/>
              </a:xfrm>
            </p:grpSpPr>
            <p:cxnSp>
              <p:nvCxnSpPr>
                <p:cNvPr id="60" name="Straight Connector 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a:off x="457731" y="-141165"/>
              <a:ext cx="8226688" cy="122115"/>
              <a:chOff x="457731" y="6582508"/>
              <a:chExt cx="8226688" cy="486507"/>
            </a:xfrm>
          </p:grpSpPr>
          <p:cxnSp>
            <p:nvCxnSpPr>
              <p:cNvPr id="12" name="Straight Connector 11"/>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 13"/>
              <p:cNvGrpSpPr/>
              <p:nvPr userDrawn="1"/>
            </p:nvGrpSpPr>
            <p:grpSpPr>
              <a:xfrm>
                <a:off x="7986158" y="6582508"/>
                <a:ext cx="152400" cy="486507"/>
                <a:chOff x="7983415" y="6582508"/>
                <a:chExt cx="152400" cy="486507"/>
              </a:xfrm>
            </p:grpSpPr>
            <p:cxnSp>
              <p:nvCxnSpPr>
                <p:cNvPr id="45" name="Straight Connector 4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userDrawn="1"/>
            </p:nvGrpSpPr>
            <p:grpSpPr>
              <a:xfrm>
                <a:off x="7287901" y="6582508"/>
                <a:ext cx="152400" cy="486507"/>
                <a:chOff x="7983415" y="6582508"/>
                <a:chExt cx="152400" cy="486507"/>
              </a:xfrm>
            </p:grpSpPr>
            <p:cxnSp>
              <p:nvCxnSpPr>
                <p:cNvPr id="43" name="Straight Connector 4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userDrawn="1"/>
            </p:nvGrpSpPr>
            <p:grpSpPr>
              <a:xfrm>
                <a:off x="6589644" y="6582508"/>
                <a:ext cx="152400" cy="486507"/>
                <a:chOff x="7983415" y="6582508"/>
                <a:chExt cx="152400" cy="486507"/>
              </a:xfrm>
            </p:grpSpPr>
            <p:cxnSp>
              <p:nvCxnSpPr>
                <p:cNvPr id="41" name="Straight Connector 4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userDrawn="1"/>
            </p:nvGrpSpPr>
            <p:grpSpPr>
              <a:xfrm>
                <a:off x="5891387" y="6582508"/>
                <a:ext cx="152400" cy="486507"/>
                <a:chOff x="7983415" y="6582508"/>
                <a:chExt cx="152400" cy="486507"/>
              </a:xfrm>
            </p:grpSpPr>
            <p:cxnSp>
              <p:nvCxnSpPr>
                <p:cNvPr id="39" name="Straight Connector 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userDrawn="1"/>
            </p:nvGrpSpPr>
            <p:grpSpPr>
              <a:xfrm>
                <a:off x="5193130" y="6582508"/>
                <a:ext cx="152400" cy="486507"/>
                <a:chOff x="7983415" y="6582508"/>
                <a:chExt cx="152400" cy="486507"/>
              </a:xfrm>
            </p:grpSpPr>
            <p:cxnSp>
              <p:nvCxnSpPr>
                <p:cNvPr id="37" name="Straight Connector 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userDrawn="1"/>
            </p:nvGrpSpPr>
            <p:grpSpPr>
              <a:xfrm>
                <a:off x="4494873" y="6582508"/>
                <a:ext cx="152400" cy="486507"/>
                <a:chOff x="7983415" y="6582508"/>
                <a:chExt cx="152400" cy="486507"/>
              </a:xfrm>
            </p:grpSpPr>
            <p:cxnSp>
              <p:nvCxnSpPr>
                <p:cNvPr id="35" name="Straight Connector 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userDrawn="1"/>
            </p:nvGrpSpPr>
            <p:grpSpPr>
              <a:xfrm>
                <a:off x="3796616" y="6582508"/>
                <a:ext cx="152400" cy="486507"/>
                <a:chOff x="7983415" y="6582508"/>
                <a:chExt cx="152400" cy="486507"/>
              </a:xfrm>
            </p:grpSpPr>
            <p:cxnSp>
              <p:nvCxnSpPr>
                <p:cNvPr id="33" name="Straight Connector 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userDrawn="1"/>
            </p:nvGrpSpPr>
            <p:grpSpPr>
              <a:xfrm>
                <a:off x="3098359" y="6582508"/>
                <a:ext cx="152400" cy="486507"/>
                <a:chOff x="7983415" y="6582508"/>
                <a:chExt cx="152400" cy="486507"/>
              </a:xfrm>
            </p:grpSpPr>
            <p:cxnSp>
              <p:nvCxnSpPr>
                <p:cNvPr id="31" name="Straight Connector 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userDrawn="1"/>
            </p:nvGrpSpPr>
            <p:grpSpPr>
              <a:xfrm>
                <a:off x="2400102" y="6582508"/>
                <a:ext cx="152400" cy="486507"/>
                <a:chOff x="7983415" y="6582508"/>
                <a:chExt cx="152400" cy="486507"/>
              </a:xfrm>
            </p:grpSpPr>
            <p:cxnSp>
              <p:nvCxnSpPr>
                <p:cNvPr id="29" name="Straight Connector 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userDrawn="1"/>
            </p:nvGrpSpPr>
            <p:grpSpPr>
              <a:xfrm>
                <a:off x="1701845" y="6582508"/>
                <a:ext cx="152400" cy="486507"/>
                <a:chOff x="7983415" y="6582508"/>
                <a:chExt cx="152400" cy="486507"/>
              </a:xfrm>
            </p:grpSpPr>
            <p:cxnSp>
              <p:nvCxnSpPr>
                <p:cNvPr id="27" name="Straight Connector 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a:xfrm>
                <a:off x="1003588" y="6582508"/>
                <a:ext cx="152400" cy="486507"/>
                <a:chOff x="7983415" y="6582508"/>
                <a:chExt cx="152400" cy="486507"/>
              </a:xfrm>
            </p:grpSpPr>
            <p:cxnSp>
              <p:nvCxnSpPr>
                <p:cNvPr id="25" name="Straight Connector 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4" name="Date Placeholder 3">
            <a:extLst>
              <a:ext uri="{FF2B5EF4-FFF2-40B4-BE49-F238E27FC236}">
                <a16:creationId xmlns:a16="http://schemas.microsoft.com/office/drawing/2014/main" id="{99E7938E-2D20-FF4F-8096-2B3063A648C1}"/>
              </a:ext>
            </a:extLst>
          </p:cNvPr>
          <p:cNvSpPr>
            <a:spLocks noGrp="1"/>
          </p:cNvSpPr>
          <p:nvPr>
            <p:ph type="dt" sz="half" idx="2"/>
          </p:nvPr>
        </p:nvSpPr>
        <p:spPr>
          <a:xfrm>
            <a:off x="9920402" y="6356349"/>
            <a:ext cx="726802" cy="365125"/>
          </a:xfrm>
          <a:prstGeom prst="rect">
            <a:avLst/>
          </a:prstGeom>
        </p:spPr>
        <p:txBody>
          <a:bodyPr vert="horz" lIns="91440" tIns="45720" rIns="91440" bIns="45720" rtlCol="0" anchor="ctr"/>
          <a:lstStyle>
            <a:lvl1pPr algn="ctr">
              <a:defRPr sz="1000" baseline="0">
                <a:solidFill>
                  <a:schemeClr val="tx1">
                    <a:tint val="75000"/>
                  </a:schemeClr>
                </a:solidFill>
                <a:latin typeface="Arial" panose="020B0604020202020204" pitchFamily="34" charset="0"/>
              </a:defRPr>
            </a:lvl1pPr>
          </a:lstStyle>
          <a:p>
            <a:fld id="{7C487824-C1D1-1643-8250-16208E32767F}" type="datetime1">
              <a:rPr lang="en-US" smtClean="0"/>
              <a:t>4/18/2023</a:t>
            </a:fld>
            <a:endParaRPr lang="en-US" dirty="0"/>
          </a:p>
        </p:txBody>
      </p:sp>
      <p:sp>
        <p:nvSpPr>
          <p:cNvPr id="5" name="Footer Placeholder 4">
            <a:extLst>
              <a:ext uri="{FF2B5EF4-FFF2-40B4-BE49-F238E27FC236}">
                <a16:creationId xmlns:a16="http://schemas.microsoft.com/office/drawing/2014/main" id="{A635B255-25BE-C14D-9125-BA628753CF6E}"/>
              </a:ext>
            </a:extLst>
          </p:cNvPr>
          <p:cNvSpPr>
            <a:spLocks noGrp="1"/>
          </p:cNvSpPr>
          <p:nvPr>
            <p:ph type="ftr" sz="quarter" idx="3"/>
          </p:nvPr>
        </p:nvSpPr>
        <p:spPr>
          <a:xfrm>
            <a:off x="576072" y="6356350"/>
            <a:ext cx="9106596" cy="365125"/>
          </a:xfrm>
          <a:prstGeom prst="rect">
            <a:avLst/>
          </a:prstGeom>
        </p:spPr>
        <p:txBody>
          <a:bodyPr vert="horz" lIns="91440" tIns="45720" rIns="91440" bIns="45720" rtlCol="0" anchor="ctr"/>
          <a:lstStyle>
            <a:lvl1pPr algn="l">
              <a:defRPr sz="1000" baseline="0">
                <a:solidFill>
                  <a:schemeClr val="tx1">
                    <a:tint val="75000"/>
                  </a:schemeClr>
                </a:solidFill>
                <a:latin typeface="Arial" panose="020B0604020202020204" pitchFamily="34" charset="0"/>
              </a:defRPr>
            </a:lvl1pPr>
          </a:lstStyle>
          <a:p>
            <a:r>
              <a:rPr lang="en-US" dirty="0"/>
              <a:t>Presentation Title | BERKELEY LAB</a:t>
            </a:r>
          </a:p>
        </p:txBody>
      </p:sp>
      <p:sp>
        <p:nvSpPr>
          <p:cNvPr id="6" name="Slide Number Placeholder 5">
            <a:extLst>
              <a:ext uri="{FF2B5EF4-FFF2-40B4-BE49-F238E27FC236}">
                <a16:creationId xmlns:a16="http://schemas.microsoft.com/office/drawing/2014/main" id="{1F3ED084-B76C-A64D-B9EC-DB4B52A93C9A}"/>
              </a:ext>
            </a:extLst>
          </p:cNvPr>
          <p:cNvSpPr>
            <a:spLocks noGrp="1"/>
          </p:cNvSpPr>
          <p:nvPr>
            <p:ph type="sldNum" sz="quarter" idx="4"/>
          </p:nvPr>
        </p:nvSpPr>
        <p:spPr>
          <a:xfrm>
            <a:off x="10851411" y="6356349"/>
            <a:ext cx="708868" cy="365125"/>
          </a:xfrm>
          <a:prstGeom prst="rect">
            <a:avLst/>
          </a:prstGeom>
        </p:spPr>
        <p:txBody>
          <a:bodyPr vert="horz" lIns="91440" tIns="45720" rIns="91440" bIns="45720" rtlCol="0" anchor="ctr"/>
          <a:lstStyle>
            <a:lvl1pPr algn="r">
              <a:defRPr sz="1000" baseline="0">
                <a:solidFill>
                  <a:schemeClr val="tx1">
                    <a:tint val="75000"/>
                  </a:schemeClr>
                </a:solidFill>
                <a:latin typeface="Arial" panose="020B0604020202020204" pitchFamily="34" charset="0"/>
              </a:defRPr>
            </a:lvl1pPr>
          </a:lstStyle>
          <a:p>
            <a:fld id="{0EF2EA88-E9D4-0C4F-A5DF-5FE49FAF8E2F}" type="slidenum">
              <a:rPr lang="en-US" smtClean="0"/>
              <a:pPr/>
              <a:t>‹#›</a:t>
            </a:fld>
            <a:endParaRPr lang="en-US" dirty="0"/>
          </a:p>
        </p:txBody>
      </p:sp>
    </p:spTree>
    <p:extLst>
      <p:ext uri="{BB962C8B-B14F-4D97-AF65-F5344CB8AC3E}">
        <p14:creationId xmlns:p14="http://schemas.microsoft.com/office/powerpoint/2010/main" val="3576153395"/>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7" r:id="rId3"/>
    <p:sldLayoutId id="2147483650" r:id="rId4"/>
    <p:sldLayoutId id="2147483658" r:id="rId5"/>
    <p:sldLayoutId id="2147483651" r:id="rId6"/>
    <p:sldLayoutId id="2147483664" r:id="rId7"/>
    <p:sldLayoutId id="2147483652" r:id="rId8"/>
    <p:sldLayoutId id="2147483653" r:id="rId9"/>
    <p:sldLayoutId id="2147483660" r:id="rId10"/>
    <p:sldLayoutId id="2147483661" r:id="rId11"/>
    <p:sldLayoutId id="2147483662" r:id="rId12"/>
    <p:sldLayoutId id="2147483663" r:id="rId13"/>
    <p:sldLayoutId id="2147483654" r:id="rId14"/>
    <p:sldLayoutId id="2147483655" r:id="rId15"/>
    <p:sldLayoutId id="2147483656" r:id="rId16"/>
    <p:sldLayoutId id="2147483659" r:id="rId17"/>
  </p:sldLayoutIdLst>
  <p:hf hdr="0" dt="0"/>
  <p:txStyles>
    <p:titleStyle>
      <a:lvl1pPr algn="l" defTabSz="457200" rtl="0" eaLnBrk="1" latinLnBrk="0" hangingPunct="1">
        <a:spcBef>
          <a:spcPct val="0"/>
        </a:spcBef>
        <a:buNone/>
        <a:defRPr sz="3200" b="1" i="0" kern="1200" cap="none" baseline="0">
          <a:solidFill>
            <a:schemeClr val="tx2"/>
          </a:solidFill>
          <a:latin typeface="+mj-lt"/>
          <a:ea typeface="+mj-ea"/>
          <a:cs typeface="+mj-cs"/>
        </a:defRPr>
      </a:lvl1pPr>
    </p:titleStyle>
    <p:bodyStyle>
      <a:lvl1pPr marL="225425" indent="-225425" algn="l" defTabSz="457200" rtl="0" eaLnBrk="1" latinLnBrk="0" hangingPunct="1">
        <a:lnSpc>
          <a:spcPct val="110000"/>
        </a:lnSpc>
        <a:spcBef>
          <a:spcPts val="800"/>
        </a:spcBef>
        <a:buClr>
          <a:schemeClr val="accent2"/>
        </a:buClr>
        <a:buFont typeface="Arial"/>
        <a:buChar char="•"/>
        <a:defRPr sz="2000" kern="1200">
          <a:solidFill>
            <a:schemeClr val="tx1"/>
          </a:solidFill>
          <a:latin typeface="+mn-lt"/>
          <a:ea typeface="+mn-ea"/>
          <a:cs typeface="+mn-cs"/>
        </a:defRPr>
      </a:lvl1pPr>
      <a:lvl2pPr marL="457200" indent="-228600" algn="l" defTabSz="457200" rtl="0" eaLnBrk="1" latinLnBrk="0" hangingPunct="1">
        <a:lnSpc>
          <a:spcPct val="110000"/>
        </a:lnSpc>
        <a:spcBef>
          <a:spcPts val="400"/>
        </a:spcBef>
        <a:buClr>
          <a:schemeClr val="accent2"/>
        </a:buClr>
        <a:buFont typeface="Arial"/>
        <a:buChar char="–"/>
        <a:defRPr sz="2000" kern="1200" baseline="0">
          <a:solidFill>
            <a:schemeClr val="tx1"/>
          </a:solidFill>
          <a:latin typeface="+mn-lt"/>
          <a:ea typeface="+mn-ea"/>
          <a:cs typeface="+mn-cs"/>
        </a:defRPr>
      </a:lvl2pPr>
      <a:lvl3pPr marL="687388" indent="-227013" algn="l" defTabSz="457200" rtl="0" eaLnBrk="1" latinLnBrk="0" hangingPunct="1">
        <a:spcBef>
          <a:spcPts val="400"/>
        </a:spcBef>
        <a:buClr>
          <a:schemeClr val="accent2"/>
        </a:buClr>
        <a:buSzPct val="85000"/>
        <a:buFont typeface="Arial"/>
        <a:buChar char="•"/>
        <a:defRPr sz="2000" kern="1200">
          <a:solidFill>
            <a:schemeClr val="tx1"/>
          </a:solidFill>
          <a:latin typeface="+mn-lt"/>
          <a:ea typeface="+mn-ea"/>
          <a:cs typeface="+mn-cs"/>
        </a:defRPr>
      </a:lvl3pPr>
      <a:lvl4pPr marL="912813" indent="-225425" algn="l" defTabSz="457200" rtl="0" eaLnBrk="1" latinLnBrk="0" hangingPunct="1">
        <a:spcBef>
          <a:spcPts val="400"/>
        </a:spcBef>
        <a:buClr>
          <a:schemeClr val="accent2"/>
        </a:buClr>
        <a:buSzPct val="85000"/>
        <a:buFont typeface="Arial"/>
        <a:buChar char="–"/>
        <a:defRPr sz="2000" kern="1200">
          <a:solidFill>
            <a:schemeClr val="tx1"/>
          </a:solidFill>
          <a:latin typeface="+mn-lt"/>
          <a:ea typeface="+mn-ea"/>
          <a:cs typeface="+mn-cs"/>
        </a:defRPr>
      </a:lvl4pPr>
      <a:lvl5pPr marL="1139825" indent="-227013"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39753-9B82-2444-A832-A2F5EA35B560}"/>
              </a:ext>
            </a:extLst>
          </p:cNvPr>
          <p:cNvSpPr>
            <a:spLocks noGrp="1"/>
          </p:cNvSpPr>
          <p:nvPr>
            <p:ph type="title"/>
          </p:nvPr>
        </p:nvSpPr>
        <p:spPr>
          <a:xfrm>
            <a:off x="263382" y="317745"/>
            <a:ext cx="10972800" cy="548640"/>
          </a:xfrm>
        </p:spPr>
        <p:txBody>
          <a:bodyPr/>
          <a:lstStyle/>
          <a:p>
            <a:r>
              <a:rPr lang="en-US" sz="2800" cap="small" dirty="0">
                <a:effectLst/>
                <a:latin typeface="+mn-lt"/>
                <a:ea typeface="Times New Roman" panose="02020603050405020304" pitchFamily="18" charset="0"/>
              </a:rPr>
              <a:t>A Novel Design for High-Field Superconducting Magnets</a:t>
            </a:r>
            <a:br>
              <a:rPr lang="en-US" sz="2800" dirty="0">
                <a:effectLst/>
                <a:latin typeface="+mn-lt"/>
                <a:ea typeface="Times New Roman" panose="02020603050405020304" pitchFamily="18" charset="0"/>
              </a:rPr>
            </a:br>
            <a:br>
              <a:rPr lang="en-US" sz="4000" dirty="0">
                <a:latin typeface="+mn-lt"/>
              </a:rPr>
            </a:br>
            <a:endParaRPr lang="en-US" sz="4000" i="1" dirty="0">
              <a:latin typeface="+mn-lt"/>
            </a:endParaRPr>
          </a:p>
        </p:txBody>
      </p:sp>
      <p:sp>
        <p:nvSpPr>
          <p:cNvPr id="5" name="Footer Placeholder 4">
            <a:extLst>
              <a:ext uri="{FF2B5EF4-FFF2-40B4-BE49-F238E27FC236}">
                <a16:creationId xmlns:a16="http://schemas.microsoft.com/office/drawing/2014/main" id="{D55579FB-9C38-2D4A-BB0A-17BF2B14F3EE}"/>
              </a:ext>
            </a:extLst>
          </p:cNvPr>
          <p:cNvSpPr>
            <a:spLocks noGrp="1"/>
          </p:cNvSpPr>
          <p:nvPr>
            <p:ph type="ftr" sz="quarter" idx="15"/>
          </p:nvPr>
        </p:nvSpPr>
        <p:spPr/>
        <p:txBody>
          <a:bodyPr/>
          <a:lstStyle/>
          <a:p>
            <a:r>
              <a:rPr lang="en-US" dirty="0"/>
              <a:t>Uni-layer magnets | BERKELEY LAB</a:t>
            </a:r>
          </a:p>
        </p:txBody>
      </p:sp>
      <p:sp>
        <p:nvSpPr>
          <p:cNvPr id="6" name="Slide Number Placeholder 5">
            <a:extLst>
              <a:ext uri="{FF2B5EF4-FFF2-40B4-BE49-F238E27FC236}">
                <a16:creationId xmlns:a16="http://schemas.microsoft.com/office/drawing/2014/main" id="{D88A0FD9-2410-8344-ACBE-3B3C27FDD4EB}"/>
              </a:ext>
            </a:extLst>
          </p:cNvPr>
          <p:cNvSpPr>
            <a:spLocks noGrp="1"/>
          </p:cNvSpPr>
          <p:nvPr>
            <p:ph type="sldNum" sz="quarter" idx="16"/>
          </p:nvPr>
        </p:nvSpPr>
        <p:spPr/>
        <p:txBody>
          <a:bodyPr/>
          <a:lstStyle/>
          <a:p>
            <a:fld id="{0EF2EA88-E9D4-0C4F-A5DF-5FE49FAF8E2F}" type="slidenum">
              <a:rPr lang="en-US" smtClean="0"/>
              <a:pPr/>
              <a:t>1</a:t>
            </a:fld>
            <a:endParaRPr lang="en-US" dirty="0"/>
          </a:p>
        </p:txBody>
      </p:sp>
      <p:sp>
        <p:nvSpPr>
          <p:cNvPr id="16" name="Footer Placeholder 21">
            <a:extLst>
              <a:ext uri="{FF2B5EF4-FFF2-40B4-BE49-F238E27FC236}">
                <a16:creationId xmlns:a16="http://schemas.microsoft.com/office/drawing/2014/main" id="{FE1CC5F8-7EDD-490E-A02F-C3C4F0249C11}"/>
              </a:ext>
            </a:extLst>
          </p:cNvPr>
          <p:cNvSpPr txBox="1">
            <a:spLocks/>
          </p:cNvSpPr>
          <p:nvPr/>
        </p:nvSpPr>
        <p:spPr>
          <a:xfrm>
            <a:off x="9312264" y="6356350"/>
            <a:ext cx="197778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000" dirty="0">
                <a:solidFill>
                  <a:prstClr val="black">
                    <a:tint val="75000"/>
                  </a:prstClr>
                </a:solidFill>
              </a:rPr>
              <a:t>J. L. Rudeiros Fernandez et al.</a:t>
            </a:r>
            <a:endParaRPr lang="en-US" sz="1000" dirty="0">
              <a:solidFill>
                <a:prstClr val="black">
                  <a:tint val="75000"/>
                </a:prstClr>
              </a:solidFill>
            </a:endParaRPr>
          </a:p>
        </p:txBody>
      </p:sp>
      <p:sp>
        <p:nvSpPr>
          <p:cNvPr id="7" name="Google Shape;9823;p279">
            <a:extLst>
              <a:ext uri="{FF2B5EF4-FFF2-40B4-BE49-F238E27FC236}">
                <a16:creationId xmlns:a16="http://schemas.microsoft.com/office/drawing/2014/main" id="{74B44679-326F-53B4-1505-FC65E0939435}"/>
              </a:ext>
            </a:extLst>
          </p:cNvPr>
          <p:cNvSpPr txBox="1"/>
          <p:nvPr/>
        </p:nvSpPr>
        <p:spPr>
          <a:xfrm>
            <a:off x="194588" y="1201188"/>
            <a:ext cx="3490480" cy="379304"/>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a:lnSpc>
                <a:spcPct val="115000"/>
              </a:lnSpc>
              <a:buClr>
                <a:srgbClr val="000000"/>
              </a:buClr>
              <a:buSzPts val="900"/>
              <a:buFont typeface="Arial"/>
              <a:buNone/>
            </a:pPr>
            <a:r>
              <a:rPr lang="en-US" sz="1100" b="1" i="1" dirty="0">
                <a:solidFill>
                  <a:srgbClr val="000000"/>
                </a:solidFill>
                <a:ea typeface="Arial"/>
                <a:cs typeface="Arial" panose="020B0604020202020204" pitchFamily="34" charset="0"/>
                <a:sym typeface="Arial"/>
              </a:rPr>
              <a:t>Published in </a:t>
            </a:r>
            <a:r>
              <a:rPr lang="fr-FR" sz="1100" b="1" i="1" dirty="0" err="1">
                <a:solidFill>
                  <a:srgbClr val="000000"/>
                </a:solidFill>
                <a:ea typeface="Arial"/>
                <a:cs typeface="Arial" panose="020B0604020202020204" pitchFamily="34" charset="0"/>
                <a:sym typeface="Arial"/>
              </a:rPr>
              <a:t>Supercond</a:t>
            </a:r>
            <a:r>
              <a:rPr lang="fr-FR" sz="1100" b="1" i="1" dirty="0">
                <a:solidFill>
                  <a:srgbClr val="000000"/>
                </a:solidFill>
                <a:ea typeface="Arial"/>
                <a:cs typeface="Arial" panose="020B0604020202020204" pitchFamily="34" charset="0"/>
                <a:sym typeface="Arial"/>
              </a:rPr>
              <a:t>. </a:t>
            </a:r>
            <a:r>
              <a:rPr lang="fr-FR" sz="1100" b="1" i="1" dirty="0" err="1">
                <a:solidFill>
                  <a:srgbClr val="000000"/>
                </a:solidFill>
                <a:ea typeface="Arial"/>
                <a:cs typeface="Arial" panose="020B0604020202020204" pitchFamily="34" charset="0"/>
                <a:sym typeface="Arial"/>
              </a:rPr>
              <a:t>Sci</a:t>
            </a:r>
            <a:r>
              <a:rPr lang="fr-FR" sz="1100" b="1" i="1" dirty="0">
                <a:solidFill>
                  <a:srgbClr val="000000"/>
                </a:solidFill>
                <a:ea typeface="Arial"/>
                <a:cs typeface="Arial" panose="020B0604020202020204" pitchFamily="34" charset="0"/>
                <a:sym typeface="Arial"/>
              </a:rPr>
              <a:t>. </a:t>
            </a:r>
            <a:r>
              <a:rPr lang="fr-FR" sz="1100" b="1" i="1" dirty="0" err="1">
                <a:solidFill>
                  <a:srgbClr val="000000"/>
                </a:solidFill>
                <a:ea typeface="Arial"/>
                <a:cs typeface="Arial" panose="020B0604020202020204" pitchFamily="34" charset="0"/>
                <a:sym typeface="Arial"/>
              </a:rPr>
              <a:t>Technol</a:t>
            </a:r>
            <a:r>
              <a:rPr lang="fr-FR" sz="1100" b="1" i="1" dirty="0">
                <a:solidFill>
                  <a:srgbClr val="000000"/>
                </a:solidFill>
                <a:ea typeface="Arial"/>
                <a:cs typeface="Arial" panose="020B0604020202020204" pitchFamily="34" charset="0"/>
                <a:sym typeface="Arial"/>
              </a:rPr>
              <a:t>. 2023, 36</a:t>
            </a:r>
            <a:endParaRPr sz="1100" b="1" dirty="0">
              <a:solidFill>
                <a:srgbClr val="000000"/>
              </a:solidFill>
              <a:ea typeface="Arial"/>
              <a:cs typeface="Arial" panose="020B0604020202020204" pitchFamily="34" charset="0"/>
              <a:sym typeface="Arial"/>
            </a:endParaRPr>
          </a:p>
        </p:txBody>
      </p:sp>
      <p:grpSp>
        <p:nvGrpSpPr>
          <p:cNvPr id="27" name="Group 26">
            <a:extLst>
              <a:ext uri="{FF2B5EF4-FFF2-40B4-BE49-F238E27FC236}">
                <a16:creationId xmlns:a16="http://schemas.microsoft.com/office/drawing/2014/main" id="{A1C232EA-BE79-8B69-A6FB-319756F88F24}"/>
              </a:ext>
            </a:extLst>
          </p:cNvPr>
          <p:cNvGrpSpPr>
            <a:grpSpLocks noChangeAspect="1"/>
          </p:cNvGrpSpPr>
          <p:nvPr/>
        </p:nvGrpSpPr>
        <p:grpSpPr>
          <a:xfrm>
            <a:off x="159433" y="1668787"/>
            <a:ext cx="4596022" cy="5347603"/>
            <a:chOff x="55597" y="1353738"/>
            <a:chExt cx="3246303" cy="3777161"/>
          </a:xfrm>
        </p:grpSpPr>
        <p:pic>
          <p:nvPicPr>
            <p:cNvPr id="9" name="Picture 8">
              <a:extLst>
                <a:ext uri="{FF2B5EF4-FFF2-40B4-BE49-F238E27FC236}">
                  <a16:creationId xmlns:a16="http://schemas.microsoft.com/office/drawing/2014/main" id="{5E46224A-8152-E4D5-717F-2DF32C05BD0E}"/>
                </a:ext>
              </a:extLst>
            </p:cNvPr>
            <p:cNvPicPr>
              <a:picLocks noChangeAspect="1"/>
            </p:cNvPicPr>
            <p:nvPr/>
          </p:nvPicPr>
          <p:blipFill>
            <a:blip r:embed="rId2"/>
            <a:stretch>
              <a:fillRect/>
            </a:stretch>
          </p:blipFill>
          <p:spPr>
            <a:xfrm rot="2094395">
              <a:off x="468460" y="2098995"/>
              <a:ext cx="2531420" cy="2085545"/>
            </a:xfrm>
            <a:prstGeom prst="rect">
              <a:avLst/>
            </a:prstGeom>
          </p:spPr>
        </p:pic>
        <p:sp>
          <p:nvSpPr>
            <p:cNvPr id="10" name="Google Shape;9822;p279">
              <a:extLst>
                <a:ext uri="{FF2B5EF4-FFF2-40B4-BE49-F238E27FC236}">
                  <a16:creationId xmlns:a16="http://schemas.microsoft.com/office/drawing/2014/main" id="{025FBA20-5872-7A55-40BB-23CBA993F260}"/>
                </a:ext>
              </a:extLst>
            </p:cNvPr>
            <p:cNvSpPr txBox="1"/>
            <p:nvPr/>
          </p:nvSpPr>
          <p:spPr>
            <a:xfrm>
              <a:off x="55600" y="3884434"/>
              <a:ext cx="3246300" cy="1246465"/>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US" sz="1200" i="1" dirty="0">
                  <a:latin typeface="Arial" panose="020B0604020202020204" pitchFamily="34" charset="0"/>
                  <a:cs typeface="Arial" panose="020B0604020202020204" pitchFamily="34" charset="0"/>
                </a:rPr>
                <a:t>a</a:t>
              </a:r>
              <a:r>
                <a:rPr lang="en-US" sz="1200" b="0" i="1" u="none" strike="noStrike" cap="none" dirty="0">
                  <a:solidFill>
                    <a:srgbClr val="000000"/>
                  </a:solidFill>
                  <a:latin typeface="Arial" panose="020B0604020202020204" pitchFamily="34" charset="0"/>
                  <a:ea typeface="Arial"/>
                  <a:cs typeface="Arial" panose="020B0604020202020204" pitchFamily="34" charset="0"/>
                  <a:sym typeface="Arial"/>
                </a:rPr>
                <a:t>: Fundamental idea of asymmetric </a:t>
              </a:r>
              <a:r>
                <a:rPr lang="en-US" sz="1200" b="0" i="1" u="none" strike="noStrike" cap="none" dirty="0" err="1">
                  <a:solidFill>
                    <a:srgbClr val="000000"/>
                  </a:solidFill>
                  <a:latin typeface="Arial" panose="020B0604020202020204" pitchFamily="34" charset="0"/>
                  <a:ea typeface="Arial"/>
                  <a:cs typeface="Arial" panose="020B0604020202020204" pitchFamily="34" charset="0"/>
                  <a:sym typeface="Arial"/>
                </a:rPr>
                <a:t>uni</a:t>
              </a:r>
              <a:r>
                <a:rPr lang="en-US" sz="1200" b="0" i="1" u="none" strike="noStrike" cap="none" dirty="0">
                  <a:solidFill>
                    <a:srgbClr val="000000"/>
                  </a:solidFill>
                  <a:latin typeface="Arial" panose="020B0604020202020204" pitchFamily="34" charset="0"/>
                  <a:ea typeface="Arial"/>
                  <a:cs typeface="Arial" panose="020B0604020202020204" pitchFamily="34" charset="0"/>
                  <a:sym typeface="Arial"/>
                </a:rPr>
                <a:t>-layer magnets. </a:t>
              </a:r>
              <a:r>
                <a:rPr lang="en-US" sz="1200" i="1" dirty="0">
                  <a:latin typeface="Arial" panose="020B0604020202020204" pitchFamily="34" charset="0"/>
                  <a:cs typeface="Arial" panose="020B0604020202020204" pitchFamily="34" charset="0"/>
                </a:rPr>
                <a:t>b: Demonstration of high field quality in asymmetric conditions. c: Potential 3D winding configuration. d: Simplification of former manufacturing.</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1" name="Rectangle 10">
              <a:extLst>
                <a:ext uri="{FF2B5EF4-FFF2-40B4-BE49-F238E27FC236}">
                  <a16:creationId xmlns:a16="http://schemas.microsoft.com/office/drawing/2014/main" id="{5D47E35B-14B5-4045-4EDF-F434CDD798C8}"/>
                </a:ext>
              </a:extLst>
            </p:cNvPr>
            <p:cNvSpPr/>
            <p:nvPr/>
          </p:nvSpPr>
          <p:spPr>
            <a:xfrm>
              <a:off x="81525" y="1374826"/>
              <a:ext cx="1739889" cy="1424590"/>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ABE7303-0104-3951-69A5-0042B3FA62C7}"/>
                </a:ext>
              </a:extLst>
            </p:cNvPr>
            <p:cNvSpPr txBox="1"/>
            <p:nvPr/>
          </p:nvSpPr>
          <p:spPr>
            <a:xfrm>
              <a:off x="56560" y="1353739"/>
              <a:ext cx="271975" cy="276999"/>
            </a:xfrm>
            <a:prstGeom prst="rect">
              <a:avLst/>
            </a:prstGeom>
            <a:noFill/>
          </p:spPr>
          <p:txBody>
            <a:bodyPr wrap="square">
              <a:spAutoFit/>
            </a:bodyPr>
            <a:lstStyle/>
            <a:p>
              <a:r>
                <a:rPr lang="en-US" sz="1200" i="1" dirty="0">
                  <a:latin typeface="Arial" panose="020B0604020202020204" pitchFamily="34" charset="0"/>
                  <a:cs typeface="Arial" panose="020B0604020202020204" pitchFamily="34" charset="0"/>
                </a:rPr>
                <a:t>a</a:t>
              </a:r>
              <a:endParaRPr lang="en-US" sz="16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33DC6D63-8328-C199-C662-D1FB31014A92}"/>
                </a:ext>
              </a:extLst>
            </p:cNvPr>
            <p:cNvPicPr>
              <a:picLocks noChangeAspect="1"/>
            </p:cNvPicPr>
            <p:nvPr/>
          </p:nvPicPr>
          <p:blipFill>
            <a:blip r:embed="rId3"/>
            <a:stretch>
              <a:fillRect/>
            </a:stretch>
          </p:blipFill>
          <p:spPr>
            <a:xfrm>
              <a:off x="1873289" y="1564752"/>
              <a:ext cx="1391803" cy="1061887"/>
            </a:xfrm>
            <a:prstGeom prst="rect">
              <a:avLst/>
            </a:prstGeom>
          </p:spPr>
        </p:pic>
        <p:pic>
          <p:nvPicPr>
            <p:cNvPr id="14" name="Graphic 13">
              <a:extLst>
                <a:ext uri="{FF2B5EF4-FFF2-40B4-BE49-F238E27FC236}">
                  <a16:creationId xmlns:a16="http://schemas.microsoft.com/office/drawing/2014/main" id="{AA64D0E0-E3CC-9904-49F4-599BE2F830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11" y="1419488"/>
              <a:ext cx="2114736" cy="1335266"/>
            </a:xfrm>
            <a:prstGeom prst="rect">
              <a:avLst/>
            </a:prstGeom>
          </p:spPr>
        </p:pic>
        <p:sp>
          <p:nvSpPr>
            <p:cNvPr id="15" name="TextBox 14">
              <a:extLst>
                <a:ext uri="{FF2B5EF4-FFF2-40B4-BE49-F238E27FC236}">
                  <a16:creationId xmlns:a16="http://schemas.microsoft.com/office/drawing/2014/main" id="{490CDDDC-8D5C-9610-FBC2-6163A8287956}"/>
                </a:ext>
              </a:extLst>
            </p:cNvPr>
            <p:cNvSpPr txBox="1"/>
            <p:nvPr/>
          </p:nvSpPr>
          <p:spPr>
            <a:xfrm>
              <a:off x="1900151" y="1353738"/>
              <a:ext cx="271975" cy="276999"/>
            </a:xfrm>
            <a:prstGeom prst="rect">
              <a:avLst/>
            </a:prstGeom>
            <a:noFill/>
          </p:spPr>
          <p:txBody>
            <a:bodyPr wrap="square">
              <a:spAutoFit/>
            </a:bodyPr>
            <a:lstStyle/>
            <a:p>
              <a:r>
                <a:rPr lang="en-US" sz="1200" i="1" dirty="0">
                  <a:latin typeface="Arial" panose="020B0604020202020204" pitchFamily="34" charset="0"/>
                  <a:cs typeface="Arial" panose="020B0604020202020204" pitchFamily="34" charset="0"/>
                </a:rPr>
                <a:t>b</a:t>
              </a:r>
              <a:endParaRPr lang="en-US" sz="16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7386BC3-43A5-0891-DB43-740D24E54A32}"/>
                </a:ext>
              </a:extLst>
            </p:cNvPr>
            <p:cNvSpPr/>
            <p:nvPr/>
          </p:nvSpPr>
          <p:spPr>
            <a:xfrm>
              <a:off x="1884172" y="1374826"/>
              <a:ext cx="1391802" cy="1424590"/>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1" name="Graphic 20">
              <a:extLst>
                <a:ext uri="{FF2B5EF4-FFF2-40B4-BE49-F238E27FC236}">
                  <a16:creationId xmlns:a16="http://schemas.microsoft.com/office/drawing/2014/main" id="{FC8688B5-A6FF-A3E0-93B3-061D7EA3C60F}"/>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0446" b="71603"/>
            <a:stretch/>
          </p:blipFill>
          <p:spPr>
            <a:xfrm flipV="1">
              <a:off x="129020" y="3444797"/>
              <a:ext cx="3099455" cy="351305"/>
            </a:xfrm>
            <a:prstGeom prst="rect">
              <a:avLst/>
            </a:prstGeom>
          </p:spPr>
        </p:pic>
        <p:sp>
          <p:nvSpPr>
            <p:cNvPr id="22" name="Rectangle 21">
              <a:extLst>
                <a:ext uri="{FF2B5EF4-FFF2-40B4-BE49-F238E27FC236}">
                  <a16:creationId xmlns:a16="http://schemas.microsoft.com/office/drawing/2014/main" id="{AAAFD72B-5AD1-C5E7-5B90-87C13FC9F55C}"/>
                </a:ext>
              </a:extLst>
            </p:cNvPr>
            <p:cNvSpPr/>
            <p:nvPr/>
          </p:nvSpPr>
          <p:spPr>
            <a:xfrm>
              <a:off x="81524" y="2832034"/>
              <a:ext cx="3194449" cy="535483"/>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3CEE1952-28C4-D7FA-AA51-BAEAD39DE0EF}"/>
                </a:ext>
              </a:extLst>
            </p:cNvPr>
            <p:cNvSpPr/>
            <p:nvPr/>
          </p:nvSpPr>
          <p:spPr>
            <a:xfrm>
              <a:off x="81524" y="3400136"/>
              <a:ext cx="3194449" cy="445460"/>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76A2F23-8CFD-8C9C-1A77-03D8C76A8AAD}"/>
                </a:ext>
              </a:extLst>
            </p:cNvPr>
            <p:cNvSpPr txBox="1"/>
            <p:nvPr/>
          </p:nvSpPr>
          <p:spPr>
            <a:xfrm>
              <a:off x="55600" y="2776160"/>
              <a:ext cx="271975" cy="276999"/>
            </a:xfrm>
            <a:prstGeom prst="rect">
              <a:avLst/>
            </a:prstGeom>
            <a:noFill/>
          </p:spPr>
          <p:txBody>
            <a:bodyPr wrap="square">
              <a:spAutoFit/>
            </a:bodyPr>
            <a:lstStyle/>
            <a:p>
              <a:r>
                <a:rPr lang="en-US" sz="1200" i="1" dirty="0">
                  <a:latin typeface="Arial" panose="020B0604020202020204" pitchFamily="34" charset="0"/>
                  <a:cs typeface="Arial" panose="020B0604020202020204" pitchFamily="34" charset="0"/>
                </a:rPr>
                <a:t>c</a:t>
              </a:r>
              <a:endParaRPr lang="en-US" sz="16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2A35510A-7995-BF50-3E25-24688D912B52}"/>
                </a:ext>
              </a:extLst>
            </p:cNvPr>
            <p:cNvSpPr txBox="1"/>
            <p:nvPr/>
          </p:nvSpPr>
          <p:spPr>
            <a:xfrm>
              <a:off x="55597" y="3351537"/>
              <a:ext cx="271975" cy="276999"/>
            </a:xfrm>
            <a:prstGeom prst="rect">
              <a:avLst/>
            </a:prstGeom>
            <a:noFill/>
          </p:spPr>
          <p:txBody>
            <a:bodyPr wrap="square">
              <a:spAutoFit/>
            </a:bodyPr>
            <a:lstStyle/>
            <a:p>
              <a:r>
                <a:rPr lang="en-US" sz="1200" i="1" dirty="0">
                  <a:latin typeface="Arial" panose="020B0604020202020204" pitchFamily="34" charset="0"/>
                  <a:cs typeface="Arial" panose="020B0604020202020204" pitchFamily="34" charset="0"/>
                </a:rPr>
                <a:t>d</a:t>
              </a:r>
              <a:endParaRPr lang="en-US" sz="1600" dirty="0">
                <a:latin typeface="Arial" panose="020B0604020202020204" pitchFamily="34" charset="0"/>
                <a:cs typeface="Arial" panose="020B0604020202020204" pitchFamily="34" charset="0"/>
              </a:endParaRPr>
            </a:p>
          </p:txBody>
        </p:sp>
      </p:grpSp>
      <p:sp>
        <p:nvSpPr>
          <p:cNvPr id="28" name="Google Shape;9820;p279">
            <a:extLst>
              <a:ext uri="{FF2B5EF4-FFF2-40B4-BE49-F238E27FC236}">
                <a16:creationId xmlns:a16="http://schemas.microsoft.com/office/drawing/2014/main" id="{C44B654A-F431-0E81-F4E4-B8617641F5F9}"/>
              </a:ext>
            </a:extLst>
          </p:cNvPr>
          <p:cNvSpPr txBox="1"/>
          <p:nvPr/>
        </p:nvSpPr>
        <p:spPr>
          <a:xfrm>
            <a:off x="4892130" y="1016859"/>
            <a:ext cx="7326309" cy="5724614"/>
          </a:xfrm>
          <a:prstGeom prst="rect">
            <a:avLst/>
          </a:prstGeom>
          <a:noFill/>
          <a:ln>
            <a:noFill/>
          </a:ln>
        </p:spPr>
        <p:txBody>
          <a:bodyPr spcFirstLastPara="1" wrap="square" lIns="91425" tIns="91425" rIns="91425" bIns="91425" anchor="t" anchorCtr="0">
            <a:spAutoFit/>
          </a:bodyPr>
          <a:lstStyle/>
          <a:p>
            <a:pPr defTabSz="914400">
              <a:buClr>
                <a:srgbClr val="000000"/>
              </a:buClr>
              <a:buSzPts val="1200"/>
              <a:buFont typeface="Arial"/>
              <a:buNone/>
            </a:pPr>
            <a:r>
              <a:rPr lang="en-US" sz="2000" b="1" kern="0" dirty="0">
                <a:solidFill>
                  <a:srgbClr val="0000FF"/>
                </a:solidFill>
                <a:latin typeface="Arial"/>
                <a:ea typeface="Arial"/>
                <a:cs typeface="Arial"/>
                <a:sym typeface="Arial"/>
              </a:rPr>
              <a:t>Uni-layer magnets</a:t>
            </a:r>
            <a:endParaRPr sz="2000" b="1" kern="0" dirty="0">
              <a:solidFill>
                <a:srgbClr val="0000FF"/>
              </a:solidFill>
              <a:latin typeface="Arial"/>
              <a:ea typeface="Arial"/>
              <a:cs typeface="Arial"/>
              <a:sym typeface="Arial"/>
            </a:endParaRPr>
          </a:p>
          <a:p>
            <a:pPr defTabSz="914400">
              <a:buClr>
                <a:srgbClr val="000000"/>
              </a:buClr>
              <a:buSzPts val="1200"/>
              <a:buFont typeface="Arial"/>
              <a:buNone/>
            </a:pPr>
            <a:r>
              <a:rPr lang="en-US" sz="2000" kern="0" dirty="0">
                <a:solidFill>
                  <a:srgbClr val="000000"/>
                </a:solidFill>
                <a:latin typeface="Arial"/>
                <a:ea typeface="Arial"/>
                <a:cs typeface="Arial"/>
                <a:sym typeface="Arial"/>
              </a:rPr>
              <a:t>A novel concept for superconducting magnets generating a magnetic field perpendicular to the aperture by:</a:t>
            </a:r>
          </a:p>
          <a:p>
            <a:pPr marL="285750" indent="-285750" defTabSz="914400">
              <a:buClr>
                <a:srgbClr val="000000"/>
              </a:buClr>
              <a:buSzPts val="1200"/>
              <a:buFont typeface="Arial" panose="020B0604020202020204" pitchFamily="34" charset="0"/>
              <a:buChar char="•"/>
            </a:pPr>
            <a:r>
              <a:rPr lang="en-US" sz="2000" kern="0" dirty="0">
                <a:solidFill>
                  <a:srgbClr val="000000"/>
                </a:solidFill>
                <a:latin typeface="Arial"/>
                <a:ea typeface="Arial"/>
                <a:cs typeface="Arial"/>
                <a:sym typeface="Arial"/>
              </a:rPr>
              <a:t>single layer (no internal layer jump needed) (through asymmetric current distribution maintaining high-quality field in the aperture)</a:t>
            </a:r>
          </a:p>
          <a:p>
            <a:pPr marL="285750" indent="-285750" defTabSz="914400">
              <a:buClr>
                <a:srgbClr val="000000"/>
              </a:buClr>
              <a:buSzPts val="1200"/>
              <a:buFont typeface="Arial" panose="020B0604020202020204" pitchFamily="34" charset="0"/>
              <a:buChar char="•"/>
            </a:pPr>
            <a:r>
              <a:rPr lang="en-US" sz="2000" kern="0" dirty="0">
                <a:solidFill>
                  <a:srgbClr val="000000"/>
                </a:solidFill>
                <a:latin typeface="Arial"/>
                <a:ea typeface="Arial"/>
                <a:cs typeface="Arial"/>
                <a:sym typeface="Arial"/>
              </a:rPr>
              <a:t>high bending radius in the continuous conductor</a:t>
            </a:r>
            <a:endParaRPr sz="2000" kern="0" dirty="0">
              <a:solidFill>
                <a:srgbClr val="000000"/>
              </a:solidFill>
              <a:latin typeface="Arial"/>
              <a:ea typeface="Arial"/>
              <a:cs typeface="Arial"/>
              <a:sym typeface="Arial"/>
            </a:endParaRPr>
          </a:p>
          <a:p>
            <a:pPr defTabSz="914400">
              <a:buClr>
                <a:srgbClr val="000000"/>
              </a:buClr>
              <a:buSzPts val="1200"/>
              <a:buFont typeface="Arial"/>
              <a:buNone/>
            </a:pPr>
            <a:endParaRPr lang="en-US" sz="2000" b="1" kern="0" dirty="0">
              <a:solidFill>
                <a:srgbClr val="0000FF"/>
              </a:solidFill>
              <a:latin typeface="Arial"/>
              <a:ea typeface="Arial"/>
              <a:cs typeface="Arial"/>
              <a:sym typeface="Arial"/>
            </a:endParaRPr>
          </a:p>
          <a:p>
            <a:pPr defTabSz="914400">
              <a:buClr>
                <a:srgbClr val="000000"/>
              </a:buClr>
              <a:buSzPts val="1200"/>
              <a:buFont typeface="Arial"/>
              <a:buNone/>
            </a:pPr>
            <a:r>
              <a:rPr lang="en-US" sz="2000" b="1" kern="0" dirty="0">
                <a:solidFill>
                  <a:srgbClr val="0000FF"/>
                </a:solidFill>
                <a:latin typeface="Arial"/>
                <a:ea typeface="Arial"/>
                <a:cs typeface="Arial"/>
                <a:sym typeface="Arial"/>
              </a:rPr>
              <a:t>Significance and Impact</a:t>
            </a:r>
          </a:p>
          <a:p>
            <a:pPr defTabSz="914400">
              <a:buClr>
                <a:srgbClr val="000000"/>
              </a:buClr>
              <a:buSzPts val="1200"/>
            </a:pPr>
            <a:r>
              <a:rPr lang="en-US" sz="2000" kern="0" dirty="0">
                <a:solidFill>
                  <a:srgbClr val="000000"/>
                </a:solidFill>
                <a:latin typeface="Arial"/>
                <a:ea typeface="Arial"/>
                <a:cs typeface="Arial"/>
                <a:sym typeface="Arial"/>
              </a:rPr>
              <a:t>The specific characteristics of the </a:t>
            </a:r>
            <a:r>
              <a:rPr lang="en-US" sz="2000" kern="0" dirty="0" err="1">
                <a:solidFill>
                  <a:srgbClr val="000000"/>
                </a:solidFill>
                <a:latin typeface="Arial"/>
                <a:ea typeface="Arial"/>
                <a:cs typeface="Arial"/>
                <a:sym typeface="Arial"/>
              </a:rPr>
              <a:t>uni</a:t>
            </a:r>
            <a:r>
              <a:rPr lang="en-US" sz="2000" kern="0" dirty="0">
                <a:solidFill>
                  <a:srgbClr val="000000"/>
                </a:solidFill>
                <a:latin typeface="Arial"/>
                <a:ea typeface="Arial"/>
                <a:cs typeface="Arial"/>
                <a:sym typeface="Arial"/>
              </a:rPr>
              <a:t>-layer design are especially advantageous for strain-sensitive and prone to winding degradation high-temperature superconductors, in very high field accelerator magnet applications, in which, high efficiency in the use of conductor, and a small aperture are required. In this regard, the new design enables the effective use of HTS due to the higher bending radius required for winding, and in particular of REBCO and derived wires such as CORC.</a:t>
            </a:r>
            <a:endParaRPr lang="en-US" sz="2000" b="1" kern="0" dirty="0">
              <a:solidFill>
                <a:srgbClr val="0000FF"/>
              </a:solidFill>
              <a:latin typeface="Arial"/>
              <a:ea typeface="Arial"/>
              <a:cs typeface="Arial"/>
              <a:sym typeface="Arial"/>
            </a:endParaRPr>
          </a:p>
        </p:txBody>
      </p:sp>
    </p:spTree>
    <p:extLst>
      <p:ext uri="{BB962C8B-B14F-4D97-AF65-F5344CB8AC3E}">
        <p14:creationId xmlns:p14="http://schemas.microsoft.com/office/powerpoint/2010/main" val="274209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39753-9B82-2444-A832-A2F5EA35B560}"/>
              </a:ext>
            </a:extLst>
          </p:cNvPr>
          <p:cNvSpPr>
            <a:spLocks noGrp="1"/>
          </p:cNvSpPr>
          <p:nvPr>
            <p:ph type="title"/>
          </p:nvPr>
        </p:nvSpPr>
        <p:spPr>
          <a:xfrm>
            <a:off x="263382" y="317745"/>
            <a:ext cx="10972800" cy="548640"/>
          </a:xfrm>
        </p:spPr>
        <p:txBody>
          <a:bodyPr/>
          <a:lstStyle/>
          <a:p>
            <a:r>
              <a:rPr lang="en-US" sz="2800" cap="small" dirty="0">
                <a:effectLst/>
                <a:latin typeface="+mn-lt"/>
                <a:ea typeface="Times New Roman" panose="02020603050405020304" pitchFamily="18" charset="0"/>
              </a:rPr>
              <a:t>A Novel Design for High-Field Superconducting Magnets</a:t>
            </a:r>
            <a:br>
              <a:rPr lang="en-US" sz="2800" dirty="0">
                <a:effectLst/>
                <a:latin typeface="+mn-lt"/>
                <a:ea typeface="Times New Roman" panose="02020603050405020304" pitchFamily="18" charset="0"/>
              </a:rPr>
            </a:br>
            <a:br>
              <a:rPr lang="en-US" sz="4000" dirty="0">
                <a:latin typeface="+mn-lt"/>
              </a:rPr>
            </a:br>
            <a:endParaRPr lang="en-US" sz="4000" i="1" dirty="0">
              <a:latin typeface="+mn-lt"/>
            </a:endParaRPr>
          </a:p>
        </p:txBody>
      </p:sp>
      <p:sp>
        <p:nvSpPr>
          <p:cNvPr id="5" name="Footer Placeholder 4">
            <a:extLst>
              <a:ext uri="{FF2B5EF4-FFF2-40B4-BE49-F238E27FC236}">
                <a16:creationId xmlns:a16="http://schemas.microsoft.com/office/drawing/2014/main" id="{D55579FB-9C38-2D4A-BB0A-17BF2B14F3EE}"/>
              </a:ext>
            </a:extLst>
          </p:cNvPr>
          <p:cNvSpPr>
            <a:spLocks noGrp="1"/>
          </p:cNvSpPr>
          <p:nvPr>
            <p:ph type="ftr" sz="quarter" idx="15"/>
          </p:nvPr>
        </p:nvSpPr>
        <p:spPr/>
        <p:txBody>
          <a:bodyPr/>
          <a:lstStyle/>
          <a:p>
            <a:r>
              <a:rPr lang="en-US" dirty="0"/>
              <a:t>Uni-layer magnets | BERKELEY LAB</a:t>
            </a:r>
          </a:p>
        </p:txBody>
      </p:sp>
      <p:sp>
        <p:nvSpPr>
          <p:cNvPr id="6" name="Slide Number Placeholder 5">
            <a:extLst>
              <a:ext uri="{FF2B5EF4-FFF2-40B4-BE49-F238E27FC236}">
                <a16:creationId xmlns:a16="http://schemas.microsoft.com/office/drawing/2014/main" id="{D88A0FD9-2410-8344-ACBE-3B3C27FDD4EB}"/>
              </a:ext>
            </a:extLst>
          </p:cNvPr>
          <p:cNvSpPr>
            <a:spLocks noGrp="1"/>
          </p:cNvSpPr>
          <p:nvPr>
            <p:ph type="sldNum" sz="quarter" idx="16"/>
          </p:nvPr>
        </p:nvSpPr>
        <p:spPr/>
        <p:txBody>
          <a:bodyPr/>
          <a:lstStyle/>
          <a:p>
            <a:fld id="{0EF2EA88-E9D4-0C4F-A5DF-5FE49FAF8E2F}" type="slidenum">
              <a:rPr lang="en-US" smtClean="0"/>
              <a:pPr/>
              <a:t>2</a:t>
            </a:fld>
            <a:endParaRPr lang="en-US" dirty="0"/>
          </a:p>
        </p:txBody>
      </p:sp>
      <p:sp>
        <p:nvSpPr>
          <p:cNvPr id="16" name="Footer Placeholder 21">
            <a:extLst>
              <a:ext uri="{FF2B5EF4-FFF2-40B4-BE49-F238E27FC236}">
                <a16:creationId xmlns:a16="http://schemas.microsoft.com/office/drawing/2014/main" id="{FE1CC5F8-7EDD-490E-A02F-C3C4F0249C11}"/>
              </a:ext>
            </a:extLst>
          </p:cNvPr>
          <p:cNvSpPr txBox="1">
            <a:spLocks/>
          </p:cNvSpPr>
          <p:nvPr/>
        </p:nvSpPr>
        <p:spPr>
          <a:xfrm>
            <a:off x="9312264" y="6356350"/>
            <a:ext cx="197778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000" dirty="0">
                <a:solidFill>
                  <a:prstClr val="black">
                    <a:tint val="75000"/>
                  </a:prstClr>
                </a:solidFill>
              </a:rPr>
              <a:t>J. L. Rudeiros Fernandez et al.</a:t>
            </a:r>
            <a:endParaRPr lang="en-US" sz="1000" dirty="0">
              <a:solidFill>
                <a:prstClr val="black">
                  <a:tint val="75000"/>
                </a:prstClr>
              </a:solidFill>
            </a:endParaRPr>
          </a:p>
        </p:txBody>
      </p:sp>
      <p:graphicFrame>
        <p:nvGraphicFramePr>
          <p:cNvPr id="4" name="Table 3">
            <a:extLst>
              <a:ext uri="{FF2B5EF4-FFF2-40B4-BE49-F238E27FC236}">
                <a16:creationId xmlns:a16="http://schemas.microsoft.com/office/drawing/2014/main" id="{FD067F72-2E76-CD21-70DB-600346242FFF}"/>
              </a:ext>
            </a:extLst>
          </p:cNvPr>
          <p:cNvGraphicFramePr>
            <a:graphicFrameLocks noGrp="1"/>
          </p:cNvGraphicFramePr>
          <p:nvPr>
            <p:extLst>
              <p:ext uri="{D42A27DB-BD31-4B8C-83A1-F6EECF244321}">
                <p14:modId xmlns:p14="http://schemas.microsoft.com/office/powerpoint/2010/main" val="1486170552"/>
              </p:ext>
            </p:extLst>
          </p:nvPr>
        </p:nvGraphicFramePr>
        <p:xfrm>
          <a:off x="0" y="2360988"/>
          <a:ext cx="12192003" cy="3223006"/>
        </p:xfrm>
        <a:graphic>
          <a:graphicData uri="http://schemas.openxmlformats.org/drawingml/2006/table">
            <a:tbl>
              <a:tblPr firstRow="1" firstCol="1" bandRow="1"/>
              <a:tblGrid>
                <a:gridCol w="7268523">
                  <a:extLst>
                    <a:ext uri="{9D8B030D-6E8A-4147-A177-3AD203B41FA5}">
                      <a16:colId xmlns:a16="http://schemas.microsoft.com/office/drawing/2014/main" val="1779740731"/>
                    </a:ext>
                  </a:extLst>
                </a:gridCol>
                <a:gridCol w="246174">
                  <a:extLst>
                    <a:ext uri="{9D8B030D-6E8A-4147-A177-3AD203B41FA5}">
                      <a16:colId xmlns:a16="http://schemas.microsoft.com/office/drawing/2014/main" val="4029622492"/>
                    </a:ext>
                  </a:extLst>
                </a:gridCol>
                <a:gridCol w="246174">
                  <a:extLst>
                    <a:ext uri="{9D8B030D-6E8A-4147-A177-3AD203B41FA5}">
                      <a16:colId xmlns:a16="http://schemas.microsoft.com/office/drawing/2014/main" val="977371617"/>
                    </a:ext>
                  </a:extLst>
                </a:gridCol>
                <a:gridCol w="246174">
                  <a:extLst>
                    <a:ext uri="{9D8B030D-6E8A-4147-A177-3AD203B41FA5}">
                      <a16:colId xmlns:a16="http://schemas.microsoft.com/office/drawing/2014/main" val="849475270"/>
                    </a:ext>
                  </a:extLst>
                </a:gridCol>
                <a:gridCol w="246174">
                  <a:extLst>
                    <a:ext uri="{9D8B030D-6E8A-4147-A177-3AD203B41FA5}">
                      <a16:colId xmlns:a16="http://schemas.microsoft.com/office/drawing/2014/main" val="4223770287"/>
                    </a:ext>
                  </a:extLst>
                </a:gridCol>
                <a:gridCol w="246174">
                  <a:extLst>
                    <a:ext uri="{9D8B030D-6E8A-4147-A177-3AD203B41FA5}">
                      <a16:colId xmlns:a16="http://schemas.microsoft.com/office/drawing/2014/main" val="2559912931"/>
                    </a:ext>
                  </a:extLst>
                </a:gridCol>
                <a:gridCol w="246174">
                  <a:extLst>
                    <a:ext uri="{9D8B030D-6E8A-4147-A177-3AD203B41FA5}">
                      <a16:colId xmlns:a16="http://schemas.microsoft.com/office/drawing/2014/main" val="2293566188"/>
                    </a:ext>
                  </a:extLst>
                </a:gridCol>
                <a:gridCol w="246174">
                  <a:extLst>
                    <a:ext uri="{9D8B030D-6E8A-4147-A177-3AD203B41FA5}">
                      <a16:colId xmlns:a16="http://schemas.microsoft.com/office/drawing/2014/main" val="3367561529"/>
                    </a:ext>
                  </a:extLst>
                </a:gridCol>
                <a:gridCol w="246174">
                  <a:extLst>
                    <a:ext uri="{9D8B030D-6E8A-4147-A177-3AD203B41FA5}">
                      <a16:colId xmlns:a16="http://schemas.microsoft.com/office/drawing/2014/main" val="966312718"/>
                    </a:ext>
                  </a:extLst>
                </a:gridCol>
                <a:gridCol w="246174">
                  <a:extLst>
                    <a:ext uri="{9D8B030D-6E8A-4147-A177-3AD203B41FA5}">
                      <a16:colId xmlns:a16="http://schemas.microsoft.com/office/drawing/2014/main" val="940659420"/>
                    </a:ext>
                  </a:extLst>
                </a:gridCol>
                <a:gridCol w="246174">
                  <a:extLst>
                    <a:ext uri="{9D8B030D-6E8A-4147-A177-3AD203B41FA5}">
                      <a16:colId xmlns:a16="http://schemas.microsoft.com/office/drawing/2014/main" val="361328569"/>
                    </a:ext>
                  </a:extLst>
                </a:gridCol>
                <a:gridCol w="246174">
                  <a:extLst>
                    <a:ext uri="{9D8B030D-6E8A-4147-A177-3AD203B41FA5}">
                      <a16:colId xmlns:a16="http://schemas.microsoft.com/office/drawing/2014/main" val="692511201"/>
                    </a:ext>
                  </a:extLst>
                </a:gridCol>
                <a:gridCol w="246174">
                  <a:extLst>
                    <a:ext uri="{9D8B030D-6E8A-4147-A177-3AD203B41FA5}">
                      <a16:colId xmlns:a16="http://schemas.microsoft.com/office/drawing/2014/main" val="1171075467"/>
                    </a:ext>
                  </a:extLst>
                </a:gridCol>
                <a:gridCol w="246174">
                  <a:extLst>
                    <a:ext uri="{9D8B030D-6E8A-4147-A177-3AD203B41FA5}">
                      <a16:colId xmlns:a16="http://schemas.microsoft.com/office/drawing/2014/main" val="1602732625"/>
                    </a:ext>
                  </a:extLst>
                </a:gridCol>
                <a:gridCol w="246174">
                  <a:extLst>
                    <a:ext uri="{9D8B030D-6E8A-4147-A177-3AD203B41FA5}">
                      <a16:colId xmlns:a16="http://schemas.microsoft.com/office/drawing/2014/main" val="252942610"/>
                    </a:ext>
                  </a:extLst>
                </a:gridCol>
                <a:gridCol w="246174">
                  <a:extLst>
                    <a:ext uri="{9D8B030D-6E8A-4147-A177-3AD203B41FA5}">
                      <a16:colId xmlns:a16="http://schemas.microsoft.com/office/drawing/2014/main" val="3511848894"/>
                    </a:ext>
                  </a:extLst>
                </a:gridCol>
                <a:gridCol w="246174">
                  <a:extLst>
                    <a:ext uri="{9D8B030D-6E8A-4147-A177-3AD203B41FA5}">
                      <a16:colId xmlns:a16="http://schemas.microsoft.com/office/drawing/2014/main" val="13201207"/>
                    </a:ext>
                  </a:extLst>
                </a:gridCol>
                <a:gridCol w="246174">
                  <a:extLst>
                    <a:ext uri="{9D8B030D-6E8A-4147-A177-3AD203B41FA5}">
                      <a16:colId xmlns:a16="http://schemas.microsoft.com/office/drawing/2014/main" val="376609542"/>
                    </a:ext>
                  </a:extLst>
                </a:gridCol>
                <a:gridCol w="246174">
                  <a:extLst>
                    <a:ext uri="{9D8B030D-6E8A-4147-A177-3AD203B41FA5}">
                      <a16:colId xmlns:a16="http://schemas.microsoft.com/office/drawing/2014/main" val="2171665154"/>
                    </a:ext>
                  </a:extLst>
                </a:gridCol>
                <a:gridCol w="246174">
                  <a:extLst>
                    <a:ext uri="{9D8B030D-6E8A-4147-A177-3AD203B41FA5}">
                      <a16:colId xmlns:a16="http://schemas.microsoft.com/office/drawing/2014/main" val="1152968942"/>
                    </a:ext>
                  </a:extLst>
                </a:gridCol>
                <a:gridCol w="246174">
                  <a:extLst>
                    <a:ext uri="{9D8B030D-6E8A-4147-A177-3AD203B41FA5}">
                      <a16:colId xmlns:a16="http://schemas.microsoft.com/office/drawing/2014/main" val="2623940348"/>
                    </a:ext>
                  </a:extLst>
                </a:gridCol>
              </a:tblGrid>
              <a:tr h="190500">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marR="182880" indent="0" algn="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Year 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R="182880" indent="0" algn="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Year 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R="182880" indent="0" algn="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Year 3</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R="182880" indent="0" algn="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Year 4</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R="182880" indent="0" algn="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Year 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587141"/>
                  </a:ext>
                </a:extLst>
              </a:tr>
              <a:tr h="190500">
                <a:tc>
                  <a:txBody>
                    <a:bodyPr/>
                    <a:lstStyle/>
                    <a:p>
                      <a:pPr marR="182880" indent="191770" algn="ctr">
                        <a:lnSpc>
                          <a:spcPct val="107000"/>
                        </a:lnSpc>
                        <a:spcBef>
                          <a:spcPts val="300"/>
                        </a:spcBef>
                        <a:spcAft>
                          <a:spcPts val="0"/>
                        </a:spcAft>
                      </a:pPr>
                      <a:r>
                        <a:rPr lang="en-US" sz="1600" b="1" cap="small"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Project timeline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12815416"/>
                  </a:ext>
                </a:extLst>
              </a:tr>
              <a:tr h="190500">
                <a:tc>
                  <a:txBody>
                    <a:bodyPr/>
                    <a:lstStyle/>
                    <a:p>
                      <a:pPr marR="182880" indent="191770" algn="l">
                        <a:lnSpc>
                          <a:spcPct val="107000"/>
                        </a:lnSpc>
                        <a:spcBef>
                          <a:spcPts val="300"/>
                        </a:spcBef>
                        <a:spcAft>
                          <a:spcPts val="0"/>
                        </a:spcAft>
                      </a:pPr>
                      <a:r>
                        <a:rPr lang="en-US" sz="1600" cap="small"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Phase 1 – Magnetic and mechanical conceptual development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6699FF"/>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6699FF"/>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6699FF"/>
                    </a:solidFill>
                  </a:tcPr>
                </a:tc>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6699FF"/>
                    </a:solidFill>
                  </a:tcPr>
                </a:tc>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6699FF"/>
                    </a:solidFill>
                  </a:tcPr>
                </a:tc>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6699FF"/>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6699FF"/>
                    </a:solidFill>
                  </a:tcPr>
                </a:tc>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6699FF"/>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6699FF"/>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6699FF"/>
                    </a:solidFill>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6699FF"/>
                    </a:solidFill>
                  </a:tcPr>
                </a:tc>
                <a:tc>
                  <a:txBody>
                    <a:bodyPr/>
                    <a:lstStyle/>
                    <a:p>
                      <a:pPr indent="191770" algn="just">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6699FF"/>
                    </a:solidFill>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6699FF"/>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6699FF"/>
                    </a:solidFill>
                  </a:tcPr>
                </a:tc>
                <a:tc>
                  <a:txBody>
                    <a:bodyPr/>
                    <a:lstStyle/>
                    <a:p>
                      <a:pPr indent="191770" algn="just">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61124211"/>
                  </a:ext>
                </a:extLst>
              </a:tr>
              <a:tr h="190500">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Development of a generalized optimization code for UL magnets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BDD7EE"/>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BDD7EE"/>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47536092"/>
                  </a:ext>
                </a:extLst>
              </a:tr>
              <a:tr h="190500">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Definition of the baseline of the UL magnet demonstrator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BDD7EE"/>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BDD7EE"/>
                    </a:solidFill>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18051458"/>
                  </a:ext>
                </a:extLst>
              </a:tr>
              <a:tr h="190500">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Conductor procurement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BDD7EE"/>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BDD7EE"/>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BDD7EE"/>
                    </a:solidFill>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BDD7EE"/>
                    </a:solidFill>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indent="191770" algn="just">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55965241"/>
                  </a:ext>
                </a:extLst>
              </a:tr>
              <a:tr h="190500">
                <a:tc>
                  <a:txBody>
                    <a:bodyPr/>
                    <a:lstStyle/>
                    <a:p>
                      <a:pPr marR="182880" indent="191770" algn="l">
                        <a:lnSpc>
                          <a:spcPct val="107000"/>
                        </a:lnSpc>
                        <a:spcBef>
                          <a:spcPts val="300"/>
                        </a:spcBef>
                        <a:spcAft>
                          <a:spcPts val="0"/>
                        </a:spcAft>
                      </a:pPr>
                      <a:r>
                        <a:rPr lang="en-US" sz="1600" cap="small">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Phase 2 - Engineering design and prototyping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CC66"/>
                    </a:solidFill>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00CC66"/>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00CC66"/>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00CC66"/>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00CC66"/>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00CC66"/>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00CC66"/>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00CC66"/>
                    </a:solidFill>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52097900"/>
                  </a:ext>
                </a:extLst>
              </a:tr>
              <a:tr h="190500">
                <a:tc>
                  <a:txBody>
                    <a:bodyPr/>
                    <a:lstStyle/>
                    <a:p>
                      <a:pPr marR="182880" indent="191770" algn="l">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 Development of the engineering design for UL magnets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C6E0B4"/>
                    </a:solidFill>
                  </a:tcPr>
                </a:tc>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46584325"/>
                  </a:ext>
                </a:extLst>
              </a:tr>
              <a:tr h="190500">
                <a:tc>
                  <a:txBody>
                    <a:bodyPr/>
                    <a:lstStyle/>
                    <a:p>
                      <a:pPr marR="182880" indent="191770" algn="l">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 Validation of the engineering through prototyping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C6E0B4"/>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C6E0B4"/>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45677080"/>
                  </a:ext>
                </a:extLst>
              </a:tr>
              <a:tr h="190500">
                <a:tc>
                  <a:txBody>
                    <a:bodyPr/>
                    <a:lstStyle/>
                    <a:p>
                      <a:pPr marR="182880" indent="191770" algn="l">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 Test of small prototype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C6E0B4"/>
                    </a:solidFill>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31693099"/>
                  </a:ext>
                </a:extLst>
              </a:tr>
              <a:tr h="190500">
                <a:tc>
                  <a:txBody>
                    <a:bodyPr/>
                    <a:lstStyle/>
                    <a:p>
                      <a:pPr marR="182880" indent="191770" algn="l">
                        <a:lnSpc>
                          <a:spcPct val="107000"/>
                        </a:lnSpc>
                        <a:spcBef>
                          <a:spcPts val="300"/>
                        </a:spcBef>
                        <a:spcAft>
                          <a:spcPts val="0"/>
                        </a:spcAft>
                      </a:pPr>
                      <a:r>
                        <a:rPr lang="en-US" sz="1600" cap="small"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Phase 3 - Fabrication and testing of the UL magnet demonstrator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CC00"/>
                    </a:solidFill>
                  </a:tcPr>
                </a:tc>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CC00"/>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CC00"/>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CC00"/>
                    </a:solidFill>
                  </a:tcPr>
                </a:tc>
                <a:tc>
                  <a:txBody>
                    <a:bodyPr/>
                    <a:lstStyle/>
                    <a:p>
                      <a:pPr marR="182880" indent="191770" algn="ctr">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CC00"/>
                    </a:solidFill>
                  </a:tcPr>
                </a:tc>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CC00"/>
                    </a:solidFill>
                  </a:tcPr>
                </a:tc>
                <a:tc>
                  <a:txBody>
                    <a:bodyPr/>
                    <a:lstStyle/>
                    <a:p>
                      <a:pPr marR="182880" indent="191770" algn="ctr">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CC00"/>
                    </a:solidFill>
                  </a:tcPr>
                </a:tc>
                <a:extLst>
                  <a:ext uri="{0D108BD9-81ED-4DB2-BD59-A6C34878D82A}">
                    <a16:rowId xmlns:a16="http://schemas.microsoft.com/office/drawing/2014/main" val="7908544"/>
                  </a:ext>
                </a:extLst>
              </a:tr>
              <a:tr h="190500">
                <a:tc>
                  <a:txBody>
                    <a:bodyPr/>
                    <a:lstStyle/>
                    <a:p>
                      <a:pPr marR="182880" indent="191770" algn="l">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 Fabrication of the UL magnet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l">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l">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R="182880" indent="191770" algn="l">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R="182880" indent="191770" algn="l">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E699"/>
                    </a:solidFill>
                  </a:tcPr>
                </a:tc>
                <a:tc>
                  <a:txBody>
                    <a:bodyPr/>
                    <a:lstStyle/>
                    <a:p>
                      <a:pPr marR="182880" indent="191770" algn="l">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E699"/>
                    </a:solidFill>
                  </a:tcPr>
                </a:tc>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E699"/>
                    </a:solidFill>
                  </a:tcPr>
                </a:tc>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E699"/>
                    </a:solidFill>
                  </a:tcPr>
                </a:tc>
                <a:tc>
                  <a:txBody>
                    <a:bodyPr/>
                    <a:lstStyle/>
                    <a:p>
                      <a:pPr indent="191770" algn="just">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91770" algn="just">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89728385"/>
                  </a:ext>
                </a:extLst>
              </a:tr>
              <a:tr h="200025">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 Test and validation of UL magnet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R="182880" indent="191770" algn="l">
                        <a:lnSpc>
                          <a:spcPct val="107000"/>
                        </a:lnSpc>
                        <a:spcBef>
                          <a:spcPts val="30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E699"/>
                    </a:solidFill>
                  </a:tcPr>
                </a:tc>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E699"/>
                    </a:solidFill>
                  </a:tcPr>
                </a:tc>
                <a:tc>
                  <a:txBody>
                    <a:bodyPr/>
                    <a:lstStyle/>
                    <a:p>
                      <a:pPr marR="182880" indent="191770" algn="l">
                        <a:lnSpc>
                          <a:spcPct val="107000"/>
                        </a:lnSpc>
                        <a:spcBef>
                          <a:spcPts val="30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847580087"/>
                  </a:ext>
                </a:extLst>
              </a:tr>
            </a:tbl>
          </a:graphicData>
        </a:graphic>
      </p:graphicFrame>
      <p:sp>
        <p:nvSpPr>
          <p:cNvPr id="17" name="TextBox 16">
            <a:extLst>
              <a:ext uri="{FF2B5EF4-FFF2-40B4-BE49-F238E27FC236}">
                <a16:creationId xmlns:a16="http://schemas.microsoft.com/office/drawing/2014/main" id="{B7C7DC59-9B7D-2DE0-0DE9-5694CD4D79FB}"/>
              </a:ext>
            </a:extLst>
          </p:cNvPr>
          <p:cNvSpPr txBox="1"/>
          <p:nvPr/>
        </p:nvSpPr>
        <p:spPr>
          <a:xfrm>
            <a:off x="30480" y="1337095"/>
            <a:ext cx="12131040" cy="923330"/>
          </a:xfrm>
          <a:prstGeom prst="rect">
            <a:avLst/>
          </a:prstGeom>
          <a:noFill/>
        </p:spPr>
        <p:txBody>
          <a:bodyPr wrap="square">
            <a:spAutoFit/>
          </a:bodyPr>
          <a:lstStyle/>
          <a:p>
            <a:r>
              <a:rPr lang="en-US" sz="1800" dirty="0">
                <a:effectLst/>
                <a:latin typeface="+mj-lt"/>
                <a:ea typeface="Times New Roman" panose="02020603050405020304" pitchFamily="18" charset="0"/>
              </a:rPr>
              <a:t>The main </a:t>
            </a:r>
            <a:r>
              <a:rPr lang="en-US" sz="1800" b="1" dirty="0">
                <a:effectLst/>
                <a:latin typeface="+mj-lt"/>
                <a:ea typeface="Times New Roman" panose="02020603050405020304" pitchFamily="18" charset="0"/>
              </a:rPr>
              <a:t>objective</a:t>
            </a:r>
            <a:r>
              <a:rPr lang="en-US" sz="1800" dirty="0">
                <a:effectLst/>
                <a:latin typeface="+mj-lt"/>
                <a:ea typeface="Times New Roman" panose="02020603050405020304" pitchFamily="18" charset="0"/>
              </a:rPr>
              <a:t> of this proposal is to </a:t>
            </a:r>
            <a:r>
              <a:rPr lang="en-US" sz="1800" b="1" dirty="0">
                <a:effectLst/>
                <a:latin typeface="+mj-lt"/>
                <a:ea typeface="Times New Roman" panose="02020603050405020304" pitchFamily="18" charset="0"/>
              </a:rPr>
              <a:t>demonstrate the potential of UL magnets </a:t>
            </a:r>
            <a:r>
              <a:rPr lang="en-US" sz="1800" dirty="0">
                <a:effectLst/>
                <a:latin typeface="+mj-lt"/>
                <a:ea typeface="Times New Roman" panose="02020603050405020304" pitchFamily="18" charset="0"/>
              </a:rPr>
              <a:t>for particle accelerators and other applications, through the design, fabrication and test of UL dipole subscale magnet demonstrator using REBCO based superconductors. </a:t>
            </a:r>
            <a:endParaRPr lang="en-US" dirty="0">
              <a:latin typeface="+mj-lt"/>
            </a:endParaRPr>
          </a:p>
        </p:txBody>
      </p:sp>
    </p:spTree>
    <p:extLst>
      <p:ext uri="{BB962C8B-B14F-4D97-AF65-F5344CB8AC3E}">
        <p14:creationId xmlns:p14="http://schemas.microsoft.com/office/powerpoint/2010/main" val="2031494606"/>
      </p:ext>
    </p:extLst>
  </p:cSld>
  <p:clrMapOvr>
    <a:masterClrMapping/>
  </p:clrMapOvr>
</p:sld>
</file>

<file path=ppt/theme/theme1.xml><?xml version="1.0" encoding="utf-8"?>
<a:theme xmlns:a="http://schemas.openxmlformats.org/drawingml/2006/main" name="Berkeley Lab Wide PPT Theme">
  <a:themeElements>
    <a:clrScheme name="2020 LBNL Color Theme">
      <a:dk1>
        <a:srgbClr val="00303C"/>
      </a:dk1>
      <a:lt1>
        <a:srgbClr val="FFFFFF"/>
      </a:lt1>
      <a:dk2>
        <a:srgbClr val="00303B"/>
      </a:dk2>
      <a:lt2>
        <a:srgbClr val="B1B3B3"/>
      </a:lt2>
      <a:accent1>
        <a:srgbClr val="007681"/>
      </a:accent1>
      <a:accent2>
        <a:srgbClr val="4198B5"/>
      </a:accent2>
      <a:accent3>
        <a:srgbClr val="D57800"/>
      </a:accent3>
      <a:accent4>
        <a:srgbClr val="74AA50"/>
      </a:accent4>
      <a:accent5>
        <a:srgbClr val="EAAA00"/>
      </a:accent5>
      <a:accent6>
        <a:srgbClr val="E04E38"/>
      </a:accent6>
      <a:hlink>
        <a:srgbClr val="0055D1"/>
      </a:hlink>
      <a:folHlink>
        <a:srgbClr val="6633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BNL_PPT_WideNew_Template_2020" id="{C6E9C8EA-3D6B-A14A-A256-FF0550AA0259}" vid="{02A6AE1C-0421-BE4C-A2DB-37E0776A5C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LBNL_PPT_WideNew_Template_2020</Template>
  <TotalTime>7643</TotalTime>
  <Words>479</Words>
  <Application>Microsoft Office PowerPoint</Application>
  <PresentationFormat>Widescreen</PresentationFormat>
  <Paragraphs>157</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Berkeley Lab Wide PPT Theme</vt:lpstr>
      <vt:lpstr>A Novel Design for High-Field Superconducting Magnets  </vt:lpstr>
      <vt:lpstr>A Novel Design for High-Field Superconducting Magnets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Mechanical and thermal analysis</dc:title>
  <dc:subject/>
  <dc:creator>Jose Fernandez</dc:creator>
  <cp:keywords/>
  <dc:description/>
  <cp:lastModifiedBy>Jose Fernandez</cp:lastModifiedBy>
  <cp:revision>59</cp:revision>
  <dcterms:created xsi:type="dcterms:W3CDTF">2021-11-07T00:53:49Z</dcterms:created>
  <dcterms:modified xsi:type="dcterms:W3CDTF">2023-04-18T21:35:17Z</dcterms:modified>
  <cp:category/>
</cp:coreProperties>
</file>