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6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320">
          <p15:clr>
            <a:srgbClr val="A4A3A4"/>
          </p15:clr>
        </p15:guide>
        <p15:guide id="2" orient="horz" pos="2160">
          <p15:clr>
            <a:srgbClr val="A4A3A4"/>
          </p15:clr>
        </p15:guide>
        <p15:guide id="3" pos="38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320" orient="horz"/>
        <p:guide pos="2160" orient="horz"/>
        <p:guide pos="3837"/>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3" name="Shape 1283"/>
        <p:cNvGrpSpPr/>
        <p:nvPr/>
      </p:nvGrpSpPr>
      <p:grpSpPr>
        <a:xfrm>
          <a:off x="0" y="0"/>
          <a:ext cx="0" cy="0"/>
          <a:chOff x="0" y="0"/>
          <a:chExt cx="0" cy="0"/>
        </a:xfrm>
      </p:grpSpPr>
      <p:sp>
        <p:nvSpPr>
          <p:cNvPr id="1284" name="Google Shape;1284;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5" name="Google Shape;128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2" name="Shape 1362"/>
        <p:cNvGrpSpPr/>
        <p:nvPr/>
      </p:nvGrpSpPr>
      <p:grpSpPr>
        <a:xfrm>
          <a:off x="0" y="0"/>
          <a:ext cx="0" cy="0"/>
          <a:chOff x="0" y="0"/>
          <a:chExt cx="0" cy="0"/>
        </a:xfrm>
      </p:grpSpPr>
      <p:sp>
        <p:nvSpPr>
          <p:cNvPr id="1363" name="Google Shape;1363;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4" name="Google Shape;1364;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9" name="Shape 1369"/>
        <p:cNvGrpSpPr/>
        <p:nvPr/>
      </p:nvGrpSpPr>
      <p:grpSpPr>
        <a:xfrm>
          <a:off x="0" y="0"/>
          <a:ext cx="0" cy="0"/>
          <a:chOff x="0" y="0"/>
          <a:chExt cx="0" cy="0"/>
        </a:xfrm>
      </p:grpSpPr>
      <p:sp>
        <p:nvSpPr>
          <p:cNvPr id="1370" name="Google Shape;1370;g2450a137339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1" name="Google Shape;1371;g2450a137339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2" name="Google Shape;1372;g2450a137339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2" name="Shape 1292"/>
        <p:cNvGrpSpPr/>
        <p:nvPr/>
      </p:nvGrpSpPr>
      <p:grpSpPr>
        <a:xfrm>
          <a:off x="0" y="0"/>
          <a:ext cx="0" cy="0"/>
          <a:chOff x="0" y="0"/>
          <a:chExt cx="0" cy="0"/>
        </a:xfrm>
      </p:grpSpPr>
      <p:sp>
        <p:nvSpPr>
          <p:cNvPr id="1293" name="Google Shape;1293;g242a61fc1d5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4" name="Google Shape;1294;g242a61fc1d5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5" name="Google Shape;1295;g242a61fc1d5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0" name="Shape 1300"/>
        <p:cNvGrpSpPr/>
        <p:nvPr/>
      </p:nvGrpSpPr>
      <p:grpSpPr>
        <a:xfrm>
          <a:off x="0" y="0"/>
          <a:ext cx="0" cy="0"/>
          <a:chOff x="0" y="0"/>
          <a:chExt cx="0" cy="0"/>
        </a:xfrm>
      </p:grpSpPr>
      <p:sp>
        <p:nvSpPr>
          <p:cNvPr id="1301" name="Google Shape;1301;g242a61fc1d5_0_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2" name="Google Shape;1302;g242a61fc1d5_0_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3" name="Google Shape;1303;g242a61fc1d5_0_9: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8" name="Shape 1308"/>
        <p:cNvGrpSpPr/>
        <p:nvPr/>
      </p:nvGrpSpPr>
      <p:grpSpPr>
        <a:xfrm>
          <a:off x="0" y="0"/>
          <a:ext cx="0" cy="0"/>
          <a:chOff x="0" y="0"/>
          <a:chExt cx="0" cy="0"/>
        </a:xfrm>
      </p:grpSpPr>
      <p:sp>
        <p:nvSpPr>
          <p:cNvPr id="1309" name="Google Shape;1309;g24306449353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0" name="Google Shape;1310;g24306449353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1" name="Google Shape;1311;g24306449353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6" name="Shape 1316"/>
        <p:cNvGrpSpPr/>
        <p:nvPr/>
      </p:nvGrpSpPr>
      <p:grpSpPr>
        <a:xfrm>
          <a:off x="0" y="0"/>
          <a:ext cx="0" cy="0"/>
          <a:chOff x="0" y="0"/>
          <a:chExt cx="0" cy="0"/>
        </a:xfrm>
      </p:grpSpPr>
      <p:sp>
        <p:nvSpPr>
          <p:cNvPr id="1317" name="Google Shape;1317;g24306449353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8" name="Google Shape;1318;g24306449353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9" name="Google Shape;1319;g24306449353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5" name="Shape 1325"/>
        <p:cNvGrpSpPr/>
        <p:nvPr/>
      </p:nvGrpSpPr>
      <p:grpSpPr>
        <a:xfrm>
          <a:off x="0" y="0"/>
          <a:ext cx="0" cy="0"/>
          <a:chOff x="0" y="0"/>
          <a:chExt cx="0" cy="0"/>
        </a:xfrm>
      </p:grpSpPr>
      <p:sp>
        <p:nvSpPr>
          <p:cNvPr id="1326" name="Google Shape;1326;g24306449353_0_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7" name="Google Shape;1327;g24306449353_0_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8" name="Google Shape;1328;g24306449353_0_14: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3" name="Shape 1333"/>
        <p:cNvGrpSpPr/>
        <p:nvPr/>
      </p:nvGrpSpPr>
      <p:grpSpPr>
        <a:xfrm>
          <a:off x="0" y="0"/>
          <a:ext cx="0" cy="0"/>
          <a:chOff x="0" y="0"/>
          <a:chExt cx="0" cy="0"/>
        </a:xfrm>
      </p:grpSpPr>
      <p:sp>
        <p:nvSpPr>
          <p:cNvPr id="1334" name="Google Shape;1334;g24306449353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5" name="Google Shape;1335;g24306449353_0_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6" name="Google Shape;1336;g24306449353_0_21: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1" name="Shape 1341"/>
        <p:cNvGrpSpPr/>
        <p:nvPr/>
      </p:nvGrpSpPr>
      <p:grpSpPr>
        <a:xfrm>
          <a:off x="0" y="0"/>
          <a:ext cx="0" cy="0"/>
          <a:chOff x="0" y="0"/>
          <a:chExt cx="0" cy="0"/>
        </a:xfrm>
      </p:grpSpPr>
      <p:sp>
        <p:nvSpPr>
          <p:cNvPr id="1342" name="Google Shape;1342;g24306449353_0_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3" name="Google Shape;1343;g24306449353_0_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4" name="Google Shape;1344;g24306449353_0_2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3" name="Shape 1353"/>
        <p:cNvGrpSpPr/>
        <p:nvPr/>
      </p:nvGrpSpPr>
      <p:grpSpPr>
        <a:xfrm>
          <a:off x="0" y="0"/>
          <a:ext cx="0" cy="0"/>
          <a:chOff x="0" y="0"/>
          <a:chExt cx="0" cy="0"/>
        </a:xfrm>
      </p:grpSpPr>
      <p:sp>
        <p:nvSpPr>
          <p:cNvPr id="1354" name="Google Shape;1354;g24306449353_0_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5" name="Google Shape;1355;g24306449353_0_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6" name="Google Shape;1356;g24306449353_0_39: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Color Backgrounds">
  <p:cSld name="Title Slide w/Color Backgrounds">
    <p:bg>
      <p:bgPr>
        <a:solidFill>
          <a:schemeClr val="lt1"/>
        </a:solidFill>
      </p:bgPr>
    </p:bg>
    <p:spTree>
      <p:nvGrpSpPr>
        <p:cNvPr id="158" name="Shape 158"/>
        <p:cNvGrpSpPr/>
        <p:nvPr/>
      </p:nvGrpSpPr>
      <p:grpSpPr>
        <a:xfrm>
          <a:off x="0" y="0"/>
          <a:ext cx="0" cy="0"/>
          <a:chOff x="0" y="0"/>
          <a:chExt cx="0" cy="0"/>
        </a:xfrm>
      </p:grpSpPr>
      <p:sp>
        <p:nvSpPr>
          <p:cNvPr id="159" name="Google Shape;159;p2"/>
          <p:cNvSpPr txBox="1"/>
          <p:nvPr>
            <p:ph type="ctrTitle"/>
          </p:nvPr>
        </p:nvSpPr>
        <p:spPr>
          <a:xfrm>
            <a:off x="612648" y="1371600"/>
            <a:ext cx="10968900" cy="20574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lt1"/>
              </a:buClr>
              <a:buSzPts val="5400"/>
              <a:buFont typeface="Arial"/>
              <a:buNone/>
              <a:defRPr b="1" i="0" sz="5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0" name="Google Shape;160;p2"/>
          <p:cNvSpPr txBox="1"/>
          <p:nvPr>
            <p:ph idx="1" type="subTitle"/>
          </p:nvPr>
        </p:nvSpPr>
        <p:spPr>
          <a:xfrm>
            <a:off x="610309" y="3886201"/>
            <a:ext cx="10968900" cy="1024200"/>
          </a:xfrm>
          <a:prstGeom prst="rect">
            <a:avLst/>
          </a:prstGeom>
          <a:noFill/>
          <a:ln>
            <a:noFill/>
          </a:ln>
        </p:spPr>
        <p:txBody>
          <a:bodyPr anchorCtr="0" anchor="t" bIns="45700" lIns="91425" spcFirstLastPara="1" rIns="91425" wrap="square" tIns="45700">
            <a:noAutofit/>
          </a:bodyPr>
          <a:lstStyle>
            <a:lvl1pPr lvl="0" algn="ctr">
              <a:lnSpc>
                <a:spcPct val="110000"/>
              </a:lnSpc>
              <a:spcBef>
                <a:spcPts val="800"/>
              </a:spcBef>
              <a:spcAft>
                <a:spcPts val="0"/>
              </a:spcAft>
              <a:buSzPts val="2000"/>
              <a:buNone/>
              <a:defRPr b="0" i="0">
                <a:solidFill>
                  <a:schemeClr val="lt1"/>
                </a:solidFill>
              </a:defRPr>
            </a:lvl1pPr>
            <a:lvl2pPr lvl="1" algn="ctr">
              <a:lnSpc>
                <a:spcPct val="110000"/>
              </a:lnSpc>
              <a:spcBef>
                <a:spcPts val="400"/>
              </a:spcBef>
              <a:spcAft>
                <a:spcPts val="0"/>
              </a:spcAft>
              <a:buSzPts val="2000"/>
              <a:buNone/>
              <a:defRPr>
                <a:solidFill>
                  <a:srgbClr val="888C8F"/>
                </a:solidFill>
              </a:defRPr>
            </a:lvl2pPr>
            <a:lvl3pPr lvl="2" algn="ctr">
              <a:spcBef>
                <a:spcPts val="400"/>
              </a:spcBef>
              <a:spcAft>
                <a:spcPts val="0"/>
              </a:spcAft>
              <a:buSzPts val="1700"/>
              <a:buNone/>
              <a:defRPr>
                <a:solidFill>
                  <a:srgbClr val="888C8F"/>
                </a:solidFill>
              </a:defRPr>
            </a:lvl3pPr>
            <a:lvl4pPr lvl="3" algn="ctr">
              <a:spcBef>
                <a:spcPts val="400"/>
              </a:spcBef>
              <a:spcAft>
                <a:spcPts val="0"/>
              </a:spcAft>
              <a:buSzPts val="1700"/>
              <a:buNone/>
              <a:defRPr>
                <a:solidFill>
                  <a:srgbClr val="888C8F"/>
                </a:solidFill>
              </a:defRPr>
            </a:lvl4pPr>
            <a:lvl5pPr lvl="4" algn="ctr">
              <a:spcBef>
                <a:spcPts val="400"/>
              </a:spcBef>
              <a:spcAft>
                <a:spcPts val="0"/>
              </a:spcAft>
              <a:buSzPts val="2000"/>
              <a:buNone/>
              <a:defRPr>
                <a:solidFill>
                  <a:srgbClr val="888C8F"/>
                </a:solidFill>
              </a:defRPr>
            </a:lvl5pPr>
            <a:lvl6pPr lvl="5" algn="ctr">
              <a:spcBef>
                <a:spcPts val="400"/>
              </a:spcBef>
              <a:spcAft>
                <a:spcPts val="0"/>
              </a:spcAft>
              <a:buClr>
                <a:srgbClr val="888C8F"/>
              </a:buClr>
              <a:buSzPts val="2000"/>
              <a:buNone/>
              <a:defRPr>
                <a:solidFill>
                  <a:srgbClr val="888C8F"/>
                </a:solidFill>
              </a:defRPr>
            </a:lvl6pPr>
            <a:lvl7pPr lvl="6" algn="ctr">
              <a:spcBef>
                <a:spcPts val="400"/>
              </a:spcBef>
              <a:spcAft>
                <a:spcPts val="0"/>
              </a:spcAft>
              <a:buClr>
                <a:srgbClr val="888C8F"/>
              </a:buClr>
              <a:buSzPts val="2000"/>
              <a:buNone/>
              <a:defRPr>
                <a:solidFill>
                  <a:srgbClr val="888C8F"/>
                </a:solidFill>
              </a:defRPr>
            </a:lvl7pPr>
            <a:lvl8pPr lvl="7" algn="ctr">
              <a:spcBef>
                <a:spcPts val="400"/>
              </a:spcBef>
              <a:spcAft>
                <a:spcPts val="0"/>
              </a:spcAft>
              <a:buClr>
                <a:srgbClr val="888C8F"/>
              </a:buClr>
              <a:buSzPts val="2000"/>
              <a:buNone/>
              <a:defRPr>
                <a:solidFill>
                  <a:srgbClr val="888C8F"/>
                </a:solidFill>
              </a:defRPr>
            </a:lvl8pPr>
            <a:lvl9pPr lvl="8" algn="ctr">
              <a:spcBef>
                <a:spcPts val="400"/>
              </a:spcBef>
              <a:spcAft>
                <a:spcPts val="0"/>
              </a:spcAft>
              <a:buClr>
                <a:srgbClr val="888C8F"/>
              </a:buClr>
              <a:buSzPts val="2000"/>
              <a:buNone/>
              <a:defRPr>
                <a:solidFill>
                  <a:srgbClr val="888C8F"/>
                </a:solidFill>
              </a:defRPr>
            </a:lvl9pPr>
          </a:lstStyle>
          <a:p/>
        </p:txBody>
      </p:sp>
      <p:grpSp>
        <p:nvGrpSpPr>
          <p:cNvPr id="161" name="Google Shape;161;p2"/>
          <p:cNvGrpSpPr/>
          <p:nvPr/>
        </p:nvGrpSpPr>
        <p:grpSpPr>
          <a:xfrm>
            <a:off x="-201765" y="-141165"/>
            <a:ext cx="12586564" cy="7136527"/>
            <a:chOff x="-151324" y="-141165"/>
            <a:chExt cx="9439923" cy="7136527"/>
          </a:xfrm>
        </p:grpSpPr>
        <p:grpSp>
          <p:nvGrpSpPr>
            <p:cNvPr id="162" name="Google Shape;162;p2"/>
            <p:cNvGrpSpPr/>
            <p:nvPr/>
          </p:nvGrpSpPr>
          <p:grpSpPr>
            <a:xfrm>
              <a:off x="457731" y="6873247"/>
              <a:ext cx="8226688" cy="122115"/>
              <a:chOff x="457731" y="6582508"/>
              <a:chExt cx="8226688" cy="486507"/>
            </a:xfrm>
          </p:grpSpPr>
          <p:cxnSp>
            <p:nvCxnSpPr>
              <p:cNvPr id="163" name="Google Shape;163;p2"/>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64" name="Google Shape;164;p2"/>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165" name="Google Shape;165;p2"/>
              <p:cNvGrpSpPr/>
              <p:nvPr/>
            </p:nvGrpSpPr>
            <p:grpSpPr>
              <a:xfrm>
                <a:off x="7986158" y="6582508"/>
                <a:ext cx="152400" cy="486507"/>
                <a:chOff x="7983415" y="6582508"/>
                <a:chExt cx="152400" cy="486507"/>
              </a:xfrm>
            </p:grpSpPr>
            <p:cxnSp>
              <p:nvCxnSpPr>
                <p:cNvPr id="166" name="Google Shape;166;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67" name="Google Shape;167;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68" name="Google Shape;168;p2"/>
              <p:cNvGrpSpPr/>
              <p:nvPr/>
            </p:nvGrpSpPr>
            <p:grpSpPr>
              <a:xfrm>
                <a:off x="7287901" y="6582508"/>
                <a:ext cx="152400" cy="486507"/>
                <a:chOff x="7983415" y="6582508"/>
                <a:chExt cx="152400" cy="486507"/>
              </a:xfrm>
            </p:grpSpPr>
            <p:cxnSp>
              <p:nvCxnSpPr>
                <p:cNvPr id="169" name="Google Shape;169;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70" name="Google Shape;170;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71" name="Google Shape;171;p2"/>
              <p:cNvGrpSpPr/>
              <p:nvPr/>
            </p:nvGrpSpPr>
            <p:grpSpPr>
              <a:xfrm>
                <a:off x="6589644" y="6582508"/>
                <a:ext cx="152400" cy="486507"/>
                <a:chOff x="7983415" y="6582508"/>
                <a:chExt cx="152400" cy="486507"/>
              </a:xfrm>
            </p:grpSpPr>
            <p:cxnSp>
              <p:nvCxnSpPr>
                <p:cNvPr id="172" name="Google Shape;172;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73" name="Google Shape;173;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74" name="Google Shape;174;p2"/>
              <p:cNvGrpSpPr/>
              <p:nvPr/>
            </p:nvGrpSpPr>
            <p:grpSpPr>
              <a:xfrm>
                <a:off x="5891387" y="6582508"/>
                <a:ext cx="152400" cy="486507"/>
                <a:chOff x="7983415" y="6582508"/>
                <a:chExt cx="152400" cy="486507"/>
              </a:xfrm>
            </p:grpSpPr>
            <p:cxnSp>
              <p:nvCxnSpPr>
                <p:cNvPr id="175" name="Google Shape;175;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76" name="Google Shape;176;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77" name="Google Shape;177;p2"/>
              <p:cNvGrpSpPr/>
              <p:nvPr/>
            </p:nvGrpSpPr>
            <p:grpSpPr>
              <a:xfrm>
                <a:off x="5193130" y="6582508"/>
                <a:ext cx="152400" cy="486507"/>
                <a:chOff x="7983415" y="6582508"/>
                <a:chExt cx="152400" cy="486507"/>
              </a:xfrm>
            </p:grpSpPr>
            <p:cxnSp>
              <p:nvCxnSpPr>
                <p:cNvPr id="178" name="Google Shape;178;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79" name="Google Shape;179;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80" name="Google Shape;180;p2"/>
              <p:cNvGrpSpPr/>
              <p:nvPr/>
            </p:nvGrpSpPr>
            <p:grpSpPr>
              <a:xfrm>
                <a:off x="4494873" y="6582508"/>
                <a:ext cx="152400" cy="486507"/>
                <a:chOff x="7983415" y="6582508"/>
                <a:chExt cx="152400" cy="486507"/>
              </a:xfrm>
            </p:grpSpPr>
            <p:cxnSp>
              <p:nvCxnSpPr>
                <p:cNvPr id="181" name="Google Shape;181;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82" name="Google Shape;182;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83" name="Google Shape;183;p2"/>
              <p:cNvGrpSpPr/>
              <p:nvPr/>
            </p:nvGrpSpPr>
            <p:grpSpPr>
              <a:xfrm>
                <a:off x="3796616" y="6582508"/>
                <a:ext cx="152400" cy="486507"/>
                <a:chOff x="7983415" y="6582508"/>
                <a:chExt cx="152400" cy="486507"/>
              </a:xfrm>
            </p:grpSpPr>
            <p:cxnSp>
              <p:nvCxnSpPr>
                <p:cNvPr id="184" name="Google Shape;184;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85" name="Google Shape;185;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86" name="Google Shape;186;p2"/>
              <p:cNvGrpSpPr/>
              <p:nvPr/>
            </p:nvGrpSpPr>
            <p:grpSpPr>
              <a:xfrm>
                <a:off x="3098359" y="6582508"/>
                <a:ext cx="152400" cy="486507"/>
                <a:chOff x="7983415" y="6582508"/>
                <a:chExt cx="152400" cy="486507"/>
              </a:xfrm>
            </p:grpSpPr>
            <p:cxnSp>
              <p:nvCxnSpPr>
                <p:cNvPr id="187" name="Google Shape;187;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88" name="Google Shape;188;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89" name="Google Shape;189;p2"/>
              <p:cNvGrpSpPr/>
              <p:nvPr/>
            </p:nvGrpSpPr>
            <p:grpSpPr>
              <a:xfrm>
                <a:off x="2400102" y="6582508"/>
                <a:ext cx="152400" cy="486507"/>
                <a:chOff x="7983415" y="6582508"/>
                <a:chExt cx="152400" cy="486507"/>
              </a:xfrm>
            </p:grpSpPr>
            <p:cxnSp>
              <p:nvCxnSpPr>
                <p:cNvPr id="190" name="Google Shape;190;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91" name="Google Shape;191;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92" name="Google Shape;192;p2"/>
              <p:cNvGrpSpPr/>
              <p:nvPr/>
            </p:nvGrpSpPr>
            <p:grpSpPr>
              <a:xfrm>
                <a:off x="1701845" y="6582508"/>
                <a:ext cx="152400" cy="486507"/>
                <a:chOff x="7983415" y="6582508"/>
                <a:chExt cx="152400" cy="486507"/>
              </a:xfrm>
            </p:grpSpPr>
            <p:cxnSp>
              <p:nvCxnSpPr>
                <p:cNvPr id="193" name="Google Shape;193;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94" name="Google Shape;194;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95" name="Google Shape;195;p2"/>
              <p:cNvGrpSpPr/>
              <p:nvPr/>
            </p:nvGrpSpPr>
            <p:grpSpPr>
              <a:xfrm>
                <a:off x="1003588" y="6582508"/>
                <a:ext cx="152400" cy="486507"/>
                <a:chOff x="7983415" y="6582508"/>
                <a:chExt cx="152400" cy="486507"/>
              </a:xfrm>
            </p:grpSpPr>
            <p:cxnSp>
              <p:nvCxnSpPr>
                <p:cNvPr id="196" name="Google Shape;196;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97" name="Google Shape;197;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nvGrpSpPr>
            <p:cNvPr id="198" name="Google Shape;198;p2"/>
            <p:cNvGrpSpPr/>
            <p:nvPr/>
          </p:nvGrpSpPr>
          <p:grpSpPr>
            <a:xfrm>
              <a:off x="-151324" y="454006"/>
              <a:ext cx="122115" cy="5945205"/>
              <a:chOff x="-238874" y="454006"/>
              <a:chExt cx="122115" cy="5945205"/>
            </a:xfrm>
          </p:grpSpPr>
          <p:cxnSp>
            <p:nvCxnSpPr>
              <p:cNvPr id="199" name="Google Shape;199;p2"/>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200" name="Google Shape;200;p2"/>
              <p:cNvGrpSpPr/>
              <p:nvPr/>
            </p:nvGrpSpPr>
            <p:grpSpPr>
              <a:xfrm rot="5400000">
                <a:off x="-254017" y="5940709"/>
                <a:ext cx="152400" cy="122115"/>
                <a:chOff x="7983415" y="6582508"/>
                <a:chExt cx="152400" cy="486507"/>
              </a:xfrm>
            </p:grpSpPr>
            <p:cxnSp>
              <p:nvCxnSpPr>
                <p:cNvPr id="201" name="Google Shape;201;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02" name="Google Shape;202;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03" name="Google Shape;203;p2"/>
              <p:cNvGrpSpPr/>
              <p:nvPr/>
            </p:nvGrpSpPr>
            <p:grpSpPr>
              <a:xfrm rot="5400000">
                <a:off x="-254017" y="5467067"/>
                <a:ext cx="152400" cy="122115"/>
                <a:chOff x="7983415" y="6582508"/>
                <a:chExt cx="152400" cy="486507"/>
              </a:xfrm>
            </p:grpSpPr>
            <p:cxnSp>
              <p:nvCxnSpPr>
                <p:cNvPr id="204" name="Google Shape;204;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05" name="Google Shape;205;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06" name="Google Shape;206;p2"/>
              <p:cNvGrpSpPr/>
              <p:nvPr/>
            </p:nvGrpSpPr>
            <p:grpSpPr>
              <a:xfrm rot="5400000">
                <a:off x="-254017" y="4993425"/>
                <a:ext cx="152400" cy="122115"/>
                <a:chOff x="7983415" y="6582508"/>
                <a:chExt cx="152400" cy="486507"/>
              </a:xfrm>
            </p:grpSpPr>
            <p:cxnSp>
              <p:nvCxnSpPr>
                <p:cNvPr id="207" name="Google Shape;207;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08" name="Google Shape;208;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09" name="Google Shape;209;p2"/>
              <p:cNvGrpSpPr/>
              <p:nvPr/>
            </p:nvGrpSpPr>
            <p:grpSpPr>
              <a:xfrm rot="5400000">
                <a:off x="-254017" y="4519783"/>
                <a:ext cx="152400" cy="122115"/>
                <a:chOff x="7983415" y="6582508"/>
                <a:chExt cx="152400" cy="486507"/>
              </a:xfrm>
            </p:grpSpPr>
            <p:cxnSp>
              <p:nvCxnSpPr>
                <p:cNvPr id="210" name="Google Shape;210;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11" name="Google Shape;211;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12" name="Google Shape;212;p2"/>
              <p:cNvGrpSpPr/>
              <p:nvPr/>
            </p:nvGrpSpPr>
            <p:grpSpPr>
              <a:xfrm rot="5400000">
                <a:off x="-254017" y="4046141"/>
                <a:ext cx="152400" cy="122115"/>
                <a:chOff x="7983415" y="6582508"/>
                <a:chExt cx="152400" cy="486507"/>
              </a:xfrm>
            </p:grpSpPr>
            <p:cxnSp>
              <p:nvCxnSpPr>
                <p:cNvPr id="213" name="Google Shape;213;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14" name="Google Shape;214;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15" name="Google Shape;215;p2"/>
              <p:cNvGrpSpPr/>
              <p:nvPr/>
            </p:nvGrpSpPr>
            <p:grpSpPr>
              <a:xfrm rot="5400000">
                <a:off x="-254017" y="3572499"/>
                <a:ext cx="152400" cy="122115"/>
                <a:chOff x="7983415" y="6582508"/>
                <a:chExt cx="152400" cy="486507"/>
              </a:xfrm>
            </p:grpSpPr>
            <p:cxnSp>
              <p:nvCxnSpPr>
                <p:cNvPr id="216" name="Google Shape;216;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17" name="Google Shape;217;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18" name="Google Shape;218;p2"/>
              <p:cNvGrpSpPr/>
              <p:nvPr/>
            </p:nvGrpSpPr>
            <p:grpSpPr>
              <a:xfrm rot="5400000">
                <a:off x="-254017" y="3098857"/>
                <a:ext cx="152400" cy="122115"/>
                <a:chOff x="7983415" y="6582508"/>
                <a:chExt cx="152400" cy="486507"/>
              </a:xfrm>
            </p:grpSpPr>
            <p:cxnSp>
              <p:nvCxnSpPr>
                <p:cNvPr id="219" name="Google Shape;219;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20" name="Google Shape;220;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21" name="Google Shape;221;p2"/>
              <p:cNvGrpSpPr/>
              <p:nvPr/>
            </p:nvGrpSpPr>
            <p:grpSpPr>
              <a:xfrm rot="5400000">
                <a:off x="-254017" y="2625215"/>
                <a:ext cx="152400" cy="122115"/>
                <a:chOff x="7983415" y="6582508"/>
                <a:chExt cx="152400" cy="486507"/>
              </a:xfrm>
            </p:grpSpPr>
            <p:cxnSp>
              <p:nvCxnSpPr>
                <p:cNvPr id="222" name="Google Shape;222;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23" name="Google Shape;223;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24" name="Google Shape;224;p2"/>
              <p:cNvGrpSpPr/>
              <p:nvPr/>
            </p:nvGrpSpPr>
            <p:grpSpPr>
              <a:xfrm rot="5400000">
                <a:off x="-254017" y="2151573"/>
                <a:ext cx="152400" cy="122115"/>
                <a:chOff x="7983415" y="6582508"/>
                <a:chExt cx="152400" cy="486507"/>
              </a:xfrm>
            </p:grpSpPr>
            <p:cxnSp>
              <p:nvCxnSpPr>
                <p:cNvPr id="225" name="Google Shape;225;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26" name="Google Shape;226;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27" name="Google Shape;227;p2"/>
              <p:cNvGrpSpPr/>
              <p:nvPr/>
            </p:nvGrpSpPr>
            <p:grpSpPr>
              <a:xfrm rot="5400000">
                <a:off x="-254017" y="1677931"/>
                <a:ext cx="152400" cy="122115"/>
                <a:chOff x="7983415" y="6582508"/>
                <a:chExt cx="152400" cy="486507"/>
              </a:xfrm>
            </p:grpSpPr>
            <p:cxnSp>
              <p:nvCxnSpPr>
                <p:cNvPr id="228" name="Google Shape;228;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29" name="Google Shape;229;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30" name="Google Shape;230;p2"/>
              <p:cNvGrpSpPr/>
              <p:nvPr/>
            </p:nvGrpSpPr>
            <p:grpSpPr>
              <a:xfrm rot="5400000">
                <a:off x="-254017" y="997340"/>
                <a:ext cx="152400" cy="122115"/>
                <a:chOff x="7983415" y="6582508"/>
                <a:chExt cx="152400" cy="486507"/>
              </a:xfrm>
            </p:grpSpPr>
            <p:cxnSp>
              <p:nvCxnSpPr>
                <p:cNvPr id="231" name="Google Shape;231;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32" name="Google Shape;232;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233" name="Google Shape;233;p2"/>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234" name="Google Shape;234;p2"/>
            <p:cNvGrpSpPr/>
            <p:nvPr/>
          </p:nvGrpSpPr>
          <p:grpSpPr>
            <a:xfrm>
              <a:off x="9166483" y="454006"/>
              <a:ext cx="122115" cy="5945205"/>
              <a:chOff x="-238874" y="454006"/>
              <a:chExt cx="122115" cy="5945205"/>
            </a:xfrm>
          </p:grpSpPr>
          <p:cxnSp>
            <p:nvCxnSpPr>
              <p:cNvPr id="235" name="Google Shape;235;p2"/>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236" name="Google Shape;236;p2"/>
              <p:cNvGrpSpPr/>
              <p:nvPr/>
            </p:nvGrpSpPr>
            <p:grpSpPr>
              <a:xfrm rot="5400000">
                <a:off x="-254017" y="5940709"/>
                <a:ext cx="152400" cy="122115"/>
                <a:chOff x="7983415" y="6582508"/>
                <a:chExt cx="152400" cy="486507"/>
              </a:xfrm>
            </p:grpSpPr>
            <p:cxnSp>
              <p:nvCxnSpPr>
                <p:cNvPr id="237" name="Google Shape;237;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38" name="Google Shape;238;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39" name="Google Shape;239;p2"/>
              <p:cNvGrpSpPr/>
              <p:nvPr/>
            </p:nvGrpSpPr>
            <p:grpSpPr>
              <a:xfrm rot="5400000">
                <a:off x="-254017" y="5467067"/>
                <a:ext cx="152400" cy="122115"/>
                <a:chOff x="7983415" y="6582508"/>
                <a:chExt cx="152400" cy="486507"/>
              </a:xfrm>
            </p:grpSpPr>
            <p:cxnSp>
              <p:nvCxnSpPr>
                <p:cNvPr id="240" name="Google Shape;240;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41" name="Google Shape;241;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42" name="Google Shape;242;p2"/>
              <p:cNvGrpSpPr/>
              <p:nvPr/>
            </p:nvGrpSpPr>
            <p:grpSpPr>
              <a:xfrm rot="5400000">
                <a:off x="-254017" y="4993425"/>
                <a:ext cx="152400" cy="122115"/>
                <a:chOff x="7983415" y="6582508"/>
                <a:chExt cx="152400" cy="486507"/>
              </a:xfrm>
            </p:grpSpPr>
            <p:cxnSp>
              <p:nvCxnSpPr>
                <p:cNvPr id="243" name="Google Shape;243;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44" name="Google Shape;244;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45" name="Google Shape;245;p2"/>
              <p:cNvGrpSpPr/>
              <p:nvPr/>
            </p:nvGrpSpPr>
            <p:grpSpPr>
              <a:xfrm rot="5400000">
                <a:off x="-254017" y="4519783"/>
                <a:ext cx="152400" cy="122115"/>
                <a:chOff x="7983415" y="6582508"/>
                <a:chExt cx="152400" cy="486507"/>
              </a:xfrm>
            </p:grpSpPr>
            <p:cxnSp>
              <p:nvCxnSpPr>
                <p:cNvPr id="246" name="Google Shape;246;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47" name="Google Shape;247;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48" name="Google Shape;248;p2"/>
              <p:cNvGrpSpPr/>
              <p:nvPr/>
            </p:nvGrpSpPr>
            <p:grpSpPr>
              <a:xfrm rot="5400000">
                <a:off x="-254017" y="4046141"/>
                <a:ext cx="152400" cy="122115"/>
                <a:chOff x="7983415" y="6582508"/>
                <a:chExt cx="152400" cy="486507"/>
              </a:xfrm>
            </p:grpSpPr>
            <p:cxnSp>
              <p:nvCxnSpPr>
                <p:cNvPr id="249" name="Google Shape;249;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50" name="Google Shape;250;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51" name="Google Shape;251;p2"/>
              <p:cNvGrpSpPr/>
              <p:nvPr/>
            </p:nvGrpSpPr>
            <p:grpSpPr>
              <a:xfrm rot="5400000">
                <a:off x="-254017" y="3572499"/>
                <a:ext cx="152400" cy="122115"/>
                <a:chOff x="7983415" y="6582508"/>
                <a:chExt cx="152400" cy="486507"/>
              </a:xfrm>
            </p:grpSpPr>
            <p:cxnSp>
              <p:nvCxnSpPr>
                <p:cNvPr id="252" name="Google Shape;252;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53" name="Google Shape;253;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54" name="Google Shape;254;p2"/>
              <p:cNvGrpSpPr/>
              <p:nvPr/>
            </p:nvGrpSpPr>
            <p:grpSpPr>
              <a:xfrm rot="5400000">
                <a:off x="-254017" y="3098857"/>
                <a:ext cx="152400" cy="122115"/>
                <a:chOff x="7983415" y="6582508"/>
                <a:chExt cx="152400" cy="486507"/>
              </a:xfrm>
            </p:grpSpPr>
            <p:cxnSp>
              <p:nvCxnSpPr>
                <p:cNvPr id="255" name="Google Shape;255;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56" name="Google Shape;256;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57" name="Google Shape;257;p2"/>
              <p:cNvGrpSpPr/>
              <p:nvPr/>
            </p:nvGrpSpPr>
            <p:grpSpPr>
              <a:xfrm rot="5400000">
                <a:off x="-254017" y="2625215"/>
                <a:ext cx="152400" cy="122115"/>
                <a:chOff x="7983415" y="6582508"/>
                <a:chExt cx="152400" cy="486507"/>
              </a:xfrm>
            </p:grpSpPr>
            <p:cxnSp>
              <p:nvCxnSpPr>
                <p:cNvPr id="258" name="Google Shape;258;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59" name="Google Shape;259;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60" name="Google Shape;260;p2"/>
              <p:cNvGrpSpPr/>
              <p:nvPr/>
            </p:nvGrpSpPr>
            <p:grpSpPr>
              <a:xfrm rot="5400000">
                <a:off x="-254017" y="2151573"/>
                <a:ext cx="152400" cy="122115"/>
                <a:chOff x="7983415" y="6582508"/>
                <a:chExt cx="152400" cy="486507"/>
              </a:xfrm>
            </p:grpSpPr>
            <p:cxnSp>
              <p:nvCxnSpPr>
                <p:cNvPr id="261" name="Google Shape;261;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62" name="Google Shape;262;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63" name="Google Shape;263;p2"/>
              <p:cNvGrpSpPr/>
              <p:nvPr/>
            </p:nvGrpSpPr>
            <p:grpSpPr>
              <a:xfrm rot="5400000">
                <a:off x="-254017" y="1677931"/>
                <a:ext cx="152400" cy="122115"/>
                <a:chOff x="7983415" y="6582508"/>
                <a:chExt cx="152400" cy="486507"/>
              </a:xfrm>
            </p:grpSpPr>
            <p:cxnSp>
              <p:nvCxnSpPr>
                <p:cNvPr id="264" name="Google Shape;264;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65" name="Google Shape;265;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66" name="Google Shape;266;p2"/>
              <p:cNvGrpSpPr/>
              <p:nvPr/>
            </p:nvGrpSpPr>
            <p:grpSpPr>
              <a:xfrm rot="5400000">
                <a:off x="-254017" y="997340"/>
                <a:ext cx="152400" cy="122115"/>
                <a:chOff x="7983415" y="6582508"/>
                <a:chExt cx="152400" cy="486507"/>
              </a:xfrm>
            </p:grpSpPr>
            <p:cxnSp>
              <p:nvCxnSpPr>
                <p:cNvPr id="267" name="Google Shape;267;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68" name="Google Shape;268;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269" name="Google Shape;269;p2"/>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270" name="Google Shape;270;p2"/>
            <p:cNvGrpSpPr/>
            <p:nvPr/>
          </p:nvGrpSpPr>
          <p:grpSpPr>
            <a:xfrm>
              <a:off x="457731" y="-141165"/>
              <a:ext cx="8226688" cy="122115"/>
              <a:chOff x="457731" y="6582508"/>
              <a:chExt cx="8226688" cy="486507"/>
            </a:xfrm>
          </p:grpSpPr>
          <p:cxnSp>
            <p:nvCxnSpPr>
              <p:cNvPr id="271" name="Google Shape;271;p2"/>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72" name="Google Shape;272;p2"/>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273" name="Google Shape;273;p2"/>
              <p:cNvGrpSpPr/>
              <p:nvPr/>
            </p:nvGrpSpPr>
            <p:grpSpPr>
              <a:xfrm>
                <a:off x="7986158" y="6582508"/>
                <a:ext cx="152400" cy="486507"/>
                <a:chOff x="7983415" y="6582508"/>
                <a:chExt cx="152400" cy="486507"/>
              </a:xfrm>
            </p:grpSpPr>
            <p:cxnSp>
              <p:nvCxnSpPr>
                <p:cNvPr id="274" name="Google Shape;274;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75" name="Google Shape;275;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76" name="Google Shape;276;p2"/>
              <p:cNvGrpSpPr/>
              <p:nvPr/>
            </p:nvGrpSpPr>
            <p:grpSpPr>
              <a:xfrm>
                <a:off x="7287901" y="6582508"/>
                <a:ext cx="152400" cy="486507"/>
                <a:chOff x="7983415" y="6582508"/>
                <a:chExt cx="152400" cy="486507"/>
              </a:xfrm>
            </p:grpSpPr>
            <p:cxnSp>
              <p:nvCxnSpPr>
                <p:cNvPr id="277" name="Google Shape;277;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78" name="Google Shape;278;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79" name="Google Shape;279;p2"/>
              <p:cNvGrpSpPr/>
              <p:nvPr/>
            </p:nvGrpSpPr>
            <p:grpSpPr>
              <a:xfrm>
                <a:off x="6589644" y="6582508"/>
                <a:ext cx="152400" cy="486507"/>
                <a:chOff x="7983415" y="6582508"/>
                <a:chExt cx="152400" cy="486507"/>
              </a:xfrm>
            </p:grpSpPr>
            <p:cxnSp>
              <p:nvCxnSpPr>
                <p:cNvPr id="280" name="Google Shape;280;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81" name="Google Shape;281;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82" name="Google Shape;282;p2"/>
              <p:cNvGrpSpPr/>
              <p:nvPr/>
            </p:nvGrpSpPr>
            <p:grpSpPr>
              <a:xfrm>
                <a:off x="5891387" y="6582508"/>
                <a:ext cx="152400" cy="486507"/>
                <a:chOff x="7983415" y="6582508"/>
                <a:chExt cx="152400" cy="486507"/>
              </a:xfrm>
            </p:grpSpPr>
            <p:cxnSp>
              <p:nvCxnSpPr>
                <p:cNvPr id="283" name="Google Shape;283;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84" name="Google Shape;284;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85" name="Google Shape;285;p2"/>
              <p:cNvGrpSpPr/>
              <p:nvPr/>
            </p:nvGrpSpPr>
            <p:grpSpPr>
              <a:xfrm>
                <a:off x="5193130" y="6582508"/>
                <a:ext cx="152400" cy="486507"/>
                <a:chOff x="7983415" y="6582508"/>
                <a:chExt cx="152400" cy="486507"/>
              </a:xfrm>
            </p:grpSpPr>
            <p:cxnSp>
              <p:nvCxnSpPr>
                <p:cNvPr id="286" name="Google Shape;286;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87" name="Google Shape;287;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88" name="Google Shape;288;p2"/>
              <p:cNvGrpSpPr/>
              <p:nvPr/>
            </p:nvGrpSpPr>
            <p:grpSpPr>
              <a:xfrm>
                <a:off x="4494873" y="6582508"/>
                <a:ext cx="152400" cy="486507"/>
                <a:chOff x="7983415" y="6582508"/>
                <a:chExt cx="152400" cy="486507"/>
              </a:xfrm>
            </p:grpSpPr>
            <p:cxnSp>
              <p:nvCxnSpPr>
                <p:cNvPr id="289" name="Google Shape;289;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90" name="Google Shape;290;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91" name="Google Shape;291;p2"/>
              <p:cNvGrpSpPr/>
              <p:nvPr/>
            </p:nvGrpSpPr>
            <p:grpSpPr>
              <a:xfrm>
                <a:off x="3796616" y="6582508"/>
                <a:ext cx="152400" cy="486507"/>
                <a:chOff x="7983415" y="6582508"/>
                <a:chExt cx="152400" cy="486507"/>
              </a:xfrm>
            </p:grpSpPr>
            <p:cxnSp>
              <p:nvCxnSpPr>
                <p:cNvPr id="292" name="Google Shape;292;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93" name="Google Shape;293;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94" name="Google Shape;294;p2"/>
              <p:cNvGrpSpPr/>
              <p:nvPr/>
            </p:nvGrpSpPr>
            <p:grpSpPr>
              <a:xfrm>
                <a:off x="3098359" y="6582508"/>
                <a:ext cx="152400" cy="486507"/>
                <a:chOff x="7983415" y="6582508"/>
                <a:chExt cx="152400" cy="486507"/>
              </a:xfrm>
            </p:grpSpPr>
            <p:cxnSp>
              <p:nvCxnSpPr>
                <p:cNvPr id="295" name="Google Shape;295;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96" name="Google Shape;296;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97" name="Google Shape;297;p2"/>
              <p:cNvGrpSpPr/>
              <p:nvPr/>
            </p:nvGrpSpPr>
            <p:grpSpPr>
              <a:xfrm>
                <a:off x="2400102" y="6582508"/>
                <a:ext cx="152400" cy="486507"/>
                <a:chOff x="7983415" y="6582508"/>
                <a:chExt cx="152400" cy="486507"/>
              </a:xfrm>
            </p:grpSpPr>
            <p:cxnSp>
              <p:nvCxnSpPr>
                <p:cNvPr id="298" name="Google Shape;298;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99" name="Google Shape;299;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00" name="Google Shape;300;p2"/>
              <p:cNvGrpSpPr/>
              <p:nvPr/>
            </p:nvGrpSpPr>
            <p:grpSpPr>
              <a:xfrm>
                <a:off x="1701845" y="6582508"/>
                <a:ext cx="152400" cy="486507"/>
                <a:chOff x="7983415" y="6582508"/>
                <a:chExt cx="152400" cy="486507"/>
              </a:xfrm>
            </p:grpSpPr>
            <p:cxnSp>
              <p:nvCxnSpPr>
                <p:cNvPr id="301" name="Google Shape;301;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02" name="Google Shape;302;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03" name="Google Shape;303;p2"/>
              <p:cNvGrpSpPr/>
              <p:nvPr/>
            </p:nvGrpSpPr>
            <p:grpSpPr>
              <a:xfrm>
                <a:off x="1003588" y="6582508"/>
                <a:ext cx="152400" cy="486507"/>
                <a:chOff x="7983415" y="6582508"/>
                <a:chExt cx="152400" cy="486507"/>
              </a:xfrm>
            </p:grpSpPr>
            <p:cxnSp>
              <p:nvCxnSpPr>
                <p:cNvPr id="304" name="Google Shape;304;p2"/>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05" name="Google Shape;305;p2"/>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pic>
        <p:nvPicPr>
          <p:cNvPr descr="DOE_Office_Science_white.png" id="306" name="Google Shape;306;p2"/>
          <p:cNvPicPr preferRelativeResize="0"/>
          <p:nvPr/>
        </p:nvPicPr>
        <p:blipFill rotWithShape="1">
          <a:blip r:embed="rId2">
            <a:alphaModFix/>
          </a:blip>
          <a:srcRect b="0" l="0" r="0" t="0"/>
          <a:stretch/>
        </p:blipFill>
        <p:spPr>
          <a:xfrm>
            <a:off x="10043692" y="406400"/>
            <a:ext cx="1769532" cy="588347"/>
          </a:xfrm>
          <a:prstGeom prst="rect">
            <a:avLst/>
          </a:prstGeom>
          <a:noFill/>
          <a:ln>
            <a:noFill/>
          </a:ln>
        </p:spPr>
      </p:pic>
      <p:pic>
        <p:nvPicPr>
          <p:cNvPr descr="A close up of a sign&#10;&#10;Description automatically generated" id="307" name="Google Shape;307;p2"/>
          <p:cNvPicPr preferRelativeResize="0"/>
          <p:nvPr/>
        </p:nvPicPr>
        <p:blipFill rotWithShape="1">
          <a:blip r:embed="rId3">
            <a:alphaModFix/>
          </a:blip>
          <a:srcRect b="0" l="0" r="0" t="0"/>
          <a:stretch/>
        </p:blipFill>
        <p:spPr>
          <a:xfrm>
            <a:off x="569360" y="406400"/>
            <a:ext cx="3200400" cy="817306"/>
          </a:xfrm>
          <a:prstGeom prst="rect">
            <a:avLst/>
          </a:prstGeom>
          <a:noFill/>
          <a:ln>
            <a:noFill/>
          </a:ln>
        </p:spPr>
      </p:pic>
      <p:sp>
        <p:nvSpPr>
          <p:cNvPr id="308" name="Google Shape;308;p2"/>
          <p:cNvSpPr txBox="1"/>
          <p:nvPr>
            <p:ph idx="12" type="sldNum"/>
          </p:nvPr>
        </p:nvSpPr>
        <p:spPr>
          <a:xfrm>
            <a:off x="10947575" y="6360128"/>
            <a:ext cx="731700" cy="365100"/>
          </a:xfrm>
          <a:prstGeom prst="rect">
            <a:avLst/>
          </a:prstGeom>
        </p:spPr>
        <p:txBody>
          <a:bodyPr anchorCtr="0" anchor="t" bIns="91425" lIns="91425" spcFirstLastPara="1" rIns="91425" wrap="square" tIns="91425">
            <a:noAutofit/>
          </a:bodyPr>
          <a:lstStyle>
            <a:lvl1pPr lvl="0">
              <a:buNone/>
              <a:defRPr sz="1300">
                <a:solidFill>
                  <a:schemeClr val="lt1"/>
                </a:solidFill>
              </a:defRPr>
            </a:lvl1pPr>
            <a:lvl2pPr lvl="1">
              <a:buNone/>
              <a:defRPr sz="1300">
                <a:solidFill>
                  <a:schemeClr val="lt1"/>
                </a:solidFill>
              </a:defRPr>
            </a:lvl2pPr>
            <a:lvl3pPr lvl="2">
              <a:buNone/>
              <a:defRPr sz="1300">
                <a:solidFill>
                  <a:schemeClr val="lt1"/>
                </a:solidFill>
              </a:defRPr>
            </a:lvl3pPr>
            <a:lvl4pPr lvl="3">
              <a:buNone/>
              <a:defRPr sz="1300">
                <a:solidFill>
                  <a:schemeClr val="lt1"/>
                </a:solidFill>
              </a:defRPr>
            </a:lvl4pPr>
            <a:lvl5pPr lvl="4">
              <a:buNone/>
              <a:defRPr sz="1300">
                <a:solidFill>
                  <a:schemeClr val="lt1"/>
                </a:solidFill>
              </a:defRPr>
            </a:lvl5pPr>
            <a:lvl6pPr lvl="5">
              <a:buNone/>
              <a:defRPr sz="1300">
                <a:solidFill>
                  <a:schemeClr val="lt1"/>
                </a:solidFill>
              </a:defRPr>
            </a:lvl6pPr>
            <a:lvl7pPr lvl="6">
              <a:buNone/>
              <a:defRPr sz="1300">
                <a:solidFill>
                  <a:schemeClr val="lt1"/>
                </a:solidFill>
              </a:defRPr>
            </a:lvl7pPr>
            <a:lvl8pPr lvl="7">
              <a:buNone/>
              <a:defRPr sz="1300">
                <a:solidFill>
                  <a:schemeClr val="lt1"/>
                </a:solidFill>
              </a:defRPr>
            </a:lvl8pPr>
            <a:lvl9pPr lvl="8">
              <a:buNone/>
              <a:defRPr sz="1300">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ntent">
  <p:cSld name="3 Content">
    <p:spTree>
      <p:nvGrpSpPr>
        <p:cNvPr id="795" name="Shape 795"/>
        <p:cNvGrpSpPr/>
        <p:nvPr/>
      </p:nvGrpSpPr>
      <p:grpSpPr>
        <a:xfrm>
          <a:off x="0" y="0"/>
          <a:ext cx="0" cy="0"/>
          <a:chOff x="0" y="0"/>
          <a:chExt cx="0" cy="0"/>
        </a:xfrm>
      </p:grpSpPr>
      <p:sp>
        <p:nvSpPr>
          <p:cNvPr id="796" name="Google Shape;796;p11"/>
          <p:cNvSpPr txBox="1"/>
          <p:nvPr>
            <p:ph idx="1" type="body"/>
          </p:nvPr>
        </p:nvSpPr>
        <p:spPr>
          <a:xfrm>
            <a:off x="612650" y="1828800"/>
            <a:ext cx="3513000" cy="4233600"/>
          </a:xfrm>
          <a:prstGeom prst="rect">
            <a:avLst/>
          </a:prstGeom>
          <a:noFill/>
          <a:ln>
            <a:noFill/>
          </a:ln>
        </p:spPr>
        <p:txBody>
          <a:bodyPr anchorCtr="0" anchor="t" bIns="45700" lIns="91425" spcFirstLastPara="1" rIns="91425" wrap="square" tIns="45700">
            <a:noAutofit/>
          </a:bodyPr>
          <a:lstStyle>
            <a:lvl1pPr indent="-330200" lvl="0" marL="457200" algn="l">
              <a:lnSpc>
                <a:spcPct val="110000"/>
              </a:lnSpc>
              <a:spcBef>
                <a:spcPts val="400"/>
              </a:spcBef>
              <a:spcAft>
                <a:spcPts val="0"/>
              </a:spcAft>
              <a:buSzPts val="1600"/>
              <a:buChar char="•"/>
              <a:defRPr sz="1600"/>
            </a:lvl1pPr>
            <a:lvl2pPr indent="-330200" lvl="1" marL="914400" algn="l">
              <a:lnSpc>
                <a:spcPct val="110000"/>
              </a:lnSpc>
              <a:spcBef>
                <a:spcPts val="400"/>
              </a:spcBef>
              <a:spcAft>
                <a:spcPts val="0"/>
              </a:spcAft>
              <a:buSzPts val="1600"/>
              <a:buChar char="–"/>
              <a:defRPr sz="1600"/>
            </a:lvl2pPr>
            <a:lvl3pPr indent="-330200" lvl="2" marL="1371600" algn="l">
              <a:lnSpc>
                <a:spcPct val="110000"/>
              </a:lnSpc>
              <a:spcBef>
                <a:spcPts val="400"/>
              </a:spcBef>
              <a:spcAft>
                <a:spcPts val="0"/>
              </a:spcAft>
              <a:buSzPts val="1600"/>
              <a:buChar char="•"/>
              <a:defRPr sz="1600"/>
            </a:lvl3pPr>
            <a:lvl4pPr indent="-330200" lvl="3" marL="1828800" algn="l">
              <a:lnSpc>
                <a:spcPct val="110000"/>
              </a:lnSpc>
              <a:spcBef>
                <a:spcPts val="400"/>
              </a:spcBef>
              <a:spcAft>
                <a:spcPts val="0"/>
              </a:spcAft>
              <a:buSzPts val="1600"/>
              <a:buChar char="–"/>
              <a:defRPr sz="1600"/>
            </a:lvl4pPr>
            <a:lvl5pPr indent="-330200" lvl="4" marL="2286000" algn="l">
              <a:lnSpc>
                <a:spcPct val="110000"/>
              </a:lnSpc>
              <a:spcBef>
                <a:spcPts val="400"/>
              </a:spcBef>
              <a:spcAft>
                <a:spcPts val="0"/>
              </a:spcAft>
              <a:buSzPts val="1600"/>
              <a:buChar char="»"/>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797" name="Google Shape;797;p11"/>
          <p:cNvSpPr txBox="1"/>
          <p:nvPr>
            <p:ph idx="2" type="body"/>
          </p:nvPr>
        </p:nvSpPr>
        <p:spPr>
          <a:xfrm>
            <a:off x="4333686" y="1828800"/>
            <a:ext cx="3513000" cy="4233600"/>
          </a:xfrm>
          <a:prstGeom prst="rect">
            <a:avLst/>
          </a:prstGeom>
          <a:noFill/>
          <a:ln>
            <a:noFill/>
          </a:ln>
        </p:spPr>
        <p:txBody>
          <a:bodyPr anchorCtr="0" anchor="t" bIns="45700" lIns="91425" spcFirstLastPara="1" rIns="91425" wrap="square" tIns="45700">
            <a:noAutofit/>
          </a:bodyPr>
          <a:lstStyle>
            <a:lvl1pPr indent="-330200" lvl="0" marL="457200" algn="l">
              <a:lnSpc>
                <a:spcPct val="110000"/>
              </a:lnSpc>
              <a:spcBef>
                <a:spcPts val="400"/>
              </a:spcBef>
              <a:spcAft>
                <a:spcPts val="0"/>
              </a:spcAft>
              <a:buSzPts val="1600"/>
              <a:buChar char="•"/>
              <a:defRPr sz="1600"/>
            </a:lvl1pPr>
            <a:lvl2pPr indent="-330200" lvl="1" marL="914400" algn="l">
              <a:lnSpc>
                <a:spcPct val="110000"/>
              </a:lnSpc>
              <a:spcBef>
                <a:spcPts val="400"/>
              </a:spcBef>
              <a:spcAft>
                <a:spcPts val="0"/>
              </a:spcAft>
              <a:buSzPts val="1600"/>
              <a:buChar char="–"/>
              <a:defRPr sz="1600"/>
            </a:lvl2pPr>
            <a:lvl3pPr indent="-330200" lvl="2" marL="1371600" algn="l">
              <a:lnSpc>
                <a:spcPct val="110000"/>
              </a:lnSpc>
              <a:spcBef>
                <a:spcPts val="400"/>
              </a:spcBef>
              <a:spcAft>
                <a:spcPts val="0"/>
              </a:spcAft>
              <a:buSzPts val="1600"/>
              <a:buChar char="•"/>
              <a:defRPr sz="1600"/>
            </a:lvl3pPr>
            <a:lvl4pPr indent="-330200" lvl="3" marL="1828800" algn="l">
              <a:lnSpc>
                <a:spcPct val="110000"/>
              </a:lnSpc>
              <a:spcBef>
                <a:spcPts val="400"/>
              </a:spcBef>
              <a:spcAft>
                <a:spcPts val="0"/>
              </a:spcAft>
              <a:buSzPts val="1600"/>
              <a:buChar char="–"/>
              <a:defRPr sz="1600"/>
            </a:lvl4pPr>
            <a:lvl5pPr indent="-330200" lvl="4" marL="2286000" algn="l">
              <a:lnSpc>
                <a:spcPct val="110000"/>
              </a:lnSpc>
              <a:spcBef>
                <a:spcPts val="400"/>
              </a:spcBef>
              <a:spcAft>
                <a:spcPts val="0"/>
              </a:spcAft>
              <a:buSzPts val="1600"/>
              <a:buChar char="»"/>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798" name="Google Shape;798;p11"/>
          <p:cNvSpPr txBox="1"/>
          <p:nvPr>
            <p:ph idx="3" type="body"/>
          </p:nvPr>
        </p:nvSpPr>
        <p:spPr>
          <a:xfrm>
            <a:off x="8066029" y="1828800"/>
            <a:ext cx="3513000" cy="4233600"/>
          </a:xfrm>
          <a:prstGeom prst="rect">
            <a:avLst/>
          </a:prstGeom>
          <a:noFill/>
          <a:ln>
            <a:noFill/>
          </a:ln>
        </p:spPr>
        <p:txBody>
          <a:bodyPr anchorCtr="0" anchor="t" bIns="45700" lIns="91425" spcFirstLastPara="1" rIns="91425" wrap="square" tIns="45700">
            <a:noAutofit/>
          </a:bodyPr>
          <a:lstStyle>
            <a:lvl1pPr indent="-330200" lvl="0" marL="457200" algn="l">
              <a:lnSpc>
                <a:spcPct val="110000"/>
              </a:lnSpc>
              <a:spcBef>
                <a:spcPts val="400"/>
              </a:spcBef>
              <a:spcAft>
                <a:spcPts val="0"/>
              </a:spcAft>
              <a:buSzPts val="1600"/>
              <a:buChar char="•"/>
              <a:defRPr sz="1600"/>
            </a:lvl1pPr>
            <a:lvl2pPr indent="-330200" lvl="1" marL="914400" algn="l">
              <a:lnSpc>
                <a:spcPct val="110000"/>
              </a:lnSpc>
              <a:spcBef>
                <a:spcPts val="400"/>
              </a:spcBef>
              <a:spcAft>
                <a:spcPts val="0"/>
              </a:spcAft>
              <a:buSzPts val="1600"/>
              <a:buChar char="–"/>
              <a:defRPr sz="1600"/>
            </a:lvl2pPr>
            <a:lvl3pPr indent="-330200" lvl="2" marL="1371600" algn="l">
              <a:lnSpc>
                <a:spcPct val="110000"/>
              </a:lnSpc>
              <a:spcBef>
                <a:spcPts val="400"/>
              </a:spcBef>
              <a:spcAft>
                <a:spcPts val="0"/>
              </a:spcAft>
              <a:buSzPts val="1600"/>
              <a:buChar char="•"/>
              <a:defRPr sz="1600"/>
            </a:lvl3pPr>
            <a:lvl4pPr indent="-330200" lvl="3" marL="1828800" algn="l">
              <a:lnSpc>
                <a:spcPct val="110000"/>
              </a:lnSpc>
              <a:spcBef>
                <a:spcPts val="400"/>
              </a:spcBef>
              <a:spcAft>
                <a:spcPts val="0"/>
              </a:spcAft>
              <a:buSzPts val="1600"/>
              <a:buChar char="–"/>
              <a:defRPr sz="1600"/>
            </a:lvl4pPr>
            <a:lvl5pPr indent="-330200" lvl="4" marL="2286000" algn="l">
              <a:lnSpc>
                <a:spcPct val="110000"/>
              </a:lnSpc>
              <a:spcBef>
                <a:spcPts val="400"/>
              </a:spcBef>
              <a:spcAft>
                <a:spcPts val="0"/>
              </a:spcAft>
              <a:buSzPts val="1600"/>
              <a:buChar char="»"/>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cxnSp>
        <p:nvCxnSpPr>
          <p:cNvPr id="799" name="Google Shape;799;p11"/>
          <p:cNvCxnSpPr/>
          <p:nvPr/>
        </p:nvCxnSpPr>
        <p:spPr>
          <a:xfrm>
            <a:off x="610308" y="6873248"/>
            <a:ext cx="0" cy="122115"/>
          </a:xfrm>
          <a:prstGeom prst="straightConnector1">
            <a:avLst/>
          </a:prstGeom>
          <a:noFill/>
          <a:ln cap="flat" cmpd="sng" w="9525">
            <a:solidFill>
              <a:schemeClr val="dk1"/>
            </a:solidFill>
            <a:prstDash val="dot"/>
            <a:round/>
            <a:headEnd len="sm" w="sm" type="none"/>
            <a:tailEnd len="sm" w="sm" type="none"/>
          </a:ln>
        </p:spPr>
      </p:cxnSp>
      <p:cxnSp>
        <p:nvCxnSpPr>
          <p:cNvPr id="800" name="Google Shape;800;p11"/>
          <p:cNvCxnSpPr/>
          <p:nvPr/>
        </p:nvCxnSpPr>
        <p:spPr>
          <a:xfrm>
            <a:off x="11579225" y="6873248"/>
            <a:ext cx="0" cy="122115"/>
          </a:xfrm>
          <a:prstGeom prst="straightConnector1">
            <a:avLst/>
          </a:prstGeom>
          <a:noFill/>
          <a:ln cap="flat" cmpd="sng" w="9525">
            <a:solidFill>
              <a:schemeClr val="dk1"/>
            </a:solidFill>
            <a:prstDash val="dot"/>
            <a:round/>
            <a:headEnd len="sm" w="sm" type="none"/>
            <a:tailEnd len="sm" w="sm" type="none"/>
          </a:ln>
        </p:spPr>
      </p:cxnSp>
      <p:grpSp>
        <p:nvGrpSpPr>
          <p:cNvPr id="801" name="Google Shape;801;p11"/>
          <p:cNvGrpSpPr/>
          <p:nvPr/>
        </p:nvGrpSpPr>
        <p:grpSpPr>
          <a:xfrm>
            <a:off x="10648211" y="6873248"/>
            <a:ext cx="203200" cy="122115"/>
            <a:chOff x="7983415" y="6582508"/>
            <a:chExt cx="152400" cy="486507"/>
          </a:xfrm>
        </p:grpSpPr>
        <p:cxnSp>
          <p:nvCxnSpPr>
            <p:cNvPr id="802" name="Google Shape;802;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03" name="Google Shape;803;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04" name="Google Shape;804;p11"/>
          <p:cNvGrpSpPr/>
          <p:nvPr/>
        </p:nvGrpSpPr>
        <p:grpSpPr>
          <a:xfrm>
            <a:off x="9717201" y="6873248"/>
            <a:ext cx="203200" cy="122115"/>
            <a:chOff x="7983415" y="6582508"/>
            <a:chExt cx="152400" cy="486507"/>
          </a:xfrm>
        </p:grpSpPr>
        <p:cxnSp>
          <p:nvCxnSpPr>
            <p:cNvPr id="805" name="Google Shape;805;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06" name="Google Shape;806;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07" name="Google Shape;807;p11"/>
          <p:cNvGrpSpPr/>
          <p:nvPr/>
        </p:nvGrpSpPr>
        <p:grpSpPr>
          <a:xfrm>
            <a:off x="8786192" y="6873248"/>
            <a:ext cx="203200" cy="122115"/>
            <a:chOff x="7983415" y="6582508"/>
            <a:chExt cx="152400" cy="486507"/>
          </a:xfrm>
        </p:grpSpPr>
        <p:cxnSp>
          <p:nvCxnSpPr>
            <p:cNvPr id="808" name="Google Shape;808;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09" name="Google Shape;809;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10" name="Google Shape;810;p11"/>
          <p:cNvGrpSpPr/>
          <p:nvPr/>
        </p:nvGrpSpPr>
        <p:grpSpPr>
          <a:xfrm>
            <a:off x="7855183" y="6873248"/>
            <a:ext cx="203200" cy="122115"/>
            <a:chOff x="7983415" y="6582508"/>
            <a:chExt cx="152400" cy="486507"/>
          </a:xfrm>
        </p:grpSpPr>
        <p:cxnSp>
          <p:nvCxnSpPr>
            <p:cNvPr id="811" name="Google Shape;811;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12" name="Google Shape;812;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13" name="Google Shape;813;p11"/>
          <p:cNvGrpSpPr/>
          <p:nvPr/>
        </p:nvGrpSpPr>
        <p:grpSpPr>
          <a:xfrm>
            <a:off x="6924173" y="6873248"/>
            <a:ext cx="203200" cy="122115"/>
            <a:chOff x="7983415" y="6582508"/>
            <a:chExt cx="152400" cy="486507"/>
          </a:xfrm>
        </p:grpSpPr>
        <p:cxnSp>
          <p:nvCxnSpPr>
            <p:cNvPr id="814" name="Google Shape;814;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15" name="Google Shape;815;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16" name="Google Shape;816;p11"/>
          <p:cNvGrpSpPr/>
          <p:nvPr/>
        </p:nvGrpSpPr>
        <p:grpSpPr>
          <a:xfrm>
            <a:off x="5993164" y="6873248"/>
            <a:ext cx="203200" cy="122115"/>
            <a:chOff x="7983415" y="6582508"/>
            <a:chExt cx="152400" cy="486507"/>
          </a:xfrm>
        </p:grpSpPr>
        <p:cxnSp>
          <p:nvCxnSpPr>
            <p:cNvPr id="817" name="Google Shape;817;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18" name="Google Shape;818;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19" name="Google Shape;819;p11"/>
          <p:cNvGrpSpPr/>
          <p:nvPr/>
        </p:nvGrpSpPr>
        <p:grpSpPr>
          <a:xfrm>
            <a:off x="5062155" y="6873248"/>
            <a:ext cx="203200" cy="122115"/>
            <a:chOff x="7983415" y="6582508"/>
            <a:chExt cx="152400" cy="486507"/>
          </a:xfrm>
        </p:grpSpPr>
        <p:cxnSp>
          <p:nvCxnSpPr>
            <p:cNvPr id="820" name="Google Shape;820;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21" name="Google Shape;821;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22" name="Google Shape;822;p11"/>
          <p:cNvGrpSpPr/>
          <p:nvPr/>
        </p:nvGrpSpPr>
        <p:grpSpPr>
          <a:xfrm>
            <a:off x="4131145" y="6873248"/>
            <a:ext cx="203200" cy="122115"/>
            <a:chOff x="7983415" y="6582508"/>
            <a:chExt cx="152400" cy="486507"/>
          </a:xfrm>
        </p:grpSpPr>
        <p:cxnSp>
          <p:nvCxnSpPr>
            <p:cNvPr id="823" name="Google Shape;823;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24" name="Google Shape;824;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25" name="Google Shape;825;p11"/>
          <p:cNvGrpSpPr/>
          <p:nvPr/>
        </p:nvGrpSpPr>
        <p:grpSpPr>
          <a:xfrm>
            <a:off x="3200136" y="6873248"/>
            <a:ext cx="203200" cy="122115"/>
            <a:chOff x="7983415" y="6582508"/>
            <a:chExt cx="152400" cy="486507"/>
          </a:xfrm>
        </p:grpSpPr>
        <p:cxnSp>
          <p:nvCxnSpPr>
            <p:cNvPr id="826" name="Google Shape;826;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27" name="Google Shape;827;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28" name="Google Shape;828;p11"/>
          <p:cNvGrpSpPr/>
          <p:nvPr/>
        </p:nvGrpSpPr>
        <p:grpSpPr>
          <a:xfrm>
            <a:off x="2269127" y="6873248"/>
            <a:ext cx="203200" cy="122115"/>
            <a:chOff x="7983415" y="6582508"/>
            <a:chExt cx="152400" cy="486507"/>
          </a:xfrm>
        </p:grpSpPr>
        <p:cxnSp>
          <p:nvCxnSpPr>
            <p:cNvPr id="829" name="Google Shape;829;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30" name="Google Shape;830;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31" name="Google Shape;831;p11"/>
          <p:cNvGrpSpPr/>
          <p:nvPr/>
        </p:nvGrpSpPr>
        <p:grpSpPr>
          <a:xfrm>
            <a:off x="1338117" y="6873248"/>
            <a:ext cx="203200" cy="122115"/>
            <a:chOff x="7983415" y="6582508"/>
            <a:chExt cx="152400" cy="486507"/>
          </a:xfrm>
        </p:grpSpPr>
        <p:cxnSp>
          <p:nvCxnSpPr>
            <p:cNvPr id="832" name="Google Shape;832;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33" name="Google Shape;833;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834" name="Google Shape;834;p11"/>
          <p:cNvCxnSpPr/>
          <p:nvPr/>
        </p:nvCxnSpPr>
        <p:spPr>
          <a:xfrm>
            <a:off x="-120356" y="372597"/>
            <a:ext cx="0" cy="162820"/>
          </a:xfrm>
          <a:prstGeom prst="straightConnector1">
            <a:avLst/>
          </a:prstGeom>
          <a:noFill/>
          <a:ln cap="flat" cmpd="sng" w="9525">
            <a:solidFill>
              <a:schemeClr val="dk1"/>
            </a:solidFill>
            <a:prstDash val="dot"/>
            <a:round/>
            <a:headEnd len="sm" w="sm" type="none"/>
            <a:tailEnd len="sm" w="sm" type="none"/>
          </a:ln>
        </p:spPr>
      </p:cxnSp>
      <p:grpSp>
        <p:nvGrpSpPr>
          <p:cNvPr id="835" name="Google Shape;835;p11"/>
          <p:cNvGrpSpPr/>
          <p:nvPr/>
        </p:nvGrpSpPr>
        <p:grpSpPr>
          <a:xfrm rot="5400000">
            <a:off x="-196556" y="5920357"/>
            <a:ext cx="152400" cy="162820"/>
            <a:chOff x="7983415" y="6582508"/>
            <a:chExt cx="152400" cy="486507"/>
          </a:xfrm>
        </p:grpSpPr>
        <p:cxnSp>
          <p:nvCxnSpPr>
            <p:cNvPr id="836" name="Google Shape;836;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37" name="Google Shape;837;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38" name="Google Shape;838;p11"/>
          <p:cNvGrpSpPr/>
          <p:nvPr/>
        </p:nvGrpSpPr>
        <p:grpSpPr>
          <a:xfrm rot="5400000">
            <a:off x="-196556" y="5446715"/>
            <a:ext cx="152400" cy="162820"/>
            <a:chOff x="7983415" y="6582508"/>
            <a:chExt cx="152400" cy="486507"/>
          </a:xfrm>
        </p:grpSpPr>
        <p:cxnSp>
          <p:nvCxnSpPr>
            <p:cNvPr id="839" name="Google Shape;839;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40" name="Google Shape;840;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41" name="Google Shape;841;p11"/>
          <p:cNvGrpSpPr/>
          <p:nvPr/>
        </p:nvGrpSpPr>
        <p:grpSpPr>
          <a:xfrm rot="5400000">
            <a:off x="-196556" y="4973073"/>
            <a:ext cx="152400" cy="162820"/>
            <a:chOff x="7983415" y="6582508"/>
            <a:chExt cx="152400" cy="486507"/>
          </a:xfrm>
        </p:grpSpPr>
        <p:cxnSp>
          <p:nvCxnSpPr>
            <p:cNvPr id="842" name="Google Shape;842;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43" name="Google Shape;843;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44" name="Google Shape;844;p11"/>
          <p:cNvGrpSpPr/>
          <p:nvPr/>
        </p:nvGrpSpPr>
        <p:grpSpPr>
          <a:xfrm rot="5400000">
            <a:off x="-196556" y="4499431"/>
            <a:ext cx="152400" cy="162820"/>
            <a:chOff x="7983415" y="6582508"/>
            <a:chExt cx="152400" cy="486507"/>
          </a:xfrm>
        </p:grpSpPr>
        <p:cxnSp>
          <p:nvCxnSpPr>
            <p:cNvPr id="845" name="Google Shape;845;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46" name="Google Shape;846;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47" name="Google Shape;847;p11"/>
          <p:cNvGrpSpPr/>
          <p:nvPr/>
        </p:nvGrpSpPr>
        <p:grpSpPr>
          <a:xfrm rot="5400000">
            <a:off x="-196556" y="4025789"/>
            <a:ext cx="152400" cy="162820"/>
            <a:chOff x="7983415" y="6582508"/>
            <a:chExt cx="152400" cy="486507"/>
          </a:xfrm>
        </p:grpSpPr>
        <p:cxnSp>
          <p:nvCxnSpPr>
            <p:cNvPr id="848" name="Google Shape;848;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49" name="Google Shape;849;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50" name="Google Shape;850;p11"/>
          <p:cNvGrpSpPr/>
          <p:nvPr/>
        </p:nvGrpSpPr>
        <p:grpSpPr>
          <a:xfrm rot="5400000">
            <a:off x="-196556" y="3552147"/>
            <a:ext cx="152400" cy="162820"/>
            <a:chOff x="7983415" y="6582508"/>
            <a:chExt cx="152400" cy="486507"/>
          </a:xfrm>
        </p:grpSpPr>
        <p:cxnSp>
          <p:nvCxnSpPr>
            <p:cNvPr id="851" name="Google Shape;851;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52" name="Google Shape;852;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53" name="Google Shape;853;p11"/>
          <p:cNvGrpSpPr/>
          <p:nvPr/>
        </p:nvGrpSpPr>
        <p:grpSpPr>
          <a:xfrm rot="5400000">
            <a:off x="-196556" y="3078505"/>
            <a:ext cx="152400" cy="162820"/>
            <a:chOff x="7983415" y="6582508"/>
            <a:chExt cx="152400" cy="486507"/>
          </a:xfrm>
        </p:grpSpPr>
        <p:cxnSp>
          <p:nvCxnSpPr>
            <p:cNvPr id="854" name="Google Shape;854;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55" name="Google Shape;855;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56" name="Google Shape;856;p11"/>
          <p:cNvGrpSpPr/>
          <p:nvPr/>
        </p:nvGrpSpPr>
        <p:grpSpPr>
          <a:xfrm rot="5400000">
            <a:off x="-196556" y="2604863"/>
            <a:ext cx="152400" cy="162820"/>
            <a:chOff x="7983415" y="6582508"/>
            <a:chExt cx="152400" cy="486507"/>
          </a:xfrm>
        </p:grpSpPr>
        <p:cxnSp>
          <p:nvCxnSpPr>
            <p:cNvPr id="857" name="Google Shape;857;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58" name="Google Shape;858;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59" name="Google Shape;859;p11"/>
          <p:cNvGrpSpPr/>
          <p:nvPr/>
        </p:nvGrpSpPr>
        <p:grpSpPr>
          <a:xfrm rot="5400000">
            <a:off x="-196556" y="2131221"/>
            <a:ext cx="152400" cy="162820"/>
            <a:chOff x="7983415" y="6582508"/>
            <a:chExt cx="152400" cy="486507"/>
          </a:xfrm>
        </p:grpSpPr>
        <p:cxnSp>
          <p:nvCxnSpPr>
            <p:cNvPr id="860" name="Google Shape;860;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61" name="Google Shape;861;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62" name="Google Shape;862;p11"/>
          <p:cNvGrpSpPr/>
          <p:nvPr/>
        </p:nvGrpSpPr>
        <p:grpSpPr>
          <a:xfrm rot="5400000">
            <a:off x="-196556" y="1657579"/>
            <a:ext cx="152400" cy="162820"/>
            <a:chOff x="7983415" y="6582508"/>
            <a:chExt cx="152400" cy="486507"/>
          </a:xfrm>
        </p:grpSpPr>
        <p:cxnSp>
          <p:nvCxnSpPr>
            <p:cNvPr id="863" name="Google Shape;863;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64" name="Google Shape;864;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65" name="Google Shape;865;p11"/>
          <p:cNvGrpSpPr/>
          <p:nvPr/>
        </p:nvGrpSpPr>
        <p:grpSpPr>
          <a:xfrm rot="5400000">
            <a:off x="-196556" y="976988"/>
            <a:ext cx="152400" cy="162820"/>
            <a:chOff x="7983415" y="6582508"/>
            <a:chExt cx="152400" cy="486507"/>
          </a:xfrm>
        </p:grpSpPr>
        <p:cxnSp>
          <p:nvCxnSpPr>
            <p:cNvPr id="866" name="Google Shape;866;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67" name="Google Shape;867;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868" name="Google Shape;868;p11"/>
          <p:cNvCxnSpPr/>
          <p:nvPr/>
        </p:nvCxnSpPr>
        <p:spPr>
          <a:xfrm>
            <a:off x="-120356" y="6317802"/>
            <a:ext cx="0" cy="162820"/>
          </a:xfrm>
          <a:prstGeom prst="straightConnector1">
            <a:avLst/>
          </a:prstGeom>
          <a:noFill/>
          <a:ln cap="flat" cmpd="sng" w="9525">
            <a:solidFill>
              <a:schemeClr val="dk1"/>
            </a:solidFill>
            <a:prstDash val="dot"/>
            <a:round/>
            <a:headEnd len="sm" w="sm" type="none"/>
            <a:tailEnd len="sm" w="sm" type="none"/>
          </a:ln>
        </p:spPr>
      </p:cxnSp>
      <p:cxnSp>
        <p:nvCxnSpPr>
          <p:cNvPr id="869" name="Google Shape;869;p11"/>
          <p:cNvCxnSpPr/>
          <p:nvPr/>
        </p:nvCxnSpPr>
        <p:spPr>
          <a:xfrm>
            <a:off x="12303388" y="372597"/>
            <a:ext cx="0" cy="162820"/>
          </a:xfrm>
          <a:prstGeom prst="straightConnector1">
            <a:avLst/>
          </a:prstGeom>
          <a:noFill/>
          <a:ln cap="flat" cmpd="sng" w="9525">
            <a:solidFill>
              <a:schemeClr val="dk1"/>
            </a:solidFill>
            <a:prstDash val="dot"/>
            <a:round/>
            <a:headEnd len="sm" w="sm" type="none"/>
            <a:tailEnd len="sm" w="sm" type="none"/>
          </a:ln>
        </p:spPr>
      </p:cxnSp>
      <p:grpSp>
        <p:nvGrpSpPr>
          <p:cNvPr id="870" name="Google Shape;870;p11"/>
          <p:cNvGrpSpPr/>
          <p:nvPr/>
        </p:nvGrpSpPr>
        <p:grpSpPr>
          <a:xfrm rot="5400000">
            <a:off x="12227188" y="5920357"/>
            <a:ext cx="152400" cy="162820"/>
            <a:chOff x="7983415" y="6582508"/>
            <a:chExt cx="152400" cy="486507"/>
          </a:xfrm>
        </p:grpSpPr>
        <p:cxnSp>
          <p:nvCxnSpPr>
            <p:cNvPr id="871" name="Google Shape;871;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72" name="Google Shape;872;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73" name="Google Shape;873;p11"/>
          <p:cNvGrpSpPr/>
          <p:nvPr/>
        </p:nvGrpSpPr>
        <p:grpSpPr>
          <a:xfrm rot="5400000">
            <a:off x="12227188" y="5446715"/>
            <a:ext cx="152400" cy="162820"/>
            <a:chOff x="7983415" y="6582508"/>
            <a:chExt cx="152400" cy="486507"/>
          </a:xfrm>
        </p:grpSpPr>
        <p:cxnSp>
          <p:nvCxnSpPr>
            <p:cNvPr id="874" name="Google Shape;874;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75" name="Google Shape;875;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76" name="Google Shape;876;p11"/>
          <p:cNvGrpSpPr/>
          <p:nvPr/>
        </p:nvGrpSpPr>
        <p:grpSpPr>
          <a:xfrm rot="5400000">
            <a:off x="12227188" y="4973073"/>
            <a:ext cx="152400" cy="162820"/>
            <a:chOff x="7983415" y="6582508"/>
            <a:chExt cx="152400" cy="486507"/>
          </a:xfrm>
        </p:grpSpPr>
        <p:cxnSp>
          <p:nvCxnSpPr>
            <p:cNvPr id="877" name="Google Shape;877;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78" name="Google Shape;878;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79" name="Google Shape;879;p11"/>
          <p:cNvGrpSpPr/>
          <p:nvPr/>
        </p:nvGrpSpPr>
        <p:grpSpPr>
          <a:xfrm rot="5400000">
            <a:off x="12227188" y="4499431"/>
            <a:ext cx="152400" cy="162820"/>
            <a:chOff x="7983415" y="6582508"/>
            <a:chExt cx="152400" cy="486507"/>
          </a:xfrm>
        </p:grpSpPr>
        <p:cxnSp>
          <p:nvCxnSpPr>
            <p:cNvPr id="880" name="Google Shape;880;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81" name="Google Shape;881;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82" name="Google Shape;882;p11"/>
          <p:cNvGrpSpPr/>
          <p:nvPr/>
        </p:nvGrpSpPr>
        <p:grpSpPr>
          <a:xfrm rot="5400000">
            <a:off x="12227188" y="4025789"/>
            <a:ext cx="152400" cy="162820"/>
            <a:chOff x="7983415" y="6582508"/>
            <a:chExt cx="152400" cy="486507"/>
          </a:xfrm>
        </p:grpSpPr>
        <p:cxnSp>
          <p:nvCxnSpPr>
            <p:cNvPr id="883" name="Google Shape;883;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84" name="Google Shape;884;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85" name="Google Shape;885;p11"/>
          <p:cNvGrpSpPr/>
          <p:nvPr/>
        </p:nvGrpSpPr>
        <p:grpSpPr>
          <a:xfrm rot="5400000">
            <a:off x="12227188" y="3552147"/>
            <a:ext cx="152400" cy="162820"/>
            <a:chOff x="7983415" y="6582508"/>
            <a:chExt cx="152400" cy="486507"/>
          </a:xfrm>
        </p:grpSpPr>
        <p:cxnSp>
          <p:nvCxnSpPr>
            <p:cNvPr id="886" name="Google Shape;886;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87" name="Google Shape;887;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88" name="Google Shape;888;p11"/>
          <p:cNvGrpSpPr/>
          <p:nvPr/>
        </p:nvGrpSpPr>
        <p:grpSpPr>
          <a:xfrm rot="5400000">
            <a:off x="12227188" y="3078505"/>
            <a:ext cx="152400" cy="162820"/>
            <a:chOff x="7983415" y="6582508"/>
            <a:chExt cx="152400" cy="486507"/>
          </a:xfrm>
        </p:grpSpPr>
        <p:cxnSp>
          <p:nvCxnSpPr>
            <p:cNvPr id="889" name="Google Shape;889;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90" name="Google Shape;890;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91" name="Google Shape;891;p11"/>
          <p:cNvGrpSpPr/>
          <p:nvPr/>
        </p:nvGrpSpPr>
        <p:grpSpPr>
          <a:xfrm rot="5400000">
            <a:off x="12227188" y="2604863"/>
            <a:ext cx="152400" cy="162820"/>
            <a:chOff x="7983415" y="6582508"/>
            <a:chExt cx="152400" cy="486507"/>
          </a:xfrm>
        </p:grpSpPr>
        <p:cxnSp>
          <p:nvCxnSpPr>
            <p:cNvPr id="892" name="Google Shape;892;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93" name="Google Shape;893;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94" name="Google Shape;894;p11"/>
          <p:cNvGrpSpPr/>
          <p:nvPr/>
        </p:nvGrpSpPr>
        <p:grpSpPr>
          <a:xfrm rot="5400000">
            <a:off x="12227188" y="2131221"/>
            <a:ext cx="152400" cy="162820"/>
            <a:chOff x="7983415" y="6582508"/>
            <a:chExt cx="152400" cy="486507"/>
          </a:xfrm>
        </p:grpSpPr>
        <p:cxnSp>
          <p:nvCxnSpPr>
            <p:cNvPr id="895" name="Google Shape;895;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96" name="Google Shape;896;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97" name="Google Shape;897;p11"/>
          <p:cNvGrpSpPr/>
          <p:nvPr/>
        </p:nvGrpSpPr>
        <p:grpSpPr>
          <a:xfrm rot="5400000">
            <a:off x="12227188" y="1657579"/>
            <a:ext cx="152400" cy="162820"/>
            <a:chOff x="7983415" y="6582508"/>
            <a:chExt cx="152400" cy="486507"/>
          </a:xfrm>
        </p:grpSpPr>
        <p:cxnSp>
          <p:nvCxnSpPr>
            <p:cNvPr id="898" name="Google Shape;898;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99" name="Google Shape;899;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00" name="Google Shape;900;p11"/>
          <p:cNvGrpSpPr/>
          <p:nvPr/>
        </p:nvGrpSpPr>
        <p:grpSpPr>
          <a:xfrm rot="5400000">
            <a:off x="12227188" y="976988"/>
            <a:ext cx="152400" cy="162820"/>
            <a:chOff x="7983415" y="6582508"/>
            <a:chExt cx="152400" cy="486507"/>
          </a:xfrm>
        </p:grpSpPr>
        <p:cxnSp>
          <p:nvCxnSpPr>
            <p:cNvPr id="901" name="Google Shape;901;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02" name="Google Shape;902;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903" name="Google Shape;903;p11"/>
          <p:cNvCxnSpPr/>
          <p:nvPr/>
        </p:nvCxnSpPr>
        <p:spPr>
          <a:xfrm>
            <a:off x="12303388" y="6317802"/>
            <a:ext cx="0" cy="162820"/>
          </a:xfrm>
          <a:prstGeom prst="straightConnector1">
            <a:avLst/>
          </a:prstGeom>
          <a:noFill/>
          <a:ln cap="flat" cmpd="sng" w="9525">
            <a:solidFill>
              <a:schemeClr val="dk1"/>
            </a:solidFill>
            <a:prstDash val="dot"/>
            <a:round/>
            <a:headEnd len="sm" w="sm" type="none"/>
            <a:tailEnd len="sm" w="sm" type="none"/>
          </a:ln>
        </p:spPr>
      </p:cxnSp>
      <p:cxnSp>
        <p:nvCxnSpPr>
          <p:cNvPr id="904" name="Google Shape;904;p11"/>
          <p:cNvCxnSpPr/>
          <p:nvPr/>
        </p:nvCxnSpPr>
        <p:spPr>
          <a:xfrm>
            <a:off x="610308" y="-141165"/>
            <a:ext cx="0" cy="122115"/>
          </a:xfrm>
          <a:prstGeom prst="straightConnector1">
            <a:avLst/>
          </a:prstGeom>
          <a:noFill/>
          <a:ln cap="flat" cmpd="sng" w="9525">
            <a:solidFill>
              <a:schemeClr val="dk1"/>
            </a:solidFill>
            <a:prstDash val="dot"/>
            <a:round/>
            <a:headEnd len="sm" w="sm" type="none"/>
            <a:tailEnd len="sm" w="sm" type="none"/>
          </a:ln>
        </p:spPr>
      </p:cxnSp>
      <p:cxnSp>
        <p:nvCxnSpPr>
          <p:cNvPr id="905" name="Google Shape;905;p11"/>
          <p:cNvCxnSpPr/>
          <p:nvPr/>
        </p:nvCxnSpPr>
        <p:spPr>
          <a:xfrm>
            <a:off x="11579225" y="-141165"/>
            <a:ext cx="0" cy="122115"/>
          </a:xfrm>
          <a:prstGeom prst="straightConnector1">
            <a:avLst/>
          </a:prstGeom>
          <a:noFill/>
          <a:ln cap="flat" cmpd="sng" w="9525">
            <a:solidFill>
              <a:schemeClr val="dk1"/>
            </a:solidFill>
            <a:prstDash val="dot"/>
            <a:round/>
            <a:headEnd len="sm" w="sm" type="none"/>
            <a:tailEnd len="sm" w="sm" type="none"/>
          </a:ln>
        </p:spPr>
      </p:cxnSp>
      <p:grpSp>
        <p:nvGrpSpPr>
          <p:cNvPr id="906" name="Google Shape;906;p11"/>
          <p:cNvGrpSpPr/>
          <p:nvPr/>
        </p:nvGrpSpPr>
        <p:grpSpPr>
          <a:xfrm>
            <a:off x="10648211" y="-141165"/>
            <a:ext cx="203200" cy="122115"/>
            <a:chOff x="7983415" y="6582508"/>
            <a:chExt cx="152400" cy="486507"/>
          </a:xfrm>
        </p:grpSpPr>
        <p:cxnSp>
          <p:nvCxnSpPr>
            <p:cNvPr id="907" name="Google Shape;907;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08" name="Google Shape;908;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09" name="Google Shape;909;p11"/>
          <p:cNvGrpSpPr/>
          <p:nvPr/>
        </p:nvGrpSpPr>
        <p:grpSpPr>
          <a:xfrm>
            <a:off x="9717201" y="-141165"/>
            <a:ext cx="203200" cy="122115"/>
            <a:chOff x="7983415" y="6582508"/>
            <a:chExt cx="152400" cy="486507"/>
          </a:xfrm>
        </p:grpSpPr>
        <p:cxnSp>
          <p:nvCxnSpPr>
            <p:cNvPr id="910" name="Google Shape;910;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11" name="Google Shape;911;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12" name="Google Shape;912;p11"/>
          <p:cNvGrpSpPr/>
          <p:nvPr/>
        </p:nvGrpSpPr>
        <p:grpSpPr>
          <a:xfrm>
            <a:off x="8786192" y="-141165"/>
            <a:ext cx="203200" cy="122115"/>
            <a:chOff x="7983415" y="6582508"/>
            <a:chExt cx="152400" cy="486507"/>
          </a:xfrm>
        </p:grpSpPr>
        <p:cxnSp>
          <p:nvCxnSpPr>
            <p:cNvPr id="913" name="Google Shape;913;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14" name="Google Shape;914;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15" name="Google Shape;915;p11"/>
          <p:cNvGrpSpPr/>
          <p:nvPr/>
        </p:nvGrpSpPr>
        <p:grpSpPr>
          <a:xfrm>
            <a:off x="7855183" y="-141165"/>
            <a:ext cx="203200" cy="122115"/>
            <a:chOff x="7983415" y="6582508"/>
            <a:chExt cx="152400" cy="486507"/>
          </a:xfrm>
        </p:grpSpPr>
        <p:cxnSp>
          <p:nvCxnSpPr>
            <p:cNvPr id="916" name="Google Shape;916;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17" name="Google Shape;917;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18" name="Google Shape;918;p11"/>
          <p:cNvGrpSpPr/>
          <p:nvPr/>
        </p:nvGrpSpPr>
        <p:grpSpPr>
          <a:xfrm>
            <a:off x="6924173" y="-141165"/>
            <a:ext cx="203200" cy="122115"/>
            <a:chOff x="7983415" y="6582508"/>
            <a:chExt cx="152400" cy="486507"/>
          </a:xfrm>
        </p:grpSpPr>
        <p:cxnSp>
          <p:nvCxnSpPr>
            <p:cNvPr id="919" name="Google Shape;919;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20" name="Google Shape;920;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21" name="Google Shape;921;p11"/>
          <p:cNvGrpSpPr/>
          <p:nvPr/>
        </p:nvGrpSpPr>
        <p:grpSpPr>
          <a:xfrm>
            <a:off x="5993164" y="-141165"/>
            <a:ext cx="203200" cy="122115"/>
            <a:chOff x="7983415" y="6582508"/>
            <a:chExt cx="152400" cy="486507"/>
          </a:xfrm>
        </p:grpSpPr>
        <p:cxnSp>
          <p:nvCxnSpPr>
            <p:cNvPr id="922" name="Google Shape;922;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23" name="Google Shape;923;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24" name="Google Shape;924;p11"/>
          <p:cNvGrpSpPr/>
          <p:nvPr/>
        </p:nvGrpSpPr>
        <p:grpSpPr>
          <a:xfrm>
            <a:off x="5062155" y="-141165"/>
            <a:ext cx="203200" cy="122115"/>
            <a:chOff x="7983415" y="6582508"/>
            <a:chExt cx="152400" cy="486507"/>
          </a:xfrm>
        </p:grpSpPr>
        <p:cxnSp>
          <p:nvCxnSpPr>
            <p:cNvPr id="925" name="Google Shape;925;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26" name="Google Shape;926;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27" name="Google Shape;927;p11"/>
          <p:cNvGrpSpPr/>
          <p:nvPr/>
        </p:nvGrpSpPr>
        <p:grpSpPr>
          <a:xfrm>
            <a:off x="4131145" y="-141165"/>
            <a:ext cx="203200" cy="122115"/>
            <a:chOff x="7983415" y="6582508"/>
            <a:chExt cx="152400" cy="486507"/>
          </a:xfrm>
        </p:grpSpPr>
        <p:cxnSp>
          <p:nvCxnSpPr>
            <p:cNvPr id="928" name="Google Shape;928;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29" name="Google Shape;929;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30" name="Google Shape;930;p11"/>
          <p:cNvGrpSpPr/>
          <p:nvPr/>
        </p:nvGrpSpPr>
        <p:grpSpPr>
          <a:xfrm>
            <a:off x="3200136" y="-141165"/>
            <a:ext cx="203200" cy="122115"/>
            <a:chOff x="7983415" y="6582508"/>
            <a:chExt cx="152400" cy="486507"/>
          </a:xfrm>
        </p:grpSpPr>
        <p:cxnSp>
          <p:nvCxnSpPr>
            <p:cNvPr id="931" name="Google Shape;931;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32" name="Google Shape;932;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33" name="Google Shape;933;p11"/>
          <p:cNvGrpSpPr/>
          <p:nvPr/>
        </p:nvGrpSpPr>
        <p:grpSpPr>
          <a:xfrm>
            <a:off x="2269127" y="-141165"/>
            <a:ext cx="203200" cy="122115"/>
            <a:chOff x="7983415" y="6582508"/>
            <a:chExt cx="152400" cy="486507"/>
          </a:xfrm>
        </p:grpSpPr>
        <p:cxnSp>
          <p:nvCxnSpPr>
            <p:cNvPr id="934" name="Google Shape;934;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35" name="Google Shape;935;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36" name="Google Shape;936;p11"/>
          <p:cNvGrpSpPr/>
          <p:nvPr/>
        </p:nvGrpSpPr>
        <p:grpSpPr>
          <a:xfrm>
            <a:off x="1338117" y="-141165"/>
            <a:ext cx="203200" cy="122115"/>
            <a:chOff x="7983415" y="6582508"/>
            <a:chExt cx="152400" cy="486507"/>
          </a:xfrm>
        </p:grpSpPr>
        <p:cxnSp>
          <p:nvCxnSpPr>
            <p:cNvPr id="937" name="Google Shape;937;p1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38" name="Google Shape;938;p1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sp>
        <p:nvSpPr>
          <p:cNvPr id="939" name="Google Shape;939;p11"/>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0" name="Google Shape;940;p11"/>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41" name="Google Shape;941;p11"/>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
        <p:nvSpPr>
          <p:cNvPr id="942" name="Google Shape;942;p11"/>
          <p:cNvSpPr txBox="1"/>
          <p:nvPr>
            <p:ph idx="4" type="subTitle"/>
          </p:nvPr>
        </p:nvSpPr>
        <p:spPr>
          <a:xfrm>
            <a:off x="612650" y="1143000"/>
            <a:ext cx="10972800" cy="548700"/>
          </a:xfrm>
          <a:prstGeom prst="rect">
            <a:avLst/>
          </a:prstGeom>
        </p:spPr>
        <p:txBody>
          <a:bodyPr anchorCtr="0" anchor="t" bIns="45700" lIns="91425" spcFirstLastPara="1" rIns="91425" wrap="square" tIns="45700">
            <a:noAutofit/>
          </a:bodyPr>
          <a:lstStyle>
            <a:lvl1pPr lvl="0">
              <a:spcBef>
                <a:spcPts val="800"/>
              </a:spcBef>
              <a:spcAft>
                <a:spcPts val="0"/>
              </a:spcAft>
              <a:buSzPts val="2000"/>
              <a:buNone/>
              <a:defRPr>
                <a:solidFill>
                  <a:schemeClr val="accent2"/>
                </a:solidFill>
              </a:defRPr>
            </a:lvl1pPr>
            <a:lvl2pPr lvl="1">
              <a:spcBef>
                <a:spcPts val="400"/>
              </a:spcBef>
              <a:spcAft>
                <a:spcPts val="0"/>
              </a:spcAft>
              <a:buSzPts val="2000"/>
              <a:buNone/>
              <a:defRPr/>
            </a:lvl2pPr>
            <a:lvl3pPr lvl="2">
              <a:spcBef>
                <a:spcPts val="400"/>
              </a:spcBef>
              <a:spcAft>
                <a:spcPts val="0"/>
              </a:spcAft>
              <a:buSzPts val="1700"/>
              <a:buNone/>
              <a:defRPr/>
            </a:lvl3pPr>
            <a:lvl4pPr lvl="3">
              <a:spcBef>
                <a:spcPts val="400"/>
              </a:spcBef>
              <a:spcAft>
                <a:spcPts val="0"/>
              </a:spcAft>
              <a:buSzPts val="1700"/>
              <a:buNone/>
              <a:defRPr/>
            </a:lvl4pPr>
            <a:lvl5pPr lvl="4">
              <a:spcBef>
                <a:spcPts val="400"/>
              </a:spcBef>
              <a:spcAft>
                <a:spcPts val="0"/>
              </a:spcAft>
              <a:buSzPts val="2000"/>
              <a:buNone/>
              <a:defRPr/>
            </a:lvl5pPr>
            <a:lvl6pPr lvl="5">
              <a:spcBef>
                <a:spcPts val="400"/>
              </a:spcBef>
              <a:spcAft>
                <a:spcPts val="0"/>
              </a:spcAft>
              <a:buSzPts val="2000"/>
              <a:buNone/>
              <a:defRPr/>
            </a:lvl6pPr>
            <a:lvl7pPr lvl="6">
              <a:spcBef>
                <a:spcPts val="400"/>
              </a:spcBef>
              <a:spcAft>
                <a:spcPts val="0"/>
              </a:spcAft>
              <a:buSzPts val="2000"/>
              <a:buNone/>
              <a:defRPr/>
            </a:lvl7pPr>
            <a:lvl8pPr lvl="7">
              <a:spcBef>
                <a:spcPts val="400"/>
              </a:spcBef>
              <a:spcAft>
                <a:spcPts val="0"/>
              </a:spcAft>
              <a:buSzPts val="2000"/>
              <a:buNone/>
              <a:defRPr/>
            </a:lvl8pPr>
            <a:lvl9pPr lvl="8">
              <a:spcBef>
                <a:spcPts val="400"/>
              </a:spcBef>
              <a:spcAft>
                <a:spcPts val="0"/>
              </a:spcAft>
              <a:buSzPts val="20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943" name="Shape 943"/>
        <p:cNvGrpSpPr/>
        <p:nvPr/>
      </p:nvGrpSpPr>
      <p:grpSpPr>
        <a:xfrm>
          <a:off x="0" y="0"/>
          <a:ext cx="0" cy="0"/>
          <a:chOff x="0" y="0"/>
          <a:chExt cx="0" cy="0"/>
        </a:xfrm>
      </p:grpSpPr>
      <p:sp>
        <p:nvSpPr>
          <p:cNvPr id="944" name="Google Shape;944;p12"/>
          <p:cNvSpPr txBox="1"/>
          <p:nvPr>
            <p:ph idx="1" type="body"/>
          </p:nvPr>
        </p:nvSpPr>
        <p:spPr>
          <a:xfrm>
            <a:off x="612650" y="1828800"/>
            <a:ext cx="5384700" cy="4233600"/>
          </a:xfrm>
          <a:prstGeom prst="rect">
            <a:avLst/>
          </a:prstGeom>
          <a:noFill/>
          <a:ln>
            <a:noFill/>
          </a:ln>
        </p:spPr>
        <p:txBody>
          <a:bodyPr anchorCtr="0" anchor="t" bIns="45700" lIns="91425" spcFirstLastPara="1" rIns="91425" wrap="square" tIns="45700">
            <a:noAutofit/>
          </a:bodyPr>
          <a:lstStyle>
            <a:lvl1pPr indent="-342900" lvl="0" marL="457200" algn="l">
              <a:lnSpc>
                <a:spcPct val="110000"/>
              </a:lnSpc>
              <a:spcBef>
                <a:spcPts val="400"/>
              </a:spcBef>
              <a:spcAft>
                <a:spcPts val="0"/>
              </a:spcAft>
              <a:buClr>
                <a:schemeClr val="accent2"/>
              </a:buClr>
              <a:buSzPts val="1800"/>
              <a:buChar char="•"/>
              <a:defRPr sz="1800"/>
            </a:lvl1pPr>
            <a:lvl2pPr indent="-342900" lvl="1" marL="914400" algn="l">
              <a:lnSpc>
                <a:spcPct val="110000"/>
              </a:lnSpc>
              <a:spcBef>
                <a:spcPts val="400"/>
              </a:spcBef>
              <a:spcAft>
                <a:spcPts val="0"/>
              </a:spcAft>
              <a:buClr>
                <a:schemeClr val="accent2"/>
              </a:buClr>
              <a:buSzPts val="1800"/>
              <a:buChar char="–"/>
              <a:defRPr sz="1800"/>
            </a:lvl2pPr>
            <a:lvl3pPr indent="-325755" lvl="2" marL="1371600" algn="l">
              <a:lnSpc>
                <a:spcPct val="110000"/>
              </a:lnSpc>
              <a:spcBef>
                <a:spcPts val="400"/>
              </a:spcBef>
              <a:spcAft>
                <a:spcPts val="0"/>
              </a:spcAft>
              <a:buClr>
                <a:schemeClr val="accent2"/>
              </a:buClr>
              <a:buSzPts val="1530"/>
              <a:buChar char="•"/>
              <a:defRPr sz="1800"/>
            </a:lvl3pPr>
            <a:lvl4pPr indent="-325755" lvl="3" marL="1828800" algn="l">
              <a:lnSpc>
                <a:spcPct val="110000"/>
              </a:lnSpc>
              <a:spcBef>
                <a:spcPts val="400"/>
              </a:spcBef>
              <a:spcAft>
                <a:spcPts val="0"/>
              </a:spcAft>
              <a:buClr>
                <a:schemeClr val="accent2"/>
              </a:buClr>
              <a:buSzPts val="1530"/>
              <a:buChar char="–"/>
              <a:defRPr sz="1800"/>
            </a:lvl4pPr>
            <a:lvl5pPr indent="-330200" lvl="4" marL="2286000" algn="l">
              <a:lnSpc>
                <a:spcPct val="110000"/>
              </a:lnSpc>
              <a:spcBef>
                <a:spcPts val="400"/>
              </a:spcBef>
              <a:spcAft>
                <a:spcPts val="0"/>
              </a:spcAft>
              <a:buClr>
                <a:schemeClr val="accent2"/>
              </a:buClr>
              <a:buSzPts val="1600"/>
              <a:buChar char="»"/>
              <a:defRPr sz="1600"/>
            </a:lvl5pPr>
            <a:lvl6pPr indent="-342900" lvl="5" marL="2743200" algn="l">
              <a:lnSpc>
                <a:spcPct val="110000"/>
              </a:lnSpc>
              <a:spcBef>
                <a:spcPts val="400"/>
              </a:spcBef>
              <a:spcAft>
                <a:spcPts val="0"/>
              </a:spcAft>
              <a:buClr>
                <a:schemeClr val="dk1"/>
              </a:buClr>
              <a:buSzPts val="1800"/>
              <a:buChar char="•"/>
              <a:defRPr sz="1800"/>
            </a:lvl6pPr>
            <a:lvl7pPr indent="-342900" lvl="6" marL="3200400" algn="l">
              <a:lnSpc>
                <a:spcPct val="110000"/>
              </a:lnSpc>
              <a:spcBef>
                <a:spcPts val="400"/>
              </a:spcBef>
              <a:spcAft>
                <a:spcPts val="0"/>
              </a:spcAft>
              <a:buClr>
                <a:schemeClr val="dk1"/>
              </a:buClr>
              <a:buSzPts val="1800"/>
              <a:buChar char="•"/>
              <a:defRPr sz="1800"/>
            </a:lvl7pPr>
            <a:lvl8pPr indent="-342900" lvl="7" marL="3657600" algn="l">
              <a:lnSpc>
                <a:spcPct val="110000"/>
              </a:lnSpc>
              <a:spcBef>
                <a:spcPts val="400"/>
              </a:spcBef>
              <a:spcAft>
                <a:spcPts val="0"/>
              </a:spcAft>
              <a:buClr>
                <a:schemeClr val="dk1"/>
              </a:buClr>
              <a:buSzPts val="1800"/>
              <a:buChar char="•"/>
              <a:defRPr sz="1800"/>
            </a:lvl8pPr>
            <a:lvl9pPr indent="-342900" lvl="8" marL="4114800" algn="l">
              <a:lnSpc>
                <a:spcPct val="110000"/>
              </a:lnSpc>
              <a:spcBef>
                <a:spcPts val="400"/>
              </a:spcBef>
              <a:spcAft>
                <a:spcPts val="0"/>
              </a:spcAft>
              <a:buClr>
                <a:schemeClr val="dk1"/>
              </a:buClr>
              <a:buSzPts val="1800"/>
              <a:buChar char="•"/>
              <a:defRPr sz="1800"/>
            </a:lvl9pPr>
          </a:lstStyle>
          <a:p/>
        </p:txBody>
      </p:sp>
      <p:sp>
        <p:nvSpPr>
          <p:cNvPr id="945" name="Google Shape;945;p12"/>
          <p:cNvSpPr txBox="1"/>
          <p:nvPr>
            <p:ph idx="2" type="body"/>
          </p:nvPr>
        </p:nvSpPr>
        <p:spPr>
          <a:xfrm>
            <a:off x="6197600" y="1828800"/>
            <a:ext cx="5384700" cy="4233600"/>
          </a:xfrm>
          <a:prstGeom prst="rect">
            <a:avLst/>
          </a:prstGeom>
          <a:noFill/>
          <a:ln>
            <a:noFill/>
          </a:ln>
        </p:spPr>
        <p:txBody>
          <a:bodyPr anchorCtr="0" anchor="t" bIns="45700" lIns="91425" spcFirstLastPara="1" rIns="91425" wrap="square" tIns="45700">
            <a:noAutofit/>
          </a:bodyPr>
          <a:lstStyle>
            <a:lvl1pPr indent="-342900" lvl="0" marL="457200" algn="l">
              <a:lnSpc>
                <a:spcPct val="110000"/>
              </a:lnSpc>
              <a:spcBef>
                <a:spcPts val="400"/>
              </a:spcBef>
              <a:spcAft>
                <a:spcPts val="0"/>
              </a:spcAft>
              <a:buClr>
                <a:schemeClr val="accent2"/>
              </a:buClr>
              <a:buSzPts val="1800"/>
              <a:buChar char="•"/>
              <a:defRPr sz="1800"/>
            </a:lvl1pPr>
            <a:lvl2pPr indent="-342900" lvl="1" marL="914400" algn="l">
              <a:lnSpc>
                <a:spcPct val="110000"/>
              </a:lnSpc>
              <a:spcBef>
                <a:spcPts val="400"/>
              </a:spcBef>
              <a:spcAft>
                <a:spcPts val="0"/>
              </a:spcAft>
              <a:buClr>
                <a:schemeClr val="accent2"/>
              </a:buClr>
              <a:buSzPts val="1800"/>
              <a:buChar char="–"/>
              <a:defRPr sz="1800"/>
            </a:lvl2pPr>
            <a:lvl3pPr indent="-325755" lvl="2" marL="1371600" algn="l">
              <a:lnSpc>
                <a:spcPct val="110000"/>
              </a:lnSpc>
              <a:spcBef>
                <a:spcPts val="400"/>
              </a:spcBef>
              <a:spcAft>
                <a:spcPts val="0"/>
              </a:spcAft>
              <a:buClr>
                <a:schemeClr val="accent2"/>
              </a:buClr>
              <a:buSzPts val="1530"/>
              <a:buChar char="•"/>
              <a:defRPr sz="1800"/>
            </a:lvl3pPr>
            <a:lvl4pPr indent="-325755" lvl="3" marL="1828800" algn="l">
              <a:lnSpc>
                <a:spcPct val="110000"/>
              </a:lnSpc>
              <a:spcBef>
                <a:spcPts val="400"/>
              </a:spcBef>
              <a:spcAft>
                <a:spcPts val="0"/>
              </a:spcAft>
              <a:buClr>
                <a:schemeClr val="accent2"/>
              </a:buClr>
              <a:buSzPts val="1530"/>
              <a:buChar char="–"/>
              <a:defRPr sz="1800"/>
            </a:lvl4pPr>
            <a:lvl5pPr indent="-330200" lvl="4" marL="2286000" algn="l">
              <a:lnSpc>
                <a:spcPct val="110000"/>
              </a:lnSpc>
              <a:spcBef>
                <a:spcPts val="400"/>
              </a:spcBef>
              <a:spcAft>
                <a:spcPts val="0"/>
              </a:spcAft>
              <a:buClr>
                <a:schemeClr val="accent2"/>
              </a:buClr>
              <a:buSzPts val="1600"/>
              <a:buChar char="»"/>
              <a:defRPr sz="1600"/>
            </a:lvl5pPr>
            <a:lvl6pPr indent="-342900" lvl="5" marL="2743200" algn="l">
              <a:lnSpc>
                <a:spcPct val="110000"/>
              </a:lnSpc>
              <a:spcBef>
                <a:spcPts val="400"/>
              </a:spcBef>
              <a:spcAft>
                <a:spcPts val="0"/>
              </a:spcAft>
              <a:buClr>
                <a:schemeClr val="dk1"/>
              </a:buClr>
              <a:buSzPts val="1800"/>
              <a:buChar char="•"/>
              <a:defRPr sz="1800"/>
            </a:lvl6pPr>
            <a:lvl7pPr indent="-342900" lvl="6" marL="3200400" algn="l">
              <a:lnSpc>
                <a:spcPct val="110000"/>
              </a:lnSpc>
              <a:spcBef>
                <a:spcPts val="400"/>
              </a:spcBef>
              <a:spcAft>
                <a:spcPts val="0"/>
              </a:spcAft>
              <a:buClr>
                <a:schemeClr val="dk1"/>
              </a:buClr>
              <a:buSzPts val="1800"/>
              <a:buChar char="•"/>
              <a:defRPr sz="1800"/>
            </a:lvl7pPr>
            <a:lvl8pPr indent="-342900" lvl="7" marL="3657600" algn="l">
              <a:lnSpc>
                <a:spcPct val="110000"/>
              </a:lnSpc>
              <a:spcBef>
                <a:spcPts val="400"/>
              </a:spcBef>
              <a:spcAft>
                <a:spcPts val="0"/>
              </a:spcAft>
              <a:buClr>
                <a:schemeClr val="dk1"/>
              </a:buClr>
              <a:buSzPts val="1800"/>
              <a:buChar char="•"/>
              <a:defRPr sz="1800"/>
            </a:lvl8pPr>
            <a:lvl9pPr indent="-342900" lvl="8" marL="4114800" algn="l">
              <a:lnSpc>
                <a:spcPct val="110000"/>
              </a:lnSpc>
              <a:spcBef>
                <a:spcPts val="400"/>
              </a:spcBef>
              <a:spcAft>
                <a:spcPts val="0"/>
              </a:spcAft>
              <a:buClr>
                <a:schemeClr val="dk1"/>
              </a:buClr>
              <a:buSzPts val="1800"/>
              <a:buChar char="•"/>
              <a:defRPr sz="1800"/>
            </a:lvl9pPr>
          </a:lstStyle>
          <a:p/>
        </p:txBody>
      </p:sp>
      <p:sp>
        <p:nvSpPr>
          <p:cNvPr id="946" name="Google Shape;946;p12"/>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3200"/>
              <a:buFont typeface="Arial"/>
              <a:buNone/>
              <a:defRPr b="1" i="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7" name="Google Shape;947;p12"/>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48" name="Google Shape;948;p12"/>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Report on the arXiv Accessibility Forum 2023 | NSD IDEA Minute | May 16, 2023</a:t>
            </a:r>
            <a:endParaRPr sz="1000">
              <a:solidFill>
                <a:srgbClr val="888C8F"/>
              </a:solidFill>
            </a:endParaRPr>
          </a:p>
        </p:txBody>
      </p:sp>
      <p:sp>
        <p:nvSpPr>
          <p:cNvPr id="949" name="Google Shape;949;p12"/>
          <p:cNvSpPr txBox="1"/>
          <p:nvPr>
            <p:ph idx="3" type="subTitle"/>
          </p:nvPr>
        </p:nvSpPr>
        <p:spPr>
          <a:xfrm>
            <a:off x="612650" y="1143000"/>
            <a:ext cx="10972800" cy="548700"/>
          </a:xfrm>
          <a:prstGeom prst="rect">
            <a:avLst/>
          </a:prstGeom>
        </p:spPr>
        <p:txBody>
          <a:bodyPr anchorCtr="0" anchor="t" bIns="45700" lIns="91425" spcFirstLastPara="1" rIns="91425" wrap="square" tIns="45700">
            <a:noAutofit/>
          </a:bodyPr>
          <a:lstStyle>
            <a:lvl1pPr lvl="0" rtl="0">
              <a:spcBef>
                <a:spcPts val="800"/>
              </a:spcBef>
              <a:spcAft>
                <a:spcPts val="0"/>
              </a:spcAft>
              <a:buSzPts val="2000"/>
              <a:buNone/>
              <a:defRPr>
                <a:solidFill>
                  <a:schemeClr val="accent2"/>
                </a:solidFill>
              </a:defRPr>
            </a:lvl1pPr>
            <a:lvl2pPr lvl="1" rtl="0">
              <a:spcBef>
                <a:spcPts val="400"/>
              </a:spcBef>
              <a:spcAft>
                <a:spcPts val="0"/>
              </a:spcAft>
              <a:buSzPts val="2000"/>
              <a:buNone/>
              <a:defRPr/>
            </a:lvl2pPr>
            <a:lvl3pPr lvl="2" rtl="0">
              <a:spcBef>
                <a:spcPts val="400"/>
              </a:spcBef>
              <a:spcAft>
                <a:spcPts val="0"/>
              </a:spcAft>
              <a:buSzPts val="1700"/>
              <a:buNone/>
              <a:defRPr/>
            </a:lvl3pPr>
            <a:lvl4pPr lvl="3" rtl="0">
              <a:spcBef>
                <a:spcPts val="400"/>
              </a:spcBef>
              <a:spcAft>
                <a:spcPts val="0"/>
              </a:spcAft>
              <a:buSzPts val="1700"/>
              <a:buNone/>
              <a:defRPr/>
            </a:lvl4pPr>
            <a:lvl5pPr lvl="4" rtl="0">
              <a:spcBef>
                <a:spcPts val="400"/>
              </a:spcBef>
              <a:spcAft>
                <a:spcPts val="0"/>
              </a:spcAft>
              <a:buSzPts val="2000"/>
              <a:buNone/>
              <a:defRPr/>
            </a:lvl5pPr>
            <a:lvl6pPr lvl="5" rtl="0">
              <a:spcBef>
                <a:spcPts val="400"/>
              </a:spcBef>
              <a:spcAft>
                <a:spcPts val="0"/>
              </a:spcAft>
              <a:buSzPts val="2000"/>
              <a:buNone/>
              <a:defRPr/>
            </a:lvl6pPr>
            <a:lvl7pPr lvl="6" rtl="0">
              <a:spcBef>
                <a:spcPts val="400"/>
              </a:spcBef>
              <a:spcAft>
                <a:spcPts val="0"/>
              </a:spcAft>
              <a:buSzPts val="2000"/>
              <a:buNone/>
              <a:defRPr/>
            </a:lvl7pPr>
            <a:lvl8pPr lvl="7" rtl="0">
              <a:spcBef>
                <a:spcPts val="400"/>
              </a:spcBef>
              <a:spcAft>
                <a:spcPts val="0"/>
              </a:spcAft>
              <a:buSzPts val="2000"/>
              <a:buNone/>
              <a:defRPr/>
            </a:lvl8pPr>
            <a:lvl9pPr lvl="8" rtl="0">
              <a:spcBef>
                <a:spcPts val="400"/>
              </a:spcBef>
              <a:spcAft>
                <a:spcPts val="0"/>
              </a:spcAft>
              <a:buSzPts val="20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950" name="Shape 950"/>
        <p:cNvGrpSpPr/>
        <p:nvPr/>
      </p:nvGrpSpPr>
      <p:grpSpPr>
        <a:xfrm>
          <a:off x="0" y="0"/>
          <a:ext cx="0" cy="0"/>
          <a:chOff x="0" y="0"/>
          <a:chExt cx="0" cy="0"/>
        </a:xfrm>
      </p:grpSpPr>
      <p:sp>
        <p:nvSpPr>
          <p:cNvPr id="951" name="Google Shape;951;p13"/>
          <p:cNvSpPr txBox="1"/>
          <p:nvPr>
            <p:ph idx="1" type="body"/>
          </p:nvPr>
        </p:nvSpPr>
        <p:spPr>
          <a:xfrm>
            <a:off x="612648" y="1535113"/>
            <a:ext cx="5386800" cy="639900"/>
          </a:xfrm>
          <a:prstGeom prst="rect">
            <a:avLst/>
          </a:prstGeom>
          <a:noFill/>
          <a:ln>
            <a:noFill/>
          </a:ln>
        </p:spPr>
        <p:txBody>
          <a:bodyPr anchorCtr="0" anchor="b" bIns="45700" lIns="91425" spcFirstLastPara="1" rIns="91425" wrap="square" tIns="45700">
            <a:noAutofit/>
          </a:bodyPr>
          <a:lstStyle>
            <a:lvl1pPr indent="-228600" lvl="0" marL="457200">
              <a:lnSpc>
                <a:spcPct val="110000"/>
              </a:lnSpc>
              <a:spcBef>
                <a:spcPts val="800"/>
              </a:spcBef>
              <a:spcAft>
                <a:spcPts val="0"/>
              </a:spcAft>
              <a:buSzPts val="1800"/>
              <a:buNone/>
              <a:defRPr b="1" sz="1800">
                <a:solidFill>
                  <a:schemeClr val="accent2"/>
                </a:solidFill>
              </a:defRPr>
            </a:lvl1pPr>
            <a:lvl2pPr indent="-228600" lvl="1" marL="914400">
              <a:lnSpc>
                <a:spcPct val="110000"/>
              </a:lnSpc>
              <a:spcBef>
                <a:spcPts val="400"/>
              </a:spcBef>
              <a:spcAft>
                <a:spcPts val="0"/>
              </a:spcAft>
              <a:buSzPts val="2000"/>
              <a:buNone/>
              <a:defRPr b="1" sz="2000"/>
            </a:lvl2pPr>
            <a:lvl3pPr indent="-228600" lvl="2" marL="1371600">
              <a:spcBef>
                <a:spcPts val="400"/>
              </a:spcBef>
              <a:spcAft>
                <a:spcPts val="0"/>
              </a:spcAft>
              <a:buSzPts val="1530"/>
              <a:buNone/>
              <a:defRPr b="1" sz="1800"/>
            </a:lvl3pPr>
            <a:lvl4pPr indent="-228600" lvl="3" marL="1828800">
              <a:spcBef>
                <a:spcPts val="400"/>
              </a:spcBef>
              <a:spcAft>
                <a:spcPts val="0"/>
              </a:spcAft>
              <a:buSzPts val="1360"/>
              <a:buNone/>
              <a:defRPr b="1" sz="1600"/>
            </a:lvl4pPr>
            <a:lvl5pPr indent="-228600" lvl="4" marL="2286000">
              <a:spcBef>
                <a:spcPts val="320"/>
              </a:spcBef>
              <a:spcAft>
                <a:spcPts val="0"/>
              </a:spcAft>
              <a:buSzPts val="1600"/>
              <a:buNone/>
              <a:defRPr b="1" sz="1600"/>
            </a:lvl5pPr>
            <a:lvl6pPr indent="-228600" lvl="5" marL="2743200">
              <a:spcBef>
                <a:spcPts val="320"/>
              </a:spcBef>
              <a:spcAft>
                <a:spcPts val="0"/>
              </a:spcAft>
              <a:buClr>
                <a:schemeClr val="dk1"/>
              </a:buClr>
              <a:buSzPts val="1600"/>
              <a:buNone/>
              <a:defRPr b="1" sz="1600"/>
            </a:lvl6pPr>
            <a:lvl7pPr indent="-228600" lvl="6" marL="3200400">
              <a:spcBef>
                <a:spcPts val="320"/>
              </a:spcBef>
              <a:spcAft>
                <a:spcPts val="0"/>
              </a:spcAft>
              <a:buClr>
                <a:schemeClr val="dk1"/>
              </a:buClr>
              <a:buSzPts val="1600"/>
              <a:buNone/>
              <a:defRPr b="1" sz="1600"/>
            </a:lvl7pPr>
            <a:lvl8pPr indent="-228600" lvl="7" marL="3657600">
              <a:spcBef>
                <a:spcPts val="320"/>
              </a:spcBef>
              <a:spcAft>
                <a:spcPts val="0"/>
              </a:spcAft>
              <a:buClr>
                <a:schemeClr val="dk1"/>
              </a:buClr>
              <a:buSzPts val="1600"/>
              <a:buNone/>
              <a:defRPr b="1" sz="1600"/>
            </a:lvl8pPr>
            <a:lvl9pPr indent="-228600" lvl="8" marL="4114800">
              <a:spcBef>
                <a:spcPts val="320"/>
              </a:spcBef>
              <a:spcAft>
                <a:spcPts val="0"/>
              </a:spcAft>
              <a:buClr>
                <a:schemeClr val="dk1"/>
              </a:buClr>
              <a:buSzPts val="1600"/>
              <a:buNone/>
              <a:defRPr b="1" sz="1600"/>
            </a:lvl9pPr>
          </a:lstStyle>
          <a:p/>
        </p:txBody>
      </p:sp>
      <p:sp>
        <p:nvSpPr>
          <p:cNvPr id="952" name="Google Shape;952;p13"/>
          <p:cNvSpPr txBox="1"/>
          <p:nvPr>
            <p:ph idx="2" type="body"/>
          </p:nvPr>
        </p:nvSpPr>
        <p:spPr>
          <a:xfrm>
            <a:off x="612648" y="2174875"/>
            <a:ext cx="5386800" cy="3951300"/>
          </a:xfrm>
          <a:prstGeom prst="rect">
            <a:avLst/>
          </a:prstGeom>
          <a:noFill/>
          <a:ln>
            <a:noFill/>
          </a:ln>
        </p:spPr>
        <p:txBody>
          <a:bodyPr anchorCtr="0" anchor="t" bIns="45700" lIns="91425" spcFirstLastPara="1" rIns="91425" wrap="square" tIns="45700">
            <a:noAutofit/>
          </a:bodyPr>
          <a:lstStyle>
            <a:lvl1pPr indent="-342900" lvl="0" marL="457200">
              <a:lnSpc>
                <a:spcPct val="110000"/>
              </a:lnSpc>
              <a:spcBef>
                <a:spcPts val="400"/>
              </a:spcBef>
              <a:spcAft>
                <a:spcPts val="0"/>
              </a:spcAft>
              <a:buClr>
                <a:schemeClr val="accent2"/>
              </a:buClr>
              <a:buSzPts val="1800"/>
              <a:buChar char="•"/>
              <a:defRPr sz="1800"/>
            </a:lvl1pPr>
            <a:lvl2pPr indent="-342900" lvl="1" marL="914400">
              <a:lnSpc>
                <a:spcPct val="110000"/>
              </a:lnSpc>
              <a:spcBef>
                <a:spcPts val="400"/>
              </a:spcBef>
              <a:spcAft>
                <a:spcPts val="0"/>
              </a:spcAft>
              <a:buClr>
                <a:schemeClr val="accent2"/>
              </a:buClr>
              <a:buSzPts val="1800"/>
              <a:buChar char="–"/>
              <a:defRPr sz="1800"/>
            </a:lvl2pPr>
            <a:lvl3pPr indent="-325755" lvl="2" marL="1371600">
              <a:lnSpc>
                <a:spcPct val="110000"/>
              </a:lnSpc>
              <a:spcBef>
                <a:spcPts val="400"/>
              </a:spcBef>
              <a:spcAft>
                <a:spcPts val="0"/>
              </a:spcAft>
              <a:buClr>
                <a:schemeClr val="accent2"/>
              </a:buClr>
              <a:buSzPts val="1530"/>
              <a:buChar char="•"/>
              <a:defRPr sz="1800"/>
            </a:lvl3pPr>
            <a:lvl4pPr indent="-325755" lvl="3" marL="1828800">
              <a:lnSpc>
                <a:spcPct val="110000"/>
              </a:lnSpc>
              <a:spcBef>
                <a:spcPts val="400"/>
              </a:spcBef>
              <a:spcAft>
                <a:spcPts val="0"/>
              </a:spcAft>
              <a:buClr>
                <a:schemeClr val="accent2"/>
              </a:buClr>
              <a:buSzPts val="1530"/>
              <a:buChar char="–"/>
              <a:defRPr sz="1800"/>
            </a:lvl4pPr>
            <a:lvl5pPr indent="-342900" lvl="4" marL="2286000">
              <a:lnSpc>
                <a:spcPct val="110000"/>
              </a:lnSpc>
              <a:spcBef>
                <a:spcPts val="400"/>
              </a:spcBef>
              <a:spcAft>
                <a:spcPts val="0"/>
              </a:spcAft>
              <a:buClr>
                <a:schemeClr val="accent2"/>
              </a:buClr>
              <a:buSzPts val="1800"/>
              <a:buChar char="»"/>
              <a:defRPr sz="1800"/>
            </a:lvl5pPr>
            <a:lvl6pPr indent="-330200" lvl="5" marL="2743200">
              <a:lnSpc>
                <a:spcPct val="110000"/>
              </a:lnSpc>
              <a:spcBef>
                <a:spcPts val="400"/>
              </a:spcBef>
              <a:spcAft>
                <a:spcPts val="0"/>
              </a:spcAft>
              <a:buClr>
                <a:schemeClr val="dk1"/>
              </a:buClr>
              <a:buSzPts val="1600"/>
              <a:buChar char="•"/>
              <a:defRPr sz="1600"/>
            </a:lvl6pPr>
            <a:lvl7pPr indent="-330200" lvl="6" marL="3200400">
              <a:lnSpc>
                <a:spcPct val="110000"/>
              </a:lnSpc>
              <a:spcBef>
                <a:spcPts val="400"/>
              </a:spcBef>
              <a:spcAft>
                <a:spcPts val="0"/>
              </a:spcAft>
              <a:buClr>
                <a:schemeClr val="dk1"/>
              </a:buClr>
              <a:buSzPts val="1600"/>
              <a:buChar char="•"/>
              <a:defRPr sz="1600"/>
            </a:lvl7pPr>
            <a:lvl8pPr indent="-330200" lvl="7" marL="3657600">
              <a:lnSpc>
                <a:spcPct val="110000"/>
              </a:lnSpc>
              <a:spcBef>
                <a:spcPts val="400"/>
              </a:spcBef>
              <a:spcAft>
                <a:spcPts val="0"/>
              </a:spcAft>
              <a:buClr>
                <a:schemeClr val="dk1"/>
              </a:buClr>
              <a:buSzPts val="1600"/>
              <a:buChar char="•"/>
              <a:defRPr sz="1600"/>
            </a:lvl8pPr>
            <a:lvl9pPr indent="-330200" lvl="8" marL="4114800">
              <a:lnSpc>
                <a:spcPct val="110000"/>
              </a:lnSpc>
              <a:spcBef>
                <a:spcPts val="400"/>
              </a:spcBef>
              <a:spcAft>
                <a:spcPts val="0"/>
              </a:spcAft>
              <a:buClr>
                <a:schemeClr val="dk1"/>
              </a:buClr>
              <a:buSzPts val="1600"/>
              <a:buChar char="•"/>
              <a:defRPr sz="1600"/>
            </a:lvl9pPr>
          </a:lstStyle>
          <a:p/>
        </p:txBody>
      </p:sp>
      <p:sp>
        <p:nvSpPr>
          <p:cNvPr id="953" name="Google Shape;953;p13"/>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lnSpc>
                <a:spcPct val="110000"/>
              </a:lnSpc>
              <a:spcBef>
                <a:spcPts val="800"/>
              </a:spcBef>
              <a:spcAft>
                <a:spcPts val="0"/>
              </a:spcAft>
              <a:buSzPts val="1800"/>
              <a:buNone/>
              <a:defRPr b="1" sz="1800">
                <a:solidFill>
                  <a:schemeClr val="accent2"/>
                </a:solidFill>
              </a:defRPr>
            </a:lvl1pPr>
            <a:lvl2pPr indent="-228600" lvl="1" marL="914400" algn="l">
              <a:lnSpc>
                <a:spcPct val="110000"/>
              </a:lnSpc>
              <a:spcBef>
                <a:spcPts val="400"/>
              </a:spcBef>
              <a:spcAft>
                <a:spcPts val="0"/>
              </a:spcAft>
              <a:buSzPts val="2000"/>
              <a:buNone/>
              <a:defRPr b="1" sz="2000"/>
            </a:lvl2pPr>
            <a:lvl3pPr indent="-228600" lvl="2" marL="1371600" algn="l">
              <a:spcBef>
                <a:spcPts val="400"/>
              </a:spcBef>
              <a:spcAft>
                <a:spcPts val="0"/>
              </a:spcAft>
              <a:buSzPts val="1530"/>
              <a:buNone/>
              <a:defRPr b="1" sz="1800"/>
            </a:lvl3pPr>
            <a:lvl4pPr indent="-228600" lvl="3" marL="1828800" algn="l">
              <a:spcBef>
                <a:spcPts val="400"/>
              </a:spcBef>
              <a:spcAft>
                <a:spcPts val="0"/>
              </a:spcAft>
              <a:buSzPts val="136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54" name="Google Shape;954;p13"/>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42900" lvl="0" marL="457200" algn="l">
              <a:lnSpc>
                <a:spcPct val="110000"/>
              </a:lnSpc>
              <a:spcBef>
                <a:spcPts val="400"/>
              </a:spcBef>
              <a:spcAft>
                <a:spcPts val="0"/>
              </a:spcAft>
              <a:buClr>
                <a:schemeClr val="accent2"/>
              </a:buClr>
              <a:buSzPts val="1800"/>
              <a:buChar char="•"/>
              <a:defRPr sz="1800"/>
            </a:lvl1pPr>
            <a:lvl2pPr indent="-342900" lvl="1" marL="914400" algn="l">
              <a:lnSpc>
                <a:spcPct val="110000"/>
              </a:lnSpc>
              <a:spcBef>
                <a:spcPts val="400"/>
              </a:spcBef>
              <a:spcAft>
                <a:spcPts val="0"/>
              </a:spcAft>
              <a:buClr>
                <a:schemeClr val="accent2"/>
              </a:buClr>
              <a:buSzPts val="1800"/>
              <a:buChar char="–"/>
              <a:defRPr sz="1800"/>
            </a:lvl2pPr>
            <a:lvl3pPr indent="-325755" lvl="2" marL="1371600" algn="l">
              <a:lnSpc>
                <a:spcPct val="110000"/>
              </a:lnSpc>
              <a:spcBef>
                <a:spcPts val="400"/>
              </a:spcBef>
              <a:spcAft>
                <a:spcPts val="0"/>
              </a:spcAft>
              <a:buClr>
                <a:schemeClr val="accent2"/>
              </a:buClr>
              <a:buSzPts val="1530"/>
              <a:buChar char="•"/>
              <a:defRPr sz="1800"/>
            </a:lvl3pPr>
            <a:lvl4pPr indent="-325755" lvl="3" marL="1828800" algn="l">
              <a:lnSpc>
                <a:spcPct val="110000"/>
              </a:lnSpc>
              <a:spcBef>
                <a:spcPts val="400"/>
              </a:spcBef>
              <a:spcAft>
                <a:spcPts val="0"/>
              </a:spcAft>
              <a:buClr>
                <a:schemeClr val="accent2"/>
              </a:buClr>
              <a:buSzPts val="1530"/>
              <a:buChar char="–"/>
              <a:defRPr sz="1800"/>
            </a:lvl4pPr>
            <a:lvl5pPr indent="-342900" lvl="4" marL="2286000" algn="l">
              <a:lnSpc>
                <a:spcPct val="110000"/>
              </a:lnSpc>
              <a:spcBef>
                <a:spcPts val="400"/>
              </a:spcBef>
              <a:spcAft>
                <a:spcPts val="0"/>
              </a:spcAft>
              <a:buClr>
                <a:schemeClr val="accent2"/>
              </a:buClr>
              <a:buSzPts val="1800"/>
              <a:buChar char="»"/>
              <a:defRPr sz="18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955" name="Google Shape;955;p13"/>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6" name="Google Shape;956;p13"/>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57" name="Google Shape;957;p13"/>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Report on the arXiv Accessibility Forum 2023 | NSD IDEA Minute | May 16, 2023</a:t>
            </a:r>
            <a:endParaRPr sz="1000">
              <a:solidFill>
                <a:srgbClr val="888C8F"/>
              </a:solidFill>
            </a:endParaRPr>
          </a:p>
        </p:txBody>
      </p:sp>
      <p:sp>
        <p:nvSpPr>
          <p:cNvPr id="958" name="Google Shape;958;p13"/>
          <p:cNvSpPr txBox="1"/>
          <p:nvPr>
            <p:ph idx="5" type="subTitle"/>
          </p:nvPr>
        </p:nvSpPr>
        <p:spPr>
          <a:xfrm>
            <a:off x="612650" y="1143000"/>
            <a:ext cx="10972800" cy="548700"/>
          </a:xfrm>
          <a:prstGeom prst="rect">
            <a:avLst/>
          </a:prstGeom>
        </p:spPr>
        <p:txBody>
          <a:bodyPr anchorCtr="0" anchor="t" bIns="45700" lIns="91425" spcFirstLastPara="1" rIns="91425" wrap="square" tIns="45700">
            <a:noAutofit/>
          </a:bodyPr>
          <a:lstStyle>
            <a:lvl1pPr lvl="0" rtl="0">
              <a:spcBef>
                <a:spcPts val="800"/>
              </a:spcBef>
              <a:spcAft>
                <a:spcPts val="0"/>
              </a:spcAft>
              <a:buSzPts val="2000"/>
              <a:buNone/>
              <a:defRPr>
                <a:solidFill>
                  <a:schemeClr val="accent2"/>
                </a:solidFill>
              </a:defRPr>
            </a:lvl1pPr>
            <a:lvl2pPr lvl="1" rtl="0">
              <a:spcBef>
                <a:spcPts val="400"/>
              </a:spcBef>
              <a:spcAft>
                <a:spcPts val="0"/>
              </a:spcAft>
              <a:buSzPts val="2000"/>
              <a:buNone/>
              <a:defRPr/>
            </a:lvl2pPr>
            <a:lvl3pPr lvl="2" rtl="0">
              <a:spcBef>
                <a:spcPts val="400"/>
              </a:spcBef>
              <a:spcAft>
                <a:spcPts val="0"/>
              </a:spcAft>
              <a:buSzPts val="1700"/>
              <a:buNone/>
              <a:defRPr/>
            </a:lvl3pPr>
            <a:lvl4pPr lvl="3" rtl="0">
              <a:spcBef>
                <a:spcPts val="400"/>
              </a:spcBef>
              <a:spcAft>
                <a:spcPts val="0"/>
              </a:spcAft>
              <a:buSzPts val="1700"/>
              <a:buNone/>
              <a:defRPr/>
            </a:lvl4pPr>
            <a:lvl5pPr lvl="4" rtl="0">
              <a:spcBef>
                <a:spcPts val="400"/>
              </a:spcBef>
              <a:spcAft>
                <a:spcPts val="0"/>
              </a:spcAft>
              <a:buSzPts val="2000"/>
              <a:buNone/>
              <a:defRPr/>
            </a:lvl5pPr>
            <a:lvl6pPr lvl="5" rtl="0">
              <a:spcBef>
                <a:spcPts val="400"/>
              </a:spcBef>
              <a:spcAft>
                <a:spcPts val="0"/>
              </a:spcAft>
              <a:buSzPts val="2000"/>
              <a:buNone/>
              <a:defRPr/>
            </a:lvl6pPr>
            <a:lvl7pPr lvl="6" rtl="0">
              <a:spcBef>
                <a:spcPts val="400"/>
              </a:spcBef>
              <a:spcAft>
                <a:spcPts val="0"/>
              </a:spcAft>
              <a:buSzPts val="2000"/>
              <a:buNone/>
              <a:defRPr/>
            </a:lvl7pPr>
            <a:lvl8pPr lvl="7" rtl="0">
              <a:spcBef>
                <a:spcPts val="400"/>
              </a:spcBef>
              <a:spcAft>
                <a:spcPts val="0"/>
              </a:spcAft>
              <a:buSzPts val="2000"/>
              <a:buNone/>
              <a:defRPr/>
            </a:lvl8pPr>
            <a:lvl9pPr lvl="8" rtl="0">
              <a:spcBef>
                <a:spcPts val="400"/>
              </a:spcBef>
              <a:spcAft>
                <a:spcPts val="0"/>
              </a:spcAft>
              <a:buSzPts val="20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Content">
  <p:cSld name="4 Content">
    <p:spTree>
      <p:nvGrpSpPr>
        <p:cNvPr id="959" name="Shape 959"/>
        <p:cNvGrpSpPr/>
        <p:nvPr/>
      </p:nvGrpSpPr>
      <p:grpSpPr>
        <a:xfrm>
          <a:off x="0" y="0"/>
          <a:ext cx="0" cy="0"/>
          <a:chOff x="0" y="0"/>
          <a:chExt cx="0" cy="0"/>
        </a:xfrm>
      </p:grpSpPr>
      <p:sp>
        <p:nvSpPr>
          <p:cNvPr id="960" name="Google Shape;960;p14"/>
          <p:cNvSpPr txBox="1"/>
          <p:nvPr>
            <p:ph idx="1" type="body"/>
          </p:nvPr>
        </p:nvSpPr>
        <p:spPr>
          <a:xfrm>
            <a:off x="612648" y="1828800"/>
            <a:ext cx="2589900" cy="4233300"/>
          </a:xfrm>
          <a:prstGeom prst="rect">
            <a:avLst/>
          </a:prstGeom>
          <a:noFill/>
          <a:ln>
            <a:noFill/>
          </a:ln>
        </p:spPr>
        <p:txBody>
          <a:bodyPr anchorCtr="0" anchor="t" bIns="45700" lIns="91425" spcFirstLastPara="1" rIns="91425" wrap="square" tIns="45700">
            <a:noAutofit/>
          </a:bodyPr>
          <a:lstStyle>
            <a:lvl1pPr indent="-330200" lvl="0" marL="457200" algn="l">
              <a:lnSpc>
                <a:spcPct val="110000"/>
              </a:lnSpc>
              <a:spcBef>
                <a:spcPts val="400"/>
              </a:spcBef>
              <a:spcAft>
                <a:spcPts val="0"/>
              </a:spcAft>
              <a:buSzPts val="1600"/>
              <a:buChar char="•"/>
              <a:defRPr sz="1600"/>
            </a:lvl1pPr>
            <a:lvl2pPr indent="-330200" lvl="1" marL="914400" algn="l">
              <a:lnSpc>
                <a:spcPct val="110000"/>
              </a:lnSpc>
              <a:spcBef>
                <a:spcPts val="400"/>
              </a:spcBef>
              <a:spcAft>
                <a:spcPts val="0"/>
              </a:spcAft>
              <a:buSzPts val="1600"/>
              <a:buChar char="–"/>
              <a:defRPr sz="1600"/>
            </a:lvl2pPr>
            <a:lvl3pPr indent="-330200" lvl="2" marL="1371600" algn="l">
              <a:lnSpc>
                <a:spcPct val="110000"/>
              </a:lnSpc>
              <a:spcBef>
                <a:spcPts val="400"/>
              </a:spcBef>
              <a:spcAft>
                <a:spcPts val="0"/>
              </a:spcAft>
              <a:buSzPts val="1600"/>
              <a:buChar char="•"/>
              <a:defRPr sz="1600"/>
            </a:lvl3pPr>
            <a:lvl4pPr indent="-330200" lvl="3" marL="1828800" algn="l">
              <a:lnSpc>
                <a:spcPct val="110000"/>
              </a:lnSpc>
              <a:spcBef>
                <a:spcPts val="400"/>
              </a:spcBef>
              <a:spcAft>
                <a:spcPts val="0"/>
              </a:spcAft>
              <a:buSzPts val="1600"/>
              <a:buChar char="–"/>
              <a:defRPr sz="1600"/>
            </a:lvl4pPr>
            <a:lvl5pPr indent="-330200" lvl="4" marL="2286000" algn="l">
              <a:lnSpc>
                <a:spcPct val="110000"/>
              </a:lnSpc>
              <a:spcBef>
                <a:spcPts val="400"/>
              </a:spcBef>
              <a:spcAft>
                <a:spcPts val="0"/>
              </a:spcAft>
              <a:buSzPts val="1600"/>
              <a:buChar char="»"/>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961" name="Google Shape;961;p14"/>
          <p:cNvSpPr txBox="1"/>
          <p:nvPr>
            <p:ph idx="2" type="body"/>
          </p:nvPr>
        </p:nvSpPr>
        <p:spPr>
          <a:xfrm>
            <a:off x="3381572" y="1828800"/>
            <a:ext cx="2589900" cy="4233600"/>
          </a:xfrm>
          <a:prstGeom prst="rect">
            <a:avLst/>
          </a:prstGeom>
          <a:noFill/>
          <a:ln>
            <a:noFill/>
          </a:ln>
        </p:spPr>
        <p:txBody>
          <a:bodyPr anchorCtr="0" anchor="t" bIns="45700" lIns="91425" spcFirstLastPara="1" rIns="91425" wrap="square" tIns="45700">
            <a:noAutofit/>
          </a:bodyPr>
          <a:lstStyle>
            <a:lvl1pPr indent="-330200" lvl="0" marL="457200" algn="l">
              <a:lnSpc>
                <a:spcPct val="110000"/>
              </a:lnSpc>
              <a:spcBef>
                <a:spcPts val="400"/>
              </a:spcBef>
              <a:spcAft>
                <a:spcPts val="0"/>
              </a:spcAft>
              <a:buSzPts val="1600"/>
              <a:buChar char="•"/>
              <a:defRPr sz="1600"/>
            </a:lvl1pPr>
            <a:lvl2pPr indent="-330200" lvl="1" marL="914400" algn="l">
              <a:lnSpc>
                <a:spcPct val="110000"/>
              </a:lnSpc>
              <a:spcBef>
                <a:spcPts val="400"/>
              </a:spcBef>
              <a:spcAft>
                <a:spcPts val="0"/>
              </a:spcAft>
              <a:buSzPts val="1600"/>
              <a:buChar char="–"/>
              <a:defRPr sz="1600"/>
            </a:lvl2pPr>
            <a:lvl3pPr indent="-330200" lvl="2" marL="1371600" algn="l">
              <a:lnSpc>
                <a:spcPct val="110000"/>
              </a:lnSpc>
              <a:spcBef>
                <a:spcPts val="400"/>
              </a:spcBef>
              <a:spcAft>
                <a:spcPts val="0"/>
              </a:spcAft>
              <a:buSzPts val="1600"/>
              <a:buChar char="•"/>
              <a:defRPr sz="1600"/>
            </a:lvl3pPr>
            <a:lvl4pPr indent="-330200" lvl="3" marL="1828800" algn="l">
              <a:lnSpc>
                <a:spcPct val="110000"/>
              </a:lnSpc>
              <a:spcBef>
                <a:spcPts val="400"/>
              </a:spcBef>
              <a:spcAft>
                <a:spcPts val="0"/>
              </a:spcAft>
              <a:buSzPts val="1600"/>
              <a:buChar char="–"/>
              <a:defRPr sz="1600"/>
            </a:lvl4pPr>
            <a:lvl5pPr indent="-330200" lvl="4" marL="2286000" algn="l">
              <a:lnSpc>
                <a:spcPct val="110000"/>
              </a:lnSpc>
              <a:spcBef>
                <a:spcPts val="400"/>
              </a:spcBef>
              <a:spcAft>
                <a:spcPts val="0"/>
              </a:spcAft>
              <a:buSzPts val="1600"/>
              <a:buChar char="»"/>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962" name="Google Shape;962;p14"/>
          <p:cNvSpPr txBox="1"/>
          <p:nvPr>
            <p:ph idx="3" type="body"/>
          </p:nvPr>
        </p:nvSpPr>
        <p:spPr>
          <a:xfrm>
            <a:off x="6187072" y="1828800"/>
            <a:ext cx="2589900" cy="4233600"/>
          </a:xfrm>
          <a:prstGeom prst="rect">
            <a:avLst/>
          </a:prstGeom>
          <a:noFill/>
          <a:ln>
            <a:noFill/>
          </a:ln>
        </p:spPr>
        <p:txBody>
          <a:bodyPr anchorCtr="0" anchor="t" bIns="45700" lIns="91425" spcFirstLastPara="1" rIns="91425" wrap="square" tIns="45700">
            <a:noAutofit/>
          </a:bodyPr>
          <a:lstStyle>
            <a:lvl1pPr indent="-330200" lvl="0" marL="457200" algn="l">
              <a:lnSpc>
                <a:spcPct val="110000"/>
              </a:lnSpc>
              <a:spcBef>
                <a:spcPts val="400"/>
              </a:spcBef>
              <a:spcAft>
                <a:spcPts val="0"/>
              </a:spcAft>
              <a:buSzPts val="1600"/>
              <a:buChar char="•"/>
              <a:defRPr sz="1600"/>
            </a:lvl1pPr>
            <a:lvl2pPr indent="-330200" lvl="1" marL="914400" algn="l">
              <a:lnSpc>
                <a:spcPct val="110000"/>
              </a:lnSpc>
              <a:spcBef>
                <a:spcPts val="400"/>
              </a:spcBef>
              <a:spcAft>
                <a:spcPts val="0"/>
              </a:spcAft>
              <a:buSzPts val="1600"/>
              <a:buChar char="–"/>
              <a:defRPr sz="1600"/>
            </a:lvl2pPr>
            <a:lvl3pPr indent="-330200" lvl="2" marL="1371600" algn="l">
              <a:lnSpc>
                <a:spcPct val="110000"/>
              </a:lnSpc>
              <a:spcBef>
                <a:spcPts val="400"/>
              </a:spcBef>
              <a:spcAft>
                <a:spcPts val="0"/>
              </a:spcAft>
              <a:buSzPts val="1600"/>
              <a:buChar char="•"/>
              <a:defRPr sz="1600"/>
            </a:lvl3pPr>
            <a:lvl4pPr indent="-330200" lvl="3" marL="1828800" algn="l">
              <a:lnSpc>
                <a:spcPct val="110000"/>
              </a:lnSpc>
              <a:spcBef>
                <a:spcPts val="400"/>
              </a:spcBef>
              <a:spcAft>
                <a:spcPts val="0"/>
              </a:spcAft>
              <a:buSzPts val="1600"/>
              <a:buChar char="–"/>
              <a:defRPr sz="1600"/>
            </a:lvl4pPr>
            <a:lvl5pPr indent="-330200" lvl="4" marL="2286000" algn="l">
              <a:lnSpc>
                <a:spcPct val="110000"/>
              </a:lnSpc>
              <a:spcBef>
                <a:spcPts val="400"/>
              </a:spcBef>
              <a:spcAft>
                <a:spcPts val="0"/>
              </a:spcAft>
              <a:buSzPts val="1600"/>
              <a:buChar char="»"/>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963" name="Google Shape;963;p14"/>
          <p:cNvSpPr txBox="1"/>
          <p:nvPr>
            <p:ph idx="4" type="body"/>
          </p:nvPr>
        </p:nvSpPr>
        <p:spPr>
          <a:xfrm>
            <a:off x="8992573" y="1828800"/>
            <a:ext cx="2589900" cy="4233600"/>
          </a:xfrm>
          <a:prstGeom prst="rect">
            <a:avLst/>
          </a:prstGeom>
          <a:noFill/>
          <a:ln>
            <a:noFill/>
          </a:ln>
        </p:spPr>
        <p:txBody>
          <a:bodyPr anchorCtr="0" anchor="t" bIns="45700" lIns="91425" spcFirstLastPara="1" rIns="91425" wrap="square" tIns="45700">
            <a:noAutofit/>
          </a:bodyPr>
          <a:lstStyle>
            <a:lvl1pPr indent="-330200" lvl="0" marL="457200" algn="l">
              <a:lnSpc>
                <a:spcPct val="110000"/>
              </a:lnSpc>
              <a:spcBef>
                <a:spcPts val="400"/>
              </a:spcBef>
              <a:spcAft>
                <a:spcPts val="0"/>
              </a:spcAft>
              <a:buSzPts val="1600"/>
              <a:buChar char="•"/>
              <a:defRPr sz="1600"/>
            </a:lvl1pPr>
            <a:lvl2pPr indent="-330200" lvl="1" marL="914400" algn="l">
              <a:lnSpc>
                <a:spcPct val="110000"/>
              </a:lnSpc>
              <a:spcBef>
                <a:spcPts val="400"/>
              </a:spcBef>
              <a:spcAft>
                <a:spcPts val="0"/>
              </a:spcAft>
              <a:buSzPts val="1600"/>
              <a:buChar char="–"/>
              <a:defRPr sz="1600"/>
            </a:lvl2pPr>
            <a:lvl3pPr indent="-330200" lvl="2" marL="1371600" algn="l">
              <a:lnSpc>
                <a:spcPct val="110000"/>
              </a:lnSpc>
              <a:spcBef>
                <a:spcPts val="400"/>
              </a:spcBef>
              <a:spcAft>
                <a:spcPts val="0"/>
              </a:spcAft>
              <a:buSzPts val="1600"/>
              <a:buChar char="•"/>
              <a:defRPr sz="1600"/>
            </a:lvl3pPr>
            <a:lvl4pPr indent="-330200" lvl="3" marL="1828800" algn="l">
              <a:lnSpc>
                <a:spcPct val="110000"/>
              </a:lnSpc>
              <a:spcBef>
                <a:spcPts val="400"/>
              </a:spcBef>
              <a:spcAft>
                <a:spcPts val="0"/>
              </a:spcAft>
              <a:buSzPts val="1600"/>
              <a:buChar char="–"/>
              <a:defRPr sz="1600"/>
            </a:lvl4pPr>
            <a:lvl5pPr indent="-330200" lvl="4" marL="2286000" algn="l">
              <a:lnSpc>
                <a:spcPct val="110000"/>
              </a:lnSpc>
              <a:spcBef>
                <a:spcPts val="400"/>
              </a:spcBef>
              <a:spcAft>
                <a:spcPts val="0"/>
              </a:spcAft>
              <a:buSzPts val="1600"/>
              <a:buChar char="»"/>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grpSp>
        <p:nvGrpSpPr>
          <p:cNvPr id="964" name="Google Shape;964;p14"/>
          <p:cNvGrpSpPr/>
          <p:nvPr/>
        </p:nvGrpSpPr>
        <p:grpSpPr>
          <a:xfrm>
            <a:off x="-201765" y="-141165"/>
            <a:ext cx="12586564" cy="7136527"/>
            <a:chOff x="-151324" y="-141165"/>
            <a:chExt cx="9439923" cy="7136527"/>
          </a:xfrm>
        </p:grpSpPr>
        <p:grpSp>
          <p:nvGrpSpPr>
            <p:cNvPr id="965" name="Google Shape;965;p14"/>
            <p:cNvGrpSpPr/>
            <p:nvPr/>
          </p:nvGrpSpPr>
          <p:grpSpPr>
            <a:xfrm>
              <a:off x="457731" y="6873247"/>
              <a:ext cx="8226688" cy="122115"/>
              <a:chOff x="457731" y="6582508"/>
              <a:chExt cx="8226688" cy="486507"/>
            </a:xfrm>
          </p:grpSpPr>
          <p:cxnSp>
            <p:nvCxnSpPr>
              <p:cNvPr id="966" name="Google Shape;966;p14"/>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67" name="Google Shape;967;p14"/>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968" name="Google Shape;968;p14"/>
              <p:cNvGrpSpPr/>
              <p:nvPr/>
            </p:nvGrpSpPr>
            <p:grpSpPr>
              <a:xfrm>
                <a:off x="7986158" y="6582508"/>
                <a:ext cx="152400" cy="486507"/>
                <a:chOff x="7983415" y="6582508"/>
                <a:chExt cx="152400" cy="486507"/>
              </a:xfrm>
            </p:grpSpPr>
            <p:cxnSp>
              <p:nvCxnSpPr>
                <p:cNvPr id="969" name="Google Shape;969;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70" name="Google Shape;970;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71" name="Google Shape;971;p14"/>
              <p:cNvGrpSpPr/>
              <p:nvPr/>
            </p:nvGrpSpPr>
            <p:grpSpPr>
              <a:xfrm>
                <a:off x="7287901" y="6582508"/>
                <a:ext cx="152400" cy="486507"/>
                <a:chOff x="7983415" y="6582508"/>
                <a:chExt cx="152400" cy="486507"/>
              </a:xfrm>
            </p:grpSpPr>
            <p:cxnSp>
              <p:nvCxnSpPr>
                <p:cNvPr id="972" name="Google Shape;972;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73" name="Google Shape;973;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74" name="Google Shape;974;p14"/>
              <p:cNvGrpSpPr/>
              <p:nvPr/>
            </p:nvGrpSpPr>
            <p:grpSpPr>
              <a:xfrm>
                <a:off x="6589644" y="6582508"/>
                <a:ext cx="152400" cy="486507"/>
                <a:chOff x="7983415" y="6582508"/>
                <a:chExt cx="152400" cy="486507"/>
              </a:xfrm>
            </p:grpSpPr>
            <p:cxnSp>
              <p:nvCxnSpPr>
                <p:cNvPr id="975" name="Google Shape;975;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76" name="Google Shape;976;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77" name="Google Shape;977;p14"/>
              <p:cNvGrpSpPr/>
              <p:nvPr/>
            </p:nvGrpSpPr>
            <p:grpSpPr>
              <a:xfrm>
                <a:off x="5891387" y="6582508"/>
                <a:ext cx="152400" cy="486507"/>
                <a:chOff x="7983415" y="6582508"/>
                <a:chExt cx="152400" cy="486507"/>
              </a:xfrm>
            </p:grpSpPr>
            <p:cxnSp>
              <p:nvCxnSpPr>
                <p:cNvPr id="978" name="Google Shape;978;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79" name="Google Shape;979;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80" name="Google Shape;980;p14"/>
              <p:cNvGrpSpPr/>
              <p:nvPr/>
            </p:nvGrpSpPr>
            <p:grpSpPr>
              <a:xfrm>
                <a:off x="5193130" y="6582508"/>
                <a:ext cx="152400" cy="486507"/>
                <a:chOff x="7983415" y="6582508"/>
                <a:chExt cx="152400" cy="486507"/>
              </a:xfrm>
            </p:grpSpPr>
            <p:cxnSp>
              <p:nvCxnSpPr>
                <p:cNvPr id="981" name="Google Shape;981;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82" name="Google Shape;982;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83" name="Google Shape;983;p14"/>
              <p:cNvGrpSpPr/>
              <p:nvPr/>
            </p:nvGrpSpPr>
            <p:grpSpPr>
              <a:xfrm>
                <a:off x="4494873" y="6582508"/>
                <a:ext cx="152400" cy="486507"/>
                <a:chOff x="7983415" y="6582508"/>
                <a:chExt cx="152400" cy="486507"/>
              </a:xfrm>
            </p:grpSpPr>
            <p:cxnSp>
              <p:nvCxnSpPr>
                <p:cNvPr id="984" name="Google Shape;984;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85" name="Google Shape;985;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86" name="Google Shape;986;p14"/>
              <p:cNvGrpSpPr/>
              <p:nvPr/>
            </p:nvGrpSpPr>
            <p:grpSpPr>
              <a:xfrm>
                <a:off x="3796616" y="6582508"/>
                <a:ext cx="152400" cy="486507"/>
                <a:chOff x="7983415" y="6582508"/>
                <a:chExt cx="152400" cy="486507"/>
              </a:xfrm>
            </p:grpSpPr>
            <p:cxnSp>
              <p:nvCxnSpPr>
                <p:cNvPr id="987" name="Google Shape;987;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88" name="Google Shape;988;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89" name="Google Shape;989;p14"/>
              <p:cNvGrpSpPr/>
              <p:nvPr/>
            </p:nvGrpSpPr>
            <p:grpSpPr>
              <a:xfrm>
                <a:off x="3098359" y="6582508"/>
                <a:ext cx="152400" cy="486507"/>
                <a:chOff x="7983415" y="6582508"/>
                <a:chExt cx="152400" cy="486507"/>
              </a:xfrm>
            </p:grpSpPr>
            <p:cxnSp>
              <p:nvCxnSpPr>
                <p:cNvPr id="990" name="Google Shape;990;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91" name="Google Shape;991;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92" name="Google Shape;992;p14"/>
              <p:cNvGrpSpPr/>
              <p:nvPr/>
            </p:nvGrpSpPr>
            <p:grpSpPr>
              <a:xfrm>
                <a:off x="2400102" y="6582508"/>
                <a:ext cx="152400" cy="486507"/>
                <a:chOff x="7983415" y="6582508"/>
                <a:chExt cx="152400" cy="486507"/>
              </a:xfrm>
            </p:grpSpPr>
            <p:cxnSp>
              <p:nvCxnSpPr>
                <p:cNvPr id="993" name="Google Shape;993;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94" name="Google Shape;994;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95" name="Google Shape;995;p14"/>
              <p:cNvGrpSpPr/>
              <p:nvPr/>
            </p:nvGrpSpPr>
            <p:grpSpPr>
              <a:xfrm>
                <a:off x="1701845" y="6582508"/>
                <a:ext cx="152400" cy="486507"/>
                <a:chOff x="7983415" y="6582508"/>
                <a:chExt cx="152400" cy="486507"/>
              </a:xfrm>
            </p:grpSpPr>
            <p:cxnSp>
              <p:nvCxnSpPr>
                <p:cNvPr id="996" name="Google Shape;996;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97" name="Google Shape;997;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98" name="Google Shape;998;p14"/>
              <p:cNvGrpSpPr/>
              <p:nvPr/>
            </p:nvGrpSpPr>
            <p:grpSpPr>
              <a:xfrm>
                <a:off x="1003588" y="6582508"/>
                <a:ext cx="152400" cy="486507"/>
                <a:chOff x="7983415" y="6582508"/>
                <a:chExt cx="152400" cy="486507"/>
              </a:xfrm>
            </p:grpSpPr>
            <p:cxnSp>
              <p:nvCxnSpPr>
                <p:cNvPr id="999" name="Google Shape;999;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00" name="Google Shape;1000;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nvGrpSpPr>
            <p:cNvPr id="1001" name="Google Shape;1001;p14"/>
            <p:cNvGrpSpPr/>
            <p:nvPr/>
          </p:nvGrpSpPr>
          <p:grpSpPr>
            <a:xfrm>
              <a:off x="-151324" y="454006"/>
              <a:ext cx="122115" cy="5945205"/>
              <a:chOff x="-238874" y="454006"/>
              <a:chExt cx="122115" cy="5945205"/>
            </a:xfrm>
          </p:grpSpPr>
          <p:cxnSp>
            <p:nvCxnSpPr>
              <p:cNvPr id="1002" name="Google Shape;1002;p14"/>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1003" name="Google Shape;1003;p14"/>
              <p:cNvGrpSpPr/>
              <p:nvPr/>
            </p:nvGrpSpPr>
            <p:grpSpPr>
              <a:xfrm rot="5400000">
                <a:off x="-254017" y="5940709"/>
                <a:ext cx="152400" cy="122115"/>
                <a:chOff x="7983415" y="6582508"/>
                <a:chExt cx="152400" cy="486507"/>
              </a:xfrm>
            </p:grpSpPr>
            <p:cxnSp>
              <p:nvCxnSpPr>
                <p:cNvPr id="1004" name="Google Shape;1004;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05" name="Google Shape;1005;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06" name="Google Shape;1006;p14"/>
              <p:cNvGrpSpPr/>
              <p:nvPr/>
            </p:nvGrpSpPr>
            <p:grpSpPr>
              <a:xfrm rot="5400000">
                <a:off x="-254017" y="5467067"/>
                <a:ext cx="152400" cy="122115"/>
                <a:chOff x="7983415" y="6582508"/>
                <a:chExt cx="152400" cy="486507"/>
              </a:xfrm>
            </p:grpSpPr>
            <p:cxnSp>
              <p:nvCxnSpPr>
                <p:cNvPr id="1007" name="Google Shape;1007;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08" name="Google Shape;1008;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09" name="Google Shape;1009;p14"/>
              <p:cNvGrpSpPr/>
              <p:nvPr/>
            </p:nvGrpSpPr>
            <p:grpSpPr>
              <a:xfrm rot="5400000">
                <a:off x="-254017" y="4993425"/>
                <a:ext cx="152400" cy="122115"/>
                <a:chOff x="7983415" y="6582508"/>
                <a:chExt cx="152400" cy="486507"/>
              </a:xfrm>
            </p:grpSpPr>
            <p:cxnSp>
              <p:nvCxnSpPr>
                <p:cNvPr id="1010" name="Google Shape;1010;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11" name="Google Shape;1011;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12" name="Google Shape;1012;p14"/>
              <p:cNvGrpSpPr/>
              <p:nvPr/>
            </p:nvGrpSpPr>
            <p:grpSpPr>
              <a:xfrm rot="5400000">
                <a:off x="-254017" y="4519783"/>
                <a:ext cx="152400" cy="122115"/>
                <a:chOff x="7983415" y="6582508"/>
                <a:chExt cx="152400" cy="486507"/>
              </a:xfrm>
            </p:grpSpPr>
            <p:cxnSp>
              <p:nvCxnSpPr>
                <p:cNvPr id="1013" name="Google Shape;1013;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14" name="Google Shape;1014;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15" name="Google Shape;1015;p14"/>
              <p:cNvGrpSpPr/>
              <p:nvPr/>
            </p:nvGrpSpPr>
            <p:grpSpPr>
              <a:xfrm rot="5400000">
                <a:off x="-254017" y="4046141"/>
                <a:ext cx="152400" cy="122115"/>
                <a:chOff x="7983415" y="6582508"/>
                <a:chExt cx="152400" cy="486507"/>
              </a:xfrm>
            </p:grpSpPr>
            <p:cxnSp>
              <p:nvCxnSpPr>
                <p:cNvPr id="1016" name="Google Shape;1016;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17" name="Google Shape;1017;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18" name="Google Shape;1018;p14"/>
              <p:cNvGrpSpPr/>
              <p:nvPr/>
            </p:nvGrpSpPr>
            <p:grpSpPr>
              <a:xfrm rot="5400000">
                <a:off x="-254017" y="3572499"/>
                <a:ext cx="152400" cy="122115"/>
                <a:chOff x="7983415" y="6582508"/>
                <a:chExt cx="152400" cy="486507"/>
              </a:xfrm>
            </p:grpSpPr>
            <p:cxnSp>
              <p:nvCxnSpPr>
                <p:cNvPr id="1019" name="Google Shape;1019;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20" name="Google Shape;1020;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21" name="Google Shape;1021;p14"/>
              <p:cNvGrpSpPr/>
              <p:nvPr/>
            </p:nvGrpSpPr>
            <p:grpSpPr>
              <a:xfrm rot="5400000">
                <a:off x="-254017" y="3098857"/>
                <a:ext cx="152400" cy="122115"/>
                <a:chOff x="7983415" y="6582508"/>
                <a:chExt cx="152400" cy="486507"/>
              </a:xfrm>
            </p:grpSpPr>
            <p:cxnSp>
              <p:nvCxnSpPr>
                <p:cNvPr id="1022" name="Google Shape;1022;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23" name="Google Shape;1023;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24" name="Google Shape;1024;p14"/>
              <p:cNvGrpSpPr/>
              <p:nvPr/>
            </p:nvGrpSpPr>
            <p:grpSpPr>
              <a:xfrm rot="5400000">
                <a:off x="-254017" y="2625215"/>
                <a:ext cx="152400" cy="122115"/>
                <a:chOff x="7983415" y="6582508"/>
                <a:chExt cx="152400" cy="486507"/>
              </a:xfrm>
            </p:grpSpPr>
            <p:cxnSp>
              <p:nvCxnSpPr>
                <p:cNvPr id="1025" name="Google Shape;1025;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26" name="Google Shape;1026;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27" name="Google Shape;1027;p14"/>
              <p:cNvGrpSpPr/>
              <p:nvPr/>
            </p:nvGrpSpPr>
            <p:grpSpPr>
              <a:xfrm rot="5400000">
                <a:off x="-254017" y="2151573"/>
                <a:ext cx="152400" cy="122115"/>
                <a:chOff x="7983415" y="6582508"/>
                <a:chExt cx="152400" cy="486507"/>
              </a:xfrm>
            </p:grpSpPr>
            <p:cxnSp>
              <p:nvCxnSpPr>
                <p:cNvPr id="1028" name="Google Shape;1028;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29" name="Google Shape;1029;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30" name="Google Shape;1030;p14"/>
              <p:cNvGrpSpPr/>
              <p:nvPr/>
            </p:nvGrpSpPr>
            <p:grpSpPr>
              <a:xfrm rot="5400000">
                <a:off x="-254017" y="1677931"/>
                <a:ext cx="152400" cy="122115"/>
                <a:chOff x="7983415" y="6582508"/>
                <a:chExt cx="152400" cy="486507"/>
              </a:xfrm>
            </p:grpSpPr>
            <p:cxnSp>
              <p:nvCxnSpPr>
                <p:cNvPr id="1031" name="Google Shape;1031;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32" name="Google Shape;1032;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33" name="Google Shape;1033;p14"/>
              <p:cNvGrpSpPr/>
              <p:nvPr/>
            </p:nvGrpSpPr>
            <p:grpSpPr>
              <a:xfrm rot="5400000">
                <a:off x="-254017" y="997340"/>
                <a:ext cx="152400" cy="122115"/>
                <a:chOff x="7983415" y="6582508"/>
                <a:chExt cx="152400" cy="486507"/>
              </a:xfrm>
            </p:grpSpPr>
            <p:cxnSp>
              <p:nvCxnSpPr>
                <p:cNvPr id="1034" name="Google Shape;1034;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35" name="Google Shape;1035;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1036" name="Google Shape;1036;p14"/>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1037" name="Google Shape;1037;p14"/>
            <p:cNvGrpSpPr/>
            <p:nvPr/>
          </p:nvGrpSpPr>
          <p:grpSpPr>
            <a:xfrm>
              <a:off x="9166483" y="454006"/>
              <a:ext cx="122115" cy="5945205"/>
              <a:chOff x="-238874" y="454006"/>
              <a:chExt cx="122115" cy="5945205"/>
            </a:xfrm>
          </p:grpSpPr>
          <p:cxnSp>
            <p:nvCxnSpPr>
              <p:cNvPr id="1038" name="Google Shape;1038;p14"/>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1039" name="Google Shape;1039;p14"/>
              <p:cNvGrpSpPr/>
              <p:nvPr/>
            </p:nvGrpSpPr>
            <p:grpSpPr>
              <a:xfrm rot="5400000">
                <a:off x="-254017" y="5940709"/>
                <a:ext cx="152400" cy="122115"/>
                <a:chOff x="7983415" y="6582508"/>
                <a:chExt cx="152400" cy="486507"/>
              </a:xfrm>
            </p:grpSpPr>
            <p:cxnSp>
              <p:nvCxnSpPr>
                <p:cNvPr id="1040" name="Google Shape;1040;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41" name="Google Shape;1041;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42" name="Google Shape;1042;p14"/>
              <p:cNvGrpSpPr/>
              <p:nvPr/>
            </p:nvGrpSpPr>
            <p:grpSpPr>
              <a:xfrm rot="5400000">
                <a:off x="-254017" y="5467067"/>
                <a:ext cx="152400" cy="122115"/>
                <a:chOff x="7983415" y="6582508"/>
                <a:chExt cx="152400" cy="486507"/>
              </a:xfrm>
            </p:grpSpPr>
            <p:cxnSp>
              <p:nvCxnSpPr>
                <p:cNvPr id="1043" name="Google Shape;1043;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44" name="Google Shape;1044;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45" name="Google Shape;1045;p14"/>
              <p:cNvGrpSpPr/>
              <p:nvPr/>
            </p:nvGrpSpPr>
            <p:grpSpPr>
              <a:xfrm rot="5400000">
                <a:off x="-254017" y="4993425"/>
                <a:ext cx="152400" cy="122115"/>
                <a:chOff x="7983415" y="6582508"/>
                <a:chExt cx="152400" cy="486507"/>
              </a:xfrm>
            </p:grpSpPr>
            <p:cxnSp>
              <p:nvCxnSpPr>
                <p:cNvPr id="1046" name="Google Shape;1046;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47" name="Google Shape;1047;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48" name="Google Shape;1048;p14"/>
              <p:cNvGrpSpPr/>
              <p:nvPr/>
            </p:nvGrpSpPr>
            <p:grpSpPr>
              <a:xfrm rot="5400000">
                <a:off x="-254017" y="4519783"/>
                <a:ext cx="152400" cy="122115"/>
                <a:chOff x="7983415" y="6582508"/>
                <a:chExt cx="152400" cy="486507"/>
              </a:xfrm>
            </p:grpSpPr>
            <p:cxnSp>
              <p:nvCxnSpPr>
                <p:cNvPr id="1049" name="Google Shape;1049;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50" name="Google Shape;1050;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51" name="Google Shape;1051;p14"/>
              <p:cNvGrpSpPr/>
              <p:nvPr/>
            </p:nvGrpSpPr>
            <p:grpSpPr>
              <a:xfrm rot="5400000">
                <a:off x="-254017" y="4046141"/>
                <a:ext cx="152400" cy="122115"/>
                <a:chOff x="7983415" y="6582508"/>
                <a:chExt cx="152400" cy="486507"/>
              </a:xfrm>
            </p:grpSpPr>
            <p:cxnSp>
              <p:nvCxnSpPr>
                <p:cNvPr id="1052" name="Google Shape;1052;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53" name="Google Shape;1053;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54" name="Google Shape;1054;p14"/>
              <p:cNvGrpSpPr/>
              <p:nvPr/>
            </p:nvGrpSpPr>
            <p:grpSpPr>
              <a:xfrm rot="5400000">
                <a:off x="-254017" y="3572499"/>
                <a:ext cx="152400" cy="122115"/>
                <a:chOff x="7983415" y="6582508"/>
                <a:chExt cx="152400" cy="486507"/>
              </a:xfrm>
            </p:grpSpPr>
            <p:cxnSp>
              <p:nvCxnSpPr>
                <p:cNvPr id="1055" name="Google Shape;1055;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56" name="Google Shape;1056;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57" name="Google Shape;1057;p14"/>
              <p:cNvGrpSpPr/>
              <p:nvPr/>
            </p:nvGrpSpPr>
            <p:grpSpPr>
              <a:xfrm rot="5400000">
                <a:off x="-254017" y="3098857"/>
                <a:ext cx="152400" cy="122115"/>
                <a:chOff x="7983415" y="6582508"/>
                <a:chExt cx="152400" cy="486507"/>
              </a:xfrm>
            </p:grpSpPr>
            <p:cxnSp>
              <p:nvCxnSpPr>
                <p:cNvPr id="1058" name="Google Shape;1058;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59" name="Google Shape;1059;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60" name="Google Shape;1060;p14"/>
              <p:cNvGrpSpPr/>
              <p:nvPr/>
            </p:nvGrpSpPr>
            <p:grpSpPr>
              <a:xfrm rot="5400000">
                <a:off x="-254017" y="2625215"/>
                <a:ext cx="152400" cy="122115"/>
                <a:chOff x="7983415" y="6582508"/>
                <a:chExt cx="152400" cy="486507"/>
              </a:xfrm>
            </p:grpSpPr>
            <p:cxnSp>
              <p:nvCxnSpPr>
                <p:cNvPr id="1061" name="Google Shape;1061;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62" name="Google Shape;1062;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63" name="Google Shape;1063;p14"/>
              <p:cNvGrpSpPr/>
              <p:nvPr/>
            </p:nvGrpSpPr>
            <p:grpSpPr>
              <a:xfrm rot="5400000">
                <a:off x="-254017" y="2151573"/>
                <a:ext cx="152400" cy="122115"/>
                <a:chOff x="7983415" y="6582508"/>
                <a:chExt cx="152400" cy="486507"/>
              </a:xfrm>
            </p:grpSpPr>
            <p:cxnSp>
              <p:nvCxnSpPr>
                <p:cNvPr id="1064" name="Google Shape;1064;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65" name="Google Shape;1065;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66" name="Google Shape;1066;p14"/>
              <p:cNvGrpSpPr/>
              <p:nvPr/>
            </p:nvGrpSpPr>
            <p:grpSpPr>
              <a:xfrm rot="5400000">
                <a:off x="-254017" y="1677931"/>
                <a:ext cx="152400" cy="122115"/>
                <a:chOff x="7983415" y="6582508"/>
                <a:chExt cx="152400" cy="486507"/>
              </a:xfrm>
            </p:grpSpPr>
            <p:cxnSp>
              <p:nvCxnSpPr>
                <p:cNvPr id="1067" name="Google Shape;1067;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68" name="Google Shape;1068;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69" name="Google Shape;1069;p14"/>
              <p:cNvGrpSpPr/>
              <p:nvPr/>
            </p:nvGrpSpPr>
            <p:grpSpPr>
              <a:xfrm rot="5400000">
                <a:off x="-254017" y="997340"/>
                <a:ext cx="152400" cy="122115"/>
                <a:chOff x="7983415" y="6582508"/>
                <a:chExt cx="152400" cy="486507"/>
              </a:xfrm>
            </p:grpSpPr>
            <p:cxnSp>
              <p:nvCxnSpPr>
                <p:cNvPr id="1070" name="Google Shape;1070;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71" name="Google Shape;1071;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1072" name="Google Shape;1072;p14"/>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1073" name="Google Shape;1073;p14"/>
            <p:cNvGrpSpPr/>
            <p:nvPr/>
          </p:nvGrpSpPr>
          <p:grpSpPr>
            <a:xfrm>
              <a:off x="457731" y="-141165"/>
              <a:ext cx="8226688" cy="122115"/>
              <a:chOff x="457731" y="6582508"/>
              <a:chExt cx="8226688" cy="486507"/>
            </a:xfrm>
          </p:grpSpPr>
          <p:cxnSp>
            <p:nvCxnSpPr>
              <p:cNvPr id="1074" name="Google Shape;1074;p14"/>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75" name="Google Shape;1075;p14"/>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1076" name="Google Shape;1076;p14"/>
              <p:cNvGrpSpPr/>
              <p:nvPr/>
            </p:nvGrpSpPr>
            <p:grpSpPr>
              <a:xfrm>
                <a:off x="7986158" y="6582508"/>
                <a:ext cx="152400" cy="486507"/>
                <a:chOff x="7983415" y="6582508"/>
                <a:chExt cx="152400" cy="486507"/>
              </a:xfrm>
            </p:grpSpPr>
            <p:cxnSp>
              <p:nvCxnSpPr>
                <p:cNvPr id="1077" name="Google Shape;1077;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78" name="Google Shape;1078;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79" name="Google Shape;1079;p14"/>
              <p:cNvGrpSpPr/>
              <p:nvPr/>
            </p:nvGrpSpPr>
            <p:grpSpPr>
              <a:xfrm>
                <a:off x="7287901" y="6582508"/>
                <a:ext cx="152400" cy="486507"/>
                <a:chOff x="7983415" y="6582508"/>
                <a:chExt cx="152400" cy="486507"/>
              </a:xfrm>
            </p:grpSpPr>
            <p:cxnSp>
              <p:nvCxnSpPr>
                <p:cNvPr id="1080" name="Google Shape;1080;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81" name="Google Shape;1081;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82" name="Google Shape;1082;p14"/>
              <p:cNvGrpSpPr/>
              <p:nvPr/>
            </p:nvGrpSpPr>
            <p:grpSpPr>
              <a:xfrm>
                <a:off x="6589644" y="6582508"/>
                <a:ext cx="152400" cy="486507"/>
                <a:chOff x="7983415" y="6582508"/>
                <a:chExt cx="152400" cy="486507"/>
              </a:xfrm>
            </p:grpSpPr>
            <p:cxnSp>
              <p:nvCxnSpPr>
                <p:cNvPr id="1083" name="Google Shape;1083;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84" name="Google Shape;1084;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85" name="Google Shape;1085;p14"/>
              <p:cNvGrpSpPr/>
              <p:nvPr/>
            </p:nvGrpSpPr>
            <p:grpSpPr>
              <a:xfrm>
                <a:off x="5891387" y="6582508"/>
                <a:ext cx="152400" cy="486507"/>
                <a:chOff x="7983415" y="6582508"/>
                <a:chExt cx="152400" cy="486507"/>
              </a:xfrm>
            </p:grpSpPr>
            <p:cxnSp>
              <p:nvCxnSpPr>
                <p:cNvPr id="1086" name="Google Shape;1086;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87" name="Google Shape;1087;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88" name="Google Shape;1088;p14"/>
              <p:cNvGrpSpPr/>
              <p:nvPr/>
            </p:nvGrpSpPr>
            <p:grpSpPr>
              <a:xfrm>
                <a:off x="5193130" y="6582508"/>
                <a:ext cx="152400" cy="486507"/>
                <a:chOff x="7983415" y="6582508"/>
                <a:chExt cx="152400" cy="486507"/>
              </a:xfrm>
            </p:grpSpPr>
            <p:cxnSp>
              <p:nvCxnSpPr>
                <p:cNvPr id="1089" name="Google Shape;1089;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90" name="Google Shape;1090;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91" name="Google Shape;1091;p14"/>
              <p:cNvGrpSpPr/>
              <p:nvPr/>
            </p:nvGrpSpPr>
            <p:grpSpPr>
              <a:xfrm>
                <a:off x="4494873" y="6582508"/>
                <a:ext cx="152400" cy="486507"/>
                <a:chOff x="7983415" y="6582508"/>
                <a:chExt cx="152400" cy="486507"/>
              </a:xfrm>
            </p:grpSpPr>
            <p:cxnSp>
              <p:nvCxnSpPr>
                <p:cNvPr id="1092" name="Google Shape;1092;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93" name="Google Shape;1093;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94" name="Google Shape;1094;p14"/>
              <p:cNvGrpSpPr/>
              <p:nvPr/>
            </p:nvGrpSpPr>
            <p:grpSpPr>
              <a:xfrm>
                <a:off x="3796616" y="6582508"/>
                <a:ext cx="152400" cy="486507"/>
                <a:chOff x="7983415" y="6582508"/>
                <a:chExt cx="152400" cy="486507"/>
              </a:xfrm>
            </p:grpSpPr>
            <p:cxnSp>
              <p:nvCxnSpPr>
                <p:cNvPr id="1095" name="Google Shape;1095;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96" name="Google Shape;1096;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97" name="Google Shape;1097;p14"/>
              <p:cNvGrpSpPr/>
              <p:nvPr/>
            </p:nvGrpSpPr>
            <p:grpSpPr>
              <a:xfrm>
                <a:off x="3098359" y="6582508"/>
                <a:ext cx="152400" cy="486507"/>
                <a:chOff x="7983415" y="6582508"/>
                <a:chExt cx="152400" cy="486507"/>
              </a:xfrm>
            </p:grpSpPr>
            <p:cxnSp>
              <p:nvCxnSpPr>
                <p:cNvPr id="1098" name="Google Shape;1098;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99" name="Google Shape;1099;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00" name="Google Shape;1100;p14"/>
              <p:cNvGrpSpPr/>
              <p:nvPr/>
            </p:nvGrpSpPr>
            <p:grpSpPr>
              <a:xfrm>
                <a:off x="2400102" y="6582508"/>
                <a:ext cx="152400" cy="486507"/>
                <a:chOff x="7983415" y="6582508"/>
                <a:chExt cx="152400" cy="486507"/>
              </a:xfrm>
            </p:grpSpPr>
            <p:cxnSp>
              <p:nvCxnSpPr>
                <p:cNvPr id="1101" name="Google Shape;1101;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02" name="Google Shape;1102;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03" name="Google Shape;1103;p14"/>
              <p:cNvGrpSpPr/>
              <p:nvPr/>
            </p:nvGrpSpPr>
            <p:grpSpPr>
              <a:xfrm>
                <a:off x="1701845" y="6582508"/>
                <a:ext cx="152400" cy="486507"/>
                <a:chOff x="7983415" y="6582508"/>
                <a:chExt cx="152400" cy="486507"/>
              </a:xfrm>
            </p:grpSpPr>
            <p:cxnSp>
              <p:nvCxnSpPr>
                <p:cNvPr id="1104" name="Google Shape;1104;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05" name="Google Shape;1105;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06" name="Google Shape;1106;p14"/>
              <p:cNvGrpSpPr/>
              <p:nvPr/>
            </p:nvGrpSpPr>
            <p:grpSpPr>
              <a:xfrm>
                <a:off x="1003588" y="6582508"/>
                <a:ext cx="152400" cy="486507"/>
                <a:chOff x="7983415" y="6582508"/>
                <a:chExt cx="152400" cy="486507"/>
              </a:xfrm>
            </p:grpSpPr>
            <p:cxnSp>
              <p:nvCxnSpPr>
                <p:cNvPr id="1107" name="Google Shape;1107;p1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08" name="Google Shape;1108;p1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sp>
        <p:nvSpPr>
          <p:cNvPr id="1109" name="Google Shape;1109;p14"/>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0" name="Google Shape;1110;p14"/>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11" name="Google Shape;1111;p14"/>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
        <p:nvSpPr>
          <p:cNvPr id="1112" name="Google Shape;1112;p14"/>
          <p:cNvSpPr txBox="1"/>
          <p:nvPr>
            <p:ph idx="5" type="subTitle"/>
          </p:nvPr>
        </p:nvSpPr>
        <p:spPr>
          <a:xfrm>
            <a:off x="612648" y="1143000"/>
            <a:ext cx="10972800" cy="548700"/>
          </a:xfrm>
          <a:prstGeom prst="rect">
            <a:avLst/>
          </a:prstGeom>
        </p:spPr>
        <p:txBody>
          <a:bodyPr anchorCtr="0" anchor="b" bIns="45700" lIns="91425" spcFirstLastPara="1" rIns="91425" wrap="square" tIns="45700">
            <a:noAutofit/>
          </a:bodyPr>
          <a:lstStyle>
            <a:lvl1pPr lvl="0" rtl="0">
              <a:spcBef>
                <a:spcPts val="800"/>
              </a:spcBef>
              <a:spcAft>
                <a:spcPts val="0"/>
              </a:spcAft>
              <a:buSzPts val="2000"/>
              <a:buNone/>
              <a:defRPr>
                <a:solidFill>
                  <a:schemeClr val="accent2"/>
                </a:solidFill>
              </a:defRPr>
            </a:lvl1pPr>
            <a:lvl2pPr lvl="1" rtl="0">
              <a:spcBef>
                <a:spcPts val="400"/>
              </a:spcBef>
              <a:spcAft>
                <a:spcPts val="0"/>
              </a:spcAft>
              <a:buSzPts val="2000"/>
              <a:buNone/>
              <a:defRPr/>
            </a:lvl2pPr>
            <a:lvl3pPr lvl="2" rtl="0">
              <a:spcBef>
                <a:spcPts val="400"/>
              </a:spcBef>
              <a:spcAft>
                <a:spcPts val="0"/>
              </a:spcAft>
              <a:buSzPts val="1700"/>
              <a:buNone/>
              <a:defRPr/>
            </a:lvl3pPr>
            <a:lvl4pPr lvl="3" rtl="0">
              <a:spcBef>
                <a:spcPts val="400"/>
              </a:spcBef>
              <a:spcAft>
                <a:spcPts val="0"/>
              </a:spcAft>
              <a:buSzPts val="1700"/>
              <a:buNone/>
              <a:defRPr/>
            </a:lvl4pPr>
            <a:lvl5pPr lvl="4" rtl="0">
              <a:spcBef>
                <a:spcPts val="400"/>
              </a:spcBef>
              <a:spcAft>
                <a:spcPts val="0"/>
              </a:spcAft>
              <a:buSzPts val="2000"/>
              <a:buNone/>
              <a:defRPr/>
            </a:lvl5pPr>
            <a:lvl6pPr lvl="5" rtl="0">
              <a:spcBef>
                <a:spcPts val="400"/>
              </a:spcBef>
              <a:spcAft>
                <a:spcPts val="0"/>
              </a:spcAft>
              <a:buSzPts val="2000"/>
              <a:buNone/>
              <a:defRPr/>
            </a:lvl6pPr>
            <a:lvl7pPr lvl="6" rtl="0">
              <a:spcBef>
                <a:spcPts val="400"/>
              </a:spcBef>
              <a:spcAft>
                <a:spcPts val="0"/>
              </a:spcAft>
              <a:buSzPts val="2000"/>
              <a:buNone/>
              <a:defRPr/>
            </a:lvl7pPr>
            <a:lvl8pPr lvl="7" rtl="0">
              <a:spcBef>
                <a:spcPts val="400"/>
              </a:spcBef>
              <a:spcAft>
                <a:spcPts val="0"/>
              </a:spcAft>
              <a:buSzPts val="2000"/>
              <a:buNone/>
              <a:defRPr/>
            </a:lvl8pPr>
            <a:lvl9pPr lvl="8" rtl="0">
              <a:spcBef>
                <a:spcPts val="400"/>
              </a:spcBef>
              <a:spcAft>
                <a:spcPts val="0"/>
              </a:spcAft>
              <a:buSzPts val="20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Content">
  <p:cSld name="5 Content">
    <p:spTree>
      <p:nvGrpSpPr>
        <p:cNvPr id="1113" name="Shape 1113"/>
        <p:cNvGrpSpPr/>
        <p:nvPr/>
      </p:nvGrpSpPr>
      <p:grpSpPr>
        <a:xfrm>
          <a:off x="0" y="0"/>
          <a:ext cx="0" cy="0"/>
          <a:chOff x="0" y="0"/>
          <a:chExt cx="0" cy="0"/>
        </a:xfrm>
      </p:grpSpPr>
      <p:sp>
        <p:nvSpPr>
          <p:cNvPr id="1114" name="Google Shape;1114;p15"/>
          <p:cNvSpPr txBox="1"/>
          <p:nvPr>
            <p:ph idx="1" type="body"/>
          </p:nvPr>
        </p:nvSpPr>
        <p:spPr>
          <a:xfrm>
            <a:off x="612648" y="1828800"/>
            <a:ext cx="2031300" cy="4233300"/>
          </a:xfrm>
          <a:prstGeom prst="rect">
            <a:avLst/>
          </a:prstGeom>
          <a:noFill/>
          <a:ln>
            <a:noFill/>
          </a:ln>
        </p:spPr>
        <p:txBody>
          <a:bodyPr anchorCtr="0" anchor="t" bIns="45700" lIns="91425" spcFirstLastPara="1" rIns="91425" wrap="square" tIns="45700">
            <a:noAutofit/>
          </a:bodyPr>
          <a:lstStyle>
            <a:lvl1pPr indent="-228600" lvl="0" marL="457200" algn="l">
              <a:lnSpc>
                <a:spcPct val="110000"/>
              </a:lnSpc>
              <a:spcBef>
                <a:spcPts val="400"/>
              </a:spcBef>
              <a:spcAft>
                <a:spcPts val="0"/>
              </a:spcAft>
              <a:buSzPts val="1600"/>
              <a:buFont typeface="Arial"/>
              <a:buNone/>
              <a:defRPr sz="1600"/>
            </a:lvl1pPr>
            <a:lvl2pPr indent="-228600" lvl="1" marL="914400" algn="l">
              <a:lnSpc>
                <a:spcPct val="110000"/>
              </a:lnSpc>
              <a:spcBef>
                <a:spcPts val="400"/>
              </a:spcBef>
              <a:spcAft>
                <a:spcPts val="0"/>
              </a:spcAft>
              <a:buSzPts val="1600"/>
              <a:buFont typeface="Arial"/>
              <a:buNone/>
              <a:defRPr sz="1600"/>
            </a:lvl2pPr>
            <a:lvl3pPr indent="-228600" lvl="2" marL="1371600" algn="l">
              <a:lnSpc>
                <a:spcPct val="110000"/>
              </a:lnSpc>
              <a:spcBef>
                <a:spcPts val="400"/>
              </a:spcBef>
              <a:spcAft>
                <a:spcPts val="0"/>
              </a:spcAft>
              <a:buSzPts val="1600"/>
              <a:buNone/>
              <a:defRPr sz="1600"/>
            </a:lvl3pPr>
            <a:lvl4pPr indent="-228600" lvl="3" marL="1828800" algn="l">
              <a:lnSpc>
                <a:spcPct val="110000"/>
              </a:lnSpc>
              <a:spcBef>
                <a:spcPts val="400"/>
              </a:spcBef>
              <a:spcAft>
                <a:spcPts val="0"/>
              </a:spcAft>
              <a:buSzPts val="1600"/>
              <a:buNone/>
              <a:defRPr sz="1600"/>
            </a:lvl4pPr>
            <a:lvl5pPr indent="-228600" lvl="4" marL="2286000" algn="l">
              <a:lnSpc>
                <a:spcPct val="110000"/>
              </a:lnSpc>
              <a:spcBef>
                <a:spcPts val="400"/>
              </a:spcBef>
              <a:spcAft>
                <a:spcPts val="0"/>
              </a:spcAft>
              <a:buSzPts val="1600"/>
              <a:buNone/>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1115" name="Google Shape;1115;p15"/>
          <p:cNvSpPr txBox="1"/>
          <p:nvPr>
            <p:ph idx="2" type="body"/>
          </p:nvPr>
        </p:nvSpPr>
        <p:spPr>
          <a:xfrm>
            <a:off x="2819055" y="1828800"/>
            <a:ext cx="2031300" cy="4233600"/>
          </a:xfrm>
          <a:prstGeom prst="rect">
            <a:avLst/>
          </a:prstGeom>
          <a:noFill/>
          <a:ln>
            <a:noFill/>
          </a:ln>
        </p:spPr>
        <p:txBody>
          <a:bodyPr anchorCtr="0" anchor="t" bIns="45700" lIns="91425" spcFirstLastPara="1" rIns="91425" wrap="square" tIns="45700">
            <a:noAutofit/>
          </a:bodyPr>
          <a:lstStyle>
            <a:lvl1pPr indent="-228600" lvl="0" marL="457200" algn="l">
              <a:lnSpc>
                <a:spcPct val="110000"/>
              </a:lnSpc>
              <a:spcBef>
                <a:spcPts val="400"/>
              </a:spcBef>
              <a:spcAft>
                <a:spcPts val="0"/>
              </a:spcAft>
              <a:buSzPts val="1600"/>
              <a:buFont typeface="Arial"/>
              <a:buNone/>
              <a:defRPr sz="1600"/>
            </a:lvl1pPr>
            <a:lvl2pPr indent="-228600" lvl="1" marL="914400" algn="l">
              <a:lnSpc>
                <a:spcPct val="110000"/>
              </a:lnSpc>
              <a:spcBef>
                <a:spcPts val="400"/>
              </a:spcBef>
              <a:spcAft>
                <a:spcPts val="0"/>
              </a:spcAft>
              <a:buSzPts val="1600"/>
              <a:buFont typeface="Arial"/>
              <a:buNone/>
              <a:defRPr sz="1600"/>
            </a:lvl2pPr>
            <a:lvl3pPr indent="-228600" lvl="2" marL="1371600" algn="l">
              <a:lnSpc>
                <a:spcPct val="110000"/>
              </a:lnSpc>
              <a:spcBef>
                <a:spcPts val="400"/>
              </a:spcBef>
              <a:spcAft>
                <a:spcPts val="0"/>
              </a:spcAft>
              <a:buSzPts val="1600"/>
              <a:buNone/>
              <a:defRPr sz="1600"/>
            </a:lvl3pPr>
            <a:lvl4pPr indent="-228600" lvl="3" marL="1828800" algn="l">
              <a:lnSpc>
                <a:spcPct val="110000"/>
              </a:lnSpc>
              <a:spcBef>
                <a:spcPts val="400"/>
              </a:spcBef>
              <a:spcAft>
                <a:spcPts val="0"/>
              </a:spcAft>
              <a:buSzPts val="1600"/>
              <a:buNone/>
              <a:defRPr sz="1600"/>
            </a:lvl4pPr>
            <a:lvl5pPr indent="-228600" lvl="4" marL="2286000" algn="l">
              <a:lnSpc>
                <a:spcPct val="110000"/>
              </a:lnSpc>
              <a:spcBef>
                <a:spcPts val="400"/>
              </a:spcBef>
              <a:spcAft>
                <a:spcPts val="0"/>
              </a:spcAft>
              <a:buSzPts val="1600"/>
              <a:buNone/>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1116" name="Google Shape;1116;p15"/>
          <p:cNvSpPr txBox="1"/>
          <p:nvPr>
            <p:ph idx="3" type="body"/>
          </p:nvPr>
        </p:nvSpPr>
        <p:spPr>
          <a:xfrm>
            <a:off x="5062038" y="1828800"/>
            <a:ext cx="2031300" cy="4233600"/>
          </a:xfrm>
          <a:prstGeom prst="rect">
            <a:avLst/>
          </a:prstGeom>
          <a:noFill/>
          <a:ln>
            <a:noFill/>
          </a:ln>
        </p:spPr>
        <p:txBody>
          <a:bodyPr anchorCtr="0" anchor="t" bIns="45700" lIns="91425" spcFirstLastPara="1" rIns="91425" wrap="square" tIns="45700">
            <a:noAutofit/>
          </a:bodyPr>
          <a:lstStyle>
            <a:lvl1pPr indent="-228600" lvl="0" marL="457200" algn="l">
              <a:lnSpc>
                <a:spcPct val="110000"/>
              </a:lnSpc>
              <a:spcBef>
                <a:spcPts val="400"/>
              </a:spcBef>
              <a:spcAft>
                <a:spcPts val="0"/>
              </a:spcAft>
              <a:buSzPts val="1600"/>
              <a:buFont typeface="Arial"/>
              <a:buNone/>
              <a:defRPr sz="1600"/>
            </a:lvl1pPr>
            <a:lvl2pPr indent="-228600" lvl="1" marL="914400" algn="l">
              <a:lnSpc>
                <a:spcPct val="110000"/>
              </a:lnSpc>
              <a:spcBef>
                <a:spcPts val="400"/>
              </a:spcBef>
              <a:spcAft>
                <a:spcPts val="0"/>
              </a:spcAft>
              <a:buSzPts val="1600"/>
              <a:buFont typeface="Arial"/>
              <a:buNone/>
              <a:defRPr sz="1600"/>
            </a:lvl2pPr>
            <a:lvl3pPr indent="-228600" lvl="2" marL="1371600" algn="l">
              <a:lnSpc>
                <a:spcPct val="110000"/>
              </a:lnSpc>
              <a:spcBef>
                <a:spcPts val="400"/>
              </a:spcBef>
              <a:spcAft>
                <a:spcPts val="0"/>
              </a:spcAft>
              <a:buSzPts val="1600"/>
              <a:buNone/>
              <a:defRPr sz="1600"/>
            </a:lvl3pPr>
            <a:lvl4pPr indent="-228600" lvl="3" marL="1828800" algn="l">
              <a:lnSpc>
                <a:spcPct val="110000"/>
              </a:lnSpc>
              <a:spcBef>
                <a:spcPts val="400"/>
              </a:spcBef>
              <a:spcAft>
                <a:spcPts val="0"/>
              </a:spcAft>
              <a:buSzPts val="1600"/>
              <a:buNone/>
              <a:defRPr sz="1600"/>
            </a:lvl4pPr>
            <a:lvl5pPr indent="-228600" lvl="4" marL="2286000" algn="l">
              <a:lnSpc>
                <a:spcPct val="110000"/>
              </a:lnSpc>
              <a:spcBef>
                <a:spcPts val="400"/>
              </a:spcBef>
              <a:spcAft>
                <a:spcPts val="0"/>
              </a:spcAft>
              <a:buSzPts val="1600"/>
              <a:buNone/>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1117" name="Google Shape;1117;p15"/>
          <p:cNvSpPr txBox="1"/>
          <p:nvPr>
            <p:ph idx="4" type="body"/>
          </p:nvPr>
        </p:nvSpPr>
        <p:spPr>
          <a:xfrm>
            <a:off x="7305021" y="1828800"/>
            <a:ext cx="2031300" cy="4233600"/>
          </a:xfrm>
          <a:prstGeom prst="rect">
            <a:avLst/>
          </a:prstGeom>
          <a:noFill/>
          <a:ln>
            <a:noFill/>
          </a:ln>
        </p:spPr>
        <p:txBody>
          <a:bodyPr anchorCtr="0" anchor="t" bIns="45700" lIns="91425" spcFirstLastPara="1" rIns="91425" wrap="square" tIns="45700">
            <a:noAutofit/>
          </a:bodyPr>
          <a:lstStyle>
            <a:lvl1pPr indent="-228600" lvl="0" marL="457200" algn="l">
              <a:lnSpc>
                <a:spcPct val="110000"/>
              </a:lnSpc>
              <a:spcBef>
                <a:spcPts val="400"/>
              </a:spcBef>
              <a:spcAft>
                <a:spcPts val="0"/>
              </a:spcAft>
              <a:buSzPts val="1600"/>
              <a:buFont typeface="Arial"/>
              <a:buNone/>
              <a:defRPr sz="1600"/>
            </a:lvl1pPr>
            <a:lvl2pPr indent="-228600" lvl="1" marL="914400" algn="l">
              <a:lnSpc>
                <a:spcPct val="110000"/>
              </a:lnSpc>
              <a:spcBef>
                <a:spcPts val="400"/>
              </a:spcBef>
              <a:spcAft>
                <a:spcPts val="0"/>
              </a:spcAft>
              <a:buSzPts val="1600"/>
              <a:buFont typeface="Arial"/>
              <a:buNone/>
              <a:defRPr sz="1600"/>
            </a:lvl2pPr>
            <a:lvl3pPr indent="-228600" lvl="2" marL="1371600" algn="l">
              <a:lnSpc>
                <a:spcPct val="110000"/>
              </a:lnSpc>
              <a:spcBef>
                <a:spcPts val="400"/>
              </a:spcBef>
              <a:spcAft>
                <a:spcPts val="0"/>
              </a:spcAft>
              <a:buSzPts val="1600"/>
              <a:buNone/>
              <a:defRPr sz="1600"/>
            </a:lvl3pPr>
            <a:lvl4pPr indent="-228600" lvl="3" marL="1828800" algn="l">
              <a:lnSpc>
                <a:spcPct val="110000"/>
              </a:lnSpc>
              <a:spcBef>
                <a:spcPts val="400"/>
              </a:spcBef>
              <a:spcAft>
                <a:spcPts val="0"/>
              </a:spcAft>
              <a:buSzPts val="1600"/>
              <a:buNone/>
              <a:defRPr sz="1600"/>
            </a:lvl4pPr>
            <a:lvl5pPr indent="-228600" lvl="4" marL="2286000" algn="l">
              <a:lnSpc>
                <a:spcPct val="110000"/>
              </a:lnSpc>
              <a:spcBef>
                <a:spcPts val="400"/>
              </a:spcBef>
              <a:spcAft>
                <a:spcPts val="0"/>
              </a:spcAft>
              <a:buSzPts val="1600"/>
              <a:buNone/>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sp>
        <p:nvSpPr>
          <p:cNvPr id="1118" name="Google Shape;1118;p15"/>
          <p:cNvSpPr txBox="1"/>
          <p:nvPr>
            <p:ph idx="5" type="body"/>
          </p:nvPr>
        </p:nvSpPr>
        <p:spPr>
          <a:xfrm>
            <a:off x="9548003" y="1828800"/>
            <a:ext cx="2031300" cy="4233600"/>
          </a:xfrm>
          <a:prstGeom prst="rect">
            <a:avLst/>
          </a:prstGeom>
          <a:noFill/>
          <a:ln>
            <a:noFill/>
          </a:ln>
        </p:spPr>
        <p:txBody>
          <a:bodyPr anchorCtr="0" anchor="t" bIns="45700" lIns="91425" spcFirstLastPara="1" rIns="91425" wrap="square" tIns="45700">
            <a:noAutofit/>
          </a:bodyPr>
          <a:lstStyle>
            <a:lvl1pPr indent="-228600" lvl="0" marL="457200" algn="l">
              <a:lnSpc>
                <a:spcPct val="110000"/>
              </a:lnSpc>
              <a:spcBef>
                <a:spcPts val="400"/>
              </a:spcBef>
              <a:spcAft>
                <a:spcPts val="0"/>
              </a:spcAft>
              <a:buSzPts val="1600"/>
              <a:buFont typeface="Arial"/>
              <a:buNone/>
              <a:defRPr sz="1600"/>
            </a:lvl1pPr>
            <a:lvl2pPr indent="-228600" lvl="1" marL="914400" algn="l">
              <a:lnSpc>
                <a:spcPct val="110000"/>
              </a:lnSpc>
              <a:spcBef>
                <a:spcPts val="400"/>
              </a:spcBef>
              <a:spcAft>
                <a:spcPts val="0"/>
              </a:spcAft>
              <a:buSzPts val="1600"/>
              <a:buFont typeface="Arial"/>
              <a:buNone/>
              <a:defRPr sz="1600"/>
            </a:lvl2pPr>
            <a:lvl3pPr indent="-228600" lvl="2" marL="1371600" algn="l">
              <a:lnSpc>
                <a:spcPct val="110000"/>
              </a:lnSpc>
              <a:spcBef>
                <a:spcPts val="400"/>
              </a:spcBef>
              <a:spcAft>
                <a:spcPts val="0"/>
              </a:spcAft>
              <a:buSzPts val="1600"/>
              <a:buNone/>
              <a:defRPr sz="1600"/>
            </a:lvl3pPr>
            <a:lvl4pPr indent="-228600" lvl="3" marL="1828800" algn="l">
              <a:lnSpc>
                <a:spcPct val="110000"/>
              </a:lnSpc>
              <a:spcBef>
                <a:spcPts val="400"/>
              </a:spcBef>
              <a:spcAft>
                <a:spcPts val="0"/>
              </a:spcAft>
              <a:buSzPts val="1600"/>
              <a:buNone/>
              <a:defRPr sz="1600"/>
            </a:lvl4pPr>
            <a:lvl5pPr indent="-228600" lvl="4" marL="2286000" algn="l">
              <a:lnSpc>
                <a:spcPct val="110000"/>
              </a:lnSpc>
              <a:spcBef>
                <a:spcPts val="400"/>
              </a:spcBef>
              <a:spcAft>
                <a:spcPts val="0"/>
              </a:spcAft>
              <a:buSzPts val="1600"/>
              <a:buNone/>
              <a:defRPr sz="1600"/>
            </a:lvl5pPr>
            <a:lvl6pPr indent="-330200" lvl="5" marL="2743200" algn="l">
              <a:lnSpc>
                <a:spcPct val="110000"/>
              </a:lnSpc>
              <a:spcBef>
                <a:spcPts val="400"/>
              </a:spcBef>
              <a:spcAft>
                <a:spcPts val="0"/>
              </a:spcAft>
              <a:buClr>
                <a:schemeClr val="dk1"/>
              </a:buClr>
              <a:buSzPts val="1600"/>
              <a:buChar char="•"/>
              <a:defRPr sz="1600"/>
            </a:lvl6pPr>
            <a:lvl7pPr indent="-330200" lvl="6" marL="3200400" algn="l">
              <a:lnSpc>
                <a:spcPct val="110000"/>
              </a:lnSpc>
              <a:spcBef>
                <a:spcPts val="400"/>
              </a:spcBef>
              <a:spcAft>
                <a:spcPts val="0"/>
              </a:spcAft>
              <a:buClr>
                <a:schemeClr val="dk1"/>
              </a:buClr>
              <a:buSzPts val="1600"/>
              <a:buChar char="•"/>
              <a:defRPr sz="1600"/>
            </a:lvl7pPr>
            <a:lvl8pPr indent="-330200" lvl="7" marL="3657600" algn="l">
              <a:lnSpc>
                <a:spcPct val="110000"/>
              </a:lnSpc>
              <a:spcBef>
                <a:spcPts val="400"/>
              </a:spcBef>
              <a:spcAft>
                <a:spcPts val="0"/>
              </a:spcAft>
              <a:buClr>
                <a:schemeClr val="dk1"/>
              </a:buClr>
              <a:buSzPts val="1600"/>
              <a:buChar char="•"/>
              <a:defRPr sz="1600"/>
            </a:lvl8pPr>
            <a:lvl9pPr indent="-330200" lvl="8" marL="4114800" algn="l">
              <a:lnSpc>
                <a:spcPct val="110000"/>
              </a:lnSpc>
              <a:spcBef>
                <a:spcPts val="400"/>
              </a:spcBef>
              <a:spcAft>
                <a:spcPts val="0"/>
              </a:spcAft>
              <a:buClr>
                <a:schemeClr val="dk1"/>
              </a:buClr>
              <a:buSzPts val="1600"/>
              <a:buChar char="•"/>
              <a:defRPr sz="1600"/>
            </a:lvl9pPr>
          </a:lstStyle>
          <a:p/>
        </p:txBody>
      </p:sp>
      <p:grpSp>
        <p:nvGrpSpPr>
          <p:cNvPr id="1119" name="Google Shape;1119;p15"/>
          <p:cNvGrpSpPr/>
          <p:nvPr/>
        </p:nvGrpSpPr>
        <p:grpSpPr>
          <a:xfrm>
            <a:off x="-201765" y="-141165"/>
            <a:ext cx="12586564" cy="7136527"/>
            <a:chOff x="-151324" y="-141165"/>
            <a:chExt cx="9439923" cy="7136527"/>
          </a:xfrm>
        </p:grpSpPr>
        <p:grpSp>
          <p:nvGrpSpPr>
            <p:cNvPr id="1120" name="Google Shape;1120;p15"/>
            <p:cNvGrpSpPr/>
            <p:nvPr/>
          </p:nvGrpSpPr>
          <p:grpSpPr>
            <a:xfrm>
              <a:off x="457731" y="6873247"/>
              <a:ext cx="8226688" cy="122115"/>
              <a:chOff x="457731" y="6582508"/>
              <a:chExt cx="8226688" cy="486507"/>
            </a:xfrm>
          </p:grpSpPr>
          <p:cxnSp>
            <p:nvCxnSpPr>
              <p:cNvPr id="1121" name="Google Shape;1121;p15"/>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22" name="Google Shape;1122;p15"/>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1123" name="Google Shape;1123;p15"/>
              <p:cNvGrpSpPr/>
              <p:nvPr/>
            </p:nvGrpSpPr>
            <p:grpSpPr>
              <a:xfrm>
                <a:off x="7986158" y="6582508"/>
                <a:ext cx="152400" cy="486507"/>
                <a:chOff x="7983415" y="6582508"/>
                <a:chExt cx="152400" cy="486507"/>
              </a:xfrm>
            </p:grpSpPr>
            <p:cxnSp>
              <p:nvCxnSpPr>
                <p:cNvPr id="1124" name="Google Shape;1124;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25" name="Google Shape;1125;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26" name="Google Shape;1126;p15"/>
              <p:cNvGrpSpPr/>
              <p:nvPr/>
            </p:nvGrpSpPr>
            <p:grpSpPr>
              <a:xfrm>
                <a:off x="7287901" y="6582508"/>
                <a:ext cx="152400" cy="486507"/>
                <a:chOff x="7983415" y="6582508"/>
                <a:chExt cx="152400" cy="486507"/>
              </a:xfrm>
            </p:grpSpPr>
            <p:cxnSp>
              <p:nvCxnSpPr>
                <p:cNvPr id="1127" name="Google Shape;1127;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28" name="Google Shape;1128;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29" name="Google Shape;1129;p15"/>
              <p:cNvGrpSpPr/>
              <p:nvPr/>
            </p:nvGrpSpPr>
            <p:grpSpPr>
              <a:xfrm>
                <a:off x="6589644" y="6582508"/>
                <a:ext cx="152400" cy="486507"/>
                <a:chOff x="7983415" y="6582508"/>
                <a:chExt cx="152400" cy="486507"/>
              </a:xfrm>
            </p:grpSpPr>
            <p:cxnSp>
              <p:nvCxnSpPr>
                <p:cNvPr id="1130" name="Google Shape;1130;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31" name="Google Shape;1131;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32" name="Google Shape;1132;p15"/>
              <p:cNvGrpSpPr/>
              <p:nvPr/>
            </p:nvGrpSpPr>
            <p:grpSpPr>
              <a:xfrm>
                <a:off x="5891387" y="6582508"/>
                <a:ext cx="152400" cy="486507"/>
                <a:chOff x="7983415" y="6582508"/>
                <a:chExt cx="152400" cy="486507"/>
              </a:xfrm>
            </p:grpSpPr>
            <p:cxnSp>
              <p:nvCxnSpPr>
                <p:cNvPr id="1133" name="Google Shape;1133;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34" name="Google Shape;1134;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35" name="Google Shape;1135;p15"/>
              <p:cNvGrpSpPr/>
              <p:nvPr/>
            </p:nvGrpSpPr>
            <p:grpSpPr>
              <a:xfrm>
                <a:off x="5193130" y="6582508"/>
                <a:ext cx="152400" cy="486507"/>
                <a:chOff x="7983415" y="6582508"/>
                <a:chExt cx="152400" cy="486507"/>
              </a:xfrm>
            </p:grpSpPr>
            <p:cxnSp>
              <p:nvCxnSpPr>
                <p:cNvPr id="1136" name="Google Shape;1136;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37" name="Google Shape;1137;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38" name="Google Shape;1138;p15"/>
              <p:cNvGrpSpPr/>
              <p:nvPr/>
            </p:nvGrpSpPr>
            <p:grpSpPr>
              <a:xfrm>
                <a:off x="4494873" y="6582508"/>
                <a:ext cx="152400" cy="486507"/>
                <a:chOff x="7983415" y="6582508"/>
                <a:chExt cx="152400" cy="486507"/>
              </a:xfrm>
            </p:grpSpPr>
            <p:cxnSp>
              <p:nvCxnSpPr>
                <p:cNvPr id="1139" name="Google Shape;1139;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40" name="Google Shape;1140;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41" name="Google Shape;1141;p15"/>
              <p:cNvGrpSpPr/>
              <p:nvPr/>
            </p:nvGrpSpPr>
            <p:grpSpPr>
              <a:xfrm>
                <a:off x="3796616" y="6582508"/>
                <a:ext cx="152400" cy="486507"/>
                <a:chOff x="7983415" y="6582508"/>
                <a:chExt cx="152400" cy="486507"/>
              </a:xfrm>
            </p:grpSpPr>
            <p:cxnSp>
              <p:nvCxnSpPr>
                <p:cNvPr id="1142" name="Google Shape;1142;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43" name="Google Shape;1143;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44" name="Google Shape;1144;p15"/>
              <p:cNvGrpSpPr/>
              <p:nvPr/>
            </p:nvGrpSpPr>
            <p:grpSpPr>
              <a:xfrm>
                <a:off x="3098359" y="6582508"/>
                <a:ext cx="152400" cy="486507"/>
                <a:chOff x="7983415" y="6582508"/>
                <a:chExt cx="152400" cy="486507"/>
              </a:xfrm>
            </p:grpSpPr>
            <p:cxnSp>
              <p:nvCxnSpPr>
                <p:cNvPr id="1145" name="Google Shape;1145;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46" name="Google Shape;1146;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47" name="Google Shape;1147;p15"/>
              <p:cNvGrpSpPr/>
              <p:nvPr/>
            </p:nvGrpSpPr>
            <p:grpSpPr>
              <a:xfrm>
                <a:off x="2400102" y="6582508"/>
                <a:ext cx="152400" cy="486507"/>
                <a:chOff x="7983415" y="6582508"/>
                <a:chExt cx="152400" cy="486507"/>
              </a:xfrm>
            </p:grpSpPr>
            <p:cxnSp>
              <p:nvCxnSpPr>
                <p:cNvPr id="1148" name="Google Shape;1148;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49" name="Google Shape;1149;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50" name="Google Shape;1150;p15"/>
              <p:cNvGrpSpPr/>
              <p:nvPr/>
            </p:nvGrpSpPr>
            <p:grpSpPr>
              <a:xfrm>
                <a:off x="1701845" y="6582508"/>
                <a:ext cx="152400" cy="486507"/>
                <a:chOff x="7983415" y="6582508"/>
                <a:chExt cx="152400" cy="486507"/>
              </a:xfrm>
            </p:grpSpPr>
            <p:cxnSp>
              <p:nvCxnSpPr>
                <p:cNvPr id="1151" name="Google Shape;1151;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52" name="Google Shape;1152;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53" name="Google Shape;1153;p15"/>
              <p:cNvGrpSpPr/>
              <p:nvPr/>
            </p:nvGrpSpPr>
            <p:grpSpPr>
              <a:xfrm>
                <a:off x="1003588" y="6582508"/>
                <a:ext cx="152400" cy="486507"/>
                <a:chOff x="7983415" y="6582508"/>
                <a:chExt cx="152400" cy="486507"/>
              </a:xfrm>
            </p:grpSpPr>
            <p:cxnSp>
              <p:nvCxnSpPr>
                <p:cNvPr id="1154" name="Google Shape;1154;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55" name="Google Shape;1155;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nvGrpSpPr>
            <p:cNvPr id="1156" name="Google Shape;1156;p15"/>
            <p:cNvGrpSpPr/>
            <p:nvPr/>
          </p:nvGrpSpPr>
          <p:grpSpPr>
            <a:xfrm>
              <a:off x="-151324" y="454006"/>
              <a:ext cx="122115" cy="5945205"/>
              <a:chOff x="-238874" y="454006"/>
              <a:chExt cx="122115" cy="5945205"/>
            </a:xfrm>
          </p:grpSpPr>
          <p:cxnSp>
            <p:nvCxnSpPr>
              <p:cNvPr id="1157" name="Google Shape;1157;p15"/>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1158" name="Google Shape;1158;p15"/>
              <p:cNvGrpSpPr/>
              <p:nvPr/>
            </p:nvGrpSpPr>
            <p:grpSpPr>
              <a:xfrm rot="5400000">
                <a:off x="-254017" y="5940709"/>
                <a:ext cx="152400" cy="122115"/>
                <a:chOff x="7983415" y="6582508"/>
                <a:chExt cx="152400" cy="486507"/>
              </a:xfrm>
            </p:grpSpPr>
            <p:cxnSp>
              <p:nvCxnSpPr>
                <p:cNvPr id="1159" name="Google Shape;1159;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60" name="Google Shape;1160;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61" name="Google Shape;1161;p15"/>
              <p:cNvGrpSpPr/>
              <p:nvPr/>
            </p:nvGrpSpPr>
            <p:grpSpPr>
              <a:xfrm rot="5400000">
                <a:off x="-254017" y="5467067"/>
                <a:ext cx="152400" cy="122115"/>
                <a:chOff x="7983415" y="6582508"/>
                <a:chExt cx="152400" cy="486507"/>
              </a:xfrm>
            </p:grpSpPr>
            <p:cxnSp>
              <p:nvCxnSpPr>
                <p:cNvPr id="1162" name="Google Shape;1162;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63" name="Google Shape;1163;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64" name="Google Shape;1164;p15"/>
              <p:cNvGrpSpPr/>
              <p:nvPr/>
            </p:nvGrpSpPr>
            <p:grpSpPr>
              <a:xfrm rot="5400000">
                <a:off x="-254017" y="4993425"/>
                <a:ext cx="152400" cy="122115"/>
                <a:chOff x="7983415" y="6582508"/>
                <a:chExt cx="152400" cy="486507"/>
              </a:xfrm>
            </p:grpSpPr>
            <p:cxnSp>
              <p:nvCxnSpPr>
                <p:cNvPr id="1165" name="Google Shape;1165;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66" name="Google Shape;1166;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67" name="Google Shape;1167;p15"/>
              <p:cNvGrpSpPr/>
              <p:nvPr/>
            </p:nvGrpSpPr>
            <p:grpSpPr>
              <a:xfrm rot="5400000">
                <a:off x="-254017" y="4519783"/>
                <a:ext cx="152400" cy="122115"/>
                <a:chOff x="7983415" y="6582508"/>
                <a:chExt cx="152400" cy="486507"/>
              </a:xfrm>
            </p:grpSpPr>
            <p:cxnSp>
              <p:nvCxnSpPr>
                <p:cNvPr id="1168" name="Google Shape;1168;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69" name="Google Shape;1169;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70" name="Google Shape;1170;p15"/>
              <p:cNvGrpSpPr/>
              <p:nvPr/>
            </p:nvGrpSpPr>
            <p:grpSpPr>
              <a:xfrm rot="5400000">
                <a:off x="-254017" y="4046141"/>
                <a:ext cx="152400" cy="122115"/>
                <a:chOff x="7983415" y="6582508"/>
                <a:chExt cx="152400" cy="486507"/>
              </a:xfrm>
            </p:grpSpPr>
            <p:cxnSp>
              <p:nvCxnSpPr>
                <p:cNvPr id="1171" name="Google Shape;1171;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72" name="Google Shape;1172;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73" name="Google Shape;1173;p15"/>
              <p:cNvGrpSpPr/>
              <p:nvPr/>
            </p:nvGrpSpPr>
            <p:grpSpPr>
              <a:xfrm rot="5400000">
                <a:off x="-254017" y="3572499"/>
                <a:ext cx="152400" cy="122115"/>
                <a:chOff x="7983415" y="6582508"/>
                <a:chExt cx="152400" cy="486507"/>
              </a:xfrm>
            </p:grpSpPr>
            <p:cxnSp>
              <p:nvCxnSpPr>
                <p:cNvPr id="1174" name="Google Shape;1174;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75" name="Google Shape;1175;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76" name="Google Shape;1176;p15"/>
              <p:cNvGrpSpPr/>
              <p:nvPr/>
            </p:nvGrpSpPr>
            <p:grpSpPr>
              <a:xfrm rot="5400000">
                <a:off x="-254017" y="3098857"/>
                <a:ext cx="152400" cy="122115"/>
                <a:chOff x="7983415" y="6582508"/>
                <a:chExt cx="152400" cy="486507"/>
              </a:xfrm>
            </p:grpSpPr>
            <p:cxnSp>
              <p:nvCxnSpPr>
                <p:cNvPr id="1177" name="Google Shape;1177;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78" name="Google Shape;1178;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79" name="Google Shape;1179;p15"/>
              <p:cNvGrpSpPr/>
              <p:nvPr/>
            </p:nvGrpSpPr>
            <p:grpSpPr>
              <a:xfrm rot="5400000">
                <a:off x="-254017" y="2625215"/>
                <a:ext cx="152400" cy="122115"/>
                <a:chOff x="7983415" y="6582508"/>
                <a:chExt cx="152400" cy="486507"/>
              </a:xfrm>
            </p:grpSpPr>
            <p:cxnSp>
              <p:nvCxnSpPr>
                <p:cNvPr id="1180" name="Google Shape;1180;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81" name="Google Shape;1181;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82" name="Google Shape;1182;p15"/>
              <p:cNvGrpSpPr/>
              <p:nvPr/>
            </p:nvGrpSpPr>
            <p:grpSpPr>
              <a:xfrm rot="5400000">
                <a:off x="-254017" y="2151573"/>
                <a:ext cx="152400" cy="122115"/>
                <a:chOff x="7983415" y="6582508"/>
                <a:chExt cx="152400" cy="486507"/>
              </a:xfrm>
            </p:grpSpPr>
            <p:cxnSp>
              <p:nvCxnSpPr>
                <p:cNvPr id="1183" name="Google Shape;1183;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84" name="Google Shape;1184;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85" name="Google Shape;1185;p15"/>
              <p:cNvGrpSpPr/>
              <p:nvPr/>
            </p:nvGrpSpPr>
            <p:grpSpPr>
              <a:xfrm rot="5400000">
                <a:off x="-254017" y="1677931"/>
                <a:ext cx="152400" cy="122115"/>
                <a:chOff x="7983415" y="6582508"/>
                <a:chExt cx="152400" cy="486507"/>
              </a:xfrm>
            </p:grpSpPr>
            <p:cxnSp>
              <p:nvCxnSpPr>
                <p:cNvPr id="1186" name="Google Shape;1186;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87" name="Google Shape;1187;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88" name="Google Shape;1188;p15"/>
              <p:cNvGrpSpPr/>
              <p:nvPr/>
            </p:nvGrpSpPr>
            <p:grpSpPr>
              <a:xfrm rot="5400000">
                <a:off x="-254017" y="997340"/>
                <a:ext cx="152400" cy="122115"/>
                <a:chOff x="7983415" y="6582508"/>
                <a:chExt cx="152400" cy="486507"/>
              </a:xfrm>
            </p:grpSpPr>
            <p:cxnSp>
              <p:nvCxnSpPr>
                <p:cNvPr id="1189" name="Google Shape;1189;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90" name="Google Shape;1190;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1191" name="Google Shape;1191;p15"/>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1192" name="Google Shape;1192;p15"/>
            <p:cNvGrpSpPr/>
            <p:nvPr/>
          </p:nvGrpSpPr>
          <p:grpSpPr>
            <a:xfrm>
              <a:off x="9166483" y="454006"/>
              <a:ext cx="122115" cy="5945205"/>
              <a:chOff x="-238874" y="454006"/>
              <a:chExt cx="122115" cy="5945205"/>
            </a:xfrm>
          </p:grpSpPr>
          <p:cxnSp>
            <p:nvCxnSpPr>
              <p:cNvPr id="1193" name="Google Shape;1193;p15"/>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1194" name="Google Shape;1194;p15"/>
              <p:cNvGrpSpPr/>
              <p:nvPr/>
            </p:nvGrpSpPr>
            <p:grpSpPr>
              <a:xfrm rot="5400000">
                <a:off x="-254017" y="5940709"/>
                <a:ext cx="152400" cy="122115"/>
                <a:chOff x="7983415" y="6582508"/>
                <a:chExt cx="152400" cy="486507"/>
              </a:xfrm>
            </p:grpSpPr>
            <p:cxnSp>
              <p:nvCxnSpPr>
                <p:cNvPr id="1195" name="Google Shape;1195;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96" name="Google Shape;1196;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97" name="Google Shape;1197;p15"/>
              <p:cNvGrpSpPr/>
              <p:nvPr/>
            </p:nvGrpSpPr>
            <p:grpSpPr>
              <a:xfrm rot="5400000">
                <a:off x="-254017" y="5467067"/>
                <a:ext cx="152400" cy="122115"/>
                <a:chOff x="7983415" y="6582508"/>
                <a:chExt cx="152400" cy="486507"/>
              </a:xfrm>
            </p:grpSpPr>
            <p:cxnSp>
              <p:nvCxnSpPr>
                <p:cNvPr id="1198" name="Google Shape;1198;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99" name="Google Shape;1199;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00" name="Google Shape;1200;p15"/>
              <p:cNvGrpSpPr/>
              <p:nvPr/>
            </p:nvGrpSpPr>
            <p:grpSpPr>
              <a:xfrm rot="5400000">
                <a:off x="-254017" y="4993425"/>
                <a:ext cx="152400" cy="122115"/>
                <a:chOff x="7983415" y="6582508"/>
                <a:chExt cx="152400" cy="486507"/>
              </a:xfrm>
            </p:grpSpPr>
            <p:cxnSp>
              <p:nvCxnSpPr>
                <p:cNvPr id="1201" name="Google Shape;1201;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02" name="Google Shape;1202;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03" name="Google Shape;1203;p15"/>
              <p:cNvGrpSpPr/>
              <p:nvPr/>
            </p:nvGrpSpPr>
            <p:grpSpPr>
              <a:xfrm rot="5400000">
                <a:off x="-254017" y="4519783"/>
                <a:ext cx="152400" cy="122115"/>
                <a:chOff x="7983415" y="6582508"/>
                <a:chExt cx="152400" cy="486507"/>
              </a:xfrm>
            </p:grpSpPr>
            <p:cxnSp>
              <p:nvCxnSpPr>
                <p:cNvPr id="1204" name="Google Shape;1204;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05" name="Google Shape;1205;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06" name="Google Shape;1206;p15"/>
              <p:cNvGrpSpPr/>
              <p:nvPr/>
            </p:nvGrpSpPr>
            <p:grpSpPr>
              <a:xfrm rot="5400000">
                <a:off x="-254017" y="4046141"/>
                <a:ext cx="152400" cy="122115"/>
                <a:chOff x="7983415" y="6582508"/>
                <a:chExt cx="152400" cy="486507"/>
              </a:xfrm>
            </p:grpSpPr>
            <p:cxnSp>
              <p:nvCxnSpPr>
                <p:cNvPr id="1207" name="Google Shape;1207;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08" name="Google Shape;1208;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09" name="Google Shape;1209;p15"/>
              <p:cNvGrpSpPr/>
              <p:nvPr/>
            </p:nvGrpSpPr>
            <p:grpSpPr>
              <a:xfrm rot="5400000">
                <a:off x="-254017" y="3572499"/>
                <a:ext cx="152400" cy="122115"/>
                <a:chOff x="7983415" y="6582508"/>
                <a:chExt cx="152400" cy="486507"/>
              </a:xfrm>
            </p:grpSpPr>
            <p:cxnSp>
              <p:nvCxnSpPr>
                <p:cNvPr id="1210" name="Google Shape;1210;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11" name="Google Shape;1211;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12" name="Google Shape;1212;p15"/>
              <p:cNvGrpSpPr/>
              <p:nvPr/>
            </p:nvGrpSpPr>
            <p:grpSpPr>
              <a:xfrm rot="5400000">
                <a:off x="-254017" y="3098857"/>
                <a:ext cx="152400" cy="122115"/>
                <a:chOff x="7983415" y="6582508"/>
                <a:chExt cx="152400" cy="486507"/>
              </a:xfrm>
            </p:grpSpPr>
            <p:cxnSp>
              <p:nvCxnSpPr>
                <p:cNvPr id="1213" name="Google Shape;1213;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14" name="Google Shape;1214;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15" name="Google Shape;1215;p15"/>
              <p:cNvGrpSpPr/>
              <p:nvPr/>
            </p:nvGrpSpPr>
            <p:grpSpPr>
              <a:xfrm rot="5400000">
                <a:off x="-254017" y="2625215"/>
                <a:ext cx="152400" cy="122115"/>
                <a:chOff x="7983415" y="6582508"/>
                <a:chExt cx="152400" cy="486507"/>
              </a:xfrm>
            </p:grpSpPr>
            <p:cxnSp>
              <p:nvCxnSpPr>
                <p:cNvPr id="1216" name="Google Shape;1216;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17" name="Google Shape;1217;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18" name="Google Shape;1218;p15"/>
              <p:cNvGrpSpPr/>
              <p:nvPr/>
            </p:nvGrpSpPr>
            <p:grpSpPr>
              <a:xfrm rot="5400000">
                <a:off x="-254017" y="2151573"/>
                <a:ext cx="152400" cy="122115"/>
                <a:chOff x="7983415" y="6582508"/>
                <a:chExt cx="152400" cy="486507"/>
              </a:xfrm>
            </p:grpSpPr>
            <p:cxnSp>
              <p:nvCxnSpPr>
                <p:cNvPr id="1219" name="Google Shape;1219;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20" name="Google Shape;1220;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21" name="Google Shape;1221;p15"/>
              <p:cNvGrpSpPr/>
              <p:nvPr/>
            </p:nvGrpSpPr>
            <p:grpSpPr>
              <a:xfrm rot="5400000">
                <a:off x="-254017" y="1677931"/>
                <a:ext cx="152400" cy="122115"/>
                <a:chOff x="7983415" y="6582508"/>
                <a:chExt cx="152400" cy="486507"/>
              </a:xfrm>
            </p:grpSpPr>
            <p:cxnSp>
              <p:nvCxnSpPr>
                <p:cNvPr id="1222" name="Google Shape;1222;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23" name="Google Shape;1223;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24" name="Google Shape;1224;p15"/>
              <p:cNvGrpSpPr/>
              <p:nvPr/>
            </p:nvGrpSpPr>
            <p:grpSpPr>
              <a:xfrm rot="5400000">
                <a:off x="-254017" y="997340"/>
                <a:ext cx="152400" cy="122115"/>
                <a:chOff x="7983415" y="6582508"/>
                <a:chExt cx="152400" cy="486507"/>
              </a:xfrm>
            </p:grpSpPr>
            <p:cxnSp>
              <p:nvCxnSpPr>
                <p:cNvPr id="1225" name="Google Shape;1225;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26" name="Google Shape;1226;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1227" name="Google Shape;1227;p15"/>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1228" name="Google Shape;1228;p15"/>
            <p:cNvGrpSpPr/>
            <p:nvPr/>
          </p:nvGrpSpPr>
          <p:grpSpPr>
            <a:xfrm>
              <a:off x="457731" y="-141165"/>
              <a:ext cx="8226688" cy="122115"/>
              <a:chOff x="457731" y="6582508"/>
              <a:chExt cx="8226688" cy="486507"/>
            </a:xfrm>
          </p:grpSpPr>
          <p:cxnSp>
            <p:nvCxnSpPr>
              <p:cNvPr id="1229" name="Google Shape;1229;p15"/>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30" name="Google Shape;1230;p15"/>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1231" name="Google Shape;1231;p15"/>
              <p:cNvGrpSpPr/>
              <p:nvPr/>
            </p:nvGrpSpPr>
            <p:grpSpPr>
              <a:xfrm>
                <a:off x="7986158" y="6582508"/>
                <a:ext cx="152400" cy="486507"/>
                <a:chOff x="7983415" y="6582508"/>
                <a:chExt cx="152400" cy="486507"/>
              </a:xfrm>
            </p:grpSpPr>
            <p:cxnSp>
              <p:nvCxnSpPr>
                <p:cNvPr id="1232" name="Google Shape;1232;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33" name="Google Shape;1233;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34" name="Google Shape;1234;p15"/>
              <p:cNvGrpSpPr/>
              <p:nvPr/>
            </p:nvGrpSpPr>
            <p:grpSpPr>
              <a:xfrm>
                <a:off x="7287901" y="6582508"/>
                <a:ext cx="152400" cy="486507"/>
                <a:chOff x="7983415" y="6582508"/>
                <a:chExt cx="152400" cy="486507"/>
              </a:xfrm>
            </p:grpSpPr>
            <p:cxnSp>
              <p:nvCxnSpPr>
                <p:cNvPr id="1235" name="Google Shape;1235;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36" name="Google Shape;1236;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37" name="Google Shape;1237;p15"/>
              <p:cNvGrpSpPr/>
              <p:nvPr/>
            </p:nvGrpSpPr>
            <p:grpSpPr>
              <a:xfrm>
                <a:off x="6589644" y="6582508"/>
                <a:ext cx="152400" cy="486507"/>
                <a:chOff x="7983415" y="6582508"/>
                <a:chExt cx="152400" cy="486507"/>
              </a:xfrm>
            </p:grpSpPr>
            <p:cxnSp>
              <p:nvCxnSpPr>
                <p:cNvPr id="1238" name="Google Shape;1238;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39" name="Google Shape;1239;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40" name="Google Shape;1240;p15"/>
              <p:cNvGrpSpPr/>
              <p:nvPr/>
            </p:nvGrpSpPr>
            <p:grpSpPr>
              <a:xfrm>
                <a:off x="5891387" y="6582508"/>
                <a:ext cx="152400" cy="486507"/>
                <a:chOff x="7983415" y="6582508"/>
                <a:chExt cx="152400" cy="486507"/>
              </a:xfrm>
            </p:grpSpPr>
            <p:cxnSp>
              <p:nvCxnSpPr>
                <p:cNvPr id="1241" name="Google Shape;1241;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42" name="Google Shape;1242;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43" name="Google Shape;1243;p15"/>
              <p:cNvGrpSpPr/>
              <p:nvPr/>
            </p:nvGrpSpPr>
            <p:grpSpPr>
              <a:xfrm>
                <a:off x="5193130" y="6582508"/>
                <a:ext cx="152400" cy="486507"/>
                <a:chOff x="7983415" y="6582508"/>
                <a:chExt cx="152400" cy="486507"/>
              </a:xfrm>
            </p:grpSpPr>
            <p:cxnSp>
              <p:nvCxnSpPr>
                <p:cNvPr id="1244" name="Google Shape;1244;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45" name="Google Shape;1245;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46" name="Google Shape;1246;p15"/>
              <p:cNvGrpSpPr/>
              <p:nvPr/>
            </p:nvGrpSpPr>
            <p:grpSpPr>
              <a:xfrm>
                <a:off x="4494873" y="6582508"/>
                <a:ext cx="152400" cy="486507"/>
                <a:chOff x="7983415" y="6582508"/>
                <a:chExt cx="152400" cy="486507"/>
              </a:xfrm>
            </p:grpSpPr>
            <p:cxnSp>
              <p:nvCxnSpPr>
                <p:cNvPr id="1247" name="Google Shape;1247;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48" name="Google Shape;1248;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49" name="Google Shape;1249;p15"/>
              <p:cNvGrpSpPr/>
              <p:nvPr/>
            </p:nvGrpSpPr>
            <p:grpSpPr>
              <a:xfrm>
                <a:off x="3796616" y="6582508"/>
                <a:ext cx="152400" cy="486507"/>
                <a:chOff x="7983415" y="6582508"/>
                <a:chExt cx="152400" cy="486507"/>
              </a:xfrm>
            </p:grpSpPr>
            <p:cxnSp>
              <p:nvCxnSpPr>
                <p:cNvPr id="1250" name="Google Shape;1250;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51" name="Google Shape;1251;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52" name="Google Shape;1252;p15"/>
              <p:cNvGrpSpPr/>
              <p:nvPr/>
            </p:nvGrpSpPr>
            <p:grpSpPr>
              <a:xfrm>
                <a:off x="3098359" y="6582508"/>
                <a:ext cx="152400" cy="486507"/>
                <a:chOff x="7983415" y="6582508"/>
                <a:chExt cx="152400" cy="486507"/>
              </a:xfrm>
            </p:grpSpPr>
            <p:cxnSp>
              <p:nvCxnSpPr>
                <p:cNvPr id="1253" name="Google Shape;1253;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54" name="Google Shape;1254;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55" name="Google Shape;1255;p15"/>
              <p:cNvGrpSpPr/>
              <p:nvPr/>
            </p:nvGrpSpPr>
            <p:grpSpPr>
              <a:xfrm>
                <a:off x="2400102" y="6582508"/>
                <a:ext cx="152400" cy="486507"/>
                <a:chOff x="7983415" y="6582508"/>
                <a:chExt cx="152400" cy="486507"/>
              </a:xfrm>
            </p:grpSpPr>
            <p:cxnSp>
              <p:nvCxnSpPr>
                <p:cNvPr id="1256" name="Google Shape;1256;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57" name="Google Shape;1257;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58" name="Google Shape;1258;p15"/>
              <p:cNvGrpSpPr/>
              <p:nvPr/>
            </p:nvGrpSpPr>
            <p:grpSpPr>
              <a:xfrm>
                <a:off x="1701845" y="6582508"/>
                <a:ext cx="152400" cy="486507"/>
                <a:chOff x="7983415" y="6582508"/>
                <a:chExt cx="152400" cy="486507"/>
              </a:xfrm>
            </p:grpSpPr>
            <p:cxnSp>
              <p:nvCxnSpPr>
                <p:cNvPr id="1259" name="Google Shape;1259;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60" name="Google Shape;1260;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61" name="Google Shape;1261;p15"/>
              <p:cNvGrpSpPr/>
              <p:nvPr/>
            </p:nvGrpSpPr>
            <p:grpSpPr>
              <a:xfrm>
                <a:off x="1003588" y="6582508"/>
                <a:ext cx="152400" cy="486507"/>
                <a:chOff x="7983415" y="6582508"/>
                <a:chExt cx="152400" cy="486507"/>
              </a:xfrm>
            </p:grpSpPr>
            <p:cxnSp>
              <p:nvCxnSpPr>
                <p:cNvPr id="1262" name="Google Shape;1262;p15"/>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63" name="Google Shape;1263;p15"/>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sp>
        <p:nvSpPr>
          <p:cNvPr id="1264" name="Google Shape;1264;p15"/>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5" name="Google Shape;1265;p15"/>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66" name="Google Shape;1266;p15"/>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
        <p:nvSpPr>
          <p:cNvPr id="1267" name="Google Shape;1267;p15"/>
          <p:cNvSpPr txBox="1"/>
          <p:nvPr>
            <p:ph idx="6" type="subTitle"/>
          </p:nvPr>
        </p:nvSpPr>
        <p:spPr>
          <a:xfrm>
            <a:off x="612648" y="1143000"/>
            <a:ext cx="10972800" cy="548700"/>
          </a:xfrm>
          <a:prstGeom prst="rect">
            <a:avLst/>
          </a:prstGeom>
        </p:spPr>
        <p:txBody>
          <a:bodyPr anchorCtr="0" anchor="b" bIns="45700" lIns="91425" spcFirstLastPara="1" rIns="91425" wrap="square" tIns="45700">
            <a:noAutofit/>
          </a:bodyPr>
          <a:lstStyle>
            <a:lvl1pPr lvl="0" rtl="0">
              <a:spcBef>
                <a:spcPts val="800"/>
              </a:spcBef>
              <a:spcAft>
                <a:spcPts val="0"/>
              </a:spcAft>
              <a:buSzPts val="2000"/>
              <a:buNone/>
              <a:defRPr>
                <a:solidFill>
                  <a:schemeClr val="accent2"/>
                </a:solidFill>
              </a:defRPr>
            </a:lvl1pPr>
            <a:lvl2pPr lvl="1" rtl="0">
              <a:spcBef>
                <a:spcPts val="400"/>
              </a:spcBef>
              <a:spcAft>
                <a:spcPts val="0"/>
              </a:spcAft>
              <a:buSzPts val="2000"/>
              <a:buNone/>
              <a:defRPr/>
            </a:lvl2pPr>
            <a:lvl3pPr lvl="2" rtl="0">
              <a:spcBef>
                <a:spcPts val="400"/>
              </a:spcBef>
              <a:spcAft>
                <a:spcPts val="0"/>
              </a:spcAft>
              <a:buSzPts val="1700"/>
              <a:buNone/>
              <a:defRPr/>
            </a:lvl3pPr>
            <a:lvl4pPr lvl="3" rtl="0">
              <a:spcBef>
                <a:spcPts val="400"/>
              </a:spcBef>
              <a:spcAft>
                <a:spcPts val="0"/>
              </a:spcAft>
              <a:buSzPts val="1700"/>
              <a:buNone/>
              <a:defRPr/>
            </a:lvl4pPr>
            <a:lvl5pPr lvl="4" rtl="0">
              <a:spcBef>
                <a:spcPts val="400"/>
              </a:spcBef>
              <a:spcAft>
                <a:spcPts val="0"/>
              </a:spcAft>
              <a:buSzPts val="2000"/>
              <a:buNone/>
              <a:defRPr/>
            </a:lvl5pPr>
            <a:lvl6pPr lvl="5" rtl="0">
              <a:spcBef>
                <a:spcPts val="400"/>
              </a:spcBef>
              <a:spcAft>
                <a:spcPts val="0"/>
              </a:spcAft>
              <a:buSzPts val="2000"/>
              <a:buNone/>
              <a:defRPr/>
            </a:lvl6pPr>
            <a:lvl7pPr lvl="6" rtl="0">
              <a:spcBef>
                <a:spcPts val="400"/>
              </a:spcBef>
              <a:spcAft>
                <a:spcPts val="0"/>
              </a:spcAft>
              <a:buSzPts val="2000"/>
              <a:buNone/>
              <a:defRPr/>
            </a:lvl7pPr>
            <a:lvl8pPr lvl="7" rtl="0">
              <a:spcBef>
                <a:spcPts val="400"/>
              </a:spcBef>
              <a:spcAft>
                <a:spcPts val="0"/>
              </a:spcAft>
              <a:buSzPts val="2000"/>
              <a:buNone/>
              <a:defRPr/>
            </a:lvl8pPr>
            <a:lvl9pPr lvl="8" rtl="0">
              <a:spcBef>
                <a:spcPts val="400"/>
              </a:spcBef>
              <a:spcAft>
                <a:spcPts val="0"/>
              </a:spcAft>
              <a:buSzPts val="20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68" name="Shape 1268"/>
        <p:cNvGrpSpPr/>
        <p:nvPr/>
      </p:nvGrpSpPr>
      <p:grpSpPr>
        <a:xfrm>
          <a:off x="0" y="0"/>
          <a:ext cx="0" cy="0"/>
          <a:chOff x="0" y="0"/>
          <a:chExt cx="0" cy="0"/>
        </a:xfrm>
      </p:grpSpPr>
      <p:sp>
        <p:nvSpPr>
          <p:cNvPr id="1269" name="Google Shape;1269;p16"/>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00">
                <a:solidFill>
                  <a:srgbClr val="888C8F"/>
                </a:solidFill>
                <a:latin typeface="Arial"/>
                <a:ea typeface="Arial"/>
                <a:cs typeface="Arial"/>
                <a:sym typeface="Arial"/>
              </a:defRPr>
            </a:lvl1pPr>
            <a:lvl2pPr indent="0" lvl="1" marL="0" algn="r">
              <a:spcBef>
                <a:spcPts val="0"/>
              </a:spcBef>
              <a:buNone/>
              <a:defRPr sz="1000">
                <a:solidFill>
                  <a:srgbClr val="888C8F"/>
                </a:solidFill>
                <a:latin typeface="Arial"/>
                <a:ea typeface="Arial"/>
                <a:cs typeface="Arial"/>
                <a:sym typeface="Arial"/>
              </a:defRPr>
            </a:lvl2pPr>
            <a:lvl3pPr indent="0" lvl="2" marL="0" algn="r">
              <a:spcBef>
                <a:spcPts val="0"/>
              </a:spcBef>
              <a:buNone/>
              <a:defRPr sz="1000">
                <a:solidFill>
                  <a:srgbClr val="888C8F"/>
                </a:solidFill>
                <a:latin typeface="Arial"/>
                <a:ea typeface="Arial"/>
                <a:cs typeface="Arial"/>
                <a:sym typeface="Arial"/>
              </a:defRPr>
            </a:lvl3pPr>
            <a:lvl4pPr indent="0" lvl="3" marL="0" algn="r">
              <a:spcBef>
                <a:spcPts val="0"/>
              </a:spcBef>
              <a:buNone/>
              <a:defRPr sz="1000">
                <a:solidFill>
                  <a:srgbClr val="888C8F"/>
                </a:solidFill>
                <a:latin typeface="Arial"/>
                <a:ea typeface="Arial"/>
                <a:cs typeface="Arial"/>
                <a:sym typeface="Arial"/>
              </a:defRPr>
            </a:lvl4pPr>
            <a:lvl5pPr indent="0" lvl="4" marL="0" algn="r">
              <a:spcBef>
                <a:spcPts val="0"/>
              </a:spcBef>
              <a:buNone/>
              <a:defRPr sz="1000">
                <a:solidFill>
                  <a:srgbClr val="888C8F"/>
                </a:solidFill>
                <a:latin typeface="Arial"/>
                <a:ea typeface="Arial"/>
                <a:cs typeface="Arial"/>
                <a:sym typeface="Arial"/>
              </a:defRPr>
            </a:lvl5pPr>
            <a:lvl6pPr indent="0" lvl="5" marL="0" algn="r">
              <a:spcBef>
                <a:spcPts val="0"/>
              </a:spcBef>
              <a:buNone/>
              <a:defRPr sz="1000">
                <a:solidFill>
                  <a:srgbClr val="888C8F"/>
                </a:solidFill>
                <a:latin typeface="Arial"/>
                <a:ea typeface="Arial"/>
                <a:cs typeface="Arial"/>
                <a:sym typeface="Arial"/>
              </a:defRPr>
            </a:lvl6pPr>
            <a:lvl7pPr indent="0" lvl="6" marL="0" algn="r">
              <a:spcBef>
                <a:spcPts val="0"/>
              </a:spcBef>
              <a:buNone/>
              <a:defRPr sz="1000">
                <a:solidFill>
                  <a:srgbClr val="888C8F"/>
                </a:solidFill>
                <a:latin typeface="Arial"/>
                <a:ea typeface="Arial"/>
                <a:cs typeface="Arial"/>
                <a:sym typeface="Arial"/>
              </a:defRPr>
            </a:lvl7pPr>
            <a:lvl8pPr indent="0" lvl="7" marL="0" algn="r">
              <a:spcBef>
                <a:spcPts val="0"/>
              </a:spcBef>
              <a:buNone/>
              <a:defRPr sz="1000">
                <a:solidFill>
                  <a:srgbClr val="888C8F"/>
                </a:solidFill>
                <a:latin typeface="Arial"/>
                <a:ea typeface="Arial"/>
                <a:cs typeface="Arial"/>
                <a:sym typeface="Arial"/>
              </a:defRPr>
            </a:lvl8pPr>
            <a:lvl9pPr indent="0" lvl="8" marL="0" algn="r">
              <a:spcBef>
                <a:spcPts val="0"/>
              </a:spcBef>
              <a:buNone/>
              <a:defRPr sz="1000">
                <a:solidFill>
                  <a:srgbClr val="888C8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270" name="Google Shape;1270;p16"/>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Left" type="objTx">
  <p:cSld name="OBJECT_WITH_CAPTION_TEXT">
    <p:spTree>
      <p:nvGrpSpPr>
        <p:cNvPr id="1271" name="Shape 1271"/>
        <p:cNvGrpSpPr/>
        <p:nvPr/>
      </p:nvGrpSpPr>
      <p:grpSpPr>
        <a:xfrm>
          <a:off x="0" y="0"/>
          <a:ext cx="0" cy="0"/>
          <a:chOff x="0" y="0"/>
          <a:chExt cx="0" cy="0"/>
        </a:xfrm>
      </p:grpSpPr>
      <p:sp>
        <p:nvSpPr>
          <p:cNvPr id="1272" name="Google Shape;1272;p17"/>
          <p:cNvSpPr txBox="1"/>
          <p:nvPr>
            <p:ph type="title"/>
          </p:nvPr>
        </p:nvSpPr>
        <p:spPr>
          <a:xfrm>
            <a:off x="612648" y="273050"/>
            <a:ext cx="4011000" cy="11619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2000"/>
              <a:buFont typeface="Aria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73" name="Google Shape;1273;p17"/>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355600" lvl="0" marL="457200" algn="l">
              <a:lnSpc>
                <a:spcPct val="110000"/>
              </a:lnSpc>
              <a:spcBef>
                <a:spcPts val="800"/>
              </a:spcBef>
              <a:spcAft>
                <a:spcPts val="0"/>
              </a:spcAft>
              <a:buClr>
                <a:schemeClr val="accent2"/>
              </a:buClr>
              <a:buSzPts val="2000"/>
              <a:buChar char="•"/>
              <a:defRPr sz="2000"/>
            </a:lvl1pPr>
            <a:lvl2pPr indent="-355600" lvl="1" marL="914400" algn="l">
              <a:lnSpc>
                <a:spcPct val="110000"/>
              </a:lnSpc>
              <a:spcBef>
                <a:spcPts val="400"/>
              </a:spcBef>
              <a:spcAft>
                <a:spcPts val="0"/>
              </a:spcAft>
              <a:buClr>
                <a:schemeClr val="accent2"/>
              </a:buClr>
              <a:buSzPts val="2000"/>
              <a:buChar char="–"/>
              <a:defRPr sz="2000"/>
            </a:lvl2pPr>
            <a:lvl3pPr indent="-336550" lvl="2" marL="1371600" algn="l">
              <a:spcBef>
                <a:spcPts val="400"/>
              </a:spcBef>
              <a:spcAft>
                <a:spcPts val="0"/>
              </a:spcAft>
              <a:buClr>
                <a:schemeClr val="accent2"/>
              </a:buClr>
              <a:buSzPts val="1700"/>
              <a:buChar char="•"/>
              <a:defRPr sz="2000"/>
            </a:lvl3pPr>
            <a:lvl4pPr indent="-336550" lvl="3" marL="1828800" algn="l">
              <a:spcBef>
                <a:spcPts val="400"/>
              </a:spcBef>
              <a:spcAft>
                <a:spcPts val="0"/>
              </a:spcAft>
              <a:buClr>
                <a:schemeClr val="accent2"/>
              </a:buClr>
              <a:buSzPts val="1700"/>
              <a:buChar char="–"/>
              <a:defRPr sz="2000"/>
            </a:lvl4pPr>
            <a:lvl5pPr indent="-330200" lvl="4" marL="2286000" algn="l">
              <a:spcBef>
                <a:spcPts val="320"/>
              </a:spcBef>
              <a:spcAft>
                <a:spcPts val="0"/>
              </a:spcAft>
              <a:buClr>
                <a:schemeClr val="accent2"/>
              </a:buClr>
              <a:buSzPts val="1600"/>
              <a:buChar char="»"/>
              <a:defRPr sz="16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274" name="Google Shape;1274;p17"/>
          <p:cNvSpPr txBox="1"/>
          <p:nvPr>
            <p:ph idx="2" type="body"/>
          </p:nvPr>
        </p:nvSpPr>
        <p:spPr>
          <a:xfrm>
            <a:off x="612648" y="1435101"/>
            <a:ext cx="4011000" cy="4691100"/>
          </a:xfrm>
          <a:prstGeom prst="rect">
            <a:avLst/>
          </a:prstGeom>
          <a:noFill/>
          <a:ln>
            <a:noFill/>
          </a:ln>
        </p:spPr>
        <p:txBody>
          <a:bodyPr anchorCtr="0" anchor="t" bIns="45700" lIns="91425" spcFirstLastPara="1" rIns="91425" wrap="square" tIns="45700">
            <a:noAutofit/>
          </a:bodyPr>
          <a:lstStyle>
            <a:lvl1pPr indent="-228600" lvl="0" marL="457200" algn="l">
              <a:lnSpc>
                <a:spcPct val="110000"/>
              </a:lnSpc>
              <a:spcBef>
                <a:spcPts val="800"/>
              </a:spcBef>
              <a:spcAft>
                <a:spcPts val="0"/>
              </a:spcAft>
              <a:buSzPts val="1400"/>
              <a:buNone/>
              <a:defRPr sz="1400"/>
            </a:lvl1pPr>
            <a:lvl2pPr indent="-228600" lvl="1" marL="914400" algn="l">
              <a:lnSpc>
                <a:spcPct val="110000"/>
              </a:lnSpc>
              <a:spcBef>
                <a:spcPts val="400"/>
              </a:spcBef>
              <a:spcAft>
                <a:spcPts val="0"/>
              </a:spcAft>
              <a:buSzPts val="1200"/>
              <a:buNone/>
              <a:defRPr sz="1200"/>
            </a:lvl2pPr>
            <a:lvl3pPr indent="-228600" lvl="2" marL="1371600" algn="l">
              <a:spcBef>
                <a:spcPts val="400"/>
              </a:spcBef>
              <a:spcAft>
                <a:spcPts val="0"/>
              </a:spcAft>
              <a:buSzPts val="850"/>
              <a:buNone/>
              <a:defRPr sz="1000"/>
            </a:lvl3pPr>
            <a:lvl4pPr indent="-228600" lvl="3" marL="1828800" algn="l">
              <a:spcBef>
                <a:spcPts val="400"/>
              </a:spcBef>
              <a:spcAft>
                <a:spcPts val="0"/>
              </a:spcAft>
              <a:buSzPts val="765"/>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275" name="Google Shape;1275;p17"/>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76" name="Google Shape;1276;p17"/>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Right">
  <p:cSld name="Content with Caption Right">
    <p:spTree>
      <p:nvGrpSpPr>
        <p:cNvPr id="1277" name="Shape 1277"/>
        <p:cNvGrpSpPr/>
        <p:nvPr/>
      </p:nvGrpSpPr>
      <p:grpSpPr>
        <a:xfrm>
          <a:off x="0" y="0"/>
          <a:ext cx="0" cy="0"/>
          <a:chOff x="0" y="0"/>
          <a:chExt cx="0" cy="0"/>
        </a:xfrm>
      </p:grpSpPr>
      <p:sp>
        <p:nvSpPr>
          <p:cNvPr id="1278" name="Google Shape;1278;p18"/>
          <p:cNvSpPr txBox="1"/>
          <p:nvPr>
            <p:ph idx="1" type="body"/>
          </p:nvPr>
        </p:nvSpPr>
        <p:spPr>
          <a:xfrm>
            <a:off x="612648" y="273051"/>
            <a:ext cx="6815700" cy="5853000"/>
          </a:xfrm>
          <a:prstGeom prst="rect">
            <a:avLst/>
          </a:prstGeom>
          <a:noFill/>
          <a:ln>
            <a:noFill/>
          </a:ln>
        </p:spPr>
        <p:txBody>
          <a:bodyPr anchorCtr="0" anchor="t" bIns="45700" lIns="91425" spcFirstLastPara="1" rIns="91425" wrap="square" tIns="45700">
            <a:noAutofit/>
          </a:bodyPr>
          <a:lstStyle>
            <a:lvl1pPr indent="-355600" lvl="0" marL="457200" algn="l">
              <a:lnSpc>
                <a:spcPct val="110000"/>
              </a:lnSpc>
              <a:spcBef>
                <a:spcPts val="800"/>
              </a:spcBef>
              <a:spcAft>
                <a:spcPts val="0"/>
              </a:spcAft>
              <a:buClr>
                <a:schemeClr val="accent2"/>
              </a:buClr>
              <a:buSzPts val="2000"/>
              <a:buChar char="•"/>
              <a:defRPr sz="2000"/>
            </a:lvl1pPr>
            <a:lvl2pPr indent="-355600" lvl="1" marL="914400" algn="l">
              <a:lnSpc>
                <a:spcPct val="110000"/>
              </a:lnSpc>
              <a:spcBef>
                <a:spcPts val="400"/>
              </a:spcBef>
              <a:spcAft>
                <a:spcPts val="0"/>
              </a:spcAft>
              <a:buClr>
                <a:schemeClr val="accent2"/>
              </a:buClr>
              <a:buSzPts val="2000"/>
              <a:buChar char="–"/>
              <a:defRPr sz="2000"/>
            </a:lvl2pPr>
            <a:lvl3pPr indent="-336550" lvl="2" marL="1371600" algn="l">
              <a:spcBef>
                <a:spcPts val="400"/>
              </a:spcBef>
              <a:spcAft>
                <a:spcPts val="0"/>
              </a:spcAft>
              <a:buClr>
                <a:schemeClr val="accent2"/>
              </a:buClr>
              <a:buSzPts val="1700"/>
              <a:buChar char="•"/>
              <a:defRPr sz="2000"/>
            </a:lvl3pPr>
            <a:lvl4pPr indent="-336550" lvl="3" marL="1828800" algn="l">
              <a:spcBef>
                <a:spcPts val="400"/>
              </a:spcBef>
              <a:spcAft>
                <a:spcPts val="0"/>
              </a:spcAft>
              <a:buClr>
                <a:schemeClr val="accent2"/>
              </a:buClr>
              <a:buSzPts val="1700"/>
              <a:buChar char="–"/>
              <a:defRPr sz="2000"/>
            </a:lvl4pPr>
            <a:lvl5pPr indent="-355600" lvl="4" marL="2286000" algn="l">
              <a:spcBef>
                <a:spcPts val="400"/>
              </a:spcBef>
              <a:spcAft>
                <a:spcPts val="0"/>
              </a:spcAft>
              <a:buClr>
                <a:schemeClr val="accent2"/>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279" name="Google Shape;1279;p18"/>
          <p:cNvSpPr txBox="1"/>
          <p:nvPr>
            <p:ph idx="2" type="body"/>
          </p:nvPr>
        </p:nvSpPr>
        <p:spPr>
          <a:xfrm>
            <a:off x="7574882" y="1435101"/>
            <a:ext cx="4011000" cy="4691100"/>
          </a:xfrm>
          <a:prstGeom prst="rect">
            <a:avLst/>
          </a:prstGeom>
          <a:noFill/>
          <a:ln>
            <a:noFill/>
          </a:ln>
        </p:spPr>
        <p:txBody>
          <a:bodyPr anchorCtr="0" anchor="t" bIns="45700" lIns="91425" spcFirstLastPara="1" rIns="91425" wrap="square" tIns="45700">
            <a:noAutofit/>
          </a:bodyPr>
          <a:lstStyle>
            <a:lvl1pPr indent="-228600" lvl="0" marL="457200" algn="l">
              <a:lnSpc>
                <a:spcPct val="110000"/>
              </a:lnSpc>
              <a:spcBef>
                <a:spcPts val="800"/>
              </a:spcBef>
              <a:spcAft>
                <a:spcPts val="0"/>
              </a:spcAft>
              <a:buSzPts val="1400"/>
              <a:buNone/>
              <a:defRPr sz="1400"/>
            </a:lvl1pPr>
            <a:lvl2pPr indent="-228600" lvl="1" marL="914400" algn="l">
              <a:lnSpc>
                <a:spcPct val="110000"/>
              </a:lnSpc>
              <a:spcBef>
                <a:spcPts val="400"/>
              </a:spcBef>
              <a:spcAft>
                <a:spcPts val="0"/>
              </a:spcAft>
              <a:buSzPts val="1200"/>
              <a:buNone/>
              <a:defRPr sz="1200"/>
            </a:lvl2pPr>
            <a:lvl3pPr indent="-228600" lvl="2" marL="1371600" algn="l">
              <a:spcBef>
                <a:spcPts val="400"/>
              </a:spcBef>
              <a:spcAft>
                <a:spcPts val="0"/>
              </a:spcAft>
              <a:buSzPts val="850"/>
              <a:buNone/>
              <a:defRPr sz="1000"/>
            </a:lvl3pPr>
            <a:lvl4pPr indent="-228600" lvl="3" marL="1828800" algn="l">
              <a:spcBef>
                <a:spcPts val="400"/>
              </a:spcBef>
              <a:spcAft>
                <a:spcPts val="0"/>
              </a:spcAft>
              <a:buSzPts val="765"/>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280" name="Google Shape;1280;p18"/>
          <p:cNvSpPr txBox="1"/>
          <p:nvPr>
            <p:ph type="title"/>
          </p:nvPr>
        </p:nvSpPr>
        <p:spPr>
          <a:xfrm>
            <a:off x="7562613"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2000"/>
              <a:buFont typeface="Aria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1" name="Google Shape;1281;p18"/>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82" name="Google Shape;1282;p18"/>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Dark Background">
  <p:cSld name="Title Slide w/Dark Background">
    <p:bg>
      <p:bgPr>
        <a:solidFill>
          <a:schemeClr val="lt1"/>
        </a:solidFill>
      </p:bgPr>
    </p:bg>
    <p:spTree>
      <p:nvGrpSpPr>
        <p:cNvPr id="309" name="Shape 309"/>
        <p:cNvGrpSpPr/>
        <p:nvPr/>
      </p:nvGrpSpPr>
      <p:grpSpPr>
        <a:xfrm>
          <a:off x="0" y="0"/>
          <a:ext cx="0" cy="0"/>
          <a:chOff x="0" y="0"/>
          <a:chExt cx="0" cy="0"/>
        </a:xfrm>
      </p:grpSpPr>
      <p:sp>
        <p:nvSpPr>
          <p:cNvPr id="310" name="Google Shape;310;p3"/>
          <p:cNvSpPr txBox="1"/>
          <p:nvPr>
            <p:ph type="ctrTitle"/>
          </p:nvPr>
        </p:nvSpPr>
        <p:spPr>
          <a:xfrm>
            <a:off x="611543" y="1134598"/>
            <a:ext cx="10968900" cy="24228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lt1"/>
              </a:buClr>
              <a:buSzPts val="5400"/>
              <a:buFont typeface="Arial"/>
              <a:buNone/>
              <a:defRPr b="1" i="0" sz="5400">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1" name="Google Shape;311;p3"/>
          <p:cNvSpPr txBox="1"/>
          <p:nvPr>
            <p:ph idx="1" type="subTitle"/>
          </p:nvPr>
        </p:nvSpPr>
        <p:spPr>
          <a:xfrm>
            <a:off x="610309" y="3886201"/>
            <a:ext cx="10968900" cy="1092000"/>
          </a:xfrm>
          <a:prstGeom prst="rect">
            <a:avLst/>
          </a:prstGeom>
          <a:noFill/>
          <a:ln>
            <a:noFill/>
          </a:ln>
        </p:spPr>
        <p:txBody>
          <a:bodyPr anchorCtr="0" anchor="t" bIns="45700" lIns="91425" spcFirstLastPara="1" rIns="91425" wrap="square" tIns="45700">
            <a:noAutofit/>
          </a:bodyPr>
          <a:lstStyle>
            <a:lvl1pPr lvl="0" algn="ctr">
              <a:lnSpc>
                <a:spcPct val="110000"/>
              </a:lnSpc>
              <a:spcBef>
                <a:spcPts val="800"/>
              </a:spcBef>
              <a:spcAft>
                <a:spcPts val="0"/>
              </a:spcAft>
              <a:buSzPts val="2000"/>
              <a:buNone/>
              <a:defRPr b="0" i="0">
                <a:solidFill>
                  <a:schemeClr val="lt1"/>
                </a:solidFill>
              </a:defRPr>
            </a:lvl1pPr>
            <a:lvl2pPr lvl="1" algn="ctr">
              <a:lnSpc>
                <a:spcPct val="110000"/>
              </a:lnSpc>
              <a:spcBef>
                <a:spcPts val="400"/>
              </a:spcBef>
              <a:spcAft>
                <a:spcPts val="0"/>
              </a:spcAft>
              <a:buSzPts val="2000"/>
              <a:buNone/>
              <a:defRPr>
                <a:solidFill>
                  <a:srgbClr val="888C8F"/>
                </a:solidFill>
              </a:defRPr>
            </a:lvl2pPr>
            <a:lvl3pPr lvl="2" algn="ctr">
              <a:spcBef>
                <a:spcPts val="400"/>
              </a:spcBef>
              <a:spcAft>
                <a:spcPts val="0"/>
              </a:spcAft>
              <a:buSzPts val="1700"/>
              <a:buNone/>
              <a:defRPr>
                <a:solidFill>
                  <a:srgbClr val="888C8F"/>
                </a:solidFill>
              </a:defRPr>
            </a:lvl3pPr>
            <a:lvl4pPr lvl="3" algn="ctr">
              <a:spcBef>
                <a:spcPts val="400"/>
              </a:spcBef>
              <a:spcAft>
                <a:spcPts val="0"/>
              </a:spcAft>
              <a:buSzPts val="1700"/>
              <a:buNone/>
              <a:defRPr>
                <a:solidFill>
                  <a:srgbClr val="888C8F"/>
                </a:solidFill>
              </a:defRPr>
            </a:lvl4pPr>
            <a:lvl5pPr lvl="4" algn="ctr">
              <a:spcBef>
                <a:spcPts val="400"/>
              </a:spcBef>
              <a:spcAft>
                <a:spcPts val="0"/>
              </a:spcAft>
              <a:buSzPts val="2000"/>
              <a:buNone/>
              <a:defRPr>
                <a:solidFill>
                  <a:srgbClr val="888C8F"/>
                </a:solidFill>
              </a:defRPr>
            </a:lvl5pPr>
            <a:lvl6pPr lvl="5" algn="ctr">
              <a:spcBef>
                <a:spcPts val="400"/>
              </a:spcBef>
              <a:spcAft>
                <a:spcPts val="0"/>
              </a:spcAft>
              <a:buClr>
                <a:srgbClr val="888C8F"/>
              </a:buClr>
              <a:buSzPts val="2000"/>
              <a:buNone/>
              <a:defRPr>
                <a:solidFill>
                  <a:srgbClr val="888C8F"/>
                </a:solidFill>
              </a:defRPr>
            </a:lvl6pPr>
            <a:lvl7pPr lvl="6" algn="ctr">
              <a:spcBef>
                <a:spcPts val="400"/>
              </a:spcBef>
              <a:spcAft>
                <a:spcPts val="0"/>
              </a:spcAft>
              <a:buClr>
                <a:srgbClr val="888C8F"/>
              </a:buClr>
              <a:buSzPts val="2000"/>
              <a:buNone/>
              <a:defRPr>
                <a:solidFill>
                  <a:srgbClr val="888C8F"/>
                </a:solidFill>
              </a:defRPr>
            </a:lvl7pPr>
            <a:lvl8pPr lvl="7" algn="ctr">
              <a:spcBef>
                <a:spcPts val="400"/>
              </a:spcBef>
              <a:spcAft>
                <a:spcPts val="0"/>
              </a:spcAft>
              <a:buClr>
                <a:srgbClr val="888C8F"/>
              </a:buClr>
              <a:buSzPts val="2000"/>
              <a:buNone/>
              <a:defRPr>
                <a:solidFill>
                  <a:srgbClr val="888C8F"/>
                </a:solidFill>
              </a:defRPr>
            </a:lvl8pPr>
            <a:lvl9pPr lvl="8" algn="ctr">
              <a:spcBef>
                <a:spcPts val="400"/>
              </a:spcBef>
              <a:spcAft>
                <a:spcPts val="0"/>
              </a:spcAft>
              <a:buClr>
                <a:srgbClr val="888C8F"/>
              </a:buClr>
              <a:buSzPts val="2000"/>
              <a:buNone/>
              <a:defRPr>
                <a:solidFill>
                  <a:srgbClr val="888C8F"/>
                </a:solidFill>
              </a:defRPr>
            </a:lvl9pPr>
          </a:lstStyle>
          <a:p/>
        </p:txBody>
      </p:sp>
      <p:grpSp>
        <p:nvGrpSpPr>
          <p:cNvPr id="312" name="Google Shape;312;p3"/>
          <p:cNvGrpSpPr/>
          <p:nvPr/>
        </p:nvGrpSpPr>
        <p:grpSpPr>
          <a:xfrm>
            <a:off x="-201765" y="-141165"/>
            <a:ext cx="12586564" cy="7136527"/>
            <a:chOff x="-151324" y="-141165"/>
            <a:chExt cx="9439923" cy="7136527"/>
          </a:xfrm>
        </p:grpSpPr>
        <p:grpSp>
          <p:nvGrpSpPr>
            <p:cNvPr id="313" name="Google Shape;313;p3"/>
            <p:cNvGrpSpPr/>
            <p:nvPr/>
          </p:nvGrpSpPr>
          <p:grpSpPr>
            <a:xfrm>
              <a:off x="457731" y="6873247"/>
              <a:ext cx="8226688" cy="122115"/>
              <a:chOff x="457731" y="6582508"/>
              <a:chExt cx="8226688" cy="486507"/>
            </a:xfrm>
          </p:grpSpPr>
          <p:cxnSp>
            <p:nvCxnSpPr>
              <p:cNvPr id="314" name="Google Shape;314;p3"/>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15" name="Google Shape;315;p3"/>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316" name="Google Shape;316;p3"/>
              <p:cNvGrpSpPr/>
              <p:nvPr/>
            </p:nvGrpSpPr>
            <p:grpSpPr>
              <a:xfrm>
                <a:off x="7986158" y="6582508"/>
                <a:ext cx="152400" cy="486507"/>
                <a:chOff x="7983415" y="6582508"/>
                <a:chExt cx="152400" cy="486507"/>
              </a:xfrm>
            </p:grpSpPr>
            <p:cxnSp>
              <p:nvCxnSpPr>
                <p:cNvPr id="317" name="Google Shape;317;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18" name="Google Shape;318;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19" name="Google Shape;319;p3"/>
              <p:cNvGrpSpPr/>
              <p:nvPr/>
            </p:nvGrpSpPr>
            <p:grpSpPr>
              <a:xfrm>
                <a:off x="7287901" y="6582508"/>
                <a:ext cx="152400" cy="486507"/>
                <a:chOff x="7983415" y="6582508"/>
                <a:chExt cx="152400" cy="486507"/>
              </a:xfrm>
            </p:grpSpPr>
            <p:cxnSp>
              <p:nvCxnSpPr>
                <p:cNvPr id="320" name="Google Shape;320;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21" name="Google Shape;321;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22" name="Google Shape;322;p3"/>
              <p:cNvGrpSpPr/>
              <p:nvPr/>
            </p:nvGrpSpPr>
            <p:grpSpPr>
              <a:xfrm>
                <a:off x="6589644" y="6582508"/>
                <a:ext cx="152400" cy="486507"/>
                <a:chOff x="7983415" y="6582508"/>
                <a:chExt cx="152400" cy="486507"/>
              </a:xfrm>
            </p:grpSpPr>
            <p:cxnSp>
              <p:nvCxnSpPr>
                <p:cNvPr id="323" name="Google Shape;323;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24" name="Google Shape;324;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25" name="Google Shape;325;p3"/>
              <p:cNvGrpSpPr/>
              <p:nvPr/>
            </p:nvGrpSpPr>
            <p:grpSpPr>
              <a:xfrm>
                <a:off x="5891387" y="6582508"/>
                <a:ext cx="152400" cy="486507"/>
                <a:chOff x="7983415" y="6582508"/>
                <a:chExt cx="152400" cy="486507"/>
              </a:xfrm>
            </p:grpSpPr>
            <p:cxnSp>
              <p:nvCxnSpPr>
                <p:cNvPr id="326" name="Google Shape;326;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27" name="Google Shape;327;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28" name="Google Shape;328;p3"/>
              <p:cNvGrpSpPr/>
              <p:nvPr/>
            </p:nvGrpSpPr>
            <p:grpSpPr>
              <a:xfrm>
                <a:off x="5193130" y="6582508"/>
                <a:ext cx="152400" cy="486507"/>
                <a:chOff x="7983415" y="6582508"/>
                <a:chExt cx="152400" cy="486507"/>
              </a:xfrm>
            </p:grpSpPr>
            <p:cxnSp>
              <p:nvCxnSpPr>
                <p:cNvPr id="329" name="Google Shape;329;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30" name="Google Shape;330;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31" name="Google Shape;331;p3"/>
              <p:cNvGrpSpPr/>
              <p:nvPr/>
            </p:nvGrpSpPr>
            <p:grpSpPr>
              <a:xfrm>
                <a:off x="4494873" y="6582508"/>
                <a:ext cx="152400" cy="486507"/>
                <a:chOff x="7983415" y="6582508"/>
                <a:chExt cx="152400" cy="486507"/>
              </a:xfrm>
            </p:grpSpPr>
            <p:cxnSp>
              <p:nvCxnSpPr>
                <p:cNvPr id="332" name="Google Shape;332;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33" name="Google Shape;333;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34" name="Google Shape;334;p3"/>
              <p:cNvGrpSpPr/>
              <p:nvPr/>
            </p:nvGrpSpPr>
            <p:grpSpPr>
              <a:xfrm>
                <a:off x="3796616" y="6582508"/>
                <a:ext cx="152400" cy="486507"/>
                <a:chOff x="7983415" y="6582508"/>
                <a:chExt cx="152400" cy="486507"/>
              </a:xfrm>
            </p:grpSpPr>
            <p:cxnSp>
              <p:nvCxnSpPr>
                <p:cNvPr id="335" name="Google Shape;335;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36" name="Google Shape;336;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37" name="Google Shape;337;p3"/>
              <p:cNvGrpSpPr/>
              <p:nvPr/>
            </p:nvGrpSpPr>
            <p:grpSpPr>
              <a:xfrm>
                <a:off x="3098359" y="6582508"/>
                <a:ext cx="152400" cy="486507"/>
                <a:chOff x="7983415" y="6582508"/>
                <a:chExt cx="152400" cy="486507"/>
              </a:xfrm>
            </p:grpSpPr>
            <p:cxnSp>
              <p:nvCxnSpPr>
                <p:cNvPr id="338" name="Google Shape;338;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39" name="Google Shape;339;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40" name="Google Shape;340;p3"/>
              <p:cNvGrpSpPr/>
              <p:nvPr/>
            </p:nvGrpSpPr>
            <p:grpSpPr>
              <a:xfrm>
                <a:off x="2400102" y="6582508"/>
                <a:ext cx="152400" cy="486507"/>
                <a:chOff x="7983415" y="6582508"/>
                <a:chExt cx="152400" cy="486507"/>
              </a:xfrm>
            </p:grpSpPr>
            <p:cxnSp>
              <p:nvCxnSpPr>
                <p:cNvPr id="341" name="Google Shape;341;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42" name="Google Shape;342;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43" name="Google Shape;343;p3"/>
              <p:cNvGrpSpPr/>
              <p:nvPr/>
            </p:nvGrpSpPr>
            <p:grpSpPr>
              <a:xfrm>
                <a:off x="1701845" y="6582508"/>
                <a:ext cx="152400" cy="486507"/>
                <a:chOff x="7983415" y="6582508"/>
                <a:chExt cx="152400" cy="486507"/>
              </a:xfrm>
            </p:grpSpPr>
            <p:cxnSp>
              <p:nvCxnSpPr>
                <p:cNvPr id="344" name="Google Shape;344;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45" name="Google Shape;345;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46" name="Google Shape;346;p3"/>
              <p:cNvGrpSpPr/>
              <p:nvPr/>
            </p:nvGrpSpPr>
            <p:grpSpPr>
              <a:xfrm>
                <a:off x="1003588" y="6582508"/>
                <a:ext cx="152400" cy="486507"/>
                <a:chOff x="7983415" y="6582508"/>
                <a:chExt cx="152400" cy="486507"/>
              </a:xfrm>
            </p:grpSpPr>
            <p:cxnSp>
              <p:nvCxnSpPr>
                <p:cNvPr id="347" name="Google Shape;347;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48" name="Google Shape;348;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nvGrpSpPr>
            <p:cNvPr id="349" name="Google Shape;349;p3"/>
            <p:cNvGrpSpPr/>
            <p:nvPr/>
          </p:nvGrpSpPr>
          <p:grpSpPr>
            <a:xfrm>
              <a:off x="-151324" y="454006"/>
              <a:ext cx="122115" cy="5945205"/>
              <a:chOff x="-238874" y="454006"/>
              <a:chExt cx="122115" cy="5945205"/>
            </a:xfrm>
          </p:grpSpPr>
          <p:cxnSp>
            <p:nvCxnSpPr>
              <p:cNvPr id="350" name="Google Shape;350;p3"/>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351" name="Google Shape;351;p3"/>
              <p:cNvGrpSpPr/>
              <p:nvPr/>
            </p:nvGrpSpPr>
            <p:grpSpPr>
              <a:xfrm rot="5400000">
                <a:off x="-254017" y="5940709"/>
                <a:ext cx="152400" cy="122115"/>
                <a:chOff x="7983415" y="6582508"/>
                <a:chExt cx="152400" cy="486507"/>
              </a:xfrm>
            </p:grpSpPr>
            <p:cxnSp>
              <p:nvCxnSpPr>
                <p:cNvPr id="352" name="Google Shape;352;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53" name="Google Shape;353;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54" name="Google Shape;354;p3"/>
              <p:cNvGrpSpPr/>
              <p:nvPr/>
            </p:nvGrpSpPr>
            <p:grpSpPr>
              <a:xfrm rot="5400000">
                <a:off x="-254017" y="5467067"/>
                <a:ext cx="152400" cy="122115"/>
                <a:chOff x="7983415" y="6582508"/>
                <a:chExt cx="152400" cy="486507"/>
              </a:xfrm>
            </p:grpSpPr>
            <p:cxnSp>
              <p:nvCxnSpPr>
                <p:cNvPr id="355" name="Google Shape;355;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56" name="Google Shape;356;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57" name="Google Shape;357;p3"/>
              <p:cNvGrpSpPr/>
              <p:nvPr/>
            </p:nvGrpSpPr>
            <p:grpSpPr>
              <a:xfrm rot="5400000">
                <a:off x="-254017" y="4993425"/>
                <a:ext cx="152400" cy="122115"/>
                <a:chOff x="7983415" y="6582508"/>
                <a:chExt cx="152400" cy="486507"/>
              </a:xfrm>
            </p:grpSpPr>
            <p:cxnSp>
              <p:nvCxnSpPr>
                <p:cNvPr id="358" name="Google Shape;358;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59" name="Google Shape;359;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60" name="Google Shape;360;p3"/>
              <p:cNvGrpSpPr/>
              <p:nvPr/>
            </p:nvGrpSpPr>
            <p:grpSpPr>
              <a:xfrm rot="5400000">
                <a:off x="-254017" y="4519783"/>
                <a:ext cx="152400" cy="122115"/>
                <a:chOff x="7983415" y="6582508"/>
                <a:chExt cx="152400" cy="486507"/>
              </a:xfrm>
            </p:grpSpPr>
            <p:cxnSp>
              <p:nvCxnSpPr>
                <p:cNvPr id="361" name="Google Shape;361;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62" name="Google Shape;362;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63" name="Google Shape;363;p3"/>
              <p:cNvGrpSpPr/>
              <p:nvPr/>
            </p:nvGrpSpPr>
            <p:grpSpPr>
              <a:xfrm rot="5400000">
                <a:off x="-254017" y="4046141"/>
                <a:ext cx="152400" cy="122115"/>
                <a:chOff x="7983415" y="6582508"/>
                <a:chExt cx="152400" cy="486507"/>
              </a:xfrm>
            </p:grpSpPr>
            <p:cxnSp>
              <p:nvCxnSpPr>
                <p:cNvPr id="364" name="Google Shape;364;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65" name="Google Shape;365;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66" name="Google Shape;366;p3"/>
              <p:cNvGrpSpPr/>
              <p:nvPr/>
            </p:nvGrpSpPr>
            <p:grpSpPr>
              <a:xfrm rot="5400000">
                <a:off x="-254017" y="3572499"/>
                <a:ext cx="152400" cy="122115"/>
                <a:chOff x="7983415" y="6582508"/>
                <a:chExt cx="152400" cy="486507"/>
              </a:xfrm>
            </p:grpSpPr>
            <p:cxnSp>
              <p:nvCxnSpPr>
                <p:cNvPr id="367" name="Google Shape;367;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68" name="Google Shape;368;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69" name="Google Shape;369;p3"/>
              <p:cNvGrpSpPr/>
              <p:nvPr/>
            </p:nvGrpSpPr>
            <p:grpSpPr>
              <a:xfrm rot="5400000">
                <a:off x="-254017" y="3098857"/>
                <a:ext cx="152400" cy="122115"/>
                <a:chOff x="7983415" y="6582508"/>
                <a:chExt cx="152400" cy="486507"/>
              </a:xfrm>
            </p:grpSpPr>
            <p:cxnSp>
              <p:nvCxnSpPr>
                <p:cNvPr id="370" name="Google Shape;370;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71" name="Google Shape;371;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72" name="Google Shape;372;p3"/>
              <p:cNvGrpSpPr/>
              <p:nvPr/>
            </p:nvGrpSpPr>
            <p:grpSpPr>
              <a:xfrm rot="5400000">
                <a:off x="-254017" y="2625215"/>
                <a:ext cx="152400" cy="122115"/>
                <a:chOff x="7983415" y="6582508"/>
                <a:chExt cx="152400" cy="486507"/>
              </a:xfrm>
            </p:grpSpPr>
            <p:cxnSp>
              <p:nvCxnSpPr>
                <p:cNvPr id="373" name="Google Shape;373;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74" name="Google Shape;374;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75" name="Google Shape;375;p3"/>
              <p:cNvGrpSpPr/>
              <p:nvPr/>
            </p:nvGrpSpPr>
            <p:grpSpPr>
              <a:xfrm rot="5400000">
                <a:off x="-254017" y="2151573"/>
                <a:ext cx="152400" cy="122115"/>
                <a:chOff x="7983415" y="6582508"/>
                <a:chExt cx="152400" cy="486507"/>
              </a:xfrm>
            </p:grpSpPr>
            <p:cxnSp>
              <p:nvCxnSpPr>
                <p:cNvPr id="376" name="Google Shape;376;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77" name="Google Shape;377;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78" name="Google Shape;378;p3"/>
              <p:cNvGrpSpPr/>
              <p:nvPr/>
            </p:nvGrpSpPr>
            <p:grpSpPr>
              <a:xfrm rot="5400000">
                <a:off x="-254017" y="1677931"/>
                <a:ext cx="152400" cy="122115"/>
                <a:chOff x="7983415" y="6582508"/>
                <a:chExt cx="152400" cy="486507"/>
              </a:xfrm>
            </p:grpSpPr>
            <p:cxnSp>
              <p:nvCxnSpPr>
                <p:cNvPr id="379" name="Google Shape;379;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80" name="Google Shape;380;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81" name="Google Shape;381;p3"/>
              <p:cNvGrpSpPr/>
              <p:nvPr/>
            </p:nvGrpSpPr>
            <p:grpSpPr>
              <a:xfrm rot="5400000">
                <a:off x="-254017" y="997340"/>
                <a:ext cx="152400" cy="122115"/>
                <a:chOff x="7983415" y="6582508"/>
                <a:chExt cx="152400" cy="486507"/>
              </a:xfrm>
            </p:grpSpPr>
            <p:cxnSp>
              <p:nvCxnSpPr>
                <p:cNvPr id="382" name="Google Shape;382;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83" name="Google Shape;383;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384" name="Google Shape;384;p3"/>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385" name="Google Shape;385;p3"/>
            <p:cNvGrpSpPr/>
            <p:nvPr/>
          </p:nvGrpSpPr>
          <p:grpSpPr>
            <a:xfrm>
              <a:off x="9166483" y="454006"/>
              <a:ext cx="122115" cy="5945205"/>
              <a:chOff x="-238874" y="454006"/>
              <a:chExt cx="122115" cy="5945205"/>
            </a:xfrm>
          </p:grpSpPr>
          <p:cxnSp>
            <p:nvCxnSpPr>
              <p:cNvPr id="386" name="Google Shape;386;p3"/>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387" name="Google Shape;387;p3"/>
              <p:cNvGrpSpPr/>
              <p:nvPr/>
            </p:nvGrpSpPr>
            <p:grpSpPr>
              <a:xfrm rot="5400000">
                <a:off x="-254017" y="5940709"/>
                <a:ext cx="152400" cy="122115"/>
                <a:chOff x="7983415" y="6582508"/>
                <a:chExt cx="152400" cy="486507"/>
              </a:xfrm>
            </p:grpSpPr>
            <p:cxnSp>
              <p:nvCxnSpPr>
                <p:cNvPr id="388" name="Google Shape;388;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89" name="Google Shape;389;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90" name="Google Shape;390;p3"/>
              <p:cNvGrpSpPr/>
              <p:nvPr/>
            </p:nvGrpSpPr>
            <p:grpSpPr>
              <a:xfrm rot="5400000">
                <a:off x="-254017" y="5467067"/>
                <a:ext cx="152400" cy="122115"/>
                <a:chOff x="7983415" y="6582508"/>
                <a:chExt cx="152400" cy="486507"/>
              </a:xfrm>
            </p:grpSpPr>
            <p:cxnSp>
              <p:nvCxnSpPr>
                <p:cNvPr id="391" name="Google Shape;391;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92" name="Google Shape;392;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93" name="Google Shape;393;p3"/>
              <p:cNvGrpSpPr/>
              <p:nvPr/>
            </p:nvGrpSpPr>
            <p:grpSpPr>
              <a:xfrm rot="5400000">
                <a:off x="-254017" y="4993425"/>
                <a:ext cx="152400" cy="122115"/>
                <a:chOff x="7983415" y="6582508"/>
                <a:chExt cx="152400" cy="486507"/>
              </a:xfrm>
            </p:grpSpPr>
            <p:cxnSp>
              <p:nvCxnSpPr>
                <p:cNvPr id="394" name="Google Shape;394;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95" name="Google Shape;395;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96" name="Google Shape;396;p3"/>
              <p:cNvGrpSpPr/>
              <p:nvPr/>
            </p:nvGrpSpPr>
            <p:grpSpPr>
              <a:xfrm rot="5400000">
                <a:off x="-254017" y="4519783"/>
                <a:ext cx="152400" cy="122115"/>
                <a:chOff x="7983415" y="6582508"/>
                <a:chExt cx="152400" cy="486507"/>
              </a:xfrm>
            </p:grpSpPr>
            <p:cxnSp>
              <p:nvCxnSpPr>
                <p:cNvPr id="397" name="Google Shape;397;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98" name="Google Shape;398;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99" name="Google Shape;399;p3"/>
              <p:cNvGrpSpPr/>
              <p:nvPr/>
            </p:nvGrpSpPr>
            <p:grpSpPr>
              <a:xfrm rot="5400000">
                <a:off x="-254017" y="4046141"/>
                <a:ext cx="152400" cy="122115"/>
                <a:chOff x="7983415" y="6582508"/>
                <a:chExt cx="152400" cy="486507"/>
              </a:xfrm>
            </p:grpSpPr>
            <p:cxnSp>
              <p:nvCxnSpPr>
                <p:cNvPr id="400" name="Google Shape;400;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01" name="Google Shape;401;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02" name="Google Shape;402;p3"/>
              <p:cNvGrpSpPr/>
              <p:nvPr/>
            </p:nvGrpSpPr>
            <p:grpSpPr>
              <a:xfrm rot="5400000">
                <a:off x="-254017" y="3572499"/>
                <a:ext cx="152400" cy="122115"/>
                <a:chOff x="7983415" y="6582508"/>
                <a:chExt cx="152400" cy="486507"/>
              </a:xfrm>
            </p:grpSpPr>
            <p:cxnSp>
              <p:nvCxnSpPr>
                <p:cNvPr id="403" name="Google Shape;403;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04" name="Google Shape;404;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05" name="Google Shape;405;p3"/>
              <p:cNvGrpSpPr/>
              <p:nvPr/>
            </p:nvGrpSpPr>
            <p:grpSpPr>
              <a:xfrm rot="5400000">
                <a:off x="-254017" y="3098857"/>
                <a:ext cx="152400" cy="122115"/>
                <a:chOff x="7983415" y="6582508"/>
                <a:chExt cx="152400" cy="486507"/>
              </a:xfrm>
            </p:grpSpPr>
            <p:cxnSp>
              <p:nvCxnSpPr>
                <p:cNvPr id="406" name="Google Shape;406;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07" name="Google Shape;407;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08" name="Google Shape;408;p3"/>
              <p:cNvGrpSpPr/>
              <p:nvPr/>
            </p:nvGrpSpPr>
            <p:grpSpPr>
              <a:xfrm rot="5400000">
                <a:off x="-254017" y="2625215"/>
                <a:ext cx="152400" cy="122115"/>
                <a:chOff x="7983415" y="6582508"/>
                <a:chExt cx="152400" cy="486507"/>
              </a:xfrm>
            </p:grpSpPr>
            <p:cxnSp>
              <p:nvCxnSpPr>
                <p:cNvPr id="409" name="Google Shape;409;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10" name="Google Shape;410;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11" name="Google Shape;411;p3"/>
              <p:cNvGrpSpPr/>
              <p:nvPr/>
            </p:nvGrpSpPr>
            <p:grpSpPr>
              <a:xfrm rot="5400000">
                <a:off x="-254017" y="2151573"/>
                <a:ext cx="152400" cy="122115"/>
                <a:chOff x="7983415" y="6582508"/>
                <a:chExt cx="152400" cy="486507"/>
              </a:xfrm>
            </p:grpSpPr>
            <p:cxnSp>
              <p:nvCxnSpPr>
                <p:cNvPr id="412" name="Google Shape;412;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13" name="Google Shape;413;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14" name="Google Shape;414;p3"/>
              <p:cNvGrpSpPr/>
              <p:nvPr/>
            </p:nvGrpSpPr>
            <p:grpSpPr>
              <a:xfrm rot="5400000">
                <a:off x="-254017" y="1677931"/>
                <a:ext cx="152400" cy="122115"/>
                <a:chOff x="7983415" y="6582508"/>
                <a:chExt cx="152400" cy="486507"/>
              </a:xfrm>
            </p:grpSpPr>
            <p:cxnSp>
              <p:nvCxnSpPr>
                <p:cNvPr id="415" name="Google Shape;415;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16" name="Google Shape;416;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17" name="Google Shape;417;p3"/>
              <p:cNvGrpSpPr/>
              <p:nvPr/>
            </p:nvGrpSpPr>
            <p:grpSpPr>
              <a:xfrm rot="5400000">
                <a:off x="-254017" y="997340"/>
                <a:ext cx="152400" cy="122115"/>
                <a:chOff x="7983415" y="6582508"/>
                <a:chExt cx="152400" cy="486507"/>
              </a:xfrm>
            </p:grpSpPr>
            <p:cxnSp>
              <p:nvCxnSpPr>
                <p:cNvPr id="418" name="Google Shape;418;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19" name="Google Shape;419;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420" name="Google Shape;420;p3"/>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421" name="Google Shape;421;p3"/>
            <p:cNvGrpSpPr/>
            <p:nvPr/>
          </p:nvGrpSpPr>
          <p:grpSpPr>
            <a:xfrm>
              <a:off x="457731" y="-141165"/>
              <a:ext cx="8226688" cy="122115"/>
              <a:chOff x="457731" y="6582508"/>
              <a:chExt cx="8226688" cy="486507"/>
            </a:xfrm>
          </p:grpSpPr>
          <p:cxnSp>
            <p:nvCxnSpPr>
              <p:cNvPr id="422" name="Google Shape;422;p3"/>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23" name="Google Shape;423;p3"/>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424" name="Google Shape;424;p3"/>
              <p:cNvGrpSpPr/>
              <p:nvPr/>
            </p:nvGrpSpPr>
            <p:grpSpPr>
              <a:xfrm>
                <a:off x="7986158" y="6582508"/>
                <a:ext cx="152400" cy="486507"/>
                <a:chOff x="7983415" y="6582508"/>
                <a:chExt cx="152400" cy="486507"/>
              </a:xfrm>
            </p:grpSpPr>
            <p:cxnSp>
              <p:nvCxnSpPr>
                <p:cNvPr id="425" name="Google Shape;425;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26" name="Google Shape;426;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27" name="Google Shape;427;p3"/>
              <p:cNvGrpSpPr/>
              <p:nvPr/>
            </p:nvGrpSpPr>
            <p:grpSpPr>
              <a:xfrm>
                <a:off x="7287901" y="6582508"/>
                <a:ext cx="152400" cy="486507"/>
                <a:chOff x="7983415" y="6582508"/>
                <a:chExt cx="152400" cy="486507"/>
              </a:xfrm>
            </p:grpSpPr>
            <p:cxnSp>
              <p:nvCxnSpPr>
                <p:cNvPr id="428" name="Google Shape;428;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29" name="Google Shape;429;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30" name="Google Shape;430;p3"/>
              <p:cNvGrpSpPr/>
              <p:nvPr/>
            </p:nvGrpSpPr>
            <p:grpSpPr>
              <a:xfrm>
                <a:off x="6589644" y="6582508"/>
                <a:ext cx="152400" cy="486507"/>
                <a:chOff x="7983415" y="6582508"/>
                <a:chExt cx="152400" cy="486507"/>
              </a:xfrm>
            </p:grpSpPr>
            <p:cxnSp>
              <p:nvCxnSpPr>
                <p:cNvPr id="431" name="Google Shape;431;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32" name="Google Shape;432;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33" name="Google Shape;433;p3"/>
              <p:cNvGrpSpPr/>
              <p:nvPr/>
            </p:nvGrpSpPr>
            <p:grpSpPr>
              <a:xfrm>
                <a:off x="5891387" y="6582508"/>
                <a:ext cx="152400" cy="486507"/>
                <a:chOff x="7983415" y="6582508"/>
                <a:chExt cx="152400" cy="486507"/>
              </a:xfrm>
            </p:grpSpPr>
            <p:cxnSp>
              <p:nvCxnSpPr>
                <p:cNvPr id="434" name="Google Shape;434;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35" name="Google Shape;435;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36" name="Google Shape;436;p3"/>
              <p:cNvGrpSpPr/>
              <p:nvPr/>
            </p:nvGrpSpPr>
            <p:grpSpPr>
              <a:xfrm>
                <a:off x="5193130" y="6582508"/>
                <a:ext cx="152400" cy="486507"/>
                <a:chOff x="7983415" y="6582508"/>
                <a:chExt cx="152400" cy="486507"/>
              </a:xfrm>
            </p:grpSpPr>
            <p:cxnSp>
              <p:nvCxnSpPr>
                <p:cNvPr id="437" name="Google Shape;437;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38" name="Google Shape;438;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39" name="Google Shape;439;p3"/>
              <p:cNvGrpSpPr/>
              <p:nvPr/>
            </p:nvGrpSpPr>
            <p:grpSpPr>
              <a:xfrm>
                <a:off x="4494873" y="6582508"/>
                <a:ext cx="152400" cy="486507"/>
                <a:chOff x="7983415" y="6582508"/>
                <a:chExt cx="152400" cy="486507"/>
              </a:xfrm>
            </p:grpSpPr>
            <p:cxnSp>
              <p:nvCxnSpPr>
                <p:cNvPr id="440" name="Google Shape;440;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41" name="Google Shape;441;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42" name="Google Shape;442;p3"/>
              <p:cNvGrpSpPr/>
              <p:nvPr/>
            </p:nvGrpSpPr>
            <p:grpSpPr>
              <a:xfrm>
                <a:off x="3796616" y="6582508"/>
                <a:ext cx="152400" cy="486507"/>
                <a:chOff x="7983415" y="6582508"/>
                <a:chExt cx="152400" cy="486507"/>
              </a:xfrm>
            </p:grpSpPr>
            <p:cxnSp>
              <p:nvCxnSpPr>
                <p:cNvPr id="443" name="Google Shape;443;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44" name="Google Shape;444;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45" name="Google Shape;445;p3"/>
              <p:cNvGrpSpPr/>
              <p:nvPr/>
            </p:nvGrpSpPr>
            <p:grpSpPr>
              <a:xfrm>
                <a:off x="3098359" y="6582508"/>
                <a:ext cx="152400" cy="486507"/>
                <a:chOff x="7983415" y="6582508"/>
                <a:chExt cx="152400" cy="486507"/>
              </a:xfrm>
            </p:grpSpPr>
            <p:cxnSp>
              <p:nvCxnSpPr>
                <p:cNvPr id="446" name="Google Shape;446;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47" name="Google Shape;447;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48" name="Google Shape;448;p3"/>
              <p:cNvGrpSpPr/>
              <p:nvPr/>
            </p:nvGrpSpPr>
            <p:grpSpPr>
              <a:xfrm>
                <a:off x="2400102" y="6582508"/>
                <a:ext cx="152400" cy="486507"/>
                <a:chOff x="7983415" y="6582508"/>
                <a:chExt cx="152400" cy="486507"/>
              </a:xfrm>
            </p:grpSpPr>
            <p:cxnSp>
              <p:nvCxnSpPr>
                <p:cNvPr id="449" name="Google Shape;449;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50" name="Google Shape;450;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51" name="Google Shape;451;p3"/>
              <p:cNvGrpSpPr/>
              <p:nvPr/>
            </p:nvGrpSpPr>
            <p:grpSpPr>
              <a:xfrm>
                <a:off x="1701845" y="6582508"/>
                <a:ext cx="152400" cy="486507"/>
                <a:chOff x="7983415" y="6582508"/>
                <a:chExt cx="152400" cy="486507"/>
              </a:xfrm>
            </p:grpSpPr>
            <p:cxnSp>
              <p:nvCxnSpPr>
                <p:cNvPr id="452" name="Google Shape;452;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53" name="Google Shape;453;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54" name="Google Shape;454;p3"/>
              <p:cNvGrpSpPr/>
              <p:nvPr/>
            </p:nvGrpSpPr>
            <p:grpSpPr>
              <a:xfrm>
                <a:off x="1003588" y="6582508"/>
                <a:ext cx="152400" cy="486507"/>
                <a:chOff x="7983415" y="6582508"/>
                <a:chExt cx="152400" cy="486507"/>
              </a:xfrm>
            </p:grpSpPr>
            <p:cxnSp>
              <p:nvCxnSpPr>
                <p:cNvPr id="455" name="Google Shape;455;p3"/>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56" name="Google Shape;456;p3"/>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pic>
        <p:nvPicPr>
          <p:cNvPr descr="DOE_Office_Science_white.png" id="457" name="Google Shape;457;p3"/>
          <p:cNvPicPr preferRelativeResize="0"/>
          <p:nvPr/>
        </p:nvPicPr>
        <p:blipFill rotWithShape="1">
          <a:blip r:embed="rId2">
            <a:alphaModFix/>
          </a:blip>
          <a:srcRect b="0" l="0" r="0" t="0"/>
          <a:stretch/>
        </p:blipFill>
        <p:spPr>
          <a:xfrm>
            <a:off x="10043692" y="408349"/>
            <a:ext cx="1769532" cy="588347"/>
          </a:xfrm>
          <a:prstGeom prst="rect">
            <a:avLst/>
          </a:prstGeom>
          <a:noFill/>
          <a:ln>
            <a:noFill/>
          </a:ln>
        </p:spPr>
      </p:pic>
      <p:pic>
        <p:nvPicPr>
          <p:cNvPr descr="A picture containing drawing&#10;&#10;Description automatically generated" id="458" name="Google Shape;458;p3"/>
          <p:cNvPicPr preferRelativeResize="0"/>
          <p:nvPr/>
        </p:nvPicPr>
        <p:blipFill rotWithShape="1">
          <a:blip r:embed="rId3">
            <a:alphaModFix/>
          </a:blip>
          <a:srcRect b="0" l="0" r="0" t="0"/>
          <a:stretch/>
        </p:blipFill>
        <p:spPr>
          <a:xfrm>
            <a:off x="600149" y="323748"/>
            <a:ext cx="3200400" cy="722376"/>
          </a:xfrm>
          <a:prstGeom prst="rect">
            <a:avLst/>
          </a:prstGeom>
          <a:noFill/>
          <a:ln>
            <a:noFill/>
          </a:ln>
        </p:spPr>
      </p:pic>
      <p:sp>
        <p:nvSpPr>
          <p:cNvPr id="459" name="Google Shape;459;p3"/>
          <p:cNvSpPr txBox="1"/>
          <p:nvPr>
            <p:ph idx="12" type="sldNum"/>
          </p:nvPr>
        </p:nvSpPr>
        <p:spPr>
          <a:xfrm>
            <a:off x="10947575" y="6360128"/>
            <a:ext cx="731700" cy="365100"/>
          </a:xfrm>
          <a:prstGeom prst="rect">
            <a:avLst/>
          </a:prstGeom>
        </p:spPr>
        <p:txBody>
          <a:bodyPr anchorCtr="0" anchor="t" bIns="91425" lIns="91425" spcFirstLastPara="1" rIns="91425" wrap="square" tIns="91425">
            <a:noAutofit/>
          </a:bodyPr>
          <a:lstStyle>
            <a:lvl1pPr lvl="0">
              <a:buNone/>
              <a:defRPr sz="1300">
                <a:solidFill>
                  <a:schemeClr val="lt1"/>
                </a:solidFill>
              </a:defRPr>
            </a:lvl1pPr>
            <a:lvl2pPr lvl="1">
              <a:buNone/>
              <a:defRPr sz="1300">
                <a:solidFill>
                  <a:schemeClr val="lt1"/>
                </a:solidFill>
              </a:defRPr>
            </a:lvl2pPr>
            <a:lvl3pPr lvl="2">
              <a:buNone/>
              <a:defRPr sz="1300">
                <a:solidFill>
                  <a:schemeClr val="lt1"/>
                </a:solidFill>
              </a:defRPr>
            </a:lvl3pPr>
            <a:lvl4pPr lvl="3">
              <a:buNone/>
              <a:defRPr sz="1300">
                <a:solidFill>
                  <a:schemeClr val="lt1"/>
                </a:solidFill>
              </a:defRPr>
            </a:lvl4pPr>
            <a:lvl5pPr lvl="4">
              <a:buNone/>
              <a:defRPr sz="1300">
                <a:solidFill>
                  <a:schemeClr val="lt1"/>
                </a:solidFill>
              </a:defRPr>
            </a:lvl5pPr>
            <a:lvl6pPr lvl="5">
              <a:buNone/>
              <a:defRPr sz="1300">
                <a:solidFill>
                  <a:schemeClr val="lt1"/>
                </a:solidFill>
              </a:defRPr>
            </a:lvl6pPr>
            <a:lvl7pPr lvl="6">
              <a:buNone/>
              <a:defRPr sz="1300">
                <a:solidFill>
                  <a:schemeClr val="lt1"/>
                </a:solidFill>
              </a:defRPr>
            </a:lvl7pPr>
            <a:lvl8pPr lvl="7">
              <a:buNone/>
              <a:defRPr sz="1300">
                <a:solidFill>
                  <a:schemeClr val="lt1"/>
                </a:solidFill>
              </a:defRPr>
            </a:lvl8pPr>
            <a:lvl9pPr lvl="8">
              <a:buNone/>
              <a:defRPr sz="1300">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mage">
  <p:cSld name="Title Slide w/Image">
    <p:spTree>
      <p:nvGrpSpPr>
        <p:cNvPr id="460" name="Shape 460"/>
        <p:cNvGrpSpPr/>
        <p:nvPr/>
      </p:nvGrpSpPr>
      <p:grpSpPr>
        <a:xfrm>
          <a:off x="0" y="0"/>
          <a:ext cx="0" cy="0"/>
          <a:chOff x="0" y="0"/>
          <a:chExt cx="0" cy="0"/>
        </a:xfrm>
      </p:grpSpPr>
      <p:sp>
        <p:nvSpPr>
          <p:cNvPr id="461" name="Google Shape;461;p4"/>
          <p:cNvSpPr txBox="1"/>
          <p:nvPr>
            <p:ph type="ctrTitle"/>
          </p:nvPr>
        </p:nvSpPr>
        <p:spPr>
          <a:xfrm>
            <a:off x="611542" y="1784905"/>
            <a:ext cx="10968900" cy="8100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accent2"/>
              </a:buClr>
              <a:buSzPts val="5400"/>
              <a:buFont typeface="Arial"/>
              <a:buNone/>
              <a:defRPr sz="54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2" name="Google Shape;462;p4"/>
          <p:cNvSpPr txBox="1"/>
          <p:nvPr>
            <p:ph idx="1" type="subTitle"/>
          </p:nvPr>
        </p:nvSpPr>
        <p:spPr>
          <a:xfrm>
            <a:off x="611550" y="2762477"/>
            <a:ext cx="10968900" cy="729900"/>
          </a:xfrm>
          <a:prstGeom prst="rect">
            <a:avLst/>
          </a:prstGeom>
          <a:noFill/>
          <a:ln>
            <a:noFill/>
          </a:ln>
        </p:spPr>
        <p:txBody>
          <a:bodyPr anchorCtr="0" anchor="t" bIns="45700" lIns="91425" spcFirstLastPara="1" rIns="91425" wrap="square" tIns="45700">
            <a:noAutofit/>
          </a:bodyPr>
          <a:lstStyle>
            <a:lvl1pPr lvl="0" algn="ctr">
              <a:lnSpc>
                <a:spcPct val="110000"/>
              </a:lnSpc>
              <a:spcBef>
                <a:spcPts val="800"/>
              </a:spcBef>
              <a:spcAft>
                <a:spcPts val="0"/>
              </a:spcAft>
              <a:buSzPts val="2000"/>
              <a:buNone/>
              <a:defRPr b="0" i="0">
                <a:solidFill>
                  <a:schemeClr val="dk2"/>
                </a:solidFill>
                <a:latin typeface="Arial"/>
                <a:ea typeface="Arial"/>
                <a:cs typeface="Arial"/>
                <a:sym typeface="Arial"/>
              </a:defRPr>
            </a:lvl1pPr>
            <a:lvl2pPr lvl="1" algn="ctr">
              <a:lnSpc>
                <a:spcPct val="110000"/>
              </a:lnSpc>
              <a:spcBef>
                <a:spcPts val="400"/>
              </a:spcBef>
              <a:spcAft>
                <a:spcPts val="0"/>
              </a:spcAft>
              <a:buSzPts val="2000"/>
              <a:buNone/>
              <a:defRPr>
                <a:solidFill>
                  <a:srgbClr val="888C8F"/>
                </a:solidFill>
              </a:defRPr>
            </a:lvl2pPr>
            <a:lvl3pPr lvl="2" algn="ctr">
              <a:spcBef>
                <a:spcPts val="400"/>
              </a:spcBef>
              <a:spcAft>
                <a:spcPts val="0"/>
              </a:spcAft>
              <a:buSzPts val="1700"/>
              <a:buNone/>
              <a:defRPr>
                <a:solidFill>
                  <a:srgbClr val="888C8F"/>
                </a:solidFill>
              </a:defRPr>
            </a:lvl3pPr>
            <a:lvl4pPr lvl="3" algn="ctr">
              <a:spcBef>
                <a:spcPts val="400"/>
              </a:spcBef>
              <a:spcAft>
                <a:spcPts val="0"/>
              </a:spcAft>
              <a:buSzPts val="1700"/>
              <a:buNone/>
              <a:defRPr>
                <a:solidFill>
                  <a:srgbClr val="888C8F"/>
                </a:solidFill>
              </a:defRPr>
            </a:lvl4pPr>
            <a:lvl5pPr lvl="4" algn="ctr">
              <a:spcBef>
                <a:spcPts val="400"/>
              </a:spcBef>
              <a:spcAft>
                <a:spcPts val="0"/>
              </a:spcAft>
              <a:buSzPts val="2000"/>
              <a:buNone/>
              <a:defRPr>
                <a:solidFill>
                  <a:srgbClr val="888C8F"/>
                </a:solidFill>
              </a:defRPr>
            </a:lvl5pPr>
            <a:lvl6pPr lvl="5" algn="ctr">
              <a:spcBef>
                <a:spcPts val="400"/>
              </a:spcBef>
              <a:spcAft>
                <a:spcPts val="0"/>
              </a:spcAft>
              <a:buClr>
                <a:srgbClr val="888C8F"/>
              </a:buClr>
              <a:buSzPts val="2000"/>
              <a:buNone/>
              <a:defRPr>
                <a:solidFill>
                  <a:srgbClr val="888C8F"/>
                </a:solidFill>
              </a:defRPr>
            </a:lvl6pPr>
            <a:lvl7pPr lvl="6" algn="ctr">
              <a:spcBef>
                <a:spcPts val="400"/>
              </a:spcBef>
              <a:spcAft>
                <a:spcPts val="0"/>
              </a:spcAft>
              <a:buClr>
                <a:srgbClr val="888C8F"/>
              </a:buClr>
              <a:buSzPts val="2000"/>
              <a:buNone/>
              <a:defRPr>
                <a:solidFill>
                  <a:srgbClr val="888C8F"/>
                </a:solidFill>
              </a:defRPr>
            </a:lvl7pPr>
            <a:lvl8pPr lvl="7" algn="ctr">
              <a:spcBef>
                <a:spcPts val="400"/>
              </a:spcBef>
              <a:spcAft>
                <a:spcPts val="0"/>
              </a:spcAft>
              <a:buClr>
                <a:srgbClr val="888C8F"/>
              </a:buClr>
              <a:buSzPts val="2000"/>
              <a:buNone/>
              <a:defRPr>
                <a:solidFill>
                  <a:srgbClr val="888C8F"/>
                </a:solidFill>
              </a:defRPr>
            </a:lvl8pPr>
            <a:lvl9pPr lvl="8" algn="ctr">
              <a:spcBef>
                <a:spcPts val="400"/>
              </a:spcBef>
              <a:spcAft>
                <a:spcPts val="0"/>
              </a:spcAft>
              <a:buClr>
                <a:srgbClr val="888C8F"/>
              </a:buClr>
              <a:buSzPts val="2000"/>
              <a:buNone/>
              <a:defRPr>
                <a:solidFill>
                  <a:srgbClr val="888C8F"/>
                </a:solidFill>
              </a:defRPr>
            </a:lvl9pPr>
          </a:lstStyle>
          <a:p/>
        </p:txBody>
      </p:sp>
      <p:grpSp>
        <p:nvGrpSpPr>
          <p:cNvPr id="463" name="Google Shape;463;p4"/>
          <p:cNvGrpSpPr/>
          <p:nvPr/>
        </p:nvGrpSpPr>
        <p:grpSpPr>
          <a:xfrm>
            <a:off x="-201765" y="-141165"/>
            <a:ext cx="12586564" cy="7136527"/>
            <a:chOff x="-151324" y="-141165"/>
            <a:chExt cx="9439923" cy="7136527"/>
          </a:xfrm>
        </p:grpSpPr>
        <p:grpSp>
          <p:nvGrpSpPr>
            <p:cNvPr id="464" name="Google Shape;464;p4"/>
            <p:cNvGrpSpPr/>
            <p:nvPr/>
          </p:nvGrpSpPr>
          <p:grpSpPr>
            <a:xfrm>
              <a:off x="457731" y="6873247"/>
              <a:ext cx="8226688" cy="122115"/>
              <a:chOff x="457731" y="6582508"/>
              <a:chExt cx="8226688" cy="486507"/>
            </a:xfrm>
          </p:grpSpPr>
          <p:cxnSp>
            <p:nvCxnSpPr>
              <p:cNvPr id="465" name="Google Shape;465;p4"/>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66" name="Google Shape;466;p4"/>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467" name="Google Shape;467;p4"/>
              <p:cNvGrpSpPr/>
              <p:nvPr/>
            </p:nvGrpSpPr>
            <p:grpSpPr>
              <a:xfrm>
                <a:off x="7986158" y="6582508"/>
                <a:ext cx="152400" cy="486507"/>
                <a:chOff x="7983415" y="6582508"/>
                <a:chExt cx="152400" cy="486507"/>
              </a:xfrm>
            </p:grpSpPr>
            <p:cxnSp>
              <p:nvCxnSpPr>
                <p:cNvPr id="468" name="Google Shape;468;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69" name="Google Shape;469;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70" name="Google Shape;470;p4"/>
              <p:cNvGrpSpPr/>
              <p:nvPr/>
            </p:nvGrpSpPr>
            <p:grpSpPr>
              <a:xfrm>
                <a:off x="7287901" y="6582508"/>
                <a:ext cx="152400" cy="486507"/>
                <a:chOff x="7983415" y="6582508"/>
                <a:chExt cx="152400" cy="486507"/>
              </a:xfrm>
            </p:grpSpPr>
            <p:cxnSp>
              <p:nvCxnSpPr>
                <p:cNvPr id="471" name="Google Shape;471;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72" name="Google Shape;472;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73" name="Google Shape;473;p4"/>
              <p:cNvGrpSpPr/>
              <p:nvPr/>
            </p:nvGrpSpPr>
            <p:grpSpPr>
              <a:xfrm>
                <a:off x="6589644" y="6582508"/>
                <a:ext cx="152400" cy="486507"/>
                <a:chOff x="7983415" y="6582508"/>
                <a:chExt cx="152400" cy="486507"/>
              </a:xfrm>
            </p:grpSpPr>
            <p:cxnSp>
              <p:nvCxnSpPr>
                <p:cNvPr id="474" name="Google Shape;474;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75" name="Google Shape;475;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76" name="Google Shape;476;p4"/>
              <p:cNvGrpSpPr/>
              <p:nvPr/>
            </p:nvGrpSpPr>
            <p:grpSpPr>
              <a:xfrm>
                <a:off x="5891387" y="6582508"/>
                <a:ext cx="152400" cy="486507"/>
                <a:chOff x="7983415" y="6582508"/>
                <a:chExt cx="152400" cy="486507"/>
              </a:xfrm>
            </p:grpSpPr>
            <p:cxnSp>
              <p:nvCxnSpPr>
                <p:cNvPr id="477" name="Google Shape;477;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78" name="Google Shape;478;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79" name="Google Shape;479;p4"/>
              <p:cNvGrpSpPr/>
              <p:nvPr/>
            </p:nvGrpSpPr>
            <p:grpSpPr>
              <a:xfrm>
                <a:off x="5193130" y="6582508"/>
                <a:ext cx="152400" cy="486507"/>
                <a:chOff x="7983415" y="6582508"/>
                <a:chExt cx="152400" cy="486507"/>
              </a:xfrm>
            </p:grpSpPr>
            <p:cxnSp>
              <p:nvCxnSpPr>
                <p:cNvPr id="480" name="Google Shape;480;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81" name="Google Shape;481;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82" name="Google Shape;482;p4"/>
              <p:cNvGrpSpPr/>
              <p:nvPr/>
            </p:nvGrpSpPr>
            <p:grpSpPr>
              <a:xfrm>
                <a:off x="4494873" y="6582508"/>
                <a:ext cx="152400" cy="486507"/>
                <a:chOff x="7983415" y="6582508"/>
                <a:chExt cx="152400" cy="486507"/>
              </a:xfrm>
            </p:grpSpPr>
            <p:cxnSp>
              <p:nvCxnSpPr>
                <p:cNvPr id="483" name="Google Shape;483;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84" name="Google Shape;484;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85" name="Google Shape;485;p4"/>
              <p:cNvGrpSpPr/>
              <p:nvPr/>
            </p:nvGrpSpPr>
            <p:grpSpPr>
              <a:xfrm>
                <a:off x="3796616" y="6582508"/>
                <a:ext cx="152400" cy="486507"/>
                <a:chOff x="7983415" y="6582508"/>
                <a:chExt cx="152400" cy="486507"/>
              </a:xfrm>
            </p:grpSpPr>
            <p:cxnSp>
              <p:nvCxnSpPr>
                <p:cNvPr id="486" name="Google Shape;486;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87" name="Google Shape;487;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88" name="Google Shape;488;p4"/>
              <p:cNvGrpSpPr/>
              <p:nvPr/>
            </p:nvGrpSpPr>
            <p:grpSpPr>
              <a:xfrm>
                <a:off x="3098359" y="6582508"/>
                <a:ext cx="152400" cy="486507"/>
                <a:chOff x="7983415" y="6582508"/>
                <a:chExt cx="152400" cy="486507"/>
              </a:xfrm>
            </p:grpSpPr>
            <p:cxnSp>
              <p:nvCxnSpPr>
                <p:cNvPr id="489" name="Google Shape;489;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90" name="Google Shape;490;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91" name="Google Shape;491;p4"/>
              <p:cNvGrpSpPr/>
              <p:nvPr/>
            </p:nvGrpSpPr>
            <p:grpSpPr>
              <a:xfrm>
                <a:off x="2400102" y="6582508"/>
                <a:ext cx="152400" cy="486507"/>
                <a:chOff x="7983415" y="6582508"/>
                <a:chExt cx="152400" cy="486507"/>
              </a:xfrm>
            </p:grpSpPr>
            <p:cxnSp>
              <p:nvCxnSpPr>
                <p:cNvPr id="492" name="Google Shape;492;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93" name="Google Shape;493;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94" name="Google Shape;494;p4"/>
              <p:cNvGrpSpPr/>
              <p:nvPr/>
            </p:nvGrpSpPr>
            <p:grpSpPr>
              <a:xfrm>
                <a:off x="1701845" y="6582508"/>
                <a:ext cx="152400" cy="486507"/>
                <a:chOff x="7983415" y="6582508"/>
                <a:chExt cx="152400" cy="486507"/>
              </a:xfrm>
            </p:grpSpPr>
            <p:cxnSp>
              <p:nvCxnSpPr>
                <p:cNvPr id="495" name="Google Shape;495;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96" name="Google Shape;496;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97" name="Google Shape;497;p4"/>
              <p:cNvGrpSpPr/>
              <p:nvPr/>
            </p:nvGrpSpPr>
            <p:grpSpPr>
              <a:xfrm>
                <a:off x="1003588" y="6582508"/>
                <a:ext cx="152400" cy="486507"/>
                <a:chOff x="7983415" y="6582508"/>
                <a:chExt cx="152400" cy="486507"/>
              </a:xfrm>
            </p:grpSpPr>
            <p:cxnSp>
              <p:nvCxnSpPr>
                <p:cNvPr id="498" name="Google Shape;498;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99" name="Google Shape;499;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nvGrpSpPr>
            <p:cNvPr id="500" name="Google Shape;500;p4"/>
            <p:cNvGrpSpPr/>
            <p:nvPr/>
          </p:nvGrpSpPr>
          <p:grpSpPr>
            <a:xfrm>
              <a:off x="-151324" y="454006"/>
              <a:ext cx="122115" cy="5945205"/>
              <a:chOff x="-238874" y="454006"/>
              <a:chExt cx="122115" cy="5945205"/>
            </a:xfrm>
          </p:grpSpPr>
          <p:cxnSp>
            <p:nvCxnSpPr>
              <p:cNvPr id="501" name="Google Shape;501;p4"/>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502" name="Google Shape;502;p4"/>
              <p:cNvGrpSpPr/>
              <p:nvPr/>
            </p:nvGrpSpPr>
            <p:grpSpPr>
              <a:xfrm rot="5400000">
                <a:off x="-254017" y="5940709"/>
                <a:ext cx="152400" cy="122115"/>
                <a:chOff x="7983415" y="6582508"/>
                <a:chExt cx="152400" cy="486507"/>
              </a:xfrm>
            </p:grpSpPr>
            <p:cxnSp>
              <p:nvCxnSpPr>
                <p:cNvPr id="503" name="Google Shape;503;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04" name="Google Shape;504;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05" name="Google Shape;505;p4"/>
              <p:cNvGrpSpPr/>
              <p:nvPr/>
            </p:nvGrpSpPr>
            <p:grpSpPr>
              <a:xfrm rot="5400000">
                <a:off x="-254017" y="5467067"/>
                <a:ext cx="152400" cy="122115"/>
                <a:chOff x="7983415" y="6582508"/>
                <a:chExt cx="152400" cy="486507"/>
              </a:xfrm>
            </p:grpSpPr>
            <p:cxnSp>
              <p:nvCxnSpPr>
                <p:cNvPr id="506" name="Google Shape;506;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07" name="Google Shape;507;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08" name="Google Shape;508;p4"/>
              <p:cNvGrpSpPr/>
              <p:nvPr/>
            </p:nvGrpSpPr>
            <p:grpSpPr>
              <a:xfrm rot="5400000">
                <a:off x="-254017" y="4993425"/>
                <a:ext cx="152400" cy="122115"/>
                <a:chOff x="7983415" y="6582508"/>
                <a:chExt cx="152400" cy="486507"/>
              </a:xfrm>
            </p:grpSpPr>
            <p:cxnSp>
              <p:nvCxnSpPr>
                <p:cNvPr id="509" name="Google Shape;509;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10" name="Google Shape;510;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11" name="Google Shape;511;p4"/>
              <p:cNvGrpSpPr/>
              <p:nvPr/>
            </p:nvGrpSpPr>
            <p:grpSpPr>
              <a:xfrm rot="5400000">
                <a:off x="-254017" y="4519783"/>
                <a:ext cx="152400" cy="122115"/>
                <a:chOff x="7983415" y="6582508"/>
                <a:chExt cx="152400" cy="486507"/>
              </a:xfrm>
            </p:grpSpPr>
            <p:cxnSp>
              <p:nvCxnSpPr>
                <p:cNvPr id="512" name="Google Shape;512;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13" name="Google Shape;513;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14" name="Google Shape;514;p4"/>
              <p:cNvGrpSpPr/>
              <p:nvPr/>
            </p:nvGrpSpPr>
            <p:grpSpPr>
              <a:xfrm rot="5400000">
                <a:off x="-254017" y="4046141"/>
                <a:ext cx="152400" cy="122115"/>
                <a:chOff x="7983415" y="6582508"/>
                <a:chExt cx="152400" cy="486507"/>
              </a:xfrm>
            </p:grpSpPr>
            <p:cxnSp>
              <p:nvCxnSpPr>
                <p:cNvPr id="515" name="Google Shape;515;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16" name="Google Shape;516;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17" name="Google Shape;517;p4"/>
              <p:cNvGrpSpPr/>
              <p:nvPr/>
            </p:nvGrpSpPr>
            <p:grpSpPr>
              <a:xfrm rot="5400000">
                <a:off x="-254017" y="3572499"/>
                <a:ext cx="152400" cy="122115"/>
                <a:chOff x="7983415" y="6582508"/>
                <a:chExt cx="152400" cy="486507"/>
              </a:xfrm>
            </p:grpSpPr>
            <p:cxnSp>
              <p:nvCxnSpPr>
                <p:cNvPr id="518" name="Google Shape;518;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19" name="Google Shape;519;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20" name="Google Shape;520;p4"/>
              <p:cNvGrpSpPr/>
              <p:nvPr/>
            </p:nvGrpSpPr>
            <p:grpSpPr>
              <a:xfrm rot="5400000">
                <a:off x="-254017" y="3098857"/>
                <a:ext cx="152400" cy="122115"/>
                <a:chOff x="7983415" y="6582508"/>
                <a:chExt cx="152400" cy="486507"/>
              </a:xfrm>
            </p:grpSpPr>
            <p:cxnSp>
              <p:nvCxnSpPr>
                <p:cNvPr id="521" name="Google Shape;521;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22" name="Google Shape;522;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23" name="Google Shape;523;p4"/>
              <p:cNvGrpSpPr/>
              <p:nvPr/>
            </p:nvGrpSpPr>
            <p:grpSpPr>
              <a:xfrm rot="5400000">
                <a:off x="-254017" y="2625215"/>
                <a:ext cx="152400" cy="122115"/>
                <a:chOff x="7983415" y="6582508"/>
                <a:chExt cx="152400" cy="486507"/>
              </a:xfrm>
            </p:grpSpPr>
            <p:cxnSp>
              <p:nvCxnSpPr>
                <p:cNvPr id="524" name="Google Shape;524;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25" name="Google Shape;525;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26" name="Google Shape;526;p4"/>
              <p:cNvGrpSpPr/>
              <p:nvPr/>
            </p:nvGrpSpPr>
            <p:grpSpPr>
              <a:xfrm rot="5400000">
                <a:off x="-254017" y="2151573"/>
                <a:ext cx="152400" cy="122115"/>
                <a:chOff x="7983415" y="6582508"/>
                <a:chExt cx="152400" cy="486507"/>
              </a:xfrm>
            </p:grpSpPr>
            <p:cxnSp>
              <p:nvCxnSpPr>
                <p:cNvPr id="527" name="Google Shape;527;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28" name="Google Shape;528;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29" name="Google Shape;529;p4"/>
              <p:cNvGrpSpPr/>
              <p:nvPr/>
            </p:nvGrpSpPr>
            <p:grpSpPr>
              <a:xfrm rot="5400000">
                <a:off x="-254017" y="1677931"/>
                <a:ext cx="152400" cy="122115"/>
                <a:chOff x="7983415" y="6582508"/>
                <a:chExt cx="152400" cy="486507"/>
              </a:xfrm>
            </p:grpSpPr>
            <p:cxnSp>
              <p:nvCxnSpPr>
                <p:cNvPr id="530" name="Google Shape;530;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31" name="Google Shape;531;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32" name="Google Shape;532;p4"/>
              <p:cNvGrpSpPr/>
              <p:nvPr/>
            </p:nvGrpSpPr>
            <p:grpSpPr>
              <a:xfrm rot="5400000">
                <a:off x="-254017" y="997340"/>
                <a:ext cx="152400" cy="122115"/>
                <a:chOff x="7983415" y="6582508"/>
                <a:chExt cx="152400" cy="486507"/>
              </a:xfrm>
            </p:grpSpPr>
            <p:cxnSp>
              <p:nvCxnSpPr>
                <p:cNvPr id="533" name="Google Shape;533;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34" name="Google Shape;534;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535" name="Google Shape;535;p4"/>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536" name="Google Shape;536;p4"/>
            <p:cNvGrpSpPr/>
            <p:nvPr/>
          </p:nvGrpSpPr>
          <p:grpSpPr>
            <a:xfrm>
              <a:off x="9166483" y="454006"/>
              <a:ext cx="122115" cy="5945205"/>
              <a:chOff x="-238874" y="454006"/>
              <a:chExt cx="122115" cy="5945205"/>
            </a:xfrm>
          </p:grpSpPr>
          <p:cxnSp>
            <p:nvCxnSpPr>
              <p:cNvPr id="537" name="Google Shape;537;p4"/>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538" name="Google Shape;538;p4"/>
              <p:cNvGrpSpPr/>
              <p:nvPr/>
            </p:nvGrpSpPr>
            <p:grpSpPr>
              <a:xfrm rot="5400000">
                <a:off x="-254017" y="5940709"/>
                <a:ext cx="152400" cy="122115"/>
                <a:chOff x="7983415" y="6582508"/>
                <a:chExt cx="152400" cy="486507"/>
              </a:xfrm>
            </p:grpSpPr>
            <p:cxnSp>
              <p:nvCxnSpPr>
                <p:cNvPr id="539" name="Google Shape;539;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40" name="Google Shape;540;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41" name="Google Shape;541;p4"/>
              <p:cNvGrpSpPr/>
              <p:nvPr/>
            </p:nvGrpSpPr>
            <p:grpSpPr>
              <a:xfrm rot="5400000">
                <a:off x="-254017" y="5467067"/>
                <a:ext cx="152400" cy="122115"/>
                <a:chOff x="7983415" y="6582508"/>
                <a:chExt cx="152400" cy="486507"/>
              </a:xfrm>
            </p:grpSpPr>
            <p:cxnSp>
              <p:nvCxnSpPr>
                <p:cNvPr id="542" name="Google Shape;542;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43" name="Google Shape;543;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44" name="Google Shape;544;p4"/>
              <p:cNvGrpSpPr/>
              <p:nvPr/>
            </p:nvGrpSpPr>
            <p:grpSpPr>
              <a:xfrm rot="5400000">
                <a:off x="-254017" y="4993425"/>
                <a:ext cx="152400" cy="122115"/>
                <a:chOff x="7983415" y="6582508"/>
                <a:chExt cx="152400" cy="486507"/>
              </a:xfrm>
            </p:grpSpPr>
            <p:cxnSp>
              <p:nvCxnSpPr>
                <p:cNvPr id="545" name="Google Shape;545;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46" name="Google Shape;546;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47" name="Google Shape;547;p4"/>
              <p:cNvGrpSpPr/>
              <p:nvPr/>
            </p:nvGrpSpPr>
            <p:grpSpPr>
              <a:xfrm rot="5400000">
                <a:off x="-254017" y="4519783"/>
                <a:ext cx="152400" cy="122115"/>
                <a:chOff x="7983415" y="6582508"/>
                <a:chExt cx="152400" cy="486507"/>
              </a:xfrm>
            </p:grpSpPr>
            <p:cxnSp>
              <p:nvCxnSpPr>
                <p:cNvPr id="548" name="Google Shape;548;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49" name="Google Shape;549;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50" name="Google Shape;550;p4"/>
              <p:cNvGrpSpPr/>
              <p:nvPr/>
            </p:nvGrpSpPr>
            <p:grpSpPr>
              <a:xfrm rot="5400000">
                <a:off x="-254017" y="4046141"/>
                <a:ext cx="152400" cy="122115"/>
                <a:chOff x="7983415" y="6582508"/>
                <a:chExt cx="152400" cy="486507"/>
              </a:xfrm>
            </p:grpSpPr>
            <p:cxnSp>
              <p:nvCxnSpPr>
                <p:cNvPr id="551" name="Google Shape;551;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52" name="Google Shape;552;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53" name="Google Shape;553;p4"/>
              <p:cNvGrpSpPr/>
              <p:nvPr/>
            </p:nvGrpSpPr>
            <p:grpSpPr>
              <a:xfrm rot="5400000">
                <a:off x="-254017" y="3572499"/>
                <a:ext cx="152400" cy="122115"/>
                <a:chOff x="7983415" y="6582508"/>
                <a:chExt cx="152400" cy="486507"/>
              </a:xfrm>
            </p:grpSpPr>
            <p:cxnSp>
              <p:nvCxnSpPr>
                <p:cNvPr id="554" name="Google Shape;554;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55" name="Google Shape;555;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56" name="Google Shape;556;p4"/>
              <p:cNvGrpSpPr/>
              <p:nvPr/>
            </p:nvGrpSpPr>
            <p:grpSpPr>
              <a:xfrm rot="5400000">
                <a:off x="-254017" y="3098857"/>
                <a:ext cx="152400" cy="122115"/>
                <a:chOff x="7983415" y="6582508"/>
                <a:chExt cx="152400" cy="486507"/>
              </a:xfrm>
            </p:grpSpPr>
            <p:cxnSp>
              <p:nvCxnSpPr>
                <p:cNvPr id="557" name="Google Shape;557;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58" name="Google Shape;558;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59" name="Google Shape;559;p4"/>
              <p:cNvGrpSpPr/>
              <p:nvPr/>
            </p:nvGrpSpPr>
            <p:grpSpPr>
              <a:xfrm rot="5400000">
                <a:off x="-254017" y="2625215"/>
                <a:ext cx="152400" cy="122115"/>
                <a:chOff x="7983415" y="6582508"/>
                <a:chExt cx="152400" cy="486507"/>
              </a:xfrm>
            </p:grpSpPr>
            <p:cxnSp>
              <p:nvCxnSpPr>
                <p:cNvPr id="560" name="Google Shape;560;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61" name="Google Shape;561;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62" name="Google Shape;562;p4"/>
              <p:cNvGrpSpPr/>
              <p:nvPr/>
            </p:nvGrpSpPr>
            <p:grpSpPr>
              <a:xfrm rot="5400000">
                <a:off x="-254017" y="2151573"/>
                <a:ext cx="152400" cy="122115"/>
                <a:chOff x="7983415" y="6582508"/>
                <a:chExt cx="152400" cy="486507"/>
              </a:xfrm>
            </p:grpSpPr>
            <p:cxnSp>
              <p:nvCxnSpPr>
                <p:cNvPr id="563" name="Google Shape;563;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64" name="Google Shape;564;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65" name="Google Shape;565;p4"/>
              <p:cNvGrpSpPr/>
              <p:nvPr/>
            </p:nvGrpSpPr>
            <p:grpSpPr>
              <a:xfrm rot="5400000">
                <a:off x="-254017" y="1677931"/>
                <a:ext cx="152400" cy="122115"/>
                <a:chOff x="7983415" y="6582508"/>
                <a:chExt cx="152400" cy="486507"/>
              </a:xfrm>
            </p:grpSpPr>
            <p:cxnSp>
              <p:nvCxnSpPr>
                <p:cNvPr id="566" name="Google Shape;566;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67" name="Google Shape;567;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68" name="Google Shape;568;p4"/>
              <p:cNvGrpSpPr/>
              <p:nvPr/>
            </p:nvGrpSpPr>
            <p:grpSpPr>
              <a:xfrm rot="5400000">
                <a:off x="-254017" y="997340"/>
                <a:ext cx="152400" cy="122115"/>
                <a:chOff x="7983415" y="6582508"/>
                <a:chExt cx="152400" cy="486507"/>
              </a:xfrm>
            </p:grpSpPr>
            <p:cxnSp>
              <p:nvCxnSpPr>
                <p:cNvPr id="569" name="Google Shape;569;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70" name="Google Shape;570;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571" name="Google Shape;571;p4"/>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572" name="Google Shape;572;p4"/>
            <p:cNvGrpSpPr/>
            <p:nvPr/>
          </p:nvGrpSpPr>
          <p:grpSpPr>
            <a:xfrm>
              <a:off x="457731" y="-141165"/>
              <a:ext cx="8226688" cy="122115"/>
              <a:chOff x="457731" y="6582508"/>
              <a:chExt cx="8226688" cy="486507"/>
            </a:xfrm>
          </p:grpSpPr>
          <p:cxnSp>
            <p:nvCxnSpPr>
              <p:cNvPr id="573" name="Google Shape;573;p4"/>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74" name="Google Shape;574;p4"/>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575" name="Google Shape;575;p4"/>
              <p:cNvGrpSpPr/>
              <p:nvPr/>
            </p:nvGrpSpPr>
            <p:grpSpPr>
              <a:xfrm>
                <a:off x="7986158" y="6582508"/>
                <a:ext cx="152400" cy="486507"/>
                <a:chOff x="7983415" y="6582508"/>
                <a:chExt cx="152400" cy="486507"/>
              </a:xfrm>
            </p:grpSpPr>
            <p:cxnSp>
              <p:nvCxnSpPr>
                <p:cNvPr id="576" name="Google Shape;576;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77" name="Google Shape;577;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78" name="Google Shape;578;p4"/>
              <p:cNvGrpSpPr/>
              <p:nvPr/>
            </p:nvGrpSpPr>
            <p:grpSpPr>
              <a:xfrm>
                <a:off x="7287901" y="6582508"/>
                <a:ext cx="152400" cy="486507"/>
                <a:chOff x="7983415" y="6582508"/>
                <a:chExt cx="152400" cy="486507"/>
              </a:xfrm>
            </p:grpSpPr>
            <p:cxnSp>
              <p:nvCxnSpPr>
                <p:cNvPr id="579" name="Google Shape;579;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80" name="Google Shape;580;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81" name="Google Shape;581;p4"/>
              <p:cNvGrpSpPr/>
              <p:nvPr/>
            </p:nvGrpSpPr>
            <p:grpSpPr>
              <a:xfrm>
                <a:off x="6589644" y="6582508"/>
                <a:ext cx="152400" cy="486507"/>
                <a:chOff x="7983415" y="6582508"/>
                <a:chExt cx="152400" cy="486507"/>
              </a:xfrm>
            </p:grpSpPr>
            <p:cxnSp>
              <p:nvCxnSpPr>
                <p:cNvPr id="582" name="Google Shape;582;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83" name="Google Shape;583;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84" name="Google Shape;584;p4"/>
              <p:cNvGrpSpPr/>
              <p:nvPr/>
            </p:nvGrpSpPr>
            <p:grpSpPr>
              <a:xfrm>
                <a:off x="5891387" y="6582508"/>
                <a:ext cx="152400" cy="486507"/>
                <a:chOff x="7983415" y="6582508"/>
                <a:chExt cx="152400" cy="486507"/>
              </a:xfrm>
            </p:grpSpPr>
            <p:cxnSp>
              <p:nvCxnSpPr>
                <p:cNvPr id="585" name="Google Shape;585;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86" name="Google Shape;586;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87" name="Google Shape;587;p4"/>
              <p:cNvGrpSpPr/>
              <p:nvPr/>
            </p:nvGrpSpPr>
            <p:grpSpPr>
              <a:xfrm>
                <a:off x="5193130" y="6582508"/>
                <a:ext cx="152400" cy="486507"/>
                <a:chOff x="7983415" y="6582508"/>
                <a:chExt cx="152400" cy="486507"/>
              </a:xfrm>
            </p:grpSpPr>
            <p:cxnSp>
              <p:nvCxnSpPr>
                <p:cNvPr id="588" name="Google Shape;588;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89" name="Google Shape;589;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90" name="Google Shape;590;p4"/>
              <p:cNvGrpSpPr/>
              <p:nvPr/>
            </p:nvGrpSpPr>
            <p:grpSpPr>
              <a:xfrm>
                <a:off x="4494873" y="6582508"/>
                <a:ext cx="152400" cy="486507"/>
                <a:chOff x="7983415" y="6582508"/>
                <a:chExt cx="152400" cy="486507"/>
              </a:xfrm>
            </p:grpSpPr>
            <p:cxnSp>
              <p:nvCxnSpPr>
                <p:cNvPr id="591" name="Google Shape;591;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92" name="Google Shape;592;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93" name="Google Shape;593;p4"/>
              <p:cNvGrpSpPr/>
              <p:nvPr/>
            </p:nvGrpSpPr>
            <p:grpSpPr>
              <a:xfrm>
                <a:off x="3796616" y="6582508"/>
                <a:ext cx="152400" cy="486507"/>
                <a:chOff x="7983415" y="6582508"/>
                <a:chExt cx="152400" cy="486507"/>
              </a:xfrm>
            </p:grpSpPr>
            <p:cxnSp>
              <p:nvCxnSpPr>
                <p:cNvPr id="594" name="Google Shape;594;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95" name="Google Shape;595;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96" name="Google Shape;596;p4"/>
              <p:cNvGrpSpPr/>
              <p:nvPr/>
            </p:nvGrpSpPr>
            <p:grpSpPr>
              <a:xfrm>
                <a:off x="3098359" y="6582508"/>
                <a:ext cx="152400" cy="486507"/>
                <a:chOff x="7983415" y="6582508"/>
                <a:chExt cx="152400" cy="486507"/>
              </a:xfrm>
            </p:grpSpPr>
            <p:cxnSp>
              <p:nvCxnSpPr>
                <p:cNvPr id="597" name="Google Shape;597;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98" name="Google Shape;598;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99" name="Google Shape;599;p4"/>
              <p:cNvGrpSpPr/>
              <p:nvPr/>
            </p:nvGrpSpPr>
            <p:grpSpPr>
              <a:xfrm>
                <a:off x="2400102" y="6582508"/>
                <a:ext cx="152400" cy="486507"/>
                <a:chOff x="7983415" y="6582508"/>
                <a:chExt cx="152400" cy="486507"/>
              </a:xfrm>
            </p:grpSpPr>
            <p:cxnSp>
              <p:nvCxnSpPr>
                <p:cNvPr id="600" name="Google Shape;600;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01" name="Google Shape;601;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02" name="Google Shape;602;p4"/>
              <p:cNvGrpSpPr/>
              <p:nvPr/>
            </p:nvGrpSpPr>
            <p:grpSpPr>
              <a:xfrm>
                <a:off x="1701845" y="6582508"/>
                <a:ext cx="152400" cy="486507"/>
                <a:chOff x="7983415" y="6582508"/>
                <a:chExt cx="152400" cy="486507"/>
              </a:xfrm>
            </p:grpSpPr>
            <p:cxnSp>
              <p:nvCxnSpPr>
                <p:cNvPr id="603" name="Google Shape;603;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04" name="Google Shape;604;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05" name="Google Shape;605;p4"/>
              <p:cNvGrpSpPr/>
              <p:nvPr/>
            </p:nvGrpSpPr>
            <p:grpSpPr>
              <a:xfrm>
                <a:off x="1003588" y="6582508"/>
                <a:ext cx="152400" cy="486507"/>
                <a:chOff x="7983415" y="6582508"/>
                <a:chExt cx="152400" cy="486507"/>
              </a:xfrm>
            </p:grpSpPr>
            <p:cxnSp>
              <p:nvCxnSpPr>
                <p:cNvPr id="606" name="Google Shape;606;p4"/>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07" name="Google Shape;607;p4"/>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pic>
        <p:nvPicPr>
          <p:cNvPr descr="A close up of a sign&#10;&#10;Description automatically generated" id="608" name="Google Shape;608;p4"/>
          <p:cNvPicPr preferRelativeResize="0"/>
          <p:nvPr/>
        </p:nvPicPr>
        <p:blipFill rotWithShape="1">
          <a:blip r:embed="rId2">
            <a:alphaModFix/>
          </a:blip>
          <a:srcRect b="0" l="0" r="0" t="0"/>
          <a:stretch/>
        </p:blipFill>
        <p:spPr>
          <a:xfrm>
            <a:off x="569360" y="406400"/>
            <a:ext cx="3200400" cy="817306"/>
          </a:xfrm>
          <a:prstGeom prst="rect">
            <a:avLst/>
          </a:prstGeom>
          <a:noFill/>
          <a:ln>
            <a:noFill/>
          </a:ln>
        </p:spPr>
      </p:pic>
      <p:pic>
        <p:nvPicPr>
          <p:cNvPr descr="A close up of a sign&#10;&#10;Description automatically generated" id="609" name="Google Shape;609;p4"/>
          <p:cNvPicPr preferRelativeResize="0"/>
          <p:nvPr/>
        </p:nvPicPr>
        <p:blipFill rotWithShape="1">
          <a:blip r:embed="rId3">
            <a:alphaModFix/>
          </a:blip>
          <a:srcRect b="0" l="0" r="0" t="0"/>
          <a:stretch/>
        </p:blipFill>
        <p:spPr>
          <a:xfrm>
            <a:off x="10040112" y="411480"/>
            <a:ext cx="1773936" cy="57431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White">
  <p:cSld name="Section Header White">
    <p:spTree>
      <p:nvGrpSpPr>
        <p:cNvPr id="610" name="Shape 610"/>
        <p:cNvGrpSpPr/>
        <p:nvPr/>
      </p:nvGrpSpPr>
      <p:grpSpPr>
        <a:xfrm>
          <a:off x="0" y="0"/>
          <a:ext cx="0" cy="0"/>
          <a:chOff x="0" y="0"/>
          <a:chExt cx="0" cy="0"/>
        </a:xfrm>
      </p:grpSpPr>
      <p:cxnSp>
        <p:nvCxnSpPr>
          <p:cNvPr id="611" name="Google Shape;611;p5"/>
          <p:cNvCxnSpPr/>
          <p:nvPr/>
        </p:nvCxnSpPr>
        <p:spPr>
          <a:xfrm>
            <a:off x="614460" y="4931494"/>
            <a:ext cx="10963080" cy="0"/>
          </a:xfrm>
          <a:prstGeom prst="straightConnector1">
            <a:avLst/>
          </a:prstGeom>
          <a:noFill/>
          <a:ln cap="flat" cmpd="sng" w="9525">
            <a:solidFill>
              <a:schemeClr val="lt1"/>
            </a:solidFill>
            <a:prstDash val="solid"/>
            <a:round/>
            <a:headEnd len="sm" w="sm" type="none"/>
            <a:tailEnd len="sm" w="sm" type="none"/>
          </a:ln>
        </p:spPr>
      </p:cxnSp>
      <p:sp>
        <p:nvSpPr>
          <p:cNvPr id="612" name="Google Shape;612;p5"/>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13" name="Google Shape;613;p5"/>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Report on the arXiv Accessibility Forum 2023 | NSD IDEA Minute | May 16, 2023</a:t>
            </a:r>
            <a:endParaRPr sz="1000">
              <a:solidFill>
                <a:srgbClr val="888C8F"/>
              </a:solidFill>
            </a:endParaRPr>
          </a:p>
        </p:txBody>
      </p:sp>
      <p:sp>
        <p:nvSpPr>
          <p:cNvPr id="614" name="Google Shape;614;p5"/>
          <p:cNvSpPr txBox="1"/>
          <p:nvPr>
            <p:ph type="ctrTitle"/>
          </p:nvPr>
        </p:nvSpPr>
        <p:spPr>
          <a:xfrm>
            <a:off x="612648" y="1600200"/>
            <a:ext cx="10968900" cy="1600200"/>
          </a:xfrm>
          <a:prstGeom prst="rect">
            <a:avLst/>
          </a:prstGeom>
          <a:noFill/>
          <a:ln>
            <a:noFill/>
          </a:ln>
        </p:spPr>
        <p:txBody>
          <a:bodyPr anchorCtr="0" anchor="b" bIns="45700" lIns="91425" spcFirstLastPara="1" rIns="91425" wrap="square" tIns="45700">
            <a:noAutofit/>
          </a:bodyPr>
          <a:lstStyle>
            <a:lvl1pPr lvl="0" rtl="0" algn="ctr">
              <a:spcBef>
                <a:spcPts val="0"/>
              </a:spcBef>
              <a:spcAft>
                <a:spcPts val="0"/>
              </a:spcAft>
              <a:buClr>
                <a:schemeClr val="accent2"/>
              </a:buClr>
              <a:buSzPts val="5400"/>
              <a:buFont typeface="Arial"/>
              <a:buNone/>
              <a:defRPr sz="5400">
                <a:solidFill>
                  <a:schemeClr val="accent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15" name="Google Shape;615;p5"/>
          <p:cNvSpPr txBox="1"/>
          <p:nvPr>
            <p:ph idx="1" type="subTitle"/>
          </p:nvPr>
        </p:nvSpPr>
        <p:spPr>
          <a:xfrm>
            <a:off x="612648" y="3634776"/>
            <a:ext cx="10968900" cy="1033200"/>
          </a:xfrm>
          <a:prstGeom prst="rect">
            <a:avLst/>
          </a:prstGeom>
          <a:noFill/>
          <a:ln>
            <a:noFill/>
          </a:ln>
        </p:spPr>
        <p:txBody>
          <a:bodyPr anchorCtr="0" anchor="t" bIns="45700" lIns="91425" spcFirstLastPara="1" rIns="91425" wrap="square" tIns="45700">
            <a:noAutofit/>
          </a:bodyPr>
          <a:lstStyle>
            <a:lvl1pPr lvl="0" rtl="0" algn="ctr">
              <a:lnSpc>
                <a:spcPct val="110000"/>
              </a:lnSpc>
              <a:spcBef>
                <a:spcPts val="800"/>
              </a:spcBef>
              <a:spcAft>
                <a:spcPts val="0"/>
              </a:spcAft>
              <a:buSzPts val="2000"/>
              <a:buNone/>
              <a:defRPr b="0" i="0">
                <a:solidFill>
                  <a:schemeClr val="dk2"/>
                </a:solidFill>
                <a:latin typeface="Arial"/>
                <a:ea typeface="Arial"/>
                <a:cs typeface="Arial"/>
                <a:sym typeface="Arial"/>
              </a:defRPr>
            </a:lvl1pPr>
            <a:lvl2pPr lvl="1" rtl="0" algn="ctr">
              <a:lnSpc>
                <a:spcPct val="110000"/>
              </a:lnSpc>
              <a:spcBef>
                <a:spcPts val="400"/>
              </a:spcBef>
              <a:spcAft>
                <a:spcPts val="0"/>
              </a:spcAft>
              <a:buSzPts val="2000"/>
              <a:buNone/>
              <a:defRPr>
                <a:solidFill>
                  <a:srgbClr val="888C8F"/>
                </a:solidFill>
              </a:defRPr>
            </a:lvl2pPr>
            <a:lvl3pPr lvl="2" rtl="0" algn="ctr">
              <a:spcBef>
                <a:spcPts val="400"/>
              </a:spcBef>
              <a:spcAft>
                <a:spcPts val="0"/>
              </a:spcAft>
              <a:buSzPts val="1700"/>
              <a:buNone/>
              <a:defRPr>
                <a:solidFill>
                  <a:srgbClr val="888C8F"/>
                </a:solidFill>
              </a:defRPr>
            </a:lvl3pPr>
            <a:lvl4pPr lvl="3" rtl="0" algn="ctr">
              <a:spcBef>
                <a:spcPts val="400"/>
              </a:spcBef>
              <a:spcAft>
                <a:spcPts val="0"/>
              </a:spcAft>
              <a:buSzPts val="1700"/>
              <a:buNone/>
              <a:defRPr>
                <a:solidFill>
                  <a:srgbClr val="888C8F"/>
                </a:solidFill>
              </a:defRPr>
            </a:lvl4pPr>
            <a:lvl5pPr lvl="4" rtl="0" algn="ctr">
              <a:spcBef>
                <a:spcPts val="400"/>
              </a:spcBef>
              <a:spcAft>
                <a:spcPts val="0"/>
              </a:spcAft>
              <a:buSzPts val="2000"/>
              <a:buNone/>
              <a:defRPr>
                <a:solidFill>
                  <a:srgbClr val="888C8F"/>
                </a:solidFill>
              </a:defRPr>
            </a:lvl5pPr>
            <a:lvl6pPr lvl="5" rtl="0" algn="ctr">
              <a:spcBef>
                <a:spcPts val="400"/>
              </a:spcBef>
              <a:spcAft>
                <a:spcPts val="0"/>
              </a:spcAft>
              <a:buClr>
                <a:srgbClr val="888C8F"/>
              </a:buClr>
              <a:buSzPts val="2000"/>
              <a:buNone/>
              <a:defRPr>
                <a:solidFill>
                  <a:srgbClr val="888C8F"/>
                </a:solidFill>
              </a:defRPr>
            </a:lvl6pPr>
            <a:lvl7pPr lvl="6" rtl="0" algn="ctr">
              <a:spcBef>
                <a:spcPts val="400"/>
              </a:spcBef>
              <a:spcAft>
                <a:spcPts val="0"/>
              </a:spcAft>
              <a:buClr>
                <a:srgbClr val="888C8F"/>
              </a:buClr>
              <a:buSzPts val="2000"/>
              <a:buNone/>
              <a:defRPr>
                <a:solidFill>
                  <a:srgbClr val="888C8F"/>
                </a:solidFill>
              </a:defRPr>
            </a:lvl7pPr>
            <a:lvl8pPr lvl="7" rtl="0" algn="ctr">
              <a:spcBef>
                <a:spcPts val="400"/>
              </a:spcBef>
              <a:spcAft>
                <a:spcPts val="0"/>
              </a:spcAft>
              <a:buClr>
                <a:srgbClr val="888C8F"/>
              </a:buClr>
              <a:buSzPts val="2000"/>
              <a:buNone/>
              <a:defRPr>
                <a:solidFill>
                  <a:srgbClr val="888C8F"/>
                </a:solidFill>
              </a:defRPr>
            </a:lvl8pPr>
            <a:lvl9pPr lvl="8" rtl="0" algn="ctr">
              <a:spcBef>
                <a:spcPts val="400"/>
              </a:spcBef>
              <a:spcAft>
                <a:spcPts val="0"/>
              </a:spcAft>
              <a:buClr>
                <a:srgbClr val="888C8F"/>
              </a:buClr>
              <a:buSzPts val="2000"/>
              <a:buNone/>
              <a:defRPr>
                <a:solidFill>
                  <a:srgbClr val="888C8F"/>
                </a:solidFill>
              </a:defRPr>
            </a:lvl9pPr>
          </a:lstStyle>
          <a:p/>
        </p:txBody>
      </p:sp>
      <p:sp>
        <p:nvSpPr>
          <p:cNvPr id="616" name="Google Shape;616;p5"/>
          <p:cNvSpPr txBox="1"/>
          <p:nvPr/>
        </p:nvSpPr>
        <p:spPr>
          <a:xfrm>
            <a:off x="612648" y="5029200"/>
            <a:ext cx="10972800" cy="457200"/>
          </a:xfrm>
          <a:prstGeom prst="rect">
            <a:avLst/>
          </a:prstGeom>
          <a:noFill/>
          <a:ln>
            <a:noFill/>
          </a:ln>
        </p:spPr>
        <p:txBody>
          <a:bodyPr anchorCtr="0" anchor="t" bIns="91425" lIns="91425" spcFirstLastPara="1" rIns="91425" wrap="square" tIns="91425">
            <a:noAutofit/>
          </a:bodyPr>
          <a:lstStyle/>
          <a:p>
            <a:pPr indent="0" lvl="0" marL="0" rtl="0" algn="ctr">
              <a:lnSpc>
                <a:spcPct val="110000"/>
              </a:lnSpc>
              <a:spcBef>
                <a:spcPts val="0"/>
              </a:spcBef>
              <a:spcAft>
                <a:spcPts val="0"/>
              </a:spcAft>
              <a:buNone/>
            </a:pPr>
            <a:r>
              <a:t/>
            </a:r>
            <a:endParaRPr b="1" sz="1200">
              <a:solidFill>
                <a:schemeClr val="dk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Color">
  <p:cSld name="Section Header Color">
    <p:spTree>
      <p:nvGrpSpPr>
        <p:cNvPr id="617" name="Shape 617"/>
        <p:cNvGrpSpPr/>
        <p:nvPr/>
      </p:nvGrpSpPr>
      <p:grpSpPr>
        <a:xfrm>
          <a:off x="0" y="0"/>
          <a:ext cx="0" cy="0"/>
          <a:chOff x="0" y="0"/>
          <a:chExt cx="0" cy="0"/>
        </a:xfrm>
      </p:grpSpPr>
      <p:sp>
        <p:nvSpPr>
          <p:cNvPr id="618" name="Google Shape;618;p6"/>
          <p:cNvSpPr txBox="1"/>
          <p:nvPr>
            <p:ph type="title"/>
          </p:nvPr>
        </p:nvSpPr>
        <p:spPr>
          <a:xfrm>
            <a:off x="609600" y="1595628"/>
            <a:ext cx="109728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lt1"/>
              </a:buClr>
              <a:buSzPts val="5400"/>
              <a:buFont typeface="Arial"/>
              <a:buNone/>
              <a:defRPr b="1" i="0" sz="5400"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9" name="Google Shape;619;p6"/>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20" name="Google Shape;620;p6"/>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Report on the arXiv Accessibility Forum 2023 | NSD IDEA Minute | May 16, 2023</a:t>
            </a:r>
            <a:endParaRPr sz="1000">
              <a:solidFill>
                <a:srgbClr val="888C8F"/>
              </a:solidFill>
            </a:endParaRPr>
          </a:p>
        </p:txBody>
      </p:sp>
      <p:sp>
        <p:nvSpPr>
          <p:cNvPr id="621" name="Google Shape;621;p6"/>
          <p:cNvSpPr txBox="1"/>
          <p:nvPr>
            <p:ph idx="1" type="subTitle"/>
          </p:nvPr>
        </p:nvSpPr>
        <p:spPr>
          <a:xfrm>
            <a:off x="609598" y="3645576"/>
            <a:ext cx="10972800" cy="1011600"/>
          </a:xfrm>
          <a:prstGeom prst="rect">
            <a:avLst/>
          </a:prstGeom>
        </p:spPr>
        <p:txBody>
          <a:bodyPr anchorCtr="0" anchor="t" bIns="45700" lIns="91425" spcFirstLastPara="1" rIns="91425" wrap="square" tIns="45700">
            <a:noAutofit/>
          </a:bodyPr>
          <a:lstStyle>
            <a:lvl1pPr lvl="0" algn="ctr">
              <a:spcBef>
                <a:spcPts val="800"/>
              </a:spcBef>
              <a:spcAft>
                <a:spcPts val="0"/>
              </a:spcAft>
              <a:buClr>
                <a:schemeClr val="lt1"/>
              </a:buClr>
              <a:buSzPts val="2000"/>
              <a:buNone/>
              <a:defRPr>
                <a:solidFill>
                  <a:schemeClr val="lt1"/>
                </a:solidFill>
              </a:defRPr>
            </a:lvl1pPr>
            <a:lvl2pPr lvl="1">
              <a:spcBef>
                <a:spcPts val="400"/>
              </a:spcBef>
              <a:spcAft>
                <a:spcPts val="0"/>
              </a:spcAft>
              <a:buSzPts val="2000"/>
              <a:buNone/>
              <a:defRPr/>
            </a:lvl2pPr>
            <a:lvl3pPr lvl="2">
              <a:spcBef>
                <a:spcPts val="400"/>
              </a:spcBef>
              <a:spcAft>
                <a:spcPts val="0"/>
              </a:spcAft>
              <a:buSzPts val="1700"/>
              <a:buNone/>
              <a:defRPr/>
            </a:lvl3pPr>
            <a:lvl4pPr lvl="3">
              <a:spcBef>
                <a:spcPts val="400"/>
              </a:spcBef>
              <a:spcAft>
                <a:spcPts val="0"/>
              </a:spcAft>
              <a:buSzPts val="1700"/>
              <a:buNone/>
              <a:defRPr/>
            </a:lvl4pPr>
            <a:lvl5pPr lvl="4">
              <a:spcBef>
                <a:spcPts val="400"/>
              </a:spcBef>
              <a:spcAft>
                <a:spcPts val="0"/>
              </a:spcAft>
              <a:buSzPts val="2000"/>
              <a:buNone/>
              <a:defRPr/>
            </a:lvl5pPr>
            <a:lvl6pPr lvl="5">
              <a:spcBef>
                <a:spcPts val="400"/>
              </a:spcBef>
              <a:spcAft>
                <a:spcPts val="0"/>
              </a:spcAft>
              <a:buSzPts val="2000"/>
              <a:buNone/>
              <a:defRPr/>
            </a:lvl6pPr>
            <a:lvl7pPr lvl="6">
              <a:spcBef>
                <a:spcPts val="400"/>
              </a:spcBef>
              <a:spcAft>
                <a:spcPts val="0"/>
              </a:spcAft>
              <a:buSzPts val="2000"/>
              <a:buNone/>
              <a:defRPr/>
            </a:lvl7pPr>
            <a:lvl8pPr lvl="7">
              <a:spcBef>
                <a:spcPts val="400"/>
              </a:spcBef>
              <a:spcAft>
                <a:spcPts val="0"/>
              </a:spcAft>
              <a:buSzPts val="2000"/>
              <a:buNone/>
              <a:defRPr/>
            </a:lvl8pPr>
            <a:lvl9pPr lvl="8">
              <a:spcBef>
                <a:spcPts val="400"/>
              </a:spcBef>
              <a:spcAft>
                <a:spcPts val="0"/>
              </a:spcAft>
              <a:buSzPts val="20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Split Horizontal">
  <p:cSld name="4 Split Horizontal">
    <p:spTree>
      <p:nvGrpSpPr>
        <p:cNvPr id="622" name="Shape 622"/>
        <p:cNvGrpSpPr/>
        <p:nvPr/>
      </p:nvGrpSpPr>
      <p:grpSpPr>
        <a:xfrm>
          <a:off x="0" y="0"/>
          <a:ext cx="0" cy="0"/>
          <a:chOff x="0" y="0"/>
          <a:chExt cx="0" cy="0"/>
        </a:xfrm>
      </p:grpSpPr>
      <p:grpSp>
        <p:nvGrpSpPr>
          <p:cNvPr id="623" name="Google Shape;623;p7"/>
          <p:cNvGrpSpPr/>
          <p:nvPr/>
        </p:nvGrpSpPr>
        <p:grpSpPr>
          <a:xfrm>
            <a:off x="-197148" y="-139227"/>
            <a:ext cx="12586249" cy="7136527"/>
            <a:chOff x="-151324" y="-141165"/>
            <a:chExt cx="9439923" cy="7136527"/>
          </a:xfrm>
        </p:grpSpPr>
        <p:grpSp>
          <p:nvGrpSpPr>
            <p:cNvPr id="624" name="Google Shape;624;p7"/>
            <p:cNvGrpSpPr/>
            <p:nvPr/>
          </p:nvGrpSpPr>
          <p:grpSpPr>
            <a:xfrm>
              <a:off x="457731" y="6873247"/>
              <a:ext cx="8226688" cy="122115"/>
              <a:chOff x="457731" y="6582508"/>
              <a:chExt cx="8226688" cy="486507"/>
            </a:xfrm>
          </p:grpSpPr>
          <p:cxnSp>
            <p:nvCxnSpPr>
              <p:cNvPr id="625" name="Google Shape;625;p7"/>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26" name="Google Shape;626;p7"/>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627" name="Google Shape;627;p7"/>
              <p:cNvGrpSpPr/>
              <p:nvPr/>
            </p:nvGrpSpPr>
            <p:grpSpPr>
              <a:xfrm>
                <a:off x="7986158" y="6582508"/>
                <a:ext cx="152400" cy="486507"/>
                <a:chOff x="7983415" y="6582508"/>
                <a:chExt cx="152400" cy="486507"/>
              </a:xfrm>
            </p:grpSpPr>
            <p:cxnSp>
              <p:nvCxnSpPr>
                <p:cNvPr id="628" name="Google Shape;628;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29" name="Google Shape;629;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30" name="Google Shape;630;p7"/>
              <p:cNvGrpSpPr/>
              <p:nvPr/>
            </p:nvGrpSpPr>
            <p:grpSpPr>
              <a:xfrm>
                <a:off x="7287901" y="6582508"/>
                <a:ext cx="152400" cy="486507"/>
                <a:chOff x="7983415" y="6582508"/>
                <a:chExt cx="152400" cy="486507"/>
              </a:xfrm>
            </p:grpSpPr>
            <p:cxnSp>
              <p:nvCxnSpPr>
                <p:cNvPr id="631" name="Google Shape;631;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32" name="Google Shape;632;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33" name="Google Shape;633;p7"/>
              <p:cNvGrpSpPr/>
              <p:nvPr/>
            </p:nvGrpSpPr>
            <p:grpSpPr>
              <a:xfrm>
                <a:off x="6589644" y="6582508"/>
                <a:ext cx="152400" cy="486507"/>
                <a:chOff x="7983415" y="6582508"/>
                <a:chExt cx="152400" cy="486507"/>
              </a:xfrm>
            </p:grpSpPr>
            <p:cxnSp>
              <p:nvCxnSpPr>
                <p:cNvPr id="634" name="Google Shape;634;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35" name="Google Shape;635;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36" name="Google Shape;636;p7"/>
              <p:cNvGrpSpPr/>
              <p:nvPr/>
            </p:nvGrpSpPr>
            <p:grpSpPr>
              <a:xfrm>
                <a:off x="5891387" y="6582508"/>
                <a:ext cx="152400" cy="486507"/>
                <a:chOff x="7983415" y="6582508"/>
                <a:chExt cx="152400" cy="486507"/>
              </a:xfrm>
            </p:grpSpPr>
            <p:cxnSp>
              <p:nvCxnSpPr>
                <p:cNvPr id="637" name="Google Shape;637;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38" name="Google Shape;638;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39" name="Google Shape;639;p7"/>
              <p:cNvGrpSpPr/>
              <p:nvPr/>
            </p:nvGrpSpPr>
            <p:grpSpPr>
              <a:xfrm>
                <a:off x="5193130" y="6582508"/>
                <a:ext cx="152400" cy="486507"/>
                <a:chOff x="7983415" y="6582508"/>
                <a:chExt cx="152400" cy="486507"/>
              </a:xfrm>
            </p:grpSpPr>
            <p:cxnSp>
              <p:nvCxnSpPr>
                <p:cNvPr id="640" name="Google Shape;640;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41" name="Google Shape;641;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42" name="Google Shape;642;p7"/>
              <p:cNvGrpSpPr/>
              <p:nvPr/>
            </p:nvGrpSpPr>
            <p:grpSpPr>
              <a:xfrm>
                <a:off x="4494873" y="6582508"/>
                <a:ext cx="152400" cy="486507"/>
                <a:chOff x="7983415" y="6582508"/>
                <a:chExt cx="152400" cy="486507"/>
              </a:xfrm>
            </p:grpSpPr>
            <p:cxnSp>
              <p:nvCxnSpPr>
                <p:cNvPr id="643" name="Google Shape;643;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44" name="Google Shape;644;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45" name="Google Shape;645;p7"/>
              <p:cNvGrpSpPr/>
              <p:nvPr/>
            </p:nvGrpSpPr>
            <p:grpSpPr>
              <a:xfrm>
                <a:off x="3796616" y="6582508"/>
                <a:ext cx="152400" cy="486507"/>
                <a:chOff x="7983415" y="6582508"/>
                <a:chExt cx="152400" cy="486507"/>
              </a:xfrm>
            </p:grpSpPr>
            <p:cxnSp>
              <p:nvCxnSpPr>
                <p:cNvPr id="646" name="Google Shape;646;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47" name="Google Shape;647;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48" name="Google Shape;648;p7"/>
              <p:cNvGrpSpPr/>
              <p:nvPr/>
            </p:nvGrpSpPr>
            <p:grpSpPr>
              <a:xfrm>
                <a:off x="3098359" y="6582508"/>
                <a:ext cx="152400" cy="486507"/>
                <a:chOff x="7983415" y="6582508"/>
                <a:chExt cx="152400" cy="486507"/>
              </a:xfrm>
            </p:grpSpPr>
            <p:cxnSp>
              <p:nvCxnSpPr>
                <p:cNvPr id="649" name="Google Shape;649;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50" name="Google Shape;650;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51" name="Google Shape;651;p7"/>
              <p:cNvGrpSpPr/>
              <p:nvPr/>
            </p:nvGrpSpPr>
            <p:grpSpPr>
              <a:xfrm>
                <a:off x="2400102" y="6582508"/>
                <a:ext cx="152400" cy="486507"/>
                <a:chOff x="7983415" y="6582508"/>
                <a:chExt cx="152400" cy="486507"/>
              </a:xfrm>
            </p:grpSpPr>
            <p:cxnSp>
              <p:nvCxnSpPr>
                <p:cNvPr id="652" name="Google Shape;652;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53" name="Google Shape;653;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54" name="Google Shape;654;p7"/>
              <p:cNvGrpSpPr/>
              <p:nvPr/>
            </p:nvGrpSpPr>
            <p:grpSpPr>
              <a:xfrm>
                <a:off x="1701845" y="6582508"/>
                <a:ext cx="152400" cy="486507"/>
                <a:chOff x="7983415" y="6582508"/>
                <a:chExt cx="152400" cy="486507"/>
              </a:xfrm>
            </p:grpSpPr>
            <p:cxnSp>
              <p:nvCxnSpPr>
                <p:cNvPr id="655" name="Google Shape;655;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56" name="Google Shape;656;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57" name="Google Shape;657;p7"/>
              <p:cNvGrpSpPr/>
              <p:nvPr/>
            </p:nvGrpSpPr>
            <p:grpSpPr>
              <a:xfrm>
                <a:off x="1003588" y="6582508"/>
                <a:ext cx="152400" cy="486507"/>
                <a:chOff x="7983415" y="6582508"/>
                <a:chExt cx="152400" cy="486507"/>
              </a:xfrm>
            </p:grpSpPr>
            <p:cxnSp>
              <p:nvCxnSpPr>
                <p:cNvPr id="658" name="Google Shape;658;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59" name="Google Shape;659;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nvGrpSpPr>
            <p:cNvPr id="660" name="Google Shape;660;p7"/>
            <p:cNvGrpSpPr/>
            <p:nvPr/>
          </p:nvGrpSpPr>
          <p:grpSpPr>
            <a:xfrm>
              <a:off x="-151324" y="454006"/>
              <a:ext cx="122115" cy="5945205"/>
              <a:chOff x="-238874" y="454006"/>
              <a:chExt cx="122115" cy="5945205"/>
            </a:xfrm>
          </p:grpSpPr>
          <p:cxnSp>
            <p:nvCxnSpPr>
              <p:cNvPr id="661" name="Google Shape;661;p7"/>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662" name="Google Shape;662;p7"/>
              <p:cNvGrpSpPr/>
              <p:nvPr/>
            </p:nvGrpSpPr>
            <p:grpSpPr>
              <a:xfrm rot="5400000">
                <a:off x="-254017" y="5940709"/>
                <a:ext cx="152400" cy="122115"/>
                <a:chOff x="7983415" y="6582508"/>
                <a:chExt cx="152400" cy="486507"/>
              </a:xfrm>
            </p:grpSpPr>
            <p:cxnSp>
              <p:nvCxnSpPr>
                <p:cNvPr id="663" name="Google Shape;663;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64" name="Google Shape;664;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65" name="Google Shape;665;p7"/>
              <p:cNvGrpSpPr/>
              <p:nvPr/>
            </p:nvGrpSpPr>
            <p:grpSpPr>
              <a:xfrm rot="5400000">
                <a:off x="-254017" y="5467067"/>
                <a:ext cx="152400" cy="122115"/>
                <a:chOff x="7983415" y="6582508"/>
                <a:chExt cx="152400" cy="486507"/>
              </a:xfrm>
            </p:grpSpPr>
            <p:cxnSp>
              <p:nvCxnSpPr>
                <p:cNvPr id="666" name="Google Shape;666;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67" name="Google Shape;667;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68" name="Google Shape;668;p7"/>
              <p:cNvGrpSpPr/>
              <p:nvPr/>
            </p:nvGrpSpPr>
            <p:grpSpPr>
              <a:xfrm rot="5400000">
                <a:off x="-254017" y="4993425"/>
                <a:ext cx="152400" cy="122115"/>
                <a:chOff x="7983415" y="6582508"/>
                <a:chExt cx="152400" cy="486507"/>
              </a:xfrm>
            </p:grpSpPr>
            <p:cxnSp>
              <p:nvCxnSpPr>
                <p:cNvPr id="669" name="Google Shape;669;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70" name="Google Shape;670;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71" name="Google Shape;671;p7"/>
              <p:cNvGrpSpPr/>
              <p:nvPr/>
            </p:nvGrpSpPr>
            <p:grpSpPr>
              <a:xfrm rot="5400000">
                <a:off x="-254017" y="4519783"/>
                <a:ext cx="152400" cy="122115"/>
                <a:chOff x="7983415" y="6582508"/>
                <a:chExt cx="152400" cy="486507"/>
              </a:xfrm>
            </p:grpSpPr>
            <p:cxnSp>
              <p:nvCxnSpPr>
                <p:cNvPr id="672" name="Google Shape;672;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73" name="Google Shape;673;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74" name="Google Shape;674;p7"/>
              <p:cNvGrpSpPr/>
              <p:nvPr/>
            </p:nvGrpSpPr>
            <p:grpSpPr>
              <a:xfrm rot="5400000">
                <a:off x="-254017" y="4046141"/>
                <a:ext cx="152400" cy="122115"/>
                <a:chOff x="7983415" y="6582508"/>
                <a:chExt cx="152400" cy="486507"/>
              </a:xfrm>
            </p:grpSpPr>
            <p:cxnSp>
              <p:nvCxnSpPr>
                <p:cNvPr id="675" name="Google Shape;675;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76" name="Google Shape;676;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77" name="Google Shape;677;p7"/>
              <p:cNvGrpSpPr/>
              <p:nvPr/>
            </p:nvGrpSpPr>
            <p:grpSpPr>
              <a:xfrm rot="5400000">
                <a:off x="-254017" y="3572499"/>
                <a:ext cx="152400" cy="122115"/>
                <a:chOff x="7983415" y="6582508"/>
                <a:chExt cx="152400" cy="486507"/>
              </a:xfrm>
            </p:grpSpPr>
            <p:cxnSp>
              <p:nvCxnSpPr>
                <p:cNvPr id="678" name="Google Shape;678;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79" name="Google Shape;679;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80" name="Google Shape;680;p7"/>
              <p:cNvGrpSpPr/>
              <p:nvPr/>
            </p:nvGrpSpPr>
            <p:grpSpPr>
              <a:xfrm rot="5400000">
                <a:off x="-254017" y="3098857"/>
                <a:ext cx="152400" cy="122115"/>
                <a:chOff x="7983415" y="6582508"/>
                <a:chExt cx="152400" cy="486507"/>
              </a:xfrm>
            </p:grpSpPr>
            <p:cxnSp>
              <p:nvCxnSpPr>
                <p:cNvPr id="681" name="Google Shape;681;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82" name="Google Shape;682;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83" name="Google Shape;683;p7"/>
              <p:cNvGrpSpPr/>
              <p:nvPr/>
            </p:nvGrpSpPr>
            <p:grpSpPr>
              <a:xfrm rot="5400000">
                <a:off x="-254017" y="2625215"/>
                <a:ext cx="152400" cy="122115"/>
                <a:chOff x="7983415" y="6582508"/>
                <a:chExt cx="152400" cy="486507"/>
              </a:xfrm>
            </p:grpSpPr>
            <p:cxnSp>
              <p:nvCxnSpPr>
                <p:cNvPr id="684" name="Google Shape;684;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85" name="Google Shape;685;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86" name="Google Shape;686;p7"/>
              <p:cNvGrpSpPr/>
              <p:nvPr/>
            </p:nvGrpSpPr>
            <p:grpSpPr>
              <a:xfrm rot="5400000">
                <a:off x="-254017" y="2151573"/>
                <a:ext cx="152400" cy="122115"/>
                <a:chOff x="7983415" y="6582508"/>
                <a:chExt cx="152400" cy="486507"/>
              </a:xfrm>
            </p:grpSpPr>
            <p:cxnSp>
              <p:nvCxnSpPr>
                <p:cNvPr id="687" name="Google Shape;687;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88" name="Google Shape;688;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89" name="Google Shape;689;p7"/>
              <p:cNvGrpSpPr/>
              <p:nvPr/>
            </p:nvGrpSpPr>
            <p:grpSpPr>
              <a:xfrm rot="5400000">
                <a:off x="-254017" y="1677931"/>
                <a:ext cx="152400" cy="122115"/>
                <a:chOff x="7983415" y="6582508"/>
                <a:chExt cx="152400" cy="486507"/>
              </a:xfrm>
            </p:grpSpPr>
            <p:cxnSp>
              <p:nvCxnSpPr>
                <p:cNvPr id="690" name="Google Shape;690;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91" name="Google Shape;691;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92" name="Google Shape;692;p7"/>
              <p:cNvGrpSpPr/>
              <p:nvPr/>
            </p:nvGrpSpPr>
            <p:grpSpPr>
              <a:xfrm rot="5400000">
                <a:off x="-254017" y="997340"/>
                <a:ext cx="152400" cy="122115"/>
                <a:chOff x="7983415" y="6582508"/>
                <a:chExt cx="152400" cy="486507"/>
              </a:xfrm>
            </p:grpSpPr>
            <p:cxnSp>
              <p:nvCxnSpPr>
                <p:cNvPr id="693" name="Google Shape;693;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94" name="Google Shape;694;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695" name="Google Shape;695;p7"/>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696" name="Google Shape;696;p7"/>
            <p:cNvGrpSpPr/>
            <p:nvPr/>
          </p:nvGrpSpPr>
          <p:grpSpPr>
            <a:xfrm>
              <a:off x="9166483" y="454006"/>
              <a:ext cx="122115" cy="5945205"/>
              <a:chOff x="-238874" y="454006"/>
              <a:chExt cx="122115" cy="5945205"/>
            </a:xfrm>
          </p:grpSpPr>
          <p:cxnSp>
            <p:nvCxnSpPr>
              <p:cNvPr id="697" name="Google Shape;697;p7"/>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698" name="Google Shape;698;p7"/>
              <p:cNvGrpSpPr/>
              <p:nvPr/>
            </p:nvGrpSpPr>
            <p:grpSpPr>
              <a:xfrm rot="5400000">
                <a:off x="-254017" y="5940709"/>
                <a:ext cx="152400" cy="122115"/>
                <a:chOff x="7983415" y="6582508"/>
                <a:chExt cx="152400" cy="486507"/>
              </a:xfrm>
            </p:grpSpPr>
            <p:cxnSp>
              <p:nvCxnSpPr>
                <p:cNvPr id="699" name="Google Shape;699;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00" name="Google Shape;700;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01" name="Google Shape;701;p7"/>
              <p:cNvGrpSpPr/>
              <p:nvPr/>
            </p:nvGrpSpPr>
            <p:grpSpPr>
              <a:xfrm rot="5400000">
                <a:off x="-254017" y="5467067"/>
                <a:ext cx="152400" cy="122115"/>
                <a:chOff x="7983415" y="6582508"/>
                <a:chExt cx="152400" cy="486507"/>
              </a:xfrm>
            </p:grpSpPr>
            <p:cxnSp>
              <p:nvCxnSpPr>
                <p:cNvPr id="702" name="Google Shape;702;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03" name="Google Shape;703;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04" name="Google Shape;704;p7"/>
              <p:cNvGrpSpPr/>
              <p:nvPr/>
            </p:nvGrpSpPr>
            <p:grpSpPr>
              <a:xfrm rot="5400000">
                <a:off x="-254017" y="4993425"/>
                <a:ext cx="152400" cy="122115"/>
                <a:chOff x="7983415" y="6582508"/>
                <a:chExt cx="152400" cy="486507"/>
              </a:xfrm>
            </p:grpSpPr>
            <p:cxnSp>
              <p:nvCxnSpPr>
                <p:cNvPr id="705" name="Google Shape;705;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06" name="Google Shape;706;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07" name="Google Shape;707;p7"/>
              <p:cNvGrpSpPr/>
              <p:nvPr/>
            </p:nvGrpSpPr>
            <p:grpSpPr>
              <a:xfrm rot="5400000">
                <a:off x="-254017" y="4519783"/>
                <a:ext cx="152400" cy="122115"/>
                <a:chOff x="7983415" y="6582508"/>
                <a:chExt cx="152400" cy="486507"/>
              </a:xfrm>
            </p:grpSpPr>
            <p:cxnSp>
              <p:nvCxnSpPr>
                <p:cNvPr id="708" name="Google Shape;708;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09" name="Google Shape;709;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10" name="Google Shape;710;p7"/>
              <p:cNvGrpSpPr/>
              <p:nvPr/>
            </p:nvGrpSpPr>
            <p:grpSpPr>
              <a:xfrm rot="5400000">
                <a:off x="-254017" y="4046141"/>
                <a:ext cx="152400" cy="122115"/>
                <a:chOff x="7983415" y="6582508"/>
                <a:chExt cx="152400" cy="486507"/>
              </a:xfrm>
            </p:grpSpPr>
            <p:cxnSp>
              <p:nvCxnSpPr>
                <p:cNvPr id="711" name="Google Shape;711;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12" name="Google Shape;712;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13" name="Google Shape;713;p7"/>
              <p:cNvGrpSpPr/>
              <p:nvPr/>
            </p:nvGrpSpPr>
            <p:grpSpPr>
              <a:xfrm rot="5400000">
                <a:off x="-254017" y="3572499"/>
                <a:ext cx="152400" cy="122115"/>
                <a:chOff x="7983415" y="6582508"/>
                <a:chExt cx="152400" cy="486507"/>
              </a:xfrm>
            </p:grpSpPr>
            <p:cxnSp>
              <p:nvCxnSpPr>
                <p:cNvPr id="714" name="Google Shape;714;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15" name="Google Shape;715;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16" name="Google Shape;716;p7"/>
              <p:cNvGrpSpPr/>
              <p:nvPr/>
            </p:nvGrpSpPr>
            <p:grpSpPr>
              <a:xfrm rot="5400000">
                <a:off x="-254017" y="3098857"/>
                <a:ext cx="152400" cy="122115"/>
                <a:chOff x="7983415" y="6582508"/>
                <a:chExt cx="152400" cy="486507"/>
              </a:xfrm>
            </p:grpSpPr>
            <p:cxnSp>
              <p:nvCxnSpPr>
                <p:cNvPr id="717" name="Google Shape;717;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18" name="Google Shape;718;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19" name="Google Shape;719;p7"/>
              <p:cNvGrpSpPr/>
              <p:nvPr/>
            </p:nvGrpSpPr>
            <p:grpSpPr>
              <a:xfrm rot="5400000">
                <a:off x="-254017" y="2625215"/>
                <a:ext cx="152400" cy="122115"/>
                <a:chOff x="7983415" y="6582508"/>
                <a:chExt cx="152400" cy="486507"/>
              </a:xfrm>
            </p:grpSpPr>
            <p:cxnSp>
              <p:nvCxnSpPr>
                <p:cNvPr id="720" name="Google Shape;720;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21" name="Google Shape;721;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22" name="Google Shape;722;p7"/>
              <p:cNvGrpSpPr/>
              <p:nvPr/>
            </p:nvGrpSpPr>
            <p:grpSpPr>
              <a:xfrm rot="5400000">
                <a:off x="-254017" y="2151573"/>
                <a:ext cx="152400" cy="122115"/>
                <a:chOff x="7983415" y="6582508"/>
                <a:chExt cx="152400" cy="486507"/>
              </a:xfrm>
            </p:grpSpPr>
            <p:cxnSp>
              <p:nvCxnSpPr>
                <p:cNvPr id="723" name="Google Shape;723;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24" name="Google Shape;724;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25" name="Google Shape;725;p7"/>
              <p:cNvGrpSpPr/>
              <p:nvPr/>
            </p:nvGrpSpPr>
            <p:grpSpPr>
              <a:xfrm rot="5400000">
                <a:off x="-254017" y="1677931"/>
                <a:ext cx="152400" cy="122115"/>
                <a:chOff x="7983415" y="6582508"/>
                <a:chExt cx="152400" cy="486507"/>
              </a:xfrm>
            </p:grpSpPr>
            <p:cxnSp>
              <p:nvCxnSpPr>
                <p:cNvPr id="726" name="Google Shape;726;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27" name="Google Shape;727;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28" name="Google Shape;728;p7"/>
              <p:cNvGrpSpPr/>
              <p:nvPr/>
            </p:nvGrpSpPr>
            <p:grpSpPr>
              <a:xfrm rot="5400000">
                <a:off x="-254017" y="997340"/>
                <a:ext cx="152400" cy="122115"/>
                <a:chOff x="7983415" y="6582508"/>
                <a:chExt cx="152400" cy="486507"/>
              </a:xfrm>
            </p:grpSpPr>
            <p:cxnSp>
              <p:nvCxnSpPr>
                <p:cNvPr id="729" name="Google Shape;729;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30" name="Google Shape;730;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731" name="Google Shape;731;p7"/>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732" name="Google Shape;732;p7"/>
            <p:cNvGrpSpPr/>
            <p:nvPr/>
          </p:nvGrpSpPr>
          <p:grpSpPr>
            <a:xfrm>
              <a:off x="457731" y="-141165"/>
              <a:ext cx="8226688" cy="122115"/>
              <a:chOff x="457731" y="6582508"/>
              <a:chExt cx="8226688" cy="486507"/>
            </a:xfrm>
          </p:grpSpPr>
          <p:cxnSp>
            <p:nvCxnSpPr>
              <p:cNvPr id="733" name="Google Shape;733;p7"/>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34" name="Google Shape;734;p7"/>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735" name="Google Shape;735;p7"/>
              <p:cNvGrpSpPr/>
              <p:nvPr/>
            </p:nvGrpSpPr>
            <p:grpSpPr>
              <a:xfrm>
                <a:off x="7986158" y="6582508"/>
                <a:ext cx="152400" cy="486507"/>
                <a:chOff x="7983415" y="6582508"/>
                <a:chExt cx="152400" cy="486507"/>
              </a:xfrm>
            </p:grpSpPr>
            <p:cxnSp>
              <p:nvCxnSpPr>
                <p:cNvPr id="736" name="Google Shape;736;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37" name="Google Shape;737;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38" name="Google Shape;738;p7"/>
              <p:cNvGrpSpPr/>
              <p:nvPr/>
            </p:nvGrpSpPr>
            <p:grpSpPr>
              <a:xfrm>
                <a:off x="7287901" y="6582508"/>
                <a:ext cx="152400" cy="486507"/>
                <a:chOff x="7983415" y="6582508"/>
                <a:chExt cx="152400" cy="486507"/>
              </a:xfrm>
            </p:grpSpPr>
            <p:cxnSp>
              <p:nvCxnSpPr>
                <p:cNvPr id="739" name="Google Shape;739;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40" name="Google Shape;740;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41" name="Google Shape;741;p7"/>
              <p:cNvGrpSpPr/>
              <p:nvPr/>
            </p:nvGrpSpPr>
            <p:grpSpPr>
              <a:xfrm>
                <a:off x="6589644" y="6582508"/>
                <a:ext cx="152400" cy="486507"/>
                <a:chOff x="7983415" y="6582508"/>
                <a:chExt cx="152400" cy="486507"/>
              </a:xfrm>
            </p:grpSpPr>
            <p:cxnSp>
              <p:nvCxnSpPr>
                <p:cNvPr id="742" name="Google Shape;742;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43" name="Google Shape;743;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44" name="Google Shape;744;p7"/>
              <p:cNvGrpSpPr/>
              <p:nvPr/>
            </p:nvGrpSpPr>
            <p:grpSpPr>
              <a:xfrm>
                <a:off x="5891387" y="6582508"/>
                <a:ext cx="152400" cy="486507"/>
                <a:chOff x="7983415" y="6582508"/>
                <a:chExt cx="152400" cy="486507"/>
              </a:xfrm>
            </p:grpSpPr>
            <p:cxnSp>
              <p:nvCxnSpPr>
                <p:cNvPr id="745" name="Google Shape;745;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46" name="Google Shape;746;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47" name="Google Shape;747;p7"/>
              <p:cNvGrpSpPr/>
              <p:nvPr/>
            </p:nvGrpSpPr>
            <p:grpSpPr>
              <a:xfrm>
                <a:off x="5193130" y="6582508"/>
                <a:ext cx="152400" cy="486507"/>
                <a:chOff x="7983415" y="6582508"/>
                <a:chExt cx="152400" cy="486507"/>
              </a:xfrm>
            </p:grpSpPr>
            <p:cxnSp>
              <p:nvCxnSpPr>
                <p:cNvPr id="748" name="Google Shape;748;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49" name="Google Shape;749;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50" name="Google Shape;750;p7"/>
              <p:cNvGrpSpPr/>
              <p:nvPr/>
            </p:nvGrpSpPr>
            <p:grpSpPr>
              <a:xfrm>
                <a:off x="4494873" y="6582508"/>
                <a:ext cx="152400" cy="486507"/>
                <a:chOff x="7983415" y="6582508"/>
                <a:chExt cx="152400" cy="486507"/>
              </a:xfrm>
            </p:grpSpPr>
            <p:cxnSp>
              <p:nvCxnSpPr>
                <p:cNvPr id="751" name="Google Shape;751;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52" name="Google Shape;752;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53" name="Google Shape;753;p7"/>
              <p:cNvGrpSpPr/>
              <p:nvPr/>
            </p:nvGrpSpPr>
            <p:grpSpPr>
              <a:xfrm>
                <a:off x="3796616" y="6582508"/>
                <a:ext cx="152400" cy="486507"/>
                <a:chOff x="7983415" y="6582508"/>
                <a:chExt cx="152400" cy="486507"/>
              </a:xfrm>
            </p:grpSpPr>
            <p:cxnSp>
              <p:nvCxnSpPr>
                <p:cNvPr id="754" name="Google Shape;754;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55" name="Google Shape;755;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56" name="Google Shape;756;p7"/>
              <p:cNvGrpSpPr/>
              <p:nvPr/>
            </p:nvGrpSpPr>
            <p:grpSpPr>
              <a:xfrm>
                <a:off x="3098359" y="6582508"/>
                <a:ext cx="152400" cy="486507"/>
                <a:chOff x="7983415" y="6582508"/>
                <a:chExt cx="152400" cy="486507"/>
              </a:xfrm>
            </p:grpSpPr>
            <p:cxnSp>
              <p:nvCxnSpPr>
                <p:cNvPr id="757" name="Google Shape;757;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58" name="Google Shape;758;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59" name="Google Shape;759;p7"/>
              <p:cNvGrpSpPr/>
              <p:nvPr/>
            </p:nvGrpSpPr>
            <p:grpSpPr>
              <a:xfrm>
                <a:off x="2400102" y="6582508"/>
                <a:ext cx="152400" cy="486507"/>
                <a:chOff x="7983415" y="6582508"/>
                <a:chExt cx="152400" cy="486507"/>
              </a:xfrm>
            </p:grpSpPr>
            <p:cxnSp>
              <p:nvCxnSpPr>
                <p:cNvPr id="760" name="Google Shape;760;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61" name="Google Shape;761;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62" name="Google Shape;762;p7"/>
              <p:cNvGrpSpPr/>
              <p:nvPr/>
            </p:nvGrpSpPr>
            <p:grpSpPr>
              <a:xfrm>
                <a:off x="1701845" y="6582508"/>
                <a:ext cx="152400" cy="486507"/>
                <a:chOff x="7983415" y="6582508"/>
                <a:chExt cx="152400" cy="486507"/>
              </a:xfrm>
            </p:grpSpPr>
            <p:cxnSp>
              <p:nvCxnSpPr>
                <p:cNvPr id="763" name="Google Shape;763;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64" name="Google Shape;764;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65" name="Google Shape;765;p7"/>
              <p:cNvGrpSpPr/>
              <p:nvPr/>
            </p:nvGrpSpPr>
            <p:grpSpPr>
              <a:xfrm>
                <a:off x="1003588" y="6582508"/>
                <a:ext cx="152400" cy="486507"/>
                <a:chOff x="7983415" y="6582508"/>
                <a:chExt cx="152400" cy="486507"/>
              </a:xfrm>
            </p:grpSpPr>
            <p:cxnSp>
              <p:nvCxnSpPr>
                <p:cNvPr id="766" name="Google Shape;766;p7"/>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67" name="Google Shape;767;p7"/>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sp>
        <p:nvSpPr>
          <p:cNvPr id="768" name="Google Shape;768;p7"/>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9" name="Google Shape;769;p7"/>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70" name="Google Shape;770;p7"/>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
        <p:nvSpPr>
          <p:cNvPr id="771" name="Google Shape;771;p7"/>
          <p:cNvSpPr txBox="1"/>
          <p:nvPr>
            <p:ph idx="1" type="subTitle"/>
          </p:nvPr>
        </p:nvSpPr>
        <p:spPr>
          <a:xfrm>
            <a:off x="612648" y="1143000"/>
            <a:ext cx="10972800" cy="548700"/>
          </a:xfrm>
          <a:prstGeom prst="rect">
            <a:avLst/>
          </a:prstGeom>
        </p:spPr>
        <p:txBody>
          <a:bodyPr anchorCtr="0" anchor="t" bIns="45700" lIns="91425" spcFirstLastPara="1" rIns="91425" wrap="square" tIns="45700">
            <a:noAutofit/>
          </a:bodyPr>
          <a:lstStyle>
            <a:lvl1pPr lvl="0">
              <a:spcBef>
                <a:spcPts val="800"/>
              </a:spcBef>
              <a:spcAft>
                <a:spcPts val="0"/>
              </a:spcAft>
              <a:buSzPts val="2000"/>
              <a:buNone/>
              <a:defRPr>
                <a:solidFill>
                  <a:schemeClr val="accent2"/>
                </a:solidFill>
              </a:defRPr>
            </a:lvl1pPr>
            <a:lvl2pPr lvl="1">
              <a:spcBef>
                <a:spcPts val="400"/>
              </a:spcBef>
              <a:spcAft>
                <a:spcPts val="0"/>
              </a:spcAft>
              <a:buSzPts val="2000"/>
              <a:buNone/>
              <a:defRPr/>
            </a:lvl2pPr>
            <a:lvl3pPr lvl="2">
              <a:spcBef>
                <a:spcPts val="400"/>
              </a:spcBef>
              <a:spcAft>
                <a:spcPts val="0"/>
              </a:spcAft>
              <a:buSzPts val="1700"/>
              <a:buNone/>
              <a:defRPr/>
            </a:lvl3pPr>
            <a:lvl4pPr lvl="3">
              <a:spcBef>
                <a:spcPts val="400"/>
              </a:spcBef>
              <a:spcAft>
                <a:spcPts val="0"/>
              </a:spcAft>
              <a:buSzPts val="1700"/>
              <a:buNone/>
              <a:defRPr/>
            </a:lvl4pPr>
            <a:lvl5pPr lvl="4">
              <a:spcBef>
                <a:spcPts val="400"/>
              </a:spcBef>
              <a:spcAft>
                <a:spcPts val="0"/>
              </a:spcAft>
              <a:buSzPts val="2000"/>
              <a:buNone/>
              <a:defRPr/>
            </a:lvl5pPr>
            <a:lvl6pPr lvl="5">
              <a:spcBef>
                <a:spcPts val="400"/>
              </a:spcBef>
              <a:spcAft>
                <a:spcPts val="0"/>
              </a:spcAft>
              <a:buSzPts val="2000"/>
              <a:buNone/>
              <a:defRPr/>
            </a:lvl6pPr>
            <a:lvl7pPr lvl="6">
              <a:spcBef>
                <a:spcPts val="400"/>
              </a:spcBef>
              <a:spcAft>
                <a:spcPts val="0"/>
              </a:spcAft>
              <a:buSzPts val="2000"/>
              <a:buNone/>
              <a:defRPr/>
            </a:lvl7pPr>
            <a:lvl8pPr lvl="7">
              <a:spcBef>
                <a:spcPts val="400"/>
              </a:spcBef>
              <a:spcAft>
                <a:spcPts val="0"/>
              </a:spcAft>
              <a:buSzPts val="2000"/>
              <a:buNone/>
              <a:defRPr/>
            </a:lvl8pPr>
            <a:lvl9pPr lvl="8">
              <a:spcBef>
                <a:spcPts val="400"/>
              </a:spcBef>
              <a:spcAft>
                <a:spcPts val="0"/>
              </a:spcAft>
              <a:buSzPts val="2000"/>
              <a:buNone/>
              <a:defRPr/>
            </a:lvl9pPr>
          </a:lstStyle>
          <a:p/>
        </p:txBody>
      </p:sp>
      <p:sp>
        <p:nvSpPr>
          <p:cNvPr id="772" name="Google Shape;772;p7"/>
          <p:cNvSpPr txBox="1"/>
          <p:nvPr>
            <p:ph idx="2" type="body"/>
          </p:nvPr>
        </p:nvSpPr>
        <p:spPr>
          <a:xfrm>
            <a:off x="3367354" y="1828800"/>
            <a:ext cx="2589900" cy="1828800"/>
          </a:xfrm>
          <a:prstGeom prst="rect">
            <a:avLst/>
          </a:prstGeom>
          <a:noFill/>
          <a:ln>
            <a:noFill/>
          </a:ln>
        </p:spPr>
        <p:txBody>
          <a:bodyPr anchorCtr="0" anchor="t" bIns="45700" lIns="91425" spcFirstLastPara="1" rIns="91425" wrap="square" tIns="45700">
            <a:noAutofit/>
          </a:bodyPr>
          <a:lstStyle>
            <a:lvl1pPr indent="-330200" lvl="0" marL="457200" rtl="0" algn="l">
              <a:lnSpc>
                <a:spcPct val="100000"/>
              </a:lnSpc>
              <a:spcBef>
                <a:spcPts val="400"/>
              </a:spcBef>
              <a:spcAft>
                <a:spcPts val="0"/>
              </a:spcAft>
              <a:buSzPts val="1600"/>
              <a:buChar char="•"/>
              <a:defRPr sz="1400"/>
            </a:lvl1pPr>
            <a:lvl2pPr indent="-330200" lvl="1" marL="914400" rtl="0" algn="l">
              <a:lnSpc>
                <a:spcPct val="100000"/>
              </a:lnSpc>
              <a:spcBef>
                <a:spcPts val="400"/>
              </a:spcBef>
              <a:spcAft>
                <a:spcPts val="0"/>
              </a:spcAft>
              <a:buSzPts val="1600"/>
              <a:buChar char="–"/>
              <a:defRPr sz="1400"/>
            </a:lvl2pPr>
            <a:lvl3pPr indent="-311150" lvl="2" marL="1371600" rtl="0" algn="l">
              <a:lnSpc>
                <a:spcPct val="100000"/>
              </a:lnSpc>
              <a:spcBef>
                <a:spcPts val="400"/>
              </a:spcBef>
              <a:spcAft>
                <a:spcPts val="0"/>
              </a:spcAft>
              <a:buSzPts val="1300"/>
              <a:buChar char="•"/>
              <a:defRPr sz="1400"/>
            </a:lvl3pPr>
            <a:lvl4pPr indent="-311150" lvl="3" marL="1828800" rtl="0" algn="l">
              <a:lnSpc>
                <a:spcPct val="100000"/>
              </a:lnSpc>
              <a:spcBef>
                <a:spcPts val="400"/>
              </a:spcBef>
              <a:spcAft>
                <a:spcPts val="0"/>
              </a:spcAft>
              <a:buSzPts val="1300"/>
              <a:buChar char="–"/>
              <a:defRPr sz="1400"/>
            </a:lvl4pPr>
            <a:lvl5pPr indent="-330200" lvl="4" marL="2286000" rtl="0" algn="l">
              <a:lnSpc>
                <a:spcPct val="100000"/>
              </a:lnSpc>
              <a:spcBef>
                <a:spcPts val="400"/>
              </a:spcBef>
              <a:spcAft>
                <a:spcPts val="0"/>
              </a:spcAft>
              <a:buSzPts val="1600"/>
              <a:buChar char="»"/>
              <a:defRPr sz="1400"/>
            </a:lvl5pPr>
            <a:lvl6pPr indent="-330200" lvl="5" marL="2743200" rtl="0" algn="l">
              <a:lnSpc>
                <a:spcPct val="100000"/>
              </a:lnSpc>
              <a:spcBef>
                <a:spcPts val="400"/>
              </a:spcBef>
              <a:spcAft>
                <a:spcPts val="0"/>
              </a:spcAft>
              <a:buSzPts val="1600"/>
              <a:buChar char="•"/>
              <a:defRPr sz="1400"/>
            </a:lvl6pPr>
            <a:lvl7pPr indent="-330200" lvl="6" marL="3200400" rtl="0" algn="l">
              <a:lnSpc>
                <a:spcPct val="100000"/>
              </a:lnSpc>
              <a:spcBef>
                <a:spcPts val="400"/>
              </a:spcBef>
              <a:spcAft>
                <a:spcPts val="0"/>
              </a:spcAft>
              <a:buSzPts val="1600"/>
              <a:buChar char="•"/>
              <a:defRPr sz="1400"/>
            </a:lvl7pPr>
            <a:lvl8pPr indent="-330200" lvl="7" marL="3657600" rtl="0" algn="l">
              <a:lnSpc>
                <a:spcPct val="100000"/>
              </a:lnSpc>
              <a:spcBef>
                <a:spcPts val="400"/>
              </a:spcBef>
              <a:spcAft>
                <a:spcPts val="0"/>
              </a:spcAft>
              <a:buSzPts val="1600"/>
              <a:buChar char="•"/>
              <a:defRPr sz="1400"/>
            </a:lvl8pPr>
            <a:lvl9pPr indent="-330200" lvl="8" marL="4114800" rtl="0" algn="l">
              <a:lnSpc>
                <a:spcPct val="100000"/>
              </a:lnSpc>
              <a:spcBef>
                <a:spcPts val="400"/>
              </a:spcBef>
              <a:spcAft>
                <a:spcPts val="0"/>
              </a:spcAft>
              <a:buSzPts val="1600"/>
              <a:buChar char="•"/>
              <a:defRPr sz="1400"/>
            </a:lvl9pPr>
          </a:lstStyle>
          <a:p/>
        </p:txBody>
      </p:sp>
      <p:sp>
        <p:nvSpPr>
          <p:cNvPr id="773" name="Google Shape;773;p7"/>
          <p:cNvSpPr txBox="1"/>
          <p:nvPr>
            <p:ph idx="3" type="body"/>
          </p:nvPr>
        </p:nvSpPr>
        <p:spPr>
          <a:xfrm>
            <a:off x="6160384" y="1828800"/>
            <a:ext cx="2589900" cy="1828800"/>
          </a:xfrm>
          <a:prstGeom prst="rect">
            <a:avLst/>
          </a:prstGeom>
          <a:noFill/>
          <a:ln>
            <a:noFill/>
          </a:ln>
        </p:spPr>
        <p:txBody>
          <a:bodyPr anchorCtr="0" anchor="t" bIns="45700" lIns="91425" spcFirstLastPara="1" rIns="91425" wrap="square" tIns="45700">
            <a:noAutofit/>
          </a:bodyPr>
          <a:lstStyle>
            <a:lvl1pPr indent="-330200" lvl="0" marL="457200" rtl="0" algn="l">
              <a:lnSpc>
                <a:spcPct val="100000"/>
              </a:lnSpc>
              <a:spcBef>
                <a:spcPts val="400"/>
              </a:spcBef>
              <a:spcAft>
                <a:spcPts val="0"/>
              </a:spcAft>
              <a:buSzPts val="1600"/>
              <a:buChar char="•"/>
              <a:defRPr sz="1400"/>
            </a:lvl1pPr>
            <a:lvl2pPr indent="-330200" lvl="1" marL="914400" rtl="0" algn="l">
              <a:lnSpc>
                <a:spcPct val="100000"/>
              </a:lnSpc>
              <a:spcBef>
                <a:spcPts val="400"/>
              </a:spcBef>
              <a:spcAft>
                <a:spcPts val="0"/>
              </a:spcAft>
              <a:buSzPts val="1600"/>
              <a:buChar char="–"/>
              <a:defRPr sz="1400"/>
            </a:lvl2pPr>
            <a:lvl3pPr indent="-311150" lvl="2" marL="1371600" rtl="0" algn="l">
              <a:lnSpc>
                <a:spcPct val="100000"/>
              </a:lnSpc>
              <a:spcBef>
                <a:spcPts val="400"/>
              </a:spcBef>
              <a:spcAft>
                <a:spcPts val="0"/>
              </a:spcAft>
              <a:buSzPts val="1300"/>
              <a:buChar char="•"/>
              <a:defRPr sz="1400"/>
            </a:lvl3pPr>
            <a:lvl4pPr indent="-311150" lvl="3" marL="1828800" rtl="0" algn="l">
              <a:lnSpc>
                <a:spcPct val="100000"/>
              </a:lnSpc>
              <a:spcBef>
                <a:spcPts val="400"/>
              </a:spcBef>
              <a:spcAft>
                <a:spcPts val="0"/>
              </a:spcAft>
              <a:buSzPts val="1300"/>
              <a:buChar char="–"/>
              <a:defRPr sz="1400"/>
            </a:lvl4pPr>
            <a:lvl5pPr indent="-330200" lvl="4" marL="2286000" rtl="0" algn="l">
              <a:lnSpc>
                <a:spcPct val="100000"/>
              </a:lnSpc>
              <a:spcBef>
                <a:spcPts val="400"/>
              </a:spcBef>
              <a:spcAft>
                <a:spcPts val="0"/>
              </a:spcAft>
              <a:buSzPts val="1600"/>
              <a:buChar char="»"/>
              <a:defRPr sz="1400"/>
            </a:lvl5pPr>
            <a:lvl6pPr indent="-330200" lvl="5" marL="2743200" rtl="0" algn="l">
              <a:lnSpc>
                <a:spcPct val="100000"/>
              </a:lnSpc>
              <a:spcBef>
                <a:spcPts val="400"/>
              </a:spcBef>
              <a:spcAft>
                <a:spcPts val="0"/>
              </a:spcAft>
              <a:buSzPts val="1600"/>
              <a:buChar char="•"/>
              <a:defRPr sz="1400"/>
            </a:lvl6pPr>
            <a:lvl7pPr indent="-330200" lvl="6" marL="3200400" rtl="0" algn="l">
              <a:lnSpc>
                <a:spcPct val="100000"/>
              </a:lnSpc>
              <a:spcBef>
                <a:spcPts val="400"/>
              </a:spcBef>
              <a:spcAft>
                <a:spcPts val="0"/>
              </a:spcAft>
              <a:buSzPts val="1600"/>
              <a:buChar char="•"/>
              <a:defRPr sz="1400"/>
            </a:lvl7pPr>
            <a:lvl8pPr indent="-330200" lvl="7" marL="3657600" rtl="0" algn="l">
              <a:lnSpc>
                <a:spcPct val="100000"/>
              </a:lnSpc>
              <a:spcBef>
                <a:spcPts val="400"/>
              </a:spcBef>
              <a:spcAft>
                <a:spcPts val="0"/>
              </a:spcAft>
              <a:buSzPts val="1600"/>
              <a:buChar char="•"/>
              <a:defRPr sz="1400"/>
            </a:lvl8pPr>
            <a:lvl9pPr indent="-330200" lvl="8" marL="4114800" rtl="0" algn="l">
              <a:lnSpc>
                <a:spcPct val="100000"/>
              </a:lnSpc>
              <a:spcBef>
                <a:spcPts val="400"/>
              </a:spcBef>
              <a:spcAft>
                <a:spcPts val="0"/>
              </a:spcAft>
              <a:buSzPts val="1600"/>
              <a:buChar char="•"/>
              <a:defRPr sz="1400"/>
            </a:lvl9pPr>
          </a:lstStyle>
          <a:p/>
        </p:txBody>
      </p:sp>
      <p:sp>
        <p:nvSpPr>
          <p:cNvPr id="774" name="Google Shape;774;p7"/>
          <p:cNvSpPr txBox="1"/>
          <p:nvPr>
            <p:ph idx="4" type="body"/>
          </p:nvPr>
        </p:nvSpPr>
        <p:spPr>
          <a:xfrm>
            <a:off x="8956588" y="1828800"/>
            <a:ext cx="2589900" cy="1828800"/>
          </a:xfrm>
          <a:prstGeom prst="rect">
            <a:avLst/>
          </a:prstGeom>
          <a:noFill/>
          <a:ln>
            <a:noFill/>
          </a:ln>
        </p:spPr>
        <p:txBody>
          <a:bodyPr anchorCtr="0" anchor="t" bIns="45700" lIns="91425" spcFirstLastPara="1" rIns="91425" wrap="square" tIns="45700">
            <a:noAutofit/>
          </a:bodyPr>
          <a:lstStyle>
            <a:lvl1pPr indent="-330200" lvl="0" marL="457200" rtl="0" algn="l">
              <a:lnSpc>
                <a:spcPct val="100000"/>
              </a:lnSpc>
              <a:spcBef>
                <a:spcPts val="400"/>
              </a:spcBef>
              <a:spcAft>
                <a:spcPts val="0"/>
              </a:spcAft>
              <a:buSzPts val="1600"/>
              <a:buChar char="•"/>
              <a:defRPr sz="1400"/>
            </a:lvl1pPr>
            <a:lvl2pPr indent="-330200" lvl="1" marL="914400" rtl="0" algn="l">
              <a:lnSpc>
                <a:spcPct val="100000"/>
              </a:lnSpc>
              <a:spcBef>
                <a:spcPts val="400"/>
              </a:spcBef>
              <a:spcAft>
                <a:spcPts val="0"/>
              </a:spcAft>
              <a:buSzPts val="1600"/>
              <a:buChar char="–"/>
              <a:defRPr sz="1400"/>
            </a:lvl2pPr>
            <a:lvl3pPr indent="-311150" lvl="2" marL="1371600" rtl="0" algn="l">
              <a:lnSpc>
                <a:spcPct val="100000"/>
              </a:lnSpc>
              <a:spcBef>
                <a:spcPts val="400"/>
              </a:spcBef>
              <a:spcAft>
                <a:spcPts val="0"/>
              </a:spcAft>
              <a:buSzPts val="1300"/>
              <a:buChar char="•"/>
              <a:defRPr sz="1400"/>
            </a:lvl3pPr>
            <a:lvl4pPr indent="-311150" lvl="3" marL="1828800" rtl="0" algn="l">
              <a:lnSpc>
                <a:spcPct val="100000"/>
              </a:lnSpc>
              <a:spcBef>
                <a:spcPts val="400"/>
              </a:spcBef>
              <a:spcAft>
                <a:spcPts val="0"/>
              </a:spcAft>
              <a:buSzPts val="1300"/>
              <a:buChar char="–"/>
              <a:defRPr sz="1400"/>
            </a:lvl4pPr>
            <a:lvl5pPr indent="-330200" lvl="4" marL="2286000" rtl="0" algn="l">
              <a:lnSpc>
                <a:spcPct val="100000"/>
              </a:lnSpc>
              <a:spcBef>
                <a:spcPts val="400"/>
              </a:spcBef>
              <a:spcAft>
                <a:spcPts val="0"/>
              </a:spcAft>
              <a:buSzPts val="1600"/>
              <a:buChar char="»"/>
              <a:defRPr sz="1400"/>
            </a:lvl5pPr>
            <a:lvl6pPr indent="-330200" lvl="5" marL="2743200" rtl="0" algn="l">
              <a:lnSpc>
                <a:spcPct val="100000"/>
              </a:lnSpc>
              <a:spcBef>
                <a:spcPts val="400"/>
              </a:spcBef>
              <a:spcAft>
                <a:spcPts val="0"/>
              </a:spcAft>
              <a:buSzPts val="1600"/>
              <a:buChar char="•"/>
              <a:defRPr sz="1400"/>
            </a:lvl6pPr>
            <a:lvl7pPr indent="-330200" lvl="6" marL="3200400" rtl="0" algn="l">
              <a:lnSpc>
                <a:spcPct val="100000"/>
              </a:lnSpc>
              <a:spcBef>
                <a:spcPts val="400"/>
              </a:spcBef>
              <a:spcAft>
                <a:spcPts val="0"/>
              </a:spcAft>
              <a:buSzPts val="1600"/>
              <a:buChar char="•"/>
              <a:defRPr sz="1400"/>
            </a:lvl7pPr>
            <a:lvl8pPr indent="-330200" lvl="7" marL="3657600" rtl="0" algn="l">
              <a:lnSpc>
                <a:spcPct val="100000"/>
              </a:lnSpc>
              <a:spcBef>
                <a:spcPts val="400"/>
              </a:spcBef>
              <a:spcAft>
                <a:spcPts val="0"/>
              </a:spcAft>
              <a:buSzPts val="1600"/>
              <a:buChar char="•"/>
              <a:defRPr sz="1400"/>
            </a:lvl8pPr>
            <a:lvl9pPr indent="-330200" lvl="8" marL="4114800" rtl="0" algn="l">
              <a:lnSpc>
                <a:spcPct val="100000"/>
              </a:lnSpc>
              <a:spcBef>
                <a:spcPts val="400"/>
              </a:spcBef>
              <a:spcAft>
                <a:spcPts val="0"/>
              </a:spcAft>
              <a:buSzPts val="1600"/>
              <a:buChar char="•"/>
              <a:defRPr sz="1400"/>
            </a:lvl9pPr>
          </a:lstStyle>
          <a:p/>
        </p:txBody>
      </p:sp>
      <p:sp>
        <p:nvSpPr>
          <p:cNvPr id="775" name="Google Shape;775;p7"/>
          <p:cNvSpPr txBox="1"/>
          <p:nvPr>
            <p:ph idx="5" type="body"/>
          </p:nvPr>
        </p:nvSpPr>
        <p:spPr>
          <a:xfrm>
            <a:off x="612648" y="4114800"/>
            <a:ext cx="2586600" cy="1828800"/>
          </a:xfrm>
          <a:prstGeom prst="rect">
            <a:avLst/>
          </a:prstGeom>
          <a:noFill/>
          <a:ln>
            <a:noFill/>
          </a:ln>
        </p:spPr>
        <p:txBody>
          <a:bodyPr anchorCtr="0" anchor="t" bIns="45700" lIns="91425" spcFirstLastPara="1" rIns="91425" wrap="square" tIns="45700">
            <a:noAutofit/>
          </a:bodyPr>
          <a:lstStyle>
            <a:lvl1pPr indent="-317500" lvl="0" marL="457200" rtl="0">
              <a:lnSpc>
                <a:spcPct val="100000"/>
              </a:lnSpc>
              <a:spcBef>
                <a:spcPts val="400"/>
              </a:spcBef>
              <a:spcAft>
                <a:spcPts val="0"/>
              </a:spcAft>
              <a:buSzPts val="1400"/>
              <a:buChar char="•"/>
              <a:defRPr sz="1400"/>
            </a:lvl1pPr>
            <a:lvl2pPr indent="-317500" lvl="1" marL="914400" rtl="0">
              <a:lnSpc>
                <a:spcPct val="100000"/>
              </a:lnSpc>
              <a:spcBef>
                <a:spcPts val="400"/>
              </a:spcBef>
              <a:spcAft>
                <a:spcPts val="0"/>
              </a:spcAft>
              <a:buSzPts val="1400"/>
              <a:buChar char="–"/>
              <a:defRPr sz="1400"/>
            </a:lvl2pPr>
            <a:lvl3pPr indent="-317500" lvl="2" marL="1371600" rtl="0">
              <a:lnSpc>
                <a:spcPct val="100000"/>
              </a:lnSpc>
              <a:spcBef>
                <a:spcPts val="400"/>
              </a:spcBef>
              <a:spcAft>
                <a:spcPts val="0"/>
              </a:spcAft>
              <a:buSzPts val="1400"/>
              <a:buChar char="•"/>
              <a:defRPr sz="1400"/>
            </a:lvl3pPr>
            <a:lvl4pPr indent="-317500" lvl="3" marL="1828800" rtl="0">
              <a:lnSpc>
                <a:spcPct val="100000"/>
              </a:lnSpc>
              <a:spcBef>
                <a:spcPts val="400"/>
              </a:spcBef>
              <a:spcAft>
                <a:spcPts val="0"/>
              </a:spcAft>
              <a:buSzPts val="1400"/>
              <a:buChar char="–"/>
              <a:defRPr sz="1400"/>
            </a:lvl4pPr>
            <a:lvl5pPr indent="-317500" lvl="4" marL="2286000" rtl="0">
              <a:lnSpc>
                <a:spcPct val="100000"/>
              </a:lnSpc>
              <a:spcBef>
                <a:spcPts val="400"/>
              </a:spcBef>
              <a:spcAft>
                <a:spcPts val="0"/>
              </a:spcAft>
              <a:buSzPts val="1400"/>
              <a:buChar char="»"/>
              <a:defRPr sz="1400"/>
            </a:lvl5pPr>
            <a:lvl6pPr indent="-317500" lvl="5" marL="2743200" rtl="0">
              <a:lnSpc>
                <a:spcPct val="100000"/>
              </a:lnSpc>
              <a:spcBef>
                <a:spcPts val="400"/>
              </a:spcBef>
              <a:spcAft>
                <a:spcPts val="0"/>
              </a:spcAft>
              <a:buSzPts val="1400"/>
              <a:buChar char="•"/>
              <a:defRPr sz="1400"/>
            </a:lvl6pPr>
            <a:lvl7pPr indent="-317500" lvl="6" marL="3200400" rtl="0">
              <a:lnSpc>
                <a:spcPct val="100000"/>
              </a:lnSpc>
              <a:spcBef>
                <a:spcPts val="400"/>
              </a:spcBef>
              <a:spcAft>
                <a:spcPts val="0"/>
              </a:spcAft>
              <a:buSzPts val="1400"/>
              <a:buChar char="•"/>
              <a:defRPr sz="1400"/>
            </a:lvl7pPr>
            <a:lvl8pPr indent="-317500" lvl="7" marL="3657600" rtl="0">
              <a:lnSpc>
                <a:spcPct val="100000"/>
              </a:lnSpc>
              <a:spcBef>
                <a:spcPts val="400"/>
              </a:spcBef>
              <a:spcAft>
                <a:spcPts val="0"/>
              </a:spcAft>
              <a:buSzPts val="1400"/>
              <a:buChar char="•"/>
              <a:defRPr sz="1400"/>
            </a:lvl8pPr>
            <a:lvl9pPr indent="-317500" lvl="8" marL="4114800" rtl="0">
              <a:lnSpc>
                <a:spcPct val="100000"/>
              </a:lnSpc>
              <a:spcBef>
                <a:spcPts val="400"/>
              </a:spcBef>
              <a:spcAft>
                <a:spcPts val="0"/>
              </a:spcAft>
              <a:buSzPts val="1400"/>
              <a:buChar char="•"/>
              <a:defRPr sz="1400"/>
            </a:lvl9pPr>
          </a:lstStyle>
          <a:p/>
        </p:txBody>
      </p:sp>
      <p:sp>
        <p:nvSpPr>
          <p:cNvPr id="776" name="Google Shape;776;p7"/>
          <p:cNvSpPr txBox="1"/>
          <p:nvPr>
            <p:ph idx="6" type="body"/>
          </p:nvPr>
        </p:nvSpPr>
        <p:spPr>
          <a:xfrm>
            <a:off x="3367354" y="4114800"/>
            <a:ext cx="2586600" cy="1828800"/>
          </a:xfrm>
          <a:prstGeom prst="rect">
            <a:avLst/>
          </a:prstGeom>
          <a:noFill/>
          <a:ln>
            <a:noFill/>
          </a:ln>
        </p:spPr>
        <p:txBody>
          <a:bodyPr anchorCtr="0" anchor="t" bIns="45700" lIns="91425" spcFirstLastPara="1" rIns="91425" wrap="square" tIns="45700">
            <a:noAutofit/>
          </a:bodyPr>
          <a:lstStyle>
            <a:lvl1pPr indent="-317500" lvl="0" marL="457200" rtl="0">
              <a:lnSpc>
                <a:spcPct val="100000"/>
              </a:lnSpc>
              <a:spcBef>
                <a:spcPts val="400"/>
              </a:spcBef>
              <a:spcAft>
                <a:spcPts val="0"/>
              </a:spcAft>
              <a:buSzPts val="1400"/>
              <a:buChar char="•"/>
              <a:defRPr sz="1400"/>
            </a:lvl1pPr>
            <a:lvl2pPr indent="-317500" lvl="1" marL="914400" rtl="0">
              <a:lnSpc>
                <a:spcPct val="100000"/>
              </a:lnSpc>
              <a:spcBef>
                <a:spcPts val="400"/>
              </a:spcBef>
              <a:spcAft>
                <a:spcPts val="0"/>
              </a:spcAft>
              <a:buSzPts val="1400"/>
              <a:buChar char="–"/>
              <a:defRPr sz="1400"/>
            </a:lvl2pPr>
            <a:lvl3pPr indent="-317500" lvl="2" marL="1371600" rtl="0">
              <a:lnSpc>
                <a:spcPct val="100000"/>
              </a:lnSpc>
              <a:spcBef>
                <a:spcPts val="400"/>
              </a:spcBef>
              <a:spcAft>
                <a:spcPts val="0"/>
              </a:spcAft>
              <a:buSzPts val="1400"/>
              <a:buChar char="•"/>
              <a:defRPr sz="1400"/>
            </a:lvl3pPr>
            <a:lvl4pPr indent="-317500" lvl="3" marL="1828800" rtl="0">
              <a:lnSpc>
                <a:spcPct val="100000"/>
              </a:lnSpc>
              <a:spcBef>
                <a:spcPts val="400"/>
              </a:spcBef>
              <a:spcAft>
                <a:spcPts val="0"/>
              </a:spcAft>
              <a:buSzPts val="1400"/>
              <a:buChar char="–"/>
              <a:defRPr sz="1400"/>
            </a:lvl4pPr>
            <a:lvl5pPr indent="-317500" lvl="4" marL="2286000" rtl="0">
              <a:lnSpc>
                <a:spcPct val="100000"/>
              </a:lnSpc>
              <a:spcBef>
                <a:spcPts val="400"/>
              </a:spcBef>
              <a:spcAft>
                <a:spcPts val="0"/>
              </a:spcAft>
              <a:buSzPts val="1400"/>
              <a:buChar char="»"/>
              <a:defRPr sz="1400"/>
            </a:lvl5pPr>
            <a:lvl6pPr indent="-317500" lvl="5" marL="2743200" rtl="0">
              <a:lnSpc>
                <a:spcPct val="100000"/>
              </a:lnSpc>
              <a:spcBef>
                <a:spcPts val="400"/>
              </a:spcBef>
              <a:spcAft>
                <a:spcPts val="0"/>
              </a:spcAft>
              <a:buSzPts val="1400"/>
              <a:buChar char="•"/>
              <a:defRPr sz="1400"/>
            </a:lvl6pPr>
            <a:lvl7pPr indent="-317500" lvl="6" marL="3200400" rtl="0">
              <a:lnSpc>
                <a:spcPct val="100000"/>
              </a:lnSpc>
              <a:spcBef>
                <a:spcPts val="400"/>
              </a:spcBef>
              <a:spcAft>
                <a:spcPts val="0"/>
              </a:spcAft>
              <a:buSzPts val="1400"/>
              <a:buChar char="•"/>
              <a:defRPr sz="1400"/>
            </a:lvl7pPr>
            <a:lvl8pPr indent="-317500" lvl="7" marL="3657600" rtl="0">
              <a:lnSpc>
                <a:spcPct val="100000"/>
              </a:lnSpc>
              <a:spcBef>
                <a:spcPts val="400"/>
              </a:spcBef>
              <a:spcAft>
                <a:spcPts val="0"/>
              </a:spcAft>
              <a:buSzPts val="1400"/>
              <a:buChar char="•"/>
              <a:defRPr sz="1400"/>
            </a:lvl8pPr>
            <a:lvl9pPr indent="-317500" lvl="8" marL="4114800" rtl="0">
              <a:lnSpc>
                <a:spcPct val="100000"/>
              </a:lnSpc>
              <a:spcBef>
                <a:spcPts val="400"/>
              </a:spcBef>
              <a:spcAft>
                <a:spcPts val="0"/>
              </a:spcAft>
              <a:buSzPts val="1400"/>
              <a:buChar char="•"/>
              <a:defRPr sz="1400"/>
            </a:lvl9pPr>
          </a:lstStyle>
          <a:p/>
        </p:txBody>
      </p:sp>
      <p:sp>
        <p:nvSpPr>
          <p:cNvPr id="777" name="Google Shape;777;p7"/>
          <p:cNvSpPr txBox="1"/>
          <p:nvPr>
            <p:ph idx="7" type="body"/>
          </p:nvPr>
        </p:nvSpPr>
        <p:spPr>
          <a:xfrm>
            <a:off x="6160384" y="4114800"/>
            <a:ext cx="2586600" cy="1828800"/>
          </a:xfrm>
          <a:prstGeom prst="rect">
            <a:avLst/>
          </a:prstGeom>
          <a:noFill/>
          <a:ln>
            <a:noFill/>
          </a:ln>
        </p:spPr>
        <p:txBody>
          <a:bodyPr anchorCtr="0" anchor="t" bIns="45700" lIns="91425" spcFirstLastPara="1" rIns="91425" wrap="square" tIns="45700">
            <a:noAutofit/>
          </a:bodyPr>
          <a:lstStyle>
            <a:lvl1pPr indent="-317500" lvl="0" marL="457200" rtl="0">
              <a:lnSpc>
                <a:spcPct val="100000"/>
              </a:lnSpc>
              <a:spcBef>
                <a:spcPts val="400"/>
              </a:spcBef>
              <a:spcAft>
                <a:spcPts val="0"/>
              </a:spcAft>
              <a:buSzPts val="1400"/>
              <a:buChar char="•"/>
              <a:defRPr sz="1400"/>
            </a:lvl1pPr>
            <a:lvl2pPr indent="-317500" lvl="1" marL="914400" rtl="0">
              <a:lnSpc>
                <a:spcPct val="100000"/>
              </a:lnSpc>
              <a:spcBef>
                <a:spcPts val="400"/>
              </a:spcBef>
              <a:spcAft>
                <a:spcPts val="0"/>
              </a:spcAft>
              <a:buSzPts val="1400"/>
              <a:buChar char="–"/>
              <a:defRPr sz="1400"/>
            </a:lvl2pPr>
            <a:lvl3pPr indent="-317500" lvl="2" marL="1371600" rtl="0">
              <a:lnSpc>
                <a:spcPct val="100000"/>
              </a:lnSpc>
              <a:spcBef>
                <a:spcPts val="400"/>
              </a:spcBef>
              <a:spcAft>
                <a:spcPts val="0"/>
              </a:spcAft>
              <a:buSzPts val="1400"/>
              <a:buChar char="•"/>
              <a:defRPr sz="1400"/>
            </a:lvl3pPr>
            <a:lvl4pPr indent="-317500" lvl="3" marL="1828800" rtl="0">
              <a:lnSpc>
                <a:spcPct val="100000"/>
              </a:lnSpc>
              <a:spcBef>
                <a:spcPts val="400"/>
              </a:spcBef>
              <a:spcAft>
                <a:spcPts val="0"/>
              </a:spcAft>
              <a:buSzPts val="1400"/>
              <a:buChar char="–"/>
              <a:defRPr sz="1400"/>
            </a:lvl4pPr>
            <a:lvl5pPr indent="-317500" lvl="4" marL="2286000" rtl="0">
              <a:lnSpc>
                <a:spcPct val="100000"/>
              </a:lnSpc>
              <a:spcBef>
                <a:spcPts val="400"/>
              </a:spcBef>
              <a:spcAft>
                <a:spcPts val="0"/>
              </a:spcAft>
              <a:buSzPts val="1400"/>
              <a:buChar char="»"/>
              <a:defRPr sz="1400"/>
            </a:lvl5pPr>
            <a:lvl6pPr indent="-317500" lvl="5" marL="2743200" rtl="0">
              <a:lnSpc>
                <a:spcPct val="100000"/>
              </a:lnSpc>
              <a:spcBef>
                <a:spcPts val="400"/>
              </a:spcBef>
              <a:spcAft>
                <a:spcPts val="0"/>
              </a:spcAft>
              <a:buSzPts val="1400"/>
              <a:buChar char="•"/>
              <a:defRPr sz="1400"/>
            </a:lvl6pPr>
            <a:lvl7pPr indent="-317500" lvl="6" marL="3200400" rtl="0">
              <a:lnSpc>
                <a:spcPct val="100000"/>
              </a:lnSpc>
              <a:spcBef>
                <a:spcPts val="400"/>
              </a:spcBef>
              <a:spcAft>
                <a:spcPts val="0"/>
              </a:spcAft>
              <a:buSzPts val="1400"/>
              <a:buChar char="•"/>
              <a:defRPr sz="1400"/>
            </a:lvl7pPr>
            <a:lvl8pPr indent="-317500" lvl="7" marL="3657600" rtl="0">
              <a:lnSpc>
                <a:spcPct val="100000"/>
              </a:lnSpc>
              <a:spcBef>
                <a:spcPts val="400"/>
              </a:spcBef>
              <a:spcAft>
                <a:spcPts val="0"/>
              </a:spcAft>
              <a:buSzPts val="1400"/>
              <a:buChar char="•"/>
              <a:defRPr sz="1400"/>
            </a:lvl8pPr>
            <a:lvl9pPr indent="-317500" lvl="8" marL="4114800" rtl="0">
              <a:lnSpc>
                <a:spcPct val="100000"/>
              </a:lnSpc>
              <a:spcBef>
                <a:spcPts val="400"/>
              </a:spcBef>
              <a:spcAft>
                <a:spcPts val="0"/>
              </a:spcAft>
              <a:buSzPts val="1400"/>
              <a:buChar char="•"/>
              <a:defRPr sz="1400"/>
            </a:lvl9pPr>
          </a:lstStyle>
          <a:p/>
        </p:txBody>
      </p:sp>
      <p:sp>
        <p:nvSpPr>
          <p:cNvPr id="778" name="Google Shape;778;p7"/>
          <p:cNvSpPr txBox="1"/>
          <p:nvPr>
            <p:ph idx="8" type="body"/>
          </p:nvPr>
        </p:nvSpPr>
        <p:spPr>
          <a:xfrm>
            <a:off x="8953415" y="4114800"/>
            <a:ext cx="2592900" cy="1828800"/>
          </a:xfrm>
          <a:prstGeom prst="rect">
            <a:avLst/>
          </a:prstGeom>
          <a:noFill/>
          <a:ln>
            <a:noFill/>
          </a:ln>
        </p:spPr>
        <p:txBody>
          <a:bodyPr anchorCtr="0" anchor="t" bIns="45700" lIns="91425" spcFirstLastPara="1" rIns="91425" wrap="square" tIns="45700">
            <a:noAutofit/>
          </a:bodyPr>
          <a:lstStyle>
            <a:lvl1pPr indent="-317500" lvl="0" marL="457200" rtl="0">
              <a:lnSpc>
                <a:spcPct val="100000"/>
              </a:lnSpc>
              <a:spcBef>
                <a:spcPts val="400"/>
              </a:spcBef>
              <a:spcAft>
                <a:spcPts val="0"/>
              </a:spcAft>
              <a:buSzPts val="1400"/>
              <a:buChar char="•"/>
              <a:defRPr sz="1400"/>
            </a:lvl1pPr>
            <a:lvl2pPr indent="-317500" lvl="1" marL="914400" rtl="0">
              <a:lnSpc>
                <a:spcPct val="100000"/>
              </a:lnSpc>
              <a:spcBef>
                <a:spcPts val="400"/>
              </a:spcBef>
              <a:spcAft>
                <a:spcPts val="0"/>
              </a:spcAft>
              <a:buSzPts val="1400"/>
              <a:buChar char="–"/>
              <a:defRPr sz="1400"/>
            </a:lvl2pPr>
            <a:lvl3pPr indent="-317500" lvl="2" marL="1371600" rtl="0">
              <a:lnSpc>
                <a:spcPct val="100000"/>
              </a:lnSpc>
              <a:spcBef>
                <a:spcPts val="400"/>
              </a:spcBef>
              <a:spcAft>
                <a:spcPts val="0"/>
              </a:spcAft>
              <a:buSzPts val="1400"/>
              <a:buChar char="•"/>
              <a:defRPr sz="1400"/>
            </a:lvl3pPr>
            <a:lvl4pPr indent="-317500" lvl="3" marL="1828800" rtl="0">
              <a:lnSpc>
                <a:spcPct val="100000"/>
              </a:lnSpc>
              <a:spcBef>
                <a:spcPts val="400"/>
              </a:spcBef>
              <a:spcAft>
                <a:spcPts val="0"/>
              </a:spcAft>
              <a:buSzPts val="1400"/>
              <a:buChar char="–"/>
              <a:defRPr sz="1400"/>
            </a:lvl4pPr>
            <a:lvl5pPr indent="-317500" lvl="4" marL="2286000" rtl="0">
              <a:lnSpc>
                <a:spcPct val="100000"/>
              </a:lnSpc>
              <a:spcBef>
                <a:spcPts val="400"/>
              </a:spcBef>
              <a:spcAft>
                <a:spcPts val="0"/>
              </a:spcAft>
              <a:buSzPts val="1400"/>
              <a:buChar char="»"/>
              <a:defRPr sz="1400"/>
            </a:lvl5pPr>
            <a:lvl6pPr indent="-317500" lvl="5" marL="2743200" rtl="0">
              <a:lnSpc>
                <a:spcPct val="100000"/>
              </a:lnSpc>
              <a:spcBef>
                <a:spcPts val="400"/>
              </a:spcBef>
              <a:spcAft>
                <a:spcPts val="0"/>
              </a:spcAft>
              <a:buSzPts val="1400"/>
              <a:buChar char="•"/>
              <a:defRPr sz="1400"/>
            </a:lvl6pPr>
            <a:lvl7pPr indent="-317500" lvl="6" marL="3200400" rtl="0">
              <a:lnSpc>
                <a:spcPct val="100000"/>
              </a:lnSpc>
              <a:spcBef>
                <a:spcPts val="400"/>
              </a:spcBef>
              <a:spcAft>
                <a:spcPts val="0"/>
              </a:spcAft>
              <a:buSzPts val="1400"/>
              <a:buChar char="•"/>
              <a:defRPr sz="1400"/>
            </a:lvl7pPr>
            <a:lvl8pPr indent="-317500" lvl="7" marL="3657600" rtl="0">
              <a:lnSpc>
                <a:spcPct val="100000"/>
              </a:lnSpc>
              <a:spcBef>
                <a:spcPts val="400"/>
              </a:spcBef>
              <a:spcAft>
                <a:spcPts val="0"/>
              </a:spcAft>
              <a:buSzPts val="1400"/>
              <a:buChar char="•"/>
              <a:defRPr sz="1400"/>
            </a:lvl8pPr>
            <a:lvl9pPr indent="-317500" lvl="8" marL="4114800" rtl="0">
              <a:lnSpc>
                <a:spcPct val="100000"/>
              </a:lnSpc>
              <a:spcBef>
                <a:spcPts val="400"/>
              </a:spcBef>
              <a:spcAft>
                <a:spcPts val="0"/>
              </a:spcAft>
              <a:buSzPts val="1400"/>
              <a:buChar char="•"/>
              <a:defRPr sz="1400"/>
            </a:lvl9pPr>
          </a:lstStyle>
          <a:p/>
        </p:txBody>
      </p:sp>
      <p:sp>
        <p:nvSpPr>
          <p:cNvPr id="779" name="Google Shape;779;p7"/>
          <p:cNvSpPr txBox="1"/>
          <p:nvPr>
            <p:ph idx="9" type="body"/>
          </p:nvPr>
        </p:nvSpPr>
        <p:spPr>
          <a:xfrm>
            <a:off x="612648" y="1828800"/>
            <a:ext cx="2589900" cy="1828800"/>
          </a:xfrm>
          <a:prstGeom prst="rect">
            <a:avLst/>
          </a:prstGeom>
          <a:noFill/>
          <a:ln>
            <a:noFill/>
          </a:ln>
        </p:spPr>
        <p:txBody>
          <a:bodyPr anchorCtr="0" anchor="t" bIns="45700" lIns="91425" spcFirstLastPara="1" rIns="91425" wrap="square" tIns="45700">
            <a:noAutofit/>
          </a:bodyPr>
          <a:lstStyle>
            <a:lvl1pPr indent="-317500" lvl="0" marL="457200" rtl="0" algn="l">
              <a:lnSpc>
                <a:spcPct val="100000"/>
              </a:lnSpc>
              <a:spcBef>
                <a:spcPts val="400"/>
              </a:spcBef>
              <a:spcAft>
                <a:spcPts val="0"/>
              </a:spcAft>
              <a:buSzPts val="1400"/>
              <a:buChar char="•"/>
              <a:defRPr sz="1400"/>
            </a:lvl1pPr>
            <a:lvl2pPr indent="-317500" lvl="1" marL="914400" rtl="0">
              <a:lnSpc>
                <a:spcPct val="100000"/>
              </a:lnSpc>
              <a:spcBef>
                <a:spcPts val="400"/>
              </a:spcBef>
              <a:spcAft>
                <a:spcPts val="0"/>
              </a:spcAft>
              <a:buSzPts val="1400"/>
              <a:buChar char="–"/>
              <a:defRPr sz="1400"/>
            </a:lvl2pPr>
            <a:lvl3pPr indent="-317500" lvl="2" marL="1371600" rtl="0" algn="l">
              <a:lnSpc>
                <a:spcPct val="100000"/>
              </a:lnSpc>
              <a:spcBef>
                <a:spcPts val="400"/>
              </a:spcBef>
              <a:spcAft>
                <a:spcPts val="0"/>
              </a:spcAft>
              <a:buSzPts val="1400"/>
              <a:buChar char="•"/>
              <a:defRPr sz="1400"/>
            </a:lvl3pPr>
            <a:lvl4pPr indent="-317500" lvl="3" marL="1828800" rtl="0" algn="l">
              <a:lnSpc>
                <a:spcPct val="100000"/>
              </a:lnSpc>
              <a:spcBef>
                <a:spcPts val="400"/>
              </a:spcBef>
              <a:spcAft>
                <a:spcPts val="0"/>
              </a:spcAft>
              <a:buSzPts val="1400"/>
              <a:buChar char="–"/>
              <a:defRPr sz="1400"/>
            </a:lvl4pPr>
            <a:lvl5pPr indent="-317500" lvl="4" marL="2286000" rtl="0" algn="l">
              <a:lnSpc>
                <a:spcPct val="100000"/>
              </a:lnSpc>
              <a:spcBef>
                <a:spcPts val="400"/>
              </a:spcBef>
              <a:spcAft>
                <a:spcPts val="0"/>
              </a:spcAft>
              <a:buSzPts val="1400"/>
              <a:buChar char="»"/>
              <a:defRPr sz="1400"/>
            </a:lvl5pPr>
            <a:lvl6pPr indent="-317500" lvl="5" marL="2743200" rtl="0" algn="l">
              <a:lnSpc>
                <a:spcPct val="100000"/>
              </a:lnSpc>
              <a:spcBef>
                <a:spcPts val="400"/>
              </a:spcBef>
              <a:spcAft>
                <a:spcPts val="0"/>
              </a:spcAft>
              <a:buSzPts val="1400"/>
              <a:buChar char="•"/>
              <a:defRPr sz="1400"/>
            </a:lvl6pPr>
            <a:lvl7pPr indent="-317500" lvl="6" marL="3200400" rtl="0" algn="l">
              <a:lnSpc>
                <a:spcPct val="100000"/>
              </a:lnSpc>
              <a:spcBef>
                <a:spcPts val="400"/>
              </a:spcBef>
              <a:spcAft>
                <a:spcPts val="0"/>
              </a:spcAft>
              <a:buSzPts val="1400"/>
              <a:buChar char="•"/>
              <a:defRPr sz="1400"/>
            </a:lvl7pPr>
            <a:lvl8pPr indent="-317500" lvl="7" marL="3657600" rtl="0" algn="l">
              <a:lnSpc>
                <a:spcPct val="100000"/>
              </a:lnSpc>
              <a:spcBef>
                <a:spcPts val="400"/>
              </a:spcBef>
              <a:spcAft>
                <a:spcPts val="0"/>
              </a:spcAft>
              <a:buSzPts val="1400"/>
              <a:buChar char="•"/>
              <a:defRPr sz="1400"/>
            </a:lvl8pPr>
            <a:lvl9pPr indent="-317500" lvl="8" marL="4114800" rtl="0" algn="l">
              <a:lnSpc>
                <a:spcPct val="100000"/>
              </a:lnSpc>
              <a:spcBef>
                <a:spcPts val="400"/>
              </a:spcBef>
              <a:spcAft>
                <a:spcPts val="0"/>
              </a:spcAft>
              <a:buSzPts val="1400"/>
              <a:buChar char="•"/>
              <a:defRPr sz="1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and Content">
  <p:cSld name="Title, Subtitle and Content">
    <p:spTree>
      <p:nvGrpSpPr>
        <p:cNvPr id="780" name="Shape 780"/>
        <p:cNvGrpSpPr/>
        <p:nvPr/>
      </p:nvGrpSpPr>
      <p:grpSpPr>
        <a:xfrm>
          <a:off x="0" y="0"/>
          <a:ext cx="0" cy="0"/>
          <a:chOff x="0" y="0"/>
          <a:chExt cx="0" cy="0"/>
        </a:xfrm>
      </p:grpSpPr>
      <p:sp>
        <p:nvSpPr>
          <p:cNvPr id="781" name="Google Shape;781;p8"/>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rgbClr val="313C5A"/>
              </a:buClr>
              <a:buSzPts val="3200"/>
              <a:buFont typeface="Arial"/>
              <a:buNone/>
              <a:defRPr b="1" i="0" sz="3200" cap="none">
                <a:solidFill>
                  <a:srgbClr val="313C5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2" name="Google Shape;782;p8"/>
          <p:cNvSpPr txBox="1"/>
          <p:nvPr>
            <p:ph idx="1" type="body"/>
          </p:nvPr>
        </p:nvSpPr>
        <p:spPr>
          <a:xfrm>
            <a:off x="612648" y="1828800"/>
            <a:ext cx="10972800" cy="4343400"/>
          </a:xfrm>
          <a:prstGeom prst="rect">
            <a:avLst/>
          </a:prstGeom>
          <a:noFill/>
          <a:ln>
            <a:noFill/>
          </a:ln>
        </p:spPr>
        <p:txBody>
          <a:bodyPr anchorCtr="0" anchor="t" bIns="45700" lIns="91425" spcFirstLastPara="1" rIns="91425" wrap="square" tIns="45700">
            <a:noAutofit/>
          </a:bodyPr>
          <a:lstStyle>
            <a:lvl1pPr indent="-355600" lvl="0" marL="457200" algn="l">
              <a:lnSpc>
                <a:spcPct val="110000"/>
              </a:lnSpc>
              <a:spcBef>
                <a:spcPts val="800"/>
              </a:spcBef>
              <a:spcAft>
                <a:spcPts val="0"/>
              </a:spcAft>
              <a:buClr>
                <a:schemeClr val="accent2"/>
              </a:buClr>
              <a:buSzPts val="2000"/>
              <a:buChar char="•"/>
              <a:defRPr/>
            </a:lvl1pPr>
            <a:lvl2pPr indent="-355600" lvl="1" marL="914400" algn="l">
              <a:lnSpc>
                <a:spcPct val="110000"/>
              </a:lnSpc>
              <a:spcBef>
                <a:spcPts val="400"/>
              </a:spcBef>
              <a:spcAft>
                <a:spcPts val="0"/>
              </a:spcAft>
              <a:buClr>
                <a:schemeClr val="accent2"/>
              </a:buClr>
              <a:buSzPts val="2000"/>
              <a:buChar char="–"/>
              <a:defRPr/>
            </a:lvl2pPr>
            <a:lvl3pPr indent="-336550" lvl="2" marL="1371600" algn="l">
              <a:spcBef>
                <a:spcPts val="400"/>
              </a:spcBef>
              <a:spcAft>
                <a:spcPts val="0"/>
              </a:spcAft>
              <a:buClr>
                <a:schemeClr val="accent2"/>
              </a:buClr>
              <a:buSzPts val="1700"/>
              <a:buChar char="•"/>
              <a:defRPr/>
            </a:lvl3pPr>
            <a:lvl4pPr indent="-336550" lvl="3" marL="1828800" algn="l">
              <a:lnSpc>
                <a:spcPct val="110000"/>
              </a:lnSpc>
              <a:spcBef>
                <a:spcPts val="400"/>
              </a:spcBef>
              <a:spcAft>
                <a:spcPts val="0"/>
              </a:spcAft>
              <a:buClr>
                <a:schemeClr val="accent2"/>
              </a:buClr>
              <a:buSzPts val="1700"/>
              <a:buChar char="–"/>
              <a:defRPr/>
            </a:lvl4pPr>
            <a:lvl5pPr indent="-355600" lvl="4" marL="2286000" algn="l">
              <a:spcBef>
                <a:spcPts val="400"/>
              </a:spcBef>
              <a:spcAft>
                <a:spcPts val="0"/>
              </a:spcAft>
              <a:buClr>
                <a:schemeClr val="accent2"/>
              </a:buClr>
              <a:buSzPts val="20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83" name="Google Shape;783;p8"/>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84" name="Google Shape;784;p8"/>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
        <p:nvSpPr>
          <p:cNvPr id="785" name="Google Shape;785;p8"/>
          <p:cNvSpPr txBox="1"/>
          <p:nvPr>
            <p:ph idx="2" type="subTitle"/>
          </p:nvPr>
        </p:nvSpPr>
        <p:spPr>
          <a:xfrm>
            <a:off x="612648" y="1143000"/>
            <a:ext cx="10972800" cy="548700"/>
          </a:xfrm>
          <a:prstGeom prst="rect">
            <a:avLst/>
          </a:prstGeom>
        </p:spPr>
        <p:txBody>
          <a:bodyPr anchorCtr="0" anchor="b" bIns="45700" lIns="91425" spcFirstLastPara="1" rIns="91425" wrap="square" tIns="45700">
            <a:noAutofit/>
          </a:bodyPr>
          <a:lstStyle>
            <a:lvl1pPr lvl="0">
              <a:spcBef>
                <a:spcPts val="800"/>
              </a:spcBef>
              <a:spcAft>
                <a:spcPts val="0"/>
              </a:spcAft>
              <a:buSzPts val="2000"/>
              <a:buNone/>
              <a:defRPr>
                <a:solidFill>
                  <a:schemeClr val="accent2"/>
                </a:solidFill>
              </a:defRPr>
            </a:lvl1pPr>
            <a:lvl2pPr lvl="1">
              <a:spcBef>
                <a:spcPts val="400"/>
              </a:spcBef>
              <a:spcAft>
                <a:spcPts val="0"/>
              </a:spcAft>
              <a:buSzPts val="2000"/>
              <a:buNone/>
              <a:defRPr/>
            </a:lvl2pPr>
            <a:lvl3pPr lvl="2">
              <a:spcBef>
                <a:spcPts val="400"/>
              </a:spcBef>
              <a:spcAft>
                <a:spcPts val="0"/>
              </a:spcAft>
              <a:buSzPts val="1700"/>
              <a:buNone/>
              <a:defRPr/>
            </a:lvl3pPr>
            <a:lvl4pPr lvl="3">
              <a:spcBef>
                <a:spcPts val="400"/>
              </a:spcBef>
              <a:spcAft>
                <a:spcPts val="0"/>
              </a:spcAft>
              <a:buSzPts val="1700"/>
              <a:buNone/>
              <a:defRPr/>
            </a:lvl4pPr>
            <a:lvl5pPr lvl="4">
              <a:spcBef>
                <a:spcPts val="400"/>
              </a:spcBef>
              <a:spcAft>
                <a:spcPts val="0"/>
              </a:spcAft>
              <a:buSzPts val="2000"/>
              <a:buNone/>
              <a:defRPr/>
            </a:lvl5pPr>
            <a:lvl6pPr lvl="5">
              <a:spcBef>
                <a:spcPts val="400"/>
              </a:spcBef>
              <a:spcAft>
                <a:spcPts val="0"/>
              </a:spcAft>
              <a:buSzPts val="2000"/>
              <a:buNone/>
              <a:defRPr/>
            </a:lvl6pPr>
            <a:lvl7pPr lvl="6">
              <a:spcBef>
                <a:spcPts val="400"/>
              </a:spcBef>
              <a:spcAft>
                <a:spcPts val="0"/>
              </a:spcAft>
              <a:buSzPts val="2000"/>
              <a:buNone/>
              <a:defRPr/>
            </a:lvl7pPr>
            <a:lvl8pPr lvl="7">
              <a:spcBef>
                <a:spcPts val="400"/>
              </a:spcBef>
              <a:spcAft>
                <a:spcPts val="0"/>
              </a:spcAft>
              <a:buSzPts val="2000"/>
              <a:buNone/>
              <a:defRPr/>
            </a:lvl8pPr>
            <a:lvl9pPr lvl="8">
              <a:spcBef>
                <a:spcPts val="400"/>
              </a:spcBef>
              <a:spcAft>
                <a:spcPts val="0"/>
              </a:spcAft>
              <a:buSzPts val="20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786" name="Shape 786"/>
        <p:cNvGrpSpPr/>
        <p:nvPr/>
      </p:nvGrpSpPr>
      <p:grpSpPr>
        <a:xfrm>
          <a:off x="0" y="0"/>
          <a:ext cx="0" cy="0"/>
          <a:chOff x="0" y="0"/>
          <a:chExt cx="0" cy="0"/>
        </a:xfrm>
      </p:grpSpPr>
      <p:sp>
        <p:nvSpPr>
          <p:cNvPr id="787" name="Google Shape;787;p9"/>
          <p:cNvSpPr txBox="1"/>
          <p:nvPr>
            <p:ph type="title"/>
          </p:nvPr>
        </p:nvSpPr>
        <p:spPr>
          <a:xfrm>
            <a:off x="612648" y="457200"/>
            <a:ext cx="10972800" cy="5487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8" name="Google Shape;788;p9"/>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89" name="Google Shape;789;p9"/>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Presentation Title | BERKELEY LAB</a:t>
            </a:r>
            <a:endParaRPr sz="1000">
              <a:solidFill>
                <a:srgbClr val="888C8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90" name="Shape 790"/>
        <p:cNvGrpSpPr/>
        <p:nvPr/>
      </p:nvGrpSpPr>
      <p:grpSpPr>
        <a:xfrm>
          <a:off x="0" y="0"/>
          <a:ext cx="0" cy="0"/>
          <a:chOff x="0" y="0"/>
          <a:chExt cx="0" cy="0"/>
        </a:xfrm>
      </p:grpSpPr>
      <p:sp>
        <p:nvSpPr>
          <p:cNvPr id="791" name="Google Shape;791;p10"/>
          <p:cNvSpPr txBox="1"/>
          <p:nvPr>
            <p:ph type="title"/>
          </p:nvPr>
        </p:nvSpPr>
        <p:spPr>
          <a:xfrm>
            <a:off x="612648" y="457200"/>
            <a:ext cx="10972800" cy="1143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3200"/>
              <a:buFont typeface="Arial"/>
              <a:buNone/>
              <a:defRPr b="1" i="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2" name="Google Shape;792;p10"/>
          <p:cNvSpPr txBox="1"/>
          <p:nvPr>
            <p:ph idx="1" type="body"/>
          </p:nvPr>
        </p:nvSpPr>
        <p:spPr>
          <a:xfrm>
            <a:off x="612650" y="1600200"/>
            <a:ext cx="10972800" cy="4343400"/>
          </a:xfrm>
          <a:prstGeom prst="rect">
            <a:avLst/>
          </a:prstGeom>
          <a:noFill/>
          <a:ln>
            <a:noFill/>
          </a:ln>
        </p:spPr>
        <p:txBody>
          <a:bodyPr anchorCtr="0" anchor="t" bIns="45700" lIns="91425" spcFirstLastPara="1" rIns="91425" wrap="square" tIns="45700">
            <a:noAutofit/>
          </a:bodyPr>
          <a:lstStyle>
            <a:lvl1pPr indent="-355600" lvl="0" marL="457200" algn="l">
              <a:lnSpc>
                <a:spcPct val="110000"/>
              </a:lnSpc>
              <a:spcBef>
                <a:spcPts val="800"/>
              </a:spcBef>
              <a:spcAft>
                <a:spcPts val="0"/>
              </a:spcAft>
              <a:buClr>
                <a:schemeClr val="accent2"/>
              </a:buClr>
              <a:buSzPts val="2000"/>
              <a:buChar char="•"/>
              <a:defRPr/>
            </a:lvl1pPr>
            <a:lvl2pPr indent="-355600" lvl="1" marL="914400" algn="l">
              <a:lnSpc>
                <a:spcPct val="110000"/>
              </a:lnSpc>
              <a:spcBef>
                <a:spcPts val="380"/>
              </a:spcBef>
              <a:spcAft>
                <a:spcPts val="0"/>
              </a:spcAft>
              <a:buClr>
                <a:schemeClr val="accent2"/>
              </a:buClr>
              <a:buSzPts val="2000"/>
              <a:buChar char="–"/>
              <a:defRPr>
                <a:latin typeface="Arial"/>
                <a:ea typeface="Arial"/>
                <a:cs typeface="Arial"/>
                <a:sym typeface="Arial"/>
              </a:defRPr>
            </a:lvl2pPr>
            <a:lvl3pPr indent="-336550" lvl="2" marL="1371600" algn="l">
              <a:spcBef>
                <a:spcPts val="400"/>
              </a:spcBef>
              <a:spcAft>
                <a:spcPts val="0"/>
              </a:spcAft>
              <a:buClr>
                <a:schemeClr val="accent2"/>
              </a:buClr>
              <a:buSzPts val="1700"/>
              <a:buChar char="•"/>
              <a:defRPr>
                <a:latin typeface="Arial"/>
                <a:ea typeface="Arial"/>
                <a:cs typeface="Arial"/>
                <a:sym typeface="Arial"/>
              </a:defRPr>
            </a:lvl3pPr>
            <a:lvl4pPr indent="-336550" lvl="3" marL="1828800" algn="l">
              <a:spcBef>
                <a:spcPts val="400"/>
              </a:spcBef>
              <a:spcAft>
                <a:spcPts val="0"/>
              </a:spcAft>
              <a:buClr>
                <a:schemeClr val="accent2"/>
              </a:buClr>
              <a:buSzPts val="1700"/>
              <a:buChar char="–"/>
              <a:defRPr>
                <a:latin typeface="Arial"/>
                <a:ea typeface="Arial"/>
                <a:cs typeface="Arial"/>
                <a:sym typeface="Arial"/>
              </a:defRPr>
            </a:lvl4pPr>
            <a:lvl5pPr indent="-355600" lvl="4" marL="2286000" algn="l">
              <a:spcBef>
                <a:spcPts val="400"/>
              </a:spcBef>
              <a:spcAft>
                <a:spcPts val="0"/>
              </a:spcAft>
              <a:buClr>
                <a:schemeClr val="accent2"/>
              </a:buClr>
              <a:buSzPts val="2000"/>
              <a:buChar char="»"/>
              <a:defRPr>
                <a:latin typeface="Arial"/>
                <a:ea typeface="Arial"/>
                <a:cs typeface="Arial"/>
                <a:sym typeface="Aria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93" name="Google Shape;793;p10"/>
          <p:cNvSpPr txBox="1"/>
          <p:nvPr>
            <p:ph idx="12" type="sldNum"/>
          </p:nvPr>
        </p:nvSpPr>
        <p:spPr>
          <a:xfrm>
            <a:off x="10851411" y="6356349"/>
            <a:ext cx="708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94" name="Google Shape;794;p10"/>
          <p:cNvSpPr txBox="1"/>
          <p:nvPr/>
        </p:nvSpPr>
        <p:spPr>
          <a:xfrm>
            <a:off x="499875" y="6356363"/>
            <a:ext cx="7962000" cy="36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000">
                <a:solidFill>
                  <a:srgbClr val="888C8F"/>
                </a:solidFill>
              </a:rPr>
              <a:t>Report on the arXiv Accessibility Forum 2023</a:t>
            </a:r>
            <a:r>
              <a:rPr lang="en-US" sz="1000">
                <a:solidFill>
                  <a:srgbClr val="888C8F"/>
                </a:solidFill>
              </a:rPr>
              <a:t> | NSD IDEA Minute | May 16, 2023</a:t>
            </a:r>
            <a:endParaRPr sz="1000">
              <a:solidFill>
                <a:srgbClr val="888C8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1.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alpha val="0"/>
          </a:schemeClr>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12648" y="454005"/>
            <a:ext cx="10972800" cy="11463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2"/>
              </a:buClr>
              <a:buSzPts val="3200"/>
              <a:buFont typeface="Arial"/>
              <a:buNone/>
              <a:defRPr b="1" i="0" sz="32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12648" y="1600201"/>
            <a:ext cx="10972800" cy="45261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10000"/>
              </a:lnSpc>
              <a:spcBef>
                <a:spcPts val="800"/>
              </a:spcBef>
              <a:spcAft>
                <a:spcPts val="0"/>
              </a:spcAft>
              <a:buClr>
                <a:schemeClr val="accent2"/>
              </a:buClr>
              <a:buSzPts val="2000"/>
              <a:buFont typeface="Arial"/>
              <a:buChar char="•"/>
              <a:defRPr b="0" i="0" sz="2000" u="none" cap="none" strike="noStrike">
                <a:solidFill>
                  <a:schemeClr val="dk1"/>
                </a:solidFill>
                <a:latin typeface="Arial"/>
                <a:ea typeface="Arial"/>
                <a:cs typeface="Arial"/>
                <a:sym typeface="Arial"/>
              </a:defRPr>
            </a:lvl1pPr>
            <a:lvl2pPr indent="-355600" lvl="1" marL="914400" marR="0" rtl="0" algn="l">
              <a:lnSpc>
                <a:spcPct val="110000"/>
              </a:lnSpc>
              <a:spcBef>
                <a:spcPts val="400"/>
              </a:spcBef>
              <a:spcAft>
                <a:spcPts val="0"/>
              </a:spcAft>
              <a:buClr>
                <a:schemeClr val="accent2"/>
              </a:buClr>
              <a:buSzPts val="2000"/>
              <a:buFont typeface="Arial"/>
              <a:buChar char="–"/>
              <a:defRPr b="0" i="0" sz="2000" u="none" cap="none" strike="noStrike">
                <a:solidFill>
                  <a:schemeClr val="dk1"/>
                </a:solidFill>
                <a:latin typeface="Arial"/>
                <a:ea typeface="Arial"/>
                <a:cs typeface="Arial"/>
                <a:sym typeface="Arial"/>
              </a:defRPr>
            </a:lvl2pPr>
            <a:lvl3pPr indent="-336550" lvl="2" marL="1371600" marR="0" rtl="0" algn="l">
              <a:spcBef>
                <a:spcPts val="400"/>
              </a:spcBef>
              <a:spcAft>
                <a:spcPts val="0"/>
              </a:spcAft>
              <a:buClr>
                <a:schemeClr val="accent2"/>
              </a:buClr>
              <a:buSzPts val="1700"/>
              <a:buFont typeface="Arial"/>
              <a:buChar char="•"/>
              <a:defRPr b="0" i="0" sz="2000" u="none" cap="none" strike="noStrike">
                <a:solidFill>
                  <a:schemeClr val="dk1"/>
                </a:solidFill>
                <a:latin typeface="Arial"/>
                <a:ea typeface="Arial"/>
                <a:cs typeface="Arial"/>
                <a:sym typeface="Arial"/>
              </a:defRPr>
            </a:lvl3pPr>
            <a:lvl4pPr indent="-336550" lvl="3" marL="1828800" marR="0" rtl="0" algn="l">
              <a:spcBef>
                <a:spcPts val="400"/>
              </a:spcBef>
              <a:spcAft>
                <a:spcPts val="0"/>
              </a:spcAft>
              <a:buClr>
                <a:schemeClr val="accent2"/>
              </a:buClr>
              <a:buSzPts val="17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accent2"/>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grpSp>
        <p:nvGrpSpPr>
          <p:cNvPr id="12" name="Google Shape;12;p1"/>
          <p:cNvGrpSpPr/>
          <p:nvPr/>
        </p:nvGrpSpPr>
        <p:grpSpPr>
          <a:xfrm>
            <a:off x="-201765" y="-141165"/>
            <a:ext cx="12586564" cy="7136527"/>
            <a:chOff x="-151324" y="-141165"/>
            <a:chExt cx="9439923" cy="7136527"/>
          </a:xfrm>
        </p:grpSpPr>
        <p:grpSp>
          <p:nvGrpSpPr>
            <p:cNvPr id="13" name="Google Shape;13;p1"/>
            <p:cNvGrpSpPr/>
            <p:nvPr/>
          </p:nvGrpSpPr>
          <p:grpSpPr>
            <a:xfrm>
              <a:off x="457731" y="6873247"/>
              <a:ext cx="8226688" cy="122115"/>
              <a:chOff x="457731" y="6582508"/>
              <a:chExt cx="8226688" cy="486507"/>
            </a:xfrm>
          </p:grpSpPr>
          <p:cxnSp>
            <p:nvCxnSpPr>
              <p:cNvPr id="14" name="Google Shape;14;p1"/>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5" name="Google Shape;15;p1"/>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16" name="Google Shape;16;p1"/>
              <p:cNvGrpSpPr/>
              <p:nvPr/>
            </p:nvGrpSpPr>
            <p:grpSpPr>
              <a:xfrm>
                <a:off x="7986158" y="6582508"/>
                <a:ext cx="152400" cy="486507"/>
                <a:chOff x="7983415" y="6582508"/>
                <a:chExt cx="152400" cy="486507"/>
              </a:xfrm>
            </p:grpSpPr>
            <p:cxnSp>
              <p:nvCxnSpPr>
                <p:cNvPr id="17" name="Google Shape;17;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8" name="Google Shape;18;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9" name="Google Shape;19;p1"/>
              <p:cNvGrpSpPr/>
              <p:nvPr/>
            </p:nvGrpSpPr>
            <p:grpSpPr>
              <a:xfrm>
                <a:off x="7287901" y="6582508"/>
                <a:ext cx="152400" cy="486507"/>
                <a:chOff x="7983415" y="6582508"/>
                <a:chExt cx="152400" cy="486507"/>
              </a:xfrm>
            </p:grpSpPr>
            <p:cxnSp>
              <p:nvCxnSpPr>
                <p:cNvPr id="20" name="Google Shape;20;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1" name="Google Shape;21;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2" name="Google Shape;22;p1"/>
              <p:cNvGrpSpPr/>
              <p:nvPr/>
            </p:nvGrpSpPr>
            <p:grpSpPr>
              <a:xfrm>
                <a:off x="6589644" y="6582508"/>
                <a:ext cx="152400" cy="486507"/>
                <a:chOff x="7983415" y="6582508"/>
                <a:chExt cx="152400" cy="486507"/>
              </a:xfrm>
            </p:grpSpPr>
            <p:cxnSp>
              <p:nvCxnSpPr>
                <p:cNvPr id="23" name="Google Shape;23;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4" name="Google Shape;24;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5" name="Google Shape;25;p1"/>
              <p:cNvGrpSpPr/>
              <p:nvPr/>
            </p:nvGrpSpPr>
            <p:grpSpPr>
              <a:xfrm>
                <a:off x="5891387" y="6582508"/>
                <a:ext cx="152400" cy="486507"/>
                <a:chOff x="7983415" y="6582508"/>
                <a:chExt cx="152400" cy="486507"/>
              </a:xfrm>
            </p:grpSpPr>
            <p:cxnSp>
              <p:nvCxnSpPr>
                <p:cNvPr id="26" name="Google Shape;26;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27" name="Google Shape;27;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28" name="Google Shape;28;p1"/>
              <p:cNvGrpSpPr/>
              <p:nvPr/>
            </p:nvGrpSpPr>
            <p:grpSpPr>
              <a:xfrm>
                <a:off x="5193130" y="6582508"/>
                <a:ext cx="152400" cy="486507"/>
                <a:chOff x="7983415" y="6582508"/>
                <a:chExt cx="152400" cy="486507"/>
              </a:xfrm>
            </p:grpSpPr>
            <p:cxnSp>
              <p:nvCxnSpPr>
                <p:cNvPr id="29" name="Google Shape;29;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0" name="Google Shape;30;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1" name="Google Shape;31;p1"/>
              <p:cNvGrpSpPr/>
              <p:nvPr/>
            </p:nvGrpSpPr>
            <p:grpSpPr>
              <a:xfrm>
                <a:off x="4494873" y="6582508"/>
                <a:ext cx="152400" cy="486507"/>
                <a:chOff x="7983415" y="6582508"/>
                <a:chExt cx="152400" cy="486507"/>
              </a:xfrm>
            </p:grpSpPr>
            <p:cxnSp>
              <p:nvCxnSpPr>
                <p:cNvPr id="32" name="Google Shape;32;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3" name="Google Shape;33;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4" name="Google Shape;34;p1"/>
              <p:cNvGrpSpPr/>
              <p:nvPr/>
            </p:nvGrpSpPr>
            <p:grpSpPr>
              <a:xfrm>
                <a:off x="3796616" y="6582508"/>
                <a:ext cx="152400" cy="486507"/>
                <a:chOff x="7983415" y="6582508"/>
                <a:chExt cx="152400" cy="486507"/>
              </a:xfrm>
            </p:grpSpPr>
            <p:cxnSp>
              <p:nvCxnSpPr>
                <p:cNvPr id="35" name="Google Shape;35;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6" name="Google Shape;36;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37" name="Google Shape;37;p1"/>
              <p:cNvGrpSpPr/>
              <p:nvPr/>
            </p:nvGrpSpPr>
            <p:grpSpPr>
              <a:xfrm>
                <a:off x="3098359" y="6582508"/>
                <a:ext cx="152400" cy="486507"/>
                <a:chOff x="7983415" y="6582508"/>
                <a:chExt cx="152400" cy="486507"/>
              </a:xfrm>
            </p:grpSpPr>
            <p:cxnSp>
              <p:nvCxnSpPr>
                <p:cNvPr id="38" name="Google Shape;38;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39" name="Google Shape;39;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0" name="Google Shape;40;p1"/>
              <p:cNvGrpSpPr/>
              <p:nvPr/>
            </p:nvGrpSpPr>
            <p:grpSpPr>
              <a:xfrm>
                <a:off x="2400102" y="6582508"/>
                <a:ext cx="152400" cy="486507"/>
                <a:chOff x="7983415" y="6582508"/>
                <a:chExt cx="152400" cy="486507"/>
              </a:xfrm>
            </p:grpSpPr>
            <p:cxnSp>
              <p:nvCxnSpPr>
                <p:cNvPr id="41" name="Google Shape;41;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2" name="Google Shape;42;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3" name="Google Shape;43;p1"/>
              <p:cNvGrpSpPr/>
              <p:nvPr/>
            </p:nvGrpSpPr>
            <p:grpSpPr>
              <a:xfrm>
                <a:off x="1701845" y="6582508"/>
                <a:ext cx="152400" cy="486507"/>
                <a:chOff x="7983415" y="6582508"/>
                <a:chExt cx="152400" cy="486507"/>
              </a:xfrm>
            </p:grpSpPr>
            <p:cxnSp>
              <p:nvCxnSpPr>
                <p:cNvPr id="44" name="Google Shape;44;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5" name="Google Shape;45;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46" name="Google Shape;46;p1"/>
              <p:cNvGrpSpPr/>
              <p:nvPr/>
            </p:nvGrpSpPr>
            <p:grpSpPr>
              <a:xfrm>
                <a:off x="1003588" y="6582508"/>
                <a:ext cx="152400" cy="486507"/>
                <a:chOff x="7983415" y="6582508"/>
                <a:chExt cx="152400" cy="486507"/>
              </a:xfrm>
            </p:grpSpPr>
            <p:cxnSp>
              <p:nvCxnSpPr>
                <p:cNvPr id="47" name="Google Shape;47;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48" name="Google Shape;48;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nvGrpSpPr>
            <p:cNvPr id="49" name="Google Shape;49;p1"/>
            <p:cNvGrpSpPr/>
            <p:nvPr/>
          </p:nvGrpSpPr>
          <p:grpSpPr>
            <a:xfrm>
              <a:off x="-151324" y="454006"/>
              <a:ext cx="122115" cy="5945205"/>
              <a:chOff x="-238874" y="454006"/>
              <a:chExt cx="122115" cy="5945205"/>
            </a:xfrm>
          </p:grpSpPr>
          <p:cxnSp>
            <p:nvCxnSpPr>
              <p:cNvPr id="50" name="Google Shape;50;p1"/>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51" name="Google Shape;51;p1"/>
              <p:cNvGrpSpPr/>
              <p:nvPr/>
            </p:nvGrpSpPr>
            <p:grpSpPr>
              <a:xfrm rot="5400000">
                <a:off x="-254017" y="5940709"/>
                <a:ext cx="152400" cy="122115"/>
                <a:chOff x="7983415" y="6582508"/>
                <a:chExt cx="152400" cy="486507"/>
              </a:xfrm>
            </p:grpSpPr>
            <p:cxnSp>
              <p:nvCxnSpPr>
                <p:cNvPr id="52" name="Google Shape;52;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3" name="Google Shape;53;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4" name="Google Shape;54;p1"/>
              <p:cNvGrpSpPr/>
              <p:nvPr/>
            </p:nvGrpSpPr>
            <p:grpSpPr>
              <a:xfrm rot="5400000">
                <a:off x="-254017" y="5467067"/>
                <a:ext cx="152400" cy="122115"/>
                <a:chOff x="7983415" y="6582508"/>
                <a:chExt cx="152400" cy="486507"/>
              </a:xfrm>
            </p:grpSpPr>
            <p:cxnSp>
              <p:nvCxnSpPr>
                <p:cNvPr id="55" name="Google Shape;55;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6" name="Google Shape;56;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57" name="Google Shape;57;p1"/>
              <p:cNvGrpSpPr/>
              <p:nvPr/>
            </p:nvGrpSpPr>
            <p:grpSpPr>
              <a:xfrm rot="5400000">
                <a:off x="-254017" y="4993425"/>
                <a:ext cx="152400" cy="122115"/>
                <a:chOff x="7983415" y="6582508"/>
                <a:chExt cx="152400" cy="486507"/>
              </a:xfrm>
            </p:grpSpPr>
            <p:cxnSp>
              <p:nvCxnSpPr>
                <p:cNvPr id="58" name="Google Shape;58;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59" name="Google Shape;59;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0" name="Google Shape;60;p1"/>
              <p:cNvGrpSpPr/>
              <p:nvPr/>
            </p:nvGrpSpPr>
            <p:grpSpPr>
              <a:xfrm rot="5400000">
                <a:off x="-254017" y="4519783"/>
                <a:ext cx="152400" cy="122115"/>
                <a:chOff x="7983415" y="6582508"/>
                <a:chExt cx="152400" cy="486507"/>
              </a:xfrm>
            </p:grpSpPr>
            <p:cxnSp>
              <p:nvCxnSpPr>
                <p:cNvPr id="61" name="Google Shape;61;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2" name="Google Shape;62;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3" name="Google Shape;63;p1"/>
              <p:cNvGrpSpPr/>
              <p:nvPr/>
            </p:nvGrpSpPr>
            <p:grpSpPr>
              <a:xfrm rot="5400000">
                <a:off x="-254017" y="4046141"/>
                <a:ext cx="152400" cy="122115"/>
                <a:chOff x="7983415" y="6582508"/>
                <a:chExt cx="152400" cy="486507"/>
              </a:xfrm>
            </p:grpSpPr>
            <p:cxnSp>
              <p:nvCxnSpPr>
                <p:cNvPr id="64" name="Google Shape;64;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5" name="Google Shape;65;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6" name="Google Shape;66;p1"/>
              <p:cNvGrpSpPr/>
              <p:nvPr/>
            </p:nvGrpSpPr>
            <p:grpSpPr>
              <a:xfrm rot="5400000">
                <a:off x="-254017" y="3572499"/>
                <a:ext cx="152400" cy="122115"/>
                <a:chOff x="7983415" y="6582508"/>
                <a:chExt cx="152400" cy="486507"/>
              </a:xfrm>
            </p:grpSpPr>
            <p:cxnSp>
              <p:nvCxnSpPr>
                <p:cNvPr id="67" name="Google Shape;67;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68" name="Google Shape;68;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69" name="Google Shape;69;p1"/>
              <p:cNvGrpSpPr/>
              <p:nvPr/>
            </p:nvGrpSpPr>
            <p:grpSpPr>
              <a:xfrm rot="5400000">
                <a:off x="-254017" y="3098857"/>
                <a:ext cx="152400" cy="122115"/>
                <a:chOff x="7983415" y="6582508"/>
                <a:chExt cx="152400" cy="486507"/>
              </a:xfrm>
            </p:grpSpPr>
            <p:cxnSp>
              <p:nvCxnSpPr>
                <p:cNvPr id="70" name="Google Shape;70;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1" name="Google Shape;71;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2" name="Google Shape;72;p1"/>
              <p:cNvGrpSpPr/>
              <p:nvPr/>
            </p:nvGrpSpPr>
            <p:grpSpPr>
              <a:xfrm rot="5400000">
                <a:off x="-254017" y="2625215"/>
                <a:ext cx="152400" cy="122115"/>
                <a:chOff x="7983415" y="6582508"/>
                <a:chExt cx="152400" cy="486507"/>
              </a:xfrm>
            </p:grpSpPr>
            <p:cxnSp>
              <p:nvCxnSpPr>
                <p:cNvPr id="73" name="Google Shape;73;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4" name="Google Shape;74;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5" name="Google Shape;75;p1"/>
              <p:cNvGrpSpPr/>
              <p:nvPr/>
            </p:nvGrpSpPr>
            <p:grpSpPr>
              <a:xfrm rot="5400000">
                <a:off x="-254017" y="2151573"/>
                <a:ext cx="152400" cy="122115"/>
                <a:chOff x="7983415" y="6582508"/>
                <a:chExt cx="152400" cy="486507"/>
              </a:xfrm>
            </p:grpSpPr>
            <p:cxnSp>
              <p:nvCxnSpPr>
                <p:cNvPr id="76" name="Google Shape;76;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77" name="Google Shape;77;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78" name="Google Shape;78;p1"/>
              <p:cNvGrpSpPr/>
              <p:nvPr/>
            </p:nvGrpSpPr>
            <p:grpSpPr>
              <a:xfrm rot="5400000">
                <a:off x="-254017" y="1677931"/>
                <a:ext cx="152400" cy="122115"/>
                <a:chOff x="7983415" y="6582508"/>
                <a:chExt cx="152400" cy="486507"/>
              </a:xfrm>
            </p:grpSpPr>
            <p:cxnSp>
              <p:nvCxnSpPr>
                <p:cNvPr id="79" name="Google Shape;79;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0" name="Google Shape;80;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81" name="Google Shape;81;p1"/>
              <p:cNvGrpSpPr/>
              <p:nvPr/>
            </p:nvGrpSpPr>
            <p:grpSpPr>
              <a:xfrm rot="5400000">
                <a:off x="-254017" y="997340"/>
                <a:ext cx="152400" cy="122115"/>
                <a:chOff x="7983415" y="6582508"/>
                <a:chExt cx="152400" cy="486507"/>
              </a:xfrm>
            </p:grpSpPr>
            <p:cxnSp>
              <p:nvCxnSpPr>
                <p:cNvPr id="82" name="Google Shape;82;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3" name="Google Shape;83;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84" name="Google Shape;84;p1"/>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85" name="Google Shape;85;p1"/>
            <p:cNvGrpSpPr/>
            <p:nvPr/>
          </p:nvGrpSpPr>
          <p:grpSpPr>
            <a:xfrm>
              <a:off x="9166483" y="454006"/>
              <a:ext cx="122115" cy="5945205"/>
              <a:chOff x="-238874" y="454006"/>
              <a:chExt cx="122115" cy="5945205"/>
            </a:xfrm>
          </p:grpSpPr>
          <p:cxnSp>
            <p:nvCxnSpPr>
              <p:cNvPr id="86" name="Google Shape;86;p1"/>
              <p:cNvCxnSpPr/>
              <p:nvPr/>
            </p:nvCxnSpPr>
            <p:spPr>
              <a:xfrm>
                <a:off x="-177817" y="392949"/>
                <a:ext cx="0" cy="122115"/>
              </a:xfrm>
              <a:prstGeom prst="straightConnector1">
                <a:avLst/>
              </a:prstGeom>
              <a:noFill/>
              <a:ln cap="flat" cmpd="sng" w="9525">
                <a:solidFill>
                  <a:schemeClr val="dk1"/>
                </a:solidFill>
                <a:prstDash val="dot"/>
                <a:round/>
                <a:headEnd len="sm" w="sm" type="none"/>
                <a:tailEnd len="sm" w="sm" type="none"/>
              </a:ln>
            </p:spPr>
          </p:cxnSp>
          <p:grpSp>
            <p:nvGrpSpPr>
              <p:cNvPr id="87" name="Google Shape;87;p1"/>
              <p:cNvGrpSpPr/>
              <p:nvPr/>
            </p:nvGrpSpPr>
            <p:grpSpPr>
              <a:xfrm rot="5400000">
                <a:off x="-254017" y="5940709"/>
                <a:ext cx="152400" cy="122115"/>
                <a:chOff x="7983415" y="6582508"/>
                <a:chExt cx="152400" cy="486507"/>
              </a:xfrm>
            </p:grpSpPr>
            <p:cxnSp>
              <p:nvCxnSpPr>
                <p:cNvPr id="88" name="Google Shape;88;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89" name="Google Shape;89;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0" name="Google Shape;90;p1"/>
              <p:cNvGrpSpPr/>
              <p:nvPr/>
            </p:nvGrpSpPr>
            <p:grpSpPr>
              <a:xfrm rot="5400000">
                <a:off x="-254017" y="5467067"/>
                <a:ext cx="152400" cy="122115"/>
                <a:chOff x="7983415" y="6582508"/>
                <a:chExt cx="152400" cy="486507"/>
              </a:xfrm>
            </p:grpSpPr>
            <p:cxnSp>
              <p:nvCxnSpPr>
                <p:cNvPr id="91" name="Google Shape;91;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2" name="Google Shape;92;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3" name="Google Shape;93;p1"/>
              <p:cNvGrpSpPr/>
              <p:nvPr/>
            </p:nvGrpSpPr>
            <p:grpSpPr>
              <a:xfrm rot="5400000">
                <a:off x="-254017" y="4993425"/>
                <a:ext cx="152400" cy="122115"/>
                <a:chOff x="7983415" y="6582508"/>
                <a:chExt cx="152400" cy="486507"/>
              </a:xfrm>
            </p:grpSpPr>
            <p:cxnSp>
              <p:nvCxnSpPr>
                <p:cNvPr id="94" name="Google Shape;94;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5" name="Google Shape;95;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6" name="Google Shape;96;p1"/>
              <p:cNvGrpSpPr/>
              <p:nvPr/>
            </p:nvGrpSpPr>
            <p:grpSpPr>
              <a:xfrm rot="5400000">
                <a:off x="-254017" y="4519783"/>
                <a:ext cx="152400" cy="122115"/>
                <a:chOff x="7983415" y="6582508"/>
                <a:chExt cx="152400" cy="486507"/>
              </a:xfrm>
            </p:grpSpPr>
            <p:cxnSp>
              <p:nvCxnSpPr>
                <p:cNvPr id="97" name="Google Shape;97;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98" name="Google Shape;98;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99" name="Google Shape;99;p1"/>
              <p:cNvGrpSpPr/>
              <p:nvPr/>
            </p:nvGrpSpPr>
            <p:grpSpPr>
              <a:xfrm rot="5400000">
                <a:off x="-254017" y="4046141"/>
                <a:ext cx="152400" cy="122115"/>
                <a:chOff x="7983415" y="6582508"/>
                <a:chExt cx="152400" cy="486507"/>
              </a:xfrm>
            </p:grpSpPr>
            <p:cxnSp>
              <p:nvCxnSpPr>
                <p:cNvPr id="100" name="Google Shape;100;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1" name="Google Shape;101;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2" name="Google Shape;102;p1"/>
              <p:cNvGrpSpPr/>
              <p:nvPr/>
            </p:nvGrpSpPr>
            <p:grpSpPr>
              <a:xfrm rot="5400000">
                <a:off x="-254017" y="3572499"/>
                <a:ext cx="152400" cy="122115"/>
                <a:chOff x="7983415" y="6582508"/>
                <a:chExt cx="152400" cy="486507"/>
              </a:xfrm>
            </p:grpSpPr>
            <p:cxnSp>
              <p:nvCxnSpPr>
                <p:cNvPr id="103" name="Google Shape;103;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4" name="Google Shape;104;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5" name="Google Shape;105;p1"/>
              <p:cNvGrpSpPr/>
              <p:nvPr/>
            </p:nvGrpSpPr>
            <p:grpSpPr>
              <a:xfrm rot="5400000">
                <a:off x="-254017" y="3098857"/>
                <a:ext cx="152400" cy="122115"/>
                <a:chOff x="7983415" y="6582508"/>
                <a:chExt cx="152400" cy="486507"/>
              </a:xfrm>
            </p:grpSpPr>
            <p:cxnSp>
              <p:nvCxnSpPr>
                <p:cNvPr id="106" name="Google Shape;106;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07" name="Google Shape;107;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08" name="Google Shape;108;p1"/>
              <p:cNvGrpSpPr/>
              <p:nvPr/>
            </p:nvGrpSpPr>
            <p:grpSpPr>
              <a:xfrm rot="5400000">
                <a:off x="-254017" y="2625215"/>
                <a:ext cx="152400" cy="122115"/>
                <a:chOff x="7983415" y="6582508"/>
                <a:chExt cx="152400" cy="486507"/>
              </a:xfrm>
            </p:grpSpPr>
            <p:cxnSp>
              <p:nvCxnSpPr>
                <p:cNvPr id="109" name="Google Shape;109;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0" name="Google Shape;110;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1" name="Google Shape;111;p1"/>
              <p:cNvGrpSpPr/>
              <p:nvPr/>
            </p:nvGrpSpPr>
            <p:grpSpPr>
              <a:xfrm rot="5400000">
                <a:off x="-254017" y="2151573"/>
                <a:ext cx="152400" cy="122115"/>
                <a:chOff x="7983415" y="6582508"/>
                <a:chExt cx="152400" cy="486507"/>
              </a:xfrm>
            </p:grpSpPr>
            <p:cxnSp>
              <p:nvCxnSpPr>
                <p:cNvPr id="112" name="Google Shape;112;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3" name="Google Shape;113;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4" name="Google Shape;114;p1"/>
              <p:cNvGrpSpPr/>
              <p:nvPr/>
            </p:nvGrpSpPr>
            <p:grpSpPr>
              <a:xfrm rot="5400000">
                <a:off x="-254017" y="1677931"/>
                <a:ext cx="152400" cy="122115"/>
                <a:chOff x="7983415" y="6582508"/>
                <a:chExt cx="152400" cy="486507"/>
              </a:xfrm>
            </p:grpSpPr>
            <p:cxnSp>
              <p:nvCxnSpPr>
                <p:cNvPr id="115" name="Google Shape;115;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6" name="Google Shape;116;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17" name="Google Shape;117;p1"/>
              <p:cNvGrpSpPr/>
              <p:nvPr/>
            </p:nvGrpSpPr>
            <p:grpSpPr>
              <a:xfrm rot="5400000">
                <a:off x="-254017" y="997340"/>
                <a:ext cx="152400" cy="122115"/>
                <a:chOff x="7983415" y="6582508"/>
                <a:chExt cx="152400" cy="486507"/>
              </a:xfrm>
            </p:grpSpPr>
            <p:cxnSp>
              <p:nvCxnSpPr>
                <p:cNvPr id="118" name="Google Shape;118;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19" name="Google Shape;119;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cxnSp>
            <p:nvCxnSpPr>
              <p:cNvPr id="120" name="Google Shape;120;p1"/>
              <p:cNvCxnSpPr/>
              <p:nvPr/>
            </p:nvCxnSpPr>
            <p:spPr>
              <a:xfrm>
                <a:off x="-177817" y="6338154"/>
                <a:ext cx="0" cy="122115"/>
              </a:xfrm>
              <a:prstGeom prst="straightConnector1">
                <a:avLst/>
              </a:prstGeom>
              <a:noFill/>
              <a:ln cap="flat" cmpd="sng" w="9525">
                <a:solidFill>
                  <a:schemeClr val="dk1"/>
                </a:solidFill>
                <a:prstDash val="dot"/>
                <a:round/>
                <a:headEnd len="sm" w="sm" type="none"/>
                <a:tailEnd len="sm" w="sm" type="none"/>
              </a:ln>
            </p:spPr>
          </p:cxnSp>
        </p:grpSp>
        <p:grpSp>
          <p:nvGrpSpPr>
            <p:cNvPr id="121" name="Google Shape;121;p1"/>
            <p:cNvGrpSpPr/>
            <p:nvPr/>
          </p:nvGrpSpPr>
          <p:grpSpPr>
            <a:xfrm>
              <a:off x="457731" y="-141165"/>
              <a:ext cx="8226688" cy="122115"/>
              <a:chOff x="457731" y="6582508"/>
              <a:chExt cx="8226688" cy="486507"/>
            </a:xfrm>
          </p:grpSpPr>
          <p:cxnSp>
            <p:nvCxnSpPr>
              <p:cNvPr id="122" name="Google Shape;122;p1"/>
              <p:cNvCxnSpPr/>
              <p:nvPr/>
            </p:nvCxnSpPr>
            <p:spPr>
              <a:xfrm>
                <a:off x="457731"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3" name="Google Shape;123;p1"/>
              <p:cNvCxnSpPr/>
              <p:nvPr/>
            </p:nvCxnSpPr>
            <p:spPr>
              <a:xfrm>
                <a:off x="8684419" y="6582508"/>
                <a:ext cx="0" cy="486507"/>
              </a:xfrm>
              <a:prstGeom prst="straightConnector1">
                <a:avLst/>
              </a:prstGeom>
              <a:noFill/>
              <a:ln cap="flat" cmpd="sng" w="9525">
                <a:solidFill>
                  <a:schemeClr val="dk1"/>
                </a:solidFill>
                <a:prstDash val="dot"/>
                <a:round/>
                <a:headEnd len="sm" w="sm" type="none"/>
                <a:tailEnd len="sm" w="sm" type="none"/>
              </a:ln>
            </p:spPr>
          </p:cxnSp>
          <p:grpSp>
            <p:nvGrpSpPr>
              <p:cNvPr id="124" name="Google Shape;124;p1"/>
              <p:cNvGrpSpPr/>
              <p:nvPr/>
            </p:nvGrpSpPr>
            <p:grpSpPr>
              <a:xfrm>
                <a:off x="7986158" y="6582508"/>
                <a:ext cx="152400" cy="486507"/>
                <a:chOff x="7983415" y="6582508"/>
                <a:chExt cx="152400" cy="486507"/>
              </a:xfrm>
            </p:grpSpPr>
            <p:cxnSp>
              <p:nvCxnSpPr>
                <p:cNvPr id="125" name="Google Shape;125;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6" name="Google Shape;126;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27" name="Google Shape;127;p1"/>
              <p:cNvGrpSpPr/>
              <p:nvPr/>
            </p:nvGrpSpPr>
            <p:grpSpPr>
              <a:xfrm>
                <a:off x="7287901" y="6582508"/>
                <a:ext cx="152400" cy="486507"/>
                <a:chOff x="7983415" y="6582508"/>
                <a:chExt cx="152400" cy="486507"/>
              </a:xfrm>
            </p:grpSpPr>
            <p:cxnSp>
              <p:nvCxnSpPr>
                <p:cNvPr id="128" name="Google Shape;128;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29" name="Google Shape;129;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30" name="Google Shape;130;p1"/>
              <p:cNvGrpSpPr/>
              <p:nvPr/>
            </p:nvGrpSpPr>
            <p:grpSpPr>
              <a:xfrm>
                <a:off x="6589644" y="6582508"/>
                <a:ext cx="152400" cy="486507"/>
                <a:chOff x="7983415" y="6582508"/>
                <a:chExt cx="152400" cy="486507"/>
              </a:xfrm>
            </p:grpSpPr>
            <p:cxnSp>
              <p:nvCxnSpPr>
                <p:cNvPr id="131" name="Google Shape;131;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32" name="Google Shape;132;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33" name="Google Shape;133;p1"/>
              <p:cNvGrpSpPr/>
              <p:nvPr/>
            </p:nvGrpSpPr>
            <p:grpSpPr>
              <a:xfrm>
                <a:off x="5891387" y="6582508"/>
                <a:ext cx="152400" cy="486507"/>
                <a:chOff x="7983415" y="6582508"/>
                <a:chExt cx="152400" cy="486507"/>
              </a:xfrm>
            </p:grpSpPr>
            <p:cxnSp>
              <p:nvCxnSpPr>
                <p:cNvPr id="134" name="Google Shape;134;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35" name="Google Shape;135;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36" name="Google Shape;136;p1"/>
              <p:cNvGrpSpPr/>
              <p:nvPr/>
            </p:nvGrpSpPr>
            <p:grpSpPr>
              <a:xfrm>
                <a:off x="5193130" y="6582508"/>
                <a:ext cx="152400" cy="486507"/>
                <a:chOff x="7983415" y="6582508"/>
                <a:chExt cx="152400" cy="486507"/>
              </a:xfrm>
            </p:grpSpPr>
            <p:cxnSp>
              <p:nvCxnSpPr>
                <p:cNvPr id="137" name="Google Shape;137;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38" name="Google Shape;138;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39" name="Google Shape;139;p1"/>
              <p:cNvGrpSpPr/>
              <p:nvPr/>
            </p:nvGrpSpPr>
            <p:grpSpPr>
              <a:xfrm>
                <a:off x="4494873" y="6582508"/>
                <a:ext cx="152400" cy="486507"/>
                <a:chOff x="7983415" y="6582508"/>
                <a:chExt cx="152400" cy="486507"/>
              </a:xfrm>
            </p:grpSpPr>
            <p:cxnSp>
              <p:nvCxnSpPr>
                <p:cNvPr id="140" name="Google Shape;140;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41" name="Google Shape;141;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42" name="Google Shape;142;p1"/>
              <p:cNvGrpSpPr/>
              <p:nvPr/>
            </p:nvGrpSpPr>
            <p:grpSpPr>
              <a:xfrm>
                <a:off x="3796616" y="6582508"/>
                <a:ext cx="152400" cy="486507"/>
                <a:chOff x="7983415" y="6582508"/>
                <a:chExt cx="152400" cy="486507"/>
              </a:xfrm>
            </p:grpSpPr>
            <p:cxnSp>
              <p:nvCxnSpPr>
                <p:cNvPr id="143" name="Google Shape;143;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44" name="Google Shape;144;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45" name="Google Shape;145;p1"/>
              <p:cNvGrpSpPr/>
              <p:nvPr/>
            </p:nvGrpSpPr>
            <p:grpSpPr>
              <a:xfrm>
                <a:off x="3098359" y="6582508"/>
                <a:ext cx="152400" cy="486507"/>
                <a:chOff x="7983415" y="6582508"/>
                <a:chExt cx="152400" cy="486507"/>
              </a:xfrm>
            </p:grpSpPr>
            <p:cxnSp>
              <p:nvCxnSpPr>
                <p:cNvPr id="146" name="Google Shape;146;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47" name="Google Shape;147;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48" name="Google Shape;148;p1"/>
              <p:cNvGrpSpPr/>
              <p:nvPr/>
            </p:nvGrpSpPr>
            <p:grpSpPr>
              <a:xfrm>
                <a:off x="2400102" y="6582508"/>
                <a:ext cx="152400" cy="486507"/>
                <a:chOff x="7983415" y="6582508"/>
                <a:chExt cx="152400" cy="486507"/>
              </a:xfrm>
            </p:grpSpPr>
            <p:cxnSp>
              <p:nvCxnSpPr>
                <p:cNvPr id="149" name="Google Shape;149;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50" name="Google Shape;150;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51" name="Google Shape;151;p1"/>
              <p:cNvGrpSpPr/>
              <p:nvPr/>
            </p:nvGrpSpPr>
            <p:grpSpPr>
              <a:xfrm>
                <a:off x="1701845" y="6582508"/>
                <a:ext cx="152400" cy="486507"/>
                <a:chOff x="7983415" y="6582508"/>
                <a:chExt cx="152400" cy="486507"/>
              </a:xfrm>
            </p:grpSpPr>
            <p:cxnSp>
              <p:nvCxnSpPr>
                <p:cNvPr id="152" name="Google Shape;152;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53" name="Google Shape;153;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nvGrpSpPr>
              <p:cNvPr id="154" name="Google Shape;154;p1"/>
              <p:cNvGrpSpPr/>
              <p:nvPr/>
            </p:nvGrpSpPr>
            <p:grpSpPr>
              <a:xfrm>
                <a:off x="1003588" y="6582508"/>
                <a:ext cx="152400" cy="486507"/>
                <a:chOff x="7983415" y="6582508"/>
                <a:chExt cx="152400" cy="486507"/>
              </a:xfrm>
            </p:grpSpPr>
            <p:cxnSp>
              <p:nvCxnSpPr>
                <p:cNvPr id="155" name="Google Shape;155;p1"/>
                <p:cNvCxnSpPr/>
                <p:nvPr/>
              </p:nvCxnSpPr>
              <p:spPr>
                <a:xfrm>
                  <a:off x="8135815" y="6582508"/>
                  <a:ext cx="0" cy="486507"/>
                </a:xfrm>
                <a:prstGeom prst="straightConnector1">
                  <a:avLst/>
                </a:prstGeom>
                <a:noFill/>
                <a:ln cap="flat" cmpd="sng" w="9525">
                  <a:solidFill>
                    <a:schemeClr val="dk1"/>
                  </a:solidFill>
                  <a:prstDash val="dot"/>
                  <a:round/>
                  <a:headEnd len="sm" w="sm" type="none"/>
                  <a:tailEnd len="sm" w="sm" type="none"/>
                </a:ln>
              </p:spPr>
            </p:cxnSp>
            <p:cxnSp>
              <p:nvCxnSpPr>
                <p:cNvPr id="156" name="Google Shape;156;p1"/>
                <p:cNvCxnSpPr/>
                <p:nvPr/>
              </p:nvCxnSpPr>
              <p:spPr>
                <a:xfrm>
                  <a:off x="7983415" y="6582508"/>
                  <a:ext cx="0" cy="486507"/>
                </a:xfrm>
                <a:prstGeom prst="straightConnector1">
                  <a:avLst/>
                </a:prstGeom>
                <a:noFill/>
                <a:ln cap="flat" cmpd="sng" w="9525">
                  <a:solidFill>
                    <a:schemeClr val="dk1"/>
                  </a:solidFill>
                  <a:prstDash val="dot"/>
                  <a:round/>
                  <a:headEnd len="sm" w="sm" type="none"/>
                  <a:tailEnd len="sm" w="sm" type="none"/>
                </a:ln>
              </p:spPr>
            </p:cxnSp>
          </p:grpSp>
        </p:grpSp>
      </p:grpSp>
      <p:sp>
        <p:nvSpPr>
          <p:cNvPr id="157" name="Google Shape;157;p1"/>
          <p:cNvSpPr txBox="1"/>
          <p:nvPr>
            <p:ph idx="12" type="sldNum"/>
          </p:nvPr>
        </p:nvSpPr>
        <p:spPr>
          <a:xfrm>
            <a:off x="10899500" y="6333003"/>
            <a:ext cx="731700" cy="365100"/>
          </a:xfrm>
          <a:prstGeom prst="rect">
            <a:avLst/>
          </a:prstGeom>
          <a:noFill/>
          <a:ln>
            <a:noFill/>
          </a:ln>
        </p:spPr>
        <p:txBody>
          <a:bodyPr anchorCtr="0" anchor="t" bIns="91425" lIns="91425" spcFirstLastPara="1" rIns="91425" wrap="square" tIns="91425">
            <a:noAutofit/>
          </a:bodyPr>
          <a:lstStyle>
            <a:lvl1pPr lvl="0" algn="r">
              <a:buNone/>
              <a:defRPr sz="1000">
                <a:solidFill>
                  <a:srgbClr val="888C8F"/>
                </a:solidFill>
              </a:defRPr>
            </a:lvl1pPr>
            <a:lvl2pPr lvl="1" algn="r">
              <a:buNone/>
              <a:defRPr sz="1000">
                <a:solidFill>
                  <a:srgbClr val="888C8F"/>
                </a:solidFill>
              </a:defRPr>
            </a:lvl2pPr>
            <a:lvl3pPr lvl="2" algn="r">
              <a:buNone/>
              <a:defRPr sz="1000">
                <a:solidFill>
                  <a:srgbClr val="888C8F"/>
                </a:solidFill>
              </a:defRPr>
            </a:lvl3pPr>
            <a:lvl4pPr lvl="3" algn="r">
              <a:buNone/>
              <a:defRPr sz="1000">
                <a:solidFill>
                  <a:srgbClr val="888C8F"/>
                </a:solidFill>
              </a:defRPr>
            </a:lvl4pPr>
            <a:lvl5pPr lvl="4" algn="r">
              <a:buNone/>
              <a:defRPr sz="1000">
                <a:solidFill>
                  <a:srgbClr val="888C8F"/>
                </a:solidFill>
              </a:defRPr>
            </a:lvl5pPr>
            <a:lvl6pPr lvl="5" algn="r">
              <a:buNone/>
              <a:defRPr sz="1000">
                <a:solidFill>
                  <a:srgbClr val="888C8F"/>
                </a:solidFill>
              </a:defRPr>
            </a:lvl6pPr>
            <a:lvl7pPr lvl="6" algn="r">
              <a:buNone/>
              <a:defRPr sz="1000">
                <a:solidFill>
                  <a:srgbClr val="888C8F"/>
                </a:solidFill>
              </a:defRPr>
            </a:lvl7pPr>
            <a:lvl8pPr lvl="7" algn="r">
              <a:buNone/>
              <a:defRPr sz="1000">
                <a:solidFill>
                  <a:srgbClr val="888C8F"/>
                </a:solidFill>
              </a:defRPr>
            </a:lvl8pPr>
            <a:lvl9pPr lvl="8" algn="r">
              <a:buNone/>
              <a:defRPr sz="1000">
                <a:solidFill>
                  <a:srgbClr val="888C8F"/>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hyperlink" Target="https://accessibility2023.arxiv.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0" Type="http://schemas.openxmlformats.org/officeDocument/2006/relationships/hyperlink" Target="https://arxiv.org/abs/2107.02270" TargetMode="External"/><Relationship Id="rId11" Type="http://schemas.openxmlformats.org/officeDocument/2006/relationships/hyperlink" Target="https://github.com/frankelavsky/latex_paper_to_accessible_html" TargetMode="External"/><Relationship Id="rId10" Type="http://schemas.openxmlformats.org/officeDocument/2006/relationships/hyperlink" Target="https://sigchi.org/conferences/author-resources/accessibility-guide/" TargetMode="External"/><Relationship Id="rId13" Type="http://schemas.openxmlformats.org/officeDocument/2006/relationships/hyperlink" Target="https://github.com/frankelavsky/latex_paper_to_accessible_html" TargetMode="External"/><Relationship Id="rId12" Type="http://schemas.openxmlformats.org/officeDocument/2006/relationships/hyperlink" Target="https://github.com/frankelavsky/latex_paper_to_accessible_html" TargetMode="External"/><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hyperlink" Target="https://accessibility2023.arxiv.org/" TargetMode="External"/><Relationship Id="rId4" Type="http://schemas.openxmlformats.org/officeDocument/2006/relationships/hyperlink" Target="https://info.arxiv.org/about/accessibility_research_report.html" TargetMode="External"/><Relationship Id="rId9" Type="http://schemas.openxmlformats.org/officeDocument/2006/relationships/hyperlink" Target="https://www.ismpmi.org/Community/Interactions/Lists/Posts/Post.aspx?List=12f06e9b-9922-498e-a11b-a42e98ba0e81&amp;ID=412&amp;Web=ee471bbf-ac80-48f6-883d-a3981c7cc59b" TargetMode="External"/><Relationship Id="rId15" Type="http://schemas.openxmlformats.org/officeDocument/2006/relationships/hyperlink" Target="https://libguides.lib.msu.edu/c.php?g=995742&amp;p=8207771" TargetMode="External"/><Relationship Id="rId14" Type="http://schemas.openxmlformats.org/officeDocument/2006/relationships/hyperlink" Target="https://www.w3.org/WAI/tutorials/images/complex/" TargetMode="External"/><Relationship Id="rId17" Type="http://schemas.openxmlformats.org/officeDocument/2006/relationships/hyperlink" Target="https://authors.acm.org/journals/how-to-write-alt-text-and-why" TargetMode="External"/><Relationship Id="rId16" Type="http://schemas.openxmlformats.org/officeDocument/2006/relationships/hyperlink" Target="https://libguides.lib.msu.edu/c.php?g=995742&amp;p=8207771" TargetMode="External"/><Relationship Id="rId5" Type="http://schemas.openxmlformats.org/officeDocument/2006/relationships/hyperlink" Target="https://www.ungeneva.org/sites/default/files/2021-01/Disability-Inclusive-Language-Guidelines.pdf" TargetMode="External"/><Relationship Id="rId19" Type="http://schemas.openxmlformats.org/officeDocument/2006/relationships/hyperlink" Target="http://vis.csail.mit.edu/pubs/rich-screen-reader-vis-experiences/" TargetMode="External"/><Relationship Id="rId6" Type="http://schemas.openxmlformats.org/officeDocument/2006/relationships/hyperlink" Target="https://texfaq.org/FAQ-LaTeX2HTML" TargetMode="External"/><Relationship Id="rId18" Type="http://schemas.openxmlformats.org/officeDocument/2006/relationships/hyperlink" Target="http://vis.csail.mit.edu/pubs/rich-screen-reader-vis-experiences.pdf" TargetMode="External"/><Relationship Id="rId7" Type="http://schemas.openxmlformats.org/officeDocument/2006/relationships/hyperlink" Target="https://texfaq.org/FAQ-LaTeX2HTML" TargetMode="External"/><Relationship Id="rId8" Type="http://schemas.openxmlformats.org/officeDocument/2006/relationships/hyperlink" Target="https://texfaq.org/FAQ-LaTeX2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hyperlink" Target="https://www.w3.org/WAI/tutorials/images/complex/#example-1-description-containing-structured-inform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hyperlink" Target="http://vis.csail.mit.edu/pubs/rich-screen-reader-vis-experiences/" TargetMode="External"/><Relationship Id="rId4" Type="http://schemas.openxmlformats.org/officeDocument/2006/relationships/hyperlink" Target="http://vis.csail.mit.edu/pubs/rich-screen-reader-vis-experienc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ar5iv.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hyperlink" Target="http://ar5iv.org"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6" name="Shape 1286"/>
        <p:cNvGrpSpPr/>
        <p:nvPr/>
      </p:nvGrpSpPr>
      <p:grpSpPr>
        <a:xfrm>
          <a:off x="0" y="0"/>
          <a:ext cx="0" cy="0"/>
          <a:chOff x="0" y="0"/>
          <a:chExt cx="0" cy="0"/>
        </a:xfrm>
      </p:grpSpPr>
      <p:sp>
        <p:nvSpPr>
          <p:cNvPr id="1287" name="Google Shape;1287;p19"/>
          <p:cNvSpPr txBox="1"/>
          <p:nvPr>
            <p:ph type="ctrTitle"/>
          </p:nvPr>
        </p:nvSpPr>
        <p:spPr>
          <a:xfrm>
            <a:off x="611542" y="1784905"/>
            <a:ext cx="10968900" cy="8100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accent2"/>
              </a:buClr>
              <a:buSzPts val="5400"/>
              <a:buFont typeface="Arial"/>
              <a:buNone/>
            </a:pPr>
            <a:r>
              <a:rPr lang="en-US" sz="4300"/>
              <a:t>Report from the arXiv Accessibility Forum 2023</a:t>
            </a:r>
            <a:endParaRPr sz="4300"/>
          </a:p>
        </p:txBody>
      </p:sp>
      <p:sp>
        <p:nvSpPr>
          <p:cNvPr id="1288" name="Google Shape;1288;p19"/>
          <p:cNvSpPr txBox="1"/>
          <p:nvPr>
            <p:ph idx="1" type="subTitle"/>
          </p:nvPr>
        </p:nvSpPr>
        <p:spPr>
          <a:xfrm>
            <a:off x="607050" y="2762475"/>
            <a:ext cx="10968900" cy="666600"/>
          </a:xfrm>
          <a:prstGeom prst="rect">
            <a:avLst/>
          </a:prstGeom>
          <a:noFill/>
          <a:ln>
            <a:noFill/>
          </a:ln>
        </p:spPr>
        <p:txBody>
          <a:bodyPr anchorCtr="0" anchor="t" bIns="45700" lIns="91425" spcFirstLastPara="1" rIns="91425" wrap="square" tIns="45700">
            <a:noAutofit/>
          </a:bodyPr>
          <a:lstStyle/>
          <a:p>
            <a:pPr indent="0" lvl="0" marL="0" rtl="0" algn="ctr">
              <a:lnSpc>
                <a:spcPct val="110000"/>
              </a:lnSpc>
              <a:spcBef>
                <a:spcPts val="0"/>
              </a:spcBef>
              <a:spcAft>
                <a:spcPts val="0"/>
              </a:spcAft>
              <a:buSzPts val="2000"/>
              <a:buNone/>
            </a:pPr>
            <a:r>
              <a:rPr lang="en-US"/>
              <a:t>Tyler Hague</a:t>
            </a:r>
            <a:endParaRPr/>
          </a:p>
        </p:txBody>
      </p:sp>
      <p:sp>
        <p:nvSpPr>
          <p:cNvPr id="1289" name="Google Shape;1289;p19"/>
          <p:cNvSpPr txBox="1"/>
          <p:nvPr>
            <p:ph idx="4294967295" type="body"/>
          </p:nvPr>
        </p:nvSpPr>
        <p:spPr>
          <a:xfrm>
            <a:off x="607059" y="3295060"/>
            <a:ext cx="10968900" cy="267900"/>
          </a:xfrm>
          <a:prstGeom prst="rect">
            <a:avLst/>
          </a:prstGeom>
          <a:noFill/>
          <a:ln>
            <a:noFill/>
          </a:ln>
        </p:spPr>
        <p:txBody>
          <a:bodyPr anchorCtr="0" anchor="t" bIns="45700" lIns="91425" spcFirstLastPara="1" rIns="91425" wrap="square" tIns="45700">
            <a:noAutofit/>
          </a:bodyPr>
          <a:lstStyle/>
          <a:p>
            <a:pPr indent="0" lvl="0" marL="0" rtl="0" algn="ctr">
              <a:lnSpc>
                <a:spcPct val="110000"/>
              </a:lnSpc>
              <a:spcBef>
                <a:spcPts val="0"/>
              </a:spcBef>
              <a:spcAft>
                <a:spcPts val="0"/>
              </a:spcAft>
              <a:buSzPts val="1200"/>
              <a:buNone/>
            </a:pPr>
            <a:r>
              <a:rPr b="1" lang="en-US" sz="1200"/>
              <a:t>May 16, 2023</a:t>
            </a:r>
            <a:endParaRPr b="1" sz="1200"/>
          </a:p>
          <a:p>
            <a:pPr indent="0" lvl="0" marL="0" rtl="0" algn="ctr">
              <a:lnSpc>
                <a:spcPct val="110000"/>
              </a:lnSpc>
              <a:spcBef>
                <a:spcPts val="0"/>
              </a:spcBef>
              <a:spcAft>
                <a:spcPts val="0"/>
              </a:spcAft>
              <a:buSzPts val="1200"/>
              <a:buNone/>
            </a:pPr>
            <a:r>
              <a:rPr b="1" lang="en-US" sz="1200"/>
              <a:t>Forum Date: April 17, 2023</a:t>
            </a:r>
            <a:endParaRPr b="1" sz="1200"/>
          </a:p>
        </p:txBody>
      </p:sp>
      <p:pic>
        <p:nvPicPr>
          <p:cNvPr id="1290" name="Google Shape;1290;p19"/>
          <p:cNvPicPr preferRelativeResize="0"/>
          <p:nvPr>
            <p:ph idx="2" type="pic"/>
          </p:nvPr>
        </p:nvPicPr>
        <p:blipFill rotWithShape="1">
          <a:blip r:embed="rId3">
            <a:alphaModFix/>
          </a:blip>
          <a:srcRect b="17716" l="0" r="0" t="17716"/>
          <a:stretch/>
        </p:blipFill>
        <p:spPr>
          <a:xfrm>
            <a:off x="1" y="3709988"/>
            <a:ext cx="12192000" cy="3147900"/>
          </a:xfrm>
          <a:prstGeom prst="rect">
            <a:avLst/>
          </a:prstGeom>
          <a:noFill/>
          <a:ln>
            <a:noFill/>
          </a:ln>
        </p:spPr>
      </p:pic>
      <p:sp>
        <p:nvSpPr>
          <p:cNvPr id="1291" name="Google Shape;1291;p19"/>
          <p:cNvSpPr txBox="1"/>
          <p:nvPr/>
        </p:nvSpPr>
        <p:spPr>
          <a:xfrm>
            <a:off x="0" y="3295050"/>
            <a:ext cx="4849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r:id="rId4"/>
              </a:rPr>
              <a:t>https://accessibility2023.arxiv.org/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365" name="Shape 1365"/>
        <p:cNvGrpSpPr/>
        <p:nvPr/>
      </p:nvGrpSpPr>
      <p:grpSpPr>
        <a:xfrm>
          <a:off x="0" y="0"/>
          <a:ext cx="0" cy="0"/>
          <a:chOff x="0" y="0"/>
          <a:chExt cx="0" cy="0"/>
        </a:xfrm>
      </p:grpSpPr>
      <p:sp>
        <p:nvSpPr>
          <p:cNvPr id="1366" name="Google Shape;1366;p28"/>
          <p:cNvSpPr txBox="1"/>
          <p:nvPr>
            <p:ph type="title"/>
          </p:nvPr>
        </p:nvSpPr>
        <p:spPr>
          <a:xfrm>
            <a:off x="609600" y="1595628"/>
            <a:ext cx="10972800" cy="16002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lt1"/>
              </a:buClr>
              <a:buSzPts val="5400"/>
              <a:buFont typeface="Arial"/>
              <a:buNone/>
            </a:pPr>
            <a:r>
              <a:rPr lang="en-US"/>
              <a:t>Thank You</a:t>
            </a:r>
            <a:endParaRPr/>
          </a:p>
        </p:txBody>
      </p:sp>
      <p:sp>
        <p:nvSpPr>
          <p:cNvPr id="1367" name="Google Shape;1367;p28"/>
          <p:cNvSpPr txBox="1"/>
          <p:nvPr>
            <p:ph idx="12" type="sldNum"/>
          </p:nvPr>
        </p:nvSpPr>
        <p:spPr>
          <a:xfrm>
            <a:off x="10851411" y="6356349"/>
            <a:ext cx="7089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368" name="Google Shape;1368;p28"/>
          <p:cNvSpPr txBox="1"/>
          <p:nvPr>
            <p:ph idx="1" type="subTitle"/>
          </p:nvPr>
        </p:nvSpPr>
        <p:spPr>
          <a:xfrm>
            <a:off x="609598" y="3645576"/>
            <a:ext cx="10972800" cy="1011600"/>
          </a:xfrm>
          <a:prstGeom prst="rect">
            <a:avLst/>
          </a:prstGeom>
        </p:spPr>
        <p:txBody>
          <a:bodyPr anchorCtr="0" anchor="t" bIns="45700" lIns="91425" spcFirstLastPara="1" rIns="91425" wrap="square" tIns="45700">
            <a:noAutofit/>
          </a:bodyPr>
          <a:lstStyle/>
          <a:p>
            <a:pPr indent="0" lvl="0" marL="0" rtl="0" algn="ctr">
              <a:spcBef>
                <a:spcPts val="800"/>
              </a:spcBef>
              <a:spcAft>
                <a:spcPts val="0"/>
              </a:spcAft>
              <a:buNone/>
            </a:pPr>
            <a:r>
              <a:rPr i="1" lang="en-US"/>
              <a:t>“The other angle to keep in mind is regarding your intended audience: what parts of your intended audience are you okay with excluding? Because when you know that certain different approaches are needed to ensure that your research is accessible to everyone who might want to read it, then choosing not to use those approaches means that you are choosing to exclude parts of your potential audience.”</a:t>
            </a:r>
            <a:endParaRPr i="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3" name="Shape 1373"/>
        <p:cNvGrpSpPr/>
        <p:nvPr/>
      </p:nvGrpSpPr>
      <p:grpSpPr>
        <a:xfrm>
          <a:off x="0" y="0"/>
          <a:ext cx="0" cy="0"/>
          <a:chOff x="0" y="0"/>
          <a:chExt cx="0" cy="0"/>
        </a:xfrm>
      </p:grpSpPr>
      <p:sp>
        <p:nvSpPr>
          <p:cNvPr id="1374" name="Google Shape;1374;p29"/>
          <p:cNvSpPr txBox="1"/>
          <p:nvPr>
            <p:ph type="title"/>
          </p:nvPr>
        </p:nvSpPr>
        <p:spPr>
          <a:xfrm>
            <a:off x="612648" y="457200"/>
            <a:ext cx="10972800" cy="548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Resources</a:t>
            </a:r>
            <a:endParaRPr/>
          </a:p>
        </p:txBody>
      </p:sp>
      <p:sp>
        <p:nvSpPr>
          <p:cNvPr id="1375" name="Google Shape;1375;p29"/>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376" name="Google Shape;1376;p29"/>
          <p:cNvSpPr txBox="1"/>
          <p:nvPr>
            <p:ph idx="1" type="body"/>
          </p:nvPr>
        </p:nvSpPr>
        <p:spPr>
          <a:xfrm>
            <a:off x="612650" y="1005900"/>
            <a:ext cx="5384700" cy="5056500"/>
          </a:xfrm>
          <a:prstGeom prst="rect">
            <a:avLst/>
          </a:prstGeom>
        </p:spPr>
        <p:txBody>
          <a:bodyPr anchorCtr="0" anchor="t" bIns="45700" lIns="91425" spcFirstLastPara="1" rIns="91425" wrap="square" tIns="45700">
            <a:noAutofit/>
          </a:bodyPr>
          <a:lstStyle/>
          <a:p>
            <a:pPr indent="-355600" lvl="0" marL="457200" rtl="0" algn="l">
              <a:spcBef>
                <a:spcPts val="400"/>
              </a:spcBef>
              <a:spcAft>
                <a:spcPts val="0"/>
              </a:spcAft>
              <a:buSzPts val="2000"/>
              <a:buChar char="•"/>
            </a:pPr>
            <a:r>
              <a:rPr lang="en-US" sz="2000" u="sng">
                <a:solidFill>
                  <a:schemeClr val="hlink"/>
                </a:solidFill>
                <a:hlinkClick r:id="rId3"/>
              </a:rPr>
              <a:t>arXiv Accessibility Forum 2023</a:t>
            </a:r>
            <a:endParaRPr sz="2000"/>
          </a:p>
          <a:p>
            <a:pPr indent="-355600" lvl="1" marL="914400" rtl="0" algn="l">
              <a:spcBef>
                <a:spcPts val="0"/>
              </a:spcBef>
              <a:spcAft>
                <a:spcPts val="0"/>
              </a:spcAft>
              <a:buSzPts val="2000"/>
              <a:buChar char="–"/>
            </a:pPr>
            <a:r>
              <a:rPr lang="en-US" sz="2000"/>
              <a:t>Notes and recordings of the forum</a:t>
            </a:r>
            <a:endParaRPr sz="2000"/>
          </a:p>
          <a:p>
            <a:pPr indent="-355600" lvl="0" marL="457200" rtl="0" algn="l">
              <a:spcBef>
                <a:spcPts val="0"/>
              </a:spcBef>
              <a:spcAft>
                <a:spcPts val="0"/>
              </a:spcAft>
              <a:buSzPts val="2000"/>
              <a:buChar char="•"/>
            </a:pPr>
            <a:r>
              <a:rPr lang="en-US" sz="2000" u="sng">
                <a:solidFill>
                  <a:schemeClr val="hlink"/>
                </a:solidFill>
                <a:hlinkClick r:id="rId4"/>
              </a:rPr>
              <a:t>arXiv Accessibility Report</a:t>
            </a:r>
            <a:endParaRPr sz="2000"/>
          </a:p>
          <a:p>
            <a:pPr indent="-355600" lvl="1" marL="914400" rtl="0" algn="l">
              <a:spcBef>
                <a:spcPts val="0"/>
              </a:spcBef>
              <a:spcAft>
                <a:spcPts val="0"/>
              </a:spcAft>
              <a:buSzPts val="2000"/>
              <a:buChar char="–"/>
            </a:pPr>
            <a:r>
              <a:rPr lang="en-US" sz="2000"/>
              <a:t>Research into accessibility barriers to research papers and proposed solutions</a:t>
            </a:r>
            <a:endParaRPr sz="2000"/>
          </a:p>
          <a:p>
            <a:pPr indent="-355600" lvl="0" marL="457200" rtl="0" algn="l">
              <a:spcBef>
                <a:spcPts val="0"/>
              </a:spcBef>
              <a:spcAft>
                <a:spcPts val="0"/>
              </a:spcAft>
              <a:buSzPts val="2000"/>
              <a:buChar char="•"/>
            </a:pPr>
            <a:r>
              <a:rPr lang="en-US" sz="2000" u="sng">
                <a:solidFill>
                  <a:schemeClr val="hlink"/>
                </a:solidFill>
                <a:hlinkClick r:id="rId5"/>
              </a:rPr>
              <a:t>UN Disability-Inclusive Language Guidelines</a:t>
            </a:r>
            <a:endParaRPr sz="2000"/>
          </a:p>
          <a:p>
            <a:pPr indent="-355600" lvl="1" marL="914400" rtl="0" algn="l">
              <a:spcBef>
                <a:spcPts val="0"/>
              </a:spcBef>
              <a:spcAft>
                <a:spcPts val="0"/>
              </a:spcAft>
              <a:buSzPts val="2000"/>
              <a:buChar char="–"/>
            </a:pPr>
            <a:r>
              <a:rPr lang="en-US" sz="2000"/>
              <a:t>Guidance for avoiding harmful </a:t>
            </a:r>
            <a:r>
              <a:rPr lang="en-US" sz="2000"/>
              <a:t>language</a:t>
            </a:r>
            <a:r>
              <a:rPr lang="en-US" sz="2000"/>
              <a:t> when speaking about </a:t>
            </a:r>
            <a:r>
              <a:rPr lang="en-US" sz="2000"/>
              <a:t>people</a:t>
            </a:r>
            <a:r>
              <a:rPr lang="en-US" sz="2000"/>
              <a:t> with disabilities</a:t>
            </a:r>
            <a:endParaRPr sz="2000"/>
          </a:p>
          <a:p>
            <a:pPr indent="-355600" lvl="0" marL="457200" rtl="0" algn="l">
              <a:spcBef>
                <a:spcPts val="0"/>
              </a:spcBef>
              <a:spcAft>
                <a:spcPts val="0"/>
              </a:spcAft>
              <a:buSzPts val="2000"/>
              <a:buChar char="•"/>
            </a:pPr>
            <a:r>
              <a:rPr lang="en-US" sz="2000" u="sng">
                <a:solidFill>
                  <a:schemeClr val="hlink"/>
                </a:solidFill>
                <a:hlinkClick r:id="rId6"/>
              </a:rPr>
              <a:t>Tools to convert </a:t>
            </a:r>
            <a:r>
              <a:rPr i="1" lang="en-US" sz="2000" u="sng">
                <a:solidFill>
                  <a:schemeClr val="hlink"/>
                </a:solidFill>
                <a:hlinkClick r:id="rId7"/>
              </a:rPr>
              <a:t>LaTeX</a:t>
            </a:r>
            <a:r>
              <a:rPr lang="en-US" sz="2000" u="sng">
                <a:solidFill>
                  <a:schemeClr val="hlink"/>
                </a:solidFill>
                <a:hlinkClick r:id="rId8"/>
              </a:rPr>
              <a:t> to HTML</a:t>
            </a:r>
            <a:endParaRPr sz="2000"/>
          </a:p>
          <a:p>
            <a:pPr indent="-355600" lvl="1" marL="914400" rtl="0" algn="l">
              <a:spcBef>
                <a:spcPts val="0"/>
              </a:spcBef>
              <a:spcAft>
                <a:spcPts val="0"/>
              </a:spcAft>
              <a:buSzPts val="2000"/>
              <a:buChar char="–"/>
            </a:pPr>
            <a:r>
              <a:rPr lang="en-US" sz="2000"/>
              <a:t>arXiv will use LaTeXML</a:t>
            </a:r>
            <a:endParaRPr sz="2000"/>
          </a:p>
          <a:p>
            <a:pPr indent="-355600" lvl="0" marL="457200" rtl="0" algn="l">
              <a:spcBef>
                <a:spcPts val="0"/>
              </a:spcBef>
              <a:spcAft>
                <a:spcPts val="0"/>
              </a:spcAft>
              <a:buSzPts val="2000"/>
              <a:buChar char="•"/>
            </a:pPr>
            <a:r>
              <a:rPr lang="en-US" sz="2000" u="sng">
                <a:solidFill>
                  <a:schemeClr val="hlink"/>
                </a:solidFill>
                <a:hlinkClick r:id="rId9"/>
              </a:rPr>
              <a:t>Tips for accessible presentations</a:t>
            </a:r>
            <a:endParaRPr sz="2000"/>
          </a:p>
          <a:p>
            <a:pPr indent="-355600" lvl="0" marL="457200" rtl="0" algn="l">
              <a:spcBef>
                <a:spcPts val="0"/>
              </a:spcBef>
              <a:spcAft>
                <a:spcPts val="0"/>
              </a:spcAft>
              <a:buSzPts val="2000"/>
              <a:buChar char="•"/>
            </a:pPr>
            <a:r>
              <a:rPr lang="en-US" sz="2000" u="sng">
                <a:solidFill>
                  <a:schemeClr val="hlink"/>
                </a:solidFill>
                <a:hlinkClick r:id="rId10"/>
              </a:rPr>
              <a:t>SIGCHI guide to accessible papers</a:t>
            </a:r>
            <a:endParaRPr sz="2000"/>
          </a:p>
        </p:txBody>
      </p:sp>
      <p:sp>
        <p:nvSpPr>
          <p:cNvPr id="1377" name="Google Shape;1377;p29"/>
          <p:cNvSpPr txBox="1"/>
          <p:nvPr>
            <p:ph idx="2" type="body"/>
          </p:nvPr>
        </p:nvSpPr>
        <p:spPr>
          <a:xfrm>
            <a:off x="6197600" y="1005900"/>
            <a:ext cx="5384700" cy="5056500"/>
          </a:xfrm>
          <a:prstGeom prst="rect">
            <a:avLst/>
          </a:prstGeom>
        </p:spPr>
        <p:txBody>
          <a:bodyPr anchorCtr="0" anchor="t" bIns="45700" lIns="91425" spcFirstLastPara="1" rIns="91425" wrap="square" tIns="45700">
            <a:noAutofit/>
          </a:bodyPr>
          <a:lstStyle/>
          <a:p>
            <a:pPr indent="-355600" lvl="0" marL="457200" rtl="0" algn="l">
              <a:spcBef>
                <a:spcPts val="400"/>
              </a:spcBef>
              <a:spcAft>
                <a:spcPts val="0"/>
              </a:spcAft>
              <a:buSzPts val="2000"/>
              <a:buChar char="•"/>
            </a:pPr>
            <a:r>
              <a:rPr lang="en-US" sz="2000" u="sng">
                <a:solidFill>
                  <a:schemeClr val="hlink"/>
                </a:solidFill>
                <a:hlinkClick r:id="rId11"/>
              </a:rPr>
              <a:t>A step-by-step guide to converting a </a:t>
            </a:r>
            <a:r>
              <a:rPr i="1" lang="en-US" sz="2000" u="sng">
                <a:solidFill>
                  <a:schemeClr val="hlink"/>
                </a:solidFill>
                <a:hlinkClick r:id="rId12"/>
              </a:rPr>
              <a:t>LaTeX</a:t>
            </a:r>
            <a:r>
              <a:rPr lang="en-US" sz="2000" u="sng">
                <a:solidFill>
                  <a:schemeClr val="hlink"/>
                </a:solidFill>
                <a:hlinkClick r:id="rId13"/>
              </a:rPr>
              <a:t> paper to an accessible webpage</a:t>
            </a:r>
            <a:endParaRPr sz="2000"/>
          </a:p>
          <a:p>
            <a:pPr indent="-355600" lvl="0" marL="457200" rtl="0" algn="l">
              <a:spcBef>
                <a:spcPts val="0"/>
              </a:spcBef>
              <a:spcAft>
                <a:spcPts val="0"/>
              </a:spcAft>
              <a:buSzPts val="2000"/>
              <a:buChar char="•"/>
            </a:pPr>
            <a:r>
              <a:rPr lang="en-US" sz="2000" u="sng">
                <a:solidFill>
                  <a:schemeClr val="hlink"/>
                </a:solidFill>
                <a:hlinkClick r:id="rId14"/>
              </a:rPr>
              <a:t>W3C guide to alt-text and extended descriptions</a:t>
            </a:r>
            <a:endParaRPr sz="2000"/>
          </a:p>
          <a:p>
            <a:pPr indent="-355600" lvl="0" marL="457200" rtl="0" algn="l">
              <a:spcBef>
                <a:spcPts val="0"/>
              </a:spcBef>
              <a:spcAft>
                <a:spcPts val="0"/>
              </a:spcAft>
              <a:buSzPts val="2000"/>
              <a:buChar char="•"/>
            </a:pPr>
            <a:r>
              <a:rPr lang="en-US" sz="2000" u="sng">
                <a:solidFill>
                  <a:schemeClr val="hlink"/>
                </a:solidFill>
                <a:hlinkClick r:id="rId15"/>
              </a:rPr>
              <a:t>MSU guide to accessible </a:t>
            </a:r>
            <a:r>
              <a:rPr i="1" lang="en-US" sz="2000" u="sng">
                <a:solidFill>
                  <a:schemeClr val="hlink"/>
                </a:solidFill>
                <a:hlinkClick r:id="rId16"/>
              </a:rPr>
              <a:t>LaTeX</a:t>
            </a:r>
            <a:endParaRPr sz="2000"/>
          </a:p>
          <a:p>
            <a:pPr indent="-355600" lvl="0" marL="457200" rtl="0" algn="l">
              <a:spcBef>
                <a:spcPts val="0"/>
              </a:spcBef>
              <a:spcAft>
                <a:spcPts val="0"/>
              </a:spcAft>
              <a:buSzPts val="2000"/>
              <a:buChar char="•"/>
            </a:pPr>
            <a:r>
              <a:rPr lang="en-US" sz="2000" u="sng">
                <a:solidFill>
                  <a:schemeClr val="hlink"/>
                </a:solidFill>
                <a:hlinkClick r:id="rId17"/>
              </a:rPr>
              <a:t>ACM guide to alt-text</a:t>
            </a:r>
            <a:endParaRPr sz="2000"/>
          </a:p>
          <a:p>
            <a:pPr indent="-355600" lvl="0" marL="457200" rtl="0" algn="l">
              <a:spcBef>
                <a:spcPts val="0"/>
              </a:spcBef>
              <a:spcAft>
                <a:spcPts val="0"/>
              </a:spcAft>
              <a:buSzPts val="2000"/>
              <a:buChar char="•"/>
            </a:pPr>
            <a:r>
              <a:rPr lang="en-US" sz="2000" u="sng">
                <a:solidFill>
                  <a:schemeClr val="hlink"/>
                </a:solidFill>
                <a:hlinkClick r:id="rId18"/>
              </a:rPr>
              <a:t>Example of a paper linking to an accessible HTML version</a:t>
            </a:r>
            <a:endParaRPr sz="2000"/>
          </a:p>
          <a:p>
            <a:pPr indent="-355600" lvl="1" marL="914400" rtl="0" algn="l">
              <a:spcBef>
                <a:spcPts val="0"/>
              </a:spcBef>
              <a:spcAft>
                <a:spcPts val="0"/>
              </a:spcAft>
              <a:buSzPts val="2000"/>
              <a:buChar char="–"/>
            </a:pPr>
            <a:r>
              <a:rPr lang="en-US" sz="2000" u="sng">
                <a:solidFill>
                  <a:schemeClr val="hlink"/>
                </a:solidFill>
                <a:hlinkClick r:id="rId19"/>
              </a:rPr>
              <a:t>HTML version</a:t>
            </a:r>
            <a:endParaRPr sz="2000"/>
          </a:p>
          <a:p>
            <a:pPr indent="-355600" lvl="0" marL="457200" rtl="0" algn="l">
              <a:spcBef>
                <a:spcPts val="0"/>
              </a:spcBef>
              <a:spcAft>
                <a:spcPts val="0"/>
              </a:spcAft>
              <a:buSzPts val="2000"/>
              <a:buChar char="•"/>
            </a:pPr>
            <a:r>
              <a:rPr lang="en-US" sz="2000" u="sng">
                <a:solidFill>
                  <a:schemeClr val="hlink"/>
                </a:solidFill>
                <a:hlinkClick r:id="rId20"/>
              </a:rPr>
              <a:t>Accessible Color Sequences for Data Visualization</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6" name="Shape 1296"/>
        <p:cNvGrpSpPr/>
        <p:nvPr/>
      </p:nvGrpSpPr>
      <p:grpSpPr>
        <a:xfrm>
          <a:off x="0" y="0"/>
          <a:ext cx="0" cy="0"/>
          <a:chOff x="0" y="0"/>
          <a:chExt cx="0" cy="0"/>
        </a:xfrm>
      </p:grpSpPr>
      <p:sp>
        <p:nvSpPr>
          <p:cNvPr id="1297" name="Google Shape;1297;p20"/>
          <p:cNvSpPr txBox="1"/>
          <p:nvPr>
            <p:ph type="title"/>
          </p:nvPr>
        </p:nvSpPr>
        <p:spPr>
          <a:xfrm>
            <a:off x="612648" y="457200"/>
            <a:ext cx="10972800" cy="1143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Purpose of the Forum</a:t>
            </a:r>
            <a:endParaRPr/>
          </a:p>
        </p:txBody>
      </p:sp>
      <p:sp>
        <p:nvSpPr>
          <p:cNvPr id="1298" name="Google Shape;1298;p20"/>
          <p:cNvSpPr txBox="1"/>
          <p:nvPr>
            <p:ph idx="1" type="body"/>
          </p:nvPr>
        </p:nvSpPr>
        <p:spPr>
          <a:xfrm>
            <a:off x="612650" y="1600200"/>
            <a:ext cx="10972800" cy="4343400"/>
          </a:xfrm>
          <a:prstGeom prst="rect">
            <a:avLst/>
          </a:prstGeom>
        </p:spPr>
        <p:txBody>
          <a:bodyPr anchorCtr="0" anchor="t" bIns="45700" lIns="91425" spcFirstLastPara="1" rIns="91425" wrap="square" tIns="45700">
            <a:noAutofit/>
          </a:bodyPr>
          <a:lstStyle/>
          <a:p>
            <a:pPr indent="-355600" lvl="0" marL="457200" rtl="0" algn="l">
              <a:spcBef>
                <a:spcPts val="800"/>
              </a:spcBef>
              <a:spcAft>
                <a:spcPts val="0"/>
              </a:spcAft>
              <a:buSzPts val="2000"/>
              <a:buChar char="•"/>
            </a:pPr>
            <a:r>
              <a:rPr lang="en-US"/>
              <a:t>Educate on the access needs of people with disabilities, specifically within academia</a:t>
            </a:r>
            <a:endParaRPr/>
          </a:p>
          <a:p>
            <a:pPr indent="-355600" lvl="0" marL="457200" rtl="0" algn="l">
              <a:spcBef>
                <a:spcPts val="0"/>
              </a:spcBef>
              <a:spcAft>
                <a:spcPts val="0"/>
              </a:spcAft>
              <a:buSzPts val="2000"/>
              <a:buChar char="•"/>
            </a:pPr>
            <a:r>
              <a:rPr lang="en-US"/>
              <a:t>Discuss work that needs to be done to meet these needs</a:t>
            </a:r>
            <a:endParaRPr/>
          </a:p>
          <a:p>
            <a:pPr indent="-355600" lvl="0" marL="457200" rtl="0" algn="l">
              <a:spcBef>
                <a:spcPts val="0"/>
              </a:spcBef>
              <a:spcAft>
                <a:spcPts val="0"/>
              </a:spcAft>
              <a:buSzPts val="2000"/>
              <a:buChar char="•"/>
            </a:pPr>
            <a:r>
              <a:rPr lang="en-US"/>
              <a:t>Plan whose responsibility it is to do that work</a:t>
            </a:r>
            <a:endParaRPr/>
          </a:p>
        </p:txBody>
      </p:sp>
      <p:sp>
        <p:nvSpPr>
          <p:cNvPr id="1299" name="Google Shape;1299;p20"/>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4" name="Shape 1304"/>
        <p:cNvGrpSpPr/>
        <p:nvPr/>
      </p:nvGrpSpPr>
      <p:grpSpPr>
        <a:xfrm>
          <a:off x="0" y="0"/>
          <a:ext cx="0" cy="0"/>
          <a:chOff x="0" y="0"/>
          <a:chExt cx="0" cy="0"/>
        </a:xfrm>
      </p:grpSpPr>
      <p:sp>
        <p:nvSpPr>
          <p:cNvPr id="1305" name="Google Shape;1305;p21"/>
          <p:cNvSpPr txBox="1"/>
          <p:nvPr>
            <p:ph type="title"/>
          </p:nvPr>
        </p:nvSpPr>
        <p:spPr>
          <a:xfrm>
            <a:off x="612648" y="457200"/>
            <a:ext cx="10972800" cy="1143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Why have this discussion?</a:t>
            </a:r>
            <a:endParaRPr/>
          </a:p>
        </p:txBody>
      </p:sp>
      <p:sp>
        <p:nvSpPr>
          <p:cNvPr id="1306" name="Google Shape;1306;p21"/>
          <p:cNvSpPr txBox="1"/>
          <p:nvPr>
            <p:ph idx="1" type="body"/>
          </p:nvPr>
        </p:nvSpPr>
        <p:spPr>
          <a:xfrm>
            <a:off x="612650" y="1600200"/>
            <a:ext cx="10972800" cy="4343400"/>
          </a:xfrm>
          <a:prstGeom prst="rect">
            <a:avLst/>
          </a:prstGeom>
        </p:spPr>
        <p:txBody>
          <a:bodyPr anchorCtr="0" anchor="t" bIns="45700" lIns="91425" spcFirstLastPara="1" rIns="91425" wrap="square" tIns="45700">
            <a:noAutofit/>
          </a:bodyPr>
          <a:lstStyle/>
          <a:p>
            <a:pPr indent="-355600" lvl="0" marL="457200" rtl="0" algn="l">
              <a:spcBef>
                <a:spcPts val="800"/>
              </a:spcBef>
              <a:spcAft>
                <a:spcPts val="0"/>
              </a:spcAft>
              <a:buSzPts val="2000"/>
              <a:buChar char="•"/>
            </a:pPr>
            <a:r>
              <a:rPr lang="en-US"/>
              <a:t>While </a:t>
            </a:r>
            <a:r>
              <a:rPr lang="en-US"/>
              <a:t>accommodations</a:t>
            </a:r>
            <a:r>
              <a:rPr lang="en-US"/>
              <a:t> have become more available, there still exist major need gaps</a:t>
            </a:r>
            <a:endParaRPr/>
          </a:p>
          <a:p>
            <a:pPr indent="-355600" lvl="0" marL="457200" rtl="0" algn="l">
              <a:spcBef>
                <a:spcPts val="0"/>
              </a:spcBef>
              <a:spcAft>
                <a:spcPts val="0"/>
              </a:spcAft>
              <a:buSzPts val="2000"/>
              <a:buChar char="•"/>
            </a:pPr>
            <a:r>
              <a:rPr lang="en-US"/>
              <a:t>Many of these hurdles apply to research papers</a:t>
            </a:r>
            <a:endParaRPr/>
          </a:p>
          <a:p>
            <a:pPr indent="-355600" lvl="0" marL="457200" rtl="0" algn="l">
              <a:spcBef>
                <a:spcPts val="0"/>
              </a:spcBef>
              <a:spcAft>
                <a:spcPts val="0"/>
              </a:spcAft>
              <a:buSzPts val="2000"/>
              <a:buChar char="•"/>
            </a:pPr>
            <a:r>
              <a:rPr lang="en-US"/>
              <a:t>arXiv aims to spur development of the needed infrastructure for research papers to be more accessible</a:t>
            </a:r>
            <a:endParaRPr/>
          </a:p>
        </p:txBody>
      </p:sp>
      <p:sp>
        <p:nvSpPr>
          <p:cNvPr id="1307" name="Google Shape;1307;p21"/>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2" name="Shape 1312"/>
        <p:cNvGrpSpPr/>
        <p:nvPr/>
      </p:nvGrpSpPr>
      <p:grpSpPr>
        <a:xfrm>
          <a:off x="0" y="0"/>
          <a:ext cx="0" cy="0"/>
          <a:chOff x="0" y="0"/>
          <a:chExt cx="0" cy="0"/>
        </a:xfrm>
      </p:grpSpPr>
      <p:sp>
        <p:nvSpPr>
          <p:cNvPr id="1313" name="Google Shape;1313;p22"/>
          <p:cNvSpPr txBox="1"/>
          <p:nvPr>
            <p:ph type="title"/>
          </p:nvPr>
        </p:nvSpPr>
        <p:spPr>
          <a:xfrm>
            <a:off x="612648" y="457200"/>
            <a:ext cx="10972800" cy="1143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Making</a:t>
            </a:r>
            <a:r>
              <a:rPr lang="en-US"/>
              <a:t> research papers accessible to blind people</a:t>
            </a:r>
            <a:endParaRPr/>
          </a:p>
        </p:txBody>
      </p:sp>
      <p:sp>
        <p:nvSpPr>
          <p:cNvPr id="1314" name="Google Shape;1314;p22"/>
          <p:cNvSpPr txBox="1"/>
          <p:nvPr>
            <p:ph idx="1" type="body"/>
          </p:nvPr>
        </p:nvSpPr>
        <p:spPr>
          <a:xfrm>
            <a:off x="612650" y="1600200"/>
            <a:ext cx="10972800" cy="4343400"/>
          </a:xfrm>
          <a:prstGeom prst="rect">
            <a:avLst/>
          </a:prstGeom>
        </p:spPr>
        <p:txBody>
          <a:bodyPr anchorCtr="0" anchor="t" bIns="45700" lIns="91425" spcFirstLastPara="1" rIns="91425" wrap="square" tIns="45700">
            <a:noAutofit/>
          </a:bodyPr>
          <a:lstStyle/>
          <a:p>
            <a:pPr indent="-355600" lvl="0" marL="457200" rtl="0" algn="l">
              <a:spcBef>
                <a:spcPts val="800"/>
              </a:spcBef>
              <a:spcAft>
                <a:spcPts val="0"/>
              </a:spcAft>
              <a:buSzPts val="2000"/>
              <a:buChar char="•"/>
            </a:pPr>
            <a:r>
              <a:rPr lang="en-US"/>
              <a:t>The most common consumption tool is the screen reader</a:t>
            </a:r>
            <a:endParaRPr/>
          </a:p>
          <a:p>
            <a:pPr indent="-355600" lvl="1" marL="914400" rtl="0" algn="l">
              <a:spcBef>
                <a:spcPts val="0"/>
              </a:spcBef>
              <a:spcAft>
                <a:spcPts val="0"/>
              </a:spcAft>
              <a:buSzPts val="2000"/>
              <a:buChar char="–"/>
            </a:pPr>
            <a:r>
              <a:rPr lang="en-US"/>
              <a:t>This software takes the text and then speaks it</a:t>
            </a:r>
            <a:endParaRPr/>
          </a:p>
          <a:p>
            <a:pPr indent="-355600" lvl="1" marL="914400" rtl="0" algn="l">
              <a:spcBef>
                <a:spcPts val="0"/>
              </a:spcBef>
              <a:spcAft>
                <a:spcPts val="0"/>
              </a:spcAft>
              <a:buSzPts val="2000"/>
              <a:buChar char="–"/>
            </a:pPr>
            <a:r>
              <a:rPr lang="en-US"/>
              <a:t>Sometimes this is interfaced with a refreshable braille display</a:t>
            </a:r>
            <a:endParaRPr/>
          </a:p>
          <a:p>
            <a:pPr indent="-336550" lvl="2" marL="1371600" rtl="0" algn="l">
              <a:spcBef>
                <a:spcPts val="0"/>
              </a:spcBef>
              <a:spcAft>
                <a:spcPts val="0"/>
              </a:spcAft>
              <a:buSzPts val="1700"/>
              <a:buChar char="•"/>
            </a:pPr>
            <a:r>
              <a:rPr lang="en-US"/>
              <a:t>Hardware device that raises pins to convert the document to braille</a:t>
            </a:r>
            <a:endParaRPr/>
          </a:p>
          <a:p>
            <a:pPr indent="-355600" lvl="0" marL="457200" rtl="0" algn="l">
              <a:spcBef>
                <a:spcPts val="0"/>
              </a:spcBef>
              <a:spcAft>
                <a:spcPts val="0"/>
              </a:spcAft>
              <a:buSzPts val="2000"/>
              <a:buChar char="•"/>
            </a:pPr>
            <a:r>
              <a:rPr lang="en-US"/>
              <a:t>If and when that fails, some turn to Optical Character Recognition</a:t>
            </a:r>
            <a:endParaRPr/>
          </a:p>
          <a:p>
            <a:pPr indent="-355600" lvl="1" marL="914400" rtl="0" algn="l">
              <a:spcBef>
                <a:spcPts val="0"/>
              </a:spcBef>
              <a:spcAft>
                <a:spcPts val="0"/>
              </a:spcAft>
              <a:buSzPts val="2000"/>
              <a:buChar char="–"/>
            </a:pPr>
            <a:r>
              <a:rPr lang="en-US"/>
              <a:t>Software that “views” the screen to try to determine what the text says</a:t>
            </a:r>
            <a:endParaRPr/>
          </a:p>
          <a:p>
            <a:pPr indent="-355600" lvl="0" marL="457200" rtl="0" algn="l">
              <a:spcBef>
                <a:spcPts val="0"/>
              </a:spcBef>
              <a:spcAft>
                <a:spcPts val="0"/>
              </a:spcAft>
              <a:buSzPts val="2000"/>
              <a:buChar char="•"/>
            </a:pPr>
            <a:r>
              <a:rPr lang="en-US"/>
              <a:t>If that doesn’t work, then the individual must seek the help of a sighted person</a:t>
            </a:r>
            <a:endParaRPr/>
          </a:p>
          <a:p>
            <a:pPr indent="0" lvl="0" marL="0" rtl="0" algn="l">
              <a:spcBef>
                <a:spcPts val="800"/>
              </a:spcBef>
              <a:spcAft>
                <a:spcPts val="0"/>
              </a:spcAft>
              <a:buNone/>
            </a:pPr>
            <a:r>
              <a:t/>
            </a:r>
            <a:endParaRPr/>
          </a:p>
          <a:p>
            <a:pPr indent="0" lvl="0" marL="0" rtl="0" algn="ctr">
              <a:spcBef>
                <a:spcPts val="800"/>
              </a:spcBef>
              <a:spcAft>
                <a:spcPts val="0"/>
              </a:spcAft>
              <a:buNone/>
            </a:pPr>
            <a:r>
              <a:rPr i="1" lang="en-US" sz="2200"/>
              <a:t>Solutions that do not involve seeking help from a sighted person do nothing to aid in consumption of plots and figures</a:t>
            </a:r>
            <a:endParaRPr i="1" sz="2200"/>
          </a:p>
        </p:txBody>
      </p:sp>
      <p:sp>
        <p:nvSpPr>
          <p:cNvPr id="1315" name="Google Shape;1315;p22"/>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0" name="Shape 1320"/>
        <p:cNvGrpSpPr/>
        <p:nvPr/>
      </p:nvGrpSpPr>
      <p:grpSpPr>
        <a:xfrm>
          <a:off x="0" y="0"/>
          <a:ext cx="0" cy="0"/>
          <a:chOff x="0" y="0"/>
          <a:chExt cx="0" cy="0"/>
        </a:xfrm>
      </p:grpSpPr>
      <p:sp>
        <p:nvSpPr>
          <p:cNvPr id="1321" name="Google Shape;1321;p23"/>
          <p:cNvSpPr txBox="1"/>
          <p:nvPr>
            <p:ph type="title"/>
          </p:nvPr>
        </p:nvSpPr>
        <p:spPr>
          <a:xfrm>
            <a:off x="612648" y="457200"/>
            <a:ext cx="10972800" cy="1143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How do we make figures accessible?</a:t>
            </a:r>
            <a:endParaRPr/>
          </a:p>
        </p:txBody>
      </p:sp>
      <p:sp>
        <p:nvSpPr>
          <p:cNvPr id="1322" name="Google Shape;1322;p23"/>
          <p:cNvSpPr txBox="1"/>
          <p:nvPr>
            <p:ph idx="1" type="body"/>
          </p:nvPr>
        </p:nvSpPr>
        <p:spPr>
          <a:xfrm>
            <a:off x="612650" y="1600200"/>
            <a:ext cx="10972800" cy="4343400"/>
          </a:xfrm>
          <a:prstGeom prst="rect">
            <a:avLst/>
          </a:prstGeom>
        </p:spPr>
        <p:txBody>
          <a:bodyPr anchorCtr="0" anchor="t" bIns="45700" lIns="91425" spcFirstLastPara="1" rIns="91425" wrap="square" tIns="45700">
            <a:noAutofit/>
          </a:bodyPr>
          <a:lstStyle/>
          <a:p>
            <a:pPr indent="-355600" lvl="0" marL="457200" rtl="0" algn="l">
              <a:spcBef>
                <a:spcPts val="800"/>
              </a:spcBef>
              <a:spcAft>
                <a:spcPts val="0"/>
              </a:spcAft>
              <a:buSzPts val="2000"/>
              <a:buChar char="•"/>
            </a:pPr>
            <a:r>
              <a:rPr lang="en-US"/>
              <a:t>Screen readers and OCR cannot parse images, the paper must provide the relevant information in another way</a:t>
            </a:r>
            <a:endParaRPr/>
          </a:p>
          <a:p>
            <a:pPr indent="-355600" lvl="0" marL="457200" rtl="0" algn="l">
              <a:spcBef>
                <a:spcPts val="0"/>
              </a:spcBef>
              <a:spcAft>
                <a:spcPts val="0"/>
              </a:spcAft>
              <a:buSzPts val="2000"/>
              <a:buChar char="•"/>
            </a:pPr>
            <a:r>
              <a:rPr lang="en-US"/>
              <a:t>The gold standard is to use alt-text and/or extended descriptions</a:t>
            </a:r>
            <a:endParaRPr/>
          </a:p>
          <a:p>
            <a:pPr indent="-355600" lvl="1" marL="914400" rtl="0" algn="l">
              <a:spcBef>
                <a:spcPts val="0"/>
              </a:spcBef>
              <a:spcAft>
                <a:spcPts val="0"/>
              </a:spcAft>
              <a:buSzPts val="2000"/>
              <a:buChar char="–"/>
            </a:pPr>
            <a:r>
              <a:rPr lang="en-US"/>
              <a:t>Both serve the same purpose, though alt-text tends to be shorter</a:t>
            </a:r>
            <a:endParaRPr/>
          </a:p>
          <a:p>
            <a:pPr indent="-355600" lvl="1" marL="914400" rtl="0" algn="l">
              <a:spcBef>
                <a:spcPts val="0"/>
              </a:spcBef>
              <a:spcAft>
                <a:spcPts val="0"/>
              </a:spcAft>
              <a:buSzPts val="2000"/>
              <a:buChar char="–"/>
            </a:pPr>
            <a:r>
              <a:rPr lang="en-US"/>
              <a:t>Alt-text appears when you hover your cursor over a figure, while extended descriptions appear elsewhere</a:t>
            </a:r>
            <a:endParaRPr/>
          </a:p>
          <a:p>
            <a:pPr indent="-355600" lvl="0" marL="457200" rtl="0" algn="l">
              <a:spcBef>
                <a:spcPts val="0"/>
              </a:spcBef>
              <a:spcAft>
                <a:spcPts val="0"/>
              </a:spcAft>
              <a:buSzPts val="2000"/>
              <a:buChar char="•"/>
            </a:pPr>
            <a:r>
              <a:rPr lang="en-US"/>
              <a:t>Guidance discussed:</a:t>
            </a:r>
            <a:endParaRPr/>
          </a:p>
          <a:p>
            <a:pPr indent="-355600" lvl="1" marL="914400" rtl="0" algn="l">
              <a:spcBef>
                <a:spcPts val="0"/>
              </a:spcBef>
              <a:spcAft>
                <a:spcPts val="0"/>
              </a:spcAft>
              <a:buSzPts val="2000"/>
              <a:buChar char="–"/>
            </a:pPr>
            <a:r>
              <a:rPr lang="en-US"/>
              <a:t>Describe what the figure shows, with a focus on what the underlying message of the figure is</a:t>
            </a:r>
            <a:endParaRPr/>
          </a:p>
          <a:p>
            <a:pPr indent="-355600" lvl="1" marL="914400" rtl="0" algn="l">
              <a:spcBef>
                <a:spcPts val="0"/>
              </a:spcBef>
              <a:spcAft>
                <a:spcPts val="0"/>
              </a:spcAft>
              <a:buSzPts val="2000"/>
              <a:buChar char="–"/>
            </a:pPr>
            <a:r>
              <a:rPr lang="en-US"/>
              <a:t>Be as brief as possible without sacrificing understanding</a:t>
            </a:r>
            <a:endParaRPr/>
          </a:p>
          <a:p>
            <a:pPr indent="-355600" lvl="1" marL="914400" rtl="0" algn="l">
              <a:spcBef>
                <a:spcPts val="0"/>
              </a:spcBef>
              <a:spcAft>
                <a:spcPts val="0"/>
              </a:spcAft>
              <a:buSzPts val="2000"/>
              <a:buChar char="–"/>
            </a:pPr>
            <a:r>
              <a:rPr i="1" lang="en-US"/>
              <a:t>Do not repeat the caption.</a:t>
            </a:r>
            <a:endParaRPr i="1"/>
          </a:p>
          <a:p>
            <a:pPr indent="-355600" lvl="0" marL="457200" rtl="0" algn="l">
              <a:spcBef>
                <a:spcPts val="0"/>
              </a:spcBef>
              <a:spcAft>
                <a:spcPts val="0"/>
              </a:spcAft>
              <a:buSzPts val="2000"/>
              <a:buChar char="•"/>
            </a:pPr>
            <a:r>
              <a:rPr lang="en-US"/>
              <a:t>Figures can trip up screen readers. Think carefully about what the message of your paper is and only include the figures necessary to make that point.</a:t>
            </a:r>
            <a:endParaRPr/>
          </a:p>
        </p:txBody>
      </p:sp>
      <p:sp>
        <p:nvSpPr>
          <p:cNvPr id="1323" name="Google Shape;1323;p23"/>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324" name="Google Shape;1324;p23"/>
          <p:cNvSpPr txBox="1"/>
          <p:nvPr/>
        </p:nvSpPr>
        <p:spPr>
          <a:xfrm>
            <a:off x="5127400" y="6138025"/>
            <a:ext cx="6432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u="sng">
                <a:solidFill>
                  <a:schemeClr val="hlink"/>
                </a:solidFill>
                <a:hlinkClick r:id="rId3"/>
              </a:rPr>
              <a:t>W3C guide to descriptions (we will look at example 1)</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9" name="Shape 1329"/>
        <p:cNvGrpSpPr/>
        <p:nvPr/>
      </p:nvGrpSpPr>
      <p:grpSpPr>
        <a:xfrm>
          <a:off x="0" y="0"/>
          <a:ext cx="0" cy="0"/>
          <a:chOff x="0" y="0"/>
          <a:chExt cx="0" cy="0"/>
        </a:xfrm>
      </p:grpSpPr>
      <p:sp>
        <p:nvSpPr>
          <p:cNvPr id="1330" name="Google Shape;1330;p24"/>
          <p:cNvSpPr txBox="1"/>
          <p:nvPr>
            <p:ph type="title"/>
          </p:nvPr>
        </p:nvSpPr>
        <p:spPr>
          <a:xfrm>
            <a:off x="612648" y="457200"/>
            <a:ext cx="10972800" cy="1143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How do we do this in </a:t>
            </a:r>
            <a:r>
              <a:rPr i="1" lang="en-US"/>
              <a:t>LaTeX</a:t>
            </a:r>
            <a:r>
              <a:rPr lang="en-US"/>
              <a:t>?</a:t>
            </a:r>
            <a:endParaRPr/>
          </a:p>
        </p:txBody>
      </p:sp>
      <p:sp>
        <p:nvSpPr>
          <p:cNvPr id="1331" name="Google Shape;1331;p24"/>
          <p:cNvSpPr txBox="1"/>
          <p:nvPr>
            <p:ph idx="1" type="body"/>
          </p:nvPr>
        </p:nvSpPr>
        <p:spPr>
          <a:xfrm>
            <a:off x="612650" y="1600200"/>
            <a:ext cx="10972800" cy="4343400"/>
          </a:xfrm>
          <a:prstGeom prst="rect">
            <a:avLst/>
          </a:prstGeom>
        </p:spPr>
        <p:txBody>
          <a:bodyPr anchorCtr="0" anchor="t" bIns="45700" lIns="91425" spcFirstLastPara="1" rIns="91425" wrap="square" tIns="45700">
            <a:noAutofit/>
          </a:bodyPr>
          <a:lstStyle/>
          <a:p>
            <a:pPr indent="0" lvl="0" marL="0" rtl="0" algn="ctr">
              <a:spcBef>
                <a:spcPts val="800"/>
              </a:spcBef>
              <a:spcAft>
                <a:spcPts val="0"/>
              </a:spcAft>
              <a:buNone/>
            </a:pPr>
            <a:r>
              <a:rPr b="1" i="1" lang="en-US" sz="2200"/>
              <a:t>You don’t.</a:t>
            </a:r>
            <a:endParaRPr b="1" i="1" sz="2200"/>
          </a:p>
          <a:p>
            <a:pPr indent="-355600" lvl="0" marL="457200" rtl="0" algn="l">
              <a:spcBef>
                <a:spcPts val="800"/>
              </a:spcBef>
              <a:spcAft>
                <a:spcPts val="0"/>
              </a:spcAft>
              <a:buSzPts val="2000"/>
              <a:buChar char="•"/>
            </a:pPr>
            <a:r>
              <a:rPr i="1" lang="en-US"/>
              <a:t>LaTeX</a:t>
            </a:r>
            <a:r>
              <a:rPr lang="en-US"/>
              <a:t> has no native support of alt-text or image descriptions</a:t>
            </a:r>
            <a:endParaRPr/>
          </a:p>
          <a:p>
            <a:pPr indent="-355600" lvl="0" marL="457200" rtl="0" algn="l">
              <a:spcBef>
                <a:spcPts val="0"/>
              </a:spcBef>
              <a:spcAft>
                <a:spcPts val="0"/>
              </a:spcAft>
              <a:buSzPts val="2000"/>
              <a:buChar char="•"/>
            </a:pPr>
            <a:r>
              <a:rPr lang="en-US"/>
              <a:t>ACM journals have support built into their document style, but that is the </a:t>
            </a:r>
            <a:r>
              <a:rPr lang="en-US"/>
              <a:t>exception to the rule</a:t>
            </a:r>
            <a:endParaRPr/>
          </a:p>
          <a:p>
            <a:pPr indent="-355600" lvl="0" marL="457200" rtl="0" algn="l">
              <a:spcBef>
                <a:spcPts val="0"/>
              </a:spcBef>
              <a:spcAft>
                <a:spcPts val="0"/>
              </a:spcAft>
              <a:buSzPts val="2000"/>
              <a:buChar char="•"/>
            </a:pPr>
            <a:r>
              <a:rPr lang="en-US"/>
              <a:t>Some 3rd party packages exist, but they are often not supported by journals</a:t>
            </a:r>
            <a:endParaRPr/>
          </a:p>
          <a:p>
            <a:pPr indent="-355600" lvl="0" marL="457200" rtl="0" algn="l">
              <a:spcBef>
                <a:spcPts val="0"/>
              </a:spcBef>
              <a:spcAft>
                <a:spcPts val="0"/>
              </a:spcAft>
              <a:buSzPts val="2000"/>
              <a:buChar char="•"/>
            </a:pPr>
            <a:r>
              <a:rPr lang="en-US"/>
              <a:t>As an example option, for my most recent paper I decided that the “best available” solution was to include extended descriptions in the Supplemental Materials</a:t>
            </a:r>
            <a:endParaRPr/>
          </a:p>
          <a:p>
            <a:pPr indent="-355600" lvl="0" marL="457200" rtl="0" algn="l">
              <a:spcBef>
                <a:spcPts val="0"/>
              </a:spcBef>
              <a:spcAft>
                <a:spcPts val="0"/>
              </a:spcAft>
              <a:buSzPts val="2000"/>
              <a:buChar char="•"/>
            </a:pPr>
            <a:r>
              <a:rPr lang="en-US"/>
              <a:t>Others have chosen to link to an accessible </a:t>
            </a:r>
            <a:r>
              <a:rPr lang="en-US" u="sng">
                <a:solidFill>
                  <a:schemeClr val="hlink"/>
                </a:solidFill>
                <a:hlinkClick r:id="rId3"/>
              </a:rPr>
              <a:t>HTML version</a:t>
            </a:r>
            <a:r>
              <a:rPr lang="en-US"/>
              <a:t> in the abstract of the </a:t>
            </a:r>
            <a:r>
              <a:rPr lang="en-US" u="sng">
                <a:solidFill>
                  <a:schemeClr val="hlink"/>
                </a:solidFill>
                <a:hlinkClick r:id="rId4"/>
              </a:rPr>
              <a:t>PDF</a:t>
            </a:r>
            <a:endParaRPr/>
          </a:p>
          <a:p>
            <a:pPr indent="0" lvl="0" marL="0" rtl="0" algn="l">
              <a:spcBef>
                <a:spcPts val="800"/>
              </a:spcBef>
              <a:spcAft>
                <a:spcPts val="0"/>
              </a:spcAft>
              <a:buNone/>
            </a:pPr>
            <a:r>
              <a:t/>
            </a:r>
            <a:endParaRPr sz="2200"/>
          </a:p>
          <a:p>
            <a:pPr indent="0" lvl="0" marL="0" rtl="0" algn="ctr">
              <a:spcBef>
                <a:spcPts val="800"/>
              </a:spcBef>
              <a:spcAft>
                <a:spcPts val="0"/>
              </a:spcAft>
              <a:buNone/>
            </a:pPr>
            <a:r>
              <a:rPr lang="en-US" sz="2200"/>
              <a:t>At this time, there is no “good” solution that keeps everything within the main document</a:t>
            </a:r>
            <a:endParaRPr sz="2200"/>
          </a:p>
          <a:p>
            <a:pPr indent="0" lvl="0" marL="0" rtl="0" algn="ctr">
              <a:spcBef>
                <a:spcPts val="800"/>
              </a:spcBef>
              <a:spcAft>
                <a:spcPts val="0"/>
              </a:spcAft>
              <a:buNone/>
            </a:pPr>
            <a:r>
              <a:rPr i="1" lang="en-US" sz="2200"/>
              <a:t>But even if there were…</a:t>
            </a:r>
            <a:endParaRPr i="1" sz="2200"/>
          </a:p>
        </p:txBody>
      </p:sp>
      <p:sp>
        <p:nvSpPr>
          <p:cNvPr id="1332" name="Google Shape;1332;p24"/>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7" name="Shape 1337"/>
        <p:cNvGrpSpPr/>
        <p:nvPr/>
      </p:nvGrpSpPr>
      <p:grpSpPr>
        <a:xfrm>
          <a:off x="0" y="0"/>
          <a:ext cx="0" cy="0"/>
          <a:chOff x="0" y="0"/>
          <a:chExt cx="0" cy="0"/>
        </a:xfrm>
      </p:grpSpPr>
      <p:sp>
        <p:nvSpPr>
          <p:cNvPr id="1338" name="Google Shape;1338;p25"/>
          <p:cNvSpPr txBox="1"/>
          <p:nvPr>
            <p:ph type="title"/>
          </p:nvPr>
        </p:nvSpPr>
        <p:spPr>
          <a:xfrm>
            <a:off x="612648" y="457200"/>
            <a:ext cx="10972800" cy="1143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PDF is a highly inaccessible format</a:t>
            </a:r>
            <a:endParaRPr/>
          </a:p>
        </p:txBody>
      </p:sp>
      <p:sp>
        <p:nvSpPr>
          <p:cNvPr id="1339" name="Google Shape;1339;p25"/>
          <p:cNvSpPr txBox="1"/>
          <p:nvPr>
            <p:ph idx="1" type="body"/>
          </p:nvPr>
        </p:nvSpPr>
        <p:spPr>
          <a:xfrm>
            <a:off x="612650" y="1600200"/>
            <a:ext cx="10972800" cy="4343400"/>
          </a:xfrm>
          <a:prstGeom prst="rect">
            <a:avLst/>
          </a:prstGeom>
        </p:spPr>
        <p:txBody>
          <a:bodyPr anchorCtr="0" anchor="t" bIns="45700" lIns="91425" spcFirstLastPara="1" rIns="91425" wrap="square" tIns="45700">
            <a:noAutofit/>
          </a:bodyPr>
          <a:lstStyle/>
          <a:p>
            <a:pPr indent="-355600" lvl="0" marL="457200" rtl="0" algn="l">
              <a:spcBef>
                <a:spcPts val="800"/>
              </a:spcBef>
              <a:spcAft>
                <a:spcPts val="0"/>
              </a:spcAft>
              <a:buSzPts val="2000"/>
              <a:buChar char="•"/>
            </a:pPr>
            <a:r>
              <a:rPr lang="en-US"/>
              <a:t>Many </a:t>
            </a:r>
            <a:r>
              <a:rPr i="1" lang="en-US"/>
              <a:t>LaTeX </a:t>
            </a:r>
            <a:r>
              <a:rPr lang="en-US"/>
              <a:t>compilers do not produce the necessary tags for screen readers to interface with a PDF</a:t>
            </a:r>
            <a:endParaRPr/>
          </a:p>
          <a:p>
            <a:pPr indent="-355600" lvl="1" marL="914400" rtl="0" algn="l">
              <a:spcBef>
                <a:spcPts val="0"/>
              </a:spcBef>
              <a:spcAft>
                <a:spcPts val="0"/>
              </a:spcAft>
              <a:buSzPts val="2000"/>
              <a:buChar char="–"/>
            </a:pPr>
            <a:r>
              <a:rPr lang="en-US"/>
              <a:t>The format still “works” without them, so they are often omitted</a:t>
            </a:r>
            <a:endParaRPr/>
          </a:p>
          <a:p>
            <a:pPr indent="-355600" lvl="0" marL="457200" rtl="0" algn="l">
              <a:spcBef>
                <a:spcPts val="0"/>
              </a:spcBef>
              <a:spcAft>
                <a:spcPts val="0"/>
              </a:spcAft>
              <a:buSzPts val="2000"/>
              <a:buChar char="•"/>
            </a:pPr>
            <a:r>
              <a:rPr lang="en-US"/>
              <a:t>It was not until very recently that PDF supported the tags necessary to include alt-text</a:t>
            </a:r>
            <a:endParaRPr/>
          </a:p>
          <a:p>
            <a:pPr indent="-355600" lvl="1" marL="914400" rtl="0" algn="l">
              <a:spcBef>
                <a:spcPts val="0"/>
              </a:spcBef>
              <a:spcAft>
                <a:spcPts val="0"/>
              </a:spcAft>
              <a:buSzPts val="2000"/>
              <a:buChar char="–"/>
            </a:pPr>
            <a:r>
              <a:rPr i="1" lang="en-US"/>
              <a:t>LaTeX</a:t>
            </a:r>
            <a:r>
              <a:rPr lang="en-US"/>
              <a:t> does not generate these tags</a:t>
            </a:r>
            <a:endParaRPr/>
          </a:p>
          <a:p>
            <a:pPr indent="-355600" lvl="1" marL="914400" rtl="0" algn="l">
              <a:spcBef>
                <a:spcPts val="0"/>
              </a:spcBef>
              <a:spcAft>
                <a:spcPts val="0"/>
              </a:spcAft>
              <a:buSzPts val="2000"/>
              <a:buChar char="–"/>
            </a:pPr>
            <a:r>
              <a:rPr lang="en-US"/>
              <a:t>PDF editors can be used to manually add the tags</a:t>
            </a:r>
            <a:endParaRPr/>
          </a:p>
          <a:p>
            <a:pPr indent="-355600" lvl="0" marL="457200" rtl="0" algn="l">
              <a:spcBef>
                <a:spcPts val="0"/>
              </a:spcBef>
              <a:spcAft>
                <a:spcPts val="0"/>
              </a:spcAft>
              <a:buSzPts val="2000"/>
              <a:buChar char="•"/>
            </a:pPr>
            <a:r>
              <a:rPr lang="en-US"/>
              <a:t>But then the PDF reader, even before the screen reader, must support these tags</a:t>
            </a:r>
            <a:endParaRPr/>
          </a:p>
          <a:p>
            <a:pPr indent="-355600" lvl="1" marL="914400" rtl="0" algn="l">
              <a:spcBef>
                <a:spcPts val="0"/>
              </a:spcBef>
              <a:spcAft>
                <a:spcPts val="0"/>
              </a:spcAft>
              <a:buSzPts val="2000"/>
              <a:buChar char="–"/>
            </a:pPr>
            <a:r>
              <a:rPr lang="en-US"/>
              <a:t>Many PDF readers flatten the alt-text tags, causing the information to be inaccessible</a:t>
            </a:r>
            <a:endParaRPr/>
          </a:p>
          <a:p>
            <a:pPr indent="-355600" lvl="1" marL="914400" rtl="0" algn="l">
              <a:spcBef>
                <a:spcPts val="0"/>
              </a:spcBef>
              <a:spcAft>
                <a:spcPts val="0"/>
              </a:spcAft>
              <a:buSzPts val="2000"/>
              <a:buChar char="–"/>
            </a:pPr>
            <a:r>
              <a:rPr lang="en-US"/>
              <a:t>It was noted that Apple Preview is known to be the worst offender, flattening nearly all PDF tags that are necessary to for disabled people to consume documents</a:t>
            </a:r>
            <a:endParaRPr/>
          </a:p>
        </p:txBody>
      </p:sp>
      <p:sp>
        <p:nvSpPr>
          <p:cNvPr id="1340" name="Google Shape;1340;p25"/>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5" name="Shape 1345"/>
        <p:cNvGrpSpPr/>
        <p:nvPr/>
      </p:nvGrpSpPr>
      <p:grpSpPr>
        <a:xfrm>
          <a:off x="0" y="0"/>
          <a:ext cx="0" cy="0"/>
          <a:chOff x="0" y="0"/>
          <a:chExt cx="0" cy="0"/>
        </a:xfrm>
      </p:grpSpPr>
      <p:sp>
        <p:nvSpPr>
          <p:cNvPr id="1346" name="Google Shape;1346;p26"/>
          <p:cNvSpPr txBox="1"/>
          <p:nvPr>
            <p:ph type="title"/>
          </p:nvPr>
        </p:nvSpPr>
        <p:spPr>
          <a:xfrm>
            <a:off x="612648" y="457200"/>
            <a:ext cx="10972800" cy="548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What do we do about it?</a:t>
            </a:r>
            <a:endParaRPr/>
          </a:p>
          <a:p>
            <a:pPr indent="0" lvl="0" marL="0" rtl="0" algn="l">
              <a:spcBef>
                <a:spcPts val="0"/>
              </a:spcBef>
              <a:spcAft>
                <a:spcPts val="0"/>
              </a:spcAft>
              <a:buNone/>
            </a:pPr>
            <a:r>
              <a:t/>
            </a:r>
            <a:endParaRPr b="0" sz="2600"/>
          </a:p>
        </p:txBody>
      </p:sp>
      <p:sp>
        <p:nvSpPr>
          <p:cNvPr id="1347" name="Google Shape;1347;p26"/>
          <p:cNvSpPr txBox="1"/>
          <p:nvPr>
            <p:ph idx="1" type="body"/>
          </p:nvPr>
        </p:nvSpPr>
        <p:spPr>
          <a:xfrm>
            <a:off x="612648" y="1535113"/>
            <a:ext cx="5386800" cy="639900"/>
          </a:xfrm>
          <a:prstGeom prst="rect">
            <a:avLst/>
          </a:prstGeom>
        </p:spPr>
        <p:txBody>
          <a:bodyPr anchorCtr="0" anchor="b" bIns="45700" lIns="91425" spcFirstLastPara="1" rIns="91425" wrap="square" tIns="45700">
            <a:noAutofit/>
          </a:bodyPr>
          <a:lstStyle/>
          <a:p>
            <a:pPr indent="0" lvl="0" marL="0" rtl="0" algn="l">
              <a:spcBef>
                <a:spcPts val="800"/>
              </a:spcBef>
              <a:spcAft>
                <a:spcPts val="0"/>
              </a:spcAft>
              <a:buNone/>
            </a:pPr>
            <a:r>
              <a:rPr lang="en-US" sz="2000"/>
              <a:t>Improve </a:t>
            </a:r>
            <a:r>
              <a:rPr i="1" lang="en-US" sz="2000"/>
              <a:t>LaTeX</a:t>
            </a:r>
            <a:r>
              <a:rPr lang="en-US" sz="2000"/>
              <a:t> and the PDF</a:t>
            </a:r>
            <a:endParaRPr sz="2000"/>
          </a:p>
        </p:txBody>
      </p:sp>
      <p:sp>
        <p:nvSpPr>
          <p:cNvPr id="1348" name="Google Shape;1348;p26"/>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349" name="Google Shape;1349;p26"/>
          <p:cNvSpPr txBox="1"/>
          <p:nvPr>
            <p:ph idx="2" type="body"/>
          </p:nvPr>
        </p:nvSpPr>
        <p:spPr>
          <a:xfrm>
            <a:off x="612648" y="2174875"/>
            <a:ext cx="5386800" cy="3951300"/>
          </a:xfrm>
          <a:prstGeom prst="rect">
            <a:avLst/>
          </a:prstGeom>
        </p:spPr>
        <p:txBody>
          <a:bodyPr anchorCtr="0" anchor="t" bIns="45700" lIns="91425" spcFirstLastPara="1" rIns="91425" wrap="square" tIns="45700">
            <a:noAutofit/>
          </a:bodyPr>
          <a:lstStyle/>
          <a:p>
            <a:pPr indent="-355600" lvl="0" marL="457200" rtl="0" algn="l">
              <a:spcBef>
                <a:spcPts val="400"/>
              </a:spcBef>
              <a:spcAft>
                <a:spcPts val="0"/>
              </a:spcAft>
              <a:buSzPts val="2000"/>
              <a:buChar char="•"/>
            </a:pPr>
            <a:r>
              <a:rPr lang="en-US" sz="2000"/>
              <a:t>“People should write with the tools that they are comfortable with. People will not move from a format that they like.”</a:t>
            </a:r>
            <a:endParaRPr sz="2000"/>
          </a:p>
          <a:p>
            <a:pPr indent="-355600" lvl="0" marL="457200" rtl="0" algn="l">
              <a:spcBef>
                <a:spcPts val="0"/>
              </a:spcBef>
              <a:spcAft>
                <a:spcPts val="0"/>
              </a:spcAft>
              <a:buSzPts val="2000"/>
              <a:buChar char="•"/>
            </a:pPr>
            <a:r>
              <a:rPr lang="en-US" sz="2000"/>
              <a:t>The </a:t>
            </a:r>
            <a:r>
              <a:rPr i="1" lang="en-US" sz="2000"/>
              <a:t>LaTeX</a:t>
            </a:r>
            <a:r>
              <a:rPr lang="en-US" sz="2000"/>
              <a:t> project is actively working to ensure that accessibility tags are present in the output - expected </a:t>
            </a:r>
            <a:r>
              <a:rPr i="1" lang="en-US" sz="2000"/>
              <a:t>this June</a:t>
            </a:r>
            <a:endParaRPr sz="2000"/>
          </a:p>
          <a:p>
            <a:pPr indent="-355600" lvl="0" marL="457200" rtl="0" algn="l">
              <a:spcBef>
                <a:spcPts val="0"/>
              </a:spcBef>
              <a:spcAft>
                <a:spcPts val="0"/>
              </a:spcAft>
              <a:buSzPts val="2000"/>
              <a:buChar char="•"/>
            </a:pPr>
            <a:r>
              <a:rPr lang="en-US" sz="2000"/>
              <a:t>Alt-text still to come</a:t>
            </a:r>
            <a:endParaRPr sz="2000"/>
          </a:p>
          <a:p>
            <a:pPr indent="-355600" lvl="0" marL="457200" rtl="0" algn="l">
              <a:spcBef>
                <a:spcPts val="0"/>
              </a:spcBef>
              <a:spcAft>
                <a:spcPts val="0"/>
              </a:spcAft>
              <a:buSzPts val="2000"/>
              <a:buChar char="•"/>
            </a:pPr>
            <a:r>
              <a:rPr lang="en-US" sz="2000"/>
              <a:t>As PDFs become more and more accessible, pressure can be placed on PDF reader software to improve support</a:t>
            </a:r>
            <a:endParaRPr sz="2000"/>
          </a:p>
        </p:txBody>
      </p:sp>
      <p:sp>
        <p:nvSpPr>
          <p:cNvPr id="1350" name="Google Shape;1350;p26"/>
          <p:cNvSpPr txBox="1"/>
          <p:nvPr>
            <p:ph idx="5" type="subTitle"/>
          </p:nvPr>
        </p:nvSpPr>
        <p:spPr>
          <a:xfrm>
            <a:off x="612650" y="1143000"/>
            <a:ext cx="10972800" cy="548700"/>
          </a:xfrm>
          <a:prstGeom prst="rect">
            <a:avLst/>
          </a:prstGeom>
        </p:spPr>
        <p:txBody>
          <a:bodyPr anchorCtr="0" anchor="t" bIns="45700" lIns="91425" spcFirstLastPara="1" rIns="91425" wrap="square" tIns="45700">
            <a:noAutofit/>
          </a:bodyPr>
          <a:lstStyle/>
          <a:p>
            <a:pPr indent="0" lvl="0" marL="0" rtl="0" algn="l">
              <a:spcBef>
                <a:spcPts val="800"/>
              </a:spcBef>
              <a:spcAft>
                <a:spcPts val="0"/>
              </a:spcAft>
              <a:buNone/>
            </a:pPr>
            <a:r>
              <a:rPr lang="en-US" sz="2200"/>
              <a:t>Two Convergent Approaches</a:t>
            </a:r>
            <a:endParaRPr sz="2200"/>
          </a:p>
        </p:txBody>
      </p:sp>
      <p:sp>
        <p:nvSpPr>
          <p:cNvPr id="1351" name="Google Shape;1351;p26"/>
          <p:cNvSpPr txBox="1"/>
          <p:nvPr>
            <p:ph idx="3" type="body"/>
          </p:nvPr>
        </p:nvSpPr>
        <p:spPr>
          <a:xfrm>
            <a:off x="6193368" y="1535113"/>
            <a:ext cx="5388900" cy="639900"/>
          </a:xfrm>
          <a:prstGeom prst="rect">
            <a:avLst/>
          </a:prstGeom>
        </p:spPr>
        <p:txBody>
          <a:bodyPr anchorCtr="0" anchor="b" bIns="45700" lIns="91425" spcFirstLastPara="1" rIns="91425" wrap="square" tIns="45700">
            <a:noAutofit/>
          </a:bodyPr>
          <a:lstStyle/>
          <a:p>
            <a:pPr indent="0" lvl="0" marL="0" rtl="0" algn="l">
              <a:spcBef>
                <a:spcPts val="800"/>
              </a:spcBef>
              <a:spcAft>
                <a:spcPts val="0"/>
              </a:spcAft>
              <a:buNone/>
            </a:pPr>
            <a:r>
              <a:rPr lang="en-US" sz="2000"/>
              <a:t>Move away from the PDF (to HTML)</a:t>
            </a:r>
            <a:endParaRPr sz="2000"/>
          </a:p>
        </p:txBody>
      </p:sp>
      <p:sp>
        <p:nvSpPr>
          <p:cNvPr id="1352" name="Google Shape;1352;p26"/>
          <p:cNvSpPr txBox="1"/>
          <p:nvPr>
            <p:ph idx="4" type="body"/>
          </p:nvPr>
        </p:nvSpPr>
        <p:spPr>
          <a:xfrm>
            <a:off x="6193368" y="2174875"/>
            <a:ext cx="5388900" cy="3951300"/>
          </a:xfrm>
          <a:prstGeom prst="rect">
            <a:avLst/>
          </a:prstGeom>
        </p:spPr>
        <p:txBody>
          <a:bodyPr anchorCtr="0" anchor="t" bIns="45700" lIns="91425" spcFirstLastPara="1" rIns="91425" wrap="square" tIns="45700">
            <a:noAutofit/>
          </a:bodyPr>
          <a:lstStyle/>
          <a:p>
            <a:pPr indent="-355600" lvl="0" marL="457200" rtl="0" algn="l">
              <a:spcBef>
                <a:spcPts val="400"/>
              </a:spcBef>
              <a:spcAft>
                <a:spcPts val="0"/>
              </a:spcAft>
              <a:buSzPts val="2000"/>
              <a:buChar char="•"/>
            </a:pPr>
            <a:r>
              <a:rPr lang="en-US" sz="2000"/>
              <a:t>“Why spend time improving a </a:t>
            </a:r>
            <a:r>
              <a:rPr lang="en-US" sz="2000"/>
              <a:t>faulty</a:t>
            </a:r>
            <a:r>
              <a:rPr lang="en-US" sz="2000"/>
              <a:t> standard when a fully functional solution already exists?”</a:t>
            </a:r>
            <a:endParaRPr sz="2000"/>
          </a:p>
          <a:p>
            <a:pPr indent="-355600" lvl="0" marL="457200" rtl="0" algn="l">
              <a:spcBef>
                <a:spcPts val="0"/>
              </a:spcBef>
              <a:spcAft>
                <a:spcPts val="0"/>
              </a:spcAft>
              <a:buSzPts val="2000"/>
              <a:buChar char="•"/>
            </a:pPr>
            <a:r>
              <a:rPr lang="en-US" sz="2000"/>
              <a:t>HTML supports accessibility by default</a:t>
            </a:r>
            <a:endParaRPr sz="2000"/>
          </a:p>
          <a:p>
            <a:pPr indent="-355600" lvl="0" marL="457200" rtl="0" algn="l">
              <a:spcBef>
                <a:spcPts val="0"/>
              </a:spcBef>
              <a:spcAft>
                <a:spcPts val="0"/>
              </a:spcAft>
              <a:buSzPts val="2000"/>
              <a:buChar char="•"/>
            </a:pPr>
            <a:r>
              <a:rPr lang="en-US" sz="2000"/>
              <a:t>As of January, all major browsers support MathML, a way to display equations that is accessibility friendly</a:t>
            </a:r>
            <a:endParaRPr sz="2000"/>
          </a:p>
          <a:p>
            <a:pPr indent="-355600" lvl="0" marL="457200" rtl="0" algn="l">
              <a:spcBef>
                <a:spcPts val="0"/>
              </a:spcBef>
              <a:spcAft>
                <a:spcPts val="0"/>
              </a:spcAft>
              <a:buSzPts val="2000"/>
              <a:buChar char="•"/>
            </a:pPr>
            <a:r>
              <a:rPr lang="en-US" sz="2000" u="sng">
                <a:solidFill>
                  <a:schemeClr val="hlink"/>
                </a:solidFill>
                <a:hlinkClick r:id="rId3"/>
              </a:rPr>
              <a:t>ar5iv.org</a:t>
            </a:r>
            <a:r>
              <a:rPr lang="en-US" sz="2000"/>
              <a:t> uses LaTeXML to convert arXiv papers to HTML</a:t>
            </a:r>
            <a:endParaRPr sz="2000"/>
          </a:p>
          <a:p>
            <a:pPr indent="-355600" lvl="1" marL="914400" rtl="0" algn="l">
              <a:spcBef>
                <a:spcPts val="0"/>
              </a:spcBef>
              <a:spcAft>
                <a:spcPts val="0"/>
              </a:spcAft>
              <a:buSzPts val="2000"/>
              <a:buChar char="–"/>
            </a:pPr>
            <a:r>
              <a:rPr lang="en-US" sz="2000"/>
              <a:t>Imperfect, but improving</a:t>
            </a:r>
            <a:endParaRPr sz="2000"/>
          </a:p>
          <a:p>
            <a:pPr indent="-355600" lvl="1" marL="914400" rtl="0" algn="l">
              <a:spcBef>
                <a:spcPts val="0"/>
              </a:spcBef>
              <a:spcAft>
                <a:spcPts val="0"/>
              </a:spcAft>
              <a:buSzPts val="2000"/>
              <a:buChar char="–"/>
            </a:pPr>
            <a:r>
              <a:rPr lang="en-US" sz="2000"/>
              <a:t>arXiv intends to merge this with the main website soon</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7" name="Shape 1357"/>
        <p:cNvGrpSpPr/>
        <p:nvPr/>
      </p:nvGrpSpPr>
      <p:grpSpPr>
        <a:xfrm>
          <a:off x="0" y="0"/>
          <a:ext cx="0" cy="0"/>
          <a:chOff x="0" y="0"/>
          <a:chExt cx="0" cy="0"/>
        </a:xfrm>
      </p:grpSpPr>
      <p:sp>
        <p:nvSpPr>
          <p:cNvPr id="1358" name="Google Shape;1358;p27"/>
          <p:cNvSpPr txBox="1"/>
          <p:nvPr>
            <p:ph idx="1" type="body"/>
          </p:nvPr>
        </p:nvSpPr>
        <p:spPr>
          <a:xfrm>
            <a:off x="612650" y="1600200"/>
            <a:ext cx="10972800" cy="4343400"/>
          </a:xfrm>
          <a:prstGeom prst="rect">
            <a:avLst/>
          </a:prstGeom>
        </p:spPr>
        <p:txBody>
          <a:bodyPr anchorCtr="0" anchor="t" bIns="45700" lIns="91425" spcFirstLastPara="1" rIns="91425" wrap="square" tIns="45700">
            <a:noAutofit/>
          </a:bodyPr>
          <a:lstStyle/>
          <a:p>
            <a:pPr indent="-355600" lvl="0" marL="457200" rtl="0" algn="l">
              <a:spcBef>
                <a:spcPts val="800"/>
              </a:spcBef>
              <a:spcAft>
                <a:spcPts val="0"/>
              </a:spcAft>
              <a:buSzPts val="2000"/>
              <a:buChar char="•"/>
            </a:pPr>
            <a:r>
              <a:rPr lang="en-US"/>
              <a:t>Generate alt-text or figure descriptions for your papers and make it available in some way</a:t>
            </a:r>
            <a:endParaRPr/>
          </a:p>
          <a:p>
            <a:pPr indent="-355600" lvl="0" marL="457200" rtl="0" algn="l">
              <a:spcBef>
                <a:spcPts val="0"/>
              </a:spcBef>
              <a:spcAft>
                <a:spcPts val="0"/>
              </a:spcAft>
              <a:buSzPts val="2000"/>
              <a:buChar char="•"/>
            </a:pPr>
            <a:r>
              <a:rPr lang="en-US"/>
              <a:t>Teach your students and mentees to do the same</a:t>
            </a:r>
            <a:endParaRPr/>
          </a:p>
          <a:p>
            <a:pPr indent="-355600" lvl="0" marL="457200" rtl="0" algn="l">
              <a:spcBef>
                <a:spcPts val="0"/>
              </a:spcBef>
              <a:spcAft>
                <a:spcPts val="0"/>
              </a:spcAft>
              <a:buSzPts val="2000"/>
              <a:buChar char="•"/>
            </a:pPr>
            <a:r>
              <a:rPr lang="en-US"/>
              <a:t>Advocate for journals you submit to to develop tools to meet access needs</a:t>
            </a:r>
            <a:endParaRPr/>
          </a:p>
          <a:p>
            <a:pPr indent="-355600" lvl="1" marL="914400" rtl="0" algn="l">
              <a:spcBef>
                <a:spcPts val="0"/>
              </a:spcBef>
              <a:spcAft>
                <a:spcPts val="0"/>
              </a:spcAft>
              <a:buSzPts val="2000"/>
              <a:buChar char="–"/>
            </a:pPr>
            <a:r>
              <a:rPr lang="en-US"/>
              <a:t>Some journals have moved to publishing both tagged PDFs and HTML</a:t>
            </a:r>
            <a:endParaRPr/>
          </a:p>
          <a:p>
            <a:pPr indent="-355600" lvl="0" marL="457200" rtl="0" algn="l">
              <a:spcBef>
                <a:spcPts val="0"/>
              </a:spcBef>
              <a:spcAft>
                <a:spcPts val="0"/>
              </a:spcAft>
              <a:buSzPts val="2000"/>
              <a:buChar char="•"/>
            </a:pPr>
            <a:r>
              <a:rPr lang="en-US"/>
              <a:t>Visit the </a:t>
            </a:r>
            <a:r>
              <a:rPr lang="en-US" u="sng">
                <a:solidFill>
                  <a:schemeClr val="hlink"/>
                </a:solidFill>
                <a:hlinkClick r:id="rId3"/>
              </a:rPr>
              <a:t>ar5iv.org</a:t>
            </a:r>
            <a:r>
              <a:rPr lang="en-US"/>
              <a:t> versions of your publications and check that everything converted correctly</a:t>
            </a:r>
            <a:endParaRPr/>
          </a:p>
          <a:p>
            <a:pPr indent="-355600" lvl="1" marL="914400" rtl="0" algn="l">
              <a:spcBef>
                <a:spcPts val="0"/>
              </a:spcBef>
              <a:spcAft>
                <a:spcPts val="0"/>
              </a:spcAft>
              <a:buSzPts val="2000"/>
              <a:buChar char="–"/>
            </a:pPr>
            <a:r>
              <a:rPr lang="en-US"/>
              <a:t>There is active work to improve the conversion tool</a:t>
            </a:r>
            <a:endParaRPr/>
          </a:p>
          <a:p>
            <a:pPr indent="-355600" lvl="1" marL="914400" rtl="0" algn="l">
              <a:spcBef>
                <a:spcPts val="0"/>
              </a:spcBef>
              <a:spcAft>
                <a:spcPts val="0"/>
              </a:spcAft>
              <a:buSzPts val="2000"/>
              <a:buChar char="–"/>
            </a:pPr>
            <a:r>
              <a:rPr lang="en-US"/>
              <a:t>The developer stated that reports of where articles didn’t convert correctly are very helpful. There is a “Report an Issue” button at the bottom of the page.</a:t>
            </a:r>
            <a:endParaRPr/>
          </a:p>
          <a:p>
            <a:pPr indent="0" lvl="0" marL="0" rtl="0" algn="ctr">
              <a:spcBef>
                <a:spcPts val="800"/>
              </a:spcBef>
              <a:spcAft>
                <a:spcPts val="0"/>
              </a:spcAft>
              <a:buNone/>
            </a:pPr>
            <a:r>
              <a:rPr i="1" lang="en-US"/>
              <a:t>“</a:t>
            </a:r>
            <a:r>
              <a:rPr i="1" lang="en-US"/>
              <a:t>Changing your work habits to work in accessible supports can be a pain at first, [...] things like better image descriptions, which require authors to more thoroughly think through how and why they’re incorporating graphical material can result in more effective use of those materials”</a:t>
            </a:r>
            <a:endParaRPr i="1"/>
          </a:p>
        </p:txBody>
      </p:sp>
      <p:sp>
        <p:nvSpPr>
          <p:cNvPr id="1359" name="Google Shape;1359;p27"/>
          <p:cNvSpPr txBox="1"/>
          <p:nvPr>
            <p:ph type="title"/>
          </p:nvPr>
        </p:nvSpPr>
        <p:spPr>
          <a:xfrm>
            <a:off x="612648" y="457200"/>
            <a:ext cx="10972800" cy="1143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What can you (we) do?</a:t>
            </a:r>
            <a:endParaRPr/>
          </a:p>
        </p:txBody>
      </p:sp>
      <p:sp>
        <p:nvSpPr>
          <p:cNvPr id="1360" name="Google Shape;1360;p27"/>
          <p:cNvSpPr txBox="1"/>
          <p:nvPr>
            <p:ph idx="12" type="sldNum"/>
          </p:nvPr>
        </p:nvSpPr>
        <p:spPr>
          <a:xfrm>
            <a:off x="10851411" y="6356349"/>
            <a:ext cx="708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pic>
        <p:nvPicPr>
          <p:cNvPr descr="This image is used to illustrate how to submit a LaTeX to HTML conversion issue on ar5iv.org&#10;&#10;7 buttons from left to right&#10;Left arrow to go to previous article&#10;ar5iv logo to go to home page&#10;&quot;Feeling lucky?&quot; to go to a random article&#10;&quot;Conversion report&quot; to view conversion software output&#10;&quot;Report an issue&quot; to create a GitHub issue that describes a conversion problem&#10;&quot;View original on arXiv&quot; to see the PDF version&#10;Right arrow to go to next article" id="1361" name="Google Shape;1361;p27" title="Buttons from bottom of page of an ar5iv.org article"/>
          <p:cNvPicPr preferRelativeResize="0"/>
          <p:nvPr/>
        </p:nvPicPr>
        <p:blipFill>
          <a:blip r:embed="rId4">
            <a:alphaModFix/>
          </a:blip>
          <a:stretch>
            <a:fillRect/>
          </a:stretch>
        </p:blipFill>
        <p:spPr>
          <a:xfrm>
            <a:off x="7545075" y="3467100"/>
            <a:ext cx="3702050" cy="609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Berkeley Lab Wide PPT Theme">
  <a:themeElements>
    <a:clrScheme name="2020 LBNL Color Theme">
      <a:dk1>
        <a:srgbClr val="00303C"/>
      </a:dk1>
      <a:lt1>
        <a:srgbClr val="FFFFFF"/>
      </a:lt1>
      <a:dk2>
        <a:srgbClr val="00303B"/>
      </a:dk2>
      <a:lt2>
        <a:srgbClr val="B1B3B3"/>
      </a:lt2>
      <a:accent1>
        <a:srgbClr val="007681"/>
      </a:accent1>
      <a:accent2>
        <a:srgbClr val="4198B5"/>
      </a:accent2>
      <a:accent3>
        <a:srgbClr val="D57800"/>
      </a:accent3>
      <a:accent4>
        <a:srgbClr val="74AA50"/>
      </a:accent4>
      <a:accent5>
        <a:srgbClr val="EAAA00"/>
      </a:accent5>
      <a:accent6>
        <a:srgbClr val="E04E38"/>
      </a:accent6>
      <a:hlink>
        <a:srgbClr val="0055D1"/>
      </a:hlink>
      <a:folHlink>
        <a:srgbClr val="6633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